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50" d="100"/>
          <a:sy n="150" d="100"/>
        </p:scale>
        <p:origin x="1212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EB7F9A-1ABA-46E9-9F84-AF03801E7E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16E24DD-A3AB-424B-A547-60A12472D27A}">
      <dgm:prSet/>
      <dgm:spPr/>
      <dgm:t>
        <a:bodyPr/>
        <a:lstStyle/>
        <a:p>
          <a:r>
            <a:rPr lang="en-US"/>
            <a:t>• Animation productions run for multiple years</a:t>
          </a:r>
        </a:p>
      </dgm:t>
    </dgm:pt>
    <dgm:pt modelId="{C719DE8C-B1D7-4CB1-AF8C-D51B05588CE3}" type="parTrans" cxnId="{3D897E9F-DE67-4F72-83C2-5411F318521D}">
      <dgm:prSet/>
      <dgm:spPr/>
      <dgm:t>
        <a:bodyPr/>
        <a:lstStyle/>
        <a:p>
          <a:endParaRPr lang="en-US"/>
        </a:p>
      </dgm:t>
    </dgm:pt>
    <dgm:pt modelId="{E332AE83-4BB1-4C26-92AF-107CA237100C}" type="sibTrans" cxnId="{3D897E9F-DE67-4F72-83C2-5411F318521D}">
      <dgm:prSet/>
      <dgm:spPr/>
      <dgm:t>
        <a:bodyPr/>
        <a:lstStyle/>
        <a:p>
          <a:endParaRPr lang="en-US"/>
        </a:p>
      </dgm:t>
    </dgm:pt>
    <dgm:pt modelId="{999AEB2D-B9AA-4EFF-86CF-A8B711C38897}">
      <dgm:prSet/>
      <dgm:spPr/>
      <dgm:t>
        <a:bodyPr/>
        <a:lstStyle/>
        <a:p>
          <a:r>
            <a:rPr lang="en-US"/>
            <a:t>• Hundreds of artists involved</a:t>
          </a:r>
        </a:p>
      </dgm:t>
    </dgm:pt>
    <dgm:pt modelId="{5859B144-3C29-4A0E-AF80-44264F1A76AE}" type="parTrans" cxnId="{6CDE081A-8F6B-43E5-94F3-C0CD4CEAC66E}">
      <dgm:prSet/>
      <dgm:spPr/>
      <dgm:t>
        <a:bodyPr/>
        <a:lstStyle/>
        <a:p>
          <a:endParaRPr lang="en-US"/>
        </a:p>
      </dgm:t>
    </dgm:pt>
    <dgm:pt modelId="{59AF6016-B9BE-47C2-B258-093D93D63CA9}" type="sibTrans" cxnId="{6CDE081A-8F6B-43E5-94F3-C0CD4CEAC66E}">
      <dgm:prSet/>
      <dgm:spPr/>
      <dgm:t>
        <a:bodyPr/>
        <a:lstStyle/>
        <a:p>
          <a:endParaRPr lang="en-US"/>
        </a:p>
      </dgm:t>
    </dgm:pt>
    <dgm:pt modelId="{1704FF50-7E2A-4328-BDA2-FDACD98A0BF4}">
      <dgm:prSet/>
      <dgm:spPr/>
      <dgm:t>
        <a:bodyPr/>
        <a:lstStyle/>
        <a:p>
          <a:r>
            <a:rPr lang="en-US"/>
            <a:t>• Thousands of shots to track</a:t>
          </a:r>
        </a:p>
      </dgm:t>
    </dgm:pt>
    <dgm:pt modelId="{ABA8081A-9520-4887-829C-67A3625C8365}" type="parTrans" cxnId="{14890B80-6D0D-4301-BEB8-983DE700F3E0}">
      <dgm:prSet/>
      <dgm:spPr/>
      <dgm:t>
        <a:bodyPr/>
        <a:lstStyle/>
        <a:p>
          <a:endParaRPr lang="en-US"/>
        </a:p>
      </dgm:t>
    </dgm:pt>
    <dgm:pt modelId="{205B390B-8068-4F53-A893-70C66D1F6477}" type="sibTrans" cxnId="{14890B80-6D0D-4301-BEB8-983DE700F3E0}">
      <dgm:prSet/>
      <dgm:spPr/>
      <dgm:t>
        <a:bodyPr/>
        <a:lstStyle/>
        <a:p>
          <a:endParaRPr lang="en-US"/>
        </a:p>
      </dgm:t>
    </dgm:pt>
    <dgm:pt modelId="{352CCAE6-DE1B-4E07-9576-57D67DD666FB}">
      <dgm:prSet/>
      <dgm:spPr/>
      <dgm:t>
        <a:bodyPr/>
        <a:lstStyle/>
        <a:p>
          <a:r>
            <a:rPr lang="en-US"/>
            <a:t>• Budget planning determines feasibility of the project</a:t>
          </a:r>
        </a:p>
      </dgm:t>
    </dgm:pt>
    <dgm:pt modelId="{00185693-BB0E-4FA0-B0C0-8236156D9682}" type="parTrans" cxnId="{F5691DDA-16E8-4981-8409-DE72A57BBFA4}">
      <dgm:prSet/>
      <dgm:spPr/>
      <dgm:t>
        <a:bodyPr/>
        <a:lstStyle/>
        <a:p>
          <a:endParaRPr lang="en-US"/>
        </a:p>
      </dgm:t>
    </dgm:pt>
    <dgm:pt modelId="{C3E484BB-8AAF-4BA3-8C8D-98C813F1F726}" type="sibTrans" cxnId="{F5691DDA-16E8-4981-8409-DE72A57BBFA4}">
      <dgm:prSet/>
      <dgm:spPr/>
      <dgm:t>
        <a:bodyPr/>
        <a:lstStyle/>
        <a:p>
          <a:endParaRPr lang="en-US"/>
        </a:p>
      </dgm:t>
    </dgm:pt>
    <dgm:pt modelId="{38E82AF7-E0F7-401A-973C-B49D05697514}" type="pres">
      <dgm:prSet presAssocID="{A6EB7F9A-1ABA-46E9-9F84-AF03801E7E14}" presName="root" presStyleCnt="0">
        <dgm:presLayoutVars>
          <dgm:dir/>
          <dgm:resizeHandles val="exact"/>
        </dgm:presLayoutVars>
      </dgm:prSet>
      <dgm:spPr/>
    </dgm:pt>
    <dgm:pt modelId="{24996BB2-1BAA-4CC6-AF6E-D3159008D093}" type="pres">
      <dgm:prSet presAssocID="{616E24DD-A3AB-424B-A547-60A12472D27A}" presName="compNode" presStyleCnt="0"/>
      <dgm:spPr/>
    </dgm:pt>
    <dgm:pt modelId="{329B0CFB-BD68-4E3E-893F-5DBAA55FFD41}" type="pres">
      <dgm:prSet presAssocID="{616E24DD-A3AB-424B-A547-60A12472D27A}" presName="bgRect" presStyleLbl="bgShp" presStyleIdx="0" presStyleCnt="4"/>
      <dgm:spPr/>
    </dgm:pt>
    <dgm:pt modelId="{88C08C91-7A27-415E-8327-184600D6408E}" type="pres">
      <dgm:prSet presAssocID="{616E24DD-A3AB-424B-A547-60A12472D27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m reel"/>
        </a:ext>
      </dgm:extLst>
    </dgm:pt>
    <dgm:pt modelId="{471EBB6C-53CE-4BAC-B102-7325BFAB4B57}" type="pres">
      <dgm:prSet presAssocID="{616E24DD-A3AB-424B-A547-60A12472D27A}" presName="spaceRect" presStyleCnt="0"/>
      <dgm:spPr/>
    </dgm:pt>
    <dgm:pt modelId="{3EAEE676-0250-472F-B6D0-91C5CA2FF008}" type="pres">
      <dgm:prSet presAssocID="{616E24DD-A3AB-424B-A547-60A12472D27A}" presName="parTx" presStyleLbl="revTx" presStyleIdx="0" presStyleCnt="4">
        <dgm:presLayoutVars>
          <dgm:chMax val="0"/>
          <dgm:chPref val="0"/>
        </dgm:presLayoutVars>
      </dgm:prSet>
      <dgm:spPr/>
    </dgm:pt>
    <dgm:pt modelId="{52993A93-DC5E-477A-B6E7-0C2B89E50269}" type="pres">
      <dgm:prSet presAssocID="{E332AE83-4BB1-4C26-92AF-107CA237100C}" presName="sibTrans" presStyleCnt="0"/>
      <dgm:spPr/>
    </dgm:pt>
    <dgm:pt modelId="{15BAE0AD-305B-4D33-9E3F-94D58D1DBF69}" type="pres">
      <dgm:prSet presAssocID="{999AEB2D-B9AA-4EFF-86CF-A8B711C38897}" presName="compNode" presStyleCnt="0"/>
      <dgm:spPr/>
    </dgm:pt>
    <dgm:pt modelId="{F7BC48EE-4EA5-4AB4-9421-B09A7E54BE5E}" type="pres">
      <dgm:prSet presAssocID="{999AEB2D-B9AA-4EFF-86CF-A8B711C38897}" presName="bgRect" presStyleLbl="bgShp" presStyleIdx="1" presStyleCnt="4"/>
      <dgm:spPr/>
    </dgm:pt>
    <dgm:pt modelId="{8143D35E-344F-4129-BAB4-F13AF0E29BF4}" type="pres">
      <dgm:prSet presAssocID="{999AEB2D-B9AA-4EFF-86CF-A8B711C3889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7EDD4EDF-2AF5-48AB-A295-1901E71A7D0E}" type="pres">
      <dgm:prSet presAssocID="{999AEB2D-B9AA-4EFF-86CF-A8B711C38897}" presName="spaceRect" presStyleCnt="0"/>
      <dgm:spPr/>
    </dgm:pt>
    <dgm:pt modelId="{4533A9A3-378B-42D2-94FD-DD687CB34F33}" type="pres">
      <dgm:prSet presAssocID="{999AEB2D-B9AA-4EFF-86CF-A8B711C38897}" presName="parTx" presStyleLbl="revTx" presStyleIdx="1" presStyleCnt="4">
        <dgm:presLayoutVars>
          <dgm:chMax val="0"/>
          <dgm:chPref val="0"/>
        </dgm:presLayoutVars>
      </dgm:prSet>
      <dgm:spPr/>
    </dgm:pt>
    <dgm:pt modelId="{ABE40D4C-523D-42A9-8EDC-FB368A8AF10B}" type="pres">
      <dgm:prSet presAssocID="{59AF6016-B9BE-47C2-B258-093D93D63CA9}" presName="sibTrans" presStyleCnt="0"/>
      <dgm:spPr/>
    </dgm:pt>
    <dgm:pt modelId="{9FEB0194-D580-4A30-809F-3CB70B4D8C81}" type="pres">
      <dgm:prSet presAssocID="{1704FF50-7E2A-4328-BDA2-FDACD98A0BF4}" presName="compNode" presStyleCnt="0"/>
      <dgm:spPr/>
    </dgm:pt>
    <dgm:pt modelId="{0A25319C-697B-45FC-9622-F20C3D95FC69}" type="pres">
      <dgm:prSet presAssocID="{1704FF50-7E2A-4328-BDA2-FDACD98A0BF4}" presName="bgRect" presStyleLbl="bgShp" presStyleIdx="2" presStyleCnt="4"/>
      <dgm:spPr/>
    </dgm:pt>
    <dgm:pt modelId="{394411FE-B416-430B-B048-8D4CA89D808E}" type="pres">
      <dgm:prSet presAssocID="{1704FF50-7E2A-4328-BDA2-FDACD98A0BF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A4F3CD47-5475-4327-84B5-2956B06584D2}" type="pres">
      <dgm:prSet presAssocID="{1704FF50-7E2A-4328-BDA2-FDACD98A0BF4}" presName="spaceRect" presStyleCnt="0"/>
      <dgm:spPr/>
    </dgm:pt>
    <dgm:pt modelId="{233F0775-9884-481B-A966-E7BFCD6FC5DB}" type="pres">
      <dgm:prSet presAssocID="{1704FF50-7E2A-4328-BDA2-FDACD98A0BF4}" presName="parTx" presStyleLbl="revTx" presStyleIdx="2" presStyleCnt="4">
        <dgm:presLayoutVars>
          <dgm:chMax val="0"/>
          <dgm:chPref val="0"/>
        </dgm:presLayoutVars>
      </dgm:prSet>
      <dgm:spPr/>
    </dgm:pt>
    <dgm:pt modelId="{DF28568F-B4C1-4834-B816-AA6EBC2F2C50}" type="pres">
      <dgm:prSet presAssocID="{205B390B-8068-4F53-A893-70C66D1F6477}" presName="sibTrans" presStyleCnt="0"/>
      <dgm:spPr/>
    </dgm:pt>
    <dgm:pt modelId="{B6762990-0D72-4C69-9538-CC74F19973FA}" type="pres">
      <dgm:prSet presAssocID="{352CCAE6-DE1B-4E07-9576-57D67DD666FB}" presName="compNode" presStyleCnt="0"/>
      <dgm:spPr/>
    </dgm:pt>
    <dgm:pt modelId="{F6545DC1-660A-4043-9E4F-F8DDBA4CAEEB}" type="pres">
      <dgm:prSet presAssocID="{352CCAE6-DE1B-4E07-9576-57D67DD666FB}" presName="bgRect" presStyleLbl="bgShp" presStyleIdx="3" presStyleCnt="4"/>
      <dgm:spPr/>
    </dgm:pt>
    <dgm:pt modelId="{7B585F4B-964F-48FB-B372-EA6FE55B6F4B}" type="pres">
      <dgm:prSet presAssocID="{352CCAE6-DE1B-4E07-9576-57D67DD666F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5F462A2-3DA1-4FC9-A25C-1781E3D90935}" type="pres">
      <dgm:prSet presAssocID="{352CCAE6-DE1B-4E07-9576-57D67DD666FB}" presName="spaceRect" presStyleCnt="0"/>
      <dgm:spPr/>
    </dgm:pt>
    <dgm:pt modelId="{545967E1-815F-4B19-B65E-8110B5085491}" type="pres">
      <dgm:prSet presAssocID="{352CCAE6-DE1B-4E07-9576-57D67DD666F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CDE081A-8F6B-43E5-94F3-C0CD4CEAC66E}" srcId="{A6EB7F9A-1ABA-46E9-9F84-AF03801E7E14}" destId="{999AEB2D-B9AA-4EFF-86CF-A8B711C38897}" srcOrd="1" destOrd="0" parTransId="{5859B144-3C29-4A0E-AF80-44264F1A76AE}" sibTransId="{59AF6016-B9BE-47C2-B258-093D93D63CA9}"/>
    <dgm:cxn modelId="{B75AF31A-DDCA-4A33-94E2-C93E24E16E84}" type="presOf" srcId="{999AEB2D-B9AA-4EFF-86CF-A8B711C38897}" destId="{4533A9A3-378B-42D2-94FD-DD687CB34F33}" srcOrd="0" destOrd="0" presId="urn:microsoft.com/office/officeart/2018/2/layout/IconVerticalSolidList"/>
    <dgm:cxn modelId="{6F84831F-3E0E-4193-BE81-1AD949C140C3}" type="presOf" srcId="{A6EB7F9A-1ABA-46E9-9F84-AF03801E7E14}" destId="{38E82AF7-E0F7-401A-973C-B49D05697514}" srcOrd="0" destOrd="0" presId="urn:microsoft.com/office/officeart/2018/2/layout/IconVerticalSolidList"/>
    <dgm:cxn modelId="{C9FD8258-9F2A-44E6-A4CC-53FDB1D02ED2}" type="presOf" srcId="{352CCAE6-DE1B-4E07-9576-57D67DD666FB}" destId="{545967E1-815F-4B19-B65E-8110B5085491}" srcOrd="0" destOrd="0" presId="urn:microsoft.com/office/officeart/2018/2/layout/IconVerticalSolidList"/>
    <dgm:cxn modelId="{14890B80-6D0D-4301-BEB8-983DE700F3E0}" srcId="{A6EB7F9A-1ABA-46E9-9F84-AF03801E7E14}" destId="{1704FF50-7E2A-4328-BDA2-FDACD98A0BF4}" srcOrd="2" destOrd="0" parTransId="{ABA8081A-9520-4887-829C-67A3625C8365}" sibTransId="{205B390B-8068-4F53-A893-70C66D1F6477}"/>
    <dgm:cxn modelId="{745EA980-9569-4D3D-9B2E-A7F1BC0C71C0}" type="presOf" srcId="{616E24DD-A3AB-424B-A547-60A12472D27A}" destId="{3EAEE676-0250-472F-B6D0-91C5CA2FF008}" srcOrd="0" destOrd="0" presId="urn:microsoft.com/office/officeart/2018/2/layout/IconVerticalSolidList"/>
    <dgm:cxn modelId="{3D897E9F-DE67-4F72-83C2-5411F318521D}" srcId="{A6EB7F9A-1ABA-46E9-9F84-AF03801E7E14}" destId="{616E24DD-A3AB-424B-A547-60A12472D27A}" srcOrd="0" destOrd="0" parTransId="{C719DE8C-B1D7-4CB1-AF8C-D51B05588CE3}" sibTransId="{E332AE83-4BB1-4C26-92AF-107CA237100C}"/>
    <dgm:cxn modelId="{F5691DDA-16E8-4981-8409-DE72A57BBFA4}" srcId="{A6EB7F9A-1ABA-46E9-9F84-AF03801E7E14}" destId="{352CCAE6-DE1B-4E07-9576-57D67DD666FB}" srcOrd="3" destOrd="0" parTransId="{00185693-BB0E-4FA0-B0C0-8236156D9682}" sibTransId="{C3E484BB-8AAF-4BA3-8C8D-98C813F1F726}"/>
    <dgm:cxn modelId="{03AF00EC-FECC-41F8-A593-0387398445F8}" type="presOf" srcId="{1704FF50-7E2A-4328-BDA2-FDACD98A0BF4}" destId="{233F0775-9884-481B-A966-E7BFCD6FC5DB}" srcOrd="0" destOrd="0" presId="urn:microsoft.com/office/officeart/2018/2/layout/IconVerticalSolidList"/>
    <dgm:cxn modelId="{73B0F366-FB4F-4C1F-BB6E-0E7FB31F23B5}" type="presParOf" srcId="{38E82AF7-E0F7-401A-973C-B49D05697514}" destId="{24996BB2-1BAA-4CC6-AF6E-D3159008D093}" srcOrd="0" destOrd="0" presId="urn:microsoft.com/office/officeart/2018/2/layout/IconVerticalSolidList"/>
    <dgm:cxn modelId="{4E61141D-5246-49A4-A160-49F8292CBBBC}" type="presParOf" srcId="{24996BB2-1BAA-4CC6-AF6E-D3159008D093}" destId="{329B0CFB-BD68-4E3E-893F-5DBAA55FFD41}" srcOrd="0" destOrd="0" presId="urn:microsoft.com/office/officeart/2018/2/layout/IconVerticalSolidList"/>
    <dgm:cxn modelId="{AD2AAD5A-7C15-4D75-9673-07FB52E3AE27}" type="presParOf" srcId="{24996BB2-1BAA-4CC6-AF6E-D3159008D093}" destId="{88C08C91-7A27-415E-8327-184600D6408E}" srcOrd="1" destOrd="0" presId="urn:microsoft.com/office/officeart/2018/2/layout/IconVerticalSolidList"/>
    <dgm:cxn modelId="{556FB8F0-ACDD-42BB-86A6-73290F1F11E1}" type="presParOf" srcId="{24996BB2-1BAA-4CC6-AF6E-D3159008D093}" destId="{471EBB6C-53CE-4BAC-B102-7325BFAB4B57}" srcOrd="2" destOrd="0" presId="urn:microsoft.com/office/officeart/2018/2/layout/IconVerticalSolidList"/>
    <dgm:cxn modelId="{2C23855B-8C5B-4BC1-BFB3-2E11EA5D5EDC}" type="presParOf" srcId="{24996BB2-1BAA-4CC6-AF6E-D3159008D093}" destId="{3EAEE676-0250-472F-B6D0-91C5CA2FF008}" srcOrd="3" destOrd="0" presId="urn:microsoft.com/office/officeart/2018/2/layout/IconVerticalSolidList"/>
    <dgm:cxn modelId="{3A589AAB-BB28-44A7-B39C-A4759DFBE20D}" type="presParOf" srcId="{38E82AF7-E0F7-401A-973C-B49D05697514}" destId="{52993A93-DC5E-477A-B6E7-0C2B89E50269}" srcOrd="1" destOrd="0" presId="urn:microsoft.com/office/officeart/2018/2/layout/IconVerticalSolidList"/>
    <dgm:cxn modelId="{36CC462D-5833-490D-A898-5E4104F4E4FD}" type="presParOf" srcId="{38E82AF7-E0F7-401A-973C-B49D05697514}" destId="{15BAE0AD-305B-4D33-9E3F-94D58D1DBF69}" srcOrd="2" destOrd="0" presId="urn:microsoft.com/office/officeart/2018/2/layout/IconVerticalSolidList"/>
    <dgm:cxn modelId="{C264AD5F-5E1D-4617-BCC0-A49F23FCF620}" type="presParOf" srcId="{15BAE0AD-305B-4D33-9E3F-94D58D1DBF69}" destId="{F7BC48EE-4EA5-4AB4-9421-B09A7E54BE5E}" srcOrd="0" destOrd="0" presId="urn:microsoft.com/office/officeart/2018/2/layout/IconVerticalSolidList"/>
    <dgm:cxn modelId="{43E85811-B07F-4186-A45E-8A3CA938D34E}" type="presParOf" srcId="{15BAE0AD-305B-4D33-9E3F-94D58D1DBF69}" destId="{8143D35E-344F-4129-BAB4-F13AF0E29BF4}" srcOrd="1" destOrd="0" presId="urn:microsoft.com/office/officeart/2018/2/layout/IconVerticalSolidList"/>
    <dgm:cxn modelId="{FA12EDC8-3F1D-45DB-AF20-727463A2F1AC}" type="presParOf" srcId="{15BAE0AD-305B-4D33-9E3F-94D58D1DBF69}" destId="{7EDD4EDF-2AF5-48AB-A295-1901E71A7D0E}" srcOrd="2" destOrd="0" presId="urn:microsoft.com/office/officeart/2018/2/layout/IconVerticalSolidList"/>
    <dgm:cxn modelId="{80E30321-486C-4AE5-AE9A-356702B7E4F3}" type="presParOf" srcId="{15BAE0AD-305B-4D33-9E3F-94D58D1DBF69}" destId="{4533A9A3-378B-42D2-94FD-DD687CB34F33}" srcOrd="3" destOrd="0" presId="urn:microsoft.com/office/officeart/2018/2/layout/IconVerticalSolidList"/>
    <dgm:cxn modelId="{302B8F9A-DECB-4E5F-8EF8-9C6CC8280783}" type="presParOf" srcId="{38E82AF7-E0F7-401A-973C-B49D05697514}" destId="{ABE40D4C-523D-42A9-8EDC-FB368A8AF10B}" srcOrd="3" destOrd="0" presId="urn:microsoft.com/office/officeart/2018/2/layout/IconVerticalSolidList"/>
    <dgm:cxn modelId="{B46A28E7-5D15-499E-91A5-3BD893A64C63}" type="presParOf" srcId="{38E82AF7-E0F7-401A-973C-B49D05697514}" destId="{9FEB0194-D580-4A30-809F-3CB70B4D8C81}" srcOrd="4" destOrd="0" presId="urn:microsoft.com/office/officeart/2018/2/layout/IconVerticalSolidList"/>
    <dgm:cxn modelId="{56E32137-EDA7-46C0-AF65-3D61CEE8E878}" type="presParOf" srcId="{9FEB0194-D580-4A30-809F-3CB70B4D8C81}" destId="{0A25319C-697B-45FC-9622-F20C3D95FC69}" srcOrd="0" destOrd="0" presId="urn:microsoft.com/office/officeart/2018/2/layout/IconVerticalSolidList"/>
    <dgm:cxn modelId="{3C37A5D9-E923-4B6B-B9FC-6213ED3DDCE2}" type="presParOf" srcId="{9FEB0194-D580-4A30-809F-3CB70B4D8C81}" destId="{394411FE-B416-430B-B048-8D4CA89D808E}" srcOrd="1" destOrd="0" presId="urn:microsoft.com/office/officeart/2018/2/layout/IconVerticalSolidList"/>
    <dgm:cxn modelId="{689D5915-6678-45F7-AA90-A05380185129}" type="presParOf" srcId="{9FEB0194-D580-4A30-809F-3CB70B4D8C81}" destId="{A4F3CD47-5475-4327-84B5-2956B06584D2}" srcOrd="2" destOrd="0" presId="urn:microsoft.com/office/officeart/2018/2/layout/IconVerticalSolidList"/>
    <dgm:cxn modelId="{596FBB83-1D11-4F75-A1EE-38027FE42DE2}" type="presParOf" srcId="{9FEB0194-D580-4A30-809F-3CB70B4D8C81}" destId="{233F0775-9884-481B-A966-E7BFCD6FC5DB}" srcOrd="3" destOrd="0" presId="urn:microsoft.com/office/officeart/2018/2/layout/IconVerticalSolidList"/>
    <dgm:cxn modelId="{ABFA622F-39E0-484E-9E05-917A0EB14A68}" type="presParOf" srcId="{38E82AF7-E0F7-401A-973C-B49D05697514}" destId="{DF28568F-B4C1-4834-B816-AA6EBC2F2C50}" srcOrd="5" destOrd="0" presId="urn:microsoft.com/office/officeart/2018/2/layout/IconVerticalSolidList"/>
    <dgm:cxn modelId="{E80527AD-2039-4525-B812-5C7CAB696FA6}" type="presParOf" srcId="{38E82AF7-E0F7-401A-973C-B49D05697514}" destId="{B6762990-0D72-4C69-9538-CC74F19973FA}" srcOrd="6" destOrd="0" presId="urn:microsoft.com/office/officeart/2018/2/layout/IconVerticalSolidList"/>
    <dgm:cxn modelId="{86B00AA2-D154-4B6E-8359-DFEAB98A7EA9}" type="presParOf" srcId="{B6762990-0D72-4C69-9538-CC74F19973FA}" destId="{F6545DC1-660A-4043-9E4F-F8DDBA4CAEEB}" srcOrd="0" destOrd="0" presId="urn:microsoft.com/office/officeart/2018/2/layout/IconVerticalSolidList"/>
    <dgm:cxn modelId="{6F4651C2-AFBB-4F70-9ACA-2C67AC11C7E1}" type="presParOf" srcId="{B6762990-0D72-4C69-9538-CC74F19973FA}" destId="{7B585F4B-964F-48FB-B372-EA6FE55B6F4B}" srcOrd="1" destOrd="0" presId="urn:microsoft.com/office/officeart/2018/2/layout/IconVerticalSolidList"/>
    <dgm:cxn modelId="{66E8F938-3803-45CF-9D32-3FB8D53E601D}" type="presParOf" srcId="{B6762990-0D72-4C69-9538-CC74F19973FA}" destId="{65F462A2-3DA1-4FC9-A25C-1781E3D90935}" srcOrd="2" destOrd="0" presId="urn:microsoft.com/office/officeart/2018/2/layout/IconVerticalSolidList"/>
    <dgm:cxn modelId="{F4B9E6C4-023D-4558-A4D6-75B06EF8104E}" type="presParOf" srcId="{B6762990-0D72-4C69-9538-CC74F19973FA}" destId="{545967E1-815F-4B19-B65E-8110B508549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3259CD-FE85-4FCE-A345-F3C044C3755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1724575-F10A-4E5A-B2B7-2D93D704B664}">
      <dgm:prSet/>
      <dgm:spPr/>
      <dgm:t>
        <a:bodyPr/>
        <a:lstStyle/>
        <a:p>
          <a:r>
            <a:rPr lang="en-US"/>
            <a:t>• Character design</a:t>
          </a:r>
        </a:p>
      </dgm:t>
    </dgm:pt>
    <dgm:pt modelId="{2A9B1E44-E336-4C87-8263-D337111B89C1}" type="parTrans" cxnId="{0B4DD345-9AD6-49A2-99EC-2F644C44B4F1}">
      <dgm:prSet/>
      <dgm:spPr/>
      <dgm:t>
        <a:bodyPr/>
        <a:lstStyle/>
        <a:p>
          <a:endParaRPr lang="en-US"/>
        </a:p>
      </dgm:t>
    </dgm:pt>
    <dgm:pt modelId="{77EFCD18-47E1-4E7F-8BD0-BC9247DCB4BF}" type="sibTrans" cxnId="{0B4DD345-9AD6-49A2-99EC-2F644C44B4F1}">
      <dgm:prSet/>
      <dgm:spPr/>
      <dgm:t>
        <a:bodyPr/>
        <a:lstStyle/>
        <a:p>
          <a:endParaRPr lang="en-US"/>
        </a:p>
      </dgm:t>
    </dgm:pt>
    <dgm:pt modelId="{215A39A0-533B-4794-A5F6-CB3A04365FA6}">
      <dgm:prSet/>
      <dgm:spPr/>
      <dgm:t>
        <a:bodyPr/>
        <a:lstStyle/>
        <a:p>
          <a:r>
            <a:rPr lang="en-US"/>
            <a:t>• Environment design</a:t>
          </a:r>
        </a:p>
      </dgm:t>
    </dgm:pt>
    <dgm:pt modelId="{933839E9-703F-41AA-8D9E-A024675AB492}" type="parTrans" cxnId="{916D8451-A32B-4111-B3EA-098D30BF9230}">
      <dgm:prSet/>
      <dgm:spPr/>
      <dgm:t>
        <a:bodyPr/>
        <a:lstStyle/>
        <a:p>
          <a:endParaRPr lang="en-US"/>
        </a:p>
      </dgm:t>
    </dgm:pt>
    <dgm:pt modelId="{2A7993C5-F72D-44CC-B3C0-DC395162B1E5}" type="sibTrans" cxnId="{916D8451-A32B-4111-B3EA-098D30BF9230}">
      <dgm:prSet/>
      <dgm:spPr/>
      <dgm:t>
        <a:bodyPr/>
        <a:lstStyle/>
        <a:p>
          <a:endParaRPr lang="en-US"/>
        </a:p>
      </dgm:t>
    </dgm:pt>
    <dgm:pt modelId="{5AF68867-B694-43A0-B21E-163BFE593044}">
      <dgm:prSet/>
      <dgm:spPr/>
      <dgm:t>
        <a:bodyPr/>
        <a:lstStyle/>
        <a:p>
          <a:r>
            <a:rPr lang="en-US"/>
            <a:t>• Story reels</a:t>
          </a:r>
        </a:p>
      </dgm:t>
    </dgm:pt>
    <dgm:pt modelId="{450A74C1-C4E0-4A97-B4E0-0D836F8D990F}" type="parTrans" cxnId="{0A2040D0-2893-4945-85DB-EA91E4B0EF19}">
      <dgm:prSet/>
      <dgm:spPr/>
      <dgm:t>
        <a:bodyPr/>
        <a:lstStyle/>
        <a:p>
          <a:endParaRPr lang="en-US"/>
        </a:p>
      </dgm:t>
    </dgm:pt>
    <dgm:pt modelId="{0BC3D0F4-94EC-4E10-AB97-38024F4EB786}" type="sibTrans" cxnId="{0A2040D0-2893-4945-85DB-EA91E4B0EF19}">
      <dgm:prSet/>
      <dgm:spPr/>
      <dgm:t>
        <a:bodyPr/>
        <a:lstStyle/>
        <a:p>
          <a:endParaRPr lang="en-US"/>
        </a:p>
      </dgm:t>
    </dgm:pt>
    <dgm:pt modelId="{6B0DE789-1E62-4D0A-B1EB-2FF4CF4DC410}">
      <dgm:prSet/>
      <dgm:spPr/>
      <dgm:t>
        <a:bodyPr/>
        <a:lstStyle/>
        <a:p>
          <a:r>
            <a:rPr lang="en-US"/>
            <a:t>• Layout planning</a:t>
          </a:r>
        </a:p>
      </dgm:t>
    </dgm:pt>
    <dgm:pt modelId="{F860BF48-0E2C-405F-BE12-33AD923ECA07}" type="parTrans" cxnId="{31EC690D-84F6-426B-941D-785DCB2033FE}">
      <dgm:prSet/>
      <dgm:spPr/>
      <dgm:t>
        <a:bodyPr/>
        <a:lstStyle/>
        <a:p>
          <a:endParaRPr lang="en-US"/>
        </a:p>
      </dgm:t>
    </dgm:pt>
    <dgm:pt modelId="{4E63E2BB-49BE-4525-B426-1B9D1D868355}" type="sibTrans" cxnId="{31EC690D-84F6-426B-941D-785DCB2033FE}">
      <dgm:prSet/>
      <dgm:spPr/>
      <dgm:t>
        <a:bodyPr/>
        <a:lstStyle/>
        <a:p>
          <a:endParaRPr lang="en-US"/>
        </a:p>
      </dgm:t>
    </dgm:pt>
    <dgm:pt modelId="{3AB67E5B-6E7F-4F95-A974-906816CB9EFA}">
      <dgm:prSet/>
      <dgm:spPr/>
      <dgm:t>
        <a:bodyPr/>
        <a:lstStyle/>
        <a:p>
          <a:r>
            <a:rPr lang="en-US"/>
            <a:t>• Voice casting</a:t>
          </a:r>
        </a:p>
      </dgm:t>
    </dgm:pt>
    <dgm:pt modelId="{0A03BB46-A668-48C3-928B-6DCF6AB6476B}" type="parTrans" cxnId="{0E08D084-4121-4091-BDF2-8BC62F7BC9AD}">
      <dgm:prSet/>
      <dgm:spPr/>
      <dgm:t>
        <a:bodyPr/>
        <a:lstStyle/>
        <a:p>
          <a:endParaRPr lang="en-US"/>
        </a:p>
      </dgm:t>
    </dgm:pt>
    <dgm:pt modelId="{57AB7F66-CA44-4143-B9FC-1308854E93AF}" type="sibTrans" cxnId="{0E08D084-4121-4091-BDF2-8BC62F7BC9AD}">
      <dgm:prSet/>
      <dgm:spPr/>
      <dgm:t>
        <a:bodyPr/>
        <a:lstStyle/>
        <a:p>
          <a:endParaRPr lang="en-US"/>
        </a:p>
      </dgm:t>
    </dgm:pt>
    <dgm:pt modelId="{20600116-88EB-4E1F-AB10-03355CE2AA42}" type="pres">
      <dgm:prSet presAssocID="{A83259CD-FE85-4FCE-A345-F3C044C3755F}" presName="linear" presStyleCnt="0">
        <dgm:presLayoutVars>
          <dgm:animLvl val="lvl"/>
          <dgm:resizeHandles val="exact"/>
        </dgm:presLayoutVars>
      </dgm:prSet>
      <dgm:spPr/>
    </dgm:pt>
    <dgm:pt modelId="{D74BC345-4D3E-4CC0-BA52-F1DEEFCBBB96}" type="pres">
      <dgm:prSet presAssocID="{21724575-F10A-4E5A-B2B7-2D93D704B66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5DDE4F1-AE67-45F6-8103-E1542296792D}" type="pres">
      <dgm:prSet presAssocID="{77EFCD18-47E1-4E7F-8BD0-BC9247DCB4BF}" presName="spacer" presStyleCnt="0"/>
      <dgm:spPr/>
    </dgm:pt>
    <dgm:pt modelId="{30E546E8-0542-4BCC-9A50-F5206DFEF1A3}" type="pres">
      <dgm:prSet presAssocID="{215A39A0-533B-4794-A5F6-CB3A04365FA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3804DE7-7B85-4941-AF90-173BF5EB8635}" type="pres">
      <dgm:prSet presAssocID="{2A7993C5-F72D-44CC-B3C0-DC395162B1E5}" presName="spacer" presStyleCnt="0"/>
      <dgm:spPr/>
    </dgm:pt>
    <dgm:pt modelId="{68026C9A-CE2B-4D13-9EAB-E2B675E19BA4}" type="pres">
      <dgm:prSet presAssocID="{5AF68867-B694-43A0-B21E-163BFE59304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3EFBCA6-3213-4AEA-9DC3-EC803BCBD8CE}" type="pres">
      <dgm:prSet presAssocID="{0BC3D0F4-94EC-4E10-AB97-38024F4EB786}" presName="spacer" presStyleCnt="0"/>
      <dgm:spPr/>
    </dgm:pt>
    <dgm:pt modelId="{42BDA7E8-35F5-405E-AFED-8B2959E83723}" type="pres">
      <dgm:prSet presAssocID="{6B0DE789-1E62-4D0A-B1EB-2FF4CF4DC41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300036C-B2AD-4634-96F9-F445DF91133A}" type="pres">
      <dgm:prSet presAssocID="{4E63E2BB-49BE-4525-B426-1B9D1D868355}" presName="spacer" presStyleCnt="0"/>
      <dgm:spPr/>
    </dgm:pt>
    <dgm:pt modelId="{432330E9-D5AD-4B1C-A173-0CB2C3D82A7F}" type="pres">
      <dgm:prSet presAssocID="{3AB67E5B-6E7F-4F95-A974-906816CB9EF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0F6FE08-03AC-4838-AA04-51FF3296920E}" type="presOf" srcId="{215A39A0-533B-4794-A5F6-CB3A04365FA6}" destId="{30E546E8-0542-4BCC-9A50-F5206DFEF1A3}" srcOrd="0" destOrd="0" presId="urn:microsoft.com/office/officeart/2005/8/layout/vList2"/>
    <dgm:cxn modelId="{31EC690D-84F6-426B-941D-785DCB2033FE}" srcId="{A83259CD-FE85-4FCE-A345-F3C044C3755F}" destId="{6B0DE789-1E62-4D0A-B1EB-2FF4CF4DC410}" srcOrd="3" destOrd="0" parTransId="{F860BF48-0E2C-405F-BE12-33AD923ECA07}" sibTransId="{4E63E2BB-49BE-4525-B426-1B9D1D868355}"/>
    <dgm:cxn modelId="{0B4DD345-9AD6-49A2-99EC-2F644C44B4F1}" srcId="{A83259CD-FE85-4FCE-A345-F3C044C3755F}" destId="{21724575-F10A-4E5A-B2B7-2D93D704B664}" srcOrd="0" destOrd="0" parTransId="{2A9B1E44-E336-4C87-8263-D337111B89C1}" sibTransId="{77EFCD18-47E1-4E7F-8BD0-BC9247DCB4BF}"/>
    <dgm:cxn modelId="{916D8451-A32B-4111-B3EA-098D30BF9230}" srcId="{A83259CD-FE85-4FCE-A345-F3C044C3755F}" destId="{215A39A0-533B-4794-A5F6-CB3A04365FA6}" srcOrd="1" destOrd="0" parTransId="{933839E9-703F-41AA-8D9E-A024675AB492}" sibTransId="{2A7993C5-F72D-44CC-B3C0-DC395162B1E5}"/>
    <dgm:cxn modelId="{B4D8C355-574C-43A8-8503-6D8FBE7C2A2F}" type="presOf" srcId="{3AB67E5B-6E7F-4F95-A974-906816CB9EFA}" destId="{432330E9-D5AD-4B1C-A173-0CB2C3D82A7F}" srcOrd="0" destOrd="0" presId="urn:microsoft.com/office/officeart/2005/8/layout/vList2"/>
    <dgm:cxn modelId="{0DAC3B80-B90C-419D-AD9E-A2DB913E1901}" type="presOf" srcId="{21724575-F10A-4E5A-B2B7-2D93D704B664}" destId="{D74BC345-4D3E-4CC0-BA52-F1DEEFCBBB96}" srcOrd="0" destOrd="0" presId="urn:microsoft.com/office/officeart/2005/8/layout/vList2"/>
    <dgm:cxn modelId="{0E08D084-4121-4091-BDF2-8BC62F7BC9AD}" srcId="{A83259CD-FE85-4FCE-A345-F3C044C3755F}" destId="{3AB67E5B-6E7F-4F95-A974-906816CB9EFA}" srcOrd="4" destOrd="0" parTransId="{0A03BB46-A668-48C3-928B-6DCF6AB6476B}" sibTransId="{57AB7F66-CA44-4143-B9FC-1308854E93AF}"/>
    <dgm:cxn modelId="{26DD999A-B1B3-40BB-AAC7-095EEE7D092F}" type="presOf" srcId="{5AF68867-B694-43A0-B21E-163BFE593044}" destId="{68026C9A-CE2B-4D13-9EAB-E2B675E19BA4}" srcOrd="0" destOrd="0" presId="urn:microsoft.com/office/officeart/2005/8/layout/vList2"/>
    <dgm:cxn modelId="{BE5003B6-019F-498D-8C26-72A376DB1BFA}" type="presOf" srcId="{A83259CD-FE85-4FCE-A345-F3C044C3755F}" destId="{20600116-88EB-4E1F-AB10-03355CE2AA42}" srcOrd="0" destOrd="0" presId="urn:microsoft.com/office/officeart/2005/8/layout/vList2"/>
    <dgm:cxn modelId="{C7CBD1CE-AFB6-4325-A712-1A3730CCA68E}" type="presOf" srcId="{6B0DE789-1E62-4D0A-B1EB-2FF4CF4DC410}" destId="{42BDA7E8-35F5-405E-AFED-8B2959E83723}" srcOrd="0" destOrd="0" presId="urn:microsoft.com/office/officeart/2005/8/layout/vList2"/>
    <dgm:cxn modelId="{0A2040D0-2893-4945-85DB-EA91E4B0EF19}" srcId="{A83259CD-FE85-4FCE-A345-F3C044C3755F}" destId="{5AF68867-B694-43A0-B21E-163BFE593044}" srcOrd="2" destOrd="0" parTransId="{450A74C1-C4E0-4A97-B4E0-0D836F8D990F}" sibTransId="{0BC3D0F4-94EC-4E10-AB97-38024F4EB786}"/>
    <dgm:cxn modelId="{F68A037E-9ADC-471B-B95A-3F57E955AB3F}" type="presParOf" srcId="{20600116-88EB-4E1F-AB10-03355CE2AA42}" destId="{D74BC345-4D3E-4CC0-BA52-F1DEEFCBBB96}" srcOrd="0" destOrd="0" presId="urn:microsoft.com/office/officeart/2005/8/layout/vList2"/>
    <dgm:cxn modelId="{ABC32004-3A68-4EBB-B250-3B1F1F4803BD}" type="presParOf" srcId="{20600116-88EB-4E1F-AB10-03355CE2AA42}" destId="{A5DDE4F1-AE67-45F6-8103-E1542296792D}" srcOrd="1" destOrd="0" presId="urn:microsoft.com/office/officeart/2005/8/layout/vList2"/>
    <dgm:cxn modelId="{140C5583-85FF-4E47-BE13-0F05661BCAE3}" type="presParOf" srcId="{20600116-88EB-4E1F-AB10-03355CE2AA42}" destId="{30E546E8-0542-4BCC-9A50-F5206DFEF1A3}" srcOrd="2" destOrd="0" presId="urn:microsoft.com/office/officeart/2005/8/layout/vList2"/>
    <dgm:cxn modelId="{B08EEE31-9234-4BE1-BEDE-244320134CD5}" type="presParOf" srcId="{20600116-88EB-4E1F-AB10-03355CE2AA42}" destId="{D3804DE7-7B85-4941-AF90-173BF5EB8635}" srcOrd="3" destOrd="0" presId="urn:microsoft.com/office/officeart/2005/8/layout/vList2"/>
    <dgm:cxn modelId="{535641F4-A4F3-44FA-B1C9-215E70277630}" type="presParOf" srcId="{20600116-88EB-4E1F-AB10-03355CE2AA42}" destId="{68026C9A-CE2B-4D13-9EAB-E2B675E19BA4}" srcOrd="4" destOrd="0" presId="urn:microsoft.com/office/officeart/2005/8/layout/vList2"/>
    <dgm:cxn modelId="{F1EB478D-2624-493D-A29E-B1CFB684A88C}" type="presParOf" srcId="{20600116-88EB-4E1F-AB10-03355CE2AA42}" destId="{A3EFBCA6-3213-4AEA-9DC3-EC803BCBD8CE}" srcOrd="5" destOrd="0" presId="urn:microsoft.com/office/officeart/2005/8/layout/vList2"/>
    <dgm:cxn modelId="{1AA08F3C-0FB1-4054-A4F4-753FFD4C0E18}" type="presParOf" srcId="{20600116-88EB-4E1F-AB10-03355CE2AA42}" destId="{42BDA7E8-35F5-405E-AFED-8B2959E83723}" srcOrd="6" destOrd="0" presId="urn:microsoft.com/office/officeart/2005/8/layout/vList2"/>
    <dgm:cxn modelId="{9ECCC2AD-0CFF-482C-B1A8-C194F72D968E}" type="presParOf" srcId="{20600116-88EB-4E1F-AB10-03355CE2AA42}" destId="{5300036C-B2AD-4634-96F9-F445DF91133A}" srcOrd="7" destOrd="0" presId="urn:microsoft.com/office/officeart/2005/8/layout/vList2"/>
    <dgm:cxn modelId="{95DADB0C-E95E-498F-9869-21B9E62EDDED}" type="presParOf" srcId="{20600116-88EB-4E1F-AB10-03355CE2AA42}" destId="{432330E9-D5AD-4B1C-A173-0CB2C3D82A7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2E7378-7B1D-4B49-A4A5-605FA58F3C3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16AE22F-5C45-4A52-9B59-188EE47D649C}">
      <dgm:prSet/>
      <dgm:spPr/>
      <dgm:t>
        <a:bodyPr/>
        <a:lstStyle/>
        <a:p>
          <a:r>
            <a:rPr lang="en-US"/>
            <a:t>• Character animation</a:t>
          </a:r>
        </a:p>
      </dgm:t>
    </dgm:pt>
    <dgm:pt modelId="{B7AC0680-0BA3-484D-8060-E70B8D7B53BC}" type="parTrans" cxnId="{90750DB4-8321-42AB-9E87-6B2F3EF33566}">
      <dgm:prSet/>
      <dgm:spPr/>
      <dgm:t>
        <a:bodyPr/>
        <a:lstStyle/>
        <a:p>
          <a:endParaRPr lang="en-US"/>
        </a:p>
      </dgm:t>
    </dgm:pt>
    <dgm:pt modelId="{5F83D734-1791-47EB-88D9-AE18C79B95E9}" type="sibTrans" cxnId="{90750DB4-8321-42AB-9E87-6B2F3EF33566}">
      <dgm:prSet/>
      <dgm:spPr/>
      <dgm:t>
        <a:bodyPr/>
        <a:lstStyle/>
        <a:p>
          <a:endParaRPr lang="en-US"/>
        </a:p>
      </dgm:t>
    </dgm:pt>
    <dgm:pt modelId="{04EB3171-EE5B-416D-B7AA-DC03921093AB}">
      <dgm:prSet/>
      <dgm:spPr/>
      <dgm:t>
        <a:bodyPr/>
        <a:lstStyle/>
        <a:p>
          <a:r>
            <a:rPr lang="en-US"/>
            <a:t>• Rigging</a:t>
          </a:r>
        </a:p>
      </dgm:t>
    </dgm:pt>
    <dgm:pt modelId="{85FFB6E6-282A-4802-AD4C-34CCE99182B6}" type="parTrans" cxnId="{7E558548-FDCD-4A92-A702-AE40679F91EB}">
      <dgm:prSet/>
      <dgm:spPr/>
      <dgm:t>
        <a:bodyPr/>
        <a:lstStyle/>
        <a:p>
          <a:endParaRPr lang="en-US"/>
        </a:p>
      </dgm:t>
    </dgm:pt>
    <dgm:pt modelId="{305E4DF0-33F9-4EA2-B492-C48E30D6808E}" type="sibTrans" cxnId="{7E558548-FDCD-4A92-A702-AE40679F91EB}">
      <dgm:prSet/>
      <dgm:spPr/>
      <dgm:t>
        <a:bodyPr/>
        <a:lstStyle/>
        <a:p>
          <a:endParaRPr lang="en-US"/>
        </a:p>
      </dgm:t>
    </dgm:pt>
    <dgm:pt modelId="{2144A82C-D2E3-403D-B9D9-FFD042AC1B51}">
      <dgm:prSet/>
      <dgm:spPr/>
      <dgm:t>
        <a:bodyPr/>
        <a:lstStyle/>
        <a:p>
          <a:r>
            <a:rPr lang="en-US"/>
            <a:t>• FX simulation</a:t>
          </a:r>
        </a:p>
      </dgm:t>
    </dgm:pt>
    <dgm:pt modelId="{73E3685E-AB5F-42E9-9996-B69704207ADF}" type="parTrans" cxnId="{D9D73B93-2448-4A88-9EA9-2E2076E9556F}">
      <dgm:prSet/>
      <dgm:spPr/>
      <dgm:t>
        <a:bodyPr/>
        <a:lstStyle/>
        <a:p>
          <a:endParaRPr lang="en-US"/>
        </a:p>
      </dgm:t>
    </dgm:pt>
    <dgm:pt modelId="{76DD548C-2BBD-479F-9378-140AE4FF6EA8}" type="sibTrans" cxnId="{D9D73B93-2448-4A88-9EA9-2E2076E9556F}">
      <dgm:prSet/>
      <dgm:spPr/>
      <dgm:t>
        <a:bodyPr/>
        <a:lstStyle/>
        <a:p>
          <a:endParaRPr lang="en-US"/>
        </a:p>
      </dgm:t>
    </dgm:pt>
    <dgm:pt modelId="{CAEE3C16-6BD2-4D48-87D9-F10F4D53E19A}">
      <dgm:prSet/>
      <dgm:spPr/>
      <dgm:t>
        <a:bodyPr/>
        <a:lstStyle/>
        <a:p>
          <a:r>
            <a:rPr lang="en-US"/>
            <a:t>• Environment creation</a:t>
          </a:r>
        </a:p>
      </dgm:t>
    </dgm:pt>
    <dgm:pt modelId="{BC352CAA-BDC0-481D-A2ED-920D2C502614}" type="parTrans" cxnId="{EAC49667-9362-4670-A67C-4846D6C3A511}">
      <dgm:prSet/>
      <dgm:spPr/>
      <dgm:t>
        <a:bodyPr/>
        <a:lstStyle/>
        <a:p>
          <a:endParaRPr lang="en-US"/>
        </a:p>
      </dgm:t>
    </dgm:pt>
    <dgm:pt modelId="{EF626071-A726-4466-B795-9D69BA36658E}" type="sibTrans" cxnId="{EAC49667-9362-4670-A67C-4846D6C3A511}">
      <dgm:prSet/>
      <dgm:spPr/>
      <dgm:t>
        <a:bodyPr/>
        <a:lstStyle/>
        <a:p>
          <a:endParaRPr lang="en-US"/>
        </a:p>
      </dgm:t>
    </dgm:pt>
    <dgm:pt modelId="{2331BC39-D000-4E32-9F54-AC01728431CB}">
      <dgm:prSet/>
      <dgm:spPr/>
      <dgm:t>
        <a:bodyPr/>
        <a:lstStyle/>
        <a:p>
          <a:r>
            <a:rPr lang="en-US"/>
            <a:t>• Lighting and rendering</a:t>
          </a:r>
        </a:p>
      </dgm:t>
    </dgm:pt>
    <dgm:pt modelId="{2743EA05-1FFB-4496-AF1B-54C0EC2C5644}" type="parTrans" cxnId="{9FCE8F62-4579-4C9C-8599-A8E588D7987C}">
      <dgm:prSet/>
      <dgm:spPr/>
      <dgm:t>
        <a:bodyPr/>
        <a:lstStyle/>
        <a:p>
          <a:endParaRPr lang="en-US"/>
        </a:p>
      </dgm:t>
    </dgm:pt>
    <dgm:pt modelId="{A1DD9646-049C-4D3D-929E-1D7E793EE3E5}" type="sibTrans" cxnId="{9FCE8F62-4579-4C9C-8599-A8E588D7987C}">
      <dgm:prSet/>
      <dgm:spPr/>
      <dgm:t>
        <a:bodyPr/>
        <a:lstStyle/>
        <a:p>
          <a:endParaRPr lang="en-US"/>
        </a:p>
      </dgm:t>
    </dgm:pt>
    <dgm:pt modelId="{9CC833B2-C680-46FC-A79D-7897CBC12E79}" type="pres">
      <dgm:prSet presAssocID="{152E7378-7B1D-4B49-A4A5-605FA58F3C31}" presName="linear" presStyleCnt="0">
        <dgm:presLayoutVars>
          <dgm:animLvl val="lvl"/>
          <dgm:resizeHandles val="exact"/>
        </dgm:presLayoutVars>
      </dgm:prSet>
      <dgm:spPr/>
    </dgm:pt>
    <dgm:pt modelId="{F97734A8-EFC5-4798-8852-59E76F1A2A9E}" type="pres">
      <dgm:prSet presAssocID="{216AE22F-5C45-4A52-9B59-188EE47D649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96E9342-2302-4DF1-83B7-276FDCBEDA2E}" type="pres">
      <dgm:prSet presAssocID="{5F83D734-1791-47EB-88D9-AE18C79B95E9}" presName="spacer" presStyleCnt="0"/>
      <dgm:spPr/>
    </dgm:pt>
    <dgm:pt modelId="{D546009F-AE46-46D6-BFE9-8DAAF845B274}" type="pres">
      <dgm:prSet presAssocID="{04EB3171-EE5B-416D-B7AA-DC03921093A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1CFA14A-783F-4054-944E-D521CC77D02A}" type="pres">
      <dgm:prSet presAssocID="{305E4DF0-33F9-4EA2-B492-C48E30D6808E}" presName="spacer" presStyleCnt="0"/>
      <dgm:spPr/>
    </dgm:pt>
    <dgm:pt modelId="{EE74502B-2148-4139-B6AD-A137E19E5F20}" type="pres">
      <dgm:prSet presAssocID="{2144A82C-D2E3-403D-B9D9-FFD042AC1B5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54A6F39-8367-49F0-968F-0B8CD46B9C7A}" type="pres">
      <dgm:prSet presAssocID="{76DD548C-2BBD-479F-9378-140AE4FF6EA8}" presName="spacer" presStyleCnt="0"/>
      <dgm:spPr/>
    </dgm:pt>
    <dgm:pt modelId="{E324C026-21BD-44F3-9251-DBFEEE706965}" type="pres">
      <dgm:prSet presAssocID="{CAEE3C16-6BD2-4D48-87D9-F10F4D53E19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22CD1F9-8880-41AB-8D5C-930278752993}" type="pres">
      <dgm:prSet presAssocID="{EF626071-A726-4466-B795-9D69BA36658E}" presName="spacer" presStyleCnt="0"/>
      <dgm:spPr/>
    </dgm:pt>
    <dgm:pt modelId="{545F0006-0CB8-4C4E-AA2B-0D6AEEB398D3}" type="pres">
      <dgm:prSet presAssocID="{2331BC39-D000-4E32-9F54-AC01728431C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2B84304-6B2C-48D3-8914-76B4CF9024AD}" type="presOf" srcId="{216AE22F-5C45-4A52-9B59-188EE47D649C}" destId="{F97734A8-EFC5-4798-8852-59E76F1A2A9E}" srcOrd="0" destOrd="0" presId="urn:microsoft.com/office/officeart/2005/8/layout/vList2"/>
    <dgm:cxn modelId="{9FCE8F62-4579-4C9C-8599-A8E588D7987C}" srcId="{152E7378-7B1D-4B49-A4A5-605FA58F3C31}" destId="{2331BC39-D000-4E32-9F54-AC01728431CB}" srcOrd="4" destOrd="0" parTransId="{2743EA05-1FFB-4496-AF1B-54C0EC2C5644}" sibTransId="{A1DD9646-049C-4D3D-929E-1D7E793EE3E5}"/>
    <dgm:cxn modelId="{EAC49667-9362-4670-A67C-4846D6C3A511}" srcId="{152E7378-7B1D-4B49-A4A5-605FA58F3C31}" destId="{CAEE3C16-6BD2-4D48-87D9-F10F4D53E19A}" srcOrd="3" destOrd="0" parTransId="{BC352CAA-BDC0-481D-A2ED-920D2C502614}" sibTransId="{EF626071-A726-4466-B795-9D69BA36658E}"/>
    <dgm:cxn modelId="{7E558548-FDCD-4A92-A702-AE40679F91EB}" srcId="{152E7378-7B1D-4B49-A4A5-605FA58F3C31}" destId="{04EB3171-EE5B-416D-B7AA-DC03921093AB}" srcOrd="1" destOrd="0" parTransId="{85FFB6E6-282A-4802-AD4C-34CCE99182B6}" sibTransId="{305E4DF0-33F9-4EA2-B492-C48E30D6808E}"/>
    <dgm:cxn modelId="{3AE7A67C-A0B0-4BE2-BEEF-2D6211904322}" type="presOf" srcId="{04EB3171-EE5B-416D-B7AA-DC03921093AB}" destId="{D546009F-AE46-46D6-BFE9-8DAAF845B274}" srcOrd="0" destOrd="0" presId="urn:microsoft.com/office/officeart/2005/8/layout/vList2"/>
    <dgm:cxn modelId="{D9D73B93-2448-4A88-9EA9-2E2076E9556F}" srcId="{152E7378-7B1D-4B49-A4A5-605FA58F3C31}" destId="{2144A82C-D2E3-403D-B9D9-FFD042AC1B51}" srcOrd="2" destOrd="0" parTransId="{73E3685E-AB5F-42E9-9996-B69704207ADF}" sibTransId="{76DD548C-2BBD-479F-9378-140AE4FF6EA8}"/>
    <dgm:cxn modelId="{909CC694-D4EF-4946-ACB9-D7B9CD510C27}" type="presOf" srcId="{2331BC39-D000-4E32-9F54-AC01728431CB}" destId="{545F0006-0CB8-4C4E-AA2B-0D6AEEB398D3}" srcOrd="0" destOrd="0" presId="urn:microsoft.com/office/officeart/2005/8/layout/vList2"/>
    <dgm:cxn modelId="{90750DB4-8321-42AB-9E87-6B2F3EF33566}" srcId="{152E7378-7B1D-4B49-A4A5-605FA58F3C31}" destId="{216AE22F-5C45-4A52-9B59-188EE47D649C}" srcOrd="0" destOrd="0" parTransId="{B7AC0680-0BA3-484D-8060-E70B8D7B53BC}" sibTransId="{5F83D734-1791-47EB-88D9-AE18C79B95E9}"/>
    <dgm:cxn modelId="{B7A83ECD-39F0-4EF8-997B-864F202419AD}" type="presOf" srcId="{2144A82C-D2E3-403D-B9D9-FFD042AC1B51}" destId="{EE74502B-2148-4139-B6AD-A137E19E5F20}" srcOrd="0" destOrd="0" presId="urn:microsoft.com/office/officeart/2005/8/layout/vList2"/>
    <dgm:cxn modelId="{34A508E7-CE7D-49C6-9CB4-5FB673E71F4C}" type="presOf" srcId="{CAEE3C16-6BD2-4D48-87D9-F10F4D53E19A}" destId="{E324C026-21BD-44F3-9251-DBFEEE706965}" srcOrd="0" destOrd="0" presId="urn:microsoft.com/office/officeart/2005/8/layout/vList2"/>
    <dgm:cxn modelId="{BEA590F1-2ABC-46F9-81AA-DAEC6BA66197}" type="presOf" srcId="{152E7378-7B1D-4B49-A4A5-605FA58F3C31}" destId="{9CC833B2-C680-46FC-A79D-7897CBC12E79}" srcOrd="0" destOrd="0" presId="urn:microsoft.com/office/officeart/2005/8/layout/vList2"/>
    <dgm:cxn modelId="{79F8EA81-11B7-4014-92D1-D3098069D96B}" type="presParOf" srcId="{9CC833B2-C680-46FC-A79D-7897CBC12E79}" destId="{F97734A8-EFC5-4798-8852-59E76F1A2A9E}" srcOrd="0" destOrd="0" presId="urn:microsoft.com/office/officeart/2005/8/layout/vList2"/>
    <dgm:cxn modelId="{3F0B7DEA-4B77-4ACC-A65C-B16C55DA223C}" type="presParOf" srcId="{9CC833B2-C680-46FC-A79D-7897CBC12E79}" destId="{D96E9342-2302-4DF1-83B7-276FDCBEDA2E}" srcOrd="1" destOrd="0" presId="urn:microsoft.com/office/officeart/2005/8/layout/vList2"/>
    <dgm:cxn modelId="{1EF3211B-D3A6-47FC-88BD-A00EF9798B8D}" type="presParOf" srcId="{9CC833B2-C680-46FC-A79D-7897CBC12E79}" destId="{D546009F-AE46-46D6-BFE9-8DAAF845B274}" srcOrd="2" destOrd="0" presId="urn:microsoft.com/office/officeart/2005/8/layout/vList2"/>
    <dgm:cxn modelId="{F2F78CA1-E08E-403C-9D13-A2400CD28624}" type="presParOf" srcId="{9CC833B2-C680-46FC-A79D-7897CBC12E79}" destId="{71CFA14A-783F-4054-944E-D521CC77D02A}" srcOrd="3" destOrd="0" presId="urn:microsoft.com/office/officeart/2005/8/layout/vList2"/>
    <dgm:cxn modelId="{8E951568-3C5C-4E46-87BD-6EA04746927C}" type="presParOf" srcId="{9CC833B2-C680-46FC-A79D-7897CBC12E79}" destId="{EE74502B-2148-4139-B6AD-A137E19E5F20}" srcOrd="4" destOrd="0" presId="urn:microsoft.com/office/officeart/2005/8/layout/vList2"/>
    <dgm:cxn modelId="{1E6F7526-98A0-4903-A1C6-A607526CB06F}" type="presParOf" srcId="{9CC833B2-C680-46FC-A79D-7897CBC12E79}" destId="{554A6F39-8367-49F0-968F-0B8CD46B9C7A}" srcOrd="5" destOrd="0" presId="urn:microsoft.com/office/officeart/2005/8/layout/vList2"/>
    <dgm:cxn modelId="{04063C4B-D677-4916-BAFB-F080E0A4324B}" type="presParOf" srcId="{9CC833B2-C680-46FC-A79D-7897CBC12E79}" destId="{E324C026-21BD-44F3-9251-DBFEEE706965}" srcOrd="6" destOrd="0" presId="urn:microsoft.com/office/officeart/2005/8/layout/vList2"/>
    <dgm:cxn modelId="{DBDA2BE2-0660-4172-9513-CAC5A6F6F336}" type="presParOf" srcId="{9CC833B2-C680-46FC-A79D-7897CBC12E79}" destId="{F22CD1F9-8880-41AB-8D5C-930278752993}" srcOrd="7" destOrd="0" presId="urn:microsoft.com/office/officeart/2005/8/layout/vList2"/>
    <dgm:cxn modelId="{3CBFB54B-67E6-4977-967C-B1CD63E33685}" type="presParOf" srcId="{9CC833B2-C680-46FC-A79D-7897CBC12E79}" destId="{545F0006-0CB8-4C4E-AA2B-0D6AEEB398D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6C48C2-E8C7-4377-93E7-6B49C2AFD91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CF1F08E-F2DF-4B66-863F-1A58677AEC73}">
      <dgm:prSet/>
      <dgm:spPr/>
      <dgm:t>
        <a:bodyPr/>
        <a:lstStyle/>
        <a:p>
          <a:r>
            <a:rPr lang="en-US"/>
            <a:t>• Compositing</a:t>
          </a:r>
        </a:p>
      </dgm:t>
    </dgm:pt>
    <dgm:pt modelId="{7EE3ADD2-D21B-48EC-ACCB-611AC009E940}" type="parTrans" cxnId="{63E1D9AA-9CA4-4F73-B571-C1D45D11FC41}">
      <dgm:prSet/>
      <dgm:spPr/>
      <dgm:t>
        <a:bodyPr/>
        <a:lstStyle/>
        <a:p>
          <a:endParaRPr lang="en-US"/>
        </a:p>
      </dgm:t>
    </dgm:pt>
    <dgm:pt modelId="{568003CB-3C03-4BDD-8290-FFBE124B6962}" type="sibTrans" cxnId="{63E1D9AA-9CA4-4F73-B571-C1D45D11FC41}">
      <dgm:prSet/>
      <dgm:spPr/>
      <dgm:t>
        <a:bodyPr/>
        <a:lstStyle/>
        <a:p>
          <a:endParaRPr lang="en-US"/>
        </a:p>
      </dgm:t>
    </dgm:pt>
    <dgm:pt modelId="{8F516E5B-DFB5-421D-A3A2-D6B8A5033C75}">
      <dgm:prSet/>
      <dgm:spPr/>
      <dgm:t>
        <a:bodyPr/>
        <a:lstStyle/>
        <a:p>
          <a:r>
            <a:rPr lang="en-US"/>
            <a:t>• Final edit</a:t>
          </a:r>
        </a:p>
      </dgm:t>
    </dgm:pt>
    <dgm:pt modelId="{CA809E10-52B9-496F-9FA0-9B46804323E0}" type="parTrans" cxnId="{66FABF53-73C2-45A0-B60B-3EC8BAF1B07C}">
      <dgm:prSet/>
      <dgm:spPr/>
      <dgm:t>
        <a:bodyPr/>
        <a:lstStyle/>
        <a:p>
          <a:endParaRPr lang="en-US"/>
        </a:p>
      </dgm:t>
    </dgm:pt>
    <dgm:pt modelId="{75F61015-4D4B-413A-A4A1-74B04C7006CB}" type="sibTrans" cxnId="{66FABF53-73C2-45A0-B60B-3EC8BAF1B07C}">
      <dgm:prSet/>
      <dgm:spPr/>
      <dgm:t>
        <a:bodyPr/>
        <a:lstStyle/>
        <a:p>
          <a:endParaRPr lang="en-US"/>
        </a:p>
      </dgm:t>
    </dgm:pt>
    <dgm:pt modelId="{9B5EE00F-F46C-49A8-AA5B-FF801D52547F}">
      <dgm:prSet/>
      <dgm:spPr/>
      <dgm:t>
        <a:bodyPr/>
        <a:lstStyle/>
        <a:p>
          <a:r>
            <a:rPr lang="en-US"/>
            <a:t>• Sound design</a:t>
          </a:r>
        </a:p>
      </dgm:t>
    </dgm:pt>
    <dgm:pt modelId="{FA427EF5-561F-4109-9B47-F30C5B7C7147}" type="parTrans" cxnId="{ABFFF251-79D8-4525-960A-C0C5C5999ADD}">
      <dgm:prSet/>
      <dgm:spPr/>
      <dgm:t>
        <a:bodyPr/>
        <a:lstStyle/>
        <a:p>
          <a:endParaRPr lang="en-US"/>
        </a:p>
      </dgm:t>
    </dgm:pt>
    <dgm:pt modelId="{6955115F-8AA2-4EBE-BF22-A7E57FFB1F50}" type="sibTrans" cxnId="{ABFFF251-79D8-4525-960A-C0C5C5999ADD}">
      <dgm:prSet/>
      <dgm:spPr/>
      <dgm:t>
        <a:bodyPr/>
        <a:lstStyle/>
        <a:p>
          <a:endParaRPr lang="en-US"/>
        </a:p>
      </dgm:t>
    </dgm:pt>
    <dgm:pt modelId="{993BFBAD-E347-4D2D-B590-070D9B3EC3F7}">
      <dgm:prSet/>
      <dgm:spPr/>
      <dgm:t>
        <a:bodyPr/>
        <a:lstStyle/>
        <a:p>
          <a:r>
            <a:rPr lang="en-US"/>
            <a:t>• Music recording</a:t>
          </a:r>
        </a:p>
      </dgm:t>
    </dgm:pt>
    <dgm:pt modelId="{0437ADB5-31F2-49D9-8165-FDF5C125FD1A}" type="parTrans" cxnId="{060C76E6-325A-47FC-B868-62BBCE50E12B}">
      <dgm:prSet/>
      <dgm:spPr/>
      <dgm:t>
        <a:bodyPr/>
        <a:lstStyle/>
        <a:p>
          <a:endParaRPr lang="en-US"/>
        </a:p>
      </dgm:t>
    </dgm:pt>
    <dgm:pt modelId="{261FDCED-15D4-41C9-8CEE-C19335988B0A}" type="sibTrans" cxnId="{060C76E6-325A-47FC-B868-62BBCE50E12B}">
      <dgm:prSet/>
      <dgm:spPr/>
      <dgm:t>
        <a:bodyPr/>
        <a:lstStyle/>
        <a:p>
          <a:endParaRPr lang="en-US"/>
        </a:p>
      </dgm:t>
    </dgm:pt>
    <dgm:pt modelId="{F42D9B69-7971-4500-9FAD-F56AB98A5DAA}">
      <dgm:prSet/>
      <dgm:spPr/>
      <dgm:t>
        <a:bodyPr/>
        <a:lstStyle/>
        <a:p>
          <a:r>
            <a:rPr lang="en-US"/>
            <a:t>• Colour grading</a:t>
          </a:r>
        </a:p>
      </dgm:t>
    </dgm:pt>
    <dgm:pt modelId="{6964EBCB-AE7B-4553-BB1C-D24CDDC92C80}" type="parTrans" cxnId="{F6DAB930-E577-4454-8566-C328499A5CD7}">
      <dgm:prSet/>
      <dgm:spPr/>
      <dgm:t>
        <a:bodyPr/>
        <a:lstStyle/>
        <a:p>
          <a:endParaRPr lang="en-US"/>
        </a:p>
      </dgm:t>
    </dgm:pt>
    <dgm:pt modelId="{E7F14E4A-7B8B-4D20-BBBD-54104A6E0FA0}" type="sibTrans" cxnId="{F6DAB930-E577-4454-8566-C328499A5CD7}">
      <dgm:prSet/>
      <dgm:spPr/>
      <dgm:t>
        <a:bodyPr/>
        <a:lstStyle/>
        <a:p>
          <a:endParaRPr lang="en-US"/>
        </a:p>
      </dgm:t>
    </dgm:pt>
    <dgm:pt modelId="{216489B6-A97B-4162-A869-610FA6439D52}" type="pres">
      <dgm:prSet presAssocID="{DC6C48C2-E8C7-4377-93E7-6B49C2AFD917}" presName="linear" presStyleCnt="0">
        <dgm:presLayoutVars>
          <dgm:animLvl val="lvl"/>
          <dgm:resizeHandles val="exact"/>
        </dgm:presLayoutVars>
      </dgm:prSet>
      <dgm:spPr/>
    </dgm:pt>
    <dgm:pt modelId="{D0B133A5-7D14-4732-8A68-D1F256B7ECE9}" type="pres">
      <dgm:prSet presAssocID="{8CF1F08E-F2DF-4B66-863F-1A58677AEC7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2884B9C-1394-4ABD-9838-8754AB2B1DDB}" type="pres">
      <dgm:prSet presAssocID="{568003CB-3C03-4BDD-8290-FFBE124B6962}" presName="spacer" presStyleCnt="0"/>
      <dgm:spPr/>
    </dgm:pt>
    <dgm:pt modelId="{AC629712-5B14-4A23-9534-10891275706C}" type="pres">
      <dgm:prSet presAssocID="{8F516E5B-DFB5-421D-A3A2-D6B8A5033C7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34FEEDA-5E45-4B18-98C7-6242D1A296DF}" type="pres">
      <dgm:prSet presAssocID="{75F61015-4D4B-413A-A4A1-74B04C7006CB}" presName="spacer" presStyleCnt="0"/>
      <dgm:spPr/>
    </dgm:pt>
    <dgm:pt modelId="{8A9EBD4B-BC00-48A1-BF4E-89766CA1E172}" type="pres">
      <dgm:prSet presAssocID="{9B5EE00F-F46C-49A8-AA5B-FF801D52547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8DAB511-B8CB-4594-834D-0100A2E25EA9}" type="pres">
      <dgm:prSet presAssocID="{6955115F-8AA2-4EBE-BF22-A7E57FFB1F50}" presName="spacer" presStyleCnt="0"/>
      <dgm:spPr/>
    </dgm:pt>
    <dgm:pt modelId="{04A7F2F3-660A-4DDC-BFE0-10C371EC5B71}" type="pres">
      <dgm:prSet presAssocID="{993BFBAD-E347-4D2D-B590-070D9B3EC3F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1BE8F37-6502-49A9-B232-5BFCEE734B9D}" type="pres">
      <dgm:prSet presAssocID="{261FDCED-15D4-41C9-8CEE-C19335988B0A}" presName="spacer" presStyleCnt="0"/>
      <dgm:spPr/>
    </dgm:pt>
    <dgm:pt modelId="{1A1D046A-216D-4F8C-AFAB-61BE17BD376C}" type="pres">
      <dgm:prSet presAssocID="{F42D9B69-7971-4500-9FAD-F56AB98A5DA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8AB0407-EFB7-4DAA-8D62-76E9186CB7FB}" type="presOf" srcId="{9B5EE00F-F46C-49A8-AA5B-FF801D52547F}" destId="{8A9EBD4B-BC00-48A1-BF4E-89766CA1E172}" srcOrd="0" destOrd="0" presId="urn:microsoft.com/office/officeart/2005/8/layout/vList2"/>
    <dgm:cxn modelId="{57D77713-B4B2-435D-85BB-B42403019C18}" type="presOf" srcId="{F42D9B69-7971-4500-9FAD-F56AB98A5DAA}" destId="{1A1D046A-216D-4F8C-AFAB-61BE17BD376C}" srcOrd="0" destOrd="0" presId="urn:microsoft.com/office/officeart/2005/8/layout/vList2"/>
    <dgm:cxn modelId="{41494B27-63E1-47C9-8D9C-F014609B01DA}" type="presOf" srcId="{8CF1F08E-F2DF-4B66-863F-1A58677AEC73}" destId="{D0B133A5-7D14-4732-8A68-D1F256B7ECE9}" srcOrd="0" destOrd="0" presId="urn:microsoft.com/office/officeart/2005/8/layout/vList2"/>
    <dgm:cxn modelId="{F6DAB930-E577-4454-8566-C328499A5CD7}" srcId="{DC6C48C2-E8C7-4377-93E7-6B49C2AFD917}" destId="{F42D9B69-7971-4500-9FAD-F56AB98A5DAA}" srcOrd="4" destOrd="0" parTransId="{6964EBCB-AE7B-4553-BB1C-D24CDDC92C80}" sibTransId="{E7F14E4A-7B8B-4D20-BBBD-54104A6E0FA0}"/>
    <dgm:cxn modelId="{CFBAC331-0279-487F-A211-9262D8077901}" type="presOf" srcId="{DC6C48C2-E8C7-4377-93E7-6B49C2AFD917}" destId="{216489B6-A97B-4162-A869-610FA6439D52}" srcOrd="0" destOrd="0" presId="urn:microsoft.com/office/officeart/2005/8/layout/vList2"/>
    <dgm:cxn modelId="{ABFFF251-79D8-4525-960A-C0C5C5999ADD}" srcId="{DC6C48C2-E8C7-4377-93E7-6B49C2AFD917}" destId="{9B5EE00F-F46C-49A8-AA5B-FF801D52547F}" srcOrd="2" destOrd="0" parTransId="{FA427EF5-561F-4109-9B47-F30C5B7C7147}" sibTransId="{6955115F-8AA2-4EBE-BF22-A7E57FFB1F50}"/>
    <dgm:cxn modelId="{66FABF53-73C2-45A0-B60B-3EC8BAF1B07C}" srcId="{DC6C48C2-E8C7-4377-93E7-6B49C2AFD917}" destId="{8F516E5B-DFB5-421D-A3A2-D6B8A5033C75}" srcOrd="1" destOrd="0" parTransId="{CA809E10-52B9-496F-9FA0-9B46804323E0}" sibTransId="{75F61015-4D4B-413A-A4A1-74B04C7006CB}"/>
    <dgm:cxn modelId="{7E755AA2-D330-4117-8683-A1763B3F9E1F}" type="presOf" srcId="{993BFBAD-E347-4D2D-B590-070D9B3EC3F7}" destId="{04A7F2F3-660A-4DDC-BFE0-10C371EC5B71}" srcOrd="0" destOrd="0" presId="urn:microsoft.com/office/officeart/2005/8/layout/vList2"/>
    <dgm:cxn modelId="{63E1D9AA-9CA4-4F73-B571-C1D45D11FC41}" srcId="{DC6C48C2-E8C7-4377-93E7-6B49C2AFD917}" destId="{8CF1F08E-F2DF-4B66-863F-1A58677AEC73}" srcOrd="0" destOrd="0" parTransId="{7EE3ADD2-D21B-48EC-ACCB-611AC009E940}" sibTransId="{568003CB-3C03-4BDD-8290-FFBE124B6962}"/>
    <dgm:cxn modelId="{C2D5FFDE-81A6-48B4-BF82-EC32877A5F1E}" type="presOf" srcId="{8F516E5B-DFB5-421D-A3A2-D6B8A5033C75}" destId="{AC629712-5B14-4A23-9534-10891275706C}" srcOrd="0" destOrd="0" presId="urn:microsoft.com/office/officeart/2005/8/layout/vList2"/>
    <dgm:cxn modelId="{060C76E6-325A-47FC-B868-62BBCE50E12B}" srcId="{DC6C48C2-E8C7-4377-93E7-6B49C2AFD917}" destId="{993BFBAD-E347-4D2D-B590-070D9B3EC3F7}" srcOrd="3" destOrd="0" parTransId="{0437ADB5-31F2-49D9-8165-FDF5C125FD1A}" sibTransId="{261FDCED-15D4-41C9-8CEE-C19335988B0A}"/>
    <dgm:cxn modelId="{C210B311-A7F2-4D86-94AA-F17AF4B3D418}" type="presParOf" srcId="{216489B6-A97B-4162-A869-610FA6439D52}" destId="{D0B133A5-7D14-4732-8A68-D1F256B7ECE9}" srcOrd="0" destOrd="0" presId="urn:microsoft.com/office/officeart/2005/8/layout/vList2"/>
    <dgm:cxn modelId="{3F2E6112-9083-4CAF-87BA-BB447BB01DD6}" type="presParOf" srcId="{216489B6-A97B-4162-A869-610FA6439D52}" destId="{A2884B9C-1394-4ABD-9838-8754AB2B1DDB}" srcOrd="1" destOrd="0" presId="urn:microsoft.com/office/officeart/2005/8/layout/vList2"/>
    <dgm:cxn modelId="{A9798DB7-11E3-4973-85C9-5855FF880E08}" type="presParOf" srcId="{216489B6-A97B-4162-A869-610FA6439D52}" destId="{AC629712-5B14-4A23-9534-10891275706C}" srcOrd="2" destOrd="0" presId="urn:microsoft.com/office/officeart/2005/8/layout/vList2"/>
    <dgm:cxn modelId="{771544B2-8817-4C65-A2C3-ACDC06873A68}" type="presParOf" srcId="{216489B6-A97B-4162-A869-610FA6439D52}" destId="{734FEEDA-5E45-4B18-98C7-6242D1A296DF}" srcOrd="3" destOrd="0" presId="urn:microsoft.com/office/officeart/2005/8/layout/vList2"/>
    <dgm:cxn modelId="{CCACF753-2C83-492C-9E47-73A9E1B1A0D1}" type="presParOf" srcId="{216489B6-A97B-4162-A869-610FA6439D52}" destId="{8A9EBD4B-BC00-48A1-BF4E-89766CA1E172}" srcOrd="4" destOrd="0" presId="urn:microsoft.com/office/officeart/2005/8/layout/vList2"/>
    <dgm:cxn modelId="{85D02A02-210E-4B6C-BDC7-A75016CD3749}" type="presParOf" srcId="{216489B6-A97B-4162-A869-610FA6439D52}" destId="{B8DAB511-B8CB-4594-834D-0100A2E25EA9}" srcOrd="5" destOrd="0" presId="urn:microsoft.com/office/officeart/2005/8/layout/vList2"/>
    <dgm:cxn modelId="{9354B7CF-BDB7-43A9-8DEE-9B0810E90AA2}" type="presParOf" srcId="{216489B6-A97B-4162-A869-610FA6439D52}" destId="{04A7F2F3-660A-4DDC-BFE0-10C371EC5B71}" srcOrd="6" destOrd="0" presId="urn:microsoft.com/office/officeart/2005/8/layout/vList2"/>
    <dgm:cxn modelId="{682D332F-7B18-46F2-83CD-8DECC48D8C08}" type="presParOf" srcId="{216489B6-A97B-4162-A869-610FA6439D52}" destId="{61BE8F37-6502-49A9-B232-5BFCEE734B9D}" srcOrd="7" destOrd="0" presId="urn:microsoft.com/office/officeart/2005/8/layout/vList2"/>
    <dgm:cxn modelId="{72613524-5D74-4B11-8D65-FECB24E5EC4B}" type="presParOf" srcId="{216489B6-A97B-4162-A869-610FA6439D52}" destId="{1A1D046A-216D-4F8C-AFAB-61BE17BD376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98BCC1F-717C-405E-86D4-06B839DD309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4419620-9370-45D9-B2A8-8D1E8DCECA17}">
      <dgm:prSet/>
      <dgm:spPr/>
      <dgm:t>
        <a:bodyPr/>
        <a:lstStyle/>
        <a:p>
          <a:r>
            <a:rPr lang="en-US"/>
            <a:t>• Runtime: ~90–110 minutes</a:t>
          </a:r>
        </a:p>
      </dgm:t>
    </dgm:pt>
    <dgm:pt modelId="{13FC7DC8-946A-4C08-99C2-7681EA797C7A}" type="parTrans" cxnId="{DFB18376-5E52-4966-8031-1D7F4845028A}">
      <dgm:prSet/>
      <dgm:spPr/>
      <dgm:t>
        <a:bodyPr/>
        <a:lstStyle/>
        <a:p>
          <a:endParaRPr lang="en-US"/>
        </a:p>
      </dgm:t>
    </dgm:pt>
    <dgm:pt modelId="{DA8E35BE-4AC6-4EF7-BAAA-0B272AA976AB}" type="sibTrans" cxnId="{DFB18376-5E52-4966-8031-1D7F4845028A}">
      <dgm:prSet/>
      <dgm:spPr/>
      <dgm:t>
        <a:bodyPr/>
        <a:lstStyle/>
        <a:p>
          <a:endParaRPr lang="en-US"/>
        </a:p>
      </dgm:t>
    </dgm:pt>
    <dgm:pt modelId="{2E0B8950-7625-4837-A2BB-1BC4F49E0685}">
      <dgm:prSet/>
      <dgm:spPr/>
      <dgm:t>
        <a:bodyPr/>
        <a:lstStyle/>
        <a:p>
          <a:r>
            <a:rPr lang="en-US"/>
            <a:t>• Budget: $120M–$200M</a:t>
          </a:r>
        </a:p>
      </dgm:t>
    </dgm:pt>
    <dgm:pt modelId="{7F65F79A-B368-4F66-BF33-6416557482A4}" type="parTrans" cxnId="{F14BAF86-3B27-4797-96F0-4F5B7ECB9A66}">
      <dgm:prSet/>
      <dgm:spPr/>
      <dgm:t>
        <a:bodyPr/>
        <a:lstStyle/>
        <a:p>
          <a:endParaRPr lang="en-US"/>
        </a:p>
      </dgm:t>
    </dgm:pt>
    <dgm:pt modelId="{8EA056D4-B3FF-4701-95BF-E0B1D849A843}" type="sibTrans" cxnId="{F14BAF86-3B27-4797-96F0-4F5B7ECB9A66}">
      <dgm:prSet/>
      <dgm:spPr/>
      <dgm:t>
        <a:bodyPr/>
        <a:lstStyle/>
        <a:p>
          <a:endParaRPr lang="en-US"/>
        </a:p>
      </dgm:t>
    </dgm:pt>
    <dgm:pt modelId="{4CE41834-8972-4BB4-A4B6-ED108E7A51FD}">
      <dgm:prSet/>
      <dgm:spPr/>
      <dgm:t>
        <a:bodyPr/>
        <a:lstStyle/>
        <a:p>
          <a:r>
            <a:rPr lang="en-US"/>
            <a:t>• Production length: 3–5 years</a:t>
          </a:r>
        </a:p>
      </dgm:t>
    </dgm:pt>
    <dgm:pt modelId="{70A11D00-F3FC-4766-88FA-09B399F3BBCD}" type="parTrans" cxnId="{A0E8DC2C-01D2-43B1-9316-34BF1FB5C5F6}">
      <dgm:prSet/>
      <dgm:spPr/>
      <dgm:t>
        <a:bodyPr/>
        <a:lstStyle/>
        <a:p>
          <a:endParaRPr lang="en-US"/>
        </a:p>
      </dgm:t>
    </dgm:pt>
    <dgm:pt modelId="{DE3539FE-C60C-4B7D-8134-AD9FE9D909D6}" type="sibTrans" cxnId="{A0E8DC2C-01D2-43B1-9316-34BF1FB5C5F6}">
      <dgm:prSet/>
      <dgm:spPr/>
      <dgm:t>
        <a:bodyPr/>
        <a:lstStyle/>
        <a:p>
          <a:endParaRPr lang="en-US"/>
        </a:p>
      </dgm:t>
    </dgm:pt>
    <dgm:pt modelId="{9A4CADB2-4695-495C-A01D-19C865649D7B}">
      <dgm:prSet/>
      <dgm:spPr/>
      <dgm:t>
        <a:bodyPr/>
        <a:lstStyle/>
        <a:p>
          <a:r>
            <a:rPr lang="en-US"/>
            <a:t>• Teams: 400–800+ artists</a:t>
          </a:r>
        </a:p>
      </dgm:t>
    </dgm:pt>
    <dgm:pt modelId="{6D81263B-6B74-4C54-B258-D2797082A6E1}" type="parTrans" cxnId="{32725061-FAE9-4746-8D45-4E5369E96A3A}">
      <dgm:prSet/>
      <dgm:spPr/>
      <dgm:t>
        <a:bodyPr/>
        <a:lstStyle/>
        <a:p>
          <a:endParaRPr lang="en-US"/>
        </a:p>
      </dgm:t>
    </dgm:pt>
    <dgm:pt modelId="{8D129CAC-D19B-4FB0-A773-C03E7EE61905}" type="sibTrans" cxnId="{32725061-FAE9-4746-8D45-4E5369E96A3A}">
      <dgm:prSet/>
      <dgm:spPr/>
      <dgm:t>
        <a:bodyPr/>
        <a:lstStyle/>
        <a:p>
          <a:endParaRPr lang="en-US"/>
        </a:p>
      </dgm:t>
    </dgm:pt>
    <dgm:pt modelId="{420D1661-DCCE-4D65-B5BB-1EF1066285B0}" type="pres">
      <dgm:prSet presAssocID="{598BCC1F-717C-405E-86D4-06B839DD3097}" presName="root" presStyleCnt="0">
        <dgm:presLayoutVars>
          <dgm:dir/>
          <dgm:resizeHandles val="exact"/>
        </dgm:presLayoutVars>
      </dgm:prSet>
      <dgm:spPr/>
    </dgm:pt>
    <dgm:pt modelId="{9547414D-5B0B-48C0-BD59-5CFB6B30D555}" type="pres">
      <dgm:prSet presAssocID="{74419620-9370-45D9-B2A8-8D1E8DCECA17}" presName="compNode" presStyleCnt="0"/>
      <dgm:spPr/>
    </dgm:pt>
    <dgm:pt modelId="{9F295AE2-D8F2-4D22-9AD6-5F7BFF32285C}" type="pres">
      <dgm:prSet presAssocID="{74419620-9370-45D9-B2A8-8D1E8DCECA17}" presName="bgRect" presStyleLbl="bgShp" presStyleIdx="0" presStyleCnt="4"/>
      <dgm:spPr/>
    </dgm:pt>
    <dgm:pt modelId="{0EAC0418-F2B4-49C1-8310-5B3591C7D633}" type="pres">
      <dgm:prSet presAssocID="{74419620-9370-45D9-B2A8-8D1E8DCECA1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3376A198-1E56-403D-9726-C0EDDB981A94}" type="pres">
      <dgm:prSet presAssocID="{74419620-9370-45D9-B2A8-8D1E8DCECA17}" presName="spaceRect" presStyleCnt="0"/>
      <dgm:spPr/>
    </dgm:pt>
    <dgm:pt modelId="{658F0671-24CD-489D-969F-7EA40CC5B0DA}" type="pres">
      <dgm:prSet presAssocID="{74419620-9370-45D9-B2A8-8D1E8DCECA17}" presName="parTx" presStyleLbl="revTx" presStyleIdx="0" presStyleCnt="4">
        <dgm:presLayoutVars>
          <dgm:chMax val="0"/>
          <dgm:chPref val="0"/>
        </dgm:presLayoutVars>
      </dgm:prSet>
      <dgm:spPr/>
    </dgm:pt>
    <dgm:pt modelId="{5124C86D-7CB9-4838-A44C-544215748586}" type="pres">
      <dgm:prSet presAssocID="{DA8E35BE-4AC6-4EF7-BAAA-0B272AA976AB}" presName="sibTrans" presStyleCnt="0"/>
      <dgm:spPr/>
    </dgm:pt>
    <dgm:pt modelId="{B9F2B31C-06E3-4DC4-B795-B5BC31F4BBC4}" type="pres">
      <dgm:prSet presAssocID="{2E0B8950-7625-4837-A2BB-1BC4F49E0685}" presName="compNode" presStyleCnt="0"/>
      <dgm:spPr/>
    </dgm:pt>
    <dgm:pt modelId="{22CE25C3-F9D6-4DDA-B351-3129CF0B0ED2}" type="pres">
      <dgm:prSet presAssocID="{2E0B8950-7625-4837-A2BB-1BC4F49E0685}" presName="bgRect" presStyleLbl="bgShp" presStyleIdx="1" presStyleCnt="4"/>
      <dgm:spPr/>
    </dgm:pt>
    <dgm:pt modelId="{1AF592DB-FE15-4EBB-8F0D-05F48F059E28}" type="pres">
      <dgm:prSet presAssocID="{2E0B8950-7625-4837-A2BB-1BC4F49E068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1E724CF-4D10-4FA2-BC12-4E227F834245}" type="pres">
      <dgm:prSet presAssocID="{2E0B8950-7625-4837-A2BB-1BC4F49E0685}" presName="spaceRect" presStyleCnt="0"/>
      <dgm:spPr/>
    </dgm:pt>
    <dgm:pt modelId="{241F964C-A3AD-4A94-9463-91A2FDE16EB9}" type="pres">
      <dgm:prSet presAssocID="{2E0B8950-7625-4837-A2BB-1BC4F49E0685}" presName="parTx" presStyleLbl="revTx" presStyleIdx="1" presStyleCnt="4">
        <dgm:presLayoutVars>
          <dgm:chMax val="0"/>
          <dgm:chPref val="0"/>
        </dgm:presLayoutVars>
      </dgm:prSet>
      <dgm:spPr/>
    </dgm:pt>
    <dgm:pt modelId="{98911965-DA0A-432A-AA8B-1E8F097C2C71}" type="pres">
      <dgm:prSet presAssocID="{8EA056D4-B3FF-4701-95BF-E0B1D849A843}" presName="sibTrans" presStyleCnt="0"/>
      <dgm:spPr/>
    </dgm:pt>
    <dgm:pt modelId="{394A3DF9-B47A-42B7-83CF-8C8E79029A15}" type="pres">
      <dgm:prSet presAssocID="{4CE41834-8972-4BB4-A4B6-ED108E7A51FD}" presName="compNode" presStyleCnt="0"/>
      <dgm:spPr/>
    </dgm:pt>
    <dgm:pt modelId="{B0938901-3291-4C54-BBEE-26776443C03B}" type="pres">
      <dgm:prSet presAssocID="{4CE41834-8972-4BB4-A4B6-ED108E7A51FD}" presName="bgRect" presStyleLbl="bgShp" presStyleIdx="2" presStyleCnt="4"/>
      <dgm:spPr/>
    </dgm:pt>
    <dgm:pt modelId="{28B8B426-7E3B-4CBA-BAD6-C824480B91DD}" type="pres">
      <dgm:prSet presAssocID="{4CE41834-8972-4BB4-A4B6-ED108E7A51F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28F7446B-99B7-4EC0-B9BC-6FDF16EF8C4D}" type="pres">
      <dgm:prSet presAssocID="{4CE41834-8972-4BB4-A4B6-ED108E7A51FD}" presName="spaceRect" presStyleCnt="0"/>
      <dgm:spPr/>
    </dgm:pt>
    <dgm:pt modelId="{2808F546-9CE9-4433-A057-7E8446D8DE87}" type="pres">
      <dgm:prSet presAssocID="{4CE41834-8972-4BB4-A4B6-ED108E7A51FD}" presName="parTx" presStyleLbl="revTx" presStyleIdx="2" presStyleCnt="4">
        <dgm:presLayoutVars>
          <dgm:chMax val="0"/>
          <dgm:chPref val="0"/>
        </dgm:presLayoutVars>
      </dgm:prSet>
      <dgm:spPr/>
    </dgm:pt>
    <dgm:pt modelId="{5A303EB7-A560-4B7A-9C13-18472B0F182C}" type="pres">
      <dgm:prSet presAssocID="{DE3539FE-C60C-4B7D-8134-AD9FE9D909D6}" presName="sibTrans" presStyleCnt="0"/>
      <dgm:spPr/>
    </dgm:pt>
    <dgm:pt modelId="{1B969DBA-9CA8-4DB0-85FC-DBDA566B7501}" type="pres">
      <dgm:prSet presAssocID="{9A4CADB2-4695-495C-A01D-19C865649D7B}" presName="compNode" presStyleCnt="0"/>
      <dgm:spPr/>
    </dgm:pt>
    <dgm:pt modelId="{1BD39831-41E3-48F2-9D97-BE856041B895}" type="pres">
      <dgm:prSet presAssocID="{9A4CADB2-4695-495C-A01D-19C865649D7B}" presName="bgRect" presStyleLbl="bgShp" presStyleIdx="3" presStyleCnt="4"/>
      <dgm:spPr/>
    </dgm:pt>
    <dgm:pt modelId="{F7226249-C397-4096-AEC6-854ABD4C0E31}" type="pres">
      <dgm:prSet presAssocID="{9A4CADB2-4695-495C-A01D-19C865649D7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56E35C51-EA3C-48D4-AB62-65BCB6BFC027}" type="pres">
      <dgm:prSet presAssocID="{9A4CADB2-4695-495C-A01D-19C865649D7B}" presName="spaceRect" presStyleCnt="0"/>
      <dgm:spPr/>
    </dgm:pt>
    <dgm:pt modelId="{5126533C-4408-4F52-880C-33F0071553A4}" type="pres">
      <dgm:prSet presAssocID="{9A4CADB2-4695-495C-A01D-19C865649D7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0E8DC2C-01D2-43B1-9316-34BF1FB5C5F6}" srcId="{598BCC1F-717C-405E-86D4-06B839DD3097}" destId="{4CE41834-8972-4BB4-A4B6-ED108E7A51FD}" srcOrd="2" destOrd="0" parTransId="{70A11D00-F3FC-4766-88FA-09B399F3BBCD}" sibTransId="{DE3539FE-C60C-4B7D-8134-AD9FE9D909D6}"/>
    <dgm:cxn modelId="{F171302D-B0E3-442C-A9F1-60469755D890}" type="presOf" srcId="{2E0B8950-7625-4837-A2BB-1BC4F49E0685}" destId="{241F964C-A3AD-4A94-9463-91A2FDE16EB9}" srcOrd="0" destOrd="0" presId="urn:microsoft.com/office/officeart/2018/2/layout/IconVerticalSolidList"/>
    <dgm:cxn modelId="{DA33E338-B1AB-4462-B620-36378737D7A1}" type="presOf" srcId="{598BCC1F-717C-405E-86D4-06B839DD3097}" destId="{420D1661-DCCE-4D65-B5BB-1EF1066285B0}" srcOrd="0" destOrd="0" presId="urn:microsoft.com/office/officeart/2018/2/layout/IconVerticalSolidList"/>
    <dgm:cxn modelId="{32725061-FAE9-4746-8D45-4E5369E96A3A}" srcId="{598BCC1F-717C-405E-86D4-06B839DD3097}" destId="{9A4CADB2-4695-495C-A01D-19C865649D7B}" srcOrd="3" destOrd="0" parTransId="{6D81263B-6B74-4C54-B258-D2797082A6E1}" sibTransId="{8D129CAC-D19B-4FB0-A773-C03E7EE61905}"/>
    <dgm:cxn modelId="{DFB18376-5E52-4966-8031-1D7F4845028A}" srcId="{598BCC1F-717C-405E-86D4-06B839DD3097}" destId="{74419620-9370-45D9-B2A8-8D1E8DCECA17}" srcOrd="0" destOrd="0" parTransId="{13FC7DC8-946A-4C08-99C2-7681EA797C7A}" sibTransId="{DA8E35BE-4AC6-4EF7-BAAA-0B272AA976AB}"/>
    <dgm:cxn modelId="{F14BAF86-3B27-4797-96F0-4F5B7ECB9A66}" srcId="{598BCC1F-717C-405E-86D4-06B839DD3097}" destId="{2E0B8950-7625-4837-A2BB-1BC4F49E0685}" srcOrd="1" destOrd="0" parTransId="{7F65F79A-B368-4F66-BF33-6416557482A4}" sibTransId="{8EA056D4-B3FF-4701-95BF-E0B1D849A843}"/>
    <dgm:cxn modelId="{DF92519A-AFBD-4548-B7CB-38EA817B36D0}" type="presOf" srcId="{4CE41834-8972-4BB4-A4B6-ED108E7A51FD}" destId="{2808F546-9CE9-4433-A057-7E8446D8DE87}" srcOrd="0" destOrd="0" presId="urn:microsoft.com/office/officeart/2018/2/layout/IconVerticalSolidList"/>
    <dgm:cxn modelId="{9763869D-5CBC-494C-8087-E7542D325FEE}" type="presOf" srcId="{9A4CADB2-4695-495C-A01D-19C865649D7B}" destId="{5126533C-4408-4F52-880C-33F0071553A4}" srcOrd="0" destOrd="0" presId="urn:microsoft.com/office/officeart/2018/2/layout/IconVerticalSolidList"/>
    <dgm:cxn modelId="{3A2851E1-211D-471C-A4FA-B06438404BD7}" type="presOf" srcId="{74419620-9370-45D9-B2A8-8D1E8DCECA17}" destId="{658F0671-24CD-489D-969F-7EA40CC5B0DA}" srcOrd="0" destOrd="0" presId="urn:microsoft.com/office/officeart/2018/2/layout/IconVerticalSolidList"/>
    <dgm:cxn modelId="{EADB371D-272E-4C3B-B4E8-CCD8F8D59AE9}" type="presParOf" srcId="{420D1661-DCCE-4D65-B5BB-1EF1066285B0}" destId="{9547414D-5B0B-48C0-BD59-5CFB6B30D555}" srcOrd="0" destOrd="0" presId="urn:microsoft.com/office/officeart/2018/2/layout/IconVerticalSolidList"/>
    <dgm:cxn modelId="{61690959-13A8-40ED-A830-5FF84BF8C2AB}" type="presParOf" srcId="{9547414D-5B0B-48C0-BD59-5CFB6B30D555}" destId="{9F295AE2-D8F2-4D22-9AD6-5F7BFF32285C}" srcOrd="0" destOrd="0" presId="urn:microsoft.com/office/officeart/2018/2/layout/IconVerticalSolidList"/>
    <dgm:cxn modelId="{B03C9F62-5A45-4A87-BC59-13951D024D1F}" type="presParOf" srcId="{9547414D-5B0B-48C0-BD59-5CFB6B30D555}" destId="{0EAC0418-F2B4-49C1-8310-5B3591C7D633}" srcOrd="1" destOrd="0" presId="urn:microsoft.com/office/officeart/2018/2/layout/IconVerticalSolidList"/>
    <dgm:cxn modelId="{F19E3BE2-5A11-4710-AF8F-18701BD4CD60}" type="presParOf" srcId="{9547414D-5B0B-48C0-BD59-5CFB6B30D555}" destId="{3376A198-1E56-403D-9726-C0EDDB981A94}" srcOrd="2" destOrd="0" presId="urn:microsoft.com/office/officeart/2018/2/layout/IconVerticalSolidList"/>
    <dgm:cxn modelId="{838C7F63-46A0-4783-A9CD-2C5A90CDEB80}" type="presParOf" srcId="{9547414D-5B0B-48C0-BD59-5CFB6B30D555}" destId="{658F0671-24CD-489D-969F-7EA40CC5B0DA}" srcOrd="3" destOrd="0" presId="urn:microsoft.com/office/officeart/2018/2/layout/IconVerticalSolidList"/>
    <dgm:cxn modelId="{B8009363-4938-4AA6-8FF1-E0734D16C516}" type="presParOf" srcId="{420D1661-DCCE-4D65-B5BB-1EF1066285B0}" destId="{5124C86D-7CB9-4838-A44C-544215748586}" srcOrd="1" destOrd="0" presId="urn:microsoft.com/office/officeart/2018/2/layout/IconVerticalSolidList"/>
    <dgm:cxn modelId="{2D7C0C94-3743-4DAD-A6AB-D528FA93C8EC}" type="presParOf" srcId="{420D1661-DCCE-4D65-B5BB-1EF1066285B0}" destId="{B9F2B31C-06E3-4DC4-B795-B5BC31F4BBC4}" srcOrd="2" destOrd="0" presId="urn:microsoft.com/office/officeart/2018/2/layout/IconVerticalSolidList"/>
    <dgm:cxn modelId="{FE67CBED-4374-4243-9758-007BB8A0DF0A}" type="presParOf" srcId="{B9F2B31C-06E3-4DC4-B795-B5BC31F4BBC4}" destId="{22CE25C3-F9D6-4DDA-B351-3129CF0B0ED2}" srcOrd="0" destOrd="0" presId="urn:microsoft.com/office/officeart/2018/2/layout/IconVerticalSolidList"/>
    <dgm:cxn modelId="{EFEE4B42-922D-4E80-AD02-D09184ED9170}" type="presParOf" srcId="{B9F2B31C-06E3-4DC4-B795-B5BC31F4BBC4}" destId="{1AF592DB-FE15-4EBB-8F0D-05F48F059E28}" srcOrd="1" destOrd="0" presId="urn:microsoft.com/office/officeart/2018/2/layout/IconVerticalSolidList"/>
    <dgm:cxn modelId="{B36A53F8-826F-400D-95DA-DD190BFD36A6}" type="presParOf" srcId="{B9F2B31C-06E3-4DC4-B795-B5BC31F4BBC4}" destId="{51E724CF-4D10-4FA2-BC12-4E227F834245}" srcOrd="2" destOrd="0" presId="urn:microsoft.com/office/officeart/2018/2/layout/IconVerticalSolidList"/>
    <dgm:cxn modelId="{73297D76-D780-4041-B39F-BF862C9D427D}" type="presParOf" srcId="{B9F2B31C-06E3-4DC4-B795-B5BC31F4BBC4}" destId="{241F964C-A3AD-4A94-9463-91A2FDE16EB9}" srcOrd="3" destOrd="0" presId="urn:microsoft.com/office/officeart/2018/2/layout/IconVerticalSolidList"/>
    <dgm:cxn modelId="{03021A21-5818-4B99-82E4-AC24552C96D9}" type="presParOf" srcId="{420D1661-DCCE-4D65-B5BB-1EF1066285B0}" destId="{98911965-DA0A-432A-AA8B-1E8F097C2C71}" srcOrd="3" destOrd="0" presId="urn:microsoft.com/office/officeart/2018/2/layout/IconVerticalSolidList"/>
    <dgm:cxn modelId="{FDCFF224-4F19-4DCC-A562-ABD5EFB3EC1C}" type="presParOf" srcId="{420D1661-DCCE-4D65-B5BB-1EF1066285B0}" destId="{394A3DF9-B47A-42B7-83CF-8C8E79029A15}" srcOrd="4" destOrd="0" presId="urn:microsoft.com/office/officeart/2018/2/layout/IconVerticalSolidList"/>
    <dgm:cxn modelId="{50846044-387F-4078-BDB1-206ABF39E27D}" type="presParOf" srcId="{394A3DF9-B47A-42B7-83CF-8C8E79029A15}" destId="{B0938901-3291-4C54-BBEE-26776443C03B}" srcOrd="0" destOrd="0" presId="urn:microsoft.com/office/officeart/2018/2/layout/IconVerticalSolidList"/>
    <dgm:cxn modelId="{DCD0BDB7-A904-4097-856D-67C8ABB6EF47}" type="presParOf" srcId="{394A3DF9-B47A-42B7-83CF-8C8E79029A15}" destId="{28B8B426-7E3B-4CBA-BAD6-C824480B91DD}" srcOrd="1" destOrd="0" presId="urn:microsoft.com/office/officeart/2018/2/layout/IconVerticalSolidList"/>
    <dgm:cxn modelId="{111EC795-762A-45D9-B4EC-1C121C9D13B3}" type="presParOf" srcId="{394A3DF9-B47A-42B7-83CF-8C8E79029A15}" destId="{28F7446B-99B7-4EC0-B9BC-6FDF16EF8C4D}" srcOrd="2" destOrd="0" presId="urn:microsoft.com/office/officeart/2018/2/layout/IconVerticalSolidList"/>
    <dgm:cxn modelId="{2C5FBDA1-0FAB-4B76-81D8-93B4A16823A9}" type="presParOf" srcId="{394A3DF9-B47A-42B7-83CF-8C8E79029A15}" destId="{2808F546-9CE9-4433-A057-7E8446D8DE87}" srcOrd="3" destOrd="0" presId="urn:microsoft.com/office/officeart/2018/2/layout/IconVerticalSolidList"/>
    <dgm:cxn modelId="{EEC3BCDE-532B-4414-A014-6C03B798461E}" type="presParOf" srcId="{420D1661-DCCE-4D65-B5BB-1EF1066285B0}" destId="{5A303EB7-A560-4B7A-9C13-18472B0F182C}" srcOrd="5" destOrd="0" presId="urn:microsoft.com/office/officeart/2018/2/layout/IconVerticalSolidList"/>
    <dgm:cxn modelId="{B12F2DE3-0B71-4B2E-A888-F0EFC24EF32C}" type="presParOf" srcId="{420D1661-DCCE-4D65-B5BB-1EF1066285B0}" destId="{1B969DBA-9CA8-4DB0-85FC-DBDA566B7501}" srcOrd="6" destOrd="0" presId="urn:microsoft.com/office/officeart/2018/2/layout/IconVerticalSolidList"/>
    <dgm:cxn modelId="{3DB3B5AA-BD85-4070-B6ED-3767C5BA8D8C}" type="presParOf" srcId="{1B969DBA-9CA8-4DB0-85FC-DBDA566B7501}" destId="{1BD39831-41E3-48F2-9D97-BE856041B895}" srcOrd="0" destOrd="0" presId="urn:microsoft.com/office/officeart/2018/2/layout/IconVerticalSolidList"/>
    <dgm:cxn modelId="{7B27C6E0-D26D-4B7C-8736-99B277A0B1C8}" type="presParOf" srcId="{1B969DBA-9CA8-4DB0-85FC-DBDA566B7501}" destId="{F7226249-C397-4096-AEC6-854ABD4C0E31}" srcOrd="1" destOrd="0" presId="urn:microsoft.com/office/officeart/2018/2/layout/IconVerticalSolidList"/>
    <dgm:cxn modelId="{6F21E86D-35FF-4B16-A7A4-E390E6CB0F5D}" type="presParOf" srcId="{1B969DBA-9CA8-4DB0-85FC-DBDA566B7501}" destId="{56E35C51-EA3C-48D4-AB62-65BCB6BFC027}" srcOrd="2" destOrd="0" presId="urn:microsoft.com/office/officeart/2018/2/layout/IconVerticalSolidList"/>
    <dgm:cxn modelId="{F004340E-D762-4DD2-8801-6039029002B9}" type="presParOf" srcId="{1B969DBA-9CA8-4DB0-85FC-DBDA566B7501}" destId="{5126533C-4408-4F52-880C-33F0071553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4130019-2B21-415D-8AF7-6F7328EAD82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15351F47-6F72-4E73-8180-5604E3E7214F}">
      <dgm:prSet/>
      <dgm:spPr/>
      <dgm:t>
        <a:bodyPr/>
        <a:lstStyle/>
        <a:p>
          <a:r>
            <a:rPr lang="en-US"/>
            <a:t>• 90 minutes ≈ 5400 seconds</a:t>
          </a:r>
        </a:p>
      </dgm:t>
    </dgm:pt>
    <dgm:pt modelId="{B2DCFD8D-A965-458A-B712-FAE1049020BA}" type="parTrans" cxnId="{68601A24-A96E-47C3-A591-0BEDE33E2E37}">
      <dgm:prSet/>
      <dgm:spPr/>
      <dgm:t>
        <a:bodyPr/>
        <a:lstStyle/>
        <a:p>
          <a:endParaRPr lang="en-US"/>
        </a:p>
      </dgm:t>
    </dgm:pt>
    <dgm:pt modelId="{EADB4E75-3955-4E88-912C-803014848092}" type="sibTrans" cxnId="{68601A24-A96E-47C3-A591-0BEDE33E2E37}">
      <dgm:prSet/>
      <dgm:spPr/>
      <dgm:t>
        <a:bodyPr/>
        <a:lstStyle/>
        <a:p>
          <a:endParaRPr lang="en-US"/>
        </a:p>
      </dgm:t>
    </dgm:pt>
    <dgm:pt modelId="{32951FDE-97A0-40FB-81F2-63D74F71113A}">
      <dgm:prSet/>
      <dgm:spPr/>
      <dgm:t>
        <a:bodyPr/>
        <a:lstStyle/>
        <a:p>
          <a:r>
            <a:rPr lang="en-US"/>
            <a:t>• Average shot length: 6–10 seconds</a:t>
          </a:r>
        </a:p>
      </dgm:t>
    </dgm:pt>
    <dgm:pt modelId="{19804913-4CED-44F8-BD79-48328AE5E335}" type="parTrans" cxnId="{A2A4E62F-3184-42D7-A606-0352F1DDBC4E}">
      <dgm:prSet/>
      <dgm:spPr/>
      <dgm:t>
        <a:bodyPr/>
        <a:lstStyle/>
        <a:p>
          <a:endParaRPr lang="en-US"/>
        </a:p>
      </dgm:t>
    </dgm:pt>
    <dgm:pt modelId="{97469861-F7E7-4594-84CB-39ADC0335232}" type="sibTrans" cxnId="{A2A4E62F-3184-42D7-A606-0352F1DDBC4E}">
      <dgm:prSet/>
      <dgm:spPr/>
      <dgm:t>
        <a:bodyPr/>
        <a:lstStyle/>
        <a:p>
          <a:endParaRPr lang="en-US"/>
        </a:p>
      </dgm:t>
    </dgm:pt>
    <dgm:pt modelId="{EA38DFD0-48CF-48EA-AB31-317306AA948C}">
      <dgm:prSet/>
      <dgm:spPr/>
      <dgm:t>
        <a:bodyPr/>
        <a:lstStyle/>
        <a:p>
          <a:r>
            <a:rPr lang="en-US"/>
            <a:t>• Total shots: 600–1200 depending on style</a:t>
          </a:r>
        </a:p>
      </dgm:t>
    </dgm:pt>
    <dgm:pt modelId="{19F4E87F-3C8C-4BA7-87D6-E6FB6F108429}" type="parTrans" cxnId="{DF179FB2-0235-4C23-A15D-067D4ED83870}">
      <dgm:prSet/>
      <dgm:spPr/>
      <dgm:t>
        <a:bodyPr/>
        <a:lstStyle/>
        <a:p>
          <a:endParaRPr lang="en-US"/>
        </a:p>
      </dgm:t>
    </dgm:pt>
    <dgm:pt modelId="{278281F7-42EA-49D4-9ED0-3316EB688A13}" type="sibTrans" cxnId="{DF179FB2-0235-4C23-A15D-067D4ED83870}">
      <dgm:prSet/>
      <dgm:spPr/>
      <dgm:t>
        <a:bodyPr/>
        <a:lstStyle/>
        <a:p>
          <a:endParaRPr lang="en-US"/>
        </a:p>
      </dgm:t>
    </dgm:pt>
    <dgm:pt modelId="{49FC8A55-49CA-40C1-BB42-7115ECE521EB}" type="pres">
      <dgm:prSet presAssocID="{24130019-2B21-415D-8AF7-6F7328EAD823}" presName="root" presStyleCnt="0">
        <dgm:presLayoutVars>
          <dgm:dir/>
          <dgm:resizeHandles val="exact"/>
        </dgm:presLayoutVars>
      </dgm:prSet>
      <dgm:spPr/>
    </dgm:pt>
    <dgm:pt modelId="{990849D4-8331-44D0-9DD4-28D8C8FF5CC7}" type="pres">
      <dgm:prSet presAssocID="{15351F47-6F72-4E73-8180-5604E3E7214F}" presName="compNode" presStyleCnt="0"/>
      <dgm:spPr/>
    </dgm:pt>
    <dgm:pt modelId="{9AE6CE8F-F0AF-42A1-B113-82F2AFCE4FB2}" type="pres">
      <dgm:prSet presAssocID="{15351F47-6F72-4E73-8180-5604E3E7214F}" presName="bgRect" presStyleLbl="bgShp" presStyleIdx="0" presStyleCnt="3"/>
      <dgm:spPr/>
    </dgm:pt>
    <dgm:pt modelId="{71408446-96FC-458F-B609-68F3BF5E671E}" type="pres">
      <dgm:prSet presAssocID="{15351F47-6F72-4E73-8180-5604E3E7214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7905CCD-7444-4BA3-9DB1-E414C6F1DA95}" type="pres">
      <dgm:prSet presAssocID="{15351F47-6F72-4E73-8180-5604E3E7214F}" presName="spaceRect" presStyleCnt="0"/>
      <dgm:spPr/>
    </dgm:pt>
    <dgm:pt modelId="{B19638DF-A133-409F-B333-77D05C7FED26}" type="pres">
      <dgm:prSet presAssocID="{15351F47-6F72-4E73-8180-5604E3E7214F}" presName="parTx" presStyleLbl="revTx" presStyleIdx="0" presStyleCnt="3">
        <dgm:presLayoutVars>
          <dgm:chMax val="0"/>
          <dgm:chPref val="0"/>
        </dgm:presLayoutVars>
      </dgm:prSet>
      <dgm:spPr/>
    </dgm:pt>
    <dgm:pt modelId="{91B94ACD-24D2-488D-B26B-71D5C9EC458A}" type="pres">
      <dgm:prSet presAssocID="{EADB4E75-3955-4E88-912C-803014848092}" presName="sibTrans" presStyleCnt="0"/>
      <dgm:spPr/>
    </dgm:pt>
    <dgm:pt modelId="{E38D5A7C-EC4F-4B66-AE1E-78533F2D31E5}" type="pres">
      <dgm:prSet presAssocID="{32951FDE-97A0-40FB-81F2-63D74F71113A}" presName="compNode" presStyleCnt="0"/>
      <dgm:spPr/>
    </dgm:pt>
    <dgm:pt modelId="{E5537B8D-38C1-471F-8D55-D11B3A04FB2A}" type="pres">
      <dgm:prSet presAssocID="{32951FDE-97A0-40FB-81F2-63D74F71113A}" presName="bgRect" presStyleLbl="bgShp" presStyleIdx="1" presStyleCnt="3"/>
      <dgm:spPr/>
    </dgm:pt>
    <dgm:pt modelId="{3F93B9D3-D275-4644-B3AF-1441CA70C27F}" type="pres">
      <dgm:prSet presAssocID="{32951FDE-97A0-40FB-81F2-63D74F71113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E400F990-FAE2-4A11-9321-F2B1AC241C6C}" type="pres">
      <dgm:prSet presAssocID="{32951FDE-97A0-40FB-81F2-63D74F71113A}" presName="spaceRect" presStyleCnt="0"/>
      <dgm:spPr/>
    </dgm:pt>
    <dgm:pt modelId="{2C79BD9A-2017-429A-B258-226898E2E1BA}" type="pres">
      <dgm:prSet presAssocID="{32951FDE-97A0-40FB-81F2-63D74F71113A}" presName="parTx" presStyleLbl="revTx" presStyleIdx="1" presStyleCnt="3">
        <dgm:presLayoutVars>
          <dgm:chMax val="0"/>
          <dgm:chPref val="0"/>
        </dgm:presLayoutVars>
      </dgm:prSet>
      <dgm:spPr/>
    </dgm:pt>
    <dgm:pt modelId="{5184C142-E84A-45BC-A71F-BC2E33647203}" type="pres">
      <dgm:prSet presAssocID="{97469861-F7E7-4594-84CB-39ADC0335232}" presName="sibTrans" presStyleCnt="0"/>
      <dgm:spPr/>
    </dgm:pt>
    <dgm:pt modelId="{F592E4CA-62F6-46E0-AE91-2220CFDA6D36}" type="pres">
      <dgm:prSet presAssocID="{EA38DFD0-48CF-48EA-AB31-317306AA948C}" presName="compNode" presStyleCnt="0"/>
      <dgm:spPr/>
    </dgm:pt>
    <dgm:pt modelId="{5DCACA2A-9C59-43E2-8ABC-75A943A256B3}" type="pres">
      <dgm:prSet presAssocID="{EA38DFD0-48CF-48EA-AB31-317306AA948C}" presName="bgRect" presStyleLbl="bgShp" presStyleIdx="2" presStyleCnt="3"/>
      <dgm:spPr/>
    </dgm:pt>
    <dgm:pt modelId="{80D96F91-AF4F-4C07-A205-B558F99E5EC8}" type="pres">
      <dgm:prSet presAssocID="{EA38DFD0-48CF-48EA-AB31-317306AA948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C339FBD5-2224-4057-AFF8-7EEF28EC8F54}" type="pres">
      <dgm:prSet presAssocID="{EA38DFD0-48CF-48EA-AB31-317306AA948C}" presName="spaceRect" presStyleCnt="0"/>
      <dgm:spPr/>
    </dgm:pt>
    <dgm:pt modelId="{C6345FE1-9D21-4FB1-9054-00D594312ED5}" type="pres">
      <dgm:prSet presAssocID="{EA38DFD0-48CF-48EA-AB31-317306AA948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8601A24-A96E-47C3-A591-0BEDE33E2E37}" srcId="{24130019-2B21-415D-8AF7-6F7328EAD823}" destId="{15351F47-6F72-4E73-8180-5604E3E7214F}" srcOrd="0" destOrd="0" parTransId="{B2DCFD8D-A965-458A-B712-FAE1049020BA}" sibTransId="{EADB4E75-3955-4E88-912C-803014848092}"/>
    <dgm:cxn modelId="{0901192B-14CC-490A-9E11-C21D8CD26FE0}" type="presOf" srcId="{24130019-2B21-415D-8AF7-6F7328EAD823}" destId="{49FC8A55-49CA-40C1-BB42-7115ECE521EB}" srcOrd="0" destOrd="0" presId="urn:microsoft.com/office/officeart/2018/2/layout/IconVerticalSolidList"/>
    <dgm:cxn modelId="{A2A4E62F-3184-42D7-A606-0352F1DDBC4E}" srcId="{24130019-2B21-415D-8AF7-6F7328EAD823}" destId="{32951FDE-97A0-40FB-81F2-63D74F71113A}" srcOrd="1" destOrd="0" parTransId="{19804913-4CED-44F8-BD79-48328AE5E335}" sibTransId="{97469861-F7E7-4594-84CB-39ADC0335232}"/>
    <dgm:cxn modelId="{F8B06252-E561-4000-B187-AF8764B52E1D}" type="presOf" srcId="{EA38DFD0-48CF-48EA-AB31-317306AA948C}" destId="{C6345FE1-9D21-4FB1-9054-00D594312ED5}" srcOrd="0" destOrd="0" presId="urn:microsoft.com/office/officeart/2018/2/layout/IconVerticalSolidList"/>
    <dgm:cxn modelId="{17BB387C-2996-49CE-8BCC-0501BF3CC2C0}" type="presOf" srcId="{32951FDE-97A0-40FB-81F2-63D74F71113A}" destId="{2C79BD9A-2017-429A-B258-226898E2E1BA}" srcOrd="0" destOrd="0" presId="urn:microsoft.com/office/officeart/2018/2/layout/IconVerticalSolidList"/>
    <dgm:cxn modelId="{DF179FB2-0235-4C23-A15D-067D4ED83870}" srcId="{24130019-2B21-415D-8AF7-6F7328EAD823}" destId="{EA38DFD0-48CF-48EA-AB31-317306AA948C}" srcOrd="2" destOrd="0" parTransId="{19F4E87F-3C8C-4BA7-87D6-E6FB6F108429}" sibTransId="{278281F7-42EA-49D4-9ED0-3316EB688A13}"/>
    <dgm:cxn modelId="{9BDA2ED6-8077-4E5B-97AD-FD1575961AC0}" type="presOf" srcId="{15351F47-6F72-4E73-8180-5604E3E7214F}" destId="{B19638DF-A133-409F-B333-77D05C7FED26}" srcOrd="0" destOrd="0" presId="urn:microsoft.com/office/officeart/2018/2/layout/IconVerticalSolidList"/>
    <dgm:cxn modelId="{6ECAB9BD-0131-4B85-BB24-08634FE5DA0B}" type="presParOf" srcId="{49FC8A55-49CA-40C1-BB42-7115ECE521EB}" destId="{990849D4-8331-44D0-9DD4-28D8C8FF5CC7}" srcOrd="0" destOrd="0" presId="urn:microsoft.com/office/officeart/2018/2/layout/IconVerticalSolidList"/>
    <dgm:cxn modelId="{8FA31195-58B3-453E-BD4D-C1967115A92B}" type="presParOf" srcId="{990849D4-8331-44D0-9DD4-28D8C8FF5CC7}" destId="{9AE6CE8F-F0AF-42A1-B113-82F2AFCE4FB2}" srcOrd="0" destOrd="0" presId="urn:microsoft.com/office/officeart/2018/2/layout/IconVerticalSolidList"/>
    <dgm:cxn modelId="{92E0D5A3-A135-4D65-B40A-30AD1E3D54A8}" type="presParOf" srcId="{990849D4-8331-44D0-9DD4-28D8C8FF5CC7}" destId="{71408446-96FC-458F-B609-68F3BF5E671E}" srcOrd="1" destOrd="0" presId="urn:microsoft.com/office/officeart/2018/2/layout/IconVerticalSolidList"/>
    <dgm:cxn modelId="{B57739BF-FC2F-4128-8D18-A9B02905B989}" type="presParOf" srcId="{990849D4-8331-44D0-9DD4-28D8C8FF5CC7}" destId="{07905CCD-7444-4BA3-9DB1-E414C6F1DA95}" srcOrd="2" destOrd="0" presId="urn:microsoft.com/office/officeart/2018/2/layout/IconVerticalSolidList"/>
    <dgm:cxn modelId="{9F7C02A3-C523-4B6E-AF64-E90099D06956}" type="presParOf" srcId="{990849D4-8331-44D0-9DD4-28D8C8FF5CC7}" destId="{B19638DF-A133-409F-B333-77D05C7FED26}" srcOrd="3" destOrd="0" presId="urn:microsoft.com/office/officeart/2018/2/layout/IconVerticalSolidList"/>
    <dgm:cxn modelId="{0BE2CBFA-2EB0-46ED-B574-842F329A8170}" type="presParOf" srcId="{49FC8A55-49CA-40C1-BB42-7115ECE521EB}" destId="{91B94ACD-24D2-488D-B26B-71D5C9EC458A}" srcOrd="1" destOrd="0" presId="urn:microsoft.com/office/officeart/2018/2/layout/IconVerticalSolidList"/>
    <dgm:cxn modelId="{A176756B-23D0-4C10-8915-B602A7C9BFC1}" type="presParOf" srcId="{49FC8A55-49CA-40C1-BB42-7115ECE521EB}" destId="{E38D5A7C-EC4F-4B66-AE1E-78533F2D31E5}" srcOrd="2" destOrd="0" presId="urn:microsoft.com/office/officeart/2018/2/layout/IconVerticalSolidList"/>
    <dgm:cxn modelId="{BCC2E1F5-B738-4434-B3F6-0CD6509F7EB7}" type="presParOf" srcId="{E38D5A7C-EC4F-4B66-AE1E-78533F2D31E5}" destId="{E5537B8D-38C1-471F-8D55-D11B3A04FB2A}" srcOrd="0" destOrd="0" presId="urn:microsoft.com/office/officeart/2018/2/layout/IconVerticalSolidList"/>
    <dgm:cxn modelId="{DA49FD02-CA24-4665-B169-1B1D03FAF901}" type="presParOf" srcId="{E38D5A7C-EC4F-4B66-AE1E-78533F2D31E5}" destId="{3F93B9D3-D275-4644-B3AF-1441CA70C27F}" srcOrd="1" destOrd="0" presId="urn:microsoft.com/office/officeart/2018/2/layout/IconVerticalSolidList"/>
    <dgm:cxn modelId="{990DE553-321B-48F7-AEDC-CA04680EDD81}" type="presParOf" srcId="{E38D5A7C-EC4F-4B66-AE1E-78533F2D31E5}" destId="{E400F990-FAE2-4A11-9321-F2B1AC241C6C}" srcOrd="2" destOrd="0" presId="urn:microsoft.com/office/officeart/2018/2/layout/IconVerticalSolidList"/>
    <dgm:cxn modelId="{278607F5-6F63-4740-8ACB-D80E747807E5}" type="presParOf" srcId="{E38D5A7C-EC4F-4B66-AE1E-78533F2D31E5}" destId="{2C79BD9A-2017-429A-B258-226898E2E1BA}" srcOrd="3" destOrd="0" presId="urn:microsoft.com/office/officeart/2018/2/layout/IconVerticalSolidList"/>
    <dgm:cxn modelId="{B6DC5768-C3D8-438B-96E9-48D336EE7D68}" type="presParOf" srcId="{49FC8A55-49CA-40C1-BB42-7115ECE521EB}" destId="{5184C142-E84A-45BC-A71F-BC2E33647203}" srcOrd="3" destOrd="0" presId="urn:microsoft.com/office/officeart/2018/2/layout/IconVerticalSolidList"/>
    <dgm:cxn modelId="{50771C00-A593-45F8-B140-ED4A29B6E5A1}" type="presParOf" srcId="{49FC8A55-49CA-40C1-BB42-7115ECE521EB}" destId="{F592E4CA-62F6-46E0-AE91-2220CFDA6D36}" srcOrd="4" destOrd="0" presId="urn:microsoft.com/office/officeart/2018/2/layout/IconVerticalSolidList"/>
    <dgm:cxn modelId="{A1F76B73-D6D7-4CA2-8B3D-53A428858122}" type="presParOf" srcId="{F592E4CA-62F6-46E0-AE91-2220CFDA6D36}" destId="{5DCACA2A-9C59-43E2-8ABC-75A943A256B3}" srcOrd="0" destOrd="0" presId="urn:microsoft.com/office/officeart/2018/2/layout/IconVerticalSolidList"/>
    <dgm:cxn modelId="{CF07297C-F4F1-490A-AA37-6C54EB1BF75B}" type="presParOf" srcId="{F592E4CA-62F6-46E0-AE91-2220CFDA6D36}" destId="{80D96F91-AF4F-4C07-A205-B558F99E5EC8}" srcOrd="1" destOrd="0" presId="urn:microsoft.com/office/officeart/2018/2/layout/IconVerticalSolidList"/>
    <dgm:cxn modelId="{415B1DDD-6A80-45BA-946D-A574E29BA5B4}" type="presParOf" srcId="{F592E4CA-62F6-46E0-AE91-2220CFDA6D36}" destId="{C339FBD5-2224-4057-AFF8-7EEF28EC8F54}" srcOrd="2" destOrd="0" presId="urn:microsoft.com/office/officeart/2018/2/layout/IconVerticalSolidList"/>
    <dgm:cxn modelId="{66104E4B-8521-4150-A186-BF58442CA6C5}" type="presParOf" srcId="{F592E4CA-62F6-46E0-AE91-2220CFDA6D36}" destId="{C6345FE1-9D21-4FB1-9054-00D594312E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76070F5-C445-4F03-879B-3DDF529FD75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5314AEB-A2ED-486F-BD11-FB8E08BEAAFD}">
      <dgm:prSet/>
      <dgm:spPr/>
      <dgm:t>
        <a:bodyPr/>
        <a:lstStyle/>
        <a:p>
          <a:r>
            <a:rPr lang="en-GB"/>
            <a:t>• </a:t>
          </a:r>
          <a:r>
            <a:rPr lang="en-US"/>
            <a:t>Shot complexity drives cost</a:t>
          </a:r>
        </a:p>
      </dgm:t>
    </dgm:pt>
    <dgm:pt modelId="{489C6B9F-4DFA-41AB-9FB0-A2A7F96432C7}" type="parTrans" cxnId="{F0FFF1F4-731E-45D6-AA7B-0EC82AE38870}">
      <dgm:prSet/>
      <dgm:spPr/>
      <dgm:t>
        <a:bodyPr/>
        <a:lstStyle/>
        <a:p>
          <a:endParaRPr lang="en-US"/>
        </a:p>
      </dgm:t>
    </dgm:pt>
    <dgm:pt modelId="{4C27B9AE-2663-4137-B2E9-C12A87D8A0D6}" type="sibTrans" cxnId="{F0FFF1F4-731E-45D6-AA7B-0EC82AE38870}">
      <dgm:prSet/>
      <dgm:spPr/>
      <dgm:t>
        <a:bodyPr/>
        <a:lstStyle/>
        <a:p>
          <a:endParaRPr lang="en-US"/>
        </a:p>
      </dgm:t>
    </dgm:pt>
    <dgm:pt modelId="{51D0F78A-9ABF-40AB-8109-E7A826A3811D}">
      <dgm:prSet/>
      <dgm:spPr/>
      <dgm:t>
        <a:bodyPr/>
        <a:lstStyle/>
        <a:p>
          <a:r>
            <a:rPr lang="en-GB"/>
            <a:t>• </a:t>
          </a:r>
          <a:r>
            <a:rPr lang="en-US"/>
            <a:t>Feature animation budgets exceed $100M</a:t>
          </a:r>
        </a:p>
      </dgm:t>
    </dgm:pt>
    <dgm:pt modelId="{0166B8F6-8072-4980-9FA6-7E815F81D46A}" type="parTrans" cxnId="{824BDA7F-1345-438B-AACF-E60A0F1CD0BA}">
      <dgm:prSet/>
      <dgm:spPr/>
      <dgm:t>
        <a:bodyPr/>
        <a:lstStyle/>
        <a:p>
          <a:endParaRPr lang="en-US"/>
        </a:p>
      </dgm:t>
    </dgm:pt>
    <dgm:pt modelId="{782225F7-FA33-4F69-90BE-7CB8B41B85C0}" type="sibTrans" cxnId="{824BDA7F-1345-438B-AACF-E60A0F1CD0BA}">
      <dgm:prSet/>
      <dgm:spPr/>
      <dgm:t>
        <a:bodyPr/>
        <a:lstStyle/>
        <a:p>
          <a:endParaRPr lang="en-US"/>
        </a:p>
      </dgm:t>
    </dgm:pt>
    <dgm:pt modelId="{AB1593C8-F446-4136-8A77-F17E5B104EAD}">
      <dgm:prSet/>
      <dgm:spPr/>
      <dgm:t>
        <a:bodyPr/>
        <a:lstStyle/>
        <a:p>
          <a:r>
            <a:rPr lang="en-GB"/>
            <a:t>•</a:t>
          </a:r>
          <a:r>
            <a:rPr lang="en-US"/>
            <a:t> Production managers keep projects financially viable</a:t>
          </a:r>
        </a:p>
      </dgm:t>
    </dgm:pt>
    <dgm:pt modelId="{19150DF6-8638-4E2E-9E3E-479F97E970BD}" type="parTrans" cxnId="{DBD83C60-F2D4-4CA4-A79E-A76083B95ED7}">
      <dgm:prSet/>
      <dgm:spPr/>
      <dgm:t>
        <a:bodyPr/>
        <a:lstStyle/>
        <a:p>
          <a:endParaRPr lang="en-US"/>
        </a:p>
      </dgm:t>
    </dgm:pt>
    <dgm:pt modelId="{5ADBEB36-980D-4050-A3BB-86AA7ACC7AC4}" type="sibTrans" cxnId="{DBD83C60-F2D4-4CA4-A79E-A76083B95ED7}">
      <dgm:prSet/>
      <dgm:spPr/>
      <dgm:t>
        <a:bodyPr/>
        <a:lstStyle/>
        <a:p>
          <a:endParaRPr lang="en-US"/>
        </a:p>
      </dgm:t>
    </dgm:pt>
    <dgm:pt modelId="{5090BF0A-C3E9-4AB3-AD04-07AC78FE68C0}" type="pres">
      <dgm:prSet presAssocID="{576070F5-C445-4F03-879B-3DDF529FD759}" presName="root" presStyleCnt="0">
        <dgm:presLayoutVars>
          <dgm:dir/>
          <dgm:resizeHandles val="exact"/>
        </dgm:presLayoutVars>
      </dgm:prSet>
      <dgm:spPr/>
    </dgm:pt>
    <dgm:pt modelId="{88676736-C063-4596-B5BC-623D6BA50B80}" type="pres">
      <dgm:prSet presAssocID="{B5314AEB-A2ED-486F-BD11-FB8E08BEAAFD}" presName="compNode" presStyleCnt="0"/>
      <dgm:spPr/>
    </dgm:pt>
    <dgm:pt modelId="{23A4BD56-425D-449F-BFFA-926B0FF1FAFB}" type="pres">
      <dgm:prSet presAssocID="{B5314AEB-A2ED-486F-BD11-FB8E08BEAAFD}" presName="bgRect" presStyleLbl="bgShp" presStyleIdx="0" presStyleCnt="3"/>
      <dgm:spPr/>
    </dgm:pt>
    <dgm:pt modelId="{C8F42997-A2B0-4E2D-A952-9E640A97C733}" type="pres">
      <dgm:prSet presAssocID="{B5314AEB-A2ED-486F-BD11-FB8E08BEAAF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4219DD5-6007-4DD9-94AC-F8C5C7B402BB}" type="pres">
      <dgm:prSet presAssocID="{B5314AEB-A2ED-486F-BD11-FB8E08BEAAFD}" presName="spaceRect" presStyleCnt="0"/>
      <dgm:spPr/>
    </dgm:pt>
    <dgm:pt modelId="{A8BA71DE-6FEF-48C3-AED4-4A27E68A2E43}" type="pres">
      <dgm:prSet presAssocID="{B5314AEB-A2ED-486F-BD11-FB8E08BEAAFD}" presName="parTx" presStyleLbl="revTx" presStyleIdx="0" presStyleCnt="3">
        <dgm:presLayoutVars>
          <dgm:chMax val="0"/>
          <dgm:chPref val="0"/>
        </dgm:presLayoutVars>
      </dgm:prSet>
      <dgm:spPr/>
    </dgm:pt>
    <dgm:pt modelId="{A699DD25-94E1-481D-B51D-810D9DDDD418}" type="pres">
      <dgm:prSet presAssocID="{4C27B9AE-2663-4137-B2E9-C12A87D8A0D6}" presName="sibTrans" presStyleCnt="0"/>
      <dgm:spPr/>
    </dgm:pt>
    <dgm:pt modelId="{02A3C8CB-9208-4A0F-AE29-BD62BFE45446}" type="pres">
      <dgm:prSet presAssocID="{51D0F78A-9ABF-40AB-8109-E7A826A3811D}" presName="compNode" presStyleCnt="0"/>
      <dgm:spPr/>
    </dgm:pt>
    <dgm:pt modelId="{B65F356C-169D-44BF-991E-760BD9017864}" type="pres">
      <dgm:prSet presAssocID="{51D0F78A-9ABF-40AB-8109-E7A826A3811D}" presName="bgRect" presStyleLbl="bgShp" presStyleIdx="1" presStyleCnt="3"/>
      <dgm:spPr/>
    </dgm:pt>
    <dgm:pt modelId="{4E79919C-DA8F-4BFB-B878-47BD34D61612}" type="pres">
      <dgm:prSet presAssocID="{51D0F78A-9ABF-40AB-8109-E7A826A3811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10F0B82-6BFE-4B3B-AD02-93D4479EE871}" type="pres">
      <dgm:prSet presAssocID="{51D0F78A-9ABF-40AB-8109-E7A826A3811D}" presName="spaceRect" presStyleCnt="0"/>
      <dgm:spPr/>
    </dgm:pt>
    <dgm:pt modelId="{C6F969BE-B4C9-44BE-84E1-92B57B72AE2A}" type="pres">
      <dgm:prSet presAssocID="{51D0F78A-9ABF-40AB-8109-E7A826A3811D}" presName="parTx" presStyleLbl="revTx" presStyleIdx="1" presStyleCnt="3">
        <dgm:presLayoutVars>
          <dgm:chMax val="0"/>
          <dgm:chPref val="0"/>
        </dgm:presLayoutVars>
      </dgm:prSet>
      <dgm:spPr/>
    </dgm:pt>
    <dgm:pt modelId="{CB7A2AC1-3379-4318-A2FA-CCEE5560D724}" type="pres">
      <dgm:prSet presAssocID="{782225F7-FA33-4F69-90BE-7CB8B41B85C0}" presName="sibTrans" presStyleCnt="0"/>
      <dgm:spPr/>
    </dgm:pt>
    <dgm:pt modelId="{6D880A64-18B6-4366-AD79-A0FE8C0ABC0C}" type="pres">
      <dgm:prSet presAssocID="{AB1593C8-F446-4136-8A77-F17E5B104EAD}" presName="compNode" presStyleCnt="0"/>
      <dgm:spPr/>
    </dgm:pt>
    <dgm:pt modelId="{1FF3559D-F6F8-4916-927C-65E2390DFB73}" type="pres">
      <dgm:prSet presAssocID="{AB1593C8-F446-4136-8A77-F17E5B104EAD}" presName="bgRect" presStyleLbl="bgShp" presStyleIdx="2" presStyleCnt="3"/>
      <dgm:spPr/>
    </dgm:pt>
    <dgm:pt modelId="{651A4BE0-F6F6-4CCC-98F6-A22E6DDCF50F}" type="pres">
      <dgm:prSet presAssocID="{AB1593C8-F446-4136-8A77-F17E5B104EA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7F1AA894-0B8F-4106-BE0B-85183BE3EFBA}" type="pres">
      <dgm:prSet presAssocID="{AB1593C8-F446-4136-8A77-F17E5B104EAD}" presName="spaceRect" presStyleCnt="0"/>
      <dgm:spPr/>
    </dgm:pt>
    <dgm:pt modelId="{E5EC5FDC-75A4-44E4-8743-92D767751E04}" type="pres">
      <dgm:prSet presAssocID="{AB1593C8-F446-4136-8A77-F17E5B104EA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56F0F2C-4BF9-4B99-B5E3-05A9279777CC}" type="presOf" srcId="{AB1593C8-F446-4136-8A77-F17E5B104EAD}" destId="{E5EC5FDC-75A4-44E4-8743-92D767751E04}" srcOrd="0" destOrd="0" presId="urn:microsoft.com/office/officeart/2018/2/layout/IconVerticalSolidList"/>
    <dgm:cxn modelId="{DBD83C60-F2D4-4CA4-A79E-A76083B95ED7}" srcId="{576070F5-C445-4F03-879B-3DDF529FD759}" destId="{AB1593C8-F446-4136-8A77-F17E5B104EAD}" srcOrd="2" destOrd="0" parTransId="{19150DF6-8638-4E2E-9E3E-479F97E970BD}" sibTransId="{5ADBEB36-980D-4050-A3BB-86AA7ACC7AC4}"/>
    <dgm:cxn modelId="{10D73B78-9EA1-4A22-A3E0-3DD9BC13F88B}" type="presOf" srcId="{576070F5-C445-4F03-879B-3DDF529FD759}" destId="{5090BF0A-C3E9-4AB3-AD04-07AC78FE68C0}" srcOrd="0" destOrd="0" presId="urn:microsoft.com/office/officeart/2018/2/layout/IconVerticalSolidList"/>
    <dgm:cxn modelId="{824BDA7F-1345-438B-AACF-E60A0F1CD0BA}" srcId="{576070F5-C445-4F03-879B-3DDF529FD759}" destId="{51D0F78A-9ABF-40AB-8109-E7A826A3811D}" srcOrd="1" destOrd="0" parTransId="{0166B8F6-8072-4980-9FA6-7E815F81D46A}" sibTransId="{782225F7-FA33-4F69-90BE-7CB8B41B85C0}"/>
    <dgm:cxn modelId="{D4CD2299-D1BF-4A0E-8798-E6A22506608C}" type="presOf" srcId="{B5314AEB-A2ED-486F-BD11-FB8E08BEAAFD}" destId="{A8BA71DE-6FEF-48C3-AED4-4A27E68A2E43}" srcOrd="0" destOrd="0" presId="urn:microsoft.com/office/officeart/2018/2/layout/IconVerticalSolidList"/>
    <dgm:cxn modelId="{776C80B6-A5D4-4E81-8DC1-5E72F9195504}" type="presOf" srcId="{51D0F78A-9ABF-40AB-8109-E7A826A3811D}" destId="{C6F969BE-B4C9-44BE-84E1-92B57B72AE2A}" srcOrd="0" destOrd="0" presId="urn:microsoft.com/office/officeart/2018/2/layout/IconVerticalSolidList"/>
    <dgm:cxn modelId="{F0FFF1F4-731E-45D6-AA7B-0EC82AE38870}" srcId="{576070F5-C445-4F03-879B-3DDF529FD759}" destId="{B5314AEB-A2ED-486F-BD11-FB8E08BEAAFD}" srcOrd="0" destOrd="0" parTransId="{489C6B9F-4DFA-41AB-9FB0-A2A7F96432C7}" sibTransId="{4C27B9AE-2663-4137-B2E9-C12A87D8A0D6}"/>
    <dgm:cxn modelId="{7BCC9CE4-CD3C-41B2-853E-469A56F8EE44}" type="presParOf" srcId="{5090BF0A-C3E9-4AB3-AD04-07AC78FE68C0}" destId="{88676736-C063-4596-B5BC-623D6BA50B80}" srcOrd="0" destOrd="0" presId="urn:microsoft.com/office/officeart/2018/2/layout/IconVerticalSolidList"/>
    <dgm:cxn modelId="{E1DCC5B0-38F1-4A4A-B0BA-0BFBD218863D}" type="presParOf" srcId="{88676736-C063-4596-B5BC-623D6BA50B80}" destId="{23A4BD56-425D-449F-BFFA-926B0FF1FAFB}" srcOrd="0" destOrd="0" presId="urn:microsoft.com/office/officeart/2018/2/layout/IconVerticalSolidList"/>
    <dgm:cxn modelId="{603FC7BB-C07B-4C0C-842F-300BB076926B}" type="presParOf" srcId="{88676736-C063-4596-B5BC-623D6BA50B80}" destId="{C8F42997-A2B0-4E2D-A952-9E640A97C733}" srcOrd="1" destOrd="0" presId="urn:microsoft.com/office/officeart/2018/2/layout/IconVerticalSolidList"/>
    <dgm:cxn modelId="{FCCBFCD3-57C4-4B98-89FE-7AE8A0D836AB}" type="presParOf" srcId="{88676736-C063-4596-B5BC-623D6BA50B80}" destId="{C4219DD5-6007-4DD9-94AC-F8C5C7B402BB}" srcOrd="2" destOrd="0" presId="urn:microsoft.com/office/officeart/2018/2/layout/IconVerticalSolidList"/>
    <dgm:cxn modelId="{C21E5476-1E25-41DA-AF70-AAF311AD658D}" type="presParOf" srcId="{88676736-C063-4596-B5BC-623D6BA50B80}" destId="{A8BA71DE-6FEF-48C3-AED4-4A27E68A2E43}" srcOrd="3" destOrd="0" presId="urn:microsoft.com/office/officeart/2018/2/layout/IconVerticalSolidList"/>
    <dgm:cxn modelId="{59D7DB8B-85B1-4CCE-B5F3-6CAD9C374D1D}" type="presParOf" srcId="{5090BF0A-C3E9-4AB3-AD04-07AC78FE68C0}" destId="{A699DD25-94E1-481D-B51D-810D9DDDD418}" srcOrd="1" destOrd="0" presId="urn:microsoft.com/office/officeart/2018/2/layout/IconVerticalSolidList"/>
    <dgm:cxn modelId="{9DB4E11E-B37D-414A-92CD-22B6A0A71ECD}" type="presParOf" srcId="{5090BF0A-C3E9-4AB3-AD04-07AC78FE68C0}" destId="{02A3C8CB-9208-4A0F-AE29-BD62BFE45446}" srcOrd="2" destOrd="0" presId="urn:microsoft.com/office/officeart/2018/2/layout/IconVerticalSolidList"/>
    <dgm:cxn modelId="{72E56076-A628-4668-A986-D7F1C7004ACD}" type="presParOf" srcId="{02A3C8CB-9208-4A0F-AE29-BD62BFE45446}" destId="{B65F356C-169D-44BF-991E-760BD9017864}" srcOrd="0" destOrd="0" presId="urn:microsoft.com/office/officeart/2018/2/layout/IconVerticalSolidList"/>
    <dgm:cxn modelId="{DB6C3E87-8617-4395-AE39-81479967CE1E}" type="presParOf" srcId="{02A3C8CB-9208-4A0F-AE29-BD62BFE45446}" destId="{4E79919C-DA8F-4BFB-B878-47BD34D61612}" srcOrd="1" destOrd="0" presId="urn:microsoft.com/office/officeart/2018/2/layout/IconVerticalSolidList"/>
    <dgm:cxn modelId="{19BA3285-CE2D-4335-996C-DE29BBC47734}" type="presParOf" srcId="{02A3C8CB-9208-4A0F-AE29-BD62BFE45446}" destId="{910F0B82-6BFE-4B3B-AD02-93D4479EE871}" srcOrd="2" destOrd="0" presId="urn:microsoft.com/office/officeart/2018/2/layout/IconVerticalSolidList"/>
    <dgm:cxn modelId="{29FD293E-7000-441E-8957-A962FB6467CB}" type="presParOf" srcId="{02A3C8CB-9208-4A0F-AE29-BD62BFE45446}" destId="{C6F969BE-B4C9-44BE-84E1-92B57B72AE2A}" srcOrd="3" destOrd="0" presId="urn:microsoft.com/office/officeart/2018/2/layout/IconVerticalSolidList"/>
    <dgm:cxn modelId="{F4131CBE-125C-44D8-8FA0-F79FED544BB9}" type="presParOf" srcId="{5090BF0A-C3E9-4AB3-AD04-07AC78FE68C0}" destId="{CB7A2AC1-3379-4318-A2FA-CCEE5560D724}" srcOrd="3" destOrd="0" presId="urn:microsoft.com/office/officeart/2018/2/layout/IconVerticalSolidList"/>
    <dgm:cxn modelId="{23293542-089D-40F0-96B4-4C1D0759546F}" type="presParOf" srcId="{5090BF0A-C3E9-4AB3-AD04-07AC78FE68C0}" destId="{6D880A64-18B6-4366-AD79-A0FE8C0ABC0C}" srcOrd="4" destOrd="0" presId="urn:microsoft.com/office/officeart/2018/2/layout/IconVerticalSolidList"/>
    <dgm:cxn modelId="{C4BFA38C-CD3B-4E7E-A5C0-8A30FE06A136}" type="presParOf" srcId="{6D880A64-18B6-4366-AD79-A0FE8C0ABC0C}" destId="{1FF3559D-F6F8-4916-927C-65E2390DFB73}" srcOrd="0" destOrd="0" presId="urn:microsoft.com/office/officeart/2018/2/layout/IconVerticalSolidList"/>
    <dgm:cxn modelId="{8E1B1797-AECD-42B2-ABED-91DAC751FAEB}" type="presParOf" srcId="{6D880A64-18B6-4366-AD79-A0FE8C0ABC0C}" destId="{651A4BE0-F6F6-4CCC-98F6-A22E6DDCF50F}" srcOrd="1" destOrd="0" presId="urn:microsoft.com/office/officeart/2018/2/layout/IconVerticalSolidList"/>
    <dgm:cxn modelId="{CAF69FDD-77C2-4453-828C-0E1067364294}" type="presParOf" srcId="{6D880A64-18B6-4366-AD79-A0FE8C0ABC0C}" destId="{7F1AA894-0B8F-4106-BE0B-85183BE3EFBA}" srcOrd="2" destOrd="0" presId="urn:microsoft.com/office/officeart/2018/2/layout/IconVerticalSolidList"/>
    <dgm:cxn modelId="{3F32785E-84E7-4323-BBE0-A50A20DFAAC4}" type="presParOf" srcId="{6D880A64-18B6-4366-AD79-A0FE8C0ABC0C}" destId="{E5EC5FDC-75A4-44E4-8743-92D767751E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9B0CFB-BD68-4E3E-893F-5DBAA55FFD41}">
      <dsp:nvSpPr>
        <dsp:cNvPr id="0" name=""/>
        <dsp:cNvSpPr/>
      </dsp:nvSpPr>
      <dsp:spPr>
        <a:xfrm>
          <a:off x="0" y="2178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C08C91-7A27-415E-8327-184600D6408E}">
      <dsp:nvSpPr>
        <dsp:cNvPr id="0" name=""/>
        <dsp:cNvSpPr/>
      </dsp:nvSpPr>
      <dsp:spPr>
        <a:xfrm>
          <a:off x="333979" y="250592"/>
          <a:ext cx="607234" cy="607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AEE676-0250-472F-B6D0-91C5CA2FF008}">
      <dsp:nvSpPr>
        <dsp:cNvPr id="0" name=""/>
        <dsp:cNvSpPr/>
      </dsp:nvSpPr>
      <dsp:spPr>
        <a:xfrm>
          <a:off x="1275192" y="2178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Animation productions run for multiple years</a:t>
          </a:r>
        </a:p>
      </dsp:txBody>
      <dsp:txXfrm>
        <a:off x="1275192" y="2178"/>
        <a:ext cx="3160463" cy="1104063"/>
      </dsp:txXfrm>
    </dsp:sp>
    <dsp:sp modelId="{F7BC48EE-4EA5-4AB4-9421-B09A7E54BE5E}">
      <dsp:nvSpPr>
        <dsp:cNvPr id="0" name=""/>
        <dsp:cNvSpPr/>
      </dsp:nvSpPr>
      <dsp:spPr>
        <a:xfrm>
          <a:off x="0" y="1382257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43D35E-344F-4129-BAB4-F13AF0E29BF4}">
      <dsp:nvSpPr>
        <dsp:cNvPr id="0" name=""/>
        <dsp:cNvSpPr/>
      </dsp:nvSpPr>
      <dsp:spPr>
        <a:xfrm>
          <a:off x="333979" y="1630671"/>
          <a:ext cx="607234" cy="6072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33A9A3-378B-42D2-94FD-DD687CB34F33}">
      <dsp:nvSpPr>
        <dsp:cNvPr id="0" name=""/>
        <dsp:cNvSpPr/>
      </dsp:nvSpPr>
      <dsp:spPr>
        <a:xfrm>
          <a:off x="1275192" y="1382257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Hundreds of artists involved</a:t>
          </a:r>
        </a:p>
      </dsp:txBody>
      <dsp:txXfrm>
        <a:off x="1275192" y="1382257"/>
        <a:ext cx="3160463" cy="1104063"/>
      </dsp:txXfrm>
    </dsp:sp>
    <dsp:sp modelId="{0A25319C-697B-45FC-9622-F20C3D95FC69}">
      <dsp:nvSpPr>
        <dsp:cNvPr id="0" name=""/>
        <dsp:cNvSpPr/>
      </dsp:nvSpPr>
      <dsp:spPr>
        <a:xfrm>
          <a:off x="0" y="2762336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4411FE-B416-430B-B048-8D4CA89D808E}">
      <dsp:nvSpPr>
        <dsp:cNvPr id="0" name=""/>
        <dsp:cNvSpPr/>
      </dsp:nvSpPr>
      <dsp:spPr>
        <a:xfrm>
          <a:off x="333979" y="3010750"/>
          <a:ext cx="607234" cy="6072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3F0775-9884-481B-A966-E7BFCD6FC5DB}">
      <dsp:nvSpPr>
        <dsp:cNvPr id="0" name=""/>
        <dsp:cNvSpPr/>
      </dsp:nvSpPr>
      <dsp:spPr>
        <a:xfrm>
          <a:off x="1275192" y="2762336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Thousands of shots to track</a:t>
          </a:r>
        </a:p>
      </dsp:txBody>
      <dsp:txXfrm>
        <a:off x="1275192" y="2762336"/>
        <a:ext cx="3160463" cy="1104063"/>
      </dsp:txXfrm>
    </dsp:sp>
    <dsp:sp modelId="{F6545DC1-660A-4043-9E4F-F8DDBA4CAEEB}">
      <dsp:nvSpPr>
        <dsp:cNvPr id="0" name=""/>
        <dsp:cNvSpPr/>
      </dsp:nvSpPr>
      <dsp:spPr>
        <a:xfrm>
          <a:off x="0" y="4142415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585F4B-964F-48FB-B372-EA6FE55B6F4B}">
      <dsp:nvSpPr>
        <dsp:cNvPr id="0" name=""/>
        <dsp:cNvSpPr/>
      </dsp:nvSpPr>
      <dsp:spPr>
        <a:xfrm>
          <a:off x="333979" y="4390829"/>
          <a:ext cx="607234" cy="6072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967E1-815F-4B19-B65E-8110B5085491}">
      <dsp:nvSpPr>
        <dsp:cNvPr id="0" name=""/>
        <dsp:cNvSpPr/>
      </dsp:nvSpPr>
      <dsp:spPr>
        <a:xfrm>
          <a:off x="1275192" y="4142415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Budget planning determines feasibility of the project</a:t>
          </a:r>
        </a:p>
      </dsp:txBody>
      <dsp:txXfrm>
        <a:off x="1275192" y="4142415"/>
        <a:ext cx="3160463" cy="11040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4BC345-4D3E-4CC0-BA52-F1DEEFCBBB96}">
      <dsp:nvSpPr>
        <dsp:cNvPr id="0" name=""/>
        <dsp:cNvSpPr/>
      </dsp:nvSpPr>
      <dsp:spPr>
        <a:xfrm>
          <a:off x="0" y="246708"/>
          <a:ext cx="4435656" cy="8658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• Character design</a:t>
          </a:r>
        </a:p>
      </dsp:txBody>
      <dsp:txXfrm>
        <a:off x="42265" y="288973"/>
        <a:ext cx="4351126" cy="781270"/>
      </dsp:txXfrm>
    </dsp:sp>
    <dsp:sp modelId="{30E546E8-0542-4BCC-9A50-F5206DFEF1A3}">
      <dsp:nvSpPr>
        <dsp:cNvPr id="0" name=""/>
        <dsp:cNvSpPr/>
      </dsp:nvSpPr>
      <dsp:spPr>
        <a:xfrm>
          <a:off x="0" y="1219068"/>
          <a:ext cx="4435656" cy="8658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248291"/>
                <a:satOff val="144"/>
                <a:lumOff val="1421"/>
                <a:alphaOff val="0"/>
                <a:shade val="74000"/>
                <a:satMod val="130000"/>
                <a:lumMod val="90000"/>
              </a:schemeClr>
              <a:schemeClr val="accent5">
                <a:hueOff val="248291"/>
                <a:satOff val="144"/>
                <a:lumOff val="1421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• Environment design</a:t>
          </a:r>
        </a:p>
      </dsp:txBody>
      <dsp:txXfrm>
        <a:off x="42265" y="1261333"/>
        <a:ext cx="4351126" cy="781270"/>
      </dsp:txXfrm>
    </dsp:sp>
    <dsp:sp modelId="{68026C9A-CE2B-4D13-9EAB-E2B675E19BA4}">
      <dsp:nvSpPr>
        <dsp:cNvPr id="0" name=""/>
        <dsp:cNvSpPr/>
      </dsp:nvSpPr>
      <dsp:spPr>
        <a:xfrm>
          <a:off x="0" y="2191428"/>
          <a:ext cx="4435656" cy="8658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496582"/>
                <a:satOff val="288"/>
                <a:lumOff val="2843"/>
                <a:alphaOff val="0"/>
                <a:shade val="74000"/>
                <a:satMod val="130000"/>
                <a:lumMod val="90000"/>
              </a:schemeClr>
              <a:schemeClr val="accent5">
                <a:hueOff val="496582"/>
                <a:satOff val="288"/>
                <a:lumOff val="2843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• Story reels</a:t>
          </a:r>
        </a:p>
      </dsp:txBody>
      <dsp:txXfrm>
        <a:off x="42265" y="2233693"/>
        <a:ext cx="4351126" cy="781270"/>
      </dsp:txXfrm>
    </dsp:sp>
    <dsp:sp modelId="{42BDA7E8-35F5-405E-AFED-8B2959E83723}">
      <dsp:nvSpPr>
        <dsp:cNvPr id="0" name=""/>
        <dsp:cNvSpPr/>
      </dsp:nvSpPr>
      <dsp:spPr>
        <a:xfrm>
          <a:off x="0" y="3163788"/>
          <a:ext cx="4435656" cy="8658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744874"/>
                <a:satOff val="432"/>
                <a:lumOff val="4264"/>
                <a:alphaOff val="0"/>
                <a:shade val="74000"/>
                <a:satMod val="130000"/>
                <a:lumMod val="90000"/>
              </a:schemeClr>
              <a:schemeClr val="accent5">
                <a:hueOff val="744874"/>
                <a:satOff val="432"/>
                <a:lumOff val="4264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• Layout planning</a:t>
          </a:r>
        </a:p>
      </dsp:txBody>
      <dsp:txXfrm>
        <a:off x="42265" y="3206053"/>
        <a:ext cx="4351126" cy="781270"/>
      </dsp:txXfrm>
    </dsp:sp>
    <dsp:sp modelId="{432330E9-D5AD-4B1C-A173-0CB2C3D82A7F}">
      <dsp:nvSpPr>
        <dsp:cNvPr id="0" name=""/>
        <dsp:cNvSpPr/>
      </dsp:nvSpPr>
      <dsp:spPr>
        <a:xfrm>
          <a:off x="0" y="4136148"/>
          <a:ext cx="4435656" cy="8658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993165"/>
                <a:satOff val="576"/>
                <a:lumOff val="5686"/>
                <a:alphaOff val="0"/>
                <a:shade val="74000"/>
                <a:satMod val="130000"/>
                <a:lumMod val="90000"/>
              </a:schemeClr>
              <a:schemeClr val="accent5">
                <a:hueOff val="993165"/>
                <a:satOff val="576"/>
                <a:lumOff val="5686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• Voice casting</a:t>
          </a:r>
        </a:p>
      </dsp:txBody>
      <dsp:txXfrm>
        <a:off x="42265" y="4178413"/>
        <a:ext cx="4351126" cy="7812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7734A8-EFC5-4798-8852-59E76F1A2A9E}">
      <dsp:nvSpPr>
        <dsp:cNvPr id="0" name=""/>
        <dsp:cNvSpPr/>
      </dsp:nvSpPr>
      <dsp:spPr>
        <a:xfrm>
          <a:off x="0" y="439488"/>
          <a:ext cx="4435656" cy="7956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Character animation</a:t>
          </a:r>
        </a:p>
      </dsp:txBody>
      <dsp:txXfrm>
        <a:off x="38838" y="478326"/>
        <a:ext cx="4357980" cy="717924"/>
      </dsp:txXfrm>
    </dsp:sp>
    <dsp:sp modelId="{D546009F-AE46-46D6-BFE9-8DAAF845B274}">
      <dsp:nvSpPr>
        <dsp:cNvPr id="0" name=""/>
        <dsp:cNvSpPr/>
      </dsp:nvSpPr>
      <dsp:spPr>
        <a:xfrm>
          <a:off x="0" y="1333008"/>
          <a:ext cx="4435656" cy="7956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248291"/>
                <a:satOff val="144"/>
                <a:lumOff val="1421"/>
                <a:alphaOff val="0"/>
                <a:shade val="74000"/>
                <a:satMod val="130000"/>
                <a:lumMod val="90000"/>
              </a:schemeClr>
              <a:schemeClr val="accent5">
                <a:hueOff val="248291"/>
                <a:satOff val="144"/>
                <a:lumOff val="1421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Rigging</a:t>
          </a:r>
        </a:p>
      </dsp:txBody>
      <dsp:txXfrm>
        <a:off x="38838" y="1371846"/>
        <a:ext cx="4357980" cy="717924"/>
      </dsp:txXfrm>
    </dsp:sp>
    <dsp:sp modelId="{EE74502B-2148-4139-B6AD-A137E19E5F20}">
      <dsp:nvSpPr>
        <dsp:cNvPr id="0" name=""/>
        <dsp:cNvSpPr/>
      </dsp:nvSpPr>
      <dsp:spPr>
        <a:xfrm>
          <a:off x="0" y="2226528"/>
          <a:ext cx="4435656" cy="7956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496582"/>
                <a:satOff val="288"/>
                <a:lumOff val="2843"/>
                <a:alphaOff val="0"/>
                <a:shade val="74000"/>
                <a:satMod val="130000"/>
                <a:lumMod val="90000"/>
              </a:schemeClr>
              <a:schemeClr val="accent5">
                <a:hueOff val="496582"/>
                <a:satOff val="288"/>
                <a:lumOff val="2843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FX simulation</a:t>
          </a:r>
        </a:p>
      </dsp:txBody>
      <dsp:txXfrm>
        <a:off x="38838" y="2265366"/>
        <a:ext cx="4357980" cy="717924"/>
      </dsp:txXfrm>
    </dsp:sp>
    <dsp:sp modelId="{E324C026-21BD-44F3-9251-DBFEEE706965}">
      <dsp:nvSpPr>
        <dsp:cNvPr id="0" name=""/>
        <dsp:cNvSpPr/>
      </dsp:nvSpPr>
      <dsp:spPr>
        <a:xfrm>
          <a:off x="0" y="3120048"/>
          <a:ext cx="4435656" cy="7956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744874"/>
                <a:satOff val="432"/>
                <a:lumOff val="4264"/>
                <a:alphaOff val="0"/>
                <a:shade val="74000"/>
                <a:satMod val="130000"/>
                <a:lumMod val="90000"/>
              </a:schemeClr>
              <a:schemeClr val="accent5">
                <a:hueOff val="744874"/>
                <a:satOff val="432"/>
                <a:lumOff val="4264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Environment creation</a:t>
          </a:r>
        </a:p>
      </dsp:txBody>
      <dsp:txXfrm>
        <a:off x="38838" y="3158886"/>
        <a:ext cx="4357980" cy="717924"/>
      </dsp:txXfrm>
    </dsp:sp>
    <dsp:sp modelId="{545F0006-0CB8-4C4E-AA2B-0D6AEEB398D3}">
      <dsp:nvSpPr>
        <dsp:cNvPr id="0" name=""/>
        <dsp:cNvSpPr/>
      </dsp:nvSpPr>
      <dsp:spPr>
        <a:xfrm>
          <a:off x="0" y="4013568"/>
          <a:ext cx="4435656" cy="7956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993165"/>
                <a:satOff val="576"/>
                <a:lumOff val="5686"/>
                <a:alphaOff val="0"/>
                <a:shade val="74000"/>
                <a:satMod val="130000"/>
                <a:lumMod val="90000"/>
              </a:schemeClr>
              <a:schemeClr val="accent5">
                <a:hueOff val="993165"/>
                <a:satOff val="576"/>
                <a:lumOff val="5686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Lighting and rendering</a:t>
          </a:r>
        </a:p>
      </dsp:txBody>
      <dsp:txXfrm>
        <a:off x="38838" y="4052406"/>
        <a:ext cx="4357980" cy="7179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B133A5-7D14-4732-8A68-D1F256B7ECE9}">
      <dsp:nvSpPr>
        <dsp:cNvPr id="0" name=""/>
        <dsp:cNvSpPr/>
      </dsp:nvSpPr>
      <dsp:spPr>
        <a:xfrm>
          <a:off x="0" y="53928"/>
          <a:ext cx="4435656" cy="9360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Compositing</a:t>
          </a:r>
        </a:p>
      </dsp:txBody>
      <dsp:txXfrm>
        <a:off x="45692" y="99620"/>
        <a:ext cx="4344272" cy="844616"/>
      </dsp:txXfrm>
    </dsp:sp>
    <dsp:sp modelId="{AC629712-5B14-4A23-9534-10891275706C}">
      <dsp:nvSpPr>
        <dsp:cNvPr id="0" name=""/>
        <dsp:cNvSpPr/>
      </dsp:nvSpPr>
      <dsp:spPr>
        <a:xfrm>
          <a:off x="0" y="1105128"/>
          <a:ext cx="4435656" cy="9360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248291"/>
                <a:satOff val="144"/>
                <a:lumOff val="1421"/>
                <a:alphaOff val="0"/>
                <a:shade val="74000"/>
                <a:satMod val="130000"/>
                <a:lumMod val="90000"/>
              </a:schemeClr>
              <a:schemeClr val="accent5">
                <a:hueOff val="248291"/>
                <a:satOff val="144"/>
                <a:lumOff val="1421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Final edit</a:t>
          </a:r>
        </a:p>
      </dsp:txBody>
      <dsp:txXfrm>
        <a:off x="45692" y="1150820"/>
        <a:ext cx="4344272" cy="844616"/>
      </dsp:txXfrm>
    </dsp:sp>
    <dsp:sp modelId="{8A9EBD4B-BC00-48A1-BF4E-89766CA1E172}">
      <dsp:nvSpPr>
        <dsp:cNvPr id="0" name=""/>
        <dsp:cNvSpPr/>
      </dsp:nvSpPr>
      <dsp:spPr>
        <a:xfrm>
          <a:off x="0" y="2156328"/>
          <a:ext cx="4435656" cy="9360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496582"/>
                <a:satOff val="288"/>
                <a:lumOff val="2843"/>
                <a:alphaOff val="0"/>
                <a:shade val="74000"/>
                <a:satMod val="130000"/>
                <a:lumMod val="90000"/>
              </a:schemeClr>
              <a:schemeClr val="accent5">
                <a:hueOff val="496582"/>
                <a:satOff val="288"/>
                <a:lumOff val="2843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Sound design</a:t>
          </a:r>
        </a:p>
      </dsp:txBody>
      <dsp:txXfrm>
        <a:off x="45692" y="2202020"/>
        <a:ext cx="4344272" cy="844616"/>
      </dsp:txXfrm>
    </dsp:sp>
    <dsp:sp modelId="{04A7F2F3-660A-4DDC-BFE0-10C371EC5B71}">
      <dsp:nvSpPr>
        <dsp:cNvPr id="0" name=""/>
        <dsp:cNvSpPr/>
      </dsp:nvSpPr>
      <dsp:spPr>
        <a:xfrm>
          <a:off x="0" y="3207528"/>
          <a:ext cx="4435656" cy="9360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744874"/>
                <a:satOff val="432"/>
                <a:lumOff val="4264"/>
                <a:alphaOff val="0"/>
                <a:shade val="74000"/>
                <a:satMod val="130000"/>
                <a:lumMod val="90000"/>
              </a:schemeClr>
              <a:schemeClr val="accent5">
                <a:hueOff val="744874"/>
                <a:satOff val="432"/>
                <a:lumOff val="4264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Music recording</a:t>
          </a:r>
        </a:p>
      </dsp:txBody>
      <dsp:txXfrm>
        <a:off x="45692" y="3253220"/>
        <a:ext cx="4344272" cy="844616"/>
      </dsp:txXfrm>
    </dsp:sp>
    <dsp:sp modelId="{1A1D046A-216D-4F8C-AFAB-61BE17BD376C}">
      <dsp:nvSpPr>
        <dsp:cNvPr id="0" name=""/>
        <dsp:cNvSpPr/>
      </dsp:nvSpPr>
      <dsp:spPr>
        <a:xfrm>
          <a:off x="0" y="4258728"/>
          <a:ext cx="4435656" cy="9360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993165"/>
                <a:satOff val="576"/>
                <a:lumOff val="5686"/>
                <a:alphaOff val="0"/>
                <a:shade val="74000"/>
                <a:satMod val="130000"/>
                <a:lumMod val="90000"/>
              </a:schemeClr>
              <a:schemeClr val="accent5">
                <a:hueOff val="993165"/>
                <a:satOff val="576"/>
                <a:lumOff val="5686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Colour grading</a:t>
          </a:r>
        </a:p>
      </dsp:txBody>
      <dsp:txXfrm>
        <a:off x="45692" y="4304420"/>
        <a:ext cx="4344272" cy="8446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295AE2-D8F2-4D22-9AD6-5F7BFF32285C}">
      <dsp:nvSpPr>
        <dsp:cNvPr id="0" name=""/>
        <dsp:cNvSpPr/>
      </dsp:nvSpPr>
      <dsp:spPr>
        <a:xfrm>
          <a:off x="0" y="2178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AC0418-F2B4-49C1-8310-5B3591C7D633}">
      <dsp:nvSpPr>
        <dsp:cNvPr id="0" name=""/>
        <dsp:cNvSpPr/>
      </dsp:nvSpPr>
      <dsp:spPr>
        <a:xfrm>
          <a:off x="333979" y="250592"/>
          <a:ext cx="607234" cy="607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F0671-24CD-489D-969F-7EA40CC5B0DA}">
      <dsp:nvSpPr>
        <dsp:cNvPr id="0" name=""/>
        <dsp:cNvSpPr/>
      </dsp:nvSpPr>
      <dsp:spPr>
        <a:xfrm>
          <a:off x="1275192" y="2178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Runtime: ~90–110 minutes</a:t>
          </a:r>
        </a:p>
      </dsp:txBody>
      <dsp:txXfrm>
        <a:off x="1275192" y="2178"/>
        <a:ext cx="3160463" cy="1104063"/>
      </dsp:txXfrm>
    </dsp:sp>
    <dsp:sp modelId="{22CE25C3-F9D6-4DDA-B351-3129CF0B0ED2}">
      <dsp:nvSpPr>
        <dsp:cNvPr id="0" name=""/>
        <dsp:cNvSpPr/>
      </dsp:nvSpPr>
      <dsp:spPr>
        <a:xfrm>
          <a:off x="0" y="1382257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F592DB-FE15-4EBB-8F0D-05F48F059E28}">
      <dsp:nvSpPr>
        <dsp:cNvPr id="0" name=""/>
        <dsp:cNvSpPr/>
      </dsp:nvSpPr>
      <dsp:spPr>
        <a:xfrm>
          <a:off x="333979" y="1630671"/>
          <a:ext cx="607234" cy="6072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1F964C-A3AD-4A94-9463-91A2FDE16EB9}">
      <dsp:nvSpPr>
        <dsp:cNvPr id="0" name=""/>
        <dsp:cNvSpPr/>
      </dsp:nvSpPr>
      <dsp:spPr>
        <a:xfrm>
          <a:off x="1275192" y="1382257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Budget: $120M–$200M</a:t>
          </a:r>
        </a:p>
      </dsp:txBody>
      <dsp:txXfrm>
        <a:off x="1275192" y="1382257"/>
        <a:ext cx="3160463" cy="1104063"/>
      </dsp:txXfrm>
    </dsp:sp>
    <dsp:sp modelId="{B0938901-3291-4C54-BBEE-26776443C03B}">
      <dsp:nvSpPr>
        <dsp:cNvPr id="0" name=""/>
        <dsp:cNvSpPr/>
      </dsp:nvSpPr>
      <dsp:spPr>
        <a:xfrm>
          <a:off x="0" y="2762336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8B426-7E3B-4CBA-BAD6-C824480B91DD}">
      <dsp:nvSpPr>
        <dsp:cNvPr id="0" name=""/>
        <dsp:cNvSpPr/>
      </dsp:nvSpPr>
      <dsp:spPr>
        <a:xfrm>
          <a:off x="333979" y="3010750"/>
          <a:ext cx="607234" cy="6072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08F546-9CE9-4433-A057-7E8446D8DE87}">
      <dsp:nvSpPr>
        <dsp:cNvPr id="0" name=""/>
        <dsp:cNvSpPr/>
      </dsp:nvSpPr>
      <dsp:spPr>
        <a:xfrm>
          <a:off x="1275192" y="2762336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Production length: 3–5 years</a:t>
          </a:r>
        </a:p>
      </dsp:txBody>
      <dsp:txXfrm>
        <a:off x="1275192" y="2762336"/>
        <a:ext cx="3160463" cy="1104063"/>
      </dsp:txXfrm>
    </dsp:sp>
    <dsp:sp modelId="{1BD39831-41E3-48F2-9D97-BE856041B895}">
      <dsp:nvSpPr>
        <dsp:cNvPr id="0" name=""/>
        <dsp:cNvSpPr/>
      </dsp:nvSpPr>
      <dsp:spPr>
        <a:xfrm>
          <a:off x="0" y="4142415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226249-C397-4096-AEC6-854ABD4C0E31}">
      <dsp:nvSpPr>
        <dsp:cNvPr id="0" name=""/>
        <dsp:cNvSpPr/>
      </dsp:nvSpPr>
      <dsp:spPr>
        <a:xfrm>
          <a:off x="333979" y="4390829"/>
          <a:ext cx="607234" cy="6072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26533C-4408-4F52-880C-33F0071553A4}">
      <dsp:nvSpPr>
        <dsp:cNvPr id="0" name=""/>
        <dsp:cNvSpPr/>
      </dsp:nvSpPr>
      <dsp:spPr>
        <a:xfrm>
          <a:off x="1275192" y="4142415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Teams: 400–800+ artists</a:t>
          </a:r>
        </a:p>
      </dsp:txBody>
      <dsp:txXfrm>
        <a:off x="1275192" y="4142415"/>
        <a:ext cx="3160463" cy="11040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E6CE8F-F0AF-42A1-B113-82F2AFCE4FB2}">
      <dsp:nvSpPr>
        <dsp:cNvPr id="0" name=""/>
        <dsp:cNvSpPr/>
      </dsp:nvSpPr>
      <dsp:spPr>
        <a:xfrm>
          <a:off x="0" y="640"/>
          <a:ext cx="4435656" cy="1499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408446-96FC-458F-B609-68F3BF5E671E}">
      <dsp:nvSpPr>
        <dsp:cNvPr id="0" name=""/>
        <dsp:cNvSpPr/>
      </dsp:nvSpPr>
      <dsp:spPr>
        <a:xfrm>
          <a:off x="453523" y="337971"/>
          <a:ext cx="824587" cy="824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9638DF-A133-409F-B333-77D05C7FED26}">
      <dsp:nvSpPr>
        <dsp:cNvPr id="0" name=""/>
        <dsp:cNvSpPr/>
      </dsp:nvSpPr>
      <dsp:spPr>
        <a:xfrm>
          <a:off x="1731633" y="640"/>
          <a:ext cx="2704022" cy="149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71" tIns="158671" rIns="158671" bIns="1586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90 minutes ≈ 5400 seconds</a:t>
          </a:r>
        </a:p>
      </dsp:txBody>
      <dsp:txXfrm>
        <a:off x="1731633" y="640"/>
        <a:ext cx="2704022" cy="1499250"/>
      </dsp:txXfrm>
    </dsp:sp>
    <dsp:sp modelId="{E5537B8D-38C1-471F-8D55-D11B3A04FB2A}">
      <dsp:nvSpPr>
        <dsp:cNvPr id="0" name=""/>
        <dsp:cNvSpPr/>
      </dsp:nvSpPr>
      <dsp:spPr>
        <a:xfrm>
          <a:off x="0" y="1874703"/>
          <a:ext cx="4435656" cy="1499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93B9D3-D275-4644-B3AF-1441CA70C27F}">
      <dsp:nvSpPr>
        <dsp:cNvPr id="0" name=""/>
        <dsp:cNvSpPr/>
      </dsp:nvSpPr>
      <dsp:spPr>
        <a:xfrm>
          <a:off x="453523" y="2212034"/>
          <a:ext cx="824587" cy="824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79BD9A-2017-429A-B258-226898E2E1BA}">
      <dsp:nvSpPr>
        <dsp:cNvPr id="0" name=""/>
        <dsp:cNvSpPr/>
      </dsp:nvSpPr>
      <dsp:spPr>
        <a:xfrm>
          <a:off x="1731633" y="1874703"/>
          <a:ext cx="2704022" cy="149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71" tIns="158671" rIns="158671" bIns="1586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Average shot length: 6–10 seconds</a:t>
          </a:r>
        </a:p>
      </dsp:txBody>
      <dsp:txXfrm>
        <a:off x="1731633" y="1874703"/>
        <a:ext cx="2704022" cy="1499250"/>
      </dsp:txXfrm>
    </dsp:sp>
    <dsp:sp modelId="{5DCACA2A-9C59-43E2-8ABC-75A943A256B3}">
      <dsp:nvSpPr>
        <dsp:cNvPr id="0" name=""/>
        <dsp:cNvSpPr/>
      </dsp:nvSpPr>
      <dsp:spPr>
        <a:xfrm>
          <a:off x="0" y="3748766"/>
          <a:ext cx="4435656" cy="1499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D96F91-AF4F-4C07-A205-B558F99E5EC8}">
      <dsp:nvSpPr>
        <dsp:cNvPr id="0" name=""/>
        <dsp:cNvSpPr/>
      </dsp:nvSpPr>
      <dsp:spPr>
        <a:xfrm>
          <a:off x="453523" y="4086097"/>
          <a:ext cx="824587" cy="824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345FE1-9D21-4FB1-9054-00D594312ED5}">
      <dsp:nvSpPr>
        <dsp:cNvPr id="0" name=""/>
        <dsp:cNvSpPr/>
      </dsp:nvSpPr>
      <dsp:spPr>
        <a:xfrm>
          <a:off x="1731633" y="3748766"/>
          <a:ext cx="2704022" cy="149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71" tIns="158671" rIns="158671" bIns="1586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Total shots: 600–1200 depending on style</a:t>
          </a:r>
        </a:p>
      </dsp:txBody>
      <dsp:txXfrm>
        <a:off x="1731633" y="3748766"/>
        <a:ext cx="2704022" cy="149925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4BD56-425D-449F-BFFA-926B0FF1FAFB}">
      <dsp:nvSpPr>
        <dsp:cNvPr id="0" name=""/>
        <dsp:cNvSpPr/>
      </dsp:nvSpPr>
      <dsp:spPr>
        <a:xfrm>
          <a:off x="0" y="640"/>
          <a:ext cx="4435656" cy="1499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F42997-A2B0-4E2D-A952-9E640A97C733}">
      <dsp:nvSpPr>
        <dsp:cNvPr id="0" name=""/>
        <dsp:cNvSpPr/>
      </dsp:nvSpPr>
      <dsp:spPr>
        <a:xfrm>
          <a:off x="453523" y="337971"/>
          <a:ext cx="824587" cy="824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A71DE-6FEF-48C3-AED4-4A27E68A2E43}">
      <dsp:nvSpPr>
        <dsp:cNvPr id="0" name=""/>
        <dsp:cNvSpPr/>
      </dsp:nvSpPr>
      <dsp:spPr>
        <a:xfrm>
          <a:off x="1731633" y="640"/>
          <a:ext cx="2704022" cy="149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71" tIns="158671" rIns="158671" bIns="15867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 </a:t>
          </a:r>
          <a:r>
            <a:rPr lang="en-US" sz="2200" kern="1200"/>
            <a:t>Shot complexity drives cost</a:t>
          </a:r>
        </a:p>
      </dsp:txBody>
      <dsp:txXfrm>
        <a:off x="1731633" y="640"/>
        <a:ext cx="2704022" cy="1499250"/>
      </dsp:txXfrm>
    </dsp:sp>
    <dsp:sp modelId="{B65F356C-169D-44BF-991E-760BD9017864}">
      <dsp:nvSpPr>
        <dsp:cNvPr id="0" name=""/>
        <dsp:cNvSpPr/>
      </dsp:nvSpPr>
      <dsp:spPr>
        <a:xfrm>
          <a:off x="0" y="1874703"/>
          <a:ext cx="4435656" cy="1499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79919C-DA8F-4BFB-B878-47BD34D61612}">
      <dsp:nvSpPr>
        <dsp:cNvPr id="0" name=""/>
        <dsp:cNvSpPr/>
      </dsp:nvSpPr>
      <dsp:spPr>
        <a:xfrm>
          <a:off x="453523" y="2212034"/>
          <a:ext cx="824587" cy="824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F969BE-B4C9-44BE-84E1-92B57B72AE2A}">
      <dsp:nvSpPr>
        <dsp:cNvPr id="0" name=""/>
        <dsp:cNvSpPr/>
      </dsp:nvSpPr>
      <dsp:spPr>
        <a:xfrm>
          <a:off x="1731633" y="1874703"/>
          <a:ext cx="2704022" cy="149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71" tIns="158671" rIns="158671" bIns="15867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 </a:t>
          </a:r>
          <a:r>
            <a:rPr lang="en-US" sz="2200" kern="1200"/>
            <a:t>Feature animation budgets exceed $100M</a:t>
          </a:r>
        </a:p>
      </dsp:txBody>
      <dsp:txXfrm>
        <a:off x="1731633" y="1874703"/>
        <a:ext cx="2704022" cy="1499250"/>
      </dsp:txXfrm>
    </dsp:sp>
    <dsp:sp modelId="{1FF3559D-F6F8-4916-927C-65E2390DFB73}">
      <dsp:nvSpPr>
        <dsp:cNvPr id="0" name=""/>
        <dsp:cNvSpPr/>
      </dsp:nvSpPr>
      <dsp:spPr>
        <a:xfrm>
          <a:off x="0" y="3748766"/>
          <a:ext cx="4435656" cy="1499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1A4BE0-F6F6-4CCC-98F6-A22E6DDCF50F}">
      <dsp:nvSpPr>
        <dsp:cNvPr id="0" name=""/>
        <dsp:cNvSpPr/>
      </dsp:nvSpPr>
      <dsp:spPr>
        <a:xfrm>
          <a:off x="453523" y="4086097"/>
          <a:ext cx="824587" cy="824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EC5FDC-75A4-44E4-8743-92D767751E04}">
      <dsp:nvSpPr>
        <dsp:cNvPr id="0" name=""/>
        <dsp:cNvSpPr/>
      </dsp:nvSpPr>
      <dsp:spPr>
        <a:xfrm>
          <a:off x="1731633" y="3748766"/>
          <a:ext cx="2704022" cy="149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71" tIns="158671" rIns="158671" bIns="15867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</a:t>
          </a:r>
          <a:r>
            <a:rPr lang="en-US" sz="2200" kern="1200"/>
            <a:t> Production managers keep projects financially viable</a:t>
          </a:r>
        </a:p>
      </dsp:txBody>
      <dsp:txXfrm>
        <a:off x="1731633" y="3748766"/>
        <a:ext cx="2704022" cy="14992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43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26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8505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589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0195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8461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052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4691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126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157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01412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13539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2094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43296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06664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26612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1801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827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Budgeting a Major Animated Production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Production Management – L7 Animation &amp; VFX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Lecture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Why animation budgeting matters</a:t>
            </a:r>
          </a:p>
          <a:p>
            <a:r>
              <a:t>• Typical production pipeline</a:t>
            </a:r>
          </a:p>
          <a:p>
            <a:r>
              <a:t>• Cost drivers in animated films</a:t>
            </a:r>
          </a:p>
          <a:p>
            <a:r>
              <a:t>• Average shot costs</a:t>
            </a:r>
          </a:p>
          <a:p>
            <a:r>
              <a:t>• Case studies from major studios</a:t>
            </a:r>
          </a:p>
          <a:p>
            <a:r>
              <a:t>• Production manager responsibilities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262626"/>
                </a:solidFill>
              </a:rPr>
              <a:t>Why Budgeting Matters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AB2D6D-C73F-BC78-17F4-E580230C8C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3212256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Animation Production Pipeline (Simplified)</a:t>
            </a:r>
          </a:p>
        </p:txBody>
      </p:sp>
      <p:sp>
        <p:nvSpPr>
          <p:cNvPr id="3" name="Rectangle 2"/>
          <p:cNvSpPr/>
          <p:nvPr/>
        </p:nvSpPr>
        <p:spPr>
          <a:xfrm>
            <a:off x="730250" y="2611633"/>
            <a:ext cx="1687830" cy="72009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Development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2261870" y="3138170"/>
            <a:ext cx="1687830" cy="72009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Pre‑Production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3901440" y="3664707"/>
            <a:ext cx="1687830" cy="72009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Production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5401310" y="4191244"/>
            <a:ext cx="1687830" cy="72009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Lighting &amp; Rendering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6748780" y="4668520"/>
            <a:ext cx="1687830" cy="72009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Post‑Production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Major Budget Categories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• Development</a:t>
            </a:r>
          </a:p>
          <a:p>
            <a:r>
              <a:rPr lang="en-GB" dirty="0"/>
              <a:t>• Story &amp; editorial</a:t>
            </a:r>
          </a:p>
          <a:p>
            <a:r>
              <a:rPr lang="en-GB" dirty="0"/>
              <a:t>• Art &amp; design</a:t>
            </a:r>
          </a:p>
          <a:p>
            <a:r>
              <a:rPr lang="en-GB" dirty="0"/>
              <a:t>• Animation production</a:t>
            </a:r>
          </a:p>
          <a:p>
            <a:r>
              <a:rPr lang="en-GB" dirty="0"/>
              <a:t>• FX, lighting &amp; rendering</a:t>
            </a:r>
          </a:p>
          <a:p>
            <a:r>
              <a:rPr lang="en-GB" dirty="0"/>
              <a:t>• Compositing</a:t>
            </a:r>
          </a:p>
          <a:p>
            <a:r>
              <a:rPr lang="en-GB" dirty="0"/>
              <a:t>• Sound &amp; music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Development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Script development</a:t>
            </a:r>
          </a:p>
          <a:p>
            <a:r>
              <a:t>• Storyboards</a:t>
            </a:r>
          </a:p>
          <a:p>
            <a:r>
              <a:t>• Concept art</a:t>
            </a:r>
          </a:p>
          <a:p>
            <a:r>
              <a:t>• Early previs</a:t>
            </a:r>
          </a:p>
          <a:p>
            <a:r>
              <a:t>• Often $5M–$15M for major features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rgbClr val="262626"/>
                </a:solidFill>
              </a:rPr>
              <a:t>Pre‑Production Costs</a:t>
            </a:r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4AB542-51CF-4008-3F35-E3DAF53DE9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4975328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262626"/>
                </a:solidFill>
              </a:rPr>
              <a:t>Production Costs</a:t>
            </a:r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61D9FFB9-3185-E08E-737F-31C86A72A8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212833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1900">
                <a:solidFill>
                  <a:srgbClr val="262626"/>
                </a:solidFill>
              </a:rPr>
              <a:t>Post‑Production Costs</a:t>
            </a: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BAC8CB-20F9-CEE0-8FD3-8F3B2DE804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9746958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262626"/>
                </a:solidFill>
              </a:rPr>
              <a:t>Typical Animated Feature Budget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4050B9-C831-FAED-CCF0-23DAEB41CB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1330129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262626"/>
                </a:solidFill>
              </a:rPr>
              <a:t>Shot Counts in Animated Films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CFB4A6-D4D1-8B36-6D5C-1275AB6C6A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6562393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Average Cost per 10‑Second Shot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b="1" dirty="0"/>
              <a:t>Major feature animation:</a:t>
            </a:r>
          </a:p>
          <a:p>
            <a:r>
              <a:rPr b="1" dirty="0"/>
              <a:t>• $150k – $300k per shot</a:t>
            </a:r>
          </a:p>
          <a:p>
            <a:endParaRPr b="1" dirty="0"/>
          </a:p>
          <a:p>
            <a:r>
              <a:rPr b="1" dirty="0"/>
              <a:t>High‑complexity shots:</a:t>
            </a:r>
          </a:p>
          <a:p>
            <a:r>
              <a:rPr b="1" dirty="0"/>
              <a:t>• $400k+</a:t>
            </a:r>
          </a:p>
          <a:p>
            <a:endParaRPr b="1" dirty="0"/>
          </a:p>
          <a:p>
            <a:r>
              <a:rPr b="1" dirty="0"/>
              <a:t>Simpler dialogue shots:</a:t>
            </a:r>
          </a:p>
          <a:p>
            <a:r>
              <a:rPr b="1" dirty="0"/>
              <a:t>• $50k – $100k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Example 10‑Second Shot Cost Flow</a:t>
            </a:r>
          </a:p>
        </p:txBody>
      </p:sp>
      <p:sp>
        <p:nvSpPr>
          <p:cNvPr id="3" name="Rectangle 2"/>
          <p:cNvSpPr/>
          <p:nvPr/>
        </p:nvSpPr>
        <p:spPr>
          <a:xfrm>
            <a:off x="730250" y="2603500"/>
            <a:ext cx="1397000" cy="635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Layout</a:t>
            </a:r>
          </a:p>
          <a:p>
            <a:r>
              <a:t>$5k–10k</a:t>
            </a:r>
          </a:p>
        </p:txBody>
      </p:sp>
      <p:sp>
        <p:nvSpPr>
          <p:cNvPr id="4" name="Rectangle 3"/>
          <p:cNvSpPr/>
          <p:nvPr/>
        </p:nvSpPr>
        <p:spPr>
          <a:xfrm>
            <a:off x="2287270" y="2603500"/>
            <a:ext cx="1397000" cy="635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Animation</a:t>
            </a:r>
          </a:p>
          <a:p>
            <a:r>
              <a:t>$40k–80k</a:t>
            </a:r>
          </a:p>
        </p:txBody>
      </p:sp>
      <p:sp>
        <p:nvSpPr>
          <p:cNvPr id="5" name="Rectangle 4"/>
          <p:cNvSpPr/>
          <p:nvPr/>
        </p:nvSpPr>
        <p:spPr>
          <a:xfrm>
            <a:off x="3844290" y="2603500"/>
            <a:ext cx="1397000" cy="635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dirty="0"/>
              <a:t>FX</a:t>
            </a:r>
          </a:p>
          <a:p>
            <a:r>
              <a:rPr dirty="0"/>
              <a:t>$10k–30k</a:t>
            </a:r>
          </a:p>
        </p:txBody>
      </p:sp>
      <p:sp>
        <p:nvSpPr>
          <p:cNvPr id="6" name="Rectangle 5"/>
          <p:cNvSpPr/>
          <p:nvPr/>
        </p:nvSpPr>
        <p:spPr>
          <a:xfrm>
            <a:off x="5401310" y="2603500"/>
            <a:ext cx="1397000" cy="635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Lighting</a:t>
            </a:r>
          </a:p>
          <a:p>
            <a:r>
              <a:t>$20k–50k</a:t>
            </a:r>
          </a:p>
        </p:txBody>
      </p:sp>
      <p:sp>
        <p:nvSpPr>
          <p:cNvPr id="7" name="Rectangle 6"/>
          <p:cNvSpPr/>
          <p:nvPr/>
        </p:nvSpPr>
        <p:spPr>
          <a:xfrm>
            <a:off x="6958330" y="2603500"/>
            <a:ext cx="1397000" cy="635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dirty="0"/>
              <a:t>Compositing</a:t>
            </a:r>
          </a:p>
          <a:p>
            <a:r>
              <a:rPr dirty="0"/>
              <a:t>$5k–15k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Shots Become Expensive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Complex character acting</a:t>
            </a:r>
          </a:p>
          <a:p>
            <a:r>
              <a:t>• Crowd simulations</a:t>
            </a:r>
          </a:p>
          <a:p>
            <a:r>
              <a:t>• Destruction or water FX</a:t>
            </a:r>
          </a:p>
          <a:p>
            <a:r>
              <a:t>• High rendering requirements</a:t>
            </a:r>
          </a:p>
          <a:p>
            <a:r>
              <a:t>• Iteration from directors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– Pixar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dirty="0"/>
              <a:t>Example film: Inside Out</a:t>
            </a:r>
          </a:p>
          <a:p>
            <a:endParaRPr dirty="0"/>
          </a:p>
          <a:p>
            <a:r>
              <a:rPr dirty="0"/>
              <a:t>Typical budget:</a:t>
            </a:r>
          </a:p>
          <a:p>
            <a:r>
              <a:rPr dirty="0"/>
              <a:t>• $175M – $200M</a:t>
            </a:r>
          </a:p>
          <a:p>
            <a:endParaRPr dirty="0"/>
          </a:p>
          <a:p>
            <a:r>
              <a:rPr dirty="0"/>
              <a:t>Pixar invests heavily in:</a:t>
            </a:r>
          </a:p>
          <a:p>
            <a:r>
              <a:rPr dirty="0"/>
              <a:t>• story development</a:t>
            </a:r>
          </a:p>
          <a:p>
            <a:r>
              <a:rPr dirty="0"/>
              <a:t>• character animation quality</a:t>
            </a:r>
          </a:p>
          <a:p>
            <a:r>
              <a:rPr dirty="0"/>
              <a:t>• proprietary rendering tech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– Spider‑Verse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t>Spider‑Man: Into the Spider‑Verse</a:t>
            </a:r>
          </a:p>
          <a:p>
            <a:endParaRPr/>
          </a:p>
          <a:p>
            <a:r>
              <a:t>Budget:</a:t>
            </a:r>
          </a:p>
          <a:p>
            <a:r>
              <a:t>• ~$90M</a:t>
            </a:r>
          </a:p>
          <a:p>
            <a:endParaRPr/>
          </a:p>
          <a:p>
            <a:r>
              <a:t>Innovations:</a:t>
            </a:r>
          </a:p>
          <a:p>
            <a:r>
              <a:t>• hybrid 2D/3D style</a:t>
            </a:r>
          </a:p>
          <a:p>
            <a:r>
              <a:t>• heavy compositing</a:t>
            </a:r>
          </a:p>
          <a:p>
            <a:r>
              <a:t>• custom rendering pipeline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– Disney Animation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t>Frozen / Moana</a:t>
            </a:r>
          </a:p>
          <a:p>
            <a:endParaRPr/>
          </a:p>
          <a:p>
            <a:r>
              <a:t>Budgets:</a:t>
            </a:r>
          </a:p>
          <a:p>
            <a:r>
              <a:t>• $150M – $200M</a:t>
            </a:r>
          </a:p>
          <a:p>
            <a:endParaRPr/>
          </a:p>
          <a:p>
            <a:r>
              <a:t>Large teams:</a:t>
            </a:r>
          </a:p>
          <a:p>
            <a:r>
              <a:t>• thousands of assets</a:t>
            </a:r>
          </a:p>
          <a:p>
            <a:r>
              <a:t>• complex environments</a:t>
            </a:r>
          </a:p>
          <a:p>
            <a:r>
              <a:t>• heavy FX work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– Netflix Animation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Examples: Klaus, Nimona</a:t>
            </a:r>
          </a:p>
          <a:p>
            <a:endParaRPr/>
          </a:p>
          <a:p>
            <a:r>
              <a:t>Budgets typically:</a:t>
            </a:r>
          </a:p>
          <a:p>
            <a:r>
              <a:t>• $40M – $120M</a:t>
            </a:r>
          </a:p>
          <a:p>
            <a:endParaRPr/>
          </a:p>
          <a:p>
            <a:r>
              <a:t>Often smaller teams and faster schedules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TV Animation Budget Comparison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22‑minute episode:</a:t>
            </a:r>
          </a:p>
          <a:p>
            <a:endParaRPr/>
          </a:p>
          <a:p>
            <a:r>
              <a:t>Budget:</a:t>
            </a:r>
          </a:p>
          <a:p>
            <a:r>
              <a:t>• $300k – $1.5M</a:t>
            </a:r>
          </a:p>
          <a:p>
            <a:endParaRPr/>
          </a:p>
          <a:p>
            <a:r>
              <a:t>Cost per 10‑second shot:</a:t>
            </a:r>
          </a:p>
          <a:p>
            <a:r>
              <a:t>• $5k – $20k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Production Manager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Track shot progress</a:t>
            </a:r>
          </a:p>
          <a:p>
            <a:r>
              <a:t>• Monitor department spending</a:t>
            </a:r>
          </a:p>
          <a:p>
            <a:r>
              <a:t>• Forecast costs</a:t>
            </a:r>
          </a:p>
          <a:p>
            <a:r>
              <a:t>• Manage schedules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Budget Control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Shot tracking databases</a:t>
            </a:r>
          </a:p>
          <a:p>
            <a:r>
              <a:t>• Asset reuse</a:t>
            </a:r>
          </a:p>
          <a:p>
            <a:r>
              <a:t>• Clear approvals pipeline</a:t>
            </a:r>
          </a:p>
          <a:p>
            <a:r>
              <a:t>• Limiting revisions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262626"/>
                </a:solidFill>
              </a:rPr>
              <a:t>Key Takeaways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C6343C-8B9C-86DE-D1F2-7FDBE622C7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732326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15</TotalTime>
  <Words>551</Words>
  <Application>Microsoft Office PowerPoint</Application>
  <PresentationFormat>On-screen Show (4:3)</PresentationFormat>
  <Paragraphs>146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Garamond</vt:lpstr>
      <vt:lpstr>Organic</vt:lpstr>
      <vt:lpstr>Budgeting a Major Animated Production</vt:lpstr>
      <vt:lpstr>Lecture Overview</vt:lpstr>
      <vt:lpstr>Why Budgeting Matters</vt:lpstr>
      <vt:lpstr>Animation Production Pipeline (Simplified)</vt:lpstr>
      <vt:lpstr>Major Budget Categories</vt:lpstr>
      <vt:lpstr>Development Costs</vt:lpstr>
      <vt:lpstr>Pre‑Production Costs</vt:lpstr>
      <vt:lpstr>Production Costs</vt:lpstr>
      <vt:lpstr>Post‑Production Costs</vt:lpstr>
      <vt:lpstr>Typical Animated Feature Budget</vt:lpstr>
      <vt:lpstr>Shot Counts in Animated Films</vt:lpstr>
      <vt:lpstr>Average Cost per 10‑Second Shot</vt:lpstr>
      <vt:lpstr>Example 10‑Second Shot Cost Flow</vt:lpstr>
      <vt:lpstr>Why Shots Become Expensive</vt:lpstr>
      <vt:lpstr>Case Study – Pixar</vt:lpstr>
      <vt:lpstr>Case Study – Spider‑Verse</vt:lpstr>
      <vt:lpstr>Case Study – Disney Animation</vt:lpstr>
      <vt:lpstr>Case Study – Netflix Animation</vt:lpstr>
      <vt:lpstr>TV Animation Budget Comparison</vt:lpstr>
      <vt:lpstr>Production Manager Responsibilities</vt:lpstr>
      <vt:lpstr>Budget Control Techniques</vt:lpstr>
      <vt:lpstr>Key Takeaways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Adam Head</dc:creator>
  <cp:keywords/>
  <dc:description>generated using python-pptx</dc:description>
  <cp:lastModifiedBy>Adam Head</cp:lastModifiedBy>
  <cp:revision>2</cp:revision>
  <dcterms:created xsi:type="dcterms:W3CDTF">2013-01-27T09:14:16Z</dcterms:created>
  <dcterms:modified xsi:type="dcterms:W3CDTF">2026-03-13T02:15:44Z</dcterms:modified>
  <cp:category/>
</cp:coreProperties>
</file>