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6" r:id="rId19"/>
    <p:sldId id="273" r:id="rId20"/>
    <p:sldId id="277" r:id="rId21"/>
    <p:sldId id="278" r:id="rId22"/>
    <p:sldId id="279" r:id="rId23"/>
    <p:sldId id="282" r:id="rId24"/>
    <p:sldId id="280" r:id="rId25"/>
    <p:sldId id="283" r:id="rId26"/>
    <p:sldId id="284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F82418-9954-4E35-8FD3-30B6E15CFE64}" v="22" dt="2026-02-23T09:34:49.5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 showGuides="1">
      <p:cViewPr varScale="1">
        <p:scale>
          <a:sx n="101" d="100"/>
          <a:sy n="101" d="100"/>
        </p:scale>
        <p:origin x="912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yley Sinclair" userId="01cc4ec6-5eda-43a9-abe6-96a8aea9e789" providerId="ADAL" clId="{AB89048A-E346-4BD3-9768-73D10C78ED1E}"/>
    <pc:docChg chg="undo custSel addSld delSld modSld sldOrd">
      <pc:chgData name="Hayley Sinclair" userId="01cc4ec6-5eda-43a9-abe6-96a8aea9e789" providerId="ADAL" clId="{AB89048A-E346-4BD3-9768-73D10C78ED1E}" dt="2026-02-23T09:37:13.771" v="6017" actId="12"/>
      <pc:docMkLst>
        <pc:docMk/>
      </pc:docMkLst>
      <pc:sldChg chg="addSp modSp mod setBg">
        <pc:chgData name="Hayley Sinclair" userId="01cc4ec6-5eda-43a9-abe6-96a8aea9e789" providerId="ADAL" clId="{AB89048A-E346-4BD3-9768-73D10C78ED1E}" dt="2026-02-12T15:26:49.956" v="3114" actId="14100"/>
        <pc:sldMkLst>
          <pc:docMk/>
          <pc:sldMk cId="502691679" sldId="256"/>
        </pc:sldMkLst>
        <pc:spChg chg="mod">
          <ac:chgData name="Hayley Sinclair" userId="01cc4ec6-5eda-43a9-abe6-96a8aea9e789" providerId="ADAL" clId="{AB89048A-E346-4BD3-9768-73D10C78ED1E}" dt="2026-02-12T15:26:26.627" v="3109" actId="1076"/>
          <ac:spMkLst>
            <pc:docMk/>
            <pc:sldMk cId="502691679" sldId="256"/>
            <ac:spMk id="2" creationId="{95B7D189-576C-2BB7-5D88-4BEB5C0F8DD9}"/>
          </ac:spMkLst>
        </pc:spChg>
        <pc:spChg chg="mod">
          <ac:chgData name="Hayley Sinclair" userId="01cc4ec6-5eda-43a9-abe6-96a8aea9e789" providerId="ADAL" clId="{AB89048A-E346-4BD3-9768-73D10C78ED1E}" dt="2026-02-12T15:26:49.956" v="3114" actId="14100"/>
          <ac:spMkLst>
            <pc:docMk/>
            <pc:sldMk cId="502691679" sldId="256"/>
            <ac:spMk id="3" creationId="{5B20A89C-6117-6282-F40A-518AF686A61D}"/>
          </ac:spMkLst>
        </pc:spChg>
        <pc:spChg chg="add">
          <ac:chgData name="Hayley Sinclair" userId="01cc4ec6-5eda-43a9-abe6-96a8aea9e789" providerId="ADAL" clId="{AB89048A-E346-4BD3-9768-73D10C78ED1E}" dt="2026-02-12T15:26:08.264" v="3105" actId="26606"/>
          <ac:spMkLst>
            <pc:docMk/>
            <pc:sldMk cId="502691679" sldId="256"/>
            <ac:spMk id="8" creationId="{577D6B2E-37A3-429E-A37C-F30ED6487282}"/>
          </ac:spMkLst>
        </pc:spChg>
        <pc:spChg chg="add">
          <ac:chgData name="Hayley Sinclair" userId="01cc4ec6-5eda-43a9-abe6-96a8aea9e789" providerId="ADAL" clId="{AB89048A-E346-4BD3-9768-73D10C78ED1E}" dt="2026-02-12T15:26:08.264" v="3105" actId="26606"/>
          <ac:spMkLst>
            <pc:docMk/>
            <pc:sldMk cId="502691679" sldId="256"/>
            <ac:spMk id="10" creationId="{5CEAD642-85CF-4750-8432-7C80C901F001}"/>
          </ac:spMkLst>
        </pc:spChg>
        <pc:spChg chg="add">
          <ac:chgData name="Hayley Sinclair" userId="01cc4ec6-5eda-43a9-abe6-96a8aea9e789" providerId="ADAL" clId="{AB89048A-E346-4BD3-9768-73D10C78ED1E}" dt="2026-02-12T15:26:08.264" v="3105" actId="26606"/>
          <ac:spMkLst>
            <pc:docMk/>
            <pc:sldMk cId="502691679" sldId="256"/>
            <ac:spMk id="12" creationId="{FA33EEAE-15D5-4119-8C1E-89D943F911EF}"/>
          </ac:spMkLst>
        </pc:spChg>
        <pc:spChg chg="add">
          <ac:chgData name="Hayley Sinclair" userId="01cc4ec6-5eda-43a9-abe6-96a8aea9e789" providerId="ADAL" clId="{AB89048A-E346-4BD3-9768-73D10C78ED1E}" dt="2026-02-12T15:26:08.264" v="3105" actId="26606"/>
          <ac:spMkLst>
            <pc:docMk/>
            <pc:sldMk cId="502691679" sldId="256"/>
            <ac:spMk id="14" creationId="{730D8B3B-9B80-4025-B934-26DC7D7CD231}"/>
          </ac:spMkLst>
        </pc:spChg>
        <pc:spChg chg="add">
          <ac:chgData name="Hayley Sinclair" userId="01cc4ec6-5eda-43a9-abe6-96a8aea9e789" providerId="ADAL" clId="{AB89048A-E346-4BD3-9768-73D10C78ED1E}" dt="2026-02-12T15:26:08.264" v="3105" actId="26606"/>
          <ac:spMkLst>
            <pc:docMk/>
            <pc:sldMk cId="502691679" sldId="256"/>
            <ac:spMk id="16" creationId="{1064D5D5-227B-4F66-9AEA-46F570E793BD}"/>
          </ac:spMkLst>
        </pc:spChg>
        <pc:spChg chg="add">
          <ac:chgData name="Hayley Sinclair" userId="01cc4ec6-5eda-43a9-abe6-96a8aea9e789" providerId="ADAL" clId="{AB89048A-E346-4BD3-9768-73D10C78ED1E}" dt="2026-02-12T15:26:08.264" v="3105" actId="26606"/>
          <ac:spMkLst>
            <pc:docMk/>
            <pc:sldMk cId="502691679" sldId="256"/>
            <ac:spMk id="18" creationId="{646B67A4-D328-4747-A82B-65E84FA46368}"/>
          </ac:spMkLst>
        </pc:spChg>
        <pc:spChg chg="add">
          <ac:chgData name="Hayley Sinclair" userId="01cc4ec6-5eda-43a9-abe6-96a8aea9e789" providerId="ADAL" clId="{AB89048A-E346-4BD3-9768-73D10C78ED1E}" dt="2026-02-12T15:26:08.264" v="3105" actId="26606"/>
          <ac:spMkLst>
            <pc:docMk/>
            <pc:sldMk cId="502691679" sldId="256"/>
            <ac:spMk id="20" creationId="{B5A1B09C-1565-46F8-B70F-621C5EB48A09}"/>
          </ac:spMkLst>
        </pc:spChg>
        <pc:spChg chg="add">
          <ac:chgData name="Hayley Sinclair" userId="01cc4ec6-5eda-43a9-abe6-96a8aea9e789" providerId="ADAL" clId="{AB89048A-E346-4BD3-9768-73D10C78ED1E}" dt="2026-02-12T15:26:08.264" v="3105" actId="26606"/>
          <ac:spMkLst>
            <pc:docMk/>
            <pc:sldMk cId="502691679" sldId="256"/>
            <ac:spMk id="22" creationId="{8C516CC8-80AC-446C-A56E-9F54B7210402}"/>
          </ac:spMkLst>
        </pc:spChg>
      </pc:sldChg>
      <pc:sldChg chg="addSp delSp modSp new mod setBg">
        <pc:chgData name="Hayley Sinclair" userId="01cc4ec6-5eda-43a9-abe6-96a8aea9e789" providerId="ADAL" clId="{AB89048A-E346-4BD3-9768-73D10C78ED1E}" dt="2026-02-18T11:22:02.532" v="5751" actId="20577"/>
        <pc:sldMkLst>
          <pc:docMk/>
          <pc:sldMk cId="516147969" sldId="257"/>
        </pc:sldMkLst>
        <pc:spChg chg="mod">
          <ac:chgData name="Hayley Sinclair" userId="01cc4ec6-5eda-43a9-abe6-96a8aea9e789" providerId="ADAL" clId="{AB89048A-E346-4BD3-9768-73D10C78ED1E}" dt="2026-02-12T15:27:38.596" v="3121" actId="255"/>
          <ac:spMkLst>
            <pc:docMk/>
            <pc:sldMk cId="516147969" sldId="257"/>
            <ac:spMk id="2" creationId="{B535B5BA-9731-CF6D-C7DC-1FA652C898F5}"/>
          </ac:spMkLst>
        </pc:spChg>
        <pc:spChg chg="add">
          <ac:chgData name="Hayley Sinclair" userId="01cc4ec6-5eda-43a9-abe6-96a8aea9e789" providerId="ADAL" clId="{AB89048A-E346-4BD3-9768-73D10C78ED1E}" dt="2026-02-12T15:27:25.634" v="3119" actId="26606"/>
          <ac:spMkLst>
            <pc:docMk/>
            <pc:sldMk cId="516147969" sldId="257"/>
            <ac:spMk id="8" creationId="{1B15ED52-F352-441B-82BF-E0EA34836D08}"/>
          </ac:spMkLst>
        </pc:spChg>
        <pc:spChg chg="add">
          <ac:chgData name="Hayley Sinclair" userId="01cc4ec6-5eda-43a9-abe6-96a8aea9e789" providerId="ADAL" clId="{AB89048A-E346-4BD3-9768-73D10C78ED1E}" dt="2026-02-12T15:27:25.634" v="3119" actId="26606"/>
          <ac:spMkLst>
            <pc:docMk/>
            <pc:sldMk cId="516147969" sldId="257"/>
            <ac:spMk id="10" creationId="{3B2E3793-BFE6-45A2-9B7B-E18844431C99}"/>
          </ac:spMkLst>
        </pc:spChg>
        <pc:spChg chg="add">
          <ac:chgData name="Hayley Sinclair" userId="01cc4ec6-5eda-43a9-abe6-96a8aea9e789" providerId="ADAL" clId="{AB89048A-E346-4BD3-9768-73D10C78ED1E}" dt="2026-02-12T15:27:25.634" v="3119" actId="26606"/>
          <ac:spMkLst>
            <pc:docMk/>
            <pc:sldMk cId="516147969" sldId="257"/>
            <ac:spMk id="12" creationId="{BC4C4868-CB8F-4AF9-9CDB-8108F2C19B67}"/>
          </ac:spMkLst>
        </pc:spChg>
        <pc:spChg chg="add">
          <ac:chgData name="Hayley Sinclair" userId="01cc4ec6-5eda-43a9-abe6-96a8aea9e789" providerId="ADAL" clId="{AB89048A-E346-4BD3-9768-73D10C78ED1E}" dt="2026-02-12T15:27:25.634" v="3119" actId="26606"/>
          <ac:spMkLst>
            <pc:docMk/>
            <pc:sldMk cId="516147969" sldId="257"/>
            <ac:spMk id="14" creationId="{375E0459-6403-40CD-989D-56A4407CA12E}"/>
          </ac:spMkLst>
        </pc:spChg>
        <pc:spChg chg="add">
          <ac:chgData name="Hayley Sinclair" userId="01cc4ec6-5eda-43a9-abe6-96a8aea9e789" providerId="ADAL" clId="{AB89048A-E346-4BD3-9768-73D10C78ED1E}" dt="2026-02-12T15:27:25.634" v="3119" actId="26606"/>
          <ac:spMkLst>
            <pc:docMk/>
            <pc:sldMk cId="516147969" sldId="257"/>
            <ac:spMk id="16" creationId="{53E5B1A8-3AC9-4BD1-9BBC-78CA94F2D1BA}"/>
          </ac:spMkLst>
        </pc:spChg>
        <pc:spChg chg="add mod">
          <ac:chgData name="Hayley Sinclair" userId="01cc4ec6-5eda-43a9-abe6-96a8aea9e789" providerId="ADAL" clId="{AB89048A-E346-4BD3-9768-73D10C78ED1E}" dt="2026-02-18T11:22:02.532" v="5751" actId="20577"/>
          <ac:spMkLst>
            <pc:docMk/>
            <pc:sldMk cId="516147969" sldId="257"/>
            <ac:spMk id="23" creationId="{6E1DFDB8-0701-C8B0-6FB1-F6ACE197C5F2}"/>
          </ac:spMkLst>
        </pc:spChg>
      </pc:sldChg>
      <pc:sldChg chg="addSp delSp modSp new mod setBg">
        <pc:chgData name="Hayley Sinclair" userId="01cc4ec6-5eda-43a9-abe6-96a8aea9e789" providerId="ADAL" clId="{AB89048A-E346-4BD3-9768-73D10C78ED1E}" dt="2026-02-17T11:05:09.557" v="5729" actId="14100"/>
        <pc:sldMkLst>
          <pc:docMk/>
          <pc:sldMk cId="602287519" sldId="258"/>
        </pc:sldMkLst>
        <pc:spChg chg="mod">
          <ac:chgData name="Hayley Sinclair" userId="01cc4ec6-5eda-43a9-abe6-96a8aea9e789" providerId="ADAL" clId="{AB89048A-E346-4BD3-9768-73D10C78ED1E}" dt="2026-02-12T15:27:50.934" v="3122" actId="26606"/>
          <ac:spMkLst>
            <pc:docMk/>
            <pc:sldMk cId="602287519" sldId="258"/>
            <ac:spMk id="2" creationId="{01828119-6873-118F-297C-349E508BC1A8}"/>
          </ac:spMkLst>
        </pc:spChg>
        <pc:spChg chg="add">
          <ac:chgData name="Hayley Sinclair" userId="01cc4ec6-5eda-43a9-abe6-96a8aea9e789" providerId="ADAL" clId="{AB89048A-E346-4BD3-9768-73D10C78ED1E}" dt="2026-02-12T15:27:50.934" v="3122" actId="26606"/>
          <ac:spMkLst>
            <pc:docMk/>
            <pc:sldMk cId="602287519" sldId="258"/>
            <ac:spMk id="9" creationId="{BACC6370-2D7E-4714-9D71-7542949D7D5D}"/>
          </ac:spMkLst>
        </pc:spChg>
        <pc:spChg chg="add">
          <ac:chgData name="Hayley Sinclair" userId="01cc4ec6-5eda-43a9-abe6-96a8aea9e789" providerId="ADAL" clId="{AB89048A-E346-4BD3-9768-73D10C78ED1E}" dt="2026-02-12T15:27:50.934" v="3122" actId="26606"/>
          <ac:spMkLst>
            <pc:docMk/>
            <pc:sldMk cId="602287519" sldId="258"/>
            <ac:spMk id="11" creationId="{F68B3F68-107C-434F-AA38-110D5EA91B85}"/>
          </ac:spMkLst>
        </pc:spChg>
        <pc:spChg chg="add">
          <ac:chgData name="Hayley Sinclair" userId="01cc4ec6-5eda-43a9-abe6-96a8aea9e789" providerId="ADAL" clId="{AB89048A-E346-4BD3-9768-73D10C78ED1E}" dt="2026-02-12T15:27:50.934" v="3122" actId="26606"/>
          <ac:spMkLst>
            <pc:docMk/>
            <pc:sldMk cId="602287519" sldId="258"/>
            <ac:spMk id="13" creationId="{AAD0DBB9-1A4B-4391-81D4-CB19F9AB918A}"/>
          </ac:spMkLst>
        </pc:spChg>
        <pc:spChg chg="add">
          <ac:chgData name="Hayley Sinclair" userId="01cc4ec6-5eda-43a9-abe6-96a8aea9e789" providerId="ADAL" clId="{AB89048A-E346-4BD3-9768-73D10C78ED1E}" dt="2026-02-12T15:27:50.934" v="3122" actId="26606"/>
          <ac:spMkLst>
            <pc:docMk/>
            <pc:sldMk cId="602287519" sldId="258"/>
            <ac:spMk id="15" creationId="{063BBA22-50EA-4C4D-BE05-F1CE4E63AA56}"/>
          </ac:spMkLst>
        </pc:spChg>
        <pc:graphicFrameChg chg="add mod">
          <ac:chgData name="Hayley Sinclair" userId="01cc4ec6-5eda-43a9-abe6-96a8aea9e789" providerId="ADAL" clId="{AB89048A-E346-4BD3-9768-73D10C78ED1E}" dt="2026-02-17T11:05:09.557" v="5729" actId="14100"/>
          <ac:graphicFrameMkLst>
            <pc:docMk/>
            <pc:sldMk cId="602287519" sldId="258"/>
            <ac:graphicFrameMk id="5" creationId="{264A136A-FB49-F09C-7366-DE4351B56373}"/>
          </ac:graphicFrameMkLst>
        </pc:graphicFrameChg>
      </pc:sldChg>
      <pc:sldChg chg="addSp delSp modSp new mod setBg">
        <pc:chgData name="Hayley Sinclair" userId="01cc4ec6-5eda-43a9-abe6-96a8aea9e789" providerId="ADAL" clId="{AB89048A-E346-4BD3-9768-73D10C78ED1E}" dt="2026-02-12T15:28:15.456" v="3127" actId="26606"/>
        <pc:sldMkLst>
          <pc:docMk/>
          <pc:sldMk cId="3745339594" sldId="259"/>
        </pc:sldMkLst>
        <pc:spChg chg="mod">
          <ac:chgData name="Hayley Sinclair" userId="01cc4ec6-5eda-43a9-abe6-96a8aea9e789" providerId="ADAL" clId="{AB89048A-E346-4BD3-9768-73D10C78ED1E}" dt="2026-02-12T15:28:15.456" v="3127" actId="26606"/>
          <ac:spMkLst>
            <pc:docMk/>
            <pc:sldMk cId="3745339594" sldId="259"/>
            <ac:spMk id="2" creationId="{8624E2BE-2FA0-2145-A523-89EAD81ECC53}"/>
          </ac:spMkLst>
        </pc:spChg>
        <pc:spChg chg="add">
          <ac:chgData name="Hayley Sinclair" userId="01cc4ec6-5eda-43a9-abe6-96a8aea9e789" providerId="ADAL" clId="{AB89048A-E346-4BD3-9768-73D10C78ED1E}" dt="2026-02-12T15:28:15.456" v="3127" actId="26606"/>
          <ac:spMkLst>
            <pc:docMk/>
            <pc:sldMk cId="3745339594" sldId="259"/>
            <ac:spMk id="9" creationId="{BACC6370-2D7E-4714-9D71-7542949D7D5D}"/>
          </ac:spMkLst>
        </pc:spChg>
        <pc:spChg chg="add">
          <ac:chgData name="Hayley Sinclair" userId="01cc4ec6-5eda-43a9-abe6-96a8aea9e789" providerId="ADAL" clId="{AB89048A-E346-4BD3-9768-73D10C78ED1E}" dt="2026-02-12T15:28:15.456" v="3127" actId="26606"/>
          <ac:spMkLst>
            <pc:docMk/>
            <pc:sldMk cId="3745339594" sldId="259"/>
            <ac:spMk id="11" creationId="{256B2C21-A230-48C0-8DF1-C46611373C44}"/>
          </ac:spMkLst>
        </pc:spChg>
        <pc:spChg chg="add">
          <ac:chgData name="Hayley Sinclair" userId="01cc4ec6-5eda-43a9-abe6-96a8aea9e789" providerId="ADAL" clId="{AB89048A-E346-4BD3-9768-73D10C78ED1E}" dt="2026-02-12T15:28:15.456" v="3127" actId="26606"/>
          <ac:spMkLst>
            <pc:docMk/>
            <pc:sldMk cId="3745339594" sldId="259"/>
            <ac:spMk id="13" creationId="{3847E18C-932D-4C95-AABA-FEC7C9499AD7}"/>
          </ac:spMkLst>
        </pc:spChg>
        <pc:spChg chg="add">
          <ac:chgData name="Hayley Sinclair" userId="01cc4ec6-5eda-43a9-abe6-96a8aea9e789" providerId="ADAL" clId="{AB89048A-E346-4BD3-9768-73D10C78ED1E}" dt="2026-02-12T15:28:15.456" v="3127" actId="26606"/>
          <ac:spMkLst>
            <pc:docMk/>
            <pc:sldMk cId="3745339594" sldId="259"/>
            <ac:spMk id="15" creationId="{3150CB11-0C61-439E-910F-5787759E72A0}"/>
          </ac:spMkLst>
        </pc:spChg>
        <pc:spChg chg="add">
          <ac:chgData name="Hayley Sinclair" userId="01cc4ec6-5eda-43a9-abe6-96a8aea9e789" providerId="ADAL" clId="{AB89048A-E346-4BD3-9768-73D10C78ED1E}" dt="2026-02-12T15:28:15.456" v="3127" actId="26606"/>
          <ac:spMkLst>
            <pc:docMk/>
            <pc:sldMk cId="3745339594" sldId="259"/>
            <ac:spMk id="17" creationId="{43F8A58B-5155-44CE-A5FF-7647B47D0A7A}"/>
          </ac:spMkLst>
        </pc:spChg>
        <pc:spChg chg="add">
          <ac:chgData name="Hayley Sinclair" userId="01cc4ec6-5eda-43a9-abe6-96a8aea9e789" providerId="ADAL" clId="{AB89048A-E346-4BD3-9768-73D10C78ED1E}" dt="2026-02-12T15:28:15.456" v="3127" actId="26606"/>
          <ac:spMkLst>
            <pc:docMk/>
            <pc:sldMk cId="3745339594" sldId="259"/>
            <ac:spMk id="19" creationId="{443F2ACA-E6D6-4028-82DD-F03C262D5DE6}"/>
          </ac:spMkLst>
        </pc:spChg>
        <pc:graphicFrameChg chg="add">
          <ac:chgData name="Hayley Sinclair" userId="01cc4ec6-5eda-43a9-abe6-96a8aea9e789" providerId="ADAL" clId="{AB89048A-E346-4BD3-9768-73D10C78ED1E}" dt="2026-02-12T15:28:15.456" v="3127" actId="26606"/>
          <ac:graphicFrameMkLst>
            <pc:docMk/>
            <pc:sldMk cId="3745339594" sldId="259"/>
            <ac:graphicFrameMk id="5" creationId="{210A366E-5044-7299-2342-009224FBE1B9}"/>
          </ac:graphicFrameMkLst>
        </pc:graphicFrameChg>
      </pc:sldChg>
      <pc:sldChg chg="addSp delSp modSp new mod setBg">
        <pc:chgData name="Hayley Sinclair" userId="01cc4ec6-5eda-43a9-abe6-96a8aea9e789" providerId="ADAL" clId="{AB89048A-E346-4BD3-9768-73D10C78ED1E}" dt="2026-02-19T12:17:03.586" v="5863" actId="1076"/>
        <pc:sldMkLst>
          <pc:docMk/>
          <pc:sldMk cId="2745919024" sldId="260"/>
        </pc:sldMkLst>
        <pc:spChg chg="mod">
          <ac:chgData name="Hayley Sinclair" userId="01cc4ec6-5eda-43a9-abe6-96a8aea9e789" providerId="ADAL" clId="{AB89048A-E346-4BD3-9768-73D10C78ED1E}" dt="2026-02-12T15:29:12.978" v="3132" actId="26606"/>
          <ac:spMkLst>
            <pc:docMk/>
            <pc:sldMk cId="2745919024" sldId="260"/>
            <ac:spMk id="2" creationId="{664D0EE4-78DA-9C10-64E5-ACF0B39900D1}"/>
          </ac:spMkLst>
        </pc:spChg>
        <pc:spChg chg="mod">
          <ac:chgData name="Hayley Sinclair" userId="01cc4ec6-5eda-43a9-abe6-96a8aea9e789" providerId="ADAL" clId="{AB89048A-E346-4BD3-9768-73D10C78ED1E}" dt="2026-02-19T12:12:44.622" v="5859" actId="1076"/>
          <ac:spMkLst>
            <pc:docMk/>
            <pc:sldMk cId="2745919024" sldId="260"/>
            <ac:spMk id="3" creationId="{F914A13B-1698-5CA4-F46F-F70FABCB509D}"/>
          </ac:spMkLst>
        </pc:spChg>
        <pc:spChg chg="add">
          <ac:chgData name="Hayley Sinclair" userId="01cc4ec6-5eda-43a9-abe6-96a8aea9e789" providerId="ADAL" clId="{AB89048A-E346-4BD3-9768-73D10C78ED1E}" dt="2026-02-12T15:29:12.978" v="3132" actId="26606"/>
          <ac:spMkLst>
            <pc:docMk/>
            <pc:sldMk cId="2745919024" sldId="260"/>
            <ac:spMk id="10" creationId="{1B15ED52-F352-441B-82BF-E0EA34836D08}"/>
          </ac:spMkLst>
        </pc:spChg>
        <pc:spChg chg="add">
          <ac:chgData name="Hayley Sinclair" userId="01cc4ec6-5eda-43a9-abe6-96a8aea9e789" providerId="ADAL" clId="{AB89048A-E346-4BD3-9768-73D10C78ED1E}" dt="2026-02-12T15:29:12.978" v="3132" actId="26606"/>
          <ac:spMkLst>
            <pc:docMk/>
            <pc:sldMk cId="2745919024" sldId="260"/>
            <ac:spMk id="12" creationId="{3B2E3793-BFE6-45A2-9B7B-E18844431C99}"/>
          </ac:spMkLst>
        </pc:spChg>
        <pc:spChg chg="add">
          <ac:chgData name="Hayley Sinclair" userId="01cc4ec6-5eda-43a9-abe6-96a8aea9e789" providerId="ADAL" clId="{AB89048A-E346-4BD3-9768-73D10C78ED1E}" dt="2026-02-12T15:29:12.978" v="3132" actId="26606"/>
          <ac:spMkLst>
            <pc:docMk/>
            <pc:sldMk cId="2745919024" sldId="260"/>
            <ac:spMk id="14" creationId="{BC4C4868-CB8F-4AF9-9CDB-8108F2C19B67}"/>
          </ac:spMkLst>
        </pc:spChg>
        <pc:spChg chg="add">
          <ac:chgData name="Hayley Sinclair" userId="01cc4ec6-5eda-43a9-abe6-96a8aea9e789" providerId="ADAL" clId="{AB89048A-E346-4BD3-9768-73D10C78ED1E}" dt="2026-02-12T15:29:12.978" v="3132" actId="26606"/>
          <ac:spMkLst>
            <pc:docMk/>
            <pc:sldMk cId="2745919024" sldId="260"/>
            <ac:spMk id="16" creationId="{375E0459-6403-40CD-989D-56A4407CA12E}"/>
          </ac:spMkLst>
        </pc:spChg>
        <pc:spChg chg="add">
          <ac:chgData name="Hayley Sinclair" userId="01cc4ec6-5eda-43a9-abe6-96a8aea9e789" providerId="ADAL" clId="{AB89048A-E346-4BD3-9768-73D10C78ED1E}" dt="2026-02-12T15:29:12.978" v="3132" actId="26606"/>
          <ac:spMkLst>
            <pc:docMk/>
            <pc:sldMk cId="2745919024" sldId="260"/>
            <ac:spMk id="18" creationId="{53E5B1A8-3AC9-4BD1-9BBC-78CA94F2D1BA}"/>
          </ac:spMkLst>
        </pc:spChg>
        <pc:graphicFrameChg chg="add mod modGraphic">
          <ac:chgData name="Hayley Sinclair" userId="01cc4ec6-5eda-43a9-abe6-96a8aea9e789" providerId="ADAL" clId="{AB89048A-E346-4BD3-9768-73D10C78ED1E}" dt="2026-02-19T12:12:41.258" v="5858" actId="1076"/>
          <ac:graphicFrameMkLst>
            <pc:docMk/>
            <pc:sldMk cId="2745919024" sldId="260"/>
            <ac:graphicFrameMk id="4" creationId="{50176F0B-7346-99EC-8E37-50A958048D75}"/>
          </ac:graphicFrameMkLst>
        </pc:graphicFrameChg>
        <pc:graphicFrameChg chg="add mod modGraphic">
          <ac:chgData name="Hayley Sinclair" userId="01cc4ec6-5eda-43a9-abe6-96a8aea9e789" providerId="ADAL" clId="{AB89048A-E346-4BD3-9768-73D10C78ED1E}" dt="2026-02-19T12:12:37.242" v="5857" actId="1076"/>
          <ac:graphicFrameMkLst>
            <pc:docMk/>
            <pc:sldMk cId="2745919024" sldId="260"/>
            <ac:graphicFrameMk id="5" creationId="{65D026D9-04AE-835A-0B64-50930A8D72FC}"/>
          </ac:graphicFrameMkLst>
        </pc:graphicFrameChg>
        <pc:graphicFrameChg chg="add mod">
          <ac:chgData name="Hayley Sinclair" userId="01cc4ec6-5eda-43a9-abe6-96a8aea9e789" providerId="ADAL" clId="{AB89048A-E346-4BD3-9768-73D10C78ED1E}" dt="2026-02-19T12:13:01.252" v="5861" actId="1076"/>
          <ac:graphicFrameMkLst>
            <pc:docMk/>
            <pc:sldMk cId="2745919024" sldId="260"/>
            <ac:graphicFrameMk id="6" creationId="{434DB1AF-6CE2-A5D7-7CCE-1F0954BE658A}"/>
          </ac:graphicFrameMkLst>
        </pc:graphicFrameChg>
        <pc:graphicFrameChg chg="add mod">
          <ac:chgData name="Hayley Sinclair" userId="01cc4ec6-5eda-43a9-abe6-96a8aea9e789" providerId="ADAL" clId="{AB89048A-E346-4BD3-9768-73D10C78ED1E}" dt="2026-02-19T12:17:03.586" v="5863" actId="1076"/>
          <ac:graphicFrameMkLst>
            <pc:docMk/>
            <pc:sldMk cId="2745919024" sldId="260"/>
            <ac:graphicFrameMk id="7" creationId="{4893FCA4-FEF4-5148-5A93-0FBA312F743C}"/>
          </ac:graphicFrameMkLst>
        </pc:graphicFrameChg>
      </pc:sldChg>
      <pc:sldChg chg="addSp delSp modSp new mod setBg">
        <pc:chgData name="Hayley Sinclair" userId="01cc4ec6-5eda-43a9-abe6-96a8aea9e789" providerId="ADAL" clId="{AB89048A-E346-4BD3-9768-73D10C78ED1E}" dt="2026-02-12T15:29:24.322" v="3133" actId="26606"/>
        <pc:sldMkLst>
          <pc:docMk/>
          <pc:sldMk cId="1630867338" sldId="261"/>
        </pc:sldMkLst>
        <pc:spChg chg="mod">
          <ac:chgData name="Hayley Sinclair" userId="01cc4ec6-5eda-43a9-abe6-96a8aea9e789" providerId="ADAL" clId="{AB89048A-E346-4BD3-9768-73D10C78ED1E}" dt="2026-02-12T15:29:24.322" v="3133" actId="26606"/>
          <ac:spMkLst>
            <pc:docMk/>
            <pc:sldMk cId="1630867338" sldId="261"/>
            <ac:spMk id="2" creationId="{5B068685-5F73-5478-98BE-CD5EDDEE7009}"/>
          </ac:spMkLst>
        </pc:spChg>
        <pc:spChg chg="add">
          <ac:chgData name="Hayley Sinclair" userId="01cc4ec6-5eda-43a9-abe6-96a8aea9e789" providerId="ADAL" clId="{AB89048A-E346-4BD3-9768-73D10C78ED1E}" dt="2026-02-12T15:29:24.322" v="3133" actId="26606"/>
          <ac:spMkLst>
            <pc:docMk/>
            <pc:sldMk cId="1630867338" sldId="261"/>
            <ac:spMk id="9" creationId="{BACC6370-2D7E-4714-9D71-7542949D7D5D}"/>
          </ac:spMkLst>
        </pc:spChg>
        <pc:spChg chg="add">
          <ac:chgData name="Hayley Sinclair" userId="01cc4ec6-5eda-43a9-abe6-96a8aea9e789" providerId="ADAL" clId="{AB89048A-E346-4BD3-9768-73D10C78ED1E}" dt="2026-02-12T15:29:24.322" v="3133" actId="26606"/>
          <ac:spMkLst>
            <pc:docMk/>
            <pc:sldMk cId="1630867338" sldId="261"/>
            <ac:spMk id="11" creationId="{256B2C21-A230-48C0-8DF1-C46611373C44}"/>
          </ac:spMkLst>
        </pc:spChg>
        <pc:spChg chg="add">
          <ac:chgData name="Hayley Sinclair" userId="01cc4ec6-5eda-43a9-abe6-96a8aea9e789" providerId="ADAL" clId="{AB89048A-E346-4BD3-9768-73D10C78ED1E}" dt="2026-02-12T15:29:24.322" v="3133" actId="26606"/>
          <ac:spMkLst>
            <pc:docMk/>
            <pc:sldMk cId="1630867338" sldId="261"/>
            <ac:spMk id="13" creationId="{3847E18C-932D-4C95-AABA-FEC7C9499AD7}"/>
          </ac:spMkLst>
        </pc:spChg>
        <pc:spChg chg="add">
          <ac:chgData name="Hayley Sinclair" userId="01cc4ec6-5eda-43a9-abe6-96a8aea9e789" providerId="ADAL" clId="{AB89048A-E346-4BD3-9768-73D10C78ED1E}" dt="2026-02-12T15:29:24.322" v="3133" actId="26606"/>
          <ac:spMkLst>
            <pc:docMk/>
            <pc:sldMk cId="1630867338" sldId="261"/>
            <ac:spMk id="15" creationId="{3150CB11-0C61-439E-910F-5787759E72A0}"/>
          </ac:spMkLst>
        </pc:spChg>
        <pc:spChg chg="add">
          <ac:chgData name="Hayley Sinclair" userId="01cc4ec6-5eda-43a9-abe6-96a8aea9e789" providerId="ADAL" clId="{AB89048A-E346-4BD3-9768-73D10C78ED1E}" dt="2026-02-12T15:29:24.322" v="3133" actId="26606"/>
          <ac:spMkLst>
            <pc:docMk/>
            <pc:sldMk cId="1630867338" sldId="261"/>
            <ac:spMk id="17" creationId="{43F8A58B-5155-44CE-A5FF-7647B47D0A7A}"/>
          </ac:spMkLst>
        </pc:spChg>
        <pc:spChg chg="add">
          <ac:chgData name="Hayley Sinclair" userId="01cc4ec6-5eda-43a9-abe6-96a8aea9e789" providerId="ADAL" clId="{AB89048A-E346-4BD3-9768-73D10C78ED1E}" dt="2026-02-12T15:29:24.322" v="3133" actId="26606"/>
          <ac:spMkLst>
            <pc:docMk/>
            <pc:sldMk cId="1630867338" sldId="261"/>
            <ac:spMk id="19" creationId="{443F2ACA-E6D6-4028-82DD-F03C262D5DE6}"/>
          </ac:spMkLst>
        </pc:spChg>
        <pc:graphicFrameChg chg="add">
          <ac:chgData name="Hayley Sinclair" userId="01cc4ec6-5eda-43a9-abe6-96a8aea9e789" providerId="ADAL" clId="{AB89048A-E346-4BD3-9768-73D10C78ED1E}" dt="2026-02-12T15:29:24.322" v="3133" actId="26606"/>
          <ac:graphicFrameMkLst>
            <pc:docMk/>
            <pc:sldMk cId="1630867338" sldId="261"/>
            <ac:graphicFrameMk id="5" creationId="{DF724B6E-E158-D095-BDF5-59A951C5E0E7}"/>
          </ac:graphicFrameMkLst>
        </pc:graphicFrameChg>
      </pc:sldChg>
      <pc:sldChg chg="addSp delSp modSp new mod setBg">
        <pc:chgData name="Hayley Sinclair" userId="01cc4ec6-5eda-43a9-abe6-96a8aea9e789" providerId="ADAL" clId="{AB89048A-E346-4BD3-9768-73D10C78ED1E}" dt="2026-02-19T12:20:11.845" v="5869" actId="1076"/>
        <pc:sldMkLst>
          <pc:docMk/>
          <pc:sldMk cId="3268453424" sldId="262"/>
        </pc:sldMkLst>
        <pc:spChg chg="mod">
          <ac:chgData name="Hayley Sinclair" userId="01cc4ec6-5eda-43a9-abe6-96a8aea9e789" providerId="ADAL" clId="{AB89048A-E346-4BD3-9768-73D10C78ED1E}" dt="2026-02-12T15:29:51.524" v="3134" actId="26606"/>
          <ac:spMkLst>
            <pc:docMk/>
            <pc:sldMk cId="3268453424" sldId="262"/>
            <ac:spMk id="2" creationId="{27CBDEE1-9333-A7E8-4FAE-2A769CCDA9C9}"/>
          </ac:spMkLst>
        </pc:spChg>
        <pc:spChg chg="mod">
          <ac:chgData name="Hayley Sinclair" userId="01cc4ec6-5eda-43a9-abe6-96a8aea9e789" providerId="ADAL" clId="{AB89048A-E346-4BD3-9768-73D10C78ED1E}" dt="2026-02-19T12:20:11.845" v="5869" actId="1076"/>
          <ac:spMkLst>
            <pc:docMk/>
            <pc:sldMk cId="3268453424" sldId="262"/>
            <ac:spMk id="3" creationId="{CD83560C-AF7F-336E-CF16-1044F6AF94C1}"/>
          </ac:spMkLst>
        </pc:spChg>
        <pc:spChg chg="add">
          <ac:chgData name="Hayley Sinclair" userId="01cc4ec6-5eda-43a9-abe6-96a8aea9e789" providerId="ADAL" clId="{AB89048A-E346-4BD3-9768-73D10C78ED1E}" dt="2026-02-12T15:29:51.524" v="3134" actId="26606"/>
          <ac:spMkLst>
            <pc:docMk/>
            <pc:sldMk cId="3268453424" sldId="262"/>
            <ac:spMk id="10" creationId="{1B15ED52-F352-441B-82BF-E0EA34836D08}"/>
          </ac:spMkLst>
        </pc:spChg>
        <pc:spChg chg="add">
          <ac:chgData name="Hayley Sinclair" userId="01cc4ec6-5eda-43a9-abe6-96a8aea9e789" providerId="ADAL" clId="{AB89048A-E346-4BD3-9768-73D10C78ED1E}" dt="2026-02-12T15:29:51.524" v="3134" actId="26606"/>
          <ac:spMkLst>
            <pc:docMk/>
            <pc:sldMk cId="3268453424" sldId="262"/>
            <ac:spMk id="12" creationId="{3B2E3793-BFE6-45A2-9B7B-E18844431C99}"/>
          </ac:spMkLst>
        </pc:spChg>
        <pc:spChg chg="add">
          <ac:chgData name="Hayley Sinclair" userId="01cc4ec6-5eda-43a9-abe6-96a8aea9e789" providerId="ADAL" clId="{AB89048A-E346-4BD3-9768-73D10C78ED1E}" dt="2026-02-12T15:29:51.524" v="3134" actId="26606"/>
          <ac:spMkLst>
            <pc:docMk/>
            <pc:sldMk cId="3268453424" sldId="262"/>
            <ac:spMk id="14" creationId="{BC4C4868-CB8F-4AF9-9CDB-8108F2C19B67}"/>
          </ac:spMkLst>
        </pc:spChg>
        <pc:spChg chg="add">
          <ac:chgData name="Hayley Sinclair" userId="01cc4ec6-5eda-43a9-abe6-96a8aea9e789" providerId="ADAL" clId="{AB89048A-E346-4BD3-9768-73D10C78ED1E}" dt="2026-02-12T15:29:51.524" v="3134" actId="26606"/>
          <ac:spMkLst>
            <pc:docMk/>
            <pc:sldMk cId="3268453424" sldId="262"/>
            <ac:spMk id="16" creationId="{375E0459-6403-40CD-989D-56A4407CA12E}"/>
          </ac:spMkLst>
        </pc:spChg>
        <pc:spChg chg="add">
          <ac:chgData name="Hayley Sinclair" userId="01cc4ec6-5eda-43a9-abe6-96a8aea9e789" providerId="ADAL" clId="{AB89048A-E346-4BD3-9768-73D10C78ED1E}" dt="2026-02-12T15:29:51.524" v="3134" actId="26606"/>
          <ac:spMkLst>
            <pc:docMk/>
            <pc:sldMk cId="3268453424" sldId="262"/>
            <ac:spMk id="18" creationId="{53E5B1A8-3AC9-4BD1-9BBC-78CA94F2D1BA}"/>
          </ac:spMkLst>
        </pc:spChg>
        <pc:graphicFrameChg chg="add mod">
          <ac:chgData name="Hayley Sinclair" userId="01cc4ec6-5eda-43a9-abe6-96a8aea9e789" providerId="ADAL" clId="{AB89048A-E346-4BD3-9768-73D10C78ED1E}" dt="2026-02-19T12:20:04.725" v="5867" actId="1076"/>
          <ac:graphicFrameMkLst>
            <pc:docMk/>
            <pc:sldMk cId="3268453424" sldId="262"/>
            <ac:graphicFrameMk id="4" creationId="{CF8F082D-82AE-AA7D-E795-72C9E2FD0615}"/>
          </ac:graphicFrameMkLst>
        </pc:graphicFrameChg>
        <pc:graphicFrameChg chg="add mod modGraphic">
          <ac:chgData name="Hayley Sinclair" userId="01cc4ec6-5eda-43a9-abe6-96a8aea9e789" providerId="ADAL" clId="{AB89048A-E346-4BD3-9768-73D10C78ED1E}" dt="2026-02-19T12:20:07.595" v="5868" actId="1076"/>
          <ac:graphicFrameMkLst>
            <pc:docMk/>
            <pc:sldMk cId="3268453424" sldId="262"/>
            <ac:graphicFrameMk id="5" creationId="{054ED9D2-734A-1DFD-610B-9E59267524C4}"/>
          </ac:graphicFrameMkLst>
        </pc:graphicFrameChg>
      </pc:sldChg>
      <pc:sldChg chg="addSp delSp modSp new mod setBg">
        <pc:chgData name="Hayley Sinclair" userId="01cc4ec6-5eda-43a9-abe6-96a8aea9e789" providerId="ADAL" clId="{AB89048A-E346-4BD3-9768-73D10C78ED1E}" dt="2026-02-12T15:30:03.684" v="3135" actId="26606"/>
        <pc:sldMkLst>
          <pc:docMk/>
          <pc:sldMk cId="1985143286" sldId="263"/>
        </pc:sldMkLst>
        <pc:spChg chg="mod">
          <ac:chgData name="Hayley Sinclair" userId="01cc4ec6-5eda-43a9-abe6-96a8aea9e789" providerId="ADAL" clId="{AB89048A-E346-4BD3-9768-73D10C78ED1E}" dt="2026-02-12T15:30:03.684" v="3135" actId="26606"/>
          <ac:spMkLst>
            <pc:docMk/>
            <pc:sldMk cId="1985143286" sldId="263"/>
            <ac:spMk id="2" creationId="{62FB7EB5-C148-85C1-3C85-EB7858A06C99}"/>
          </ac:spMkLst>
        </pc:spChg>
        <pc:spChg chg="add">
          <ac:chgData name="Hayley Sinclair" userId="01cc4ec6-5eda-43a9-abe6-96a8aea9e789" providerId="ADAL" clId="{AB89048A-E346-4BD3-9768-73D10C78ED1E}" dt="2026-02-12T15:30:03.684" v="3135" actId="26606"/>
          <ac:spMkLst>
            <pc:docMk/>
            <pc:sldMk cId="1985143286" sldId="263"/>
            <ac:spMk id="9" creationId="{BACC6370-2D7E-4714-9D71-7542949D7D5D}"/>
          </ac:spMkLst>
        </pc:spChg>
        <pc:spChg chg="add">
          <ac:chgData name="Hayley Sinclair" userId="01cc4ec6-5eda-43a9-abe6-96a8aea9e789" providerId="ADAL" clId="{AB89048A-E346-4BD3-9768-73D10C78ED1E}" dt="2026-02-12T15:30:03.684" v="3135" actId="26606"/>
          <ac:spMkLst>
            <pc:docMk/>
            <pc:sldMk cId="1985143286" sldId="263"/>
            <ac:spMk id="11" creationId="{256B2C21-A230-48C0-8DF1-C46611373C44}"/>
          </ac:spMkLst>
        </pc:spChg>
        <pc:spChg chg="add">
          <ac:chgData name="Hayley Sinclair" userId="01cc4ec6-5eda-43a9-abe6-96a8aea9e789" providerId="ADAL" clId="{AB89048A-E346-4BD3-9768-73D10C78ED1E}" dt="2026-02-12T15:30:03.684" v="3135" actId="26606"/>
          <ac:spMkLst>
            <pc:docMk/>
            <pc:sldMk cId="1985143286" sldId="263"/>
            <ac:spMk id="13" creationId="{3847E18C-932D-4C95-AABA-FEC7C9499AD7}"/>
          </ac:spMkLst>
        </pc:spChg>
        <pc:spChg chg="add">
          <ac:chgData name="Hayley Sinclair" userId="01cc4ec6-5eda-43a9-abe6-96a8aea9e789" providerId="ADAL" clId="{AB89048A-E346-4BD3-9768-73D10C78ED1E}" dt="2026-02-12T15:30:03.684" v="3135" actId="26606"/>
          <ac:spMkLst>
            <pc:docMk/>
            <pc:sldMk cId="1985143286" sldId="263"/>
            <ac:spMk id="15" creationId="{3150CB11-0C61-439E-910F-5787759E72A0}"/>
          </ac:spMkLst>
        </pc:spChg>
        <pc:spChg chg="add">
          <ac:chgData name="Hayley Sinclair" userId="01cc4ec6-5eda-43a9-abe6-96a8aea9e789" providerId="ADAL" clId="{AB89048A-E346-4BD3-9768-73D10C78ED1E}" dt="2026-02-12T15:30:03.684" v="3135" actId="26606"/>
          <ac:spMkLst>
            <pc:docMk/>
            <pc:sldMk cId="1985143286" sldId="263"/>
            <ac:spMk id="17" creationId="{43F8A58B-5155-44CE-A5FF-7647B47D0A7A}"/>
          </ac:spMkLst>
        </pc:spChg>
        <pc:spChg chg="add">
          <ac:chgData name="Hayley Sinclair" userId="01cc4ec6-5eda-43a9-abe6-96a8aea9e789" providerId="ADAL" clId="{AB89048A-E346-4BD3-9768-73D10C78ED1E}" dt="2026-02-12T15:30:03.684" v="3135" actId="26606"/>
          <ac:spMkLst>
            <pc:docMk/>
            <pc:sldMk cId="1985143286" sldId="263"/>
            <ac:spMk id="19" creationId="{443F2ACA-E6D6-4028-82DD-F03C262D5DE6}"/>
          </ac:spMkLst>
        </pc:spChg>
        <pc:graphicFrameChg chg="add">
          <ac:chgData name="Hayley Sinclair" userId="01cc4ec6-5eda-43a9-abe6-96a8aea9e789" providerId="ADAL" clId="{AB89048A-E346-4BD3-9768-73D10C78ED1E}" dt="2026-02-12T15:30:03.684" v="3135" actId="26606"/>
          <ac:graphicFrameMkLst>
            <pc:docMk/>
            <pc:sldMk cId="1985143286" sldId="263"/>
            <ac:graphicFrameMk id="5" creationId="{1F14B9E4-68F8-1943-574E-C690C1554C3E}"/>
          </ac:graphicFrameMkLst>
        </pc:graphicFrameChg>
      </pc:sldChg>
      <pc:sldChg chg="addSp delSp modSp new mod setBg">
        <pc:chgData name="Hayley Sinclair" userId="01cc4ec6-5eda-43a9-abe6-96a8aea9e789" providerId="ADAL" clId="{AB89048A-E346-4BD3-9768-73D10C78ED1E}" dt="2026-02-19T12:25:44.047" v="5886" actId="1076"/>
        <pc:sldMkLst>
          <pc:docMk/>
          <pc:sldMk cId="1311900112" sldId="264"/>
        </pc:sldMkLst>
        <pc:spChg chg="mod">
          <ac:chgData name="Hayley Sinclair" userId="01cc4ec6-5eda-43a9-abe6-96a8aea9e789" providerId="ADAL" clId="{AB89048A-E346-4BD3-9768-73D10C78ED1E}" dt="2026-02-12T15:30:14.224" v="3136" actId="26606"/>
          <ac:spMkLst>
            <pc:docMk/>
            <pc:sldMk cId="1311900112" sldId="264"/>
            <ac:spMk id="2" creationId="{6A798689-E0D5-6D60-A142-C1DF71AE1338}"/>
          </ac:spMkLst>
        </pc:spChg>
        <pc:spChg chg="mod">
          <ac:chgData name="Hayley Sinclair" userId="01cc4ec6-5eda-43a9-abe6-96a8aea9e789" providerId="ADAL" clId="{AB89048A-E346-4BD3-9768-73D10C78ED1E}" dt="2026-02-19T12:25:44.047" v="5886" actId="1076"/>
          <ac:spMkLst>
            <pc:docMk/>
            <pc:sldMk cId="1311900112" sldId="264"/>
            <ac:spMk id="3" creationId="{3FCAFB6F-21AF-34FD-CC48-A2D659D91FE1}"/>
          </ac:spMkLst>
        </pc:spChg>
        <pc:spChg chg="add">
          <ac:chgData name="Hayley Sinclair" userId="01cc4ec6-5eda-43a9-abe6-96a8aea9e789" providerId="ADAL" clId="{AB89048A-E346-4BD3-9768-73D10C78ED1E}" dt="2026-02-12T15:30:14.224" v="3136" actId="26606"/>
          <ac:spMkLst>
            <pc:docMk/>
            <pc:sldMk cId="1311900112" sldId="264"/>
            <ac:spMk id="10" creationId="{1B15ED52-F352-441B-82BF-E0EA34836D08}"/>
          </ac:spMkLst>
        </pc:spChg>
        <pc:spChg chg="add">
          <ac:chgData name="Hayley Sinclair" userId="01cc4ec6-5eda-43a9-abe6-96a8aea9e789" providerId="ADAL" clId="{AB89048A-E346-4BD3-9768-73D10C78ED1E}" dt="2026-02-12T15:30:14.224" v="3136" actId="26606"/>
          <ac:spMkLst>
            <pc:docMk/>
            <pc:sldMk cId="1311900112" sldId="264"/>
            <ac:spMk id="12" creationId="{3B2E3793-BFE6-45A2-9B7B-E18844431C99}"/>
          </ac:spMkLst>
        </pc:spChg>
        <pc:spChg chg="add">
          <ac:chgData name="Hayley Sinclair" userId="01cc4ec6-5eda-43a9-abe6-96a8aea9e789" providerId="ADAL" clId="{AB89048A-E346-4BD3-9768-73D10C78ED1E}" dt="2026-02-12T15:30:14.224" v="3136" actId="26606"/>
          <ac:spMkLst>
            <pc:docMk/>
            <pc:sldMk cId="1311900112" sldId="264"/>
            <ac:spMk id="14" creationId="{BC4C4868-CB8F-4AF9-9CDB-8108F2C19B67}"/>
          </ac:spMkLst>
        </pc:spChg>
        <pc:spChg chg="add">
          <ac:chgData name="Hayley Sinclair" userId="01cc4ec6-5eda-43a9-abe6-96a8aea9e789" providerId="ADAL" clId="{AB89048A-E346-4BD3-9768-73D10C78ED1E}" dt="2026-02-12T15:30:14.224" v="3136" actId="26606"/>
          <ac:spMkLst>
            <pc:docMk/>
            <pc:sldMk cId="1311900112" sldId="264"/>
            <ac:spMk id="16" creationId="{375E0459-6403-40CD-989D-56A4407CA12E}"/>
          </ac:spMkLst>
        </pc:spChg>
        <pc:spChg chg="add">
          <ac:chgData name="Hayley Sinclair" userId="01cc4ec6-5eda-43a9-abe6-96a8aea9e789" providerId="ADAL" clId="{AB89048A-E346-4BD3-9768-73D10C78ED1E}" dt="2026-02-12T15:30:14.224" v="3136" actId="26606"/>
          <ac:spMkLst>
            <pc:docMk/>
            <pc:sldMk cId="1311900112" sldId="264"/>
            <ac:spMk id="18" creationId="{53E5B1A8-3AC9-4BD1-9BBC-78CA94F2D1BA}"/>
          </ac:spMkLst>
        </pc:spChg>
        <pc:graphicFrameChg chg="add mod modGraphic">
          <ac:chgData name="Hayley Sinclair" userId="01cc4ec6-5eda-43a9-abe6-96a8aea9e789" providerId="ADAL" clId="{AB89048A-E346-4BD3-9768-73D10C78ED1E}" dt="2026-02-19T12:22:49.098" v="5879" actId="14734"/>
          <ac:graphicFrameMkLst>
            <pc:docMk/>
            <pc:sldMk cId="1311900112" sldId="264"/>
            <ac:graphicFrameMk id="4" creationId="{2F8DB124-D836-AD46-6B04-0C0C8FB747D8}"/>
          </ac:graphicFrameMkLst>
        </pc:graphicFrameChg>
        <pc:graphicFrameChg chg="add mod modGraphic">
          <ac:chgData name="Hayley Sinclair" userId="01cc4ec6-5eda-43a9-abe6-96a8aea9e789" providerId="ADAL" clId="{AB89048A-E346-4BD3-9768-73D10C78ED1E}" dt="2026-02-19T12:25:39.407" v="5885" actId="1076"/>
          <ac:graphicFrameMkLst>
            <pc:docMk/>
            <pc:sldMk cId="1311900112" sldId="264"/>
            <ac:graphicFrameMk id="5" creationId="{8D2BA78C-BDD8-147D-C949-69969E002F29}"/>
          </ac:graphicFrameMkLst>
        </pc:graphicFrameChg>
        <pc:graphicFrameChg chg="add mod modGraphic">
          <ac:chgData name="Hayley Sinclair" userId="01cc4ec6-5eda-43a9-abe6-96a8aea9e789" providerId="ADAL" clId="{AB89048A-E346-4BD3-9768-73D10C78ED1E}" dt="2026-02-19T12:24:24.983" v="5882" actId="14100"/>
          <ac:graphicFrameMkLst>
            <pc:docMk/>
            <pc:sldMk cId="1311900112" sldId="264"/>
            <ac:graphicFrameMk id="6" creationId="{FB5841F4-DAA9-B380-73A5-28E5C62A5C0F}"/>
          </ac:graphicFrameMkLst>
        </pc:graphicFrameChg>
        <pc:graphicFrameChg chg="add mod">
          <ac:chgData name="Hayley Sinclair" userId="01cc4ec6-5eda-43a9-abe6-96a8aea9e789" providerId="ADAL" clId="{AB89048A-E346-4BD3-9768-73D10C78ED1E}" dt="2026-02-19T12:25:34.470" v="5884" actId="1076"/>
          <ac:graphicFrameMkLst>
            <pc:docMk/>
            <pc:sldMk cId="1311900112" sldId="264"/>
            <ac:graphicFrameMk id="7" creationId="{3904A20F-645E-4DDA-383B-26AE001B333E}"/>
          </ac:graphicFrameMkLst>
        </pc:graphicFrameChg>
      </pc:sldChg>
      <pc:sldChg chg="addSp delSp modSp new mod setBg">
        <pc:chgData name="Hayley Sinclair" userId="01cc4ec6-5eda-43a9-abe6-96a8aea9e789" providerId="ADAL" clId="{AB89048A-E346-4BD3-9768-73D10C78ED1E}" dt="2026-02-12T15:30:46.578" v="3137" actId="26606"/>
        <pc:sldMkLst>
          <pc:docMk/>
          <pc:sldMk cId="58828132" sldId="265"/>
        </pc:sldMkLst>
        <pc:spChg chg="mod">
          <ac:chgData name="Hayley Sinclair" userId="01cc4ec6-5eda-43a9-abe6-96a8aea9e789" providerId="ADAL" clId="{AB89048A-E346-4BD3-9768-73D10C78ED1E}" dt="2026-02-12T15:30:46.578" v="3137" actId="26606"/>
          <ac:spMkLst>
            <pc:docMk/>
            <pc:sldMk cId="58828132" sldId="265"/>
            <ac:spMk id="2" creationId="{23FC906D-E2BD-274F-B8A5-780ACFDA91D2}"/>
          </ac:spMkLst>
        </pc:spChg>
        <pc:spChg chg="add">
          <ac:chgData name="Hayley Sinclair" userId="01cc4ec6-5eda-43a9-abe6-96a8aea9e789" providerId="ADAL" clId="{AB89048A-E346-4BD3-9768-73D10C78ED1E}" dt="2026-02-12T15:30:46.578" v="3137" actId="26606"/>
          <ac:spMkLst>
            <pc:docMk/>
            <pc:sldMk cId="58828132" sldId="265"/>
            <ac:spMk id="9" creationId="{BACC6370-2D7E-4714-9D71-7542949D7D5D}"/>
          </ac:spMkLst>
        </pc:spChg>
        <pc:spChg chg="add">
          <ac:chgData name="Hayley Sinclair" userId="01cc4ec6-5eda-43a9-abe6-96a8aea9e789" providerId="ADAL" clId="{AB89048A-E346-4BD3-9768-73D10C78ED1E}" dt="2026-02-12T15:30:46.578" v="3137" actId="26606"/>
          <ac:spMkLst>
            <pc:docMk/>
            <pc:sldMk cId="58828132" sldId="265"/>
            <ac:spMk id="11" creationId="{256B2C21-A230-48C0-8DF1-C46611373C44}"/>
          </ac:spMkLst>
        </pc:spChg>
        <pc:spChg chg="add">
          <ac:chgData name="Hayley Sinclair" userId="01cc4ec6-5eda-43a9-abe6-96a8aea9e789" providerId="ADAL" clId="{AB89048A-E346-4BD3-9768-73D10C78ED1E}" dt="2026-02-12T15:30:46.578" v="3137" actId="26606"/>
          <ac:spMkLst>
            <pc:docMk/>
            <pc:sldMk cId="58828132" sldId="265"/>
            <ac:spMk id="13" creationId="{3847E18C-932D-4C95-AABA-FEC7C9499AD7}"/>
          </ac:spMkLst>
        </pc:spChg>
        <pc:spChg chg="add">
          <ac:chgData name="Hayley Sinclair" userId="01cc4ec6-5eda-43a9-abe6-96a8aea9e789" providerId="ADAL" clId="{AB89048A-E346-4BD3-9768-73D10C78ED1E}" dt="2026-02-12T15:30:46.578" v="3137" actId="26606"/>
          <ac:spMkLst>
            <pc:docMk/>
            <pc:sldMk cId="58828132" sldId="265"/>
            <ac:spMk id="15" creationId="{3150CB11-0C61-439E-910F-5787759E72A0}"/>
          </ac:spMkLst>
        </pc:spChg>
        <pc:spChg chg="add">
          <ac:chgData name="Hayley Sinclair" userId="01cc4ec6-5eda-43a9-abe6-96a8aea9e789" providerId="ADAL" clId="{AB89048A-E346-4BD3-9768-73D10C78ED1E}" dt="2026-02-12T15:30:46.578" v="3137" actId="26606"/>
          <ac:spMkLst>
            <pc:docMk/>
            <pc:sldMk cId="58828132" sldId="265"/>
            <ac:spMk id="17" creationId="{43F8A58B-5155-44CE-A5FF-7647B47D0A7A}"/>
          </ac:spMkLst>
        </pc:spChg>
        <pc:spChg chg="add">
          <ac:chgData name="Hayley Sinclair" userId="01cc4ec6-5eda-43a9-abe6-96a8aea9e789" providerId="ADAL" clId="{AB89048A-E346-4BD3-9768-73D10C78ED1E}" dt="2026-02-12T15:30:46.578" v="3137" actId="26606"/>
          <ac:spMkLst>
            <pc:docMk/>
            <pc:sldMk cId="58828132" sldId="265"/>
            <ac:spMk id="19" creationId="{443F2ACA-E6D6-4028-82DD-F03C262D5DE6}"/>
          </ac:spMkLst>
        </pc:spChg>
        <pc:graphicFrameChg chg="add">
          <ac:chgData name="Hayley Sinclair" userId="01cc4ec6-5eda-43a9-abe6-96a8aea9e789" providerId="ADAL" clId="{AB89048A-E346-4BD3-9768-73D10C78ED1E}" dt="2026-02-12T15:30:46.578" v="3137" actId="26606"/>
          <ac:graphicFrameMkLst>
            <pc:docMk/>
            <pc:sldMk cId="58828132" sldId="265"/>
            <ac:graphicFrameMk id="5" creationId="{59A05C5C-EBD5-FD7C-AD85-4D125319B8BB}"/>
          </ac:graphicFrameMkLst>
        </pc:graphicFrameChg>
      </pc:sldChg>
      <pc:sldChg chg="addSp delSp modSp new mod setBg">
        <pc:chgData name="Hayley Sinclair" userId="01cc4ec6-5eda-43a9-abe6-96a8aea9e789" providerId="ADAL" clId="{AB89048A-E346-4BD3-9768-73D10C78ED1E}" dt="2026-02-19T12:29:54.405" v="5915" actId="1076"/>
        <pc:sldMkLst>
          <pc:docMk/>
          <pc:sldMk cId="2216553414" sldId="266"/>
        </pc:sldMkLst>
        <pc:spChg chg="mod">
          <ac:chgData name="Hayley Sinclair" userId="01cc4ec6-5eda-43a9-abe6-96a8aea9e789" providerId="ADAL" clId="{AB89048A-E346-4BD3-9768-73D10C78ED1E}" dt="2026-02-12T15:30:51.664" v="3138" actId="26606"/>
          <ac:spMkLst>
            <pc:docMk/>
            <pc:sldMk cId="2216553414" sldId="266"/>
            <ac:spMk id="2" creationId="{C155EA45-C166-CBF7-A745-F5D6833A20D0}"/>
          </ac:spMkLst>
        </pc:spChg>
        <pc:spChg chg="mod">
          <ac:chgData name="Hayley Sinclair" userId="01cc4ec6-5eda-43a9-abe6-96a8aea9e789" providerId="ADAL" clId="{AB89048A-E346-4BD3-9768-73D10C78ED1E}" dt="2026-02-19T12:29:47.658" v="5914" actId="1076"/>
          <ac:spMkLst>
            <pc:docMk/>
            <pc:sldMk cId="2216553414" sldId="266"/>
            <ac:spMk id="3" creationId="{ADACFA1C-FC7D-B5F0-FB73-4F076FD97397}"/>
          </ac:spMkLst>
        </pc:spChg>
        <pc:spChg chg="add">
          <ac:chgData name="Hayley Sinclair" userId="01cc4ec6-5eda-43a9-abe6-96a8aea9e789" providerId="ADAL" clId="{AB89048A-E346-4BD3-9768-73D10C78ED1E}" dt="2026-02-12T15:30:51.664" v="3138" actId="26606"/>
          <ac:spMkLst>
            <pc:docMk/>
            <pc:sldMk cId="2216553414" sldId="266"/>
            <ac:spMk id="10" creationId="{1B15ED52-F352-441B-82BF-E0EA34836D08}"/>
          </ac:spMkLst>
        </pc:spChg>
        <pc:spChg chg="add">
          <ac:chgData name="Hayley Sinclair" userId="01cc4ec6-5eda-43a9-abe6-96a8aea9e789" providerId="ADAL" clId="{AB89048A-E346-4BD3-9768-73D10C78ED1E}" dt="2026-02-12T15:30:51.664" v="3138" actId="26606"/>
          <ac:spMkLst>
            <pc:docMk/>
            <pc:sldMk cId="2216553414" sldId="266"/>
            <ac:spMk id="12" creationId="{3B2E3793-BFE6-45A2-9B7B-E18844431C99}"/>
          </ac:spMkLst>
        </pc:spChg>
        <pc:spChg chg="add">
          <ac:chgData name="Hayley Sinclair" userId="01cc4ec6-5eda-43a9-abe6-96a8aea9e789" providerId="ADAL" clId="{AB89048A-E346-4BD3-9768-73D10C78ED1E}" dt="2026-02-12T15:30:51.664" v="3138" actId="26606"/>
          <ac:spMkLst>
            <pc:docMk/>
            <pc:sldMk cId="2216553414" sldId="266"/>
            <ac:spMk id="14" creationId="{BC4C4868-CB8F-4AF9-9CDB-8108F2C19B67}"/>
          </ac:spMkLst>
        </pc:spChg>
        <pc:spChg chg="add">
          <ac:chgData name="Hayley Sinclair" userId="01cc4ec6-5eda-43a9-abe6-96a8aea9e789" providerId="ADAL" clId="{AB89048A-E346-4BD3-9768-73D10C78ED1E}" dt="2026-02-12T15:30:51.664" v="3138" actId="26606"/>
          <ac:spMkLst>
            <pc:docMk/>
            <pc:sldMk cId="2216553414" sldId="266"/>
            <ac:spMk id="16" creationId="{375E0459-6403-40CD-989D-56A4407CA12E}"/>
          </ac:spMkLst>
        </pc:spChg>
        <pc:spChg chg="add">
          <ac:chgData name="Hayley Sinclair" userId="01cc4ec6-5eda-43a9-abe6-96a8aea9e789" providerId="ADAL" clId="{AB89048A-E346-4BD3-9768-73D10C78ED1E}" dt="2026-02-12T15:30:51.664" v="3138" actId="26606"/>
          <ac:spMkLst>
            <pc:docMk/>
            <pc:sldMk cId="2216553414" sldId="266"/>
            <ac:spMk id="18" creationId="{53E5B1A8-3AC9-4BD1-9BBC-78CA94F2D1BA}"/>
          </ac:spMkLst>
        </pc:spChg>
        <pc:graphicFrameChg chg="add mod">
          <ac:chgData name="Hayley Sinclair" userId="01cc4ec6-5eda-43a9-abe6-96a8aea9e789" providerId="ADAL" clId="{AB89048A-E346-4BD3-9768-73D10C78ED1E}" dt="2026-02-19T12:29:54.405" v="5915" actId="1076"/>
          <ac:graphicFrameMkLst>
            <pc:docMk/>
            <pc:sldMk cId="2216553414" sldId="266"/>
            <ac:graphicFrameMk id="4" creationId="{B8A74BB8-8786-E368-3A50-D27010B989F9}"/>
          </ac:graphicFrameMkLst>
        </pc:graphicFrameChg>
        <pc:graphicFrameChg chg="add mod modGraphic">
          <ac:chgData name="Hayley Sinclair" userId="01cc4ec6-5eda-43a9-abe6-96a8aea9e789" providerId="ADAL" clId="{AB89048A-E346-4BD3-9768-73D10C78ED1E}" dt="2026-02-12T15:30:51.664" v="3138" actId="26606"/>
          <ac:graphicFrameMkLst>
            <pc:docMk/>
            <pc:sldMk cId="2216553414" sldId="266"/>
            <ac:graphicFrameMk id="5" creationId="{625324D0-3729-3E67-514C-F6BD4A4C4905}"/>
          </ac:graphicFrameMkLst>
        </pc:graphicFrameChg>
      </pc:sldChg>
      <pc:sldChg chg="addSp delSp modSp new mod setBg">
        <pc:chgData name="Hayley Sinclair" userId="01cc4ec6-5eda-43a9-abe6-96a8aea9e789" providerId="ADAL" clId="{AB89048A-E346-4BD3-9768-73D10C78ED1E}" dt="2026-02-19T12:30:56.543" v="5917" actId="1076"/>
        <pc:sldMkLst>
          <pc:docMk/>
          <pc:sldMk cId="107364060" sldId="267"/>
        </pc:sldMkLst>
        <pc:spChg chg="mod">
          <ac:chgData name="Hayley Sinclair" userId="01cc4ec6-5eda-43a9-abe6-96a8aea9e789" providerId="ADAL" clId="{AB89048A-E346-4BD3-9768-73D10C78ED1E}" dt="2026-02-12T15:31:19.316" v="3141" actId="26606"/>
          <ac:spMkLst>
            <pc:docMk/>
            <pc:sldMk cId="107364060" sldId="267"/>
            <ac:spMk id="2" creationId="{B75A28B5-D560-8B51-BDED-55B0F0F64373}"/>
          </ac:spMkLst>
        </pc:spChg>
        <pc:spChg chg="add">
          <ac:chgData name="Hayley Sinclair" userId="01cc4ec6-5eda-43a9-abe6-96a8aea9e789" providerId="ADAL" clId="{AB89048A-E346-4BD3-9768-73D10C78ED1E}" dt="2026-02-12T15:31:19.316" v="3141" actId="26606"/>
          <ac:spMkLst>
            <pc:docMk/>
            <pc:sldMk cId="107364060" sldId="267"/>
            <ac:spMk id="14" creationId="{1B15ED52-F352-441B-82BF-E0EA34836D08}"/>
          </ac:spMkLst>
        </pc:spChg>
        <pc:spChg chg="add">
          <ac:chgData name="Hayley Sinclair" userId="01cc4ec6-5eda-43a9-abe6-96a8aea9e789" providerId="ADAL" clId="{AB89048A-E346-4BD3-9768-73D10C78ED1E}" dt="2026-02-12T15:31:19.316" v="3141" actId="26606"/>
          <ac:spMkLst>
            <pc:docMk/>
            <pc:sldMk cId="107364060" sldId="267"/>
            <ac:spMk id="16" creationId="{3B2E3793-BFE6-45A2-9B7B-E18844431C99}"/>
          </ac:spMkLst>
        </pc:spChg>
        <pc:spChg chg="add">
          <ac:chgData name="Hayley Sinclair" userId="01cc4ec6-5eda-43a9-abe6-96a8aea9e789" providerId="ADAL" clId="{AB89048A-E346-4BD3-9768-73D10C78ED1E}" dt="2026-02-12T15:31:19.316" v="3141" actId="26606"/>
          <ac:spMkLst>
            <pc:docMk/>
            <pc:sldMk cId="107364060" sldId="267"/>
            <ac:spMk id="18" creationId="{BC4C4868-CB8F-4AF9-9CDB-8108F2C19B67}"/>
          </ac:spMkLst>
        </pc:spChg>
        <pc:spChg chg="add">
          <ac:chgData name="Hayley Sinclair" userId="01cc4ec6-5eda-43a9-abe6-96a8aea9e789" providerId="ADAL" clId="{AB89048A-E346-4BD3-9768-73D10C78ED1E}" dt="2026-02-12T15:31:19.316" v="3141" actId="26606"/>
          <ac:spMkLst>
            <pc:docMk/>
            <pc:sldMk cId="107364060" sldId="267"/>
            <ac:spMk id="20" creationId="{375E0459-6403-40CD-989D-56A4407CA12E}"/>
          </ac:spMkLst>
        </pc:spChg>
        <pc:spChg chg="add">
          <ac:chgData name="Hayley Sinclair" userId="01cc4ec6-5eda-43a9-abe6-96a8aea9e789" providerId="ADAL" clId="{AB89048A-E346-4BD3-9768-73D10C78ED1E}" dt="2026-02-12T15:31:19.316" v="3141" actId="26606"/>
          <ac:spMkLst>
            <pc:docMk/>
            <pc:sldMk cId="107364060" sldId="267"/>
            <ac:spMk id="22" creationId="{53E5B1A8-3AC9-4BD1-9BBC-78CA94F2D1BA}"/>
          </ac:spMkLst>
        </pc:spChg>
        <pc:graphicFrameChg chg="add mod">
          <ac:chgData name="Hayley Sinclair" userId="01cc4ec6-5eda-43a9-abe6-96a8aea9e789" providerId="ADAL" clId="{AB89048A-E346-4BD3-9768-73D10C78ED1E}" dt="2026-02-19T12:30:56.543" v="5917" actId="1076"/>
          <ac:graphicFrameMkLst>
            <pc:docMk/>
            <pc:sldMk cId="107364060" sldId="267"/>
            <ac:graphicFrameMk id="3" creationId="{BED3CDBA-9AF9-2FC8-8B2C-10DA8DDF9828}"/>
          </ac:graphicFrameMkLst>
        </pc:graphicFrameChg>
        <pc:graphicFrameChg chg="add mod modGraphic">
          <ac:chgData name="Hayley Sinclair" userId="01cc4ec6-5eda-43a9-abe6-96a8aea9e789" providerId="ADAL" clId="{AB89048A-E346-4BD3-9768-73D10C78ED1E}" dt="2026-02-12T15:32:15.344" v="3147" actId="1076"/>
          <ac:graphicFrameMkLst>
            <pc:docMk/>
            <pc:sldMk cId="107364060" sldId="267"/>
            <ac:graphicFrameMk id="9" creationId="{3B440127-1C9C-245A-058E-BCF62B6827D0}"/>
          </ac:graphicFrameMkLst>
        </pc:graphicFrameChg>
      </pc:sldChg>
      <pc:sldChg chg="addSp delSp modSp new mod setBg">
        <pc:chgData name="Hayley Sinclair" userId="01cc4ec6-5eda-43a9-abe6-96a8aea9e789" providerId="ADAL" clId="{AB89048A-E346-4BD3-9768-73D10C78ED1E}" dt="2026-02-12T15:32:28.044" v="3148" actId="26606"/>
        <pc:sldMkLst>
          <pc:docMk/>
          <pc:sldMk cId="3559838652" sldId="268"/>
        </pc:sldMkLst>
        <pc:spChg chg="mod">
          <ac:chgData name="Hayley Sinclair" userId="01cc4ec6-5eda-43a9-abe6-96a8aea9e789" providerId="ADAL" clId="{AB89048A-E346-4BD3-9768-73D10C78ED1E}" dt="2026-02-12T15:32:28.044" v="3148" actId="26606"/>
          <ac:spMkLst>
            <pc:docMk/>
            <pc:sldMk cId="3559838652" sldId="268"/>
            <ac:spMk id="2" creationId="{1E0EF129-9637-8B78-88C9-DE272F4E9F1B}"/>
          </ac:spMkLst>
        </pc:spChg>
        <pc:spChg chg="add">
          <ac:chgData name="Hayley Sinclair" userId="01cc4ec6-5eda-43a9-abe6-96a8aea9e789" providerId="ADAL" clId="{AB89048A-E346-4BD3-9768-73D10C78ED1E}" dt="2026-02-12T15:32:28.044" v="3148" actId="26606"/>
          <ac:spMkLst>
            <pc:docMk/>
            <pc:sldMk cId="3559838652" sldId="268"/>
            <ac:spMk id="9" creationId="{7517A47C-B2E5-4B79-8061-D74B1311AF6E}"/>
          </ac:spMkLst>
        </pc:spChg>
        <pc:spChg chg="add">
          <ac:chgData name="Hayley Sinclair" userId="01cc4ec6-5eda-43a9-abe6-96a8aea9e789" providerId="ADAL" clId="{AB89048A-E346-4BD3-9768-73D10C78ED1E}" dt="2026-02-12T15:32:28.044" v="3148" actId="26606"/>
          <ac:spMkLst>
            <pc:docMk/>
            <pc:sldMk cId="3559838652" sldId="268"/>
            <ac:spMk id="11" creationId="{C505E780-2083-4CB5-A42A-5E0E2908ECC3}"/>
          </ac:spMkLst>
        </pc:spChg>
        <pc:spChg chg="add">
          <ac:chgData name="Hayley Sinclair" userId="01cc4ec6-5eda-43a9-abe6-96a8aea9e789" providerId="ADAL" clId="{AB89048A-E346-4BD3-9768-73D10C78ED1E}" dt="2026-02-12T15:32:28.044" v="3148" actId="26606"/>
          <ac:spMkLst>
            <pc:docMk/>
            <pc:sldMk cId="3559838652" sldId="268"/>
            <ac:spMk id="13" creationId="{D2C0AE1C-0118-41AE-8A10-7CDCBF10E96F}"/>
          </ac:spMkLst>
        </pc:spChg>
        <pc:spChg chg="add">
          <ac:chgData name="Hayley Sinclair" userId="01cc4ec6-5eda-43a9-abe6-96a8aea9e789" providerId="ADAL" clId="{AB89048A-E346-4BD3-9768-73D10C78ED1E}" dt="2026-02-12T15:32:28.044" v="3148" actId="26606"/>
          <ac:spMkLst>
            <pc:docMk/>
            <pc:sldMk cId="3559838652" sldId="268"/>
            <ac:spMk id="15" creationId="{463EEC44-1BA3-44ED-81FC-A644B04B2A44}"/>
          </ac:spMkLst>
        </pc:spChg>
        <pc:graphicFrameChg chg="add">
          <ac:chgData name="Hayley Sinclair" userId="01cc4ec6-5eda-43a9-abe6-96a8aea9e789" providerId="ADAL" clId="{AB89048A-E346-4BD3-9768-73D10C78ED1E}" dt="2026-02-12T15:32:28.044" v="3148" actId="26606"/>
          <ac:graphicFrameMkLst>
            <pc:docMk/>
            <pc:sldMk cId="3559838652" sldId="268"/>
            <ac:graphicFrameMk id="5" creationId="{34A414D1-A811-69FD-36DE-B15B30AC1274}"/>
          </ac:graphicFrameMkLst>
        </pc:graphicFrameChg>
      </pc:sldChg>
      <pc:sldChg chg="addSp delSp modSp new mod setBg">
        <pc:chgData name="Hayley Sinclair" userId="01cc4ec6-5eda-43a9-abe6-96a8aea9e789" providerId="ADAL" clId="{AB89048A-E346-4BD3-9768-73D10C78ED1E}" dt="2026-02-17T10:45:33.574" v="5726" actId="26606"/>
        <pc:sldMkLst>
          <pc:docMk/>
          <pc:sldMk cId="3572668335" sldId="269"/>
        </pc:sldMkLst>
        <pc:spChg chg="mod">
          <ac:chgData name="Hayley Sinclair" userId="01cc4ec6-5eda-43a9-abe6-96a8aea9e789" providerId="ADAL" clId="{AB89048A-E346-4BD3-9768-73D10C78ED1E}" dt="2026-02-17T10:45:33.574" v="5726" actId="26606"/>
          <ac:spMkLst>
            <pc:docMk/>
            <pc:sldMk cId="3572668335" sldId="269"/>
            <ac:spMk id="2" creationId="{2688AD5F-E08C-7CC2-1A80-BD7162CCCE32}"/>
          </ac:spMkLst>
        </pc:spChg>
        <pc:spChg chg="add del">
          <ac:chgData name="Hayley Sinclair" userId="01cc4ec6-5eda-43a9-abe6-96a8aea9e789" providerId="ADAL" clId="{AB89048A-E346-4BD3-9768-73D10C78ED1E}" dt="2026-02-17T10:45:33.574" v="5726" actId="26606"/>
          <ac:spMkLst>
            <pc:docMk/>
            <pc:sldMk cId="3572668335" sldId="269"/>
            <ac:spMk id="9" creationId="{7517A47C-B2E5-4B79-8061-D74B1311AF6E}"/>
          </ac:spMkLst>
        </pc:spChg>
        <pc:spChg chg="add del">
          <ac:chgData name="Hayley Sinclair" userId="01cc4ec6-5eda-43a9-abe6-96a8aea9e789" providerId="ADAL" clId="{AB89048A-E346-4BD3-9768-73D10C78ED1E}" dt="2026-02-17T10:45:33.574" v="5726" actId="26606"/>
          <ac:spMkLst>
            <pc:docMk/>
            <pc:sldMk cId="3572668335" sldId="269"/>
            <ac:spMk id="11" creationId="{C505E780-2083-4CB5-A42A-5E0E2908ECC3}"/>
          </ac:spMkLst>
        </pc:spChg>
        <pc:spChg chg="add del">
          <ac:chgData name="Hayley Sinclair" userId="01cc4ec6-5eda-43a9-abe6-96a8aea9e789" providerId="ADAL" clId="{AB89048A-E346-4BD3-9768-73D10C78ED1E}" dt="2026-02-17T10:45:33.574" v="5726" actId="26606"/>
          <ac:spMkLst>
            <pc:docMk/>
            <pc:sldMk cId="3572668335" sldId="269"/>
            <ac:spMk id="13" creationId="{D2C0AE1C-0118-41AE-8A10-7CDCBF10E96F}"/>
          </ac:spMkLst>
        </pc:spChg>
        <pc:spChg chg="add del">
          <ac:chgData name="Hayley Sinclair" userId="01cc4ec6-5eda-43a9-abe6-96a8aea9e789" providerId="ADAL" clId="{AB89048A-E346-4BD3-9768-73D10C78ED1E}" dt="2026-02-17T10:45:33.574" v="5726" actId="26606"/>
          <ac:spMkLst>
            <pc:docMk/>
            <pc:sldMk cId="3572668335" sldId="269"/>
            <ac:spMk id="15" creationId="{463EEC44-1BA3-44ED-81FC-A644B04B2A44}"/>
          </ac:spMkLst>
        </pc:spChg>
        <pc:graphicFrameChg chg="add mod modGraphic">
          <ac:chgData name="Hayley Sinclair" userId="01cc4ec6-5eda-43a9-abe6-96a8aea9e789" providerId="ADAL" clId="{AB89048A-E346-4BD3-9768-73D10C78ED1E}" dt="2026-02-17T10:45:33.574" v="5726" actId="26606"/>
          <ac:graphicFrameMkLst>
            <pc:docMk/>
            <pc:sldMk cId="3572668335" sldId="269"/>
            <ac:graphicFrameMk id="5" creationId="{C940C817-2809-E276-9517-D026E67A0856}"/>
          </ac:graphicFrameMkLst>
        </pc:graphicFrameChg>
      </pc:sldChg>
      <pc:sldChg chg="addSp delSp modSp new mod setBg">
        <pc:chgData name="Hayley Sinclair" userId="01cc4ec6-5eda-43a9-abe6-96a8aea9e789" providerId="ADAL" clId="{AB89048A-E346-4BD3-9768-73D10C78ED1E}" dt="2026-02-17T10:45:54.384" v="5728" actId="14100"/>
        <pc:sldMkLst>
          <pc:docMk/>
          <pc:sldMk cId="842551258" sldId="270"/>
        </pc:sldMkLst>
        <pc:spChg chg="mod">
          <ac:chgData name="Hayley Sinclair" userId="01cc4ec6-5eda-43a9-abe6-96a8aea9e789" providerId="ADAL" clId="{AB89048A-E346-4BD3-9768-73D10C78ED1E}" dt="2026-02-17T10:45:48.342" v="5727" actId="26606"/>
          <ac:spMkLst>
            <pc:docMk/>
            <pc:sldMk cId="842551258" sldId="270"/>
            <ac:spMk id="2" creationId="{CD5B22C3-B8F2-7BD6-44D9-30998377FF0D}"/>
          </ac:spMkLst>
        </pc:spChg>
        <pc:spChg chg="add">
          <ac:chgData name="Hayley Sinclair" userId="01cc4ec6-5eda-43a9-abe6-96a8aea9e789" providerId="ADAL" clId="{AB89048A-E346-4BD3-9768-73D10C78ED1E}" dt="2026-02-17T10:45:48.342" v="5727" actId="26606"/>
          <ac:spMkLst>
            <pc:docMk/>
            <pc:sldMk cId="842551258" sldId="270"/>
            <ac:spMk id="16" creationId="{BACC6370-2D7E-4714-9D71-7542949D7D5D}"/>
          </ac:spMkLst>
        </pc:spChg>
        <pc:spChg chg="add">
          <ac:chgData name="Hayley Sinclair" userId="01cc4ec6-5eda-43a9-abe6-96a8aea9e789" providerId="ADAL" clId="{AB89048A-E346-4BD3-9768-73D10C78ED1E}" dt="2026-02-17T10:45:48.342" v="5727" actId="26606"/>
          <ac:spMkLst>
            <pc:docMk/>
            <pc:sldMk cId="842551258" sldId="270"/>
            <ac:spMk id="18" creationId="{F68B3F68-107C-434F-AA38-110D5EA91B85}"/>
          </ac:spMkLst>
        </pc:spChg>
        <pc:spChg chg="add">
          <ac:chgData name="Hayley Sinclair" userId="01cc4ec6-5eda-43a9-abe6-96a8aea9e789" providerId="ADAL" clId="{AB89048A-E346-4BD3-9768-73D10C78ED1E}" dt="2026-02-17T10:45:48.342" v="5727" actId="26606"/>
          <ac:spMkLst>
            <pc:docMk/>
            <pc:sldMk cId="842551258" sldId="270"/>
            <ac:spMk id="20" creationId="{AAD0DBB9-1A4B-4391-81D4-CB19F9AB918A}"/>
          </ac:spMkLst>
        </pc:spChg>
        <pc:spChg chg="add">
          <ac:chgData name="Hayley Sinclair" userId="01cc4ec6-5eda-43a9-abe6-96a8aea9e789" providerId="ADAL" clId="{AB89048A-E346-4BD3-9768-73D10C78ED1E}" dt="2026-02-17T10:45:48.342" v="5727" actId="26606"/>
          <ac:spMkLst>
            <pc:docMk/>
            <pc:sldMk cId="842551258" sldId="270"/>
            <ac:spMk id="22" creationId="{063BBA22-50EA-4C4D-BE05-F1CE4E63AA56}"/>
          </ac:spMkLst>
        </pc:spChg>
        <pc:graphicFrameChg chg="add mod modGraphic">
          <ac:chgData name="Hayley Sinclair" userId="01cc4ec6-5eda-43a9-abe6-96a8aea9e789" providerId="ADAL" clId="{AB89048A-E346-4BD3-9768-73D10C78ED1E}" dt="2026-02-17T10:45:54.384" v="5728" actId="14100"/>
          <ac:graphicFrameMkLst>
            <pc:docMk/>
            <pc:sldMk cId="842551258" sldId="270"/>
            <ac:graphicFrameMk id="5" creationId="{5ABFAAD9-7078-0D3B-5A50-87B26DFC7CCE}"/>
          </ac:graphicFrameMkLst>
        </pc:graphicFrameChg>
      </pc:sldChg>
      <pc:sldChg chg="addSp delSp modSp new mod setBg">
        <pc:chgData name="Hayley Sinclair" userId="01cc4ec6-5eda-43a9-abe6-96a8aea9e789" providerId="ADAL" clId="{AB89048A-E346-4BD3-9768-73D10C78ED1E}" dt="2026-02-12T15:33:08.969" v="3151" actId="26606"/>
        <pc:sldMkLst>
          <pc:docMk/>
          <pc:sldMk cId="62082618" sldId="271"/>
        </pc:sldMkLst>
        <pc:spChg chg="mod">
          <ac:chgData name="Hayley Sinclair" userId="01cc4ec6-5eda-43a9-abe6-96a8aea9e789" providerId="ADAL" clId="{AB89048A-E346-4BD3-9768-73D10C78ED1E}" dt="2026-02-12T15:33:08.969" v="3151" actId="26606"/>
          <ac:spMkLst>
            <pc:docMk/>
            <pc:sldMk cId="62082618" sldId="271"/>
            <ac:spMk id="2" creationId="{9C038832-6EA5-0F91-9B0D-727D3F354E9E}"/>
          </ac:spMkLst>
        </pc:spChg>
        <pc:spChg chg="add">
          <ac:chgData name="Hayley Sinclair" userId="01cc4ec6-5eda-43a9-abe6-96a8aea9e789" providerId="ADAL" clId="{AB89048A-E346-4BD3-9768-73D10C78ED1E}" dt="2026-02-12T15:33:08.969" v="3151" actId="26606"/>
          <ac:spMkLst>
            <pc:docMk/>
            <pc:sldMk cId="62082618" sldId="271"/>
            <ac:spMk id="9" creationId="{2E442304-DDBD-4F7B-8017-36BCC863FB40}"/>
          </ac:spMkLst>
        </pc:spChg>
        <pc:spChg chg="add">
          <ac:chgData name="Hayley Sinclair" userId="01cc4ec6-5eda-43a9-abe6-96a8aea9e789" providerId="ADAL" clId="{AB89048A-E346-4BD3-9768-73D10C78ED1E}" dt="2026-02-12T15:33:08.969" v="3151" actId="26606"/>
          <ac:spMkLst>
            <pc:docMk/>
            <pc:sldMk cId="62082618" sldId="271"/>
            <ac:spMk id="11" creationId="{5E107275-3853-46FD-A241-DE4355A42675}"/>
          </ac:spMkLst>
        </pc:spChg>
        <pc:graphicFrameChg chg="add">
          <ac:chgData name="Hayley Sinclair" userId="01cc4ec6-5eda-43a9-abe6-96a8aea9e789" providerId="ADAL" clId="{AB89048A-E346-4BD3-9768-73D10C78ED1E}" dt="2026-02-12T15:33:08.969" v="3151" actId="26606"/>
          <ac:graphicFrameMkLst>
            <pc:docMk/>
            <pc:sldMk cId="62082618" sldId="271"/>
            <ac:graphicFrameMk id="5" creationId="{55145AC4-9E1A-B20C-0053-71A5EA38496C}"/>
          </ac:graphicFrameMkLst>
        </pc:graphicFrameChg>
      </pc:sldChg>
      <pc:sldChg chg="addSp delSp modSp new mod setBg">
        <pc:chgData name="Hayley Sinclair" userId="01cc4ec6-5eda-43a9-abe6-96a8aea9e789" providerId="ADAL" clId="{AB89048A-E346-4BD3-9768-73D10C78ED1E}" dt="2026-02-12T15:39:23.854" v="3152" actId="26606"/>
        <pc:sldMkLst>
          <pc:docMk/>
          <pc:sldMk cId="463822053" sldId="272"/>
        </pc:sldMkLst>
        <pc:spChg chg="mod">
          <ac:chgData name="Hayley Sinclair" userId="01cc4ec6-5eda-43a9-abe6-96a8aea9e789" providerId="ADAL" clId="{AB89048A-E346-4BD3-9768-73D10C78ED1E}" dt="2026-02-12T15:39:23.854" v="3152" actId="26606"/>
          <ac:spMkLst>
            <pc:docMk/>
            <pc:sldMk cId="463822053" sldId="272"/>
            <ac:spMk id="2" creationId="{AABA9079-C020-929D-38EA-8FF01CEDD068}"/>
          </ac:spMkLst>
        </pc:spChg>
        <pc:spChg chg="add">
          <ac:chgData name="Hayley Sinclair" userId="01cc4ec6-5eda-43a9-abe6-96a8aea9e789" providerId="ADAL" clId="{AB89048A-E346-4BD3-9768-73D10C78ED1E}" dt="2026-02-12T15:39:23.854" v="3152" actId="26606"/>
          <ac:spMkLst>
            <pc:docMk/>
            <pc:sldMk cId="463822053" sldId="272"/>
            <ac:spMk id="9" creationId="{7517A47C-B2E5-4B79-8061-D74B1311AF6E}"/>
          </ac:spMkLst>
        </pc:spChg>
        <pc:spChg chg="add">
          <ac:chgData name="Hayley Sinclair" userId="01cc4ec6-5eda-43a9-abe6-96a8aea9e789" providerId="ADAL" clId="{AB89048A-E346-4BD3-9768-73D10C78ED1E}" dt="2026-02-12T15:39:23.854" v="3152" actId="26606"/>
          <ac:spMkLst>
            <pc:docMk/>
            <pc:sldMk cId="463822053" sldId="272"/>
            <ac:spMk id="11" creationId="{C505E780-2083-4CB5-A42A-5E0E2908ECC3}"/>
          </ac:spMkLst>
        </pc:spChg>
        <pc:spChg chg="add">
          <ac:chgData name="Hayley Sinclair" userId="01cc4ec6-5eda-43a9-abe6-96a8aea9e789" providerId="ADAL" clId="{AB89048A-E346-4BD3-9768-73D10C78ED1E}" dt="2026-02-12T15:39:23.854" v="3152" actId="26606"/>
          <ac:spMkLst>
            <pc:docMk/>
            <pc:sldMk cId="463822053" sldId="272"/>
            <ac:spMk id="13" creationId="{D2C0AE1C-0118-41AE-8A10-7CDCBF10E96F}"/>
          </ac:spMkLst>
        </pc:spChg>
        <pc:spChg chg="add">
          <ac:chgData name="Hayley Sinclair" userId="01cc4ec6-5eda-43a9-abe6-96a8aea9e789" providerId="ADAL" clId="{AB89048A-E346-4BD3-9768-73D10C78ED1E}" dt="2026-02-12T15:39:23.854" v="3152" actId="26606"/>
          <ac:spMkLst>
            <pc:docMk/>
            <pc:sldMk cId="463822053" sldId="272"/>
            <ac:spMk id="15" creationId="{463EEC44-1BA3-44ED-81FC-A644B04B2A44}"/>
          </ac:spMkLst>
        </pc:spChg>
        <pc:graphicFrameChg chg="add">
          <ac:chgData name="Hayley Sinclair" userId="01cc4ec6-5eda-43a9-abe6-96a8aea9e789" providerId="ADAL" clId="{AB89048A-E346-4BD3-9768-73D10C78ED1E}" dt="2026-02-12T15:39:23.854" v="3152" actId="26606"/>
          <ac:graphicFrameMkLst>
            <pc:docMk/>
            <pc:sldMk cId="463822053" sldId="272"/>
            <ac:graphicFrameMk id="5" creationId="{0D343088-4F01-F6FC-DB17-46670EB3DB64}"/>
          </ac:graphicFrameMkLst>
        </pc:graphicFrameChg>
      </pc:sldChg>
      <pc:sldChg chg="addSp modSp new mod setBg">
        <pc:chgData name="Hayley Sinclair" userId="01cc4ec6-5eda-43a9-abe6-96a8aea9e789" providerId="ADAL" clId="{AB89048A-E346-4BD3-9768-73D10C78ED1E}" dt="2026-02-13T13:01:36.810" v="3983" actId="313"/>
        <pc:sldMkLst>
          <pc:docMk/>
          <pc:sldMk cId="3245569499" sldId="273"/>
        </pc:sldMkLst>
        <pc:spChg chg="mod">
          <ac:chgData name="Hayley Sinclair" userId="01cc4ec6-5eda-43a9-abe6-96a8aea9e789" providerId="ADAL" clId="{AB89048A-E346-4BD3-9768-73D10C78ED1E}" dt="2026-02-13T13:00:32.263" v="3976" actId="255"/>
          <ac:spMkLst>
            <pc:docMk/>
            <pc:sldMk cId="3245569499" sldId="273"/>
            <ac:spMk id="2" creationId="{8CFF5087-DCC0-B8D3-155B-60821B371F84}"/>
          </ac:spMkLst>
        </pc:spChg>
        <pc:spChg chg="mod">
          <ac:chgData name="Hayley Sinclair" userId="01cc4ec6-5eda-43a9-abe6-96a8aea9e789" providerId="ADAL" clId="{AB89048A-E346-4BD3-9768-73D10C78ED1E}" dt="2026-02-13T13:01:36.810" v="3983" actId="313"/>
          <ac:spMkLst>
            <pc:docMk/>
            <pc:sldMk cId="3245569499" sldId="273"/>
            <ac:spMk id="3" creationId="{26D6CA3B-5A61-079F-9438-860763222A23}"/>
          </ac:spMkLst>
        </pc:spChg>
        <pc:spChg chg="add">
          <ac:chgData name="Hayley Sinclair" userId="01cc4ec6-5eda-43a9-abe6-96a8aea9e789" providerId="ADAL" clId="{AB89048A-E346-4BD3-9768-73D10C78ED1E}" dt="2026-02-13T13:00:12.579" v="3973" actId="26606"/>
          <ac:spMkLst>
            <pc:docMk/>
            <pc:sldMk cId="3245569499" sldId="273"/>
            <ac:spMk id="8" creationId="{09588DA8-065E-4F6F-8EFD-43104AB2E0CF}"/>
          </ac:spMkLst>
        </pc:spChg>
        <pc:spChg chg="add">
          <ac:chgData name="Hayley Sinclair" userId="01cc4ec6-5eda-43a9-abe6-96a8aea9e789" providerId="ADAL" clId="{AB89048A-E346-4BD3-9768-73D10C78ED1E}" dt="2026-02-13T13:00:12.579" v="3973" actId="26606"/>
          <ac:spMkLst>
            <pc:docMk/>
            <pc:sldMk cId="3245569499" sldId="273"/>
            <ac:spMk id="10" creationId="{C4285719-470E-454C-AF62-8323075F1F5B}"/>
          </ac:spMkLst>
        </pc:spChg>
        <pc:spChg chg="add">
          <ac:chgData name="Hayley Sinclair" userId="01cc4ec6-5eda-43a9-abe6-96a8aea9e789" providerId="ADAL" clId="{AB89048A-E346-4BD3-9768-73D10C78ED1E}" dt="2026-02-13T13:00:12.579" v="3973" actId="26606"/>
          <ac:spMkLst>
            <pc:docMk/>
            <pc:sldMk cId="3245569499" sldId="273"/>
            <ac:spMk id="12" creationId="{CD9FE4EF-C4D8-49A0-B2FF-81D8DB7D8A24}"/>
          </ac:spMkLst>
        </pc:spChg>
        <pc:spChg chg="add">
          <ac:chgData name="Hayley Sinclair" userId="01cc4ec6-5eda-43a9-abe6-96a8aea9e789" providerId="ADAL" clId="{AB89048A-E346-4BD3-9768-73D10C78ED1E}" dt="2026-02-13T13:00:12.579" v="3973" actId="26606"/>
          <ac:spMkLst>
            <pc:docMk/>
            <pc:sldMk cId="3245569499" sldId="273"/>
            <ac:spMk id="14" creationId="{4300840D-0A0B-4512-BACA-B439D5B9C57C}"/>
          </ac:spMkLst>
        </pc:spChg>
        <pc:spChg chg="add">
          <ac:chgData name="Hayley Sinclair" userId="01cc4ec6-5eda-43a9-abe6-96a8aea9e789" providerId="ADAL" clId="{AB89048A-E346-4BD3-9768-73D10C78ED1E}" dt="2026-02-13T13:00:12.579" v="3973" actId="26606"/>
          <ac:spMkLst>
            <pc:docMk/>
            <pc:sldMk cId="3245569499" sldId="273"/>
            <ac:spMk id="16" creationId="{D2B78728-A580-49A7-84F9-6EF6F583ADE0}"/>
          </ac:spMkLst>
        </pc:spChg>
        <pc:spChg chg="add">
          <ac:chgData name="Hayley Sinclair" userId="01cc4ec6-5eda-43a9-abe6-96a8aea9e789" providerId="ADAL" clId="{AB89048A-E346-4BD3-9768-73D10C78ED1E}" dt="2026-02-13T13:00:12.579" v="3973" actId="26606"/>
          <ac:spMkLst>
            <pc:docMk/>
            <pc:sldMk cId="3245569499" sldId="273"/>
            <ac:spMk id="18" creationId="{38FAA1A1-D861-433F-88FA-1E9D6FD31D11}"/>
          </ac:spMkLst>
        </pc:spChg>
        <pc:spChg chg="add">
          <ac:chgData name="Hayley Sinclair" userId="01cc4ec6-5eda-43a9-abe6-96a8aea9e789" providerId="ADAL" clId="{AB89048A-E346-4BD3-9768-73D10C78ED1E}" dt="2026-02-13T13:00:12.579" v="3973" actId="26606"/>
          <ac:spMkLst>
            <pc:docMk/>
            <pc:sldMk cId="3245569499" sldId="273"/>
            <ac:spMk id="20" creationId="{8D71EDA1-87BF-4D5D-AB79-F346FD19278A}"/>
          </ac:spMkLst>
        </pc:spChg>
      </pc:sldChg>
      <pc:sldChg chg="addSp delSp modSp new mod ord setBg">
        <pc:chgData name="Hayley Sinclair" userId="01cc4ec6-5eda-43a9-abe6-96a8aea9e789" providerId="ADAL" clId="{AB89048A-E346-4BD3-9768-73D10C78ED1E}" dt="2026-02-13T12:59:30.662" v="3964" actId="1076"/>
        <pc:sldMkLst>
          <pc:docMk/>
          <pc:sldMk cId="2416609101" sldId="276"/>
        </pc:sldMkLst>
        <pc:spChg chg="mod">
          <ac:chgData name="Hayley Sinclair" userId="01cc4ec6-5eda-43a9-abe6-96a8aea9e789" providerId="ADAL" clId="{AB89048A-E346-4BD3-9768-73D10C78ED1E}" dt="2026-02-13T12:59:30.662" v="3964" actId="1076"/>
          <ac:spMkLst>
            <pc:docMk/>
            <pc:sldMk cId="2416609101" sldId="276"/>
            <ac:spMk id="2" creationId="{2FA80D3C-9B40-0FE1-83A0-AD9DDDE6B044}"/>
          </ac:spMkLst>
        </pc:spChg>
        <pc:spChg chg="add">
          <ac:chgData name="Hayley Sinclair" userId="01cc4ec6-5eda-43a9-abe6-96a8aea9e789" providerId="ADAL" clId="{AB89048A-E346-4BD3-9768-73D10C78ED1E}" dt="2026-02-13T12:59:11.663" v="3962" actId="26606"/>
          <ac:spMkLst>
            <pc:docMk/>
            <pc:sldMk cId="2416609101" sldId="276"/>
            <ac:spMk id="7" creationId="{0E30439A-8A5B-46EC-8283-9B6B031D40D0}"/>
          </ac:spMkLst>
        </pc:spChg>
        <pc:spChg chg="add">
          <ac:chgData name="Hayley Sinclair" userId="01cc4ec6-5eda-43a9-abe6-96a8aea9e789" providerId="ADAL" clId="{AB89048A-E346-4BD3-9768-73D10C78ED1E}" dt="2026-02-13T12:59:11.663" v="3962" actId="26606"/>
          <ac:spMkLst>
            <pc:docMk/>
            <pc:sldMk cId="2416609101" sldId="276"/>
            <ac:spMk id="9" creationId="{5CEAD642-85CF-4750-8432-7C80C901F001}"/>
          </ac:spMkLst>
        </pc:spChg>
        <pc:spChg chg="add">
          <ac:chgData name="Hayley Sinclair" userId="01cc4ec6-5eda-43a9-abe6-96a8aea9e789" providerId="ADAL" clId="{AB89048A-E346-4BD3-9768-73D10C78ED1E}" dt="2026-02-13T12:59:11.663" v="3962" actId="26606"/>
          <ac:spMkLst>
            <pc:docMk/>
            <pc:sldMk cId="2416609101" sldId="276"/>
            <ac:spMk id="11" creationId="{FA33EEAE-15D5-4119-8C1E-89D943F911EF}"/>
          </ac:spMkLst>
        </pc:spChg>
        <pc:spChg chg="add">
          <ac:chgData name="Hayley Sinclair" userId="01cc4ec6-5eda-43a9-abe6-96a8aea9e789" providerId="ADAL" clId="{AB89048A-E346-4BD3-9768-73D10C78ED1E}" dt="2026-02-13T12:59:11.663" v="3962" actId="26606"/>
          <ac:spMkLst>
            <pc:docMk/>
            <pc:sldMk cId="2416609101" sldId="276"/>
            <ac:spMk id="13" creationId="{730D8B3B-9B80-4025-B934-26DC7D7CD231}"/>
          </ac:spMkLst>
        </pc:spChg>
        <pc:spChg chg="add">
          <ac:chgData name="Hayley Sinclair" userId="01cc4ec6-5eda-43a9-abe6-96a8aea9e789" providerId="ADAL" clId="{AB89048A-E346-4BD3-9768-73D10C78ED1E}" dt="2026-02-13T12:59:11.663" v="3962" actId="26606"/>
          <ac:spMkLst>
            <pc:docMk/>
            <pc:sldMk cId="2416609101" sldId="276"/>
            <ac:spMk id="15" creationId="{B5A1B09C-1565-46F8-B70F-621C5EB48A09}"/>
          </ac:spMkLst>
        </pc:spChg>
        <pc:spChg chg="add">
          <ac:chgData name="Hayley Sinclair" userId="01cc4ec6-5eda-43a9-abe6-96a8aea9e789" providerId="ADAL" clId="{AB89048A-E346-4BD3-9768-73D10C78ED1E}" dt="2026-02-13T12:59:11.663" v="3962" actId="26606"/>
          <ac:spMkLst>
            <pc:docMk/>
            <pc:sldMk cId="2416609101" sldId="276"/>
            <ac:spMk id="17" creationId="{8C516CC8-80AC-446C-A56E-9F54B7210402}"/>
          </ac:spMkLst>
        </pc:spChg>
        <pc:spChg chg="add">
          <ac:chgData name="Hayley Sinclair" userId="01cc4ec6-5eda-43a9-abe6-96a8aea9e789" providerId="ADAL" clId="{AB89048A-E346-4BD3-9768-73D10C78ED1E}" dt="2026-02-13T12:59:11.663" v="3962" actId="26606"/>
          <ac:spMkLst>
            <pc:docMk/>
            <pc:sldMk cId="2416609101" sldId="276"/>
            <ac:spMk id="19" creationId="{53947E58-F088-49F1-A3D1-DEA690192E84}"/>
          </ac:spMkLst>
        </pc:spChg>
      </pc:sldChg>
      <pc:sldChg chg="modSp add mod">
        <pc:chgData name="Hayley Sinclair" userId="01cc4ec6-5eda-43a9-abe6-96a8aea9e789" providerId="ADAL" clId="{AB89048A-E346-4BD3-9768-73D10C78ED1E}" dt="2026-02-13T13:11:39.305" v="4548" actId="20577"/>
        <pc:sldMkLst>
          <pc:docMk/>
          <pc:sldMk cId="2479276697" sldId="277"/>
        </pc:sldMkLst>
        <pc:spChg chg="mod">
          <ac:chgData name="Hayley Sinclair" userId="01cc4ec6-5eda-43a9-abe6-96a8aea9e789" providerId="ADAL" clId="{AB89048A-E346-4BD3-9768-73D10C78ED1E}" dt="2026-02-13T13:11:39.305" v="4548" actId="20577"/>
          <ac:spMkLst>
            <pc:docMk/>
            <pc:sldMk cId="2479276697" sldId="277"/>
            <ac:spMk id="2" creationId="{A5604253-4A0D-A4AA-C1D1-4939162F39D2}"/>
          </ac:spMkLst>
        </pc:spChg>
        <pc:spChg chg="mod">
          <ac:chgData name="Hayley Sinclair" userId="01cc4ec6-5eda-43a9-abe6-96a8aea9e789" providerId="ADAL" clId="{AB89048A-E346-4BD3-9768-73D10C78ED1E}" dt="2026-02-13T13:09:37.694" v="4540" actId="1076"/>
          <ac:spMkLst>
            <pc:docMk/>
            <pc:sldMk cId="2479276697" sldId="277"/>
            <ac:spMk id="3" creationId="{AE3792EF-2FE6-92C1-F094-D24C3BC86429}"/>
          </ac:spMkLst>
        </pc:spChg>
      </pc:sldChg>
      <pc:sldChg chg="modSp add mod">
        <pc:chgData name="Hayley Sinclair" userId="01cc4ec6-5eda-43a9-abe6-96a8aea9e789" providerId="ADAL" clId="{AB89048A-E346-4BD3-9768-73D10C78ED1E}" dt="2026-02-13T14:52:41.467" v="5105" actId="313"/>
        <pc:sldMkLst>
          <pc:docMk/>
          <pc:sldMk cId="1361380142" sldId="278"/>
        </pc:sldMkLst>
        <pc:spChg chg="mod">
          <ac:chgData name="Hayley Sinclair" userId="01cc4ec6-5eda-43a9-abe6-96a8aea9e789" providerId="ADAL" clId="{AB89048A-E346-4BD3-9768-73D10C78ED1E}" dt="2026-02-13T13:12:00.281" v="4554" actId="20577"/>
          <ac:spMkLst>
            <pc:docMk/>
            <pc:sldMk cId="1361380142" sldId="278"/>
            <ac:spMk id="2" creationId="{C0607BB8-7A0B-C009-824D-3881B98984D2}"/>
          </ac:spMkLst>
        </pc:spChg>
        <pc:spChg chg="mod">
          <ac:chgData name="Hayley Sinclair" userId="01cc4ec6-5eda-43a9-abe6-96a8aea9e789" providerId="ADAL" clId="{AB89048A-E346-4BD3-9768-73D10C78ED1E}" dt="2026-02-13T14:52:41.467" v="5105" actId="313"/>
          <ac:spMkLst>
            <pc:docMk/>
            <pc:sldMk cId="1361380142" sldId="278"/>
            <ac:spMk id="3" creationId="{E6A14D9C-FC0C-3760-E78C-00902C07D621}"/>
          </ac:spMkLst>
        </pc:spChg>
      </pc:sldChg>
      <pc:sldChg chg="addSp delSp modSp new mod setBg">
        <pc:chgData name="Hayley Sinclair" userId="01cc4ec6-5eda-43a9-abe6-96a8aea9e789" providerId="ADAL" clId="{AB89048A-E346-4BD3-9768-73D10C78ED1E}" dt="2026-02-13T14:55:42.400" v="5225" actId="20577"/>
        <pc:sldMkLst>
          <pc:docMk/>
          <pc:sldMk cId="4061304833" sldId="279"/>
        </pc:sldMkLst>
        <pc:spChg chg="mod">
          <ac:chgData name="Hayley Sinclair" userId="01cc4ec6-5eda-43a9-abe6-96a8aea9e789" providerId="ADAL" clId="{AB89048A-E346-4BD3-9768-73D10C78ED1E}" dt="2026-02-13T14:55:38.545" v="5223" actId="26606"/>
          <ac:spMkLst>
            <pc:docMk/>
            <pc:sldMk cId="4061304833" sldId="279"/>
            <ac:spMk id="2" creationId="{02405B0C-F37D-6988-4B4D-ED19D224F1EC}"/>
          </ac:spMkLst>
        </pc:spChg>
        <pc:spChg chg="add">
          <ac:chgData name="Hayley Sinclair" userId="01cc4ec6-5eda-43a9-abe6-96a8aea9e789" providerId="ADAL" clId="{AB89048A-E346-4BD3-9768-73D10C78ED1E}" dt="2026-02-13T14:55:38.545" v="5223" actId="26606"/>
          <ac:spMkLst>
            <pc:docMk/>
            <pc:sldMk cId="4061304833" sldId="279"/>
            <ac:spMk id="9" creationId="{BACC6370-2D7E-4714-9D71-7542949D7D5D}"/>
          </ac:spMkLst>
        </pc:spChg>
        <pc:spChg chg="add">
          <ac:chgData name="Hayley Sinclair" userId="01cc4ec6-5eda-43a9-abe6-96a8aea9e789" providerId="ADAL" clId="{AB89048A-E346-4BD3-9768-73D10C78ED1E}" dt="2026-02-13T14:55:38.545" v="5223" actId="26606"/>
          <ac:spMkLst>
            <pc:docMk/>
            <pc:sldMk cId="4061304833" sldId="279"/>
            <ac:spMk id="11" creationId="{F68B3F68-107C-434F-AA38-110D5EA91B85}"/>
          </ac:spMkLst>
        </pc:spChg>
        <pc:spChg chg="add">
          <ac:chgData name="Hayley Sinclair" userId="01cc4ec6-5eda-43a9-abe6-96a8aea9e789" providerId="ADAL" clId="{AB89048A-E346-4BD3-9768-73D10C78ED1E}" dt="2026-02-13T14:55:38.545" v="5223" actId="26606"/>
          <ac:spMkLst>
            <pc:docMk/>
            <pc:sldMk cId="4061304833" sldId="279"/>
            <ac:spMk id="13" creationId="{AAD0DBB9-1A4B-4391-81D4-CB19F9AB918A}"/>
          </ac:spMkLst>
        </pc:spChg>
        <pc:spChg chg="add">
          <ac:chgData name="Hayley Sinclair" userId="01cc4ec6-5eda-43a9-abe6-96a8aea9e789" providerId="ADAL" clId="{AB89048A-E346-4BD3-9768-73D10C78ED1E}" dt="2026-02-13T14:55:38.545" v="5223" actId="26606"/>
          <ac:spMkLst>
            <pc:docMk/>
            <pc:sldMk cId="4061304833" sldId="279"/>
            <ac:spMk id="15" creationId="{063BBA22-50EA-4C4D-BE05-F1CE4E63AA56}"/>
          </ac:spMkLst>
        </pc:spChg>
        <pc:graphicFrameChg chg="add modGraphic">
          <ac:chgData name="Hayley Sinclair" userId="01cc4ec6-5eda-43a9-abe6-96a8aea9e789" providerId="ADAL" clId="{AB89048A-E346-4BD3-9768-73D10C78ED1E}" dt="2026-02-13T14:55:42.400" v="5225" actId="20577"/>
          <ac:graphicFrameMkLst>
            <pc:docMk/>
            <pc:sldMk cId="4061304833" sldId="279"/>
            <ac:graphicFrameMk id="5" creationId="{B541576C-6185-9415-FD95-2C783BBA0BDA}"/>
          </ac:graphicFrameMkLst>
        </pc:graphicFrameChg>
      </pc:sldChg>
      <pc:sldChg chg="addSp delSp modSp new mod setBg">
        <pc:chgData name="Hayley Sinclair" userId="01cc4ec6-5eda-43a9-abe6-96a8aea9e789" providerId="ADAL" clId="{AB89048A-E346-4BD3-9768-73D10C78ED1E}" dt="2026-02-17T09:51:49.968" v="5577" actId="14100"/>
        <pc:sldMkLst>
          <pc:docMk/>
          <pc:sldMk cId="424086006" sldId="280"/>
        </pc:sldMkLst>
        <pc:spChg chg="mod">
          <ac:chgData name="Hayley Sinclair" userId="01cc4ec6-5eda-43a9-abe6-96a8aea9e789" providerId="ADAL" clId="{AB89048A-E346-4BD3-9768-73D10C78ED1E}" dt="2026-02-17T09:51:22.598" v="5574" actId="26606"/>
          <ac:spMkLst>
            <pc:docMk/>
            <pc:sldMk cId="424086006" sldId="280"/>
            <ac:spMk id="2" creationId="{830F0C81-4756-2A20-D80B-0BFE47887A02}"/>
          </ac:spMkLst>
        </pc:spChg>
        <pc:spChg chg="add">
          <ac:chgData name="Hayley Sinclair" userId="01cc4ec6-5eda-43a9-abe6-96a8aea9e789" providerId="ADAL" clId="{AB89048A-E346-4BD3-9768-73D10C78ED1E}" dt="2026-02-17T09:51:22.598" v="5574" actId="26606"/>
          <ac:spMkLst>
            <pc:docMk/>
            <pc:sldMk cId="424086006" sldId="280"/>
            <ac:spMk id="9" creationId="{BACC6370-2D7E-4714-9D71-7542949D7D5D}"/>
          </ac:spMkLst>
        </pc:spChg>
        <pc:spChg chg="add">
          <ac:chgData name="Hayley Sinclair" userId="01cc4ec6-5eda-43a9-abe6-96a8aea9e789" providerId="ADAL" clId="{AB89048A-E346-4BD3-9768-73D10C78ED1E}" dt="2026-02-17T09:51:22.598" v="5574" actId="26606"/>
          <ac:spMkLst>
            <pc:docMk/>
            <pc:sldMk cId="424086006" sldId="280"/>
            <ac:spMk id="11" creationId="{F68B3F68-107C-434F-AA38-110D5EA91B85}"/>
          </ac:spMkLst>
        </pc:spChg>
        <pc:spChg chg="add">
          <ac:chgData name="Hayley Sinclair" userId="01cc4ec6-5eda-43a9-abe6-96a8aea9e789" providerId="ADAL" clId="{AB89048A-E346-4BD3-9768-73D10C78ED1E}" dt="2026-02-17T09:51:22.598" v="5574" actId="26606"/>
          <ac:spMkLst>
            <pc:docMk/>
            <pc:sldMk cId="424086006" sldId="280"/>
            <ac:spMk id="13" creationId="{AAD0DBB9-1A4B-4391-81D4-CB19F9AB918A}"/>
          </ac:spMkLst>
        </pc:spChg>
        <pc:spChg chg="add">
          <ac:chgData name="Hayley Sinclair" userId="01cc4ec6-5eda-43a9-abe6-96a8aea9e789" providerId="ADAL" clId="{AB89048A-E346-4BD3-9768-73D10C78ED1E}" dt="2026-02-17T09:51:22.598" v="5574" actId="26606"/>
          <ac:spMkLst>
            <pc:docMk/>
            <pc:sldMk cId="424086006" sldId="280"/>
            <ac:spMk id="15" creationId="{063BBA22-50EA-4C4D-BE05-F1CE4E63AA56}"/>
          </ac:spMkLst>
        </pc:spChg>
        <pc:graphicFrameChg chg="add mod">
          <ac:chgData name="Hayley Sinclair" userId="01cc4ec6-5eda-43a9-abe6-96a8aea9e789" providerId="ADAL" clId="{AB89048A-E346-4BD3-9768-73D10C78ED1E}" dt="2026-02-17T09:51:49.968" v="5577" actId="14100"/>
          <ac:graphicFrameMkLst>
            <pc:docMk/>
            <pc:sldMk cId="424086006" sldId="280"/>
            <ac:graphicFrameMk id="5" creationId="{6993A06A-0BC9-4287-5541-9F62B77594AB}"/>
          </ac:graphicFrameMkLst>
        </pc:graphicFrameChg>
      </pc:sldChg>
      <pc:sldChg chg="modSp add mod ord">
        <pc:chgData name="Hayley Sinclair" userId="01cc4ec6-5eda-43a9-abe6-96a8aea9e789" providerId="ADAL" clId="{AB89048A-E346-4BD3-9768-73D10C78ED1E}" dt="2026-02-16T15:46:27.165" v="5297" actId="20577"/>
        <pc:sldMkLst>
          <pc:docMk/>
          <pc:sldMk cId="1980433841" sldId="282"/>
        </pc:sldMkLst>
        <pc:spChg chg="mod">
          <ac:chgData name="Hayley Sinclair" userId="01cc4ec6-5eda-43a9-abe6-96a8aea9e789" providerId="ADAL" clId="{AB89048A-E346-4BD3-9768-73D10C78ED1E}" dt="2026-02-16T15:46:27.165" v="5297" actId="20577"/>
          <ac:spMkLst>
            <pc:docMk/>
            <pc:sldMk cId="1980433841" sldId="282"/>
            <ac:spMk id="2" creationId="{EE727019-A720-2CF7-8A53-5A33E55EC475}"/>
          </ac:spMkLst>
        </pc:spChg>
      </pc:sldChg>
      <pc:sldChg chg="addSp delSp modSp new mod setBg">
        <pc:chgData name="Hayley Sinclair" userId="01cc4ec6-5eda-43a9-abe6-96a8aea9e789" providerId="ADAL" clId="{AB89048A-E346-4BD3-9768-73D10C78ED1E}" dt="2026-02-17T10:32:22.902" v="5724" actId="26606"/>
        <pc:sldMkLst>
          <pc:docMk/>
          <pc:sldMk cId="3768904146" sldId="283"/>
        </pc:sldMkLst>
        <pc:spChg chg="mod">
          <ac:chgData name="Hayley Sinclair" userId="01cc4ec6-5eda-43a9-abe6-96a8aea9e789" providerId="ADAL" clId="{AB89048A-E346-4BD3-9768-73D10C78ED1E}" dt="2026-02-17T10:32:22.902" v="5724" actId="26606"/>
          <ac:spMkLst>
            <pc:docMk/>
            <pc:sldMk cId="3768904146" sldId="283"/>
            <ac:spMk id="2" creationId="{4AFEE5A6-A06C-BCD5-EA1D-95C2EBC664E6}"/>
          </ac:spMkLst>
        </pc:spChg>
        <pc:spChg chg="add">
          <ac:chgData name="Hayley Sinclair" userId="01cc4ec6-5eda-43a9-abe6-96a8aea9e789" providerId="ADAL" clId="{AB89048A-E346-4BD3-9768-73D10C78ED1E}" dt="2026-02-17T10:32:22.902" v="5724" actId="26606"/>
          <ac:spMkLst>
            <pc:docMk/>
            <pc:sldMk cId="3768904146" sldId="283"/>
            <ac:spMk id="9" creationId="{BACC6370-2D7E-4714-9D71-7542949D7D5D}"/>
          </ac:spMkLst>
        </pc:spChg>
        <pc:spChg chg="add">
          <ac:chgData name="Hayley Sinclair" userId="01cc4ec6-5eda-43a9-abe6-96a8aea9e789" providerId="ADAL" clId="{AB89048A-E346-4BD3-9768-73D10C78ED1E}" dt="2026-02-17T10:32:22.902" v="5724" actId="26606"/>
          <ac:spMkLst>
            <pc:docMk/>
            <pc:sldMk cId="3768904146" sldId="283"/>
            <ac:spMk id="11" creationId="{F68B3F68-107C-434F-AA38-110D5EA91B85}"/>
          </ac:spMkLst>
        </pc:spChg>
        <pc:spChg chg="add">
          <ac:chgData name="Hayley Sinclair" userId="01cc4ec6-5eda-43a9-abe6-96a8aea9e789" providerId="ADAL" clId="{AB89048A-E346-4BD3-9768-73D10C78ED1E}" dt="2026-02-17T10:32:22.902" v="5724" actId="26606"/>
          <ac:spMkLst>
            <pc:docMk/>
            <pc:sldMk cId="3768904146" sldId="283"/>
            <ac:spMk id="13" creationId="{AAD0DBB9-1A4B-4391-81D4-CB19F9AB918A}"/>
          </ac:spMkLst>
        </pc:spChg>
        <pc:spChg chg="add">
          <ac:chgData name="Hayley Sinclair" userId="01cc4ec6-5eda-43a9-abe6-96a8aea9e789" providerId="ADAL" clId="{AB89048A-E346-4BD3-9768-73D10C78ED1E}" dt="2026-02-17T10:32:22.902" v="5724" actId="26606"/>
          <ac:spMkLst>
            <pc:docMk/>
            <pc:sldMk cId="3768904146" sldId="283"/>
            <ac:spMk id="15" creationId="{063BBA22-50EA-4C4D-BE05-F1CE4E63AA56}"/>
          </ac:spMkLst>
        </pc:spChg>
        <pc:graphicFrameChg chg="add">
          <ac:chgData name="Hayley Sinclair" userId="01cc4ec6-5eda-43a9-abe6-96a8aea9e789" providerId="ADAL" clId="{AB89048A-E346-4BD3-9768-73D10C78ED1E}" dt="2026-02-17T10:32:22.902" v="5724" actId="26606"/>
          <ac:graphicFrameMkLst>
            <pc:docMk/>
            <pc:sldMk cId="3768904146" sldId="283"/>
            <ac:graphicFrameMk id="7" creationId="{EB9CEC24-7B75-4D5D-8A51-297901FAC58D}"/>
          </ac:graphicFrameMkLst>
        </pc:graphicFrameChg>
      </pc:sldChg>
      <pc:sldChg chg="delSp modSp new mod">
        <pc:chgData name="Hayley Sinclair" userId="01cc4ec6-5eda-43a9-abe6-96a8aea9e789" providerId="ADAL" clId="{AB89048A-E346-4BD3-9768-73D10C78ED1E}" dt="2026-02-23T09:37:13.771" v="6017" actId="12"/>
        <pc:sldMkLst>
          <pc:docMk/>
          <pc:sldMk cId="938881040" sldId="284"/>
        </pc:sldMkLst>
        <pc:spChg chg="del">
          <ac:chgData name="Hayley Sinclair" userId="01cc4ec6-5eda-43a9-abe6-96a8aea9e789" providerId="ADAL" clId="{AB89048A-E346-4BD3-9768-73D10C78ED1E}" dt="2026-02-23T09:34:29.399" v="5919" actId="478"/>
          <ac:spMkLst>
            <pc:docMk/>
            <pc:sldMk cId="938881040" sldId="284"/>
            <ac:spMk id="2" creationId="{C9D437F3-DB5C-433A-7DC5-89946AF9EC14}"/>
          </ac:spMkLst>
        </pc:spChg>
        <pc:spChg chg="mod">
          <ac:chgData name="Hayley Sinclair" userId="01cc4ec6-5eda-43a9-abe6-96a8aea9e789" providerId="ADAL" clId="{AB89048A-E346-4BD3-9768-73D10C78ED1E}" dt="2026-02-23T09:37:13.771" v="6017" actId="12"/>
          <ac:spMkLst>
            <pc:docMk/>
            <pc:sldMk cId="938881040" sldId="284"/>
            <ac:spMk id="3" creationId="{37513524-DEE6-6A53-4A15-2B2B1C92EDD4}"/>
          </ac:spMkLst>
        </pc:spChg>
      </pc:sldChg>
    </pc:docChg>
  </pc:docChgLst>
</pc:chgInfo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A342BB-4C15-4FC5-B67B-35C2288F6695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69B8112-1662-44F3-A5E6-377F288486AE}">
      <dgm:prSet/>
      <dgm:spPr/>
      <dgm:t>
        <a:bodyPr/>
        <a:lstStyle/>
        <a:p>
          <a:r>
            <a:rPr lang="en-GB"/>
            <a:t>UK based automotive parts distributor</a:t>
          </a:r>
          <a:endParaRPr lang="en-US"/>
        </a:p>
      </dgm:t>
    </dgm:pt>
    <dgm:pt modelId="{736A0B17-DFF1-4F0F-9694-1639D48E3E1F}" type="parTrans" cxnId="{E8D2DCA4-0DE0-49D6-B2D6-CBB8449512CE}">
      <dgm:prSet/>
      <dgm:spPr/>
      <dgm:t>
        <a:bodyPr/>
        <a:lstStyle/>
        <a:p>
          <a:endParaRPr lang="en-US"/>
        </a:p>
      </dgm:t>
    </dgm:pt>
    <dgm:pt modelId="{60C61AAD-0FB5-4490-91F3-7145F12A95AC}" type="sibTrans" cxnId="{E8D2DCA4-0DE0-49D6-B2D6-CBB8449512CE}">
      <dgm:prSet/>
      <dgm:spPr/>
      <dgm:t>
        <a:bodyPr/>
        <a:lstStyle/>
        <a:p>
          <a:endParaRPr lang="en-US"/>
        </a:p>
      </dgm:t>
    </dgm:pt>
    <dgm:pt modelId="{661C6545-C724-44AD-AE66-83D296626330}">
      <dgm:prSet/>
      <dgm:spPr/>
      <dgm:t>
        <a:bodyPr/>
        <a:lstStyle/>
        <a:p>
          <a:r>
            <a:rPr lang="en-GB"/>
            <a:t>Supply to over 70 countries</a:t>
          </a:r>
          <a:endParaRPr lang="en-US"/>
        </a:p>
      </dgm:t>
    </dgm:pt>
    <dgm:pt modelId="{1D6BA868-7E9D-429C-81C2-A318B2825AA6}" type="parTrans" cxnId="{0E661120-77B5-4BBB-A737-26B20393C729}">
      <dgm:prSet/>
      <dgm:spPr/>
      <dgm:t>
        <a:bodyPr/>
        <a:lstStyle/>
        <a:p>
          <a:endParaRPr lang="en-US"/>
        </a:p>
      </dgm:t>
    </dgm:pt>
    <dgm:pt modelId="{8D573761-9866-4647-82AB-20B71727C081}" type="sibTrans" cxnId="{0E661120-77B5-4BBB-A737-26B20393C729}">
      <dgm:prSet/>
      <dgm:spPr/>
      <dgm:t>
        <a:bodyPr/>
        <a:lstStyle/>
        <a:p>
          <a:endParaRPr lang="en-US"/>
        </a:p>
      </dgm:t>
    </dgm:pt>
    <dgm:pt modelId="{D2971CCE-3C76-48B9-B32A-3EC2F7BBAE22}">
      <dgm:prSet/>
      <dgm:spPr/>
      <dgm:t>
        <a:bodyPr/>
        <a:lstStyle/>
        <a:p>
          <a:r>
            <a:rPr lang="en-GB"/>
            <a:t>Strong focus on, customer service, product expansion, supply chain reliability</a:t>
          </a:r>
          <a:endParaRPr lang="en-US"/>
        </a:p>
      </dgm:t>
    </dgm:pt>
    <dgm:pt modelId="{C7EF9ACB-554A-46E1-99AF-41306E1F179B}" type="parTrans" cxnId="{58D7D799-F9B7-42C7-9D1C-9E1DDB611807}">
      <dgm:prSet/>
      <dgm:spPr/>
      <dgm:t>
        <a:bodyPr/>
        <a:lstStyle/>
        <a:p>
          <a:endParaRPr lang="en-US"/>
        </a:p>
      </dgm:t>
    </dgm:pt>
    <dgm:pt modelId="{79816FB6-54CA-481B-9C95-2A453AD9BD53}" type="sibTrans" cxnId="{58D7D799-F9B7-42C7-9D1C-9E1DDB611807}">
      <dgm:prSet/>
      <dgm:spPr/>
      <dgm:t>
        <a:bodyPr/>
        <a:lstStyle/>
        <a:p>
          <a:endParaRPr lang="en-US"/>
        </a:p>
      </dgm:t>
    </dgm:pt>
    <dgm:pt modelId="{3B6ECE48-916F-4727-810B-2B5E9E0A9F99}">
      <dgm:prSet/>
      <dgm:spPr/>
      <dgm:t>
        <a:bodyPr/>
        <a:lstStyle/>
        <a:p>
          <a:r>
            <a:rPr lang="en-GB"/>
            <a:t>Resilient during Covid-19 (2020 report) due to diverse global markets</a:t>
          </a:r>
          <a:endParaRPr lang="en-US"/>
        </a:p>
      </dgm:t>
    </dgm:pt>
    <dgm:pt modelId="{D711F750-542A-40AC-9EFB-40BE95EAD9A8}" type="parTrans" cxnId="{61B281F1-7D3B-4E1A-A9B8-4C9C7459F2F0}">
      <dgm:prSet/>
      <dgm:spPr/>
      <dgm:t>
        <a:bodyPr/>
        <a:lstStyle/>
        <a:p>
          <a:endParaRPr lang="en-US"/>
        </a:p>
      </dgm:t>
    </dgm:pt>
    <dgm:pt modelId="{03B9C718-F912-44D3-B159-6B88D291180B}" type="sibTrans" cxnId="{61B281F1-7D3B-4E1A-A9B8-4C9C7459F2F0}">
      <dgm:prSet/>
      <dgm:spPr/>
      <dgm:t>
        <a:bodyPr/>
        <a:lstStyle/>
        <a:p>
          <a:endParaRPr lang="en-US"/>
        </a:p>
      </dgm:t>
    </dgm:pt>
    <dgm:pt modelId="{E455FD1D-C47E-49E6-BCDB-B7306BEC73F1}" type="pres">
      <dgm:prSet presAssocID="{EFA342BB-4C15-4FC5-B67B-35C2288F6695}" presName="matrix" presStyleCnt="0">
        <dgm:presLayoutVars>
          <dgm:chMax val="1"/>
          <dgm:dir/>
          <dgm:resizeHandles val="exact"/>
        </dgm:presLayoutVars>
      </dgm:prSet>
      <dgm:spPr/>
    </dgm:pt>
    <dgm:pt modelId="{F67D8F08-5E61-408D-8721-2F4697D6E7E7}" type="pres">
      <dgm:prSet presAssocID="{EFA342BB-4C15-4FC5-B67B-35C2288F6695}" presName="diamond" presStyleLbl="bgShp" presStyleIdx="0" presStyleCnt="1"/>
      <dgm:spPr/>
    </dgm:pt>
    <dgm:pt modelId="{E5A628B2-6AE7-4EB7-933A-930ED7B59F19}" type="pres">
      <dgm:prSet presAssocID="{EFA342BB-4C15-4FC5-B67B-35C2288F669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1D2EBC3-249A-4F49-8AF5-B9A218B14250}" type="pres">
      <dgm:prSet presAssocID="{EFA342BB-4C15-4FC5-B67B-35C2288F669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6BFDA33-835A-4308-B977-B2C2699E99E2}" type="pres">
      <dgm:prSet presAssocID="{EFA342BB-4C15-4FC5-B67B-35C2288F669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CE1BF1A-FD01-4256-9393-4F629B581E0D}" type="pres">
      <dgm:prSet presAssocID="{EFA342BB-4C15-4FC5-B67B-35C2288F669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D3482C1B-DFEF-4AD5-8C05-9272FD7B7D0E}" type="presOf" srcId="{D2971CCE-3C76-48B9-B32A-3EC2F7BBAE22}" destId="{76BFDA33-835A-4308-B977-B2C2699E99E2}" srcOrd="0" destOrd="0" presId="urn:microsoft.com/office/officeart/2005/8/layout/matrix3"/>
    <dgm:cxn modelId="{0E661120-77B5-4BBB-A737-26B20393C729}" srcId="{EFA342BB-4C15-4FC5-B67B-35C2288F6695}" destId="{661C6545-C724-44AD-AE66-83D296626330}" srcOrd="1" destOrd="0" parTransId="{1D6BA868-7E9D-429C-81C2-A318B2825AA6}" sibTransId="{8D573761-9866-4647-82AB-20B71727C081}"/>
    <dgm:cxn modelId="{E51BD276-3D01-4CE5-8EE8-60229ED2D635}" type="presOf" srcId="{661C6545-C724-44AD-AE66-83D296626330}" destId="{81D2EBC3-249A-4F49-8AF5-B9A218B14250}" srcOrd="0" destOrd="0" presId="urn:microsoft.com/office/officeart/2005/8/layout/matrix3"/>
    <dgm:cxn modelId="{7AF00959-E4EE-46B0-82DB-F1663EEC4A03}" type="presOf" srcId="{EFA342BB-4C15-4FC5-B67B-35C2288F6695}" destId="{E455FD1D-C47E-49E6-BCDB-B7306BEC73F1}" srcOrd="0" destOrd="0" presId="urn:microsoft.com/office/officeart/2005/8/layout/matrix3"/>
    <dgm:cxn modelId="{58D7D799-F9B7-42C7-9D1C-9E1DDB611807}" srcId="{EFA342BB-4C15-4FC5-B67B-35C2288F6695}" destId="{D2971CCE-3C76-48B9-B32A-3EC2F7BBAE22}" srcOrd="2" destOrd="0" parTransId="{C7EF9ACB-554A-46E1-99AF-41306E1F179B}" sibTransId="{79816FB6-54CA-481B-9C95-2A453AD9BD53}"/>
    <dgm:cxn modelId="{E8D2DCA4-0DE0-49D6-B2D6-CBB8449512CE}" srcId="{EFA342BB-4C15-4FC5-B67B-35C2288F6695}" destId="{569B8112-1662-44F3-A5E6-377F288486AE}" srcOrd="0" destOrd="0" parTransId="{736A0B17-DFF1-4F0F-9694-1639D48E3E1F}" sibTransId="{60C61AAD-0FB5-4490-91F3-7145F12A95AC}"/>
    <dgm:cxn modelId="{7EFD96BA-2CD1-4E30-B37C-A2D7D0A8C933}" type="presOf" srcId="{3B6ECE48-916F-4727-810B-2B5E9E0A9F99}" destId="{0CE1BF1A-FD01-4256-9393-4F629B581E0D}" srcOrd="0" destOrd="0" presId="urn:microsoft.com/office/officeart/2005/8/layout/matrix3"/>
    <dgm:cxn modelId="{9DBF7BE7-739F-44E3-9CC9-FACE9D354EC4}" type="presOf" srcId="{569B8112-1662-44F3-A5E6-377F288486AE}" destId="{E5A628B2-6AE7-4EB7-933A-930ED7B59F19}" srcOrd="0" destOrd="0" presId="urn:microsoft.com/office/officeart/2005/8/layout/matrix3"/>
    <dgm:cxn modelId="{61B281F1-7D3B-4E1A-A9B8-4C9C7459F2F0}" srcId="{EFA342BB-4C15-4FC5-B67B-35C2288F6695}" destId="{3B6ECE48-916F-4727-810B-2B5E9E0A9F99}" srcOrd="3" destOrd="0" parTransId="{D711F750-542A-40AC-9EFB-40BE95EAD9A8}" sibTransId="{03B9C718-F912-44D3-B159-6B88D291180B}"/>
    <dgm:cxn modelId="{CE931791-2DC1-4BFA-BE08-9B2383E8EE3F}" type="presParOf" srcId="{E455FD1D-C47E-49E6-BCDB-B7306BEC73F1}" destId="{F67D8F08-5E61-408D-8721-2F4697D6E7E7}" srcOrd="0" destOrd="0" presId="urn:microsoft.com/office/officeart/2005/8/layout/matrix3"/>
    <dgm:cxn modelId="{A869CC6F-E3C3-4E8B-BA96-47FD83545083}" type="presParOf" srcId="{E455FD1D-C47E-49E6-BCDB-B7306BEC73F1}" destId="{E5A628B2-6AE7-4EB7-933A-930ED7B59F19}" srcOrd="1" destOrd="0" presId="urn:microsoft.com/office/officeart/2005/8/layout/matrix3"/>
    <dgm:cxn modelId="{E5321A5A-D5AB-4DED-902D-D7DE2DE9C500}" type="presParOf" srcId="{E455FD1D-C47E-49E6-BCDB-B7306BEC73F1}" destId="{81D2EBC3-249A-4F49-8AF5-B9A218B14250}" srcOrd="2" destOrd="0" presId="urn:microsoft.com/office/officeart/2005/8/layout/matrix3"/>
    <dgm:cxn modelId="{3F3EF47E-6236-4C83-A7E8-7080808AB3E9}" type="presParOf" srcId="{E455FD1D-C47E-49E6-BCDB-B7306BEC73F1}" destId="{76BFDA33-835A-4308-B977-B2C2699E99E2}" srcOrd="3" destOrd="0" presId="urn:microsoft.com/office/officeart/2005/8/layout/matrix3"/>
    <dgm:cxn modelId="{2E8398B5-0B22-44CA-8B7F-882D68ADF972}" type="presParOf" srcId="{E455FD1D-C47E-49E6-BCDB-B7306BEC73F1}" destId="{0CE1BF1A-FD01-4256-9393-4F629B581E0D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5BB36B-5102-4372-8335-8CA228A9222B}" type="doc">
      <dgm:prSet loTypeId="urn:microsoft.com/office/officeart/2016/7/layout/AccentHomeChevronProcess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F98EC65-D686-40F6-8F6C-DCA1D8FA8BB1}">
      <dgm:prSet/>
      <dgm:spPr/>
      <dgm:t>
        <a:bodyPr/>
        <a:lstStyle/>
        <a:p>
          <a:r>
            <a:rPr lang="en-US"/>
            <a:t>2018</a:t>
          </a:r>
        </a:p>
      </dgm:t>
    </dgm:pt>
    <dgm:pt modelId="{A593C170-66F7-4005-A52F-C4F4E83FBED6}" type="parTrans" cxnId="{9A5B8E56-8481-4135-B461-BB5D7F53D436}">
      <dgm:prSet/>
      <dgm:spPr/>
      <dgm:t>
        <a:bodyPr/>
        <a:lstStyle/>
        <a:p>
          <a:endParaRPr lang="en-US"/>
        </a:p>
      </dgm:t>
    </dgm:pt>
    <dgm:pt modelId="{23CD672D-5112-4984-B752-14D41B4F73EA}" type="sibTrans" cxnId="{9A5B8E56-8481-4135-B461-BB5D7F53D436}">
      <dgm:prSet/>
      <dgm:spPr/>
      <dgm:t>
        <a:bodyPr/>
        <a:lstStyle/>
        <a:p>
          <a:endParaRPr lang="en-US"/>
        </a:p>
      </dgm:t>
    </dgm:pt>
    <dgm:pt modelId="{324A1621-0629-4BE3-A358-CCE9649D3507}">
      <dgm:prSet/>
      <dgm:spPr/>
      <dgm:t>
        <a:bodyPr/>
        <a:lstStyle/>
        <a:p>
          <a:r>
            <a:rPr lang="en-US"/>
            <a:t>Annual Report</a:t>
          </a:r>
        </a:p>
      </dgm:t>
    </dgm:pt>
    <dgm:pt modelId="{7836FB3D-1834-4033-B7B6-D215D15B56C4}" type="parTrans" cxnId="{EB7FCF1F-9DB0-49EF-832D-8571038E0E0F}">
      <dgm:prSet/>
      <dgm:spPr/>
      <dgm:t>
        <a:bodyPr/>
        <a:lstStyle/>
        <a:p>
          <a:endParaRPr lang="en-US"/>
        </a:p>
      </dgm:t>
    </dgm:pt>
    <dgm:pt modelId="{6A6F2CF5-0F22-44A3-98A3-9DB45DF06A0D}" type="sibTrans" cxnId="{EB7FCF1F-9DB0-49EF-832D-8571038E0E0F}">
      <dgm:prSet/>
      <dgm:spPr/>
      <dgm:t>
        <a:bodyPr/>
        <a:lstStyle/>
        <a:p>
          <a:endParaRPr lang="en-US"/>
        </a:p>
      </dgm:t>
    </dgm:pt>
    <dgm:pt modelId="{A2D0941A-8326-4100-B91E-9FC89289031D}">
      <dgm:prSet/>
      <dgm:spPr/>
      <dgm:t>
        <a:bodyPr/>
        <a:lstStyle/>
        <a:p>
          <a:r>
            <a:rPr lang="en-US"/>
            <a:t>2019</a:t>
          </a:r>
        </a:p>
      </dgm:t>
    </dgm:pt>
    <dgm:pt modelId="{ECD4CED0-11CE-4E51-8D35-E5CA86CACE46}" type="parTrans" cxnId="{1BA54074-9B76-4BAF-9616-3888A251DA72}">
      <dgm:prSet/>
      <dgm:spPr/>
      <dgm:t>
        <a:bodyPr/>
        <a:lstStyle/>
        <a:p>
          <a:endParaRPr lang="en-US"/>
        </a:p>
      </dgm:t>
    </dgm:pt>
    <dgm:pt modelId="{38DED752-7470-4BD4-8DDC-C2A8CF89671A}" type="sibTrans" cxnId="{1BA54074-9B76-4BAF-9616-3888A251DA72}">
      <dgm:prSet/>
      <dgm:spPr/>
      <dgm:t>
        <a:bodyPr/>
        <a:lstStyle/>
        <a:p>
          <a:endParaRPr lang="en-US"/>
        </a:p>
      </dgm:t>
    </dgm:pt>
    <dgm:pt modelId="{53B488AE-12C6-452F-B256-C554A63C0B03}">
      <dgm:prSet/>
      <dgm:spPr/>
      <dgm:t>
        <a:bodyPr/>
        <a:lstStyle/>
        <a:p>
          <a:r>
            <a:rPr lang="en-US"/>
            <a:t>Annual Report</a:t>
          </a:r>
        </a:p>
      </dgm:t>
    </dgm:pt>
    <dgm:pt modelId="{831ABA2F-6493-4895-989B-5C1BF6C502D4}" type="parTrans" cxnId="{CC6EEBF0-9B81-4E3C-A808-DF8D77E97A01}">
      <dgm:prSet/>
      <dgm:spPr/>
      <dgm:t>
        <a:bodyPr/>
        <a:lstStyle/>
        <a:p>
          <a:endParaRPr lang="en-US"/>
        </a:p>
      </dgm:t>
    </dgm:pt>
    <dgm:pt modelId="{6CBD831E-1AEE-4E64-8725-2AC436C19912}" type="sibTrans" cxnId="{CC6EEBF0-9B81-4E3C-A808-DF8D77E97A01}">
      <dgm:prSet/>
      <dgm:spPr/>
      <dgm:t>
        <a:bodyPr/>
        <a:lstStyle/>
        <a:p>
          <a:endParaRPr lang="en-US"/>
        </a:p>
      </dgm:t>
    </dgm:pt>
    <dgm:pt modelId="{6CFCDE14-4835-427A-A2F6-4BF4AAC8227D}">
      <dgm:prSet/>
      <dgm:spPr/>
      <dgm:t>
        <a:bodyPr/>
        <a:lstStyle/>
        <a:p>
          <a:r>
            <a:rPr lang="en-US"/>
            <a:t>2020</a:t>
          </a:r>
        </a:p>
      </dgm:t>
    </dgm:pt>
    <dgm:pt modelId="{A66A3056-04DE-499B-B7E3-96C26D8E56B4}" type="parTrans" cxnId="{B70E2378-60F2-4478-8D1D-0AAE5501D096}">
      <dgm:prSet/>
      <dgm:spPr/>
      <dgm:t>
        <a:bodyPr/>
        <a:lstStyle/>
        <a:p>
          <a:endParaRPr lang="en-US"/>
        </a:p>
      </dgm:t>
    </dgm:pt>
    <dgm:pt modelId="{89D7EDBA-D00E-4F3E-861A-9EBA77B2C661}" type="sibTrans" cxnId="{B70E2378-60F2-4478-8D1D-0AAE5501D096}">
      <dgm:prSet/>
      <dgm:spPr/>
      <dgm:t>
        <a:bodyPr/>
        <a:lstStyle/>
        <a:p>
          <a:endParaRPr lang="en-US"/>
        </a:p>
      </dgm:t>
    </dgm:pt>
    <dgm:pt modelId="{28546C45-B1F3-4941-97A3-391FF46864EB}">
      <dgm:prSet/>
      <dgm:spPr/>
      <dgm:t>
        <a:bodyPr/>
        <a:lstStyle/>
        <a:p>
          <a:r>
            <a:rPr lang="en-US"/>
            <a:t>Annual Report</a:t>
          </a:r>
        </a:p>
      </dgm:t>
    </dgm:pt>
    <dgm:pt modelId="{95E4EA92-7203-438B-B52B-96F3006D1B2C}" type="parTrans" cxnId="{B04E4920-6827-4BC8-B52D-DFDD3889CC2F}">
      <dgm:prSet/>
      <dgm:spPr/>
      <dgm:t>
        <a:bodyPr/>
        <a:lstStyle/>
        <a:p>
          <a:endParaRPr lang="en-US"/>
        </a:p>
      </dgm:t>
    </dgm:pt>
    <dgm:pt modelId="{A9FF41BA-880B-4B8D-A50F-1081B611EA41}" type="sibTrans" cxnId="{B04E4920-6827-4BC8-B52D-DFDD3889CC2F}">
      <dgm:prSet/>
      <dgm:spPr/>
      <dgm:t>
        <a:bodyPr/>
        <a:lstStyle/>
        <a:p>
          <a:endParaRPr lang="en-US"/>
        </a:p>
      </dgm:t>
    </dgm:pt>
    <dgm:pt modelId="{E7582AF4-503D-4B72-BA9D-8EE8EA6BE165}" type="pres">
      <dgm:prSet presAssocID="{015BB36B-5102-4372-8335-8CA228A9222B}" presName="Name0" presStyleCnt="0">
        <dgm:presLayoutVars>
          <dgm:animLvl val="lvl"/>
          <dgm:resizeHandles val="exact"/>
        </dgm:presLayoutVars>
      </dgm:prSet>
      <dgm:spPr/>
    </dgm:pt>
    <dgm:pt modelId="{3B9AAF2E-B958-4727-AA25-4CDD6A6A411E}" type="pres">
      <dgm:prSet presAssocID="{9F98EC65-D686-40F6-8F6C-DCA1D8FA8BB1}" presName="composite" presStyleCnt="0"/>
      <dgm:spPr/>
    </dgm:pt>
    <dgm:pt modelId="{8B0969DA-047E-488F-87CB-D9E3B5697F8C}" type="pres">
      <dgm:prSet presAssocID="{9F98EC65-D686-40F6-8F6C-DCA1D8FA8BB1}" presName="L" presStyleLbl="solidFgAcc1" presStyleIdx="0" presStyleCnt="3">
        <dgm:presLayoutVars>
          <dgm:chMax val="0"/>
          <dgm:chPref val="0"/>
        </dgm:presLayoutVars>
      </dgm:prSet>
      <dgm:spPr/>
    </dgm:pt>
    <dgm:pt modelId="{3C70BCA0-8FA8-4495-B6DF-488586957656}" type="pres">
      <dgm:prSet presAssocID="{9F98EC65-D686-40F6-8F6C-DCA1D8FA8BB1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4610F68E-7D26-44AF-9F67-AFCEC09F6D1F}" type="pres">
      <dgm:prSet presAssocID="{9F98EC65-D686-40F6-8F6C-DCA1D8FA8BB1}" presName="desTx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46CCEC80-74F8-4C65-B2DF-04C6BBCAA736}" type="pres">
      <dgm:prSet presAssocID="{9F98EC65-D686-40F6-8F6C-DCA1D8FA8BB1}" presName="EmptyPlaceHolder" presStyleCnt="0"/>
      <dgm:spPr/>
    </dgm:pt>
    <dgm:pt modelId="{420958EE-E140-4174-A345-02F988448AAF}" type="pres">
      <dgm:prSet presAssocID="{23CD672D-5112-4984-B752-14D41B4F73EA}" presName="space" presStyleCnt="0"/>
      <dgm:spPr/>
    </dgm:pt>
    <dgm:pt modelId="{6ECB51CF-B9FB-47AD-AC21-A5C8940C345F}" type="pres">
      <dgm:prSet presAssocID="{A2D0941A-8326-4100-B91E-9FC89289031D}" presName="composite" presStyleCnt="0"/>
      <dgm:spPr/>
    </dgm:pt>
    <dgm:pt modelId="{02DA444C-AAF7-48B3-AEA2-3A38AF1C0C66}" type="pres">
      <dgm:prSet presAssocID="{A2D0941A-8326-4100-B91E-9FC89289031D}" presName="L" presStyleLbl="solidFgAcc1" presStyleIdx="1" presStyleCnt="3">
        <dgm:presLayoutVars>
          <dgm:chMax val="0"/>
          <dgm:chPref val="0"/>
        </dgm:presLayoutVars>
      </dgm:prSet>
      <dgm:spPr/>
    </dgm:pt>
    <dgm:pt modelId="{E7E5DA61-54E3-4468-8EC8-228CCF22A3E9}" type="pres">
      <dgm:prSet presAssocID="{A2D0941A-8326-4100-B91E-9FC89289031D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72A5D59C-E798-4313-B5FB-FEFD2B1092B9}" type="pres">
      <dgm:prSet presAssocID="{A2D0941A-8326-4100-B91E-9FC89289031D}" presName="desTx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95712193-D1F6-43E8-9625-B25FE7C3B60E}" type="pres">
      <dgm:prSet presAssocID="{A2D0941A-8326-4100-B91E-9FC89289031D}" presName="EmptyPlaceHolder" presStyleCnt="0"/>
      <dgm:spPr/>
    </dgm:pt>
    <dgm:pt modelId="{7A3CE172-38FF-458C-AE55-CF5D094B79F5}" type="pres">
      <dgm:prSet presAssocID="{38DED752-7470-4BD4-8DDC-C2A8CF89671A}" presName="space" presStyleCnt="0"/>
      <dgm:spPr/>
    </dgm:pt>
    <dgm:pt modelId="{4D410A27-102C-4895-8794-2DEF799C4D15}" type="pres">
      <dgm:prSet presAssocID="{6CFCDE14-4835-427A-A2F6-4BF4AAC8227D}" presName="composite" presStyleCnt="0"/>
      <dgm:spPr/>
    </dgm:pt>
    <dgm:pt modelId="{E685BB7A-0418-4967-8998-54CE71CA7217}" type="pres">
      <dgm:prSet presAssocID="{6CFCDE14-4835-427A-A2F6-4BF4AAC8227D}" presName="L" presStyleLbl="solidFgAcc1" presStyleIdx="2" presStyleCnt="3">
        <dgm:presLayoutVars>
          <dgm:chMax val="0"/>
          <dgm:chPref val="0"/>
        </dgm:presLayoutVars>
      </dgm:prSet>
      <dgm:spPr/>
    </dgm:pt>
    <dgm:pt modelId="{00332D66-C183-4AC9-B03D-8BFE4C0E9A1A}" type="pres">
      <dgm:prSet presAssocID="{6CFCDE14-4835-427A-A2F6-4BF4AAC8227D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91F3B987-CCE6-45C1-B21D-1396DF78750F}" type="pres">
      <dgm:prSet presAssocID="{6CFCDE14-4835-427A-A2F6-4BF4AAC8227D}" presName="desTx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FAD66CEE-1D10-48ED-97D6-9B8B7F417696}" type="pres">
      <dgm:prSet presAssocID="{6CFCDE14-4835-427A-A2F6-4BF4AAC8227D}" presName="EmptyPlaceHolder" presStyleCnt="0"/>
      <dgm:spPr/>
    </dgm:pt>
  </dgm:ptLst>
  <dgm:cxnLst>
    <dgm:cxn modelId="{702BE90F-A1A2-4FEC-A3C3-E6F824787AAE}" type="presOf" srcId="{6CFCDE14-4835-427A-A2F6-4BF4AAC8227D}" destId="{00332D66-C183-4AC9-B03D-8BFE4C0E9A1A}" srcOrd="0" destOrd="0" presId="urn:microsoft.com/office/officeart/2016/7/layout/AccentHomeChevronProcess"/>
    <dgm:cxn modelId="{EB7FCF1F-9DB0-49EF-832D-8571038E0E0F}" srcId="{9F98EC65-D686-40F6-8F6C-DCA1D8FA8BB1}" destId="{324A1621-0629-4BE3-A358-CCE9649D3507}" srcOrd="0" destOrd="0" parTransId="{7836FB3D-1834-4033-B7B6-D215D15B56C4}" sibTransId="{6A6F2CF5-0F22-44A3-98A3-9DB45DF06A0D}"/>
    <dgm:cxn modelId="{B04E4920-6827-4BC8-B52D-DFDD3889CC2F}" srcId="{6CFCDE14-4835-427A-A2F6-4BF4AAC8227D}" destId="{28546C45-B1F3-4941-97A3-391FF46864EB}" srcOrd="0" destOrd="0" parTransId="{95E4EA92-7203-438B-B52B-96F3006D1B2C}" sibTransId="{A9FF41BA-880B-4B8D-A50F-1081B611EA41}"/>
    <dgm:cxn modelId="{136D6A2D-4CF6-401B-B682-6E1575BDC1E0}" type="presOf" srcId="{015BB36B-5102-4372-8335-8CA228A9222B}" destId="{E7582AF4-503D-4B72-BA9D-8EE8EA6BE165}" srcOrd="0" destOrd="0" presId="urn:microsoft.com/office/officeart/2016/7/layout/AccentHomeChevronProcess"/>
    <dgm:cxn modelId="{48B31365-6252-4EC8-97E0-F709F2EB6DDE}" type="presOf" srcId="{28546C45-B1F3-4941-97A3-391FF46864EB}" destId="{91F3B987-CCE6-45C1-B21D-1396DF78750F}" srcOrd="0" destOrd="0" presId="urn:microsoft.com/office/officeart/2016/7/layout/AccentHomeChevronProcess"/>
    <dgm:cxn modelId="{C2399645-F948-43D1-BCE2-E24B406A5F76}" type="presOf" srcId="{53B488AE-12C6-452F-B256-C554A63C0B03}" destId="{72A5D59C-E798-4313-B5FB-FEFD2B1092B9}" srcOrd="0" destOrd="0" presId="urn:microsoft.com/office/officeart/2016/7/layout/AccentHomeChevronProcess"/>
    <dgm:cxn modelId="{1BA54074-9B76-4BAF-9616-3888A251DA72}" srcId="{015BB36B-5102-4372-8335-8CA228A9222B}" destId="{A2D0941A-8326-4100-B91E-9FC89289031D}" srcOrd="1" destOrd="0" parTransId="{ECD4CED0-11CE-4E51-8D35-E5CA86CACE46}" sibTransId="{38DED752-7470-4BD4-8DDC-C2A8CF89671A}"/>
    <dgm:cxn modelId="{9A5B8E56-8481-4135-B461-BB5D7F53D436}" srcId="{015BB36B-5102-4372-8335-8CA228A9222B}" destId="{9F98EC65-D686-40F6-8F6C-DCA1D8FA8BB1}" srcOrd="0" destOrd="0" parTransId="{A593C170-66F7-4005-A52F-C4F4E83FBED6}" sibTransId="{23CD672D-5112-4984-B752-14D41B4F73EA}"/>
    <dgm:cxn modelId="{B70E2378-60F2-4478-8D1D-0AAE5501D096}" srcId="{015BB36B-5102-4372-8335-8CA228A9222B}" destId="{6CFCDE14-4835-427A-A2F6-4BF4AAC8227D}" srcOrd="2" destOrd="0" parTransId="{A66A3056-04DE-499B-B7E3-96C26D8E56B4}" sibTransId="{89D7EDBA-D00E-4F3E-861A-9EBA77B2C661}"/>
    <dgm:cxn modelId="{222360C5-F68B-4810-AE9E-8D2F26633847}" type="presOf" srcId="{324A1621-0629-4BE3-A358-CCE9649D3507}" destId="{4610F68E-7D26-44AF-9F67-AFCEC09F6D1F}" srcOrd="0" destOrd="0" presId="urn:microsoft.com/office/officeart/2016/7/layout/AccentHomeChevronProcess"/>
    <dgm:cxn modelId="{D1BA94CE-0095-409E-9173-7D3FA622E0C7}" type="presOf" srcId="{9F98EC65-D686-40F6-8F6C-DCA1D8FA8BB1}" destId="{3C70BCA0-8FA8-4495-B6DF-488586957656}" srcOrd="0" destOrd="0" presId="urn:microsoft.com/office/officeart/2016/7/layout/AccentHomeChevronProcess"/>
    <dgm:cxn modelId="{CC6EEBF0-9B81-4E3C-A808-DF8D77E97A01}" srcId="{A2D0941A-8326-4100-B91E-9FC89289031D}" destId="{53B488AE-12C6-452F-B256-C554A63C0B03}" srcOrd="0" destOrd="0" parTransId="{831ABA2F-6493-4895-989B-5C1BF6C502D4}" sibTransId="{6CBD831E-1AEE-4E64-8725-2AC436C19912}"/>
    <dgm:cxn modelId="{FB3BE3F2-175C-4863-962D-9B650831F086}" type="presOf" srcId="{A2D0941A-8326-4100-B91E-9FC89289031D}" destId="{E7E5DA61-54E3-4468-8EC8-228CCF22A3E9}" srcOrd="0" destOrd="0" presId="urn:microsoft.com/office/officeart/2016/7/layout/AccentHomeChevronProcess"/>
    <dgm:cxn modelId="{5CD1FDD7-1D62-43E2-9030-1625D59F8E8D}" type="presParOf" srcId="{E7582AF4-503D-4B72-BA9D-8EE8EA6BE165}" destId="{3B9AAF2E-B958-4727-AA25-4CDD6A6A411E}" srcOrd="0" destOrd="0" presId="urn:microsoft.com/office/officeart/2016/7/layout/AccentHomeChevronProcess"/>
    <dgm:cxn modelId="{570E869A-9998-4B8D-B7FC-F949B8E0FA03}" type="presParOf" srcId="{3B9AAF2E-B958-4727-AA25-4CDD6A6A411E}" destId="{8B0969DA-047E-488F-87CB-D9E3B5697F8C}" srcOrd="0" destOrd="0" presId="urn:microsoft.com/office/officeart/2016/7/layout/AccentHomeChevronProcess"/>
    <dgm:cxn modelId="{69FF72F0-1A9A-4D0D-966B-8DB18AD8868B}" type="presParOf" srcId="{3B9AAF2E-B958-4727-AA25-4CDD6A6A411E}" destId="{3C70BCA0-8FA8-4495-B6DF-488586957656}" srcOrd="1" destOrd="0" presId="urn:microsoft.com/office/officeart/2016/7/layout/AccentHomeChevronProcess"/>
    <dgm:cxn modelId="{16D98574-88E5-4AC7-A02C-25E56521EEB8}" type="presParOf" srcId="{3B9AAF2E-B958-4727-AA25-4CDD6A6A411E}" destId="{4610F68E-7D26-44AF-9F67-AFCEC09F6D1F}" srcOrd="2" destOrd="0" presId="urn:microsoft.com/office/officeart/2016/7/layout/AccentHomeChevronProcess"/>
    <dgm:cxn modelId="{42BB0486-446E-4169-828E-1D0064E356F2}" type="presParOf" srcId="{3B9AAF2E-B958-4727-AA25-4CDD6A6A411E}" destId="{46CCEC80-74F8-4C65-B2DF-04C6BBCAA736}" srcOrd="3" destOrd="0" presId="urn:microsoft.com/office/officeart/2016/7/layout/AccentHomeChevronProcess"/>
    <dgm:cxn modelId="{8FE0DE19-B1F3-45B0-96B4-6E6B4468F828}" type="presParOf" srcId="{E7582AF4-503D-4B72-BA9D-8EE8EA6BE165}" destId="{420958EE-E140-4174-A345-02F988448AAF}" srcOrd="1" destOrd="0" presId="urn:microsoft.com/office/officeart/2016/7/layout/AccentHomeChevronProcess"/>
    <dgm:cxn modelId="{A3A0585B-0C47-4CBF-A828-E7CB221F2B19}" type="presParOf" srcId="{E7582AF4-503D-4B72-BA9D-8EE8EA6BE165}" destId="{6ECB51CF-B9FB-47AD-AC21-A5C8940C345F}" srcOrd="2" destOrd="0" presId="urn:microsoft.com/office/officeart/2016/7/layout/AccentHomeChevronProcess"/>
    <dgm:cxn modelId="{2CC2F9E1-823D-4286-A014-E0DEEB0E865E}" type="presParOf" srcId="{6ECB51CF-B9FB-47AD-AC21-A5C8940C345F}" destId="{02DA444C-AAF7-48B3-AEA2-3A38AF1C0C66}" srcOrd="0" destOrd="0" presId="urn:microsoft.com/office/officeart/2016/7/layout/AccentHomeChevronProcess"/>
    <dgm:cxn modelId="{5B75421B-CDE8-4B78-9852-B6AD4C3529DE}" type="presParOf" srcId="{6ECB51CF-B9FB-47AD-AC21-A5C8940C345F}" destId="{E7E5DA61-54E3-4468-8EC8-228CCF22A3E9}" srcOrd="1" destOrd="0" presId="urn:microsoft.com/office/officeart/2016/7/layout/AccentHomeChevronProcess"/>
    <dgm:cxn modelId="{90D827C2-FEBF-4628-942C-F64B9350E7CF}" type="presParOf" srcId="{6ECB51CF-B9FB-47AD-AC21-A5C8940C345F}" destId="{72A5D59C-E798-4313-B5FB-FEFD2B1092B9}" srcOrd="2" destOrd="0" presId="urn:microsoft.com/office/officeart/2016/7/layout/AccentHomeChevronProcess"/>
    <dgm:cxn modelId="{4DCE115A-E374-4E73-BE74-A8ABDC8C165D}" type="presParOf" srcId="{6ECB51CF-B9FB-47AD-AC21-A5C8940C345F}" destId="{95712193-D1F6-43E8-9625-B25FE7C3B60E}" srcOrd="3" destOrd="0" presId="urn:microsoft.com/office/officeart/2016/7/layout/AccentHomeChevronProcess"/>
    <dgm:cxn modelId="{A2BB1833-E3BF-4289-9E5A-EA9A8DFE09DC}" type="presParOf" srcId="{E7582AF4-503D-4B72-BA9D-8EE8EA6BE165}" destId="{7A3CE172-38FF-458C-AE55-CF5D094B79F5}" srcOrd="3" destOrd="0" presId="urn:microsoft.com/office/officeart/2016/7/layout/AccentHomeChevronProcess"/>
    <dgm:cxn modelId="{6023E1FB-1599-4A72-968E-CD768CD996B4}" type="presParOf" srcId="{E7582AF4-503D-4B72-BA9D-8EE8EA6BE165}" destId="{4D410A27-102C-4895-8794-2DEF799C4D15}" srcOrd="4" destOrd="0" presId="urn:microsoft.com/office/officeart/2016/7/layout/AccentHomeChevronProcess"/>
    <dgm:cxn modelId="{01A58DE3-6D5C-4052-83C0-C3A3F9EB1521}" type="presParOf" srcId="{4D410A27-102C-4895-8794-2DEF799C4D15}" destId="{E685BB7A-0418-4967-8998-54CE71CA7217}" srcOrd="0" destOrd="0" presId="urn:microsoft.com/office/officeart/2016/7/layout/AccentHomeChevronProcess"/>
    <dgm:cxn modelId="{B9028DAD-FDB3-4E54-A698-EC3DAF35FB00}" type="presParOf" srcId="{4D410A27-102C-4895-8794-2DEF799C4D15}" destId="{00332D66-C183-4AC9-B03D-8BFE4C0E9A1A}" srcOrd="1" destOrd="0" presId="urn:microsoft.com/office/officeart/2016/7/layout/AccentHomeChevronProcess"/>
    <dgm:cxn modelId="{5168B54E-20D9-4C80-BA9F-3621EA86038D}" type="presParOf" srcId="{4D410A27-102C-4895-8794-2DEF799C4D15}" destId="{91F3B987-CCE6-45C1-B21D-1396DF78750F}" srcOrd="2" destOrd="0" presId="urn:microsoft.com/office/officeart/2016/7/layout/AccentHomeChevronProcess"/>
    <dgm:cxn modelId="{9D3625A6-F0C1-490E-9017-CC305D31BD40}" type="presParOf" srcId="{4D410A27-102C-4895-8794-2DEF799C4D15}" destId="{FAD66CEE-1D10-48ED-97D6-9B8B7F417696}" srcOrd="3" destOrd="0" presId="urn:microsoft.com/office/officeart/2016/7/layout/AccentHomeChevro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86818B9-604D-4F27-9511-F6F4210C965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821DFA7-E0E8-4EF7-AAEB-AAB52E0DFF37}">
      <dgm:prSet/>
      <dgm:spPr/>
      <dgm:t>
        <a:bodyPr/>
        <a:lstStyle/>
        <a:p>
          <a:r>
            <a:rPr lang="en-GB"/>
            <a:t>Gross margin stable at ~32% across 3 years</a:t>
          </a:r>
          <a:endParaRPr lang="en-US"/>
        </a:p>
      </dgm:t>
    </dgm:pt>
    <dgm:pt modelId="{0598A2E1-0333-42E2-8A7F-BF9B3F910F7D}" type="parTrans" cxnId="{A4B7372C-66AB-4FFC-8317-9F46ADBFEA1D}">
      <dgm:prSet/>
      <dgm:spPr/>
      <dgm:t>
        <a:bodyPr/>
        <a:lstStyle/>
        <a:p>
          <a:endParaRPr lang="en-US"/>
        </a:p>
      </dgm:t>
    </dgm:pt>
    <dgm:pt modelId="{48651F0D-68E8-4C33-80A7-F39C990B0085}" type="sibTrans" cxnId="{A4B7372C-66AB-4FFC-8317-9F46ADBFEA1D}">
      <dgm:prSet/>
      <dgm:spPr/>
      <dgm:t>
        <a:bodyPr/>
        <a:lstStyle/>
        <a:p>
          <a:endParaRPr lang="en-US"/>
        </a:p>
      </dgm:t>
    </dgm:pt>
    <dgm:pt modelId="{5ADDA74B-4A9F-4A95-B3C4-5C7BDF62CB44}">
      <dgm:prSet/>
      <dgm:spPr/>
      <dgm:t>
        <a:bodyPr/>
        <a:lstStyle/>
        <a:p>
          <a:r>
            <a:rPr lang="en-GB"/>
            <a:t>Net margin dips in 2020 due to increased admin expenses</a:t>
          </a:r>
          <a:endParaRPr lang="en-US"/>
        </a:p>
      </dgm:t>
    </dgm:pt>
    <dgm:pt modelId="{8A812F89-9930-4767-9FF8-DF472B6CBF5B}" type="parTrans" cxnId="{B3CD9FF5-CCC5-4988-B96F-6C47C79FAF3A}">
      <dgm:prSet/>
      <dgm:spPr/>
      <dgm:t>
        <a:bodyPr/>
        <a:lstStyle/>
        <a:p>
          <a:endParaRPr lang="en-US"/>
        </a:p>
      </dgm:t>
    </dgm:pt>
    <dgm:pt modelId="{CF39AEE0-D26A-40BF-8472-B031B4746C73}" type="sibTrans" cxnId="{B3CD9FF5-CCC5-4988-B96F-6C47C79FAF3A}">
      <dgm:prSet/>
      <dgm:spPr/>
      <dgm:t>
        <a:bodyPr/>
        <a:lstStyle/>
        <a:p>
          <a:endParaRPr lang="en-US"/>
        </a:p>
      </dgm:t>
    </dgm:pt>
    <dgm:pt modelId="{479E5FFB-9B41-466C-9672-9F900FA20571}">
      <dgm:prSet/>
      <dgm:spPr/>
      <dgm:t>
        <a:bodyPr/>
        <a:lstStyle/>
        <a:p>
          <a:r>
            <a:rPr lang="en-GB"/>
            <a:t>ROCE falls by 2020 as capital base expands faster than profit growth</a:t>
          </a:r>
          <a:endParaRPr lang="en-US"/>
        </a:p>
      </dgm:t>
    </dgm:pt>
    <dgm:pt modelId="{4AD9F029-9215-4376-89CC-AC616882C0B5}" type="parTrans" cxnId="{97D454BE-77A0-4098-BABE-88635FB62CA6}">
      <dgm:prSet/>
      <dgm:spPr/>
      <dgm:t>
        <a:bodyPr/>
        <a:lstStyle/>
        <a:p>
          <a:endParaRPr lang="en-US"/>
        </a:p>
      </dgm:t>
    </dgm:pt>
    <dgm:pt modelId="{3E714247-D091-4770-8927-9EB4F1DFF407}" type="sibTrans" cxnId="{97D454BE-77A0-4098-BABE-88635FB62CA6}">
      <dgm:prSet/>
      <dgm:spPr/>
      <dgm:t>
        <a:bodyPr/>
        <a:lstStyle/>
        <a:p>
          <a:endParaRPr lang="en-US"/>
        </a:p>
      </dgm:t>
    </dgm:pt>
    <dgm:pt modelId="{5B2B7ACA-897A-4431-83D3-7E61982C7D0E}" type="pres">
      <dgm:prSet presAssocID="{B86818B9-604D-4F27-9511-F6F4210C9656}" presName="linear" presStyleCnt="0">
        <dgm:presLayoutVars>
          <dgm:animLvl val="lvl"/>
          <dgm:resizeHandles val="exact"/>
        </dgm:presLayoutVars>
      </dgm:prSet>
      <dgm:spPr/>
    </dgm:pt>
    <dgm:pt modelId="{D81EFD21-92B1-46AA-823F-289E973BED08}" type="pres">
      <dgm:prSet presAssocID="{D821DFA7-E0E8-4EF7-AAEB-AAB52E0DFF3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D7780D2-D21F-4E66-A595-AD74BCCB11F8}" type="pres">
      <dgm:prSet presAssocID="{48651F0D-68E8-4C33-80A7-F39C990B0085}" presName="spacer" presStyleCnt="0"/>
      <dgm:spPr/>
    </dgm:pt>
    <dgm:pt modelId="{FE94E0C3-616A-429A-8342-442789E55A45}" type="pres">
      <dgm:prSet presAssocID="{5ADDA74B-4A9F-4A95-B3C4-5C7BDF62CB4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E3ACEE8-85C6-41E4-866A-336746FD9D12}" type="pres">
      <dgm:prSet presAssocID="{CF39AEE0-D26A-40BF-8472-B031B4746C73}" presName="spacer" presStyleCnt="0"/>
      <dgm:spPr/>
    </dgm:pt>
    <dgm:pt modelId="{C77E5925-A23C-4D76-BBAC-5A51E36F5DD3}" type="pres">
      <dgm:prSet presAssocID="{479E5FFB-9B41-466C-9672-9F900FA2057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41D5904-773A-4FB5-8C1E-929889A8565D}" type="presOf" srcId="{B86818B9-604D-4F27-9511-F6F4210C9656}" destId="{5B2B7ACA-897A-4431-83D3-7E61982C7D0E}" srcOrd="0" destOrd="0" presId="urn:microsoft.com/office/officeart/2005/8/layout/vList2"/>
    <dgm:cxn modelId="{A4B7372C-66AB-4FFC-8317-9F46ADBFEA1D}" srcId="{B86818B9-604D-4F27-9511-F6F4210C9656}" destId="{D821DFA7-E0E8-4EF7-AAEB-AAB52E0DFF37}" srcOrd="0" destOrd="0" parTransId="{0598A2E1-0333-42E2-8A7F-BF9B3F910F7D}" sibTransId="{48651F0D-68E8-4C33-80A7-F39C990B0085}"/>
    <dgm:cxn modelId="{EE4B33B5-77C1-4399-B3F0-99927F081A4A}" type="presOf" srcId="{D821DFA7-E0E8-4EF7-AAEB-AAB52E0DFF37}" destId="{D81EFD21-92B1-46AA-823F-289E973BED08}" srcOrd="0" destOrd="0" presId="urn:microsoft.com/office/officeart/2005/8/layout/vList2"/>
    <dgm:cxn modelId="{B77628BC-D40B-4614-BD8A-DA2F1AA2DB85}" type="presOf" srcId="{5ADDA74B-4A9F-4A95-B3C4-5C7BDF62CB44}" destId="{FE94E0C3-616A-429A-8342-442789E55A45}" srcOrd="0" destOrd="0" presId="urn:microsoft.com/office/officeart/2005/8/layout/vList2"/>
    <dgm:cxn modelId="{97D454BE-77A0-4098-BABE-88635FB62CA6}" srcId="{B86818B9-604D-4F27-9511-F6F4210C9656}" destId="{479E5FFB-9B41-466C-9672-9F900FA20571}" srcOrd="2" destOrd="0" parTransId="{4AD9F029-9215-4376-89CC-AC616882C0B5}" sibTransId="{3E714247-D091-4770-8927-9EB4F1DFF407}"/>
    <dgm:cxn modelId="{440A42E9-72FD-4938-8C88-93681544D356}" type="presOf" srcId="{479E5FFB-9B41-466C-9672-9F900FA20571}" destId="{C77E5925-A23C-4D76-BBAC-5A51E36F5DD3}" srcOrd="0" destOrd="0" presId="urn:microsoft.com/office/officeart/2005/8/layout/vList2"/>
    <dgm:cxn modelId="{B3CD9FF5-CCC5-4988-B96F-6C47C79FAF3A}" srcId="{B86818B9-604D-4F27-9511-F6F4210C9656}" destId="{5ADDA74B-4A9F-4A95-B3C4-5C7BDF62CB44}" srcOrd="1" destOrd="0" parTransId="{8A812F89-9930-4767-9FF8-DF472B6CBF5B}" sibTransId="{CF39AEE0-D26A-40BF-8472-B031B4746C73}"/>
    <dgm:cxn modelId="{EFF22654-2894-439D-BF93-01365D6D5B4D}" type="presParOf" srcId="{5B2B7ACA-897A-4431-83D3-7E61982C7D0E}" destId="{D81EFD21-92B1-46AA-823F-289E973BED08}" srcOrd="0" destOrd="0" presId="urn:microsoft.com/office/officeart/2005/8/layout/vList2"/>
    <dgm:cxn modelId="{55182E45-70E3-4686-9A86-DE77913656B5}" type="presParOf" srcId="{5B2B7ACA-897A-4431-83D3-7E61982C7D0E}" destId="{3D7780D2-D21F-4E66-A595-AD74BCCB11F8}" srcOrd="1" destOrd="0" presId="urn:microsoft.com/office/officeart/2005/8/layout/vList2"/>
    <dgm:cxn modelId="{8D048945-EFF8-4100-BD43-177DEECB7153}" type="presParOf" srcId="{5B2B7ACA-897A-4431-83D3-7E61982C7D0E}" destId="{FE94E0C3-616A-429A-8342-442789E55A45}" srcOrd="2" destOrd="0" presId="urn:microsoft.com/office/officeart/2005/8/layout/vList2"/>
    <dgm:cxn modelId="{7DDA4D5B-6EF6-4D20-8B43-7A09DF49B22F}" type="presParOf" srcId="{5B2B7ACA-897A-4431-83D3-7E61982C7D0E}" destId="{DE3ACEE8-85C6-41E4-866A-336746FD9D12}" srcOrd="3" destOrd="0" presId="urn:microsoft.com/office/officeart/2005/8/layout/vList2"/>
    <dgm:cxn modelId="{6540B64E-8400-4304-88C1-89A34CFB8712}" type="presParOf" srcId="{5B2B7ACA-897A-4431-83D3-7E61982C7D0E}" destId="{C77E5925-A23C-4D76-BBAC-5A51E36F5DD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0521DD4-040E-45C6-BB7A-9645626CC78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BCBC3ED-9C48-46E8-B191-E3805E05192A}">
      <dgm:prSet/>
      <dgm:spPr/>
      <dgm:t>
        <a:bodyPr/>
        <a:lstStyle/>
        <a:p>
          <a:r>
            <a:rPr lang="en-GB"/>
            <a:t>Strong liquidity throughout, improving further in 2020</a:t>
          </a:r>
          <a:endParaRPr lang="en-US"/>
        </a:p>
      </dgm:t>
    </dgm:pt>
    <dgm:pt modelId="{DAA314EE-DE1E-4554-B429-44EA50DAC395}" type="parTrans" cxnId="{CEC6F9B4-CC35-421B-98A4-86B12BC08E3A}">
      <dgm:prSet/>
      <dgm:spPr/>
      <dgm:t>
        <a:bodyPr/>
        <a:lstStyle/>
        <a:p>
          <a:endParaRPr lang="en-US"/>
        </a:p>
      </dgm:t>
    </dgm:pt>
    <dgm:pt modelId="{5AB8E5C3-BECF-49D5-AFFC-9F1BA50297D7}" type="sibTrans" cxnId="{CEC6F9B4-CC35-421B-98A4-86B12BC08E3A}">
      <dgm:prSet/>
      <dgm:spPr/>
      <dgm:t>
        <a:bodyPr/>
        <a:lstStyle/>
        <a:p>
          <a:endParaRPr lang="en-US"/>
        </a:p>
      </dgm:t>
    </dgm:pt>
    <dgm:pt modelId="{10D5128D-52D5-471B-9C4E-9978F20D3775}">
      <dgm:prSet/>
      <dgm:spPr/>
      <dgm:t>
        <a:bodyPr/>
        <a:lstStyle/>
        <a:p>
          <a:r>
            <a:rPr lang="en-GB"/>
            <a:t>High cash reserves show strong cash-flow management</a:t>
          </a:r>
          <a:endParaRPr lang="en-US"/>
        </a:p>
      </dgm:t>
    </dgm:pt>
    <dgm:pt modelId="{5DB228E6-8550-4348-8321-32F23376F318}" type="parTrans" cxnId="{A19B9717-B7DD-48D0-990F-780B87B7B06D}">
      <dgm:prSet/>
      <dgm:spPr/>
      <dgm:t>
        <a:bodyPr/>
        <a:lstStyle/>
        <a:p>
          <a:endParaRPr lang="en-US"/>
        </a:p>
      </dgm:t>
    </dgm:pt>
    <dgm:pt modelId="{2FDD6628-2F47-4DC1-831F-DAD8481C3E30}" type="sibTrans" cxnId="{A19B9717-B7DD-48D0-990F-780B87B7B06D}">
      <dgm:prSet/>
      <dgm:spPr/>
      <dgm:t>
        <a:bodyPr/>
        <a:lstStyle/>
        <a:p>
          <a:endParaRPr lang="en-US"/>
        </a:p>
      </dgm:t>
    </dgm:pt>
    <dgm:pt modelId="{231E36BB-914B-4D37-8CBF-A50E5F0FAB15}">
      <dgm:prSet/>
      <dgm:spPr/>
      <dgm:t>
        <a:bodyPr/>
        <a:lstStyle/>
        <a:p>
          <a:r>
            <a:rPr lang="en-GB"/>
            <a:t>Low short-term liabilities reduce liquidity risk</a:t>
          </a:r>
          <a:endParaRPr lang="en-US"/>
        </a:p>
      </dgm:t>
    </dgm:pt>
    <dgm:pt modelId="{86A95130-D13B-4A15-A2B1-FFDA6FA1303E}" type="parTrans" cxnId="{CE3F0255-0471-4326-B7B9-E4E95B1CA14E}">
      <dgm:prSet/>
      <dgm:spPr/>
      <dgm:t>
        <a:bodyPr/>
        <a:lstStyle/>
        <a:p>
          <a:endParaRPr lang="en-US"/>
        </a:p>
      </dgm:t>
    </dgm:pt>
    <dgm:pt modelId="{1204227A-CCA5-47F1-9B04-807B1FE9193C}" type="sibTrans" cxnId="{CE3F0255-0471-4326-B7B9-E4E95B1CA14E}">
      <dgm:prSet/>
      <dgm:spPr/>
      <dgm:t>
        <a:bodyPr/>
        <a:lstStyle/>
        <a:p>
          <a:endParaRPr lang="en-US"/>
        </a:p>
      </dgm:t>
    </dgm:pt>
    <dgm:pt modelId="{7642C13E-9DDD-432F-B29E-7B0650415214}" type="pres">
      <dgm:prSet presAssocID="{E0521DD4-040E-45C6-BB7A-9645626CC789}" presName="linear" presStyleCnt="0">
        <dgm:presLayoutVars>
          <dgm:animLvl val="lvl"/>
          <dgm:resizeHandles val="exact"/>
        </dgm:presLayoutVars>
      </dgm:prSet>
      <dgm:spPr/>
    </dgm:pt>
    <dgm:pt modelId="{29F2A28A-5B9E-40D4-8132-9A62D09024A9}" type="pres">
      <dgm:prSet presAssocID="{0BCBC3ED-9C48-46E8-B191-E3805E05192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FE7432E-BFFE-4ABE-9508-BA20A0EBE3B3}" type="pres">
      <dgm:prSet presAssocID="{5AB8E5C3-BECF-49D5-AFFC-9F1BA50297D7}" presName="spacer" presStyleCnt="0"/>
      <dgm:spPr/>
    </dgm:pt>
    <dgm:pt modelId="{5FEDF651-D66E-4801-B819-C47FCEBE70F3}" type="pres">
      <dgm:prSet presAssocID="{10D5128D-52D5-471B-9C4E-9978F20D377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0DEC41B-E0B8-491E-A147-CB85FEAF7B85}" type="pres">
      <dgm:prSet presAssocID="{2FDD6628-2F47-4DC1-831F-DAD8481C3E30}" presName="spacer" presStyleCnt="0"/>
      <dgm:spPr/>
    </dgm:pt>
    <dgm:pt modelId="{22BFA313-F8D4-4147-BF04-A7B077903043}" type="pres">
      <dgm:prSet presAssocID="{231E36BB-914B-4D37-8CBF-A50E5F0FAB1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886040D-0DD8-4869-99D7-F5FC321D5F6F}" type="presOf" srcId="{0BCBC3ED-9C48-46E8-B191-E3805E05192A}" destId="{29F2A28A-5B9E-40D4-8132-9A62D09024A9}" srcOrd="0" destOrd="0" presId="urn:microsoft.com/office/officeart/2005/8/layout/vList2"/>
    <dgm:cxn modelId="{A19B9717-B7DD-48D0-990F-780B87B7B06D}" srcId="{E0521DD4-040E-45C6-BB7A-9645626CC789}" destId="{10D5128D-52D5-471B-9C4E-9978F20D3775}" srcOrd="1" destOrd="0" parTransId="{5DB228E6-8550-4348-8321-32F23376F318}" sibTransId="{2FDD6628-2F47-4DC1-831F-DAD8481C3E30}"/>
    <dgm:cxn modelId="{CE3F0255-0471-4326-B7B9-E4E95B1CA14E}" srcId="{E0521DD4-040E-45C6-BB7A-9645626CC789}" destId="{231E36BB-914B-4D37-8CBF-A50E5F0FAB15}" srcOrd="2" destOrd="0" parTransId="{86A95130-D13B-4A15-A2B1-FFDA6FA1303E}" sibTransId="{1204227A-CCA5-47F1-9B04-807B1FE9193C}"/>
    <dgm:cxn modelId="{2F7A4CA6-D37B-41E7-ABB6-964E561EB29A}" type="presOf" srcId="{231E36BB-914B-4D37-8CBF-A50E5F0FAB15}" destId="{22BFA313-F8D4-4147-BF04-A7B077903043}" srcOrd="0" destOrd="0" presId="urn:microsoft.com/office/officeart/2005/8/layout/vList2"/>
    <dgm:cxn modelId="{CEC6F9B4-CC35-421B-98A4-86B12BC08E3A}" srcId="{E0521DD4-040E-45C6-BB7A-9645626CC789}" destId="{0BCBC3ED-9C48-46E8-B191-E3805E05192A}" srcOrd="0" destOrd="0" parTransId="{DAA314EE-DE1E-4554-B429-44EA50DAC395}" sibTransId="{5AB8E5C3-BECF-49D5-AFFC-9F1BA50297D7}"/>
    <dgm:cxn modelId="{7677A1DE-B96F-4E4E-A334-B6AEE3D218F7}" type="presOf" srcId="{10D5128D-52D5-471B-9C4E-9978F20D3775}" destId="{5FEDF651-D66E-4801-B819-C47FCEBE70F3}" srcOrd="0" destOrd="0" presId="urn:microsoft.com/office/officeart/2005/8/layout/vList2"/>
    <dgm:cxn modelId="{3AFE5AF8-F0EE-4295-A1EB-0793160B9A72}" type="presOf" srcId="{E0521DD4-040E-45C6-BB7A-9645626CC789}" destId="{7642C13E-9DDD-432F-B29E-7B0650415214}" srcOrd="0" destOrd="0" presId="urn:microsoft.com/office/officeart/2005/8/layout/vList2"/>
    <dgm:cxn modelId="{6900162B-889B-405C-A86A-4B2B5CD79B12}" type="presParOf" srcId="{7642C13E-9DDD-432F-B29E-7B0650415214}" destId="{29F2A28A-5B9E-40D4-8132-9A62D09024A9}" srcOrd="0" destOrd="0" presId="urn:microsoft.com/office/officeart/2005/8/layout/vList2"/>
    <dgm:cxn modelId="{8D34A6A5-E17B-42FE-AEDD-023B92EE7026}" type="presParOf" srcId="{7642C13E-9DDD-432F-B29E-7B0650415214}" destId="{CFE7432E-BFFE-4ABE-9508-BA20A0EBE3B3}" srcOrd="1" destOrd="0" presId="urn:microsoft.com/office/officeart/2005/8/layout/vList2"/>
    <dgm:cxn modelId="{A44EF384-05CF-4F79-8D2F-806CAFFDD4BE}" type="presParOf" srcId="{7642C13E-9DDD-432F-B29E-7B0650415214}" destId="{5FEDF651-D66E-4801-B819-C47FCEBE70F3}" srcOrd="2" destOrd="0" presId="urn:microsoft.com/office/officeart/2005/8/layout/vList2"/>
    <dgm:cxn modelId="{120C9F5B-99EF-453C-AA3A-8B2875E10725}" type="presParOf" srcId="{7642C13E-9DDD-432F-B29E-7B0650415214}" destId="{60DEC41B-E0B8-491E-A147-CB85FEAF7B85}" srcOrd="3" destOrd="0" presId="urn:microsoft.com/office/officeart/2005/8/layout/vList2"/>
    <dgm:cxn modelId="{14CBE538-3144-4083-A23C-18B90996A4A2}" type="presParOf" srcId="{7642C13E-9DDD-432F-B29E-7B0650415214}" destId="{22BFA313-F8D4-4147-BF04-A7B07790304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7D065AC-756F-4A87-A9FE-D0BA25B8E0A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7811B8B-4C68-4A7B-A948-AFF463A280F0}">
      <dgm:prSet/>
      <dgm:spPr/>
      <dgm:t>
        <a:bodyPr/>
        <a:lstStyle/>
        <a:p>
          <a:r>
            <a:rPr lang="en-GB"/>
            <a:t>Faster debtor collection in 2020 which improved cash flow</a:t>
          </a:r>
          <a:endParaRPr lang="en-US"/>
        </a:p>
      </dgm:t>
    </dgm:pt>
    <dgm:pt modelId="{5248B5A6-1085-4D7B-8784-F5C27DD0D75C}" type="parTrans" cxnId="{0178A67D-DB6E-4F49-9ABF-D5746E966786}">
      <dgm:prSet/>
      <dgm:spPr/>
      <dgm:t>
        <a:bodyPr/>
        <a:lstStyle/>
        <a:p>
          <a:endParaRPr lang="en-US"/>
        </a:p>
      </dgm:t>
    </dgm:pt>
    <dgm:pt modelId="{2F48FDDF-F831-45F5-A016-51D2D4D5865A}" type="sibTrans" cxnId="{0178A67D-DB6E-4F49-9ABF-D5746E966786}">
      <dgm:prSet/>
      <dgm:spPr/>
      <dgm:t>
        <a:bodyPr/>
        <a:lstStyle/>
        <a:p>
          <a:endParaRPr lang="en-US"/>
        </a:p>
      </dgm:t>
    </dgm:pt>
    <dgm:pt modelId="{EF7AD1BE-B01E-498D-B1FF-8882E2EE0710}">
      <dgm:prSet/>
      <dgm:spPr/>
      <dgm:t>
        <a:bodyPr/>
        <a:lstStyle/>
        <a:p>
          <a:r>
            <a:rPr lang="en-GB"/>
            <a:t>Reduced inventory days in 2020 helped profitability</a:t>
          </a:r>
          <a:endParaRPr lang="en-US"/>
        </a:p>
      </dgm:t>
    </dgm:pt>
    <dgm:pt modelId="{FED1E4F0-00A3-4C1B-9241-FE9FC00F7C9C}" type="parTrans" cxnId="{00805962-A709-4FD5-9861-EF444B6282F6}">
      <dgm:prSet/>
      <dgm:spPr/>
      <dgm:t>
        <a:bodyPr/>
        <a:lstStyle/>
        <a:p>
          <a:endParaRPr lang="en-US"/>
        </a:p>
      </dgm:t>
    </dgm:pt>
    <dgm:pt modelId="{0FC3883A-EFB8-4101-AEB3-72139106529B}" type="sibTrans" cxnId="{00805962-A709-4FD5-9861-EF444B6282F6}">
      <dgm:prSet/>
      <dgm:spPr/>
      <dgm:t>
        <a:bodyPr/>
        <a:lstStyle/>
        <a:p>
          <a:endParaRPr lang="en-US"/>
        </a:p>
      </dgm:t>
    </dgm:pt>
    <dgm:pt modelId="{6D39D6C0-8178-4E0D-B3AB-75177A3B0F99}">
      <dgm:prSet/>
      <dgm:spPr/>
      <dgm:t>
        <a:bodyPr/>
        <a:lstStyle/>
        <a:p>
          <a:r>
            <a:rPr lang="en-GB"/>
            <a:t>Low creditor days meant early supplier payments which links to strong supplier relationships</a:t>
          </a:r>
          <a:endParaRPr lang="en-US"/>
        </a:p>
      </dgm:t>
    </dgm:pt>
    <dgm:pt modelId="{E006C9F0-257E-48B1-8AB0-E8D753EA37D6}" type="parTrans" cxnId="{A14ABFD0-E37F-4882-8A6B-5AAF460E6DCC}">
      <dgm:prSet/>
      <dgm:spPr/>
      <dgm:t>
        <a:bodyPr/>
        <a:lstStyle/>
        <a:p>
          <a:endParaRPr lang="en-US"/>
        </a:p>
      </dgm:t>
    </dgm:pt>
    <dgm:pt modelId="{C930E83E-A65C-4E21-A258-39C09C50F85C}" type="sibTrans" cxnId="{A14ABFD0-E37F-4882-8A6B-5AAF460E6DCC}">
      <dgm:prSet/>
      <dgm:spPr/>
      <dgm:t>
        <a:bodyPr/>
        <a:lstStyle/>
        <a:p>
          <a:endParaRPr lang="en-US"/>
        </a:p>
      </dgm:t>
    </dgm:pt>
    <dgm:pt modelId="{675D426B-DD24-4A35-BB46-2EE9F057B3D9}" type="pres">
      <dgm:prSet presAssocID="{C7D065AC-756F-4A87-A9FE-D0BA25B8E0AC}" presName="linear" presStyleCnt="0">
        <dgm:presLayoutVars>
          <dgm:animLvl val="lvl"/>
          <dgm:resizeHandles val="exact"/>
        </dgm:presLayoutVars>
      </dgm:prSet>
      <dgm:spPr/>
    </dgm:pt>
    <dgm:pt modelId="{BCE41F8D-1946-4F21-98B0-27DF1A348363}" type="pres">
      <dgm:prSet presAssocID="{E7811B8B-4C68-4A7B-A948-AFF463A280F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A65DC87-DD22-422D-936D-E047138561CE}" type="pres">
      <dgm:prSet presAssocID="{2F48FDDF-F831-45F5-A016-51D2D4D5865A}" presName="spacer" presStyleCnt="0"/>
      <dgm:spPr/>
    </dgm:pt>
    <dgm:pt modelId="{485AB511-8CF8-4140-A54E-A13EE1F7CF76}" type="pres">
      <dgm:prSet presAssocID="{EF7AD1BE-B01E-498D-B1FF-8882E2EE071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1F210BC-6066-463F-866D-82BE950F068D}" type="pres">
      <dgm:prSet presAssocID="{0FC3883A-EFB8-4101-AEB3-72139106529B}" presName="spacer" presStyleCnt="0"/>
      <dgm:spPr/>
    </dgm:pt>
    <dgm:pt modelId="{D2792EA4-2F2B-4E2E-88D3-9E9CDB1CC5B8}" type="pres">
      <dgm:prSet presAssocID="{6D39D6C0-8178-4E0D-B3AB-75177A3B0F9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4610413-642A-4FD5-A943-811A28680807}" type="presOf" srcId="{E7811B8B-4C68-4A7B-A948-AFF463A280F0}" destId="{BCE41F8D-1946-4F21-98B0-27DF1A348363}" srcOrd="0" destOrd="0" presId="urn:microsoft.com/office/officeart/2005/8/layout/vList2"/>
    <dgm:cxn modelId="{922C5517-96DC-42DD-BF8B-955719CCFC27}" type="presOf" srcId="{EF7AD1BE-B01E-498D-B1FF-8882E2EE0710}" destId="{485AB511-8CF8-4140-A54E-A13EE1F7CF76}" srcOrd="0" destOrd="0" presId="urn:microsoft.com/office/officeart/2005/8/layout/vList2"/>
    <dgm:cxn modelId="{00805962-A709-4FD5-9861-EF444B6282F6}" srcId="{C7D065AC-756F-4A87-A9FE-D0BA25B8E0AC}" destId="{EF7AD1BE-B01E-498D-B1FF-8882E2EE0710}" srcOrd="1" destOrd="0" parTransId="{FED1E4F0-00A3-4C1B-9241-FE9FC00F7C9C}" sibTransId="{0FC3883A-EFB8-4101-AEB3-72139106529B}"/>
    <dgm:cxn modelId="{6F09426A-468B-40F2-A281-9BE62B976784}" type="presOf" srcId="{C7D065AC-756F-4A87-A9FE-D0BA25B8E0AC}" destId="{675D426B-DD24-4A35-BB46-2EE9F057B3D9}" srcOrd="0" destOrd="0" presId="urn:microsoft.com/office/officeart/2005/8/layout/vList2"/>
    <dgm:cxn modelId="{CFBCD377-E108-4C28-AA2B-9AC965761F89}" type="presOf" srcId="{6D39D6C0-8178-4E0D-B3AB-75177A3B0F99}" destId="{D2792EA4-2F2B-4E2E-88D3-9E9CDB1CC5B8}" srcOrd="0" destOrd="0" presId="urn:microsoft.com/office/officeart/2005/8/layout/vList2"/>
    <dgm:cxn modelId="{0178A67D-DB6E-4F49-9ABF-D5746E966786}" srcId="{C7D065AC-756F-4A87-A9FE-D0BA25B8E0AC}" destId="{E7811B8B-4C68-4A7B-A948-AFF463A280F0}" srcOrd="0" destOrd="0" parTransId="{5248B5A6-1085-4D7B-8784-F5C27DD0D75C}" sibTransId="{2F48FDDF-F831-45F5-A016-51D2D4D5865A}"/>
    <dgm:cxn modelId="{A14ABFD0-E37F-4882-8A6B-5AAF460E6DCC}" srcId="{C7D065AC-756F-4A87-A9FE-D0BA25B8E0AC}" destId="{6D39D6C0-8178-4E0D-B3AB-75177A3B0F99}" srcOrd="2" destOrd="0" parTransId="{E006C9F0-257E-48B1-8AB0-E8D753EA37D6}" sibTransId="{C930E83E-A65C-4E21-A258-39C09C50F85C}"/>
    <dgm:cxn modelId="{D3CB8DF2-0E6D-49C8-90FB-5B41722442A8}" type="presParOf" srcId="{675D426B-DD24-4A35-BB46-2EE9F057B3D9}" destId="{BCE41F8D-1946-4F21-98B0-27DF1A348363}" srcOrd="0" destOrd="0" presId="urn:microsoft.com/office/officeart/2005/8/layout/vList2"/>
    <dgm:cxn modelId="{E080CF59-611E-4858-ADD5-02CF5A332DB9}" type="presParOf" srcId="{675D426B-DD24-4A35-BB46-2EE9F057B3D9}" destId="{EA65DC87-DD22-422D-936D-E047138561CE}" srcOrd="1" destOrd="0" presId="urn:microsoft.com/office/officeart/2005/8/layout/vList2"/>
    <dgm:cxn modelId="{1CBBCF96-BEAD-406E-BF60-4ACAFC31EA75}" type="presParOf" srcId="{675D426B-DD24-4A35-BB46-2EE9F057B3D9}" destId="{485AB511-8CF8-4140-A54E-A13EE1F7CF76}" srcOrd="2" destOrd="0" presId="urn:microsoft.com/office/officeart/2005/8/layout/vList2"/>
    <dgm:cxn modelId="{AEDDB4E7-ADFF-4A37-B730-19CDAD384761}" type="presParOf" srcId="{675D426B-DD24-4A35-BB46-2EE9F057B3D9}" destId="{41F210BC-6066-463F-866D-82BE950F068D}" srcOrd="3" destOrd="0" presId="urn:microsoft.com/office/officeart/2005/8/layout/vList2"/>
    <dgm:cxn modelId="{92BC3464-3668-4ECA-A121-64F649E39D62}" type="presParOf" srcId="{675D426B-DD24-4A35-BB46-2EE9F057B3D9}" destId="{D2792EA4-2F2B-4E2E-88D3-9E9CDB1CC5B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29F3D29-D193-442C-BC02-62C16A88F3A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EBFE02E-4D3D-47BD-BA7E-64BC906B4F20}">
      <dgm:prSet/>
      <dgm:spPr/>
      <dgm:t>
        <a:bodyPr/>
        <a:lstStyle/>
        <a:p>
          <a:r>
            <a:rPr lang="en-GB"/>
            <a:t>Straight-line depreciation on leasehold assets</a:t>
          </a:r>
          <a:endParaRPr lang="en-US"/>
        </a:p>
      </dgm:t>
    </dgm:pt>
    <dgm:pt modelId="{39AB786C-E264-456C-9DC5-D49B8114B7DE}" type="parTrans" cxnId="{D828B037-AE73-4607-AE76-C8ABA0ED5E22}">
      <dgm:prSet/>
      <dgm:spPr/>
      <dgm:t>
        <a:bodyPr/>
        <a:lstStyle/>
        <a:p>
          <a:endParaRPr lang="en-US"/>
        </a:p>
      </dgm:t>
    </dgm:pt>
    <dgm:pt modelId="{66EB6375-BE0A-490A-A342-8DDDAE87302C}" type="sibTrans" cxnId="{D828B037-AE73-4607-AE76-C8ABA0ED5E22}">
      <dgm:prSet/>
      <dgm:spPr/>
      <dgm:t>
        <a:bodyPr/>
        <a:lstStyle/>
        <a:p>
          <a:endParaRPr lang="en-US"/>
        </a:p>
      </dgm:t>
    </dgm:pt>
    <dgm:pt modelId="{6C1E5FD1-0E75-47B9-A962-D1F5BEDF19DC}">
      <dgm:prSet/>
      <dgm:spPr/>
      <dgm:t>
        <a:bodyPr/>
        <a:lstStyle/>
        <a:p>
          <a:r>
            <a:rPr lang="en-GB"/>
            <a:t>Reduced balance depreciation on equipment &amp; vehicles</a:t>
          </a:r>
          <a:endParaRPr lang="en-US"/>
        </a:p>
      </dgm:t>
    </dgm:pt>
    <dgm:pt modelId="{86371962-46AC-4464-8D2A-D7FE3C8F6DB3}" type="parTrans" cxnId="{7A99A771-D313-42AA-82FC-EE964984EFE0}">
      <dgm:prSet/>
      <dgm:spPr/>
      <dgm:t>
        <a:bodyPr/>
        <a:lstStyle/>
        <a:p>
          <a:endParaRPr lang="en-US"/>
        </a:p>
      </dgm:t>
    </dgm:pt>
    <dgm:pt modelId="{A89086BD-3844-4A0B-A06D-816B63DFC33E}" type="sibTrans" cxnId="{7A99A771-D313-42AA-82FC-EE964984EFE0}">
      <dgm:prSet/>
      <dgm:spPr/>
      <dgm:t>
        <a:bodyPr/>
        <a:lstStyle/>
        <a:p>
          <a:endParaRPr lang="en-US"/>
        </a:p>
      </dgm:t>
    </dgm:pt>
    <dgm:pt modelId="{208966B8-D47C-4D49-B6C6-E98B065B82D3}">
      <dgm:prSet/>
      <dgm:spPr/>
      <dgm:t>
        <a:bodyPr/>
        <a:lstStyle/>
        <a:p>
          <a:r>
            <a:rPr lang="en-GB"/>
            <a:t>No complex derivatives or speculative investments</a:t>
          </a:r>
          <a:endParaRPr lang="en-US"/>
        </a:p>
      </dgm:t>
    </dgm:pt>
    <dgm:pt modelId="{016F974B-BAD2-4E39-8462-5E332B3E15DB}" type="parTrans" cxnId="{97FA4E49-326B-4743-9CE8-5CA6684C0103}">
      <dgm:prSet/>
      <dgm:spPr/>
      <dgm:t>
        <a:bodyPr/>
        <a:lstStyle/>
        <a:p>
          <a:endParaRPr lang="en-US"/>
        </a:p>
      </dgm:t>
    </dgm:pt>
    <dgm:pt modelId="{344E9629-743B-434E-A9C9-D8836C28C443}" type="sibTrans" cxnId="{97FA4E49-326B-4743-9CE8-5CA6684C0103}">
      <dgm:prSet/>
      <dgm:spPr/>
      <dgm:t>
        <a:bodyPr/>
        <a:lstStyle/>
        <a:p>
          <a:endParaRPr lang="en-US"/>
        </a:p>
      </dgm:t>
    </dgm:pt>
    <dgm:pt modelId="{D82F777E-6BE8-48B1-964B-99219D730E36}">
      <dgm:prSet/>
      <dgm:spPr/>
      <dgm:t>
        <a:bodyPr/>
        <a:lstStyle/>
        <a:p>
          <a:r>
            <a:rPr lang="en-GB"/>
            <a:t>Uses NPV-consistent impairment &amp; valuation rules under FRS 102</a:t>
          </a:r>
          <a:endParaRPr lang="en-US"/>
        </a:p>
      </dgm:t>
    </dgm:pt>
    <dgm:pt modelId="{BE7D3A5A-9506-4041-BADC-CADE96357315}" type="parTrans" cxnId="{40BF115F-10E5-4BBE-922E-3BE13C12D751}">
      <dgm:prSet/>
      <dgm:spPr/>
      <dgm:t>
        <a:bodyPr/>
        <a:lstStyle/>
        <a:p>
          <a:endParaRPr lang="en-US"/>
        </a:p>
      </dgm:t>
    </dgm:pt>
    <dgm:pt modelId="{23DDFCE0-3C57-487B-85D7-AEE82BCFC6AD}" type="sibTrans" cxnId="{40BF115F-10E5-4BBE-922E-3BE13C12D751}">
      <dgm:prSet/>
      <dgm:spPr/>
      <dgm:t>
        <a:bodyPr/>
        <a:lstStyle/>
        <a:p>
          <a:endParaRPr lang="en-US"/>
        </a:p>
      </dgm:t>
    </dgm:pt>
    <dgm:pt modelId="{F1F2AD05-F43A-4C49-8D44-88BECA071760}" type="pres">
      <dgm:prSet presAssocID="{D29F3D29-D193-442C-BC02-62C16A88F3AA}" presName="root" presStyleCnt="0">
        <dgm:presLayoutVars>
          <dgm:dir/>
          <dgm:resizeHandles val="exact"/>
        </dgm:presLayoutVars>
      </dgm:prSet>
      <dgm:spPr/>
    </dgm:pt>
    <dgm:pt modelId="{13D361B4-DDD8-4CF2-A65B-21FA640E8713}" type="pres">
      <dgm:prSet presAssocID="{CEBFE02E-4D3D-47BD-BA7E-64BC906B4F20}" presName="compNode" presStyleCnt="0"/>
      <dgm:spPr/>
    </dgm:pt>
    <dgm:pt modelId="{00401DDC-BE70-4196-85C1-1627E32254D7}" type="pres">
      <dgm:prSet presAssocID="{CEBFE02E-4D3D-47BD-BA7E-64BC906B4F20}" presName="bgRect" presStyleLbl="bgShp" presStyleIdx="0" presStyleCnt="4"/>
      <dgm:spPr/>
    </dgm:pt>
    <dgm:pt modelId="{0D70D470-44FF-46E9-8832-D32305677B0E}" type="pres">
      <dgm:prSet presAssocID="{CEBFE02E-4D3D-47BD-BA7E-64BC906B4F2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7E7632D2-D8D4-4A72-BC21-B8F9356A8ADC}" type="pres">
      <dgm:prSet presAssocID="{CEBFE02E-4D3D-47BD-BA7E-64BC906B4F20}" presName="spaceRect" presStyleCnt="0"/>
      <dgm:spPr/>
    </dgm:pt>
    <dgm:pt modelId="{EF8B0EDF-44C6-46D8-81C5-362FDFE3B75B}" type="pres">
      <dgm:prSet presAssocID="{CEBFE02E-4D3D-47BD-BA7E-64BC906B4F20}" presName="parTx" presStyleLbl="revTx" presStyleIdx="0" presStyleCnt="4">
        <dgm:presLayoutVars>
          <dgm:chMax val="0"/>
          <dgm:chPref val="0"/>
        </dgm:presLayoutVars>
      </dgm:prSet>
      <dgm:spPr/>
    </dgm:pt>
    <dgm:pt modelId="{D91A7E46-17CD-4E01-8332-FA0966C77E7D}" type="pres">
      <dgm:prSet presAssocID="{66EB6375-BE0A-490A-A342-8DDDAE87302C}" presName="sibTrans" presStyleCnt="0"/>
      <dgm:spPr/>
    </dgm:pt>
    <dgm:pt modelId="{C8886DAD-4E12-4E91-8284-631C9303A048}" type="pres">
      <dgm:prSet presAssocID="{6C1E5FD1-0E75-47B9-A962-D1F5BEDF19DC}" presName="compNode" presStyleCnt="0"/>
      <dgm:spPr/>
    </dgm:pt>
    <dgm:pt modelId="{983F0CD7-DB65-4007-8C79-C8B2254807FE}" type="pres">
      <dgm:prSet presAssocID="{6C1E5FD1-0E75-47B9-A962-D1F5BEDF19DC}" presName="bgRect" presStyleLbl="bgShp" presStyleIdx="1" presStyleCnt="4"/>
      <dgm:spPr/>
    </dgm:pt>
    <dgm:pt modelId="{54A77AC3-FBD4-4D1B-9C5B-F44C70D2BDF0}" type="pres">
      <dgm:prSet presAssocID="{6C1E5FD1-0E75-47B9-A962-D1F5BEDF19D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80DDBFB0-9B9B-4E91-A798-F2EB5702A647}" type="pres">
      <dgm:prSet presAssocID="{6C1E5FD1-0E75-47B9-A962-D1F5BEDF19DC}" presName="spaceRect" presStyleCnt="0"/>
      <dgm:spPr/>
    </dgm:pt>
    <dgm:pt modelId="{D10CD55A-0DCF-4036-B785-BE199E863792}" type="pres">
      <dgm:prSet presAssocID="{6C1E5FD1-0E75-47B9-A962-D1F5BEDF19DC}" presName="parTx" presStyleLbl="revTx" presStyleIdx="1" presStyleCnt="4">
        <dgm:presLayoutVars>
          <dgm:chMax val="0"/>
          <dgm:chPref val="0"/>
        </dgm:presLayoutVars>
      </dgm:prSet>
      <dgm:spPr/>
    </dgm:pt>
    <dgm:pt modelId="{E0DA0C40-1759-4493-9FC1-173667BC9E90}" type="pres">
      <dgm:prSet presAssocID="{A89086BD-3844-4A0B-A06D-816B63DFC33E}" presName="sibTrans" presStyleCnt="0"/>
      <dgm:spPr/>
    </dgm:pt>
    <dgm:pt modelId="{0649E261-5A48-4E9C-B9B5-664768826DE6}" type="pres">
      <dgm:prSet presAssocID="{208966B8-D47C-4D49-B6C6-E98B065B82D3}" presName="compNode" presStyleCnt="0"/>
      <dgm:spPr/>
    </dgm:pt>
    <dgm:pt modelId="{C8AC952C-94BD-45B6-AA02-698D950DEA19}" type="pres">
      <dgm:prSet presAssocID="{208966B8-D47C-4D49-B6C6-E98B065B82D3}" presName="bgRect" presStyleLbl="bgShp" presStyleIdx="2" presStyleCnt="4"/>
      <dgm:spPr/>
    </dgm:pt>
    <dgm:pt modelId="{B5B236DA-954B-4B23-9B35-BFA7564A9F93}" type="pres">
      <dgm:prSet presAssocID="{208966B8-D47C-4D49-B6C6-E98B065B82D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4ECAC718-0818-4C09-A685-24C95565E402}" type="pres">
      <dgm:prSet presAssocID="{208966B8-D47C-4D49-B6C6-E98B065B82D3}" presName="spaceRect" presStyleCnt="0"/>
      <dgm:spPr/>
    </dgm:pt>
    <dgm:pt modelId="{763AD348-7E9F-4772-BC83-09D9A3577398}" type="pres">
      <dgm:prSet presAssocID="{208966B8-D47C-4D49-B6C6-E98B065B82D3}" presName="parTx" presStyleLbl="revTx" presStyleIdx="2" presStyleCnt="4">
        <dgm:presLayoutVars>
          <dgm:chMax val="0"/>
          <dgm:chPref val="0"/>
        </dgm:presLayoutVars>
      </dgm:prSet>
      <dgm:spPr/>
    </dgm:pt>
    <dgm:pt modelId="{C1A830B6-17B5-40B1-98AF-A32552FBBBE3}" type="pres">
      <dgm:prSet presAssocID="{344E9629-743B-434E-A9C9-D8836C28C443}" presName="sibTrans" presStyleCnt="0"/>
      <dgm:spPr/>
    </dgm:pt>
    <dgm:pt modelId="{F9A6A149-9677-4197-B6C0-CFD3E642BE0D}" type="pres">
      <dgm:prSet presAssocID="{D82F777E-6BE8-48B1-964B-99219D730E36}" presName="compNode" presStyleCnt="0"/>
      <dgm:spPr/>
    </dgm:pt>
    <dgm:pt modelId="{4C7E5745-12E3-45AD-893C-8E733765D4C8}" type="pres">
      <dgm:prSet presAssocID="{D82F777E-6BE8-48B1-964B-99219D730E36}" presName="bgRect" presStyleLbl="bgShp" presStyleIdx="3" presStyleCnt="4"/>
      <dgm:spPr/>
    </dgm:pt>
    <dgm:pt modelId="{A9312CAA-D08E-4A9B-AF5C-13E4B6A4F63E}" type="pres">
      <dgm:prSet presAssocID="{D82F777E-6BE8-48B1-964B-99219D730E3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tom"/>
        </a:ext>
      </dgm:extLst>
    </dgm:pt>
    <dgm:pt modelId="{FEBF411F-2EB2-42CF-A5E5-73BCC8814AA6}" type="pres">
      <dgm:prSet presAssocID="{D82F777E-6BE8-48B1-964B-99219D730E36}" presName="spaceRect" presStyleCnt="0"/>
      <dgm:spPr/>
    </dgm:pt>
    <dgm:pt modelId="{66B4A2B9-D07D-4411-8BAD-DB67B4BB7753}" type="pres">
      <dgm:prSet presAssocID="{D82F777E-6BE8-48B1-964B-99219D730E3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446DC0C-11A8-4632-85EB-486940C91E42}" type="presOf" srcId="{CEBFE02E-4D3D-47BD-BA7E-64BC906B4F20}" destId="{EF8B0EDF-44C6-46D8-81C5-362FDFE3B75B}" srcOrd="0" destOrd="0" presId="urn:microsoft.com/office/officeart/2018/2/layout/IconVerticalSolidList"/>
    <dgm:cxn modelId="{CE261717-0194-439F-9FE8-C67B5CF4D7D1}" type="presOf" srcId="{D82F777E-6BE8-48B1-964B-99219D730E36}" destId="{66B4A2B9-D07D-4411-8BAD-DB67B4BB7753}" srcOrd="0" destOrd="0" presId="urn:microsoft.com/office/officeart/2018/2/layout/IconVerticalSolidList"/>
    <dgm:cxn modelId="{D828B037-AE73-4607-AE76-C8ABA0ED5E22}" srcId="{D29F3D29-D193-442C-BC02-62C16A88F3AA}" destId="{CEBFE02E-4D3D-47BD-BA7E-64BC906B4F20}" srcOrd="0" destOrd="0" parTransId="{39AB786C-E264-456C-9DC5-D49B8114B7DE}" sibTransId="{66EB6375-BE0A-490A-A342-8DDDAE87302C}"/>
    <dgm:cxn modelId="{40BF115F-10E5-4BBE-922E-3BE13C12D751}" srcId="{D29F3D29-D193-442C-BC02-62C16A88F3AA}" destId="{D82F777E-6BE8-48B1-964B-99219D730E36}" srcOrd="3" destOrd="0" parTransId="{BE7D3A5A-9506-4041-BADC-CADE96357315}" sibTransId="{23DDFCE0-3C57-487B-85D7-AEE82BCFC6AD}"/>
    <dgm:cxn modelId="{97FA4E49-326B-4743-9CE8-5CA6684C0103}" srcId="{D29F3D29-D193-442C-BC02-62C16A88F3AA}" destId="{208966B8-D47C-4D49-B6C6-E98B065B82D3}" srcOrd="2" destOrd="0" parTransId="{016F974B-BAD2-4E39-8462-5E332B3E15DB}" sibTransId="{344E9629-743B-434E-A9C9-D8836C28C443}"/>
    <dgm:cxn modelId="{94ED2B6C-123A-4B81-97F5-4C0A7EC2B85E}" type="presOf" srcId="{6C1E5FD1-0E75-47B9-A962-D1F5BEDF19DC}" destId="{D10CD55A-0DCF-4036-B785-BE199E863792}" srcOrd="0" destOrd="0" presId="urn:microsoft.com/office/officeart/2018/2/layout/IconVerticalSolidList"/>
    <dgm:cxn modelId="{7A99A771-D313-42AA-82FC-EE964984EFE0}" srcId="{D29F3D29-D193-442C-BC02-62C16A88F3AA}" destId="{6C1E5FD1-0E75-47B9-A962-D1F5BEDF19DC}" srcOrd="1" destOrd="0" parTransId="{86371962-46AC-4464-8D2A-D7FE3C8F6DB3}" sibTransId="{A89086BD-3844-4A0B-A06D-816B63DFC33E}"/>
    <dgm:cxn modelId="{E8652FDF-F67C-4A38-9232-EE0272967855}" type="presOf" srcId="{D29F3D29-D193-442C-BC02-62C16A88F3AA}" destId="{F1F2AD05-F43A-4C49-8D44-88BECA071760}" srcOrd="0" destOrd="0" presId="urn:microsoft.com/office/officeart/2018/2/layout/IconVerticalSolidList"/>
    <dgm:cxn modelId="{BBDCB3E4-62C1-4609-BCA5-08EF0BB25FF0}" type="presOf" srcId="{208966B8-D47C-4D49-B6C6-E98B065B82D3}" destId="{763AD348-7E9F-4772-BC83-09D9A3577398}" srcOrd="0" destOrd="0" presId="urn:microsoft.com/office/officeart/2018/2/layout/IconVerticalSolidList"/>
    <dgm:cxn modelId="{53B767DE-6E85-4CE3-8E85-2EE82AD5D4CF}" type="presParOf" srcId="{F1F2AD05-F43A-4C49-8D44-88BECA071760}" destId="{13D361B4-DDD8-4CF2-A65B-21FA640E8713}" srcOrd="0" destOrd="0" presId="urn:microsoft.com/office/officeart/2018/2/layout/IconVerticalSolidList"/>
    <dgm:cxn modelId="{6F731C0D-3113-4751-9576-2213C3FACFED}" type="presParOf" srcId="{13D361B4-DDD8-4CF2-A65B-21FA640E8713}" destId="{00401DDC-BE70-4196-85C1-1627E32254D7}" srcOrd="0" destOrd="0" presId="urn:microsoft.com/office/officeart/2018/2/layout/IconVerticalSolidList"/>
    <dgm:cxn modelId="{53B0191F-6E1D-4927-822D-65C079969D14}" type="presParOf" srcId="{13D361B4-DDD8-4CF2-A65B-21FA640E8713}" destId="{0D70D470-44FF-46E9-8832-D32305677B0E}" srcOrd="1" destOrd="0" presId="urn:microsoft.com/office/officeart/2018/2/layout/IconVerticalSolidList"/>
    <dgm:cxn modelId="{65BFA630-3D3B-42C4-B8B4-DFE76D4A0E34}" type="presParOf" srcId="{13D361B4-DDD8-4CF2-A65B-21FA640E8713}" destId="{7E7632D2-D8D4-4A72-BC21-B8F9356A8ADC}" srcOrd="2" destOrd="0" presId="urn:microsoft.com/office/officeart/2018/2/layout/IconVerticalSolidList"/>
    <dgm:cxn modelId="{3EC1AA7E-0D0C-4A62-9877-B467263EF700}" type="presParOf" srcId="{13D361B4-DDD8-4CF2-A65B-21FA640E8713}" destId="{EF8B0EDF-44C6-46D8-81C5-362FDFE3B75B}" srcOrd="3" destOrd="0" presId="urn:microsoft.com/office/officeart/2018/2/layout/IconVerticalSolidList"/>
    <dgm:cxn modelId="{CD444B04-4F82-4DF5-847D-7780CEA2878B}" type="presParOf" srcId="{F1F2AD05-F43A-4C49-8D44-88BECA071760}" destId="{D91A7E46-17CD-4E01-8332-FA0966C77E7D}" srcOrd="1" destOrd="0" presId="urn:microsoft.com/office/officeart/2018/2/layout/IconVerticalSolidList"/>
    <dgm:cxn modelId="{D644EDCD-FB57-410F-BC1B-27BDBE515D91}" type="presParOf" srcId="{F1F2AD05-F43A-4C49-8D44-88BECA071760}" destId="{C8886DAD-4E12-4E91-8284-631C9303A048}" srcOrd="2" destOrd="0" presId="urn:microsoft.com/office/officeart/2018/2/layout/IconVerticalSolidList"/>
    <dgm:cxn modelId="{90847BEE-5FD9-4AE3-A6DB-5118A8888FC4}" type="presParOf" srcId="{C8886DAD-4E12-4E91-8284-631C9303A048}" destId="{983F0CD7-DB65-4007-8C79-C8B2254807FE}" srcOrd="0" destOrd="0" presId="urn:microsoft.com/office/officeart/2018/2/layout/IconVerticalSolidList"/>
    <dgm:cxn modelId="{6B672705-DF88-4FFE-92FB-4CA843983E1B}" type="presParOf" srcId="{C8886DAD-4E12-4E91-8284-631C9303A048}" destId="{54A77AC3-FBD4-4D1B-9C5B-F44C70D2BDF0}" srcOrd="1" destOrd="0" presId="urn:microsoft.com/office/officeart/2018/2/layout/IconVerticalSolidList"/>
    <dgm:cxn modelId="{35630A38-BACE-4918-A280-04A9A909E3A6}" type="presParOf" srcId="{C8886DAD-4E12-4E91-8284-631C9303A048}" destId="{80DDBFB0-9B9B-4E91-A798-F2EB5702A647}" srcOrd="2" destOrd="0" presId="urn:microsoft.com/office/officeart/2018/2/layout/IconVerticalSolidList"/>
    <dgm:cxn modelId="{1ABC5F29-D649-4CEA-B21D-B4D213B27244}" type="presParOf" srcId="{C8886DAD-4E12-4E91-8284-631C9303A048}" destId="{D10CD55A-0DCF-4036-B785-BE199E863792}" srcOrd="3" destOrd="0" presId="urn:microsoft.com/office/officeart/2018/2/layout/IconVerticalSolidList"/>
    <dgm:cxn modelId="{05A9110D-A228-4D6C-9100-64F1603AAA80}" type="presParOf" srcId="{F1F2AD05-F43A-4C49-8D44-88BECA071760}" destId="{E0DA0C40-1759-4493-9FC1-173667BC9E90}" srcOrd="3" destOrd="0" presId="urn:microsoft.com/office/officeart/2018/2/layout/IconVerticalSolidList"/>
    <dgm:cxn modelId="{D1105CEA-95AD-412A-801C-DE0A150F5741}" type="presParOf" srcId="{F1F2AD05-F43A-4C49-8D44-88BECA071760}" destId="{0649E261-5A48-4E9C-B9B5-664768826DE6}" srcOrd="4" destOrd="0" presId="urn:microsoft.com/office/officeart/2018/2/layout/IconVerticalSolidList"/>
    <dgm:cxn modelId="{0311F1D9-0EE9-4E99-8C90-C30DA8D97FE7}" type="presParOf" srcId="{0649E261-5A48-4E9C-B9B5-664768826DE6}" destId="{C8AC952C-94BD-45B6-AA02-698D950DEA19}" srcOrd="0" destOrd="0" presId="urn:microsoft.com/office/officeart/2018/2/layout/IconVerticalSolidList"/>
    <dgm:cxn modelId="{5034EF3B-6507-4779-BB5E-1382C8FEF0F5}" type="presParOf" srcId="{0649E261-5A48-4E9C-B9B5-664768826DE6}" destId="{B5B236DA-954B-4B23-9B35-BFA7564A9F93}" srcOrd="1" destOrd="0" presId="urn:microsoft.com/office/officeart/2018/2/layout/IconVerticalSolidList"/>
    <dgm:cxn modelId="{238F011F-127B-4F1A-8CEC-E6779EBF03CE}" type="presParOf" srcId="{0649E261-5A48-4E9C-B9B5-664768826DE6}" destId="{4ECAC718-0818-4C09-A685-24C95565E402}" srcOrd="2" destOrd="0" presId="urn:microsoft.com/office/officeart/2018/2/layout/IconVerticalSolidList"/>
    <dgm:cxn modelId="{EBEBE8A1-A5BF-48B5-8EB8-5B72480CB014}" type="presParOf" srcId="{0649E261-5A48-4E9C-B9B5-664768826DE6}" destId="{763AD348-7E9F-4772-BC83-09D9A3577398}" srcOrd="3" destOrd="0" presId="urn:microsoft.com/office/officeart/2018/2/layout/IconVerticalSolidList"/>
    <dgm:cxn modelId="{6DDE3FD9-1EF9-4693-BE96-4E903C13EAEE}" type="presParOf" srcId="{F1F2AD05-F43A-4C49-8D44-88BECA071760}" destId="{C1A830B6-17B5-40B1-98AF-A32552FBBBE3}" srcOrd="5" destOrd="0" presId="urn:microsoft.com/office/officeart/2018/2/layout/IconVerticalSolidList"/>
    <dgm:cxn modelId="{6B4F1E6B-F716-4AAA-8B05-5722F0A30C52}" type="presParOf" srcId="{F1F2AD05-F43A-4C49-8D44-88BECA071760}" destId="{F9A6A149-9677-4197-B6C0-CFD3E642BE0D}" srcOrd="6" destOrd="0" presId="urn:microsoft.com/office/officeart/2018/2/layout/IconVerticalSolidList"/>
    <dgm:cxn modelId="{78DBA052-9ADC-436F-90F1-886470EA57E8}" type="presParOf" srcId="{F9A6A149-9677-4197-B6C0-CFD3E642BE0D}" destId="{4C7E5745-12E3-45AD-893C-8E733765D4C8}" srcOrd="0" destOrd="0" presId="urn:microsoft.com/office/officeart/2018/2/layout/IconVerticalSolidList"/>
    <dgm:cxn modelId="{47DFBB04-D177-4C8B-ABFE-2B9583977B94}" type="presParOf" srcId="{F9A6A149-9677-4197-B6C0-CFD3E642BE0D}" destId="{A9312CAA-D08E-4A9B-AF5C-13E4B6A4F63E}" srcOrd="1" destOrd="0" presId="urn:microsoft.com/office/officeart/2018/2/layout/IconVerticalSolidList"/>
    <dgm:cxn modelId="{57B7716E-60A8-4DDF-BAEE-FA2DDD5B6855}" type="presParOf" srcId="{F9A6A149-9677-4197-B6C0-CFD3E642BE0D}" destId="{FEBF411F-2EB2-42CF-A5E5-73BCC8814AA6}" srcOrd="2" destOrd="0" presId="urn:microsoft.com/office/officeart/2018/2/layout/IconVerticalSolidList"/>
    <dgm:cxn modelId="{AA1D9B55-6B34-4ED0-9081-3AF673CC879E}" type="presParOf" srcId="{F9A6A149-9677-4197-B6C0-CFD3E642BE0D}" destId="{66B4A2B9-D07D-4411-8BAD-DB67B4BB775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F595584-55F0-4592-8799-545430FC007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BEDA889-5D83-43B9-A339-92250E9E3BE1}">
      <dgm:prSet/>
      <dgm:spPr/>
      <dgm:t>
        <a:bodyPr/>
        <a:lstStyle/>
        <a:p>
          <a:r>
            <a:rPr lang="en-GB"/>
            <a:t>Heavy stock investment to avoid shortages (high inventory days)</a:t>
          </a:r>
          <a:endParaRPr lang="en-US"/>
        </a:p>
      </dgm:t>
    </dgm:pt>
    <dgm:pt modelId="{8A0002EC-BDD5-418E-A1D9-477F42E49D8B}" type="parTrans" cxnId="{CD7F434F-7AD1-469C-AFBC-317B4E6F2C22}">
      <dgm:prSet/>
      <dgm:spPr/>
      <dgm:t>
        <a:bodyPr/>
        <a:lstStyle/>
        <a:p>
          <a:endParaRPr lang="en-US"/>
        </a:p>
      </dgm:t>
    </dgm:pt>
    <dgm:pt modelId="{9CBF83BE-749C-4684-885C-7F229BB7AA6B}" type="sibTrans" cxnId="{CD7F434F-7AD1-469C-AFBC-317B4E6F2C22}">
      <dgm:prSet/>
      <dgm:spPr/>
      <dgm:t>
        <a:bodyPr/>
        <a:lstStyle/>
        <a:p>
          <a:endParaRPr lang="en-US"/>
        </a:p>
      </dgm:t>
    </dgm:pt>
    <dgm:pt modelId="{8653FD7F-7818-44C5-8D84-44F92A905735}">
      <dgm:prSet/>
      <dgm:spPr/>
      <dgm:t>
        <a:bodyPr/>
        <a:lstStyle/>
        <a:p>
          <a:r>
            <a:rPr lang="en-GB"/>
            <a:t>Strong cash management (cash grows to £5.38M in 2020)</a:t>
          </a:r>
          <a:endParaRPr lang="en-US"/>
        </a:p>
      </dgm:t>
    </dgm:pt>
    <dgm:pt modelId="{460EA5E6-F37E-4BDF-BC6F-62E45D6F59AC}" type="parTrans" cxnId="{BB55BD66-6A3A-4C04-80A3-C01033863DE3}">
      <dgm:prSet/>
      <dgm:spPr/>
      <dgm:t>
        <a:bodyPr/>
        <a:lstStyle/>
        <a:p>
          <a:endParaRPr lang="en-US"/>
        </a:p>
      </dgm:t>
    </dgm:pt>
    <dgm:pt modelId="{A184EF1C-EAEA-42F2-B1E2-9234C1CF0572}" type="sibTrans" cxnId="{BB55BD66-6A3A-4C04-80A3-C01033863DE3}">
      <dgm:prSet/>
      <dgm:spPr/>
      <dgm:t>
        <a:bodyPr/>
        <a:lstStyle/>
        <a:p>
          <a:endParaRPr lang="en-US"/>
        </a:p>
      </dgm:t>
    </dgm:pt>
    <dgm:pt modelId="{44D67201-040E-4864-8D59-8B86C5993300}">
      <dgm:prSet/>
      <dgm:spPr/>
      <dgm:t>
        <a:bodyPr/>
        <a:lstStyle/>
        <a:p>
          <a:r>
            <a:rPr lang="en-GB"/>
            <a:t>Tight debtor control (debtor days fall yearly)</a:t>
          </a:r>
          <a:endParaRPr lang="en-US"/>
        </a:p>
      </dgm:t>
    </dgm:pt>
    <dgm:pt modelId="{445E4E9E-9125-4BA7-84EC-35365182BFAD}" type="parTrans" cxnId="{E0624F81-CAC1-4A74-81FB-B01ADB41D251}">
      <dgm:prSet/>
      <dgm:spPr/>
      <dgm:t>
        <a:bodyPr/>
        <a:lstStyle/>
        <a:p>
          <a:endParaRPr lang="en-US"/>
        </a:p>
      </dgm:t>
    </dgm:pt>
    <dgm:pt modelId="{2046BAB5-59C6-4FF1-A2D4-EBCB89C3BB9F}" type="sibTrans" cxnId="{E0624F81-CAC1-4A74-81FB-B01ADB41D251}">
      <dgm:prSet/>
      <dgm:spPr/>
      <dgm:t>
        <a:bodyPr/>
        <a:lstStyle/>
        <a:p>
          <a:endParaRPr lang="en-US"/>
        </a:p>
      </dgm:t>
    </dgm:pt>
    <dgm:pt modelId="{14FF72A0-D26C-4807-8858-BA2165E7DB00}">
      <dgm:prSet/>
      <dgm:spPr/>
      <dgm:t>
        <a:bodyPr/>
        <a:lstStyle/>
        <a:p>
          <a:r>
            <a:rPr lang="en-GB"/>
            <a:t>Low resilience of trade creditors (supplier goodwill focus)</a:t>
          </a:r>
          <a:endParaRPr lang="en-US"/>
        </a:p>
      </dgm:t>
    </dgm:pt>
    <dgm:pt modelId="{3E92B5EC-A23C-47B1-8D32-30DB623005EB}" type="parTrans" cxnId="{2F7122A2-0C7F-443A-8388-FCD4FFB38747}">
      <dgm:prSet/>
      <dgm:spPr/>
      <dgm:t>
        <a:bodyPr/>
        <a:lstStyle/>
        <a:p>
          <a:endParaRPr lang="en-US"/>
        </a:p>
      </dgm:t>
    </dgm:pt>
    <dgm:pt modelId="{4355A98E-C2D1-4DA1-8DEE-E55DBE0C9A6D}" type="sibTrans" cxnId="{2F7122A2-0C7F-443A-8388-FCD4FFB38747}">
      <dgm:prSet/>
      <dgm:spPr/>
      <dgm:t>
        <a:bodyPr/>
        <a:lstStyle/>
        <a:p>
          <a:endParaRPr lang="en-US"/>
        </a:p>
      </dgm:t>
    </dgm:pt>
    <dgm:pt modelId="{589D9171-5D92-436F-8C95-D89AEDA9F313}" type="pres">
      <dgm:prSet presAssocID="{6F595584-55F0-4592-8799-545430FC0075}" presName="linear" presStyleCnt="0">
        <dgm:presLayoutVars>
          <dgm:animLvl val="lvl"/>
          <dgm:resizeHandles val="exact"/>
        </dgm:presLayoutVars>
      </dgm:prSet>
      <dgm:spPr/>
    </dgm:pt>
    <dgm:pt modelId="{EC817F73-F527-4EBD-9AE3-E36B7A643E3C}" type="pres">
      <dgm:prSet presAssocID="{0BEDA889-5D83-43B9-A339-92250E9E3BE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36CB437-0B0F-4B0A-A8D2-40F84B659084}" type="pres">
      <dgm:prSet presAssocID="{9CBF83BE-749C-4684-885C-7F229BB7AA6B}" presName="spacer" presStyleCnt="0"/>
      <dgm:spPr/>
    </dgm:pt>
    <dgm:pt modelId="{96EF6645-8E28-4F71-A727-E627374793E6}" type="pres">
      <dgm:prSet presAssocID="{8653FD7F-7818-44C5-8D84-44F92A90573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B7E7321-4162-44E1-B771-8F91966F470D}" type="pres">
      <dgm:prSet presAssocID="{A184EF1C-EAEA-42F2-B1E2-9234C1CF0572}" presName="spacer" presStyleCnt="0"/>
      <dgm:spPr/>
    </dgm:pt>
    <dgm:pt modelId="{BF4E6694-5289-4874-AB92-A5A37E45AC67}" type="pres">
      <dgm:prSet presAssocID="{44D67201-040E-4864-8D59-8B86C599330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F8FBB4E-B9DC-4EA8-836F-322797403D61}" type="pres">
      <dgm:prSet presAssocID="{2046BAB5-59C6-4FF1-A2D4-EBCB89C3BB9F}" presName="spacer" presStyleCnt="0"/>
      <dgm:spPr/>
    </dgm:pt>
    <dgm:pt modelId="{B972E418-19CB-4435-9003-00666923D03B}" type="pres">
      <dgm:prSet presAssocID="{14FF72A0-D26C-4807-8858-BA2165E7DB0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4DA6B39-8AA2-4C97-A60A-56C4D7D47459}" type="presOf" srcId="{8653FD7F-7818-44C5-8D84-44F92A905735}" destId="{96EF6645-8E28-4F71-A727-E627374793E6}" srcOrd="0" destOrd="0" presId="urn:microsoft.com/office/officeart/2005/8/layout/vList2"/>
    <dgm:cxn modelId="{BB55BD66-6A3A-4C04-80A3-C01033863DE3}" srcId="{6F595584-55F0-4592-8799-545430FC0075}" destId="{8653FD7F-7818-44C5-8D84-44F92A905735}" srcOrd="1" destOrd="0" parTransId="{460EA5E6-F37E-4BDF-BC6F-62E45D6F59AC}" sibTransId="{A184EF1C-EAEA-42F2-B1E2-9234C1CF0572}"/>
    <dgm:cxn modelId="{CD7F434F-7AD1-469C-AFBC-317B4E6F2C22}" srcId="{6F595584-55F0-4592-8799-545430FC0075}" destId="{0BEDA889-5D83-43B9-A339-92250E9E3BE1}" srcOrd="0" destOrd="0" parTransId="{8A0002EC-BDD5-418E-A1D9-477F42E49D8B}" sibTransId="{9CBF83BE-749C-4684-885C-7F229BB7AA6B}"/>
    <dgm:cxn modelId="{11FBE370-A561-45E8-AC38-869BA8573E5E}" type="presOf" srcId="{14FF72A0-D26C-4807-8858-BA2165E7DB00}" destId="{B972E418-19CB-4435-9003-00666923D03B}" srcOrd="0" destOrd="0" presId="urn:microsoft.com/office/officeart/2005/8/layout/vList2"/>
    <dgm:cxn modelId="{E0624F81-CAC1-4A74-81FB-B01ADB41D251}" srcId="{6F595584-55F0-4592-8799-545430FC0075}" destId="{44D67201-040E-4864-8D59-8B86C5993300}" srcOrd="2" destOrd="0" parTransId="{445E4E9E-9125-4BA7-84EC-35365182BFAD}" sibTransId="{2046BAB5-59C6-4FF1-A2D4-EBCB89C3BB9F}"/>
    <dgm:cxn modelId="{1E733787-3F70-4B97-8337-5C6157CE2827}" type="presOf" srcId="{6F595584-55F0-4592-8799-545430FC0075}" destId="{589D9171-5D92-436F-8C95-D89AEDA9F313}" srcOrd="0" destOrd="0" presId="urn:microsoft.com/office/officeart/2005/8/layout/vList2"/>
    <dgm:cxn modelId="{2F7122A2-0C7F-443A-8388-FCD4FFB38747}" srcId="{6F595584-55F0-4592-8799-545430FC0075}" destId="{14FF72A0-D26C-4807-8858-BA2165E7DB00}" srcOrd="3" destOrd="0" parTransId="{3E92B5EC-A23C-47B1-8D32-30DB623005EB}" sibTransId="{4355A98E-C2D1-4DA1-8DEE-E55DBE0C9A6D}"/>
    <dgm:cxn modelId="{EDDF9DA5-3052-49F9-AE06-0B1B09653F30}" type="presOf" srcId="{0BEDA889-5D83-43B9-A339-92250E9E3BE1}" destId="{EC817F73-F527-4EBD-9AE3-E36B7A643E3C}" srcOrd="0" destOrd="0" presId="urn:microsoft.com/office/officeart/2005/8/layout/vList2"/>
    <dgm:cxn modelId="{F9EFC9C0-A8F4-401F-8B9D-2C67BAE9413A}" type="presOf" srcId="{44D67201-040E-4864-8D59-8B86C5993300}" destId="{BF4E6694-5289-4874-AB92-A5A37E45AC67}" srcOrd="0" destOrd="0" presId="urn:microsoft.com/office/officeart/2005/8/layout/vList2"/>
    <dgm:cxn modelId="{BF30D2C4-6B67-4F9E-9B2C-3AA11BC9F87C}" type="presParOf" srcId="{589D9171-5D92-436F-8C95-D89AEDA9F313}" destId="{EC817F73-F527-4EBD-9AE3-E36B7A643E3C}" srcOrd="0" destOrd="0" presId="urn:microsoft.com/office/officeart/2005/8/layout/vList2"/>
    <dgm:cxn modelId="{870F59DD-4661-4282-8892-526E75349D51}" type="presParOf" srcId="{589D9171-5D92-436F-8C95-D89AEDA9F313}" destId="{B36CB437-0B0F-4B0A-A8D2-40F84B659084}" srcOrd="1" destOrd="0" presId="urn:microsoft.com/office/officeart/2005/8/layout/vList2"/>
    <dgm:cxn modelId="{D1FA019C-2E09-4AFE-87A3-A4FE95154E65}" type="presParOf" srcId="{589D9171-5D92-436F-8C95-D89AEDA9F313}" destId="{96EF6645-8E28-4F71-A727-E627374793E6}" srcOrd="2" destOrd="0" presId="urn:microsoft.com/office/officeart/2005/8/layout/vList2"/>
    <dgm:cxn modelId="{73126407-700F-4C43-9BBD-4DC93EBDEBCF}" type="presParOf" srcId="{589D9171-5D92-436F-8C95-D89AEDA9F313}" destId="{AB7E7321-4162-44E1-B771-8F91966F470D}" srcOrd="3" destOrd="0" presId="urn:microsoft.com/office/officeart/2005/8/layout/vList2"/>
    <dgm:cxn modelId="{FECD62B6-CCAC-4078-97FE-350F0DEE26C4}" type="presParOf" srcId="{589D9171-5D92-436F-8C95-D89AEDA9F313}" destId="{BF4E6694-5289-4874-AB92-A5A37E45AC67}" srcOrd="4" destOrd="0" presId="urn:microsoft.com/office/officeart/2005/8/layout/vList2"/>
    <dgm:cxn modelId="{83F9116C-7A2F-456D-9598-55471E168279}" type="presParOf" srcId="{589D9171-5D92-436F-8C95-D89AEDA9F313}" destId="{CF8FBB4E-B9DC-4EA8-836F-322797403D61}" srcOrd="5" destOrd="0" presId="urn:microsoft.com/office/officeart/2005/8/layout/vList2"/>
    <dgm:cxn modelId="{59F2FDED-4D0D-43A3-A9C0-74C2BD174899}" type="presParOf" srcId="{589D9171-5D92-436F-8C95-D89AEDA9F313}" destId="{B972E418-19CB-4435-9003-00666923D03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43DD272-8B6F-4FE2-B96C-1EBC4906283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DE7CFE1-4525-45E4-9A31-2C302E5430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Operating cash flow rose significantly in 2020 to £4.46M from £1.54m in 2019</a:t>
          </a:r>
          <a:endParaRPr lang="en-US"/>
        </a:p>
      </dgm:t>
    </dgm:pt>
    <dgm:pt modelId="{2043CBA1-8644-4525-8727-9CAFCF09EF87}" type="parTrans" cxnId="{D26B9230-48D1-4124-B203-BD1B2457CC83}">
      <dgm:prSet/>
      <dgm:spPr/>
      <dgm:t>
        <a:bodyPr/>
        <a:lstStyle/>
        <a:p>
          <a:endParaRPr lang="en-US"/>
        </a:p>
      </dgm:t>
    </dgm:pt>
    <dgm:pt modelId="{00E81DF0-1547-4685-83D9-A51F7FB450CD}" type="sibTrans" cxnId="{D26B9230-48D1-4124-B203-BD1B2457CC83}">
      <dgm:prSet/>
      <dgm:spPr/>
      <dgm:t>
        <a:bodyPr/>
        <a:lstStyle/>
        <a:p>
          <a:endParaRPr lang="en-US"/>
        </a:p>
      </dgm:t>
    </dgm:pt>
    <dgm:pt modelId="{921E254F-3C7C-4240-8DB7-599418136F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Lower capital expenditure in 2020 relative to 2019</a:t>
          </a:r>
          <a:endParaRPr lang="en-US"/>
        </a:p>
      </dgm:t>
    </dgm:pt>
    <dgm:pt modelId="{E268ECD3-3F39-4221-BB6E-763686CBA7F3}" type="parTrans" cxnId="{4429E8E1-A53F-4AB4-A7F4-94B70E342B8C}">
      <dgm:prSet/>
      <dgm:spPr/>
      <dgm:t>
        <a:bodyPr/>
        <a:lstStyle/>
        <a:p>
          <a:endParaRPr lang="en-US"/>
        </a:p>
      </dgm:t>
    </dgm:pt>
    <dgm:pt modelId="{CE45F04A-EFB0-4FAC-B1F3-6B9200298BC3}" type="sibTrans" cxnId="{4429E8E1-A53F-4AB4-A7F4-94B70E342B8C}">
      <dgm:prSet/>
      <dgm:spPr/>
      <dgm:t>
        <a:bodyPr/>
        <a:lstStyle/>
        <a:p>
          <a:endParaRPr lang="en-US"/>
        </a:p>
      </dgm:t>
    </dgm:pt>
    <dgm:pt modelId="{008AD5F9-C561-4D74-AC39-F0157E37E2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Strong liquidity = lower financial risk</a:t>
          </a:r>
          <a:endParaRPr lang="en-US"/>
        </a:p>
      </dgm:t>
    </dgm:pt>
    <dgm:pt modelId="{BDCCB72A-0416-4A41-AB05-E6450360F6EE}" type="parTrans" cxnId="{DE64640E-7FC8-4A8B-B49C-E230918FF468}">
      <dgm:prSet/>
      <dgm:spPr/>
      <dgm:t>
        <a:bodyPr/>
        <a:lstStyle/>
        <a:p>
          <a:endParaRPr lang="en-US"/>
        </a:p>
      </dgm:t>
    </dgm:pt>
    <dgm:pt modelId="{285F4D4A-3C44-46EB-9E50-650853820ACA}" type="sibTrans" cxnId="{DE64640E-7FC8-4A8B-B49C-E230918FF468}">
      <dgm:prSet/>
      <dgm:spPr/>
      <dgm:t>
        <a:bodyPr/>
        <a:lstStyle/>
        <a:p>
          <a:endParaRPr lang="en-US"/>
        </a:p>
      </dgm:t>
    </dgm:pt>
    <dgm:pt modelId="{F07DF3F5-9783-450B-8888-D1903B38E3C0}" type="pres">
      <dgm:prSet presAssocID="{443DD272-8B6F-4FE2-B96C-1EBC49062834}" presName="root" presStyleCnt="0">
        <dgm:presLayoutVars>
          <dgm:dir/>
          <dgm:resizeHandles val="exact"/>
        </dgm:presLayoutVars>
      </dgm:prSet>
      <dgm:spPr/>
    </dgm:pt>
    <dgm:pt modelId="{FB62A548-7A11-4B6B-AD25-311A9D99A3DF}" type="pres">
      <dgm:prSet presAssocID="{5DE7CFE1-4525-45E4-9A31-2C302E543083}" presName="compNode" presStyleCnt="0"/>
      <dgm:spPr/>
    </dgm:pt>
    <dgm:pt modelId="{76DECF9B-014F-41C9-8D86-174191E1AC62}" type="pres">
      <dgm:prSet presAssocID="{5DE7CFE1-4525-45E4-9A31-2C302E54308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961B844-632D-4DBF-8D7F-3DFB316512FE}" type="pres">
      <dgm:prSet presAssocID="{5DE7CFE1-4525-45E4-9A31-2C302E543083}" presName="spaceRect" presStyleCnt="0"/>
      <dgm:spPr/>
    </dgm:pt>
    <dgm:pt modelId="{B5FCA1D9-4B5D-4C6D-8AFF-5D4023644235}" type="pres">
      <dgm:prSet presAssocID="{5DE7CFE1-4525-45E4-9A31-2C302E543083}" presName="textRect" presStyleLbl="revTx" presStyleIdx="0" presStyleCnt="3">
        <dgm:presLayoutVars>
          <dgm:chMax val="1"/>
          <dgm:chPref val="1"/>
        </dgm:presLayoutVars>
      </dgm:prSet>
      <dgm:spPr/>
    </dgm:pt>
    <dgm:pt modelId="{9F5A329D-B505-41EC-B238-1376AEBDFB1A}" type="pres">
      <dgm:prSet presAssocID="{00E81DF0-1547-4685-83D9-A51F7FB450CD}" presName="sibTrans" presStyleCnt="0"/>
      <dgm:spPr/>
    </dgm:pt>
    <dgm:pt modelId="{FED49DB4-3C65-4E05-A89B-46176B407016}" type="pres">
      <dgm:prSet presAssocID="{921E254F-3C7C-4240-8DB7-599418136FAC}" presName="compNode" presStyleCnt="0"/>
      <dgm:spPr/>
    </dgm:pt>
    <dgm:pt modelId="{A66EA1DE-57E3-47A9-AEAD-C7E84FCAA814}" type="pres">
      <dgm:prSet presAssocID="{921E254F-3C7C-4240-8DB7-599418136FA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7D92414D-33E6-4056-BD5D-D42880386A46}" type="pres">
      <dgm:prSet presAssocID="{921E254F-3C7C-4240-8DB7-599418136FAC}" presName="spaceRect" presStyleCnt="0"/>
      <dgm:spPr/>
    </dgm:pt>
    <dgm:pt modelId="{FC59655E-6030-412F-98A7-E0FB5BE06CB5}" type="pres">
      <dgm:prSet presAssocID="{921E254F-3C7C-4240-8DB7-599418136FAC}" presName="textRect" presStyleLbl="revTx" presStyleIdx="1" presStyleCnt="3">
        <dgm:presLayoutVars>
          <dgm:chMax val="1"/>
          <dgm:chPref val="1"/>
        </dgm:presLayoutVars>
      </dgm:prSet>
      <dgm:spPr/>
    </dgm:pt>
    <dgm:pt modelId="{F71C0144-6C61-4C1B-BACA-7A6F40F643BA}" type="pres">
      <dgm:prSet presAssocID="{CE45F04A-EFB0-4FAC-B1F3-6B9200298BC3}" presName="sibTrans" presStyleCnt="0"/>
      <dgm:spPr/>
    </dgm:pt>
    <dgm:pt modelId="{F4C35FC8-5640-4CFF-9E13-5DBC2D5FE8B4}" type="pres">
      <dgm:prSet presAssocID="{008AD5F9-C561-4D74-AC39-F0157E37E236}" presName="compNode" presStyleCnt="0"/>
      <dgm:spPr/>
    </dgm:pt>
    <dgm:pt modelId="{097BE99B-B204-4E1F-A44E-E7381AF4D67F}" type="pres">
      <dgm:prSet presAssocID="{008AD5F9-C561-4D74-AC39-F0157E37E23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EF219344-D13F-45F0-8B4B-26C1FE948E6D}" type="pres">
      <dgm:prSet presAssocID="{008AD5F9-C561-4D74-AC39-F0157E37E236}" presName="spaceRect" presStyleCnt="0"/>
      <dgm:spPr/>
    </dgm:pt>
    <dgm:pt modelId="{29A6FD75-2A90-434A-A01F-43C347AB2223}" type="pres">
      <dgm:prSet presAssocID="{008AD5F9-C561-4D74-AC39-F0157E37E23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9B2DA02-B17F-4D34-AED7-9356B6286AED}" type="presOf" srcId="{921E254F-3C7C-4240-8DB7-599418136FAC}" destId="{FC59655E-6030-412F-98A7-E0FB5BE06CB5}" srcOrd="0" destOrd="0" presId="urn:microsoft.com/office/officeart/2018/2/layout/IconLabelList"/>
    <dgm:cxn modelId="{DE64640E-7FC8-4A8B-B49C-E230918FF468}" srcId="{443DD272-8B6F-4FE2-B96C-1EBC49062834}" destId="{008AD5F9-C561-4D74-AC39-F0157E37E236}" srcOrd="2" destOrd="0" parTransId="{BDCCB72A-0416-4A41-AB05-E6450360F6EE}" sibTransId="{285F4D4A-3C44-46EB-9E50-650853820ACA}"/>
    <dgm:cxn modelId="{D26B9230-48D1-4124-B203-BD1B2457CC83}" srcId="{443DD272-8B6F-4FE2-B96C-1EBC49062834}" destId="{5DE7CFE1-4525-45E4-9A31-2C302E543083}" srcOrd="0" destOrd="0" parTransId="{2043CBA1-8644-4525-8727-9CAFCF09EF87}" sibTransId="{00E81DF0-1547-4685-83D9-A51F7FB450CD}"/>
    <dgm:cxn modelId="{EBCCFF5C-70D3-44D3-BB64-13598D15EC25}" type="presOf" srcId="{5DE7CFE1-4525-45E4-9A31-2C302E543083}" destId="{B5FCA1D9-4B5D-4C6D-8AFF-5D4023644235}" srcOrd="0" destOrd="0" presId="urn:microsoft.com/office/officeart/2018/2/layout/IconLabelList"/>
    <dgm:cxn modelId="{C17D7D6C-53BA-49D0-841F-834D809ED450}" type="presOf" srcId="{443DD272-8B6F-4FE2-B96C-1EBC49062834}" destId="{F07DF3F5-9783-450B-8888-D1903B38E3C0}" srcOrd="0" destOrd="0" presId="urn:microsoft.com/office/officeart/2018/2/layout/IconLabelList"/>
    <dgm:cxn modelId="{5B16468E-DBA7-4C23-A660-16CD65F20CD7}" type="presOf" srcId="{008AD5F9-C561-4D74-AC39-F0157E37E236}" destId="{29A6FD75-2A90-434A-A01F-43C347AB2223}" srcOrd="0" destOrd="0" presId="urn:microsoft.com/office/officeart/2018/2/layout/IconLabelList"/>
    <dgm:cxn modelId="{4429E8E1-A53F-4AB4-A7F4-94B70E342B8C}" srcId="{443DD272-8B6F-4FE2-B96C-1EBC49062834}" destId="{921E254F-3C7C-4240-8DB7-599418136FAC}" srcOrd="1" destOrd="0" parTransId="{E268ECD3-3F39-4221-BB6E-763686CBA7F3}" sibTransId="{CE45F04A-EFB0-4FAC-B1F3-6B9200298BC3}"/>
    <dgm:cxn modelId="{2B49BAE3-DDD1-48CC-923B-5D2ADFBC0C78}" type="presParOf" srcId="{F07DF3F5-9783-450B-8888-D1903B38E3C0}" destId="{FB62A548-7A11-4B6B-AD25-311A9D99A3DF}" srcOrd="0" destOrd="0" presId="urn:microsoft.com/office/officeart/2018/2/layout/IconLabelList"/>
    <dgm:cxn modelId="{37AE4C1B-D644-4B7D-88B2-B56FB5FFCA4B}" type="presParOf" srcId="{FB62A548-7A11-4B6B-AD25-311A9D99A3DF}" destId="{76DECF9B-014F-41C9-8D86-174191E1AC62}" srcOrd="0" destOrd="0" presId="urn:microsoft.com/office/officeart/2018/2/layout/IconLabelList"/>
    <dgm:cxn modelId="{3BAB9EDF-5C43-4963-B68E-EF248C2E27AE}" type="presParOf" srcId="{FB62A548-7A11-4B6B-AD25-311A9D99A3DF}" destId="{E961B844-632D-4DBF-8D7F-3DFB316512FE}" srcOrd="1" destOrd="0" presId="urn:microsoft.com/office/officeart/2018/2/layout/IconLabelList"/>
    <dgm:cxn modelId="{3C321306-36AB-4301-AF93-D9B83521EA7E}" type="presParOf" srcId="{FB62A548-7A11-4B6B-AD25-311A9D99A3DF}" destId="{B5FCA1D9-4B5D-4C6D-8AFF-5D4023644235}" srcOrd="2" destOrd="0" presId="urn:microsoft.com/office/officeart/2018/2/layout/IconLabelList"/>
    <dgm:cxn modelId="{9A4779DB-7B8D-4E8F-ADCB-7A1C597D9B2E}" type="presParOf" srcId="{F07DF3F5-9783-450B-8888-D1903B38E3C0}" destId="{9F5A329D-B505-41EC-B238-1376AEBDFB1A}" srcOrd="1" destOrd="0" presId="urn:microsoft.com/office/officeart/2018/2/layout/IconLabelList"/>
    <dgm:cxn modelId="{43A377C2-FFB8-45E4-BFB9-FC61ED2A2A69}" type="presParOf" srcId="{F07DF3F5-9783-450B-8888-D1903B38E3C0}" destId="{FED49DB4-3C65-4E05-A89B-46176B407016}" srcOrd="2" destOrd="0" presId="urn:microsoft.com/office/officeart/2018/2/layout/IconLabelList"/>
    <dgm:cxn modelId="{B835A7ED-37A7-44B5-AA66-B547D96ECFCF}" type="presParOf" srcId="{FED49DB4-3C65-4E05-A89B-46176B407016}" destId="{A66EA1DE-57E3-47A9-AEAD-C7E84FCAA814}" srcOrd="0" destOrd="0" presId="urn:microsoft.com/office/officeart/2018/2/layout/IconLabelList"/>
    <dgm:cxn modelId="{B50523E1-8E5A-4D69-ACE9-8A3AB3318F2D}" type="presParOf" srcId="{FED49DB4-3C65-4E05-A89B-46176B407016}" destId="{7D92414D-33E6-4056-BD5D-D42880386A46}" srcOrd="1" destOrd="0" presId="urn:microsoft.com/office/officeart/2018/2/layout/IconLabelList"/>
    <dgm:cxn modelId="{0F18EDFE-27A0-412D-84D3-8203548BDAE6}" type="presParOf" srcId="{FED49DB4-3C65-4E05-A89B-46176B407016}" destId="{FC59655E-6030-412F-98A7-E0FB5BE06CB5}" srcOrd="2" destOrd="0" presId="urn:microsoft.com/office/officeart/2018/2/layout/IconLabelList"/>
    <dgm:cxn modelId="{0B98C342-D1EB-4668-A8D0-D57EF6448F7A}" type="presParOf" srcId="{F07DF3F5-9783-450B-8888-D1903B38E3C0}" destId="{F71C0144-6C61-4C1B-BACA-7A6F40F643BA}" srcOrd="3" destOrd="0" presId="urn:microsoft.com/office/officeart/2018/2/layout/IconLabelList"/>
    <dgm:cxn modelId="{63C278F1-1F60-4E5D-AF82-333B9C46679D}" type="presParOf" srcId="{F07DF3F5-9783-450B-8888-D1903B38E3C0}" destId="{F4C35FC8-5640-4CFF-9E13-5DBC2D5FE8B4}" srcOrd="4" destOrd="0" presId="urn:microsoft.com/office/officeart/2018/2/layout/IconLabelList"/>
    <dgm:cxn modelId="{A24D6E8C-6706-430F-BCF4-D4C9AAEDEFCD}" type="presParOf" srcId="{F4C35FC8-5640-4CFF-9E13-5DBC2D5FE8B4}" destId="{097BE99B-B204-4E1F-A44E-E7381AF4D67F}" srcOrd="0" destOrd="0" presId="urn:microsoft.com/office/officeart/2018/2/layout/IconLabelList"/>
    <dgm:cxn modelId="{1A9E32E2-507A-4343-B08F-ECBD6FF79069}" type="presParOf" srcId="{F4C35FC8-5640-4CFF-9E13-5DBC2D5FE8B4}" destId="{EF219344-D13F-45F0-8B4B-26C1FE948E6D}" srcOrd="1" destOrd="0" presId="urn:microsoft.com/office/officeart/2018/2/layout/IconLabelList"/>
    <dgm:cxn modelId="{6E64F7E0-4F9A-4F1A-A8BF-F2C8C9CDFB65}" type="presParOf" srcId="{F4C35FC8-5640-4CFF-9E13-5DBC2D5FE8B4}" destId="{29A6FD75-2A90-434A-A01F-43C347AB222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6A7E37A-BE0B-4DFB-A15E-54F9CB62A7D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A67074E-7109-4EDA-9AF9-3E572E70F259}">
      <dgm:prSet/>
      <dgm:spPr/>
      <dgm:t>
        <a:bodyPr/>
        <a:lstStyle/>
        <a:p>
          <a:r>
            <a:rPr lang="en-GB"/>
            <a:t>Profitability stable but pressured in 2020</a:t>
          </a:r>
          <a:endParaRPr lang="en-US"/>
        </a:p>
      </dgm:t>
    </dgm:pt>
    <dgm:pt modelId="{85DBA320-22BD-4007-8AE0-38D24DCF8280}" type="parTrans" cxnId="{FDAFC1AC-DDF0-4E05-9CB5-73C8D00B58E9}">
      <dgm:prSet/>
      <dgm:spPr/>
      <dgm:t>
        <a:bodyPr/>
        <a:lstStyle/>
        <a:p>
          <a:endParaRPr lang="en-US"/>
        </a:p>
      </dgm:t>
    </dgm:pt>
    <dgm:pt modelId="{C33473FE-33FD-44A9-A73E-3B2F9CD8A102}" type="sibTrans" cxnId="{FDAFC1AC-DDF0-4E05-9CB5-73C8D00B58E9}">
      <dgm:prSet/>
      <dgm:spPr/>
      <dgm:t>
        <a:bodyPr/>
        <a:lstStyle/>
        <a:p>
          <a:endParaRPr lang="en-US"/>
        </a:p>
      </dgm:t>
    </dgm:pt>
    <dgm:pt modelId="{200FE7EF-760E-4337-9386-1F1FEF313821}">
      <dgm:prSet/>
      <dgm:spPr/>
      <dgm:t>
        <a:bodyPr/>
        <a:lstStyle/>
        <a:p>
          <a:r>
            <a:rPr lang="en-GB"/>
            <a:t>Liquidity very strong across all years</a:t>
          </a:r>
          <a:endParaRPr lang="en-US"/>
        </a:p>
      </dgm:t>
    </dgm:pt>
    <dgm:pt modelId="{94968DC0-13BD-4626-A3CA-D6FA19FB96BC}" type="parTrans" cxnId="{86D2D1CE-24A2-44D7-9C37-F4EE20692701}">
      <dgm:prSet/>
      <dgm:spPr/>
      <dgm:t>
        <a:bodyPr/>
        <a:lstStyle/>
        <a:p>
          <a:endParaRPr lang="en-US"/>
        </a:p>
      </dgm:t>
    </dgm:pt>
    <dgm:pt modelId="{CD9D24B5-57EE-4494-BDFB-1F8D7F8D5783}" type="sibTrans" cxnId="{86D2D1CE-24A2-44D7-9C37-F4EE20692701}">
      <dgm:prSet/>
      <dgm:spPr/>
      <dgm:t>
        <a:bodyPr/>
        <a:lstStyle/>
        <a:p>
          <a:endParaRPr lang="en-US"/>
        </a:p>
      </dgm:t>
    </dgm:pt>
    <dgm:pt modelId="{5B1E3A67-CD8C-45DC-9CE2-155EF11BB5C0}">
      <dgm:prSet/>
      <dgm:spPr/>
      <dgm:t>
        <a:bodyPr/>
        <a:lstStyle/>
        <a:p>
          <a:r>
            <a:rPr lang="en-GB"/>
            <a:t>Efficient receivables management</a:t>
          </a:r>
          <a:endParaRPr lang="en-US"/>
        </a:p>
      </dgm:t>
    </dgm:pt>
    <dgm:pt modelId="{7CB92D90-5A2B-416C-B01D-ECECC408B6FC}" type="parTrans" cxnId="{A9FAA3CC-35C2-4A61-917F-8968399B68E3}">
      <dgm:prSet/>
      <dgm:spPr/>
      <dgm:t>
        <a:bodyPr/>
        <a:lstStyle/>
        <a:p>
          <a:endParaRPr lang="en-US"/>
        </a:p>
      </dgm:t>
    </dgm:pt>
    <dgm:pt modelId="{564E0580-A364-4C62-A594-C28C5775EC0E}" type="sibTrans" cxnId="{A9FAA3CC-35C2-4A61-917F-8968399B68E3}">
      <dgm:prSet/>
      <dgm:spPr/>
      <dgm:t>
        <a:bodyPr/>
        <a:lstStyle/>
        <a:p>
          <a:endParaRPr lang="en-US"/>
        </a:p>
      </dgm:t>
    </dgm:pt>
    <dgm:pt modelId="{F5D0511E-70CC-4B5F-AC0E-17D5DA181848}">
      <dgm:prSet/>
      <dgm:spPr/>
      <dgm:t>
        <a:bodyPr/>
        <a:lstStyle/>
        <a:p>
          <a:r>
            <a:rPr lang="en-GB"/>
            <a:t>Conservative gearing linked to low risk profile</a:t>
          </a:r>
          <a:endParaRPr lang="en-US"/>
        </a:p>
      </dgm:t>
    </dgm:pt>
    <dgm:pt modelId="{253587C8-478B-4F0C-8596-4ECAEAA1CE17}" type="parTrans" cxnId="{41FFF494-6F24-404C-B2DD-2A2FCBA356EA}">
      <dgm:prSet/>
      <dgm:spPr/>
      <dgm:t>
        <a:bodyPr/>
        <a:lstStyle/>
        <a:p>
          <a:endParaRPr lang="en-US"/>
        </a:p>
      </dgm:t>
    </dgm:pt>
    <dgm:pt modelId="{835889AF-6F6C-40E9-94E1-F79B420BD488}" type="sibTrans" cxnId="{41FFF494-6F24-404C-B2DD-2A2FCBA356EA}">
      <dgm:prSet/>
      <dgm:spPr/>
      <dgm:t>
        <a:bodyPr/>
        <a:lstStyle/>
        <a:p>
          <a:endParaRPr lang="en-US"/>
        </a:p>
      </dgm:t>
    </dgm:pt>
    <dgm:pt modelId="{F4D1B7E8-5C12-4D7B-AAA1-A8C09A140D7F}">
      <dgm:prSet/>
      <dgm:spPr/>
      <dgm:t>
        <a:bodyPr/>
        <a:lstStyle/>
        <a:p>
          <a:r>
            <a:rPr lang="en-GB"/>
            <a:t>Strong cash generation in 2020</a:t>
          </a:r>
          <a:endParaRPr lang="en-US"/>
        </a:p>
      </dgm:t>
    </dgm:pt>
    <dgm:pt modelId="{1A2A33BE-268E-49AD-8AA6-7F825B5E81B5}" type="parTrans" cxnId="{B4179B94-B9B6-423B-97DB-864C0A18FA6D}">
      <dgm:prSet/>
      <dgm:spPr/>
      <dgm:t>
        <a:bodyPr/>
        <a:lstStyle/>
        <a:p>
          <a:endParaRPr lang="en-US"/>
        </a:p>
      </dgm:t>
    </dgm:pt>
    <dgm:pt modelId="{29D24693-A3DE-488C-8A74-A2079F5C8019}" type="sibTrans" cxnId="{B4179B94-B9B6-423B-97DB-864C0A18FA6D}">
      <dgm:prSet/>
      <dgm:spPr/>
      <dgm:t>
        <a:bodyPr/>
        <a:lstStyle/>
        <a:p>
          <a:endParaRPr lang="en-US"/>
        </a:p>
      </dgm:t>
    </dgm:pt>
    <dgm:pt modelId="{926CBD1B-8108-4962-A943-492875BBA2DB}" type="pres">
      <dgm:prSet presAssocID="{76A7E37A-BE0B-4DFB-A15E-54F9CB62A7D7}" presName="linear" presStyleCnt="0">
        <dgm:presLayoutVars>
          <dgm:animLvl val="lvl"/>
          <dgm:resizeHandles val="exact"/>
        </dgm:presLayoutVars>
      </dgm:prSet>
      <dgm:spPr/>
    </dgm:pt>
    <dgm:pt modelId="{E63B1C81-C76A-4F9B-AFF4-A7ED5F31C368}" type="pres">
      <dgm:prSet presAssocID="{0A67074E-7109-4EDA-9AF9-3E572E70F25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C2B4B54-0E80-4668-BF1E-D85787388BBB}" type="pres">
      <dgm:prSet presAssocID="{C33473FE-33FD-44A9-A73E-3B2F9CD8A102}" presName="spacer" presStyleCnt="0"/>
      <dgm:spPr/>
    </dgm:pt>
    <dgm:pt modelId="{6B7EC314-4BD0-4D7F-BFE8-CC7D5BFAC8F7}" type="pres">
      <dgm:prSet presAssocID="{200FE7EF-760E-4337-9386-1F1FEF31382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D72579C-F61C-4591-9A6E-134C54526812}" type="pres">
      <dgm:prSet presAssocID="{CD9D24B5-57EE-4494-BDFB-1F8D7F8D5783}" presName="spacer" presStyleCnt="0"/>
      <dgm:spPr/>
    </dgm:pt>
    <dgm:pt modelId="{AB201711-9259-4582-86DC-7D071F76D9B5}" type="pres">
      <dgm:prSet presAssocID="{5B1E3A67-CD8C-45DC-9CE2-155EF11BB5C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BBA5AAB-4288-4EF3-A0C0-B053ACE19C56}" type="pres">
      <dgm:prSet presAssocID="{564E0580-A364-4C62-A594-C28C5775EC0E}" presName="spacer" presStyleCnt="0"/>
      <dgm:spPr/>
    </dgm:pt>
    <dgm:pt modelId="{2AE91400-4125-4E18-BB7C-3AD4FDCDE45B}" type="pres">
      <dgm:prSet presAssocID="{F5D0511E-70CC-4B5F-AC0E-17D5DA18184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EE2AF50-545F-424B-ABBD-5348B76083D3}" type="pres">
      <dgm:prSet presAssocID="{835889AF-6F6C-40E9-94E1-F79B420BD488}" presName="spacer" presStyleCnt="0"/>
      <dgm:spPr/>
    </dgm:pt>
    <dgm:pt modelId="{1DD75712-28EC-4A61-8CD1-5C6C3A83B147}" type="pres">
      <dgm:prSet presAssocID="{F4D1B7E8-5C12-4D7B-AAA1-A8C09A140D7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D99FF17-C927-46FF-B277-B6200B5F455A}" type="presOf" srcId="{F4D1B7E8-5C12-4D7B-AAA1-A8C09A140D7F}" destId="{1DD75712-28EC-4A61-8CD1-5C6C3A83B147}" srcOrd="0" destOrd="0" presId="urn:microsoft.com/office/officeart/2005/8/layout/vList2"/>
    <dgm:cxn modelId="{F10C205F-789E-4E81-8CE5-0FB9854A2BB9}" type="presOf" srcId="{5B1E3A67-CD8C-45DC-9CE2-155EF11BB5C0}" destId="{AB201711-9259-4582-86DC-7D071F76D9B5}" srcOrd="0" destOrd="0" presId="urn:microsoft.com/office/officeart/2005/8/layout/vList2"/>
    <dgm:cxn modelId="{98121978-9D3D-4C15-A383-E6919FE0C953}" type="presOf" srcId="{76A7E37A-BE0B-4DFB-A15E-54F9CB62A7D7}" destId="{926CBD1B-8108-4962-A943-492875BBA2DB}" srcOrd="0" destOrd="0" presId="urn:microsoft.com/office/officeart/2005/8/layout/vList2"/>
    <dgm:cxn modelId="{B4179B94-B9B6-423B-97DB-864C0A18FA6D}" srcId="{76A7E37A-BE0B-4DFB-A15E-54F9CB62A7D7}" destId="{F4D1B7E8-5C12-4D7B-AAA1-A8C09A140D7F}" srcOrd="4" destOrd="0" parTransId="{1A2A33BE-268E-49AD-8AA6-7F825B5E81B5}" sibTransId="{29D24693-A3DE-488C-8A74-A2079F5C8019}"/>
    <dgm:cxn modelId="{41FFF494-6F24-404C-B2DD-2A2FCBA356EA}" srcId="{76A7E37A-BE0B-4DFB-A15E-54F9CB62A7D7}" destId="{F5D0511E-70CC-4B5F-AC0E-17D5DA181848}" srcOrd="3" destOrd="0" parTransId="{253587C8-478B-4F0C-8596-4ECAEAA1CE17}" sibTransId="{835889AF-6F6C-40E9-94E1-F79B420BD488}"/>
    <dgm:cxn modelId="{57F4E996-D25C-4503-8F2C-024E11B56E5A}" type="presOf" srcId="{F5D0511E-70CC-4B5F-AC0E-17D5DA181848}" destId="{2AE91400-4125-4E18-BB7C-3AD4FDCDE45B}" srcOrd="0" destOrd="0" presId="urn:microsoft.com/office/officeart/2005/8/layout/vList2"/>
    <dgm:cxn modelId="{FDAFC1AC-DDF0-4E05-9CB5-73C8D00B58E9}" srcId="{76A7E37A-BE0B-4DFB-A15E-54F9CB62A7D7}" destId="{0A67074E-7109-4EDA-9AF9-3E572E70F259}" srcOrd="0" destOrd="0" parTransId="{85DBA320-22BD-4007-8AE0-38D24DCF8280}" sibTransId="{C33473FE-33FD-44A9-A73E-3B2F9CD8A102}"/>
    <dgm:cxn modelId="{A9FAA3CC-35C2-4A61-917F-8968399B68E3}" srcId="{76A7E37A-BE0B-4DFB-A15E-54F9CB62A7D7}" destId="{5B1E3A67-CD8C-45DC-9CE2-155EF11BB5C0}" srcOrd="2" destOrd="0" parTransId="{7CB92D90-5A2B-416C-B01D-ECECC408B6FC}" sibTransId="{564E0580-A364-4C62-A594-C28C5775EC0E}"/>
    <dgm:cxn modelId="{86D2D1CE-24A2-44D7-9C37-F4EE20692701}" srcId="{76A7E37A-BE0B-4DFB-A15E-54F9CB62A7D7}" destId="{200FE7EF-760E-4337-9386-1F1FEF313821}" srcOrd="1" destOrd="0" parTransId="{94968DC0-13BD-4626-A3CA-D6FA19FB96BC}" sibTransId="{CD9D24B5-57EE-4494-BDFB-1F8D7F8D5783}"/>
    <dgm:cxn modelId="{AA99DED0-DA2B-4448-B9FB-589E810A7043}" type="presOf" srcId="{0A67074E-7109-4EDA-9AF9-3E572E70F259}" destId="{E63B1C81-C76A-4F9B-AFF4-A7ED5F31C368}" srcOrd="0" destOrd="0" presId="urn:microsoft.com/office/officeart/2005/8/layout/vList2"/>
    <dgm:cxn modelId="{7BBE4BE9-9814-4DE1-AE64-F1D5751EE705}" type="presOf" srcId="{200FE7EF-760E-4337-9386-1F1FEF313821}" destId="{6B7EC314-4BD0-4D7F-BFE8-CC7D5BFAC8F7}" srcOrd="0" destOrd="0" presId="urn:microsoft.com/office/officeart/2005/8/layout/vList2"/>
    <dgm:cxn modelId="{A4682631-E26C-4494-9CC3-02148D6EF4F3}" type="presParOf" srcId="{926CBD1B-8108-4962-A943-492875BBA2DB}" destId="{E63B1C81-C76A-4F9B-AFF4-A7ED5F31C368}" srcOrd="0" destOrd="0" presId="urn:microsoft.com/office/officeart/2005/8/layout/vList2"/>
    <dgm:cxn modelId="{0D87A30B-90FF-4773-995A-BC57B510D9C8}" type="presParOf" srcId="{926CBD1B-8108-4962-A943-492875BBA2DB}" destId="{DC2B4B54-0E80-4668-BF1E-D85787388BBB}" srcOrd="1" destOrd="0" presId="urn:microsoft.com/office/officeart/2005/8/layout/vList2"/>
    <dgm:cxn modelId="{887BA2C9-1C7C-4E71-9EAB-FB10F4145719}" type="presParOf" srcId="{926CBD1B-8108-4962-A943-492875BBA2DB}" destId="{6B7EC314-4BD0-4D7F-BFE8-CC7D5BFAC8F7}" srcOrd="2" destOrd="0" presId="urn:microsoft.com/office/officeart/2005/8/layout/vList2"/>
    <dgm:cxn modelId="{F6BE02E7-E53C-48F8-B5C9-49A03768E973}" type="presParOf" srcId="{926CBD1B-8108-4962-A943-492875BBA2DB}" destId="{ED72579C-F61C-4591-9A6E-134C54526812}" srcOrd="3" destOrd="0" presId="urn:microsoft.com/office/officeart/2005/8/layout/vList2"/>
    <dgm:cxn modelId="{B4ED064F-BACC-4558-B0C3-78693A73E72E}" type="presParOf" srcId="{926CBD1B-8108-4962-A943-492875BBA2DB}" destId="{AB201711-9259-4582-86DC-7D071F76D9B5}" srcOrd="4" destOrd="0" presId="urn:microsoft.com/office/officeart/2005/8/layout/vList2"/>
    <dgm:cxn modelId="{47CC9A0A-1F69-4867-A262-DC01687E14F3}" type="presParOf" srcId="{926CBD1B-8108-4962-A943-492875BBA2DB}" destId="{EBBA5AAB-4288-4EF3-A0C0-B053ACE19C56}" srcOrd="5" destOrd="0" presId="urn:microsoft.com/office/officeart/2005/8/layout/vList2"/>
    <dgm:cxn modelId="{50F226D4-9164-4A3D-80E8-5FD391E508E9}" type="presParOf" srcId="{926CBD1B-8108-4962-A943-492875BBA2DB}" destId="{2AE91400-4125-4E18-BB7C-3AD4FDCDE45B}" srcOrd="6" destOrd="0" presId="urn:microsoft.com/office/officeart/2005/8/layout/vList2"/>
    <dgm:cxn modelId="{8B9E071F-FC8B-4E6B-9FBA-9101EFBF4CEA}" type="presParOf" srcId="{926CBD1B-8108-4962-A943-492875BBA2DB}" destId="{0EE2AF50-545F-424B-ABBD-5348B76083D3}" srcOrd="7" destOrd="0" presId="urn:microsoft.com/office/officeart/2005/8/layout/vList2"/>
    <dgm:cxn modelId="{E71177E3-7ED0-4884-8E7B-CB21A615E28B}" type="presParOf" srcId="{926CBD1B-8108-4962-A943-492875BBA2DB}" destId="{1DD75712-28EC-4A61-8CD1-5C6C3A83B14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8950173-6DF5-4868-9328-C46FFBC06B1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1ECFD6E-9561-4B26-A298-B3DBF2805C57}">
      <dgm:prSet/>
      <dgm:spPr/>
      <dgm:t>
        <a:bodyPr/>
        <a:lstStyle/>
        <a:p>
          <a:r>
            <a:rPr lang="en-GB"/>
            <a:t>FAI Automotive PLC Shows:</a:t>
          </a:r>
          <a:endParaRPr lang="en-US"/>
        </a:p>
      </dgm:t>
    </dgm:pt>
    <dgm:pt modelId="{07BE5EBF-DE70-478D-8027-07BD8F15C7A2}" type="parTrans" cxnId="{1F246B6A-AAEB-4659-8A7E-796AC1B76FC7}">
      <dgm:prSet/>
      <dgm:spPr/>
      <dgm:t>
        <a:bodyPr/>
        <a:lstStyle/>
        <a:p>
          <a:endParaRPr lang="en-US"/>
        </a:p>
      </dgm:t>
    </dgm:pt>
    <dgm:pt modelId="{C10FB3E2-2DB7-4508-B5B0-FFB750D8EDF2}" type="sibTrans" cxnId="{1F246B6A-AAEB-4659-8A7E-796AC1B76FC7}">
      <dgm:prSet/>
      <dgm:spPr/>
      <dgm:t>
        <a:bodyPr/>
        <a:lstStyle/>
        <a:p>
          <a:endParaRPr lang="en-US"/>
        </a:p>
      </dgm:t>
    </dgm:pt>
    <dgm:pt modelId="{1D5116D1-8E32-410D-A830-F37FA60FD5E1}">
      <dgm:prSet/>
      <dgm:spPr/>
      <dgm:t>
        <a:bodyPr/>
        <a:lstStyle/>
        <a:p>
          <a:r>
            <a:rPr lang="en-GB"/>
            <a:t>Strong financial stability</a:t>
          </a:r>
          <a:endParaRPr lang="en-US"/>
        </a:p>
      </dgm:t>
    </dgm:pt>
    <dgm:pt modelId="{34124DD2-9008-494E-9E3A-78D1289BEFA3}" type="parTrans" cxnId="{0D1A5315-C614-4F0D-8E59-193A3403DC28}">
      <dgm:prSet/>
      <dgm:spPr/>
      <dgm:t>
        <a:bodyPr/>
        <a:lstStyle/>
        <a:p>
          <a:endParaRPr lang="en-US"/>
        </a:p>
      </dgm:t>
    </dgm:pt>
    <dgm:pt modelId="{F1E64569-7285-4851-AC6A-9CB3F7D4C1A2}" type="sibTrans" cxnId="{0D1A5315-C614-4F0D-8E59-193A3403DC28}">
      <dgm:prSet/>
      <dgm:spPr/>
      <dgm:t>
        <a:bodyPr/>
        <a:lstStyle/>
        <a:p>
          <a:endParaRPr lang="en-US"/>
        </a:p>
      </dgm:t>
    </dgm:pt>
    <dgm:pt modelId="{F069A999-64BB-4A21-BAA0-735637CFD1B6}">
      <dgm:prSet/>
      <dgm:spPr/>
      <dgm:t>
        <a:bodyPr/>
        <a:lstStyle/>
        <a:p>
          <a:r>
            <a:rPr lang="en-GB"/>
            <a:t>Consistent long-term growth</a:t>
          </a:r>
          <a:endParaRPr lang="en-US"/>
        </a:p>
      </dgm:t>
    </dgm:pt>
    <dgm:pt modelId="{EEE74ED2-CE7D-4B80-91F8-19D1B5D9DC3B}" type="parTrans" cxnId="{2480AF52-EB6C-46FF-B39B-E0E7EC59DB4D}">
      <dgm:prSet/>
      <dgm:spPr/>
      <dgm:t>
        <a:bodyPr/>
        <a:lstStyle/>
        <a:p>
          <a:endParaRPr lang="en-US"/>
        </a:p>
      </dgm:t>
    </dgm:pt>
    <dgm:pt modelId="{0371FC9C-54BF-42CC-A90C-F8F34945D9C8}" type="sibTrans" cxnId="{2480AF52-EB6C-46FF-B39B-E0E7EC59DB4D}">
      <dgm:prSet/>
      <dgm:spPr/>
      <dgm:t>
        <a:bodyPr/>
        <a:lstStyle/>
        <a:p>
          <a:endParaRPr lang="en-US"/>
        </a:p>
      </dgm:t>
    </dgm:pt>
    <dgm:pt modelId="{4DD07CC7-1F85-41E7-8764-293343254794}">
      <dgm:prSet/>
      <dgm:spPr/>
      <dgm:t>
        <a:bodyPr/>
        <a:lstStyle/>
        <a:p>
          <a:r>
            <a:rPr lang="en-GB"/>
            <a:t>Effective working capital management</a:t>
          </a:r>
          <a:endParaRPr lang="en-US"/>
        </a:p>
      </dgm:t>
    </dgm:pt>
    <dgm:pt modelId="{344A163C-B029-4525-80D9-537D64458EA8}" type="parTrans" cxnId="{A4D0C600-1947-4052-9937-1F6D9FDAD75B}">
      <dgm:prSet/>
      <dgm:spPr/>
      <dgm:t>
        <a:bodyPr/>
        <a:lstStyle/>
        <a:p>
          <a:endParaRPr lang="en-US"/>
        </a:p>
      </dgm:t>
    </dgm:pt>
    <dgm:pt modelId="{8B3AC3F6-9F24-4D63-ADDC-44F20030C758}" type="sibTrans" cxnId="{A4D0C600-1947-4052-9937-1F6D9FDAD75B}">
      <dgm:prSet/>
      <dgm:spPr/>
      <dgm:t>
        <a:bodyPr/>
        <a:lstStyle/>
        <a:p>
          <a:endParaRPr lang="en-US"/>
        </a:p>
      </dgm:t>
    </dgm:pt>
    <dgm:pt modelId="{2E516652-2B97-4AFD-8A77-F7AD51E02213}">
      <dgm:prSet/>
      <dgm:spPr/>
      <dgm:t>
        <a:bodyPr/>
        <a:lstStyle/>
        <a:p>
          <a:r>
            <a:rPr lang="en-GB"/>
            <a:t>Low risk due to minimal debt</a:t>
          </a:r>
          <a:endParaRPr lang="en-US"/>
        </a:p>
      </dgm:t>
    </dgm:pt>
    <dgm:pt modelId="{BAE9E9CA-0F8D-4886-93B8-5CA08892DFFF}" type="parTrans" cxnId="{CA6E75BE-54E2-4817-8379-0E84B5BB2F04}">
      <dgm:prSet/>
      <dgm:spPr/>
      <dgm:t>
        <a:bodyPr/>
        <a:lstStyle/>
        <a:p>
          <a:endParaRPr lang="en-US"/>
        </a:p>
      </dgm:t>
    </dgm:pt>
    <dgm:pt modelId="{413C5A12-58BD-44B2-8CEE-97BF73F9864E}" type="sibTrans" cxnId="{CA6E75BE-54E2-4817-8379-0E84B5BB2F04}">
      <dgm:prSet/>
      <dgm:spPr/>
      <dgm:t>
        <a:bodyPr/>
        <a:lstStyle/>
        <a:p>
          <a:endParaRPr lang="en-US"/>
        </a:p>
      </dgm:t>
    </dgm:pt>
    <dgm:pt modelId="{BBD5517C-4818-4454-A49D-BA5F7DD54991}">
      <dgm:prSet/>
      <dgm:spPr/>
      <dgm:t>
        <a:bodyPr/>
        <a:lstStyle/>
        <a:p>
          <a:r>
            <a:rPr lang="en-GB"/>
            <a:t>Resilient performance during Covid-19</a:t>
          </a:r>
          <a:endParaRPr lang="en-US"/>
        </a:p>
      </dgm:t>
    </dgm:pt>
    <dgm:pt modelId="{E572FA87-3A4E-43F5-B9D5-9251DCA418B5}" type="parTrans" cxnId="{B6C9EF85-CF7B-4708-BE81-29FBBAAC4137}">
      <dgm:prSet/>
      <dgm:spPr/>
      <dgm:t>
        <a:bodyPr/>
        <a:lstStyle/>
        <a:p>
          <a:endParaRPr lang="en-US"/>
        </a:p>
      </dgm:t>
    </dgm:pt>
    <dgm:pt modelId="{08566E29-BB7E-4251-8791-7D56F73B6254}" type="sibTrans" cxnId="{B6C9EF85-CF7B-4708-BE81-29FBBAAC4137}">
      <dgm:prSet/>
      <dgm:spPr/>
      <dgm:t>
        <a:bodyPr/>
        <a:lstStyle/>
        <a:p>
          <a:endParaRPr lang="en-US"/>
        </a:p>
      </dgm:t>
    </dgm:pt>
    <dgm:pt modelId="{291EB828-C949-42A1-AF30-E198BC84F892}" type="pres">
      <dgm:prSet presAssocID="{78950173-6DF5-4868-9328-C46FFBC06B1A}" presName="linear" presStyleCnt="0">
        <dgm:presLayoutVars>
          <dgm:animLvl val="lvl"/>
          <dgm:resizeHandles val="exact"/>
        </dgm:presLayoutVars>
      </dgm:prSet>
      <dgm:spPr/>
    </dgm:pt>
    <dgm:pt modelId="{1A8A49C9-98EB-4608-A03D-306D86FDD0C4}" type="pres">
      <dgm:prSet presAssocID="{A1ECFD6E-9561-4B26-A298-B3DBF2805C57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3035B5BB-3099-4ED2-94B8-B18859A21019}" type="pres">
      <dgm:prSet presAssocID="{A1ECFD6E-9561-4B26-A298-B3DBF2805C57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4D0C600-1947-4052-9937-1F6D9FDAD75B}" srcId="{A1ECFD6E-9561-4B26-A298-B3DBF2805C57}" destId="{4DD07CC7-1F85-41E7-8764-293343254794}" srcOrd="2" destOrd="0" parTransId="{344A163C-B029-4525-80D9-537D64458EA8}" sibTransId="{8B3AC3F6-9F24-4D63-ADDC-44F20030C758}"/>
    <dgm:cxn modelId="{B747F60E-FCE4-4114-A00F-2F38616BF40F}" type="presOf" srcId="{BBD5517C-4818-4454-A49D-BA5F7DD54991}" destId="{3035B5BB-3099-4ED2-94B8-B18859A21019}" srcOrd="0" destOrd="4" presId="urn:microsoft.com/office/officeart/2005/8/layout/vList2"/>
    <dgm:cxn modelId="{E8BEDC10-8469-4150-9350-B84300B2B6EA}" type="presOf" srcId="{2E516652-2B97-4AFD-8A77-F7AD51E02213}" destId="{3035B5BB-3099-4ED2-94B8-B18859A21019}" srcOrd="0" destOrd="3" presId="urn:microsoft.com/office/officeart/2005/8/layout/vList2"/>
    <dgm:cxn modelId="{0D1A5315-C614-4F0D-8E59-193A3403DC28}" srcId="{A1ECFD6E-9561-4B26-A298-B3DBF2805C57}" destId="{1D5116D1-8E32-410D-A830-F37FA60FD5E1}" srcOrd="0" destOrd="0" parTransId="{34124DD2-9008-494E-9E3A-78D1289BEFA3}" sibTransId="{F1E64569-7285-4851-AC6A-9CB3F7D4C1A2}"/>
    <dgm:cxn modelId="{5465112F-98B0-4D11-BAF8-BC5C9F1CBD30}" type="presOf" srcId="{F069A999-64BB-4A21-BAA0-735637CFD1B6}" destId="{3035B5BB-3099-4ED2-94B8-B18859A21019}" srcOrd="0" destOrd="1" presId="urn:microsoft.com/office/officeart/2005/8/layout/vList2"/>
    <dgm:cxn modelId="{6FB66930-16A6-4B05-B47E-C12904C54CA8}" type="presOf" srcId="{1D5116D1-8E32-410D-A830-F37FA60FD5E1}" destId="{3035B5BB-3099-4ED2-94B8-B18859A21019}" srcOrd="0" destOrd="0" presId="urn:microsoft.com/office/officeart/2005/8/layout/vList2"/>
    <dgm:cxn modelId="{1F246B6A-AAEB-4659-8A7E-796AC1B76FC7}" srcId="{78950173-6DF5-4868-9328-C46FFBC06B1A}" destId="{A1ECFD6E-9561-4B26-A298-B3DBF2805C57}" srcOrd="0" destOrd="0" parTransId="{07BE5EBF-DE70-478D-8027-07BD8F15C7A2}" sibTransId="{C10FB3E2-2DB7-4508-B5B0-FFB750D8EDF2}"/>
    <dgm:cxn modelId="{2480AF52-EB6C-46FF-B39B-E0E7EC59DB4D}" srcId="{A1ECFD6E-9561-4B26-A298-B3DBF2805C57}" destId="{F069A999-64BB-4A21-BAA0-735637CFD1B6}" srcOrd="1" destOrd="0" parTransId="{EEE74ED2-CE7D-4B80-91F8-19D1B5D9DC3B}" sibTransId="{0371FC9C-54BF-42CC-A90C-F8F34945D9C8}"/>
    <dgm:cxn modelId="{B6C9EF85-CF7B-4708-BE81-29FBBAAC4137}" srcId="{A1ECFD6E-9561-4B26-A298-B3DBF2805C57}" destId="{BBD5517C-4818-4454-A49D-BA5F7DD54991}" srcOrd="4" destOrd="0" parTransId="{E572FA87-3A4E-43F5-B9D5-9251DCA418B5}" sibTransId="{08566E29-BB7E-4251-8791-7D56F73B6254}"/>
    <dgm:cxn modelId="{D50FC196-E4CA-46BA-9723-0A7998D410A8}" type="presOf" srcId="{4DD07CC7-1F85-41E7-8764-293343254794}" destId="{3035B5BB-3099-4ED2-94B8-B18859A21019}" srcOrd="0" destOrd="2" presId="urn:microsoft.com/office/officeart/2005/8/layout/vList2"/>
    <dgm:cxn modelId="{E26D79B1-E768-4E66-BDB7-4876D2852620}" type="presOf" srcId="{A1ECFD6E-9561-4B26-A298-B3DBF2805C57}" destId="{1A8A49C9-98EB-4608-A03D-306D86FDD0C4}" srcOrd="0" destOrd="0" presId="urn:microsoft.com/office/officeart/2005/8/layout/vList2"/>
    <dgm:cxn modelId="{CA6E75BE-54E2-4817-8379-0E84B5BB2F04}" srcId="{A1ECFD6E-9561-4B26-A298-B3DBF2805C57}" destId="{2E516652-2B97-4AFD-8A77-F7AD51E02213}" srcOrd="3" destOrd="0" parTransId="{BAE9E9CA-0F8D-4886-93B8-5CA08892DFFF}" sibTransId="{413C5A12-58BD-44B2-8CEE-97BF73F9864E}"/>
    <dgm:cxn modelId="{B41582EC-AD62-4A5C-80D9-16811C9C9AF7}" type="presOf" srcId="{78950173-6DF5-4868-9328-C46FFBC06B1A}" destId="{291EB828-C949-42A1-AF30-E198BC84F892}" srcOrd="0" destOrd="0" presId="urn:microsoft.com/office/officeart/2005/8/layout/vList2"/>
    <dgm:cxn modelId="{4D1F84FE-C9FE-4B76-836A-AC6C30F3BA0C}" type="presParOf" srcId="{291EB828-C949-42A1-AF30-E198BC84F892}" destId="{1A8A49C9-98EB-4608-A03D-306D86FDD0C4}" srcOrd="0" destOrd="0" presId="urn:microsoft.com/office/officeart/2005/8/layout/vList2"/>
    <dgm:cxn modelId="{734C5F42-0BCD-4487-899D-5255111A713B}" type="presParOf" srcId="{291EB828-C949-42A1-AF30-E198BC84F892}" destId="{3035B5BB-3099-4ED2-94B8-B18859A21019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BDF0E63-29E8-4597-A604-DCF4DA51139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FC5E7B21-4DE5-4A40-9EA2-18BAB6FBFD04}">
      <dgm:prSet/>
      <dgm:spPr/>
      <dgm:t>
        <a:bodyPr/>
        <a:lstStyle/>
        <a:p>
          <a:r>
            <a:rPr lang="en-GB"/>
            <a:t>2018 Traditional methods</a:t>
          </a:r>
          <a:endParaRPr lang="en-US"/>
        </a:p>
      </dgm:t>
    </dgm:pt>
    <dgm:pt modelId="{B79FCBDE-FFD1-4833-AE11-EB9E2933B291}" type="parTrans" cxnId="{469A59C9-97FD-43EC-98BA-F54D7B2090C2}">
      <dgm:prSet/>
      <dgm:spPr/>
      <dgm:t>
        <a:bodyPr/>
        <a:lstStyle/>
        <a:p>
          <a:endParaRPr lang="en-US"/>
        </a:p>
      </dgm:t>
    </dgm:pt>
    <dgm:pt modelId="{632B6B18-9F5F-41AF-9117-EC93DB6E0E78}" type="sibTrans" cxnId="{469A59C9-97FD-43EC-98BA-F54D7B2090C2}">
      <dgm:prSet/>
      <dgm:spPr/>
      <dgm:t>
        <a:bodyPr/>
        <a:lstStyle/>
        <a:p>
          <a:endParaRPr lang="en-US"/>
        </a:p>
      </dgm:t>
    </dgm:pt>
    <dgm:pt modelId="{E046AEFE-1AAF-4D8E-953C-9DB0E9FAA856}">
      <dgm:prSet/>
      <dgm:spPr/>
      <dgm:t>
        <a:bodyPr/>
        <a:lstStyle/>
        <a:p>
          <a:r>
            <a:rPr lang="en-GB"/>
            <a:t>2019 Advanced </a:t>
          </a:r>
          <a:r>
            <a:rPr lang="en-GB" dirty="0"/>
            <a:t>Discounted Methods</a:t>
          </a:r>
          <a:endParaRPr lang="en-US" dirty="0"/>
        </a:p>
      </dgm:t>
    </dgm:pt>
    <dgm:pt modelId="{655137C0-FC8E-4804-AE48-3F29D8497DEA}" type="parTrans" cxnId="{98666C96-B8F2-443E-ADDE-F90DA44EE47B}">
      <dgm:prSet/>
      <dgm:spPr/>
      <dgm:t>
        <a:bodyPr/>
        <a:lstStyle/>
        <a:p>
          <a:endParaRPr lang="en-US"/>
        </a:p>
      </dgm:t>
    </dgm:pt>
    <dgm:pt modelId="{99A93190-9CB5-4E76-B59B-4877B9106599}" type="sibTrans" cxnId="{98666C96-B8F2-443E-ADDE-F90DA44EE47B}">
      <dgm:prSet/>
      <dgm:spPr/>
      <dgm:t>
        <a:bodyPr/>
        <a:lstStyle/>
        <a:p>
          <a:endParaRPr lang="en-US"/>
        </a:p>
      </dgm:t>
    </dgm:pt>
    <dgm:pt modelId="{F7301868-33FE-4AD8-B368-4F5B34D137AF}">
      <dgm:prSet/>
      <dgm:spPr/>
      <dgm:t>
        <a:bodyPr/>
        <a:lstStyle/>
        <a:p>
          <a:r>
            <a:rPr lang="en-GB"/>
            <a:t>2020 Strategic Adaptation</a:t>
          </a:r>
          <a:endParaRPr lang="en-US"/>
        </a:p>
      </dgm:t>
    </dgm:pt>
    <dgm:pt modelId="{C6EC143F-747D-45F2-BC56-7E02BD539010}" type="parTrans" cxnId="{65E9F547-01F7-4F63-AC2A-B0D19AF8D102}">
      <dgm:prSet/>
      <dgm:spPr/>
      <dgm:t>
        <a:bodyPr/>
        <a:lstStyle/>
        <a:p>
          <a:endParaRPr lang="en-US"/>
        </a:p>
      </dgm:t>
    </dgm:pt>
    <dgm:pt modelId="{D878FBF0-E19A-42E9-B7EE-DAC4F27F7A7E}" type="sibTrans" cxnId="{65E9F547-01F7-4F63-AC2A-B0D19AF8D102}">
      <dgm:prSet/>
      <dgm:spPr/>
      <dgm:t>
        <a:bodyPr/>
        <a:lstStyle/>
        <a:p>
          <a:endParaRPr lang="en-US"/>
        </a:p>
      </dgm:t>
    </dgm:pt>
    <dgm:pt modelId="{CEF02501-9626-4C0D-8595-47514A17CB76}" type="pres">
      <dgm:prSet presAssocID="{FBDF0E63-29E8-4597-A604-DCF4DA51139D}" presName="root" presStyleCnt="0">
        <dgm:presLayoutVars>
          <dgm:dir/>
          <dgm:resizeHandles val="exact"/>
        </dgm:presLayoutVars>
      </dgm:prSet>
      <dgm:spPr/>
    </dgm:pt>
    <dgm:pt modelId="{3017F194-C10C-483B-A885-78816C8882FA}" type="pres">
      <dgm:prSet presAssocID="{FC5E7B21-4DE5-4A40-9EA2-18BAB6FBFD04}" presName="compNode" presStyleCnt="0"/>
      <dgm:spPr/>
    </dgm:pt>
    <dgm:pt modelId="{8B8006FD-9BEB-4464-9880-A26600313697}" type="pres">
      <dgm:prSet presAssocID="{FC5E7B21-4DE5-4A40-9EA2-18BAB6FBFD0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27FF392-1C81-48B5-842A-36C18E9D5FE1}" type="pres">
      <dgm:prSet presAssocID="{FC5E7B21-4DE5-4A40-9EA2-18BAB6FBFD04}" presName="spaceRect" presStyleCnt="0"/>
      <dgm:spPr/>
    </dgm:pt>
    <dgm:pt modelId="{5C8CB400-08C8-49FC-9399-C33A7D93788D}" type="pres">
      <dgm:prSet presAssocID="{FC5E7B21-4DE5-4A40-9EA2-18BAB6FBFD04}" presName="textRect" presStyleLbl="revTx" presStyleIdx="0" presStyleCnt="3">
        <dgm:presLayoutVars>
          <dgm:chMax val="1"/>
          <dgm:chPref val="1"/>
        </dgm:presLayoutVars>
      </dgm:prSet>
      <dgm:spPr/>
    </dgm:pt>
    <dgm:pt modelId="{98FF02B1-EE9A-48E1-9864-E9991F16E8D5}" type="pres">
      <dgm:prSet presAssocID="{632B6B18-9F5F-41AF-9117-EC93DB6E0E78}" presName="sibTrans" presStyleCnt="0"/>
      <dgm:spPr/>
    </dgm:pt>
    <dgm:pt modelId="{28D0C715-5AD0-4F0A-BC16-90DAC579905C}" type="pres">
      <dgm:prSet presAssocID="{E046AEFE-1AAF-4D8E-953C-9DB0E9FAA856}" presName="compNode" presStyleCnt="0"/>
      <dgm:spPr/>
    </dgm:pt>
    <dgm:pt modelId="{E1E26229-3088-4AE8-9EB1-C99D09B19DD5}" type="pres">
      <dgm:prSet presAssocID="{E046AEFE-1AAF-4D8E-953C-9DB0E9FAA85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B586304-56D8-43E1-B085-7EFEA0CBA96C}" type="pres">
      <dgm:prSet presAssocID="{E046AEFE-1AAF-4D8E-953C-9DB0E9FAA856}" presName="spaceRect" presStyleCnt="0"/>
      <dgm:spPr/>
    </dgm:pt>
    <dgm:pt modelId="{8448F794-9773-4038-A826-AD01BEF7B7BF}" type="pres">
      <dgm:prSet presAssocID="{E046AEFE-1AAF-4D8E-953C-9DB0E9FAA856}" presName="textRect" presStyleLbl="revTx" presStyleIdx="1" presStyleCnt="3">
        <dgm:presLayoutVars>
          <dgm:chMax val="1"/>
          <dgm:chPref val="1"/>
        </dgm:presLayoutVars>
      </dgm:prSet>
      <dgm:spPr/>
    </dgm:pt>
    <dgm:pt modelId="{BC7FA4AC-04F7-4619-9792-79D1F81FCEB8}" type="pres">
      <dgm:prSet presAssocID="{99A93190-9CB5-4E76-B59B-4877B9106599}" presName="sibTrans" presStyleCnt="0"/>
      <dgm:spPr/>
    </dgm:pt>
    <dgm:pt modelId="{6ED03BDD-5CDD-4169-9577-006BBE0AE5E2}" type="pres">
      <dgm:prSet presAssocID="{F7301868-33FE-4AD8-B368-4F5B34D137AF}" presName="compNode" presStyleCnt="0"/>
      <dgm:spPr/>
    </dgm:pt>
    <dgm:pt modelId="{26B1301A-CD70-4040-AC73-4DDC93327D5F}" type="pres">
      <dgm:prSet presAssocID="{F7301868-33FE-4AD8-B368-4F5B34D137A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CCED6FD-17C6-45AD-86FF-B8A813C6468C}" type="pres">
      <dgm:prSet presAssocID="{F7301868-33FE-4AD8-B368-4F5B34D137AF}" presName="spaceRect" presStyleCnt="0"/>
      <dgm:spPr/>
    </dgm:pt>
    <dgm:pt modelId="{E783A31B-10FF-4FD9-B2E0-F1DB2D7C9A15}" type="pres">
      <dgm:prSet presAssocID="{F7301868-33FE-4AD8-B368-4F5B34D137A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97F8629-7B12-4996-A666-4344276BE077}" type="presOf" srcId="{FC5E7B21-4DE5-4A40-9EA2-18BAB6FBFD04}" destId="{5C8CB400-08C8-49FC-9399-C33A7D93788D}" srcOrd="0" destOrd="0" presId="urn:microsoft.com/office/officeart/2018/2/layout/IconLabelList"/>
    <dgm:cxn modelId="{65E9F547-01F7-4F63-AC2A-B0D19AF8D102}" srcId="{FBDF0E63-29E8-4597-A604-DCF4DA51139D}" destId="{F7301868-33FE-4AD8-B368-4F5B34D137AF}" srcOrd="2" destOrd="0" parTransId="{C6EC143F-747D-45F2-BC56-7E02BD539010}" sibTransId="{D878FBF0-E19A-42E9-B7EE-DAC4F27F7A7E}"/>
    <dgm:cxn modelId="{1A937B4F-A56C-44FA-932C-3A866680C15E}" type="presOf" srcId="{F7301868-33FE-4AD8-B368-4F5B34D137AF}" destId="{E783A31B-10FF-4FD9-B2E0-F1DB2D7C9A15}" srcOrd="0" destOrd="0" presId="urn:microsoft.com/office/officeart/2018/2/layout/IconLabelList"/>
    <dgm:cxn modelId="{6334F671-9AE7-4105-9999-600FCD4EF612}" type="presOf" srcId="{E046AEFE-1AAF-4D8E-953C-9DB0E9FAA856}" destId="{8448F794-9773-4038-A826-AD01BEF7B7BF}" srcOrd="0" destOrd="0" presId="urn:microsoft.com/office/officeart/2018/2/layout/IconLabelList"/>
    <dgm:cxn modelId="{98666C96-B8F2-443E-ADDE-F90DA44EE47B}" srcId="{FBDF0E63-29E8-4597-A604-DCF4DA51139D}" destId="{E046AEFE-1AAF-4D8E-953C-9DB0E9FAA856}" srcOrd="1" destOrd="0" parTransId="{655137C0-FC8E-4804-AE48-3F29D8497DEA}" sibTransId="{99A93190-9CB5-4E76-B59B-4877B9106599}"/>
    <dgm:cxn modelId="{469A59C9-97FD-43EC-98BA-F54D7B2090C2}" srcId="{FBDF0E63-29E8-4597-A604-DCF4DA51139D}" destId="{FC5E7B21-4DE5-4A40-9EA2-18BAB6FBFD04}" srcOrd="0" destOrd="0" parTransId="{B79FCBDE-FFD1-4833-AE11-EB9E2933B291}" sibTransId="{632B6B18-9F5F-41AF-9117-EC93DB6E0E78}"/>
    <dgm:cxn modelId="{37E052E2-8B5E-4FC5-8DC3-6B1628876963}" type="presOf" srcId="{FBDF0E63-29E8-4597-A604-DCF4DA51139D}" destId="{CEF02501-9626-4C0D-8595-47514A17CB76}" srcOrd="0" destOrd="0" presId="urn:microsoft.com/office/officeart/2018/2/layout/IconLabelList"/>
    <dgm:cxn modelId="{0CBDFF19-E275-4C1B-A82F-5717953C2090}" type="presParOf" srcId="{CEF02501-9626-4C0D-8595-47514A17CB76}" destId="{3017F194-C10C-483B-A885-78816C8882FA}" srcOrd="0" destOrd="0" presId="urn:microsoft.com/office/officeart/2018/2/layout/IconLabelList"/>
    <dgm:cxn modelId="{85EEB9D2-3FE6-4E6B-8A04-1F304896FF4E}" type="presParOf" srcId="{3017F194-C10C-483B-A885-78816C8882FA}" destId="{8B8006FD-9BEB-4464-9880-A26600313697}" srcOrd="0" destOrd="0" presId="urn:microsoft.com/office/officeart/2018/2/layout/IconLabelList"/>
    <dgm:cxn modelId="{9CC36B8E-D2E9-4980-BC2B-4C94C5A318E5}" type="presParOf" srcId="{3017F194-C10C-483B-A885-78816C8882FA}" destId="{527FF392-1C81-48B5-842A-36C18E9D5FE1}" srcOrd="1" destOrd="0" presId="urn:microsoft.com/office/officeart/2018/2/layout/IconLabelList"/>
    <dgm:cxn modelId="{9C010F09-0141-4111-A44A-CBEAE0A2546C}" type="presParOf" srcId="{3017F194-C10C-483B-A885-78816C8882FA}" destId="{5C8CB400-08C8-49FC-9399-C33A7D93788D}" srcOrd="2" destOrd="0" presId="urn:microsoft.com/office/officeart/2018/2/layout/IconLabelList"/>
    <dgm:cxn modelId="{4CB37CE3-7D47-4897-9480-B88F06D36617}" type="presParOf" srcId="{CEF02501-9626-4C0D-8595-47514A17CB76}" destId="{98FF02B1-EE9A-48E1-9864-E9991F16E8D5}" srcOrd="1" destOrd="0" presId="urn:microsoft.com/office/officeart/2018/2/layout/IconLabelList"/>
    <dgm:cxn modelId="{70A3F453-08C6-47B1-B384-139156FCBC4D}" type="presParOf" srcId="{CEF02501-9626-4C0D-8595-47514A17CB76}" destId="{28D0C715-5AD0-4F0A-BC16-90DAC579905C}" srcOrd="2" destOrd="0" presId="urn:microsoft.com/office/officeart/2018/2/layout/IconLabelList"/>
    <dgm:cxn modelId="{3EE43985-854C-43E9-8C8E-438E7C7E64ED}" type="presParOf" srcId="{28D0C715-5AD0-4F0A-BC16-90DAC579905C}" destId="{E1E26229-3088-4AE8-9EB1-C99D09B19DD5}" srcOrd="0" destOrd="0" presId="urn:microsoft.com/office/officeart/2018/2/layout/IconLabelList"/>
    <dgm:cxn modelId="{519BF074-DD71-40D4-B499-094CBA86B192}" type="presParOf" srcId="{28D0C715-5AD0-4F0A-BC16-90DAC579905C}" destId="{6B586304-56D8-43E1-B085-7EFEA0CBA96C}" srcOrd="1" destOrd="0" presId="urn:microsoft.com/office/officeart/2018/2/layout/IconLabelList"/>
    <dgm:cxn modelId="{13FAC3E7-FC8A-4D43-BF0B-3FE394ABC08E}" type="presParOf" srcId="{28D0C715-5AD0-4F0A-BC16-90DAC579905C}" destId="{8448F794-9773-4038-A826-AD01BEF7B7BF}" srcOrd="2" destOrd="0" presId="urn:microsoft.com/office/officeart/2018/2/layout/IconLabelList"/>
    <dgm:cxn modelId="{560B90A3-6F0C-4A56-A668-D4653B7C5D2E}" type="presParOf" srcId="{CEF02501-9626-4C0D-8595-47514A17CB76}" destId="{BC7FA4AC-04F7-4619-9792-79D1F81FCEB8}" srcOrd="3" destOrd="0" presId="urn:microsoft.com/office/officeart/2018/2/layout/IconLabelList"/>
    <dgm:cxn modelId="{31598105-01DB-47C3-A475-0A0043CA0691}" type="presParOf" srcId="{CEF02501-9626-4C0D-8595-47514A17CB76}" destId="{6ED03BDD-5CDD-4169-9577-006BBE0AE5E2}" srcOrd="4" destOrd="0" presId="urn:microsoft.com/office/officeart/2018/2/layout/IconLabelList"/>
    <dgm:cxn modelId="{8FED25C2-E1F4-49E7-9A8B-143343FA54E3}" type="presParOf" srcId="{6ED03BDD-5CDD-4169-9577-006BBE0AE5E2}" destId="{26B1301A-CD70-4040-AC73-4DDC93327D5F}" srcOrd="0" destOrd="0" presId="urn:microsoft.com/office/officeart/2018/2/layout/IconLabelList"/>
    <dgm:cxn modelId="{54BE4067-BFB4-4591-BB35-6E248E63FEC7}" type="presParOf" srcId="{6ED03BDD-5CDD-4169-9577-006BBE0AE5E2}" destId="{8CCED6FD-17C6-45AD-86FF-B8A813C6468C}" srcOrd="1" destOrd="0" presId="urn:microsoft.com/office/officeart/2018/2/layout/IconLabelList"/>
    <dgm:cxn modelId="{32FB3722-25C3-48D0-B3E2-DC7EFB427C0C}" type="presParOf" srcId="{6ED03BDD-5CDD-4169-9577-006BBE0AE5E2}" destId="{E783A31B-10FF-4FD9-B2E0-F1DB2D7C9A1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5831754-BF7D-4CA4-A4F5-1BC8831ABB95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35E98E7-1211-417A-983A-5A140D0FE94D}">
      <dgm:prSet/>
      <dgm:spPr/>
      <dgm:t>
        <a:bodyPr/>
        <a:lstStyle/>
        <a:p>
          <a:r>
            <a:rPr lang="en-GB" dirty="0"/>
            <a:t>FAI use safety stock to prevent stockouts of fast-moving parts</a:t>
          </a:r>
          <a:endParaRPr lang="en-US" dirty="0"/>
        </a:p>
      </dgm:t>
    </dgm:pt>
    <dgm:pt modelId="{A4D0E0F2-221D-4C7E-9E9B-A7129F93C451}" type="parTrans" cxnId="{29FBD291-1AE4-4F61-B444-959BA90FED8E}">
      <dgm:prSet/>
      <dgm:spPr/>
      <dgm:t>
        <a:bodyPr/>
        <a:lstStyle/>
        <a:p>
          <a:endParaRPr lang="en-US"/>
        </a:p>
      </dgm:t>
    </dgm:pt>
    <dgm:pt modelId="{5019A655-0D4B-4055-B63A-93A76BFDBA63}" type="sibTrans" cxnId="{29FBD291-1AE4-4F61-B444-959BA90FED8E}">
      <dgm:prSet/>
      <dgm:spPr/>
      <dgm:t>
        <a:bodyPr/>
        <a:lstStyle/>
        <a:p>
          <a:endParaRPr lang="en-US"/>
        </a:p>
      </dgm:t>
    </dgm:pt>
    <dgm:pt modelId="{EA8E81B7-DBB2-4014-8AD0-CF3F576AAFDB}">
      <dgm:prSet/>
      <dgm:spPr/>
      <dgm:t>
        <a:bodyPr/>
        <a:lstStyle/>
        <a:p>
          <a:r>
            <a:rPr lang="en-GB" dirty="0"/>
            <a:t>FAI apply ABC analysis to prioritise products</a:t>
          </a:r>
          <a:endParaRPr lang="en-US" dirty="0"/>
        </a:p>
      </dgm:t>
    </dgm:pt>
    <dgm:pt modelId="{819A194C-C079-4C60-97A4-FBB5325AC9DC}" type="parTrans" cxnId="{BF12C8A2-BBAA-4725-B1B5-D52417A849AA}">
      <dgm:prSet/>
      <dgm:spPr/>
      <dgm:t>
        <a:bodyPr/>
        <a:lstStyle/>
        <a:p>
          <a:endParaRPr lang="en-US"/>
        </a:p>
      </dgm:t>
    </dgm:pt>
    <dgm:pt modelId="{8905669F-1603-4BBB-B44F-3379B6713270}" type="sibTrans" cxnId="{BF12C8A2-BBAA-4725-B1B5-D52417A849AA}">
      <dgm:prSet/>
      <dgm:spPr/>
      <dgm:t>
        <a:bodyPr/>
        <a:lstStyle/>
        <a:p>
          <a:endParaRPr lang="en-US"/>
        </a:p>
      </dgm:t>
    </dgm:pt>
    <dgm:pt modelId="{D0A15B55-51F6-47CC-9635-2ABCC9B99071}">
      <dgm:prSet/>
      <dgm:spPr/>
      <dgm:t>
        <a:bodyPr/>
        <a:lstStyle/>
        <a:p>
          <a:r>
            <a:rPr lang="en-GB"/>
            <a:t>FAI apply demand forecasting tools to predict future sales</a:t>
          </a:r>
          <a:endParaRPr lang="en-US"/>
        </a:p>
      </dgm:t>
    </dgm:pt>
    <dgm:pt modelId="{B1FD5148-F5E3-47CC-ACFD-616A720E68AC}" type="parTrans" cxnId="{70E639FA-A969-4677-83A5-5494E98876BB}">
      <dgm:prSet/>
      <dgm:spPr/>
      <dgm:t>
        <a:bodyPr/>
        <a:lstStyle/>
        <a:p>
          <a:endParaRPr lang="en-US"/>
        </a:p>
      </dgm:t>
    </dgm:pt>
    <dgm:pt modelId="{AD2A8416-4A40-4CB7-B76D-F386EF685A44}" type="sibTrans" cxnId="{70E639FA-A969-4677-83A5-5494E98876BB}">
      <dgm:prSet/>
      <dgm:spPr/>
      <dgm:t>
        <a:bodyPr/>
        <a:lstStyle/>
        <a:p>
          <a:endParaRPr lang="en-US"/>
        </a:p>
      </dgm:t>
    </dgm:pt>
    <dgm:pt modelId="{0001DFB6-8F80-433F-8A1C-07EED4415CA6}">
      <dgm:prSet/>
      <dgm:spPr/>
      <dgm:t>
        <a:bodyPr/>
        <a:lstStyle/>
        <a:p>
          <a:r>
            <a:rPr lang="en-GB"/>
            <a:t>FAI reduce obsolete stock where possible</a:t>
          </a:r>
          <a:endParaRPr lang="en-US"/>
        </a:p>
      </dgm:t>
    </dgm:pt>
    <dgm:pt modelId="{7F8D226C-3B8D-42B8-8F16-6A7C51863A32}" type="parTrans" cxnId="{FBBEE0AF-3265-433B-B49D-14548A37575F}">
      <dgm:prSet/>
      <dgm:spPr/>
      <dgm:t>
        <a:bodyPr/>
        <a:lstStyle/>
        <a:p>
          <a:endParaRPr lang="en-US"/>
        </a:p>
      </dgm:t>
    </dgm:pt>
    <dgm:pt modelId="{38E50E43-6792-48B4-9E52-3377765C7C8C}" type="sibTrans" cxnId="{FBBEE0AF-3265-433B-B49D-14548A37575F}">
      <dgm:prSet/>
      <dgm:spPr/>
      <dgm:t>
        <a:bodyPr/>
        <a:lstStyle/>
        <a:p>
          <a:endParaRPr lang="en-US"/>
        </a:p>
      </dgm:t>
    </dgm:pt>
    <dgm:pt modelId="{8B2F2C12-B52B-4EDC-9030-E00191710957}" type="pres">
      <dgm:prSet presAssocID="{B5831754-BF7D-4CA4-A4F5-1BC8831ABB95}" presName="matrix" presStyleCnt="0">
        <dgm:presLayoutVars>
          <dgm:chMax val="1"/>
          <dgm:dir/>
          <dgm:resizeHandles val="exact"/>
        </dgm:presLayoutVars>
      </dgm:prSet>
      <dgm:spPr/>
    </dgm:pt>
    <dgm:pt modelId="{988A5F3C-60A7-4B67-B4F4-CB196D4F07B6}" type="pres">
      <dgm:prSet presAssocID="{B5831754-BF7D-4CA4-A4F5-1BC8831ABB95}" presName="diamond" presStyleLbl="bgShp" presStyleIdx="0" presStyleCnt="1"/>
      <dgm:spPr/>
    </dgm:pt>
    <dgm:pt modelId="{30ECCD80-7214-4BAD-8525-F5AC01476A66}" type="pres">
      <dgm:prSet presAssocID="{B5831754-BF7D-4CA4-A4F5-1BC8831ABB9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731C03E-EA1E-421B-B61F-27B599E503AC}" type="pres">
      <dgm:prSet presAssocID="{B5831754-BF7D-4CA4-A4F5-1BC8831ABB9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7814C6F-CF80-4AA5-AC8B-7EA468C8F323}" type="pres">
      <dgm:prSet presAssocID="{B5831754-BF7D-4CA4-A4F5-1BC8831ABB9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53F13AB-7E1C-4D24-B8E4-F92D6E6EECB9}" type="pres">
      <dgm:prSet presAssocID="{B5831754-BF7D-4CA4-A4F5-1BC8831ABB9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B5A2331-AB03-4CC2-BC3F-A7148D128D74}" type="presOf" srcId="{D0A15B55-51F6-47CC-9635-2ABCC9B99071}" destId="{C7814C6F-CF80-4AA5-AC8B-7EA468C8F323}" srcOrd="0" destOrd="0" presId="urn:microsoft.com/office/officeart/2005/8/layout/matrix3"/>
    <dgm:cxn modelId="{32BF1144-3307-4845-8B9C-A1DF701B778B}" type="presOf" srcId="{A35E98E7-1211-417A-983A-5A140D0FE94D}" destId="{30ECCD80-7214-4BAD-8525-F5AC01476A66}" srcOrd="0" destOrd="0" presId="urn:microsoft.com/office/officeart/2005/8/layout/matrix3"/>
    <dgm:cxn modelId="{F672BA77-EF97-416E-A6D2-D4C8B1EF0EE4}" type="presOf" srcId="{B5831754-BF7D-4CA4-A4F5-1BC8831ABB95}" destId="{8B2F2C12-B52B-4EDC-9030-E00191710957}" srcOrd="0" destOrd="0" presId="urn:microsoft.com/office/officeart/2005/8/layout/matrix3"/>
    <dgm:cxn modelId="{29FBD291-1AE4-4F61-B444-959BA90FED8E}" srcId="{B5831754-BF7D-4CA4-A4F5-1BC8831ABB95}" destId="{A35E98E7-1211-417A-983A-5A140D0FE94D}" srcOrd="0" destOrd="0" parTransId="{A4D0E0F2-221D-4C7E-9E9B-A7129F93C451}" sibTransId="{5019A655-0D4B-4055-B63A-93A76BFDBA63}"/>
    <dgm:cxn modelId="{BF12C8A2-BBAA-4725-B1B5-D52417A849AA}" srcId="{B5831754-BF7D-4CA4-A4F5-1BC8831ABB95}" destId="{EA8E81B7-DBB2-4014-8AD0-CF3F576AAFDB}" srcOrd="1" destOrd="0" parTransId="{819A194C-C079-4C60-97A4-FBB5325AC9DC}" sibTransId="{8905669F-1603-4BBB-B44F-3379B6713270}"/>
    <dgm:cxn modelId="{FBBEE0AF-3265-433B-B49D-14548A37575F}" srcId="{B5831754-BF7D-4CA4-A4F5-1BC8831ABB95}" destId="{0001DFB6-8F80-433F-8A1C-07EED4415CA6}" srcOrd="3" destOrd="0" parTransId="{7F8D226C-3B8D-42B8-8F16-6A7C51863A32}" sibTransId="{38E50E43-6792-48B4-9E52-3377765C7C8C}"/>
    <dgm:cxn modelId="{805B9FBB-11A3-432D-8600-820CBDC3A927}" type="presOf" srcId="{EA8E81B7-DBB2-4014-8AD0-CF3F576AAFDB}" destId="{5731C03E-EA1E-421B-B61F-27B599E503AC}" srcOrd="0" destOrd="0" presId="urn:microsoft.com/office/officeart/2005/8/layout/matrix3"/>
    <dgm:cxn modelId="{03D248D0-B1B0-454F-8263-11DD3A6F6F35}" type="presOf" srcId="{0001DFB6-8F80-433F-8A1C-07EED4415CA6}" destId="{853F13AB-7E1C-4D24-B8E4-F92D6E6EECB9}" srcOrd="0" destOrd="0" presId="urn:microsoft.com/office/officeart/2005/8/layout/matrix3"/>
    <dgm:cxn modelId="{70E639FA-A969-4677-83A5-5494E98876BB}" srcId="{B5831754-BF7D-4CA4-A4F5-1BC8831ABB95}" destId="{D0A15B55-51F6-47CC-9635-2ABCC9B99071}" srcOrd="2" destOrd="0" parTransId="{B1FD5148-F5E3-47CC-ACFD-616A720E68AC}" sibTransId="{AD2A8416-4A40-4CB7-B76D-F386EF685A44}"/>
    <dgm:cxn modelId="{F5C60297-2C7D-43A0-8971-D993BC753A83}" type="presParOf" srcId="{8B2F2C12-B52B-4EDC-9030-E00191710957}" destId="{988A5F3C-60A7-4B67-B4F4-CB196D4F07B6}" srcOrd="0" destOrd="0" presId="urn:microsoft.com/office/officeart/2005/8/layout/matrix3"/>
    <dgm:cxn modelId="{9065E1FE-F016-4C57-8CF8-C2B07CBAB73F}" type="presParOf" srcId="{8B2F2C12-B52B-4EDC-9030-E00191710957}" destId="{30ECCD80-7214-4BAD-8525-F5AC01476A66}" srcOrd="1" destOrd="0" presId="urn:microsoft.com/office/officeart/2005/8/layout/matrix3"/>
    <dgm:cxn modelId="{58A5C645-9CF3-46CA-9C14-21AFDB9FCFD3}" type="presParOf" srcId="{8B2F2C12-B52B-4EDC-9030-E00191710957}" destId="{5731C03E-EA1E-421B-B61F-27B599E503AC}" srcOrd="2" destOrd="0" presId="urn:microsoft.com/office/officeart/2005/8/layout/matrix3"/>
    <dgm:cxn modelId="{6B3CF074-0D16-4D5B-86B7-B8D86673103C}" type="presParOf" srcId="{8B2F2C12-B52B-4EDC-9030-E00191710957}" destId="{C7814C6F-CF80-4AA5-AC8B-7EA468C8F323}" srcOrd="3" destOrd="0" presId="urn:microsoft.com/office/officeart/2005/8/layout/matrix3"/>
    <dgm:cxn modelId="{B463F45B-E3BD-46BB-92D6-B150BE337E28}" type="presParOf" srcId="{8B2F2C12-B52B-4EDC-9030-E00191710957}" destId="{853F13AB-7E1C-4D24-B8E4-F92D6E6EECB9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C81CCFA-0FBC-45E9-88ED-1D1642FFD81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B6EAE0F7-BF81-444F-8BD8-269D389DC88E}">
      <dgm:prSet/>
      <dgm:spPr/>
      <dgm:t>
        <a:bodyPr/>
        <a:lstStyle/>
        <a:p>
          <a:r>
            <a:rPr lang="en-GB"/>
            <a:t>Advanced Inventory</a:t>
          </a:r>
          <a:endParaRPr lang="en-US"/>
        </a:p>
      </dgm:t>
    </dgm:pt>
    <dgm:pt modelId="{BABCDDED-A0F5-4D6D-AAF0-1D55411A525A}" type="parTrans" cxnId="{F98C2277-EDCC-41E6-9364-3B3511762EBA}">
      <dgm:prSet/>
      <dgm:spPr/>
      <dgm:t>
        <a:bodyPr/>
        <a:lstStyle/>
        <a:p>
          <a:endParaRPr lang="en-US"/>
        </a:p>
      </dgm:t>
    </dgm:pt>
    <dgm:pt modelId="{9E0F8602-E1E4-4339-9D8C-E40AC63C5124}" type="sibTrans" cxnId="{F98C2277-EDCC-41E6-9364-3B3511762EBA}">
      <dgm:prSet/>
      <dgm:spPr/>
      <dgm:t>
        <a:bodyPr/>
        <a:lstStyle/>
        <a:p>
          <a:endParaRPr lang="en-US"/>
        </a:p>
      </dgm:t>
    </dgm:pt>
    <dgm:pt modelId="{F1390657-760E-4778-AF72-33DBE2B46654}">
      <dgm:prSet/>
      <dgm:spPr/>
      <dgm:t>
        <a:bodyPr/>
        <a:lstStyle/>
        <a:p>
          <a:r>
            <a:rPr lang="en-GB"/>
            <a:t>Receivables control</a:t>
          </a:r>
          <a:endParaRPr lang="en-US"/>
        </a:p>
      </dgm:t>
    </dgm:pt>
    <dgm:pt modelId="{99C28708-2DBA-4691-90FD-B88302C87B34}" type="parTrans" cxnId="{BF3133AB-4E9C-48EE-93F1-5226A32FA4C9}">
      <dgm:prSet/>
      <dgm:spPr/>
      <dgm:t>
        <a:bodyPr/>
        <a:lstStyle/>
        <a:p>
          <a:endParaRPr lang="en-US"/>
        </a:p>
      </dgm:t>
    </dgm:pt>
    <dgm:pt modelId="{AE177054-9577-4EBF-BBB6-A6B5146B3C05}" type="sibTrans" cxnId="{BF3133AB-4E9C-48EE-93F1-5226A32FA4C9}">
      <dgm:prSet/>
      <dgm:spPr/>
      <dgm:t>
        <a:bodyPr/>
        <a:lstStyle/>
        <a:p>
          <a:endParaRPr lang="en-US"/>
        </a:p>
      </dgm:t>
    </dgm:pt>
    <dgm:pt modelId="{F0636178-A44D-496D-8CD7-93827B44A586}">
      <dgm:prSet/>
      <dgm:spPr/>
      <dgm:t>
        <a:bodyPr/>
        <a:lstStyle/>
        <a:p>
          <a:r>
            <a:rPr lang="en-GB"/>
            <a:t>Payables strategies</a:t>
          </a:r>
          <a:endParaRPr lang="en-US"/>
        </a:p>
      </dgm:t>
    </dgm:pt>
    <dgm:pt modelId="{0AE51C17-8FA6-4390-A94F-86AB78C81189}" type="parTrans" cxnId="{9B754541-6885-42C1-B712-AEEBB3483D67}">
      <dgm:prSet/>
      <dgm:spPr/>
      <dgm:t>
        <a:bodyPr/>
        <a:lstStyle/>
        <a:p>
          <a:endParaRPr lang="en-US"/>
        </a:p>
      </dgm:t>
    </dgm:pt>
    <dgm:pt modelId="{271EAE67-B14F-468D-8DFB-BEF742AB3FB8}" type="sibTrans" cxnId="{9B754541-6885-42C1-B712-AEEBB3483D67}">
      <dgm:prSet/>
      <dgm:spPr/>
      <dgm:t>
        <a:bodyPr/>
        <a:lstStyle/>
        <a:p>
          <a:endParaRPr lang="en-US"/>
        </a:p>
      </dgm:t>
    </dgm:pt>
    <dgm:pt modelId="{196A4B52-1EF9-4DA3-A84C-FDDBFAFD7182}">
      <dgm:prSet/>
      <dgm:spPr/>
      <dgm:t>
        <a:bodyPr/>
        <a:lstStyle/>
        <a:p>
          <a:r>
            <a:rPr lang="en-GB"/>
            <a:t>CCC monitoring</a:t>
          </a:r>
          <a:endParaRPr lang="en-US"/>
        </a:p>
      </dgm:t>
    </dgm:pt>
    <dgm:pt modelId="{44E83F6F-0628-42E4-B3C8-0EA806D5712F}" type="parTrans" cxnId="{66D01451-294F-427A-BFB8-24BEA3001162}">
      <dgm:prSet/>
      <dgm:spPr/>
      <dgm:t>
        <a:bodyPr/>
        <a:lstStyle/>
        <a:p>
          <a:endParaRPr lang="en-US"/>
        </a:p>
      </dgm:t>
    </dgm:pt>
    <dgm:pt modelId="{004E0A9E-0168-40A9-A122-FD41057BCFB7}" type="sibTrans" cxnId="{66D01451-294F-427A-BFB8-24BEA3001162}">
      <dgm:prSet/>
      <dgm:spPr/>
      <dgm:t>
        <a:bodyPr/>
        <a:lstStyle/>
        <a:p>
          <a:endParaRPr lang="en-US"/>
        </a:p>
      </dgm:t>
    </dgm:pt>
    <dgm:pt modelId="{86A163EB-BC33-4B54-8905-B873361375DA}">
      <dgm:prSet/>
      <dgm:spPr/>
      <dgm:t>
        <a:bodyPr/>
        <a:lstStyle/>
        <a:p>
          <a:r>
            <a:rPr lang="en-GB"/>
            <a:t>Supply-chain integration </a:t>
          </a:r>
          <a:endParaRPr lang="en-US"/>
        </a:p>
      </dgm:t>
    </dgm:pt>
    <dgm:pt modelId="{15BE3378-36DD-4FD9-9B7C-A66ACF1D8F61}" type="parTrans" cxnId="{DC264D46-9A85-4BD4-9720-F6D60B69C720}">
      <dgm:prSet/>
      <dgm:spPr/>
      <dgm:t>
        <a:bodyPr/>
        <a:lstStyle/>
        <a:p>
          <a:endParaRPr lang="en-US"/>
        </a:p>
      </dgm:t>
    </dgm:pt>
    <dgm:pt modelId="{4CA6E75A-A328-46BB-B48F-F9588486A4A9}" type="sibTrans" cxnId="{DC264D46-9A85-4BD4-9720-F6D60B69C720}">
      <dgm:prSet/>
      <dgm:spPr/>
      <dgm:t>
        <a:bodyPr/>
        <a:lstStyle/>
        <a:p>
          <a:endParaRPr lang="en-US"/>
        </a:p>
      </dgm:t>
    </dgm:pt>
    <dgm:pt modelId="{8183BE78-C577-4F77-A9B9-4071098D7B18}" type="pres">
      <dgm:prSet presAssocID="{FC81CCFA-0FBC-45E9-88ED-1D1642FFD810}" presName="root" presStyleCnt="0">
        <dgm:presLayoutVars>
          <dgm:dir/>
          <dgm:resizeHandles val="exact"/>
        </dgm:presLayoutVars>
      </dgm:prSet>
      <dgm:spPr/>
    </dgm:pt>
    <dgm:pt modelId="{4748BBD7-61E6-4891-B415-653F947ADB7B}" type="pres">
      <dgm:prSet presAssocID="{FC81CCFA-0FBC-45E9-88ED-1D1642FFD810}" presName="container" presStyleCnt="0">
        <dgm:presLayoutVars>
          <dgm:dir/>
          <dgm:resizeHandles val="exact"/>
        </dgm:presLayoutVars>
      </dgm:prSet>
      <dgm:spPr/>
    </dgm:pt>
    <dgm:pt modelId="{4E9FC517-05F6-4ED3-BC07-BB7BED928958}" type="pres">
      <dgm:prSet presAssocID="{B6EAE0F7-BF81-444F-8BD8-269D389DC88E}" presName="compNode" presStyleCnt="0"/>
      <dgm:spPr/>
    </dgm:pt>
    <dgm:pt modelId="{26859230-E5F2-480B-A068-671A1123FDB9}" type="pres">
      <dgm:prSet presAssocID="{B6EAE0F7-BF81-444F-8BD8-269D389DC88E}" presName="iconBgRect" presStyleLbl="bgShp" presStyleIdx="0" presStyleCnt="5"/>
      <dgm:spPr/>
    </dgm:pt>
    <dgm:pt modelId="{AF5F2B56-3A90-4A2D-AC38-98B10BB662C6}" type="pres">
      <dgm:prSet presAssocID="{B6EAE0F7-BF81-444F-8BD8-269D389DC88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"/>
        </a:ext>
      </dgm:extLst>
    </dgm:pt>
    <dgm:pt modelId="{61DFA75B-4F26-470F-8BE1-4EB0B125FC0A}" type="pres">
      <dgm:prSet presAssocID="{B6EAE0F7-BF81-444F-8BD8-269D389DC88E}" presName="spaceRect" presStyleCnt="0"/>
      <dgm:spPr/>
    </dgm:pt>
    <dgm:pt modelId="{58E74E4A-5EC1-44A0-A71D-4EC232EF8A5D}" type="pres">
      <dgm:prSet presAssocID="{B6EAE0F7-BF81-444F-8BD8-269D389DC88E}" presName="textRect" presStyleLbl="revTx" presStyleIdx="0" presStyleCnt="5">
        <dgm:presLayoutVars>
          <dgm:chMax val="1"/>
          <dgm:chPref val="1"/>
        </dgm:presLayoutVars>
      </dgm:prSet>
      <dgm:spPr/>
    </dgm:pt>
    <dgm:pt modelId="{BEFAF9F3-C12F-40AA-B857-DE89D85B3E4A}" type="pres">
      <dgm:prSet presAssocID="{9E0F8602-E1E4-4339-9D8C-E40AC63C5124}" presName="sibTrans" presStyleLbl="sibTrans2D1" presStyleIdx="0" presStyleCnt="0"/>
      <dgm:spPr/>
    </dgm:pt>
    <dgm:pt modelId="{B3AF84C9-AB29-42F0-A64A-A31C73C41A00}" type="pres">
      <dgm:prSet presAssocID="{F1390657-760E-4778-AF72-33DBE2B46654}" presName="compNode" presStyleCnt="0"/>
      <dgm:spPr/>
    </dgm:pt>
    <dgm:pt modelId="{C956151D-C46A-4B24-9873-4CBE3E490E3D}" type="pres">
      <dgm:prSet presAssocID="{F1390657-760E-4778-AF72-33DBE2B46654}" presName="iconBgRect" presStyleLbl="bgShp" presStyleIdx="1" presStyleCnt="5"/>
      <dgm:spPr/>
    </dgm:pt>
    <dgm:pt modelId="{528A5F4A-5A81-4174-A801-48F52EF31EBA}" type="pres">
      <dgm:prSet presAssocID="{F1390657-760E-4778-AF72-33DBE2B4665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0BF4A81C-CCC7-4C66-A596-55E9D5D671CD}" type="pres">
      <dgm:prSet presAssocID="{F1390657-760E-4778-AF72-33DBE2B46654}" presName="spaceRect" presStyleCnt="0"/>
      <dgm:spPr/>
    </dgm:pt>
    <dgm:pt modelId="{1B728AD5-C4EC-40F1-8D1D-769D249C2799}" type="pres">
      <dgm:prSet presAssocID="{F1390657-760E-4778-AF72-33DBE2B46654}" presName="textRect" presStyleLbl="revTx" presStyleIdx="1" presStyleCnt="5">
        <dgm:presLayoutVars>
          <dgm:chMax val="1"/>
          <dgm:chPref val="1"/>
        </dgm:presLayoutVars>
      </dgm:prSet>
      <dgm:spPr/>
    </dgm:pt>
    <dgm:pt modelId="{1D860BA4-6562-4E2A-B41B-43A8BA68D36A}" type="pres">
      <dgm:prSet presAssocID="{AE177054-9577-4EBF-BBB6-A6B5146B3C05}" presName="sibTrans" presStyleLbl="sibTrans2D1" presStyleIdx="0" presStyleCnt="0"/>
      <dgm:spPr/>
    </dgm:pt>
    <dgm:pt modelId="{F38890D7-9534-40A9-8254-8EF7C3C36135}" type="pres">
      <dgm:prSet presAssocID="{F0636178-A44D-496D-8CD7-93827B44A586}" presName="compNode" presStyleCnt="0"/>
      <dgm:spPr/>
    </dgm:pt>
    <dgm:pt modelId="{817811F7-A92E-4568-945A-ACDF4F149F0C}" type="pres">
      <dgm:prSet presAssocID="{F0636178-A44D-496D-8CD7-93827B44A586}" presName="iconBgRect" presStyleLbl="bgShp" presStyleIdx="2" presStyleCnt="5"/>
      <dgm:spPr/>
    </dgm:pt>
    <dgm:pt modelId="{9A65A4BF-F38A-4A6E-B22D-849A6C44AD7E}" type="pres">
      <dgm:prSet presAssocID="{F0636178-A44D-496D-8CD7-93827B44A58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78B9735-9BC9-4878-AB48-7AB1E6B42D79}" type="pres">
      <dgm:prSet presAssocID="{F0636178-A44D-496D-8CD7-93827B44A586}" presName="spaceRect" presStyleCnt="0"/>
      <dgm:spPr/>
    </dgm:pt>
    <dgm:pt modelId="{6C6A92EC-E0BE-4C81-A487-6D48AD558BF9}" type="pres">
      <dgm:prSet presAssocID="{F0636178-A44D-496D-8CD7-93827B44A586}" presName="textRect" presStyleLbl="revTx" presStyleIdx="2" presStyleCnt="5">
        <dgm:presLayoutVars>
          <dgm:chMax val="1"/>
          <dgm:chPref val="1"/>
        </dgm:presLayoutVars>
      </dgm:prSet>
      <dgm:spPr/>
    </dgm:pt>
    <dgm:pt modelId="{39606D85-084E-4EB1-AAD1-C568FF51ACA6}" type="pres">
      <dgm:prSet presAssocID="{271EAE67-B14F-468D-8DFB-BEF742AB3FB8}" presName="sibTrans" presStyleLbl="sibTrans2D1" presStyleIdx="0" presStyleCnt="0"/>
      <dgm:spPr/>
    </dgm:pt>
    <dgm:pt modelId="{44A81B06-1080-4ADF-B5B8-B98EF1A38697}" type="pres">
      <dgm:prSet presAssocID="{196A4B52-1EF9-4DA3-A84C-FDDBFAFD7182}" presName="compNode" presStyleCnt="0"/>
      <dgm:spPr/>
    </dgm:pt>
    <dgm:pt modelId="{BDFD0861-F83A-4108-AE4A-07BC584452A4}" type="pres">
      <dgm:prSet presAssocID="{196A4B52-1EF9-4DA3-A84C-FDDBFAFD7182}" presName="iconBgRect" presStyleLbl="bgShp" presStyleIdx="3" presStyleCnt="5"/>
      <dgm:spPr/>
    </dgm:pt>
    <dgm:pt modelId="{E3AEB3A3-1F55-45CD-902E-D0EC67A66C6C}" type="pres">
      <dgm:prSet presAssocID="{196A4B52-1EF9-4DA3-A84C-FDDBFAFD718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D820F34-74AE-4B18-A199-AF9C0351947B}" type="pres">
      <dgm:prSet presAssocID="{196A4B52-1EF9-4DA3-A84C-FDDBFAFD7182}" presName="spaceRect" presStyleCnt="0"/>
      <dgm:spPr/>
    </dgm:pt>
    <dgm:pt modelId="{2B6A9A0E-F136-43DF-86A9-E565F2217AE0}" type="pres">
      <dgm:prSet presAssocID="{196A4B52-1EF9-4DA3-A84C-FDDBFAFD7182}" presName="textRect" presStyleLbl="revTx" presStyleIdx="3" presStyleCnt="5">
        <dgm:presLayoutVars>
          <dgm:chMax val="1"/>
          <dgm:chPref val="1"/>
        </dgm:presLayoutVars>
      </dgm:prSet>
      <dgm:spPr/>
    </dgm:pt>
    <dgm:pt modelId="{CB90D0F4-935D-454A-9090-10C5F2EF62D9}" type="pres">
      <dgm:prSet presAssocID="{004E0A9E-0168-40A9-A122-FD41057BCFB7}" presName="sibTrans" presStyleLbl="sibTrans2D1" presStyleIdx="0" presStyleCnt="0"/>
      <dgm:spPr/>
    </dgm:pt>
    <dgm:pt modelId="{C9675F4A-6D07-4A67-B47B-30D09A111980}" type="pres">
      <dgm:prSet presAssocID="{86A163EB-BC33-4B54-8905-B873361375DA}" presName="compNode" presStyleCnt="0"/>
      <dgm:spPr/>
    </dgm:pt>
    <dgm:pt modelId="{24421805-C254-441B-AF09-5174DB66F411}" type="pres">
      <dgm:prSet presAssocID="{86A163EB-BC33-4B54-8905-B873361375DA}" presName="iconBgRect" presStyleLbl="bgShp" presStyleIdx="4" presStyleCnt="5"/>
      <dgm:spPr/>
    </dgm:pt>
    <dgm:pt modelId="{7A460BDC-76AD-4D2B-86E5-47DBADE05F1C}" type="pres">
      <dgm:prSet presAssocID="{86A163EB-BC33-4B54-8905-B873361375D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0548C2EF-BF62-4836-B24E-A61E7E9F5CB6}" type="pres">
      <dgm:prSet presAssocID="{86A163EB-BC33-4B54-8905-B873361375DA}" presName="spaceRect" presStyleCnt="0"/>
      <dgm:spPr/>
    </dgm:pt>
    <dgm:pt modelId="{7FC6D687-DD3B-4E85-A1DE-E9A6374EA632}" type="pres">
      <dgm:prSet presAssocID="{86A163EB-BC33-4B54-8905-B873361375D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A123F1C-A62E-4F4D-A656-5602150F30B5}" type="presOf" srcId="{9E0F8602-E1E4-4339-9D8C-E40AC63C5124}" destId="{BEFAF9F3-C12F-40AA-B857-DE89D85B3E4A}" srcOrd="0" destOrd="0" presId="urn:microsoft.com/office/officeart/2018/2/layout/IconCircleList"/>
    <dgm:cxn modelId="{A84D3323-9400-43C6-AA2F-6D794C69B8C9}" type="presOf" srcId="{AE177054-9577-4EBF-BBB6-A6B5146B3C05}" destId="{1D860BA4-6562-4E2A-B41B-43A8BA68D36A}" srcOrd="0" destOrd="0" presId="urn:microsoft.com/office/officeart/2018/2/layout/IconCircleList"/>
    <dgm:cxn modelId="{9B754541-6885-42C1-B712-AEEBB3483D67}" srcId="{FC81CCFA-0FBC-45E9-88ED-1D1642FFD810}" destId="{F0636178-A44D-496D-8CD7-93827B44A586}" srcOrd="2" destOrd="0" parTransId="{0AE51C17-8FA6-4390-A94F-86AB78C81189}" sibTransId="{271EAE67-B14F-468D-8DFB-BEF742AB3FB8}"/>
    <dgm:cxn modelId="{DC264D46-9A85-4BD4-9720-F6D60B69C720}" srcId="{FC81CCFA-0FBC-45E9-88ED-1D1642FFD810}" destId="{86A163EB-BC33-4B54-8905-B873361375DA}" srcOrd="4" destOrd="0" parTransId="{15BE3378-36DD-4FD9-9B7C-A66ACF1D8F61}" sibTransId="{4CA6E75A-A328-46BB-B48F-F9588486A4A9}"/>
    <dgm:cxn modelId="{66D01451-294F-427A-BFB8-24BEA3001162}" srcId="{FC81CCFA-0FBC-45E9-88ED-1D1642FFD810}" destId="{196A4B52-1EF9-4DA3-A84C-FDDBFAFD7182}" srcOrd="3" destOrd="0" parTransId="{44E83F6F-0628-42E4-B3C8-0EA806D5712F}" sibTransId="{004E0A9E-0168-40A9-A122-FD41057BCFB7}"/>
    <dgm:cxn modelId="{4E012675-9E72-45DD-8D93-33F4AECEA852}" type="presOf" srcId="{86A163EB-BC33-4B54-8905-B873361375DA}" destId="{7FC6D687-DD3B-4E85-A1DE-E9A6374EA632}" srcOrd="0" destOrd="0" presId="urn:microsoft.com/office/officeart/2018/2/layout/IconCircleList"/>
    <dgm:cxn modelId="{F98C2277-EDCC-41E6-9364-3B3511762EBA}" srcId="{FC81CCFA-0FBC-45E9-88ED-1D1642FFD810}" destId="{B6EAE0F7-BF81-444F-8BD8-269D389DC88E}" srcOrd="0" destOrd="0" parTransId="{BABCDDED-A0F5-4D6D-AAF0-1D55411A525A}" sibTransId="{9E0F8602-E1E4-4339-9D8C-E40AC63C5124}"/>
    <dgm:cxn modelId="{62A44C97-A5B1-4BFD-B34A-96416D87C3FC}" type="presOf" srcId="{004E0A9E-0168-40A9-A122-FD41057BCFB7}" destId="{CB90D0F4-935D-454A-9090-10C5F2EF62D9}" srcOrd="0" destOrd="0" presId="urn:microsoft.com/office/officeart/2018/2/layout/IconCircleList"/>
    <dgm:cxn modelId="{88616FA0-53EE-4C8F-835C-7D53253C5FEA}" type="presOf" srcId="{B6EAE0F7-BF81-444F-8BD8-269D389DC88E}" destId="{58E74E4A-5EC1-44A0-A71D-4EC232EF8A5D}" srcOrd="0" destOrd="0" presId="urn:microsoft.com/office/officeart/2018/2/layout/IconCircleList"/>
    <dgm:cxn modelId="{62B5BEA6-397A-40D9-AFFB-6E32FF5A33A8}" type="presOf" srcId="{FC81CCFA-0FBC-45E9-88ED-1D1642FFD810}" destId="{8183BE78-C577-4F77-A9B9-4071098D7B18}" srcOrd="0" destOrd="0" presId="urn:microsoft.com/office/officeart/2018/2/layout/IconCircleList"/>
    <dgm:cxn modelId="{BF3133AB-4E9C-48EE-93F1-5226A32FA4C9}" srcId="{FC81CCFA-0FBC-45E9-88ED-1D1642FFD810}" destId="{F1390657-760E-4778-AF72-33DBE2B46654}" srcOrd="1" destOrd="0" parTransId="{99C28708-2DBA-4691-90FD-B88302C87B34}" sibTransId="{AE177054-9577-4EBF-BBB6-A6B5146B3C05}"/>
    <dgm:cxn modelId="{2EBB51C0-FF61-4145-9DE2-2EF70441803A}" type="presOf" srcId="{F1390657-760E-4778-AF72-33DBE2B46654}" destId="{1B728AD5-C4EC-40F1-8D1D-769D249C2799}" srcOrd="0" destOrd="0" presId="urn:microsoft.com/office/officeart/2018/2/layout/IconCircleList"/>
    <dgm:cxn modelId="{0BAA42D2-A66B-4682-9EC9-9A04B280BB64}" type="presOf" srcId="{F0636178-A44D-496D-8CD7-93827B44A586}" destId="{6C6A92EC-E0BE-4C81-A487-6D48AD558BF9}" srcOrd="0" destOrd="0" presId="urn:microsoft.com/office/officeart/2018/2/layout/IconCircleList"/>
    <dgm:cxn modelId="{6E8FD7E4-8EAF-4E77-B7ED-D58472B6C477}" type="presOf" srcId="{271EAE67-B14F-468D-8DFB-BEF742AB3FB8}" destId="{39606D85-084E-4EB1-AAD1-C568FF51ACA6}" srcOrd="0" destOrd="0" presId="urn:microsoft.com/office/officeart/2018/2/layout/IconCircleList"/>
    <dgm:cxn modelId="{355264F7-822A-4F5E-9712-FFC7559EBB22}" type="presOf" srcId="{196A4B52-1EF9-4DA3-A84C-FDDBFAFD7182}" destId="{2B6A9A0E-F136-43DF-86A9-E565F2217AE0}" srcOrd="0" destOrd="0" presId="urn:microsoft.com/office/officeart/2018/2/layout/IconCircleList"/>
    <dgm:cxn modelId="{131CE016-5A17-46CE-BC48-010CE7000441}" type="presParOf" srcId="{8183BE78-C577-4F77-A9B9-4071098D7B18}" destId="{4748BBD7-61E6-4891-B415-653F947ADB7B}" srcOrd="0" destOrd="0" presId="urn:microsoft.com/office/officeart/2018/2/layout/IconCircleList"/>
    <dgm:cxn modelId="{FE77E0E2-EA80-493A-AB15-08F292819327}" type="presParOf" srcId="{4748BBD7-61E6-4891-B415-653F947ADB7B}" destId="{4E9FC517-05F6-4ED3-BC07-BB7BED928958}" srcOrd="0" destOrd="0" presId="urn:microsoft.com/office/officeart/2018/2/layout/IconCircleList"/>
    <dgm:cxn modelId="{E031BA00-1DDC-45AF-B567-262BF4F44578}" type="presParOf" srcId="{4E9FC517-05F6-4ED3-BC07-BB7BED928958}" destId="{26859230-E5F2-480B-A068-671A1123FDB9}" srcOrd="0" destOrd="0" presId="urn:microsoft.com/office/officeart/2018/2/layout/IconCircleList"/>
    <dgm:cxn modelId="{F11243EA-8689-4995-B2FC-2F8D6D5F337A}" type="presParOf" srcId="{4E9FC517-05F6-4ED3-BC07-BB7BED928958}" destId="{AF5F2B56-3A90-4A2D-AC38-98B10BB662C6}" srcOrd="1" destOrd="0" presId="urn:microsoft.com/office/officeart/2018/2/layout/IconCircleList"/>
    <dgm:cxn modelId="{2646AB1D-5327-40E4-A977-DB7A0BC7B680}" type="presParOf" srcId="{4E9FC517-05F6-4ED3-BC07-BB7BED928958}" destId="{61DFA75B-4F26-470F-8BE1-4EB0B125FC0A}" srcOrd="2" destOrd="0" presId="urn:microsoft.com/office/officeart/2018/2/layout/IconCircleList"/>
    <dgm:cxn modelId="{6D05EEF8-DB8B-4021-A144-5159F84F4817}" type="presParOf" srcId="{4E9FC517-05F6-4ED3-BC07-BB7BED928958}" destId="{58E74E4A-5EC1-44A0-A71D-4EC232EF8A5D}" srcOrd="3" destOrd="0" presId="urn:microsoft.com/office/officeart/2018/2/layout/IconCircleList"/>
    <dgm:cxn modelId="{3940721C-BA27-41D1-9F8D-A545DAF2AE2F}" type="presParOf" srcId="{4748BBD7-61E6-4891-B415-653F947ADB7B}" destId="{BEFAF9F3-C12F-40AA-B857-DE89D85B3E4A}" srcOrd="1" destOrd="0" presId="urn:microsoft.com/office/officeart/2018/2/layout/IconCircleList"/>
    <dgm:cxn modelId="{438E07AA-0DDD-4DBA-BAD3-0FDE7C065BE6}" type="presParOf" srcId="{4748BBD7-61E6-4891-B415-653F947ADB7B}" destId="{B3AF84C9-AB29-42F0-A64A-A31C73C41A00}" srcOrd="2" destOrd="0" presId="urn:microsoft.com/office/officeart/2018/2/layout/IconCircleList"/>
    <dgm:cxn modelId="{C7952EAC-60EF-4095-B125-6B296A23402B}" type="presParOf" srcId="{B3AF84C9-AB29-42F0-A64A-A31C73C41A00}" destId="{C956151D-C46A-4B24-9873-4CBE3E490E3D}" srcOrd="0" destOrd="0" presId="urn:microsoft.com/office/officeart/2018/2/layout/IconCircleList"/>
    <dgm:cxn modelId="{7EDA8495-1115-4F0A-8A87-8596C4A4B967}" type="presParOf" srcId="{B3AF84C9-AB29-42F0-A64A-A31C73C41A00}" destId="{528A5F4A-5A81-4174-A801-48F52EF31EBA}" srcOrd="1" destOrd="0" presId="urn:microsoft.com/office/officeart/2018/2/layout/IconCircleList"/>
    <dgm:cxn modelId="{7B06965D-7352-49CE-AE42-18AD2162CCBF}" type="presParOf" srcId="{B3AF84C9-AB29-42F0-A64A-A31C73C41A00}" destId="{0BF4A81C-CCC7-4C66-A596-55E9D5D671CD}" srcOrd="2" destOrd="0" presId="urn:microsoft.com/office/officeart/2018/2/layout/IconCircleList"/>
    <dgm:cxn modelId="{F41EAD10-1C9E-47D8-A87C-7E5139D4426B}" type="presParOf" srcId="{B3AF84C9-AB29-42F0-A64A-A31C73C41A00}" destId="{1B728AD5-C4EC-40F1-8D1D-769D249C2799}" srcOrd="3" destOrd="0" presId="urn:microsoft.com/office/officeart/2018/2/layout/IconCircleList"/>
    <dgm:cxn modelId="{90FC99F6-8899-4409-B6EE-106D8FE4B6D8}" type="presParOf" srcId="{4748BBD7-61E6-4891-B415-653F947ADB7B}" destId="{1D860BA4-6562-4E2A-B41B-43A8BA68D36A}" srcOrd="3" destOrd="0" presId="urn:microsoft.com/office/officeart/2018/2/layout/IconCircleList"/>
    <dgm:cxn modelId="{9EA7F587-2537-484B-A4EF-A354C8E2EDCE}" type="presParOf" srcId="{4748BBD7-61E6-4891-B415-653F947ADB7B}" destId="{F38890D7-9534-40A9-8254-8EF7C3C36135}" srcOrd="4" destOrd="0" presId="urn:microsoft.com/office/officeart/2018/2/layout/IconCircleList"/>
    <dgm:cxn modelId="{4557D905-D90C-4CD3-93E3-5B470446B40F}" type="presParOf" srcId="{F38890D7-9534-40A9-8254-8EF7C3C36135}" destId="{817811F7-A92E-4568-945A-ACDF4F149F0C}" srcOrd="0" destOrd="0" presId="urn:microsoft.com/office/officeart/2018/2/layout/IconCircleList"/>
    <dgm:cxn modelId="{DB08E376-0E76-48D6-B173-9CB8FBA87CF1}" type="presParOf" srcId="{F38890D7-9534-40A9-8254-8EF7C3C36135}" destId="{9A65A4BF-F38A-4A6E-B22D-849A6C44AD7E}" srcOrd="1" destOrd="0" presId="urn:microsoft.com/office/officeart/2018/2/layout/IconCircleList"/>
    <dgm:cxn modelId="{C7BCF6B3-ABD4-4218-BAB0-0C46BA2AA02F}" type="presParOf" srcId="{F38890D7-9534-40A9-8254-8EF7C3C36135}" destId="{578B9735-9BC9-4878-AB48-7AB1E6B42D79}" srcOrd="2" destOrd="0" presId="urn:microsoft.com/office/officeart/2018/2/layout/IconCircleList"/>
    <dgm:cxn modelId="{0129645E-673F-4C0D-9519-14EABE6C1FD0}" type="presParOf" srcId="{F38890D7-9534-40A9-8254-8EF7C3C36135}" destId="{6C6A92EC-E0BE-4C81-A487-6D48AD558BF9}" srcOrd="3" destOrd="0" presId="urn:microsoft.com/office/officeart/2018/2/layout/IconCircleList"/>
    <dgm:cxn modelId="{922828A3-4B2A-4E41-BCCF-81D3DD44B67F}" type="presParOf" srcId="{4748BBD7-61E6-4891-B415-653F947ADB7B}" destId="{39606D85-084E-4EB1-AAD1-C568FF51ACA6}" srcOrd="5" destOrd="0" presId="urn:microsoft.com/office/officeart/2018/2/layout/IconCircleList"/>
    <dgm:cxn modelId="{4101C74E-6C7D-4AE9-A25F-081EBEE9E362}" type="presParOf" srcId="{4748BBD7-61E6-4891-B415-653F947ADB7B}" destId="{44A81B06-1080-4ADF-B5B8-B98EF1A38697}" srcOrd="6" destOrd="0" presId="urn:microsoft.com/office/officeart/2018/2/layout/IconCircleList"/>
    <dgm:cxn modelId="{7CA38408-E9DA-430C-A11B-27D22787566E}" type="presParOf" srcId="{44A81B06-1080-4ADF-B5B8-B98EF1A38697}" destId="{BDFD0861-F83A-4108-AE4A-07BC584452A4}" srcOrd="0" destOrd="0" presId="urn:microsoft.com/office/officeart/2018/2/layout/IconCircleList"/>
    <dgm:cxn modelId="{1F9BFC67-3269-4D40-BF21-84AE95D31A28}" type="presParOf" srcId="{44A81B06-1080-4ADF-B5B8-B98EF1A38697}" destId="{E3AEB3A3-1F55-45CD-902E-D0EC67A66C6C}" srcOrd="1" destOrd="0" presId="urn:microsoft.com/office/officeart/2018/2/layout/IconCircleList"/>
    <dgm:cxn modelId="{00E8A320-BA8C-466B-8146-FD6F53EE9E4B}" type="presParOf" srcId="{44A81B06-1080-4ADF-B5B8-B98EF1A38697}" destId="{1D820F34-74AE-4B18-A199-AF9C0351947B}" srcOrd="2" destOrd="0" presId="urn:microsoft.com/office/officeart/2018/2/layout/IconCircleList"/>
    <dgm:cxn modelId="{8D93D2D9-728C-473E-954F-E0201C6CBCDC}" type="presParOf" srcId="{44A81B06-1080-4ADF-B5B8-B98EF1A38697}" destId="{2B6A9A0E-F136-43DF-86A9-E565F2217AE0}" srcOrd="3" destOrd="0" presId="urn:microsoft.com/office/officeart/2018/2/layout/IconCircleList"/>
    <dgm:cxn modelId="{2E3ECE28-EAF9-49E3-BC1E-4FB62990D2AF}" type="presParOf" srcId="{4748BBD7-61E6-4891-B415-653F947ADB7B}" destId="{CB90D0F4-935D-454A-9090-10C5F2EF62D9}" srcOrd="7" destOrd="0" presId="urn:microsoft.com/office/officeart/2018/2/layout/IconCircleList"/>
    <dgm:cxn modelId="{27B629FF-FF4C-42C5-9D15-C0550C5B1276}" type="presParOf" srcId="{4748BBD7-61E6-4891-B415-653F947ADB7B}" destId="{C9675F4A-6D07-4A67-B47B-30D09A111980}" srcOrd="8" destOrd="0" presId="urn:microsoft.com/office/officeart/2018/2/layout/IconCircleList"/>
    <dgm:cxn modelId="{4D43FFEC-7AD2-46D0-B616-27D770559E94}" type="presParOf" srcId="{C9675F4A-6D07-4A67-B47B-30D09A111980}" destId="{24421805-C254-441B-AF09-5174DB66F411}" srcOrd="0" destOrd="0" presId="urn:microsoft.com/office/officeart/2018/2/layout/IconCircleList"/>
    <dgm:cxn modelId="{642B9CD2-AC93-40FC-ACE9-DC00435AABB1}" type="presParOf" srcId="{C9675F4A-6D07-4A67-B47B-30D09A111980}" destId="{7A460BDC-76AD-4D2B-86E5-47DBADE05F1C}" srcOrd="1" destOrd="0" presId="urn:microsoft.com/office/officeart/2018/2/layout/IconCircleList"/>
    <dgm:cxn modelId="{4CDF0E2D-ABB3-423D-9B84-127E8FE55415}" type="presParOf" srcId="{C9675F4A-6D07-4A67-B47B-30D09A111980}" destId="{0548C2EF-BF62-4836-B24E-A61E7E9F5CB6}" srcOrd="2" destOrd="0" presId="urn:microsoft.com/office/officeart/2018/2/layout/IconCircleList"/>
    <dgm:cxn modelId="{32727326-5AAE-4777-9DC9-D7A95B18A165}" type="presParOf" srcId="{C9675F4A-6D07-4A67-B47B-30D09A111980}" destId="{7FC6D687-DD3B-4E85-A1DE-E9A6374EA63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7D8F08-5E61-408D-8721-2F4697D6E7E7}">
      <dsp:nvSpPr>
        <dsp:cNvPr id="0" name=""/>
        <dsp:cNvSpPr/>
      </dsp:nvSpPr>
      <dsp:spPr>
        <a:xfrm>
          <a:off x="3152664" y="0"/>
          <a:ext cx="4622499" cy="462249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A628B2-6AE7-4EB7-933A-930ED7B59F19}">
      <dsp:nvSpPr>
        <dsp:cNvPr id="0" name=""/>
        <dsp:cNvSpPr/>
      </dsp:nvSpPr>
      <dsp:spPr>
        <a:xfrm>
          <a:off x="3591802" y="439137"/>
          <a:ext cx="1802774" cy="18027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UK based automotive parts distributor</a:t>
          </a:r>
          <a:endParaRPr lang="en-US" sz="1600" kern="1200"/>
        </a:p>
      </dsp:txBody>
      <dsp:txXfrm>
        <a:off x="3679806" y="527141"/>
        <a:ext cx="1626766" cy="1626766"/>
      </dsp:txXfrm>
    </dsp:sp>
    <dsp:sp modelId="{81D2EBC3-249A-4F49-8AF5-B9A218B14250}">
      <dsp:nvSpPr>
        <dsp:cNvPr id="0" name=""/>
        <dsp:cNvSpPr/>
      </dsp:nvSpPr>
      <dsp:spPr>
        <a:xfrm>
          <a:off x="5533251" y="439137"/>
          <a:ext cx="1802774" cy="180277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Supply to over 70 countries</a:t>
          </a:r>
          <a:endParaRPr lang="en-US" sz="1600" kern="1200"/>
        </a:p>
      </dsp:txBody>
      <dsp:txXfrm>
        <a:off x="5621255" y="527141"/>
        <a:ext cx="1626766" cy="1626766"/>
      </dsp:txXfrm>
    </dsp:sp>
    <dsp:sp modelId="{76BFDA33-835A-4308-B977-B2C2699E99E2}">
      <dsp:nvSpPr>
        <dsp:cNvPr id="0" name=""/>
        <dsp:cNvSpPr/>
      </dsp:nvSpPr>
      <dsp:spPr>
        <a:xfrm>
          <a:off x="3591802" y="2380586"/>
          <a:ext cx="1802774" cy="180277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Strong focus on, customer service, product expansion, supply chain reliability</a:t>
          </a:r>
          <a:endParaRPr lang="en-US" sz="1600" kern="1200"/>
        </a:p>
      </dsp:txBody>
      <dsp:txXfrm>
        <a:off x="3679806" y="2468590"/>
        <a:ext cx="1626766" cy="1626766"/>
      </dsp:txXfrm>
    </dsp:sp>
    <dsp:sp modelId="{0CE1BF1A-FD01-4256-9393-4F629B581E0D}">
      <dsp:nvSpPr>
        <dsp:cNvPr id="0" name=""/>
        <dsp:cNvSpPr/>
      </dsp:nvSpPr>
      <dsp:spPr>
        <a:xfrm>
          <a:off x="5533251" y="2380586"/>
          <a:ext cx="1802774" cy="180277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Resilient during Covid-19 (2020 report) due to diverse global markets</a:t>
          </a:r>
          <a:endParaRPr lang="en-US" sz="1600" kern="1200"/>
        </a:p>
      </dsp:txBody>
      <dsp:txXfrm>
        <a:off x="5621255" y="2468590"/>
        <a:ext cx="1626766" cy="16267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0969DA-047E-488F-87CB-D9E3B5697F8C}">
      <dsp:nvSpPr>
        <dsp:cNvPr id="0" name=""/>
        <dsp:cNvSpPr/>
      </dsp:nvSpPr>
      <dsp:spPr>
        <a:xfrm rot="5400000">
          <a:off x="-1133640" y="2227288"/>
          <a:ext cx="2454264" cy="181254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70BCA0-8FA8-4495-B6DF-488586957656}">
      <dsp:nvSpPr>
        <dsp:cNvPr id="0" name=""/>
        <dsp:cNvSpPr/>
      </dsp:nvSpPr>
      <dsp:spPr>
        <a:xfrm>
          <a:off x="2864" y="3545048"/>
          <a:ext cx="2265681" cy="818088"/>
        </a:xfrm>
        <a:prstGeom prst="homePlate">
          <a:avLst>
            <a:gd name="adj" fmla="val 25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254000" rIns="127000" bIns="2540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2018</a:t>
          </a:r>
        </a:p>
      </dsp:txBody>
      <dsp:txXfrm>
        <a:off x="2864" y="3545048"/>
        <a:ext cx="2163420" cy="818088"/>
      </dsp:txXfrm>
    </dsp:sp>
    <dsp:sp modelId="{4610F68E-7D26-44AF-9F67-AFCEC09F6D1F}">
      <dsp:nvSpPr>
        <dsp:cNvPr id="0" name=""/>
        <dsp:cNvSpPr/>
      </dsp:nvSpPr>
      <dsp:spPr>
        <a:xfrm>
          <a:off x="184119" y="1199536"/>
          <a:ext cx="1839733" cy="2025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Annual Report</a:t>
          </a:r>
        </a:p>
      </dsp:txBody>
      <dsp:txXfrm>
        <a:off x="184119" y="1199536"/>
        <a:ext cx="1839733" cy="2025503"/>
      </dsp:txXfrm>
    </dsp:sp>
    <dsp:sp modelId="{02DA444C-AAF7-48B3-AEA2-3A38AF1C0C66}">
      <dsp:nvSpPr>
        <dsp:cNvPr id="0" name=""/>
        <dsp:cNvSpPr/>
      </dsp:nvSpPr>
      <dsp:spPr>
        <a:xfrm rot="5400000">
          <a:off x="1064070" y="2227288"/>
          <a:ext cx="2454264" cy="181254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E5DA61-54E3-4468-8EC8-228CCF22A3E9}">
      <dsp:nvSpPr>
        <dsp:cNvPr id="0" name=""/>
        <dsp:cNvSpPr/>
      </dsp:nvSpPr>
      <dsp:spPr>
        <a:xfrm>
          <a:off x="2200575" y="3545048"/>
          <a:ext cx="2265681" cy="818088"/>
        </a:xfrm>
        <a:prstGeom prst="chevron">
          <a:avLst>
            <a:gd name="adj" fmla="val 25000"/>
          </a:avLst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254000" rIns="127000" bIns="2540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2019</a:t>
          </a:r>
        </a:p>
      </dsp:txBody>
      <dsp:txXfrm>
        <a:off x="2405097" y="3545048"/>
        <a:ext cx="1856637" cy="818088"/>
      </dsp:txXfrm>
    </dsp:sp>
    <dsp:sp modelId="{72A5D59C-E798-4313-B5FB-FEFD2B1092B9}">
      <dsp:nvSpPr>
        <dsp:cNvPr id="0" name=""/>
        <dsp:cNvSpPr/>
      </dsp:nvSpPr>
      <dsp:spPr>
        <a:xfrm>
          <a:off x="2381830" y="1199536"/>
          <a:ext cx="1839733" cy="2025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Annual Report</a:t>
          </a:r>
        </a:p>
      </dsp:txBody>
      <dsp:txXfrm>
        <a:off x="2381830" y="1199536"/>
        <a:ext cx="1839733" cy="2025503"/>
      </dsp:txXfrm>
    </dsp:sp>
    <dsp:sp modelId="{E685BB7A-0418-4967-8998-54CE71CA7217}">
      <dsp:nvSpPr>
        <dsp:cNvPr id="0" name=""/>
        <dsp:cNvSpPr/>
      </dsp:nvSpPr>
      <dsp:spPr>
        <a:xfrm rot="5400000">
          <a:off x="3261782" y="2227288"/>
          <a:ext cx="2454264" cy="181254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332D66-C183-4AC9-B03D-8BFE4C0E9A1A}">
      <dsp:nvSpPr>
        <dsp:cNvPr id="0" name=""/>
        <dsp:cNvSpPr/>
      </dsp:nvSpPr>
      <dsp:spPr>
        <a:xfrm>
          <a:off x="4398286" y="3545048"/>
          <a:ext cx="2265681" cy="818088"/>
        </a:xfrm>
        <a:prstGeom prst="chevron">
          <a:avLst>
            <a:gd name="adj" fmla="val 25000"/>
          </a:avLst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0" tIns="254000" rIns="127000" bIns="2540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2020</a:t>
          </a:r>
        </a:p>
      </dsp:txBody>
      <dsp:txXfrm>
        <a:off x="4602808" y="3545048"/>
        <a:ext cx="1856637" cy="818088"/>
      </dsp:txXfrm>
    </dsp:sp>
    <dsp:sp modelId="{91F3B987-CCE6-45C1-B21D-1396DF78750F}">
      <dsp:nvSpPr>
        <dsp:cNvPr id="0" name=""/>
        <dsp:cNvSpPr/>
      </dsp:nvSpPr>
      <dsp:spPr>
        <a:xfrm>
          <a:off x="4579541" y="1199536"/>
          <a:ext cx="1839733" cy="2025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Annual Report</a:t>
          </a:r>
        </a:p>
      </dsp:txBody>
      <dsp:txXfrm>
        <a:off x="4579541" y="1199536"/>
        <a:ext cx="1839733" cy="20255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1EFD21-92B1-46AA-823F-289E973BED08}">
      <dsp:nvSpPr>
        <dsp:cNvPr id="0" name=""/>
        <dsp:cNvSpPr/>
      </dsp:nvSpPr>
      <dsp:spPr>
        <a:xfrm>
          <a:off x="0" y="662809"/>
          <a:ext cx="6666833" cy="13127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Gross margin stable at ~32% across 3 years</a:t>
          </a:r>
          <a:endParaRPr lang="en-US" sz="3300" kern="1200"/>
        </a:p>
      </dsp:txBody>
      <dsp:txXfrm>
        <a:off x="64083" y="726892"/>
        <a:ext cx="6538667" cy="1184574"/>
      </dsp:txXfrm>
    </dsp:sp>
    <dsp:sp modelId="{FE94E0C3-616A-429A-8342-442789E55A45}">
      <dsp:nvSpPr>
        <dsp:cNvPr id="0" name=""/>
        <dsp:cNvSpPr/>
      </dsp:nvSpPr>
      <dsp:spPr>
        <a:xfrm>
          <a:off x="0" y="2070589"/>
          <a:ext cx="6666833" cy="131274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Net margin dips in 2020 due to increased admin expenses</a:t>
          </a:r>
          <a:endParaRPr lang="en-US" sz="3300" kern="1200"/>
        </a:p>
      </dsp:txBody>
      <dsp:txXfrm>
        <a:off x="64083" y="2134672"/>
        <a:ext cx="6538667" cy="1184574"/>
      </dsp:txXfrm>
    </dsp:sp>
    <dsp:sp modelId="{C77E5925-A23C-4D76-BBAC-5A51E36F5DD3}">
      <dsp:nvSpPr>
        <dsp:cNvPr id="0" name=""/>
        <dsp:cNvSpPr/>
      </dsp:nvSpPr>
      <dsp:spPr>
        <a:xfrm>
          <a:off x="0" y="3478370"/>
          <a:ext cx="6666833" cy="131274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ROCE falls by 2020 as capital base expands faster than profit growth</a:t>
          </a:r>
          <a:endParaRPr lang="en-US" sz="3300" kern="1200"/>
        </a:p>
      </dsp:txBody>
      <dsp:txXfrm>
        <a:off x="64083" y="3542453"/>
        <a:ext cx="6538667" cy="11845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F2A28A-5B9E-40D4-8132-9A62D09024A9}">
      <dsp:nvSpPr>
        <dsp:cNvPr id="0" name=""/>
        <dsp:cNvSpPr/>
      </dsp:nvSpPr>
      <dsp:spPr>
        <a:xfrm>
          <a:off x="0" y="412609"/>
          <a:ext cx="6666833" cy="14718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Strong liquidity throughout, improving further in 2020</a:t>
          </a:r>
          <a:endParaRPr lang="en-US" sz="3700" kern="1200"/>
        </a:p>
      </dsp:txBody>
      <dsp:txXfrm>
        <a:off x="71850" y="484459"/>
        <a:ext cx="6523133" cy="1328160"/>
      </dsp:txXfrm>
    </dsp:sp>
    <dsp:sp modelId="{5FEDF651-D66E-4801-B819-C47FCEBE70F3}">
      <dsp:nvSpPr>
        <dsp:cNvPr id="0" name=""/>
        <dsp:cNvSpPr/>
      </dsp:nvSpPr>
      <dsp:spPr>
        <a:xfrm>
          <a:off x="0" y="1991029"/>
          <a:ext cx="6666833" cy="147186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High cash reserves show strong cash-flow management</a:t>
          </a:r>
          <a:endParaRPr lang="en-US" sz="3700" kern="1200"/>
        </a:p>
      </dsp:txBody>
      <dsp:txXfrm>
        <a:off x="71850" y="2062879"/>
        <a:ext cx="6523133" cy="1328160"/>
      </dsp:txXfrm>
    </dsp:sp>
    <dsp:sp modelId="{22BFA313-F8D4-4147-BF04-A7B077903043}">
      <dsp:nvSpPr>
        <dsp:cNvPr id="0" name=""/>
        <dsp:cNvSpPr/>
      </dsp:nvSpPr>
      <dsp:spPr>
        <a:xfrm>
          <a:off x="0" y="3569450"/>
          <a:ext cx="6666833" cy="147186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Low short-term liabilities reduce liquidity risk</a:t>
          </a:r>
          <a:endParaRPr lang="en-US" sz="3700" kern="1200"/>
        </a:p>
      </dsp:txBody>
      <dsp:txXfrm>
        <a:off x="71850" y="3641300"/>
        <a:ext cx="6523133" cy="132816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E41F8D-1946-4F21-98B0-27DF1A348363}">
      <dsp:nvSpPr>
        <dsp:cNvPr id="0" name=""/>
        <dsp:cNvSpPr/>
      </dsp:nvSpPr>
      <dsp:spPr>
        <a:xfrm>
          <a:off x="0" y="36440"/>
          <a:ext cx="6666833" cy="173415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Faster debtor collection in 2020 which improved cash flow</a:t>
          </a:r>
          <a:endParaRPr lang="en-US" sz="3100" kern="1200"/>
        </a:p>
      </dsp:txBody>
      <dsp:txXfrm>
        <a:off x="84655" y="121095"/>
        <a:ext cx="6497523" cy="1564849"/>
      </dsp:txXfrm>
    </dsp:sp>
    <dsp:sp modelId="{485AB511-8CF8-4140-A54E-A13EE1F7CF76}">
      <dsp:nvSpPr>
        <dsp:cNvPr id="0" name=""/>
        <dsp:cNvSpPr/>
      </dsp:nvSpPr>
      <dsp:spPr>
        <a:xfrm>
          <a:off x="0" y="1859880"/>
          <a:ext cx="6666833" cy="1734159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Reduced inventory days in 2020 helped profitability</a:t>
          </a:r>
          <a:endParaRPr lang="en-US" sz="3100" kern="1200"/>
        </a:p>
      </dsp:txBody>
      <dsp:txXfrm>
        <a:off x="84655" y="1944535"/>
        <a:ext cx="6497523" cy="1564849"/>
      </dsp:txXfrm>
    </dsp:sp>
    <dsp:sp modelId="{D2792EA4-2F2B-4E2E-88D3-9E9CDB1CC5B8}">
      <dsp:nvSpPr>
        <dsp:cNvPr id="0" name=""/>
        <dsp:cNvSpPr/>
      </dsp:nvSpPr>
      <dsp:spPr>
        <a:xfrm>
          <a:off x="0" y="3683319"/>
          <a:ext cx="6666833" cy="1734159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Low creditor days meant early supplier payments which links to strong supplier relationships</a:t>
          </a:r>
          <a:endParaRPr lang="en-US" sz="3100" kern="1200"/>
        </a:p>
      </dsp:txBody>
      <dsp:txXfrm>
        <a:off x="84655" y="3767974"/>
        <a:ext cx="6497523" cy="156484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401DDC-BE70-4196-85C1-1627E32254D7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70D470-44FF-46E9-8832-D32305677B0E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8B0EDF-44C6-46D8-81C5-362FDFE3B75B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Straight-line depreciation on leasehold assets</a:t>
          </a:r>
          <a:endParaRPr lang="en-US" sz="2200" kern="1200"/>
        </a:p>
      </dsp:txBody>
      <dsp:txXfrm>
        <a:off x="1339618" y="2288"/>
        <a:ext cx="5024605" cy="1159843"/>
      </dsp:txXfrm>
    </dsp:sp>
    <dsp:sp modelId="{983F0CD7-DB65-4007-8C79-C8B2254807FE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A77AC3-FBD4-4D1B-9C5B-F44C70D2BDF0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CD55A-0DCF-4036-B785-BE199E863792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Reduced balance depreciation on equipment &amp; vehicles</a:t>
          </a:r>
          <a:endParaRPr lang="en-US" sz="2200" kern="1200"/>
        </a:p>
      </dsp:txBody>
      <dsp:txXfrm>
        <a:off x="1339618" y="1452092"/>
        <a:ext cx="5024605" cy="1159843"/>
      </dsp:txXfrm>
    </dsp:sp>
    <dsp:sp modelId="{C8AC952C-94BD-45B6-AA02-698D950DEA19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B236DA-954B-4B23-9B35-BFA7564A9F93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3AD348-7E9F-4772-BC83-09D9A3577398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No complex derivatives or speculative investments</a:t>
          </a:r>
          <a:endParaRPr lang="en-US" sz="2200" kern="1200"/>
        </a:p>
      </dsp:txBody>
      <dsp:txXfrm>
        <a:off x="1339618" y="2901896"/>
        <a:ext cx="5024605" cy="1159843"/>
      </dsp:txXfrm>
    </dsp:sp>
    <dsp:sp modelId="{4C7E5745-12E3-45AD-893C-8E733765D4C8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312CAA-D08E-4A9B-AF5C-13E4B6A4F63E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B4A2B9-D07D-4411-8BAD-DB67B4BB7753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Uses NPV-consistent impairment &amp; valuation rules under FRS 102</a:t>
          </a:r>
          <a:endParaRPr lang="en-US" sz="2200" kern="1200"/>
        </a:p>
      </dsp:txBody>
      <dsp:txXfrm>
        <a:off x="1339618" y="4351700"/>
        <a:ext cx="5024605" cy="115984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817F73-F527-4EBD-9AE3-E36B7A643E3C}">
      <dsp:nvSpPr>
        <dsp:cNvPr id="0" name=""/>
        <dsp:cNvSpPr/>
      </dsp:nvSpPr>
      <dsp:spPr>
        <a:xfrm>
          <a:off x="0" y="72756"/>
          <a:ext cx="6364224" cy="12729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Heavy stock investment to avoid shortages (high inventory days)</a:t>
          </a:r>
          <a:endParaRPr lang="en-US" sz="3200" kern="1200"/>
        </a:p>
      </dsp:txBody>
      <dsp:txXfrm>
        <a:off x="62141" y="134897"/>
        <a:ext cx="6239942" cy="1148678"/>
      </dsp:txXfrm>
    </dsp:sp>
    <dsp:sp modelId="{96EF6645-8E28-4F71-A727-E627374793E6}">
      <dsp:nvSpPr>
        <dsp:cNvPr id="0" name=""/>
        <dsp:cNvSpPr/>
      </dsp:nvSpPr>
      <dsp:spPr>
        <a:xfrm>
          <a:off x="0" y="1437876"/>
          <a:ext cx="6364224" cy="127296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Strong cash management (cash grows to £5.38M in 2020)</a:t>
          </a:r>
          <a:endParaRPr lang="en-US" sz="3200" kern="1200"/>
        </a:p>
      </dsp:txBody>
      <dsp:txXfrm>
        <a:off x="62141" y="1500017"/>
        <a:ext cx="6239942" cy="1148678"/>
      </dsp:txXfrm>
    </dsp:sp>
    <dsp:sp modelId="{BF4E6694-5289-4874-AB92-A5A37E45AC67}">
      <dsp:nvSpPr>
        <dsp:cNvPr id="0" name=""/>
        <dsp:cNvSpPr/>
      </dsp:nvSpPr>
      <dsp:spPr>
        <a:xfrm>
          <a:off x="0" y="2802996"/>
          <a:ext cx="6364224" cy="127296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Tight debtor control (debtor days fall yearly)</a:t>
          </a:r>
          <a:endParaRPr lang="en-US" sz="3200" kern="1200"/>
        </a:p>
      </dsp:txBody>
      <dsp:txXfrm>
        <a:off x="62141" y="2865137"/>
        <a:ext cx="6239942" cy="1148678"/>
      </dsp:txXfrm>
    </dsp:sp>
    <dsp:sp modelId="{B972E418-19CB-4435-9003-00666923D03B}">
      <dsp:nvSpPr>
        <dsp:cNvPr id="0" name=""/>
        <dsp:cNvSpPr/>
      </dsp:nvSpPr>
      <dsp:spPr>
        <a:xfrm>
          <a:off x="0" y="4168116"/>
          <a:ext cx="6364224" cy="127296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Low resilience of trade creditors (supplier goodwill focus)</a:t>
          </a:r>
          <a:endParaRPr lang="en-US" sz="3200" kern="1200"/>
        </a:p>
      </dsp:txBody>
      <dsp:txXfrm>
        <a:off x="62141" y="4230257"/>
        <a:ext cx="6239942" cy="114867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DECF9B-014F-41C9-8D86-174191E1AC62}">
      <dsp:nvSpPr>
        <dsp:cNvPr id="0" name=""/>
        <dsp:cNvSpPr/>
      </dsp:nvSpPr>
      <dsp:spPr>
        <a:xfrm>
          <a:off x="947201" y="1004419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FCA1D9-4B5D-4C6D-8AFF-5D4023644235}">
      <dsp:nvSpPr>
        <dsp:cNvPr id="0" name=""/>
        <dsp:cNvSpPr/>
      </dsp:nvSpPr>
      <dsp:spPr>
        <a:xfrm>
          <a:off x="59990" y="2839713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Operating cash flow rose significantly in 2020 to £4.46M from £1.54m in 2019</a:t>
          </a:r>
          <a:endParaRPr lang="en-US" sz="1500" kern="1200"/>
        </a:p>
      </dsp:txBody>
      <dsp:txXfrm>
        <a:off x="59990" y="2839713"/>
        <a:ext cx="3226223" cy="720000"/>
      </dsp:txXfrm>
    </dsp:sp>
    <dsp:sp modelId="{A66EA1DE-57E3-47A9-AEAD-C7E84FCAA814}">
      <dsp:nvSpPr>
        <dsp:cNvPr id="0" name=""/>
        <dsp:cNvSpPr/>
      </dsp:nvSpPr>
      <dsp:spPr>
        <a:xfrm>
          <a:off x="4738014" y="1004419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59655E-6030-412F-98A7-E0FB5BE06CB5}">
      <dsp:nvSpPr>
        <dsp:cNvPr id="0" name=""/>
        <dsp:cNvSpPr/>
      </dsp:nvSpPr>
      <dsp:spPr>
        <a:xfrm>
          <a:off x="3850802" y="2839713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Lower capital expenditure in 2020 relative to 2019</a:t>
          </a:r>
          <a:endParaRPr lang="en-US" sz="1500" kern="1200"/>
        </a:p>
      </dsp:txBody>
      <dsp:txXfrm>
        <a:off x="3850802" y="2839713"/>
        <a:ext cx="3226223" cy="720000"/>
      </dsp:txXfrm>
    </dsp:sp>
    <dsp:sp modelId="{097BE99B-B204-4E1F-A44E-E7381AF4D67F}">
      <dsp:nvSpPr>
        <dsp:cNvPr id="0" name=""/>
        <dsp:cNvSpPr/>
      </dsp:nvSpPr>
      <dsp:spPr>
        <a:xfrm>
          <a:off x="8528826" y="1004419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A6FD75-2A90-434A-A01F-43C347AB2223}">
      <dsp:nvSpPr>
        <dsp:cNvPr id="0" name=""/>
        <dsp:cNvSpPr/>
      </dsp:nvSpPr>
      <dsp:spPr>
        <a:xfrm>
          <a:off x="7641615" y="2839713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Strong liquidity = lower financial risk</a:t>
          </a:r>
          <a:endParaRPr lang="en-US" sz="1500" kern="1200"/>
        </a:p>
      </dsp:txBody>
      <dsp:txXfrm>
        <a:off x="7641615" y="2839713"/>
        <a:ext cx="3226223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3B1C81-C76A-4F9B-AFF4-A7ED5F31C368}">
      <dsp:nvSpPr>
        <dsp:cNvPr id="0" name=""/>
        <dsp:cNvSpPr/>
      </dsp:nvSpPr>
      <dsp:spPr>
        <a:xfrm>
          <a:off x="0" y="954075"/>
          <a:ext cx="6900512" cy="66338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Profitability stable but pressured in 2020</a:t>
          </a:r>
          <a:endParaRPr lang="en-US" sz="2700" kern="1200"/>
        </a:p>
      </dsp:txBody>
      <dsp:txXfrm>
        <a:off x="32384" y="986459"/>
        <a:ext cx="6835744" cy="598621"/>
      </dsp:txXfrm>
    </dsp:sp>
    <dsp:sp modelId="{6B7EC314-4BD0-4D7F-BFE8-CC7D5BFAC8F7}">
      <dsp:nvSpPr>
        <dsp:cNvPr id="0" name=""/>
        <dsp:cNvSpPr/>
      </dsp:nvSpPr>
      <dsp:spPr>
        <a:xfrm>
          <a:off x="0" y="1695225"/>
          <a:ext cx="6900512" cy="663389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Liquidity very strong across all years</a:t>
          </a:r>
          <a:endParaRPr lang="en-US" sz="2700" kern="1200"/>
        </a:p>
      </dsp:txBody>
      <dsp:txXfrm>
        <a:off x="32384" y="1727609"/>
        <a:ext cx="6835744" cy="598621"/>
      </dsp:txXfrm>
    </dsp:sp>
    <dsp:sp modelId="{AB201711-9259-4582-86DC-7D071F76D9B5}">
      <dsp:nvSpPr>
        <dsp:cNvPr id="0" name=""/>
        <dsp:cNvSpPr/>
      </dsp:nvSpPr>
      <dsp:spPr>
        <a:xfrm>
          <a:off x="0" y="2436375"/>
          <a:ext cx="6900512" cy="663389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Efficient receivables management</a:t>
          </a:r>
          <a:endParaRPr lang="en-US" sz="2700" kern="1200"/>
        </a:p>
      </dsp:txBody>
      <dsp:txXfrm>
        <a:off x="32384" y="2468759"/>
        <a:ext cx="6835744" cy="598621"/>
      </dsp:txXfrm>
    </dsp:sp>
    <dsp:sp modelId="{2AE91400-4125-4E18-BB7C-3AD4FDCDE45B}">
      <dsp:nvSpPr>
        <dsp:cNvPr id="0" name=""/>
        <dsp:cNvSpPr/>
      </dsp:nvSpPr>
      <dsp:spPr>
        <a:xfrm>
          <a:off x="0" y="3177525"/>
          <a:ext cx="6900512" cy="663389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Conservative gearing linked to low risk profile</a:t>
          </a:r>
          <a:endParaRPr lang="en-US" sz="2700" kern="1200"/>
        </a:p>
      </dsp:txBody>
      <dsp:txXfrm>
        <a:off x="32384" y="3209909"/>
        <a:ext cx="6835744" cy="598621"/>
      </dsp:txXfrm>
    </dsp:sp>
    <dsp:sp modelId="{1DD75712-28EC-4A61-8CD1-5C6C3A83B147}">
      <dsp:nvSpPr>
        <dsp:cNvPr id="0" name=""/>
        <dsp:cNvSpPr/>
      </dsp:nvSpPr>
      <dsp:spPr>
        <a:xfrm>
          <a:off x="0" y="3918675"/>
          <a:ext cx="6900512" cy="663389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Strong cash generation in 2020</a:t>
          </a:r>
          <a:endParaRPr lang="en-US" sz="2700" kern="1200"/>
        </a:p>
      </dsp:txBody>
      <dsp:txXfrm>
        <a:off x="32384" y="3951059"/>
        <a:ext cx="6835744" cy="59862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8A49C9-98EB-4608-A03D-306D86FDD0C4}">
      <dsp:nvSpPr>
        <dsp:cNvPr id="0" name=""/>
        <dsp:cNvSpPr/>
      </dsp:nvSpPr>
      <dsp:spPr>
        <a:xfrm>
          <a:off x="0" y="8856"/>
          <a:ext cx="6364224" cy="167075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FAI Automotive PLC Shows:</a:t>
          </a:r>
          <a:endParaRPr lang="en-US" sz="4200" kern="1200"/>
        </a:p>
      </dsp:txBody>
      <dsp:txXfrm>
        <a:off x="81560" y="90416"/>
        <a:ext cx="6201104" cy="1507639"/>
      </dsp:txXfrm>
    </dsp:sp>
    <dsp:sp modelId="{3035B5BB-3099-4ED2-94B8-B18859A21019}">
      <dsp:nvSpPr>
        <dsp:cNvPr id="0" name=""/>
        <dsp:cNvSpPr/>
      </dsp:nvSpPr>
      <dsp:spPr>
        <a:xfrm>
          <a:off x="0" y="1679616"/>
          <a:ext cx="6364224" cy="3825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064" tIns="53340" rIns="298704" bIns="5334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Strong financial stability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Consistent long-term growth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Effective working capital management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Low risk due to minimal debt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Resilient performance during Covid-19</a:t>
          </a:r>
          <a:endParaRPr lang="en-US" sz="3300" kern="1200"/>
        </a:p>
      </dsp:txBody>
      <dsp:txXfrm>
        <a:off x="0" y="1679616"/>
        <a:ext cx="6364224" cy="382536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8006FD-9BEB-4464-9880-A26600313697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8CB400-08C8-49FC-9399-C33A7D93788D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2018 Traditional methods</a:t>
          </a:r>
          <a:endParaRPr lang="en-US" sz="2500" kern="1200"/>
        </a:p>
      </dsp:txBody>
      <dsp:txXfrm>
        <a:off x="59990" y="2654049"/>
        <a:ext cx="3226223" cy="720000"/>
      </dsp:txXfrm>
    </dsp:sp>
    <dsp:sp modelId="{E1E26229-3088-4AE8-9EB1-C99D09B19DD5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48F794-9773-4038-A826-AD01BEF7B7BF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2019 Advanced </a:t>
          </a:r>
          <a:r>
            <a:rPr lang="en-GB" sz="2500" kern="1200" dirty="0"/>
            <a:t>Discounted Methods</a:t>
          </a:r>
          <a:endParaRPr lang="en-US" sz="2500" kern="1200" dirty="0"/>
        </a:p>
      </dsp:txBody>
      <dsp:txXfrm>
        <a:off x="3850802" y="2654049"/>
        <a:ext cx="3226223" cy="720000"/>
      </dsp:txXfrm>
    </dsp:sp>
    <dsp:sp modelId="{26B1301A-CD70-4040-AC73-4DDC93327D5F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83A31B-10FF-4FD9-B2E0-F1DB2D7C9A15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2020 Strategic Adaptation</a:t>
          </a:r>
          <a:endParaRPr lang="en-US" sz="2500" kern="1200"/>
        </a:p>
      </dsp:txBody>
      <dsp:txXfrm>
        <a:off x="7641615" y="2654049"/>
        <a:ext cx="3226223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8A5F3C-60A7-4B67-B4F4-CB196D4F07B6}">
      <dsp:nvSpPr>
        <dsp:cNvPr id="0" name=""/>
        <dsp:cNvSpPr/>
      </dsp:nvSpPr>
      <dsp:spPr>
        <a:xfrm>
          <a:off x="3098951" y="0"/>
          <a:ext cx="4729925" cy="4729925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ECCD80-7214-4BAD-8525-F5AC01476A66}">
      <dsp:nvSpPr>
        <dsp:cNvPr id="0" name=""/>
        <dsp:cNvSpPr/>
      </dsp:nvSpPr>
      <dsp:spPr>
        <a:xfrm>
          <a:off x="3548294" y="449342"/>
          <a:ext cx="1844670" cy="1844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FAI use safety stock to prevent stockouts of fast-moving parts</a:t>
          </a:r>
          <a:endParaRPr lang="en-US" sz="1800" kern="1200" dirty="0"/>
        </a:p>
      </dsp:txBody>
      <dsp:txXfrm>
        <a:off x="3638343" y="539391"/>
        <a:ext cx="1664572" cy="1664572"/>
      </dsp:txXfrm>
    </dsp:sp>
    <dsp:sp modelId="{5731C03E-EA1E-421B-B61F-27B599E503AC}">
      <dsp:nvSpPr>
        <dsp:cNvPr id="0" name=""/>
        <dsp:cNvSpPr/>
      </dsp:nvSpPr>
      <dsp:spPr>
        <a:xfrm>
          <a:off x="5534863" y="449342"/>
          <a:ext cx="1844670" cy="1844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FAI apply ABC analysis to prioritise products</a:t>
          </a:r>
          <a:endParaRPr lang="en-US" sz="1800" kern="1200" dirty="0"/>
        </a:p>
      </dsp:txBody>
      <dsp:txXfrm>
        <a:off x="5624912" y="539391"/>
        <a:ext cx="1664572" cy="1664572"/>
      </dsp:txXfrm>
    </dsp:sp>
    <dsp:sp modelId="{C7814C6F-CF80-4AA5-AC8B-7EA468C8F323}">
      <dsp:nvSpPr>
        <dsp:cNvPr id="0" name=""/>
        <dsp:cNvSpPr/>
      </dsp:nvSpPr>
      <dsp:spPr>
        <a:xfrm>
          <a:off x="3548294" y="2435911"/>
          <a:ext cx="1844670" cy="1844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FAI apply demand forecasting tools to predict future sales</a:t>
          </a:r>
          <a:endParaRPr lang="en-US" sz="1800" kern="1200"/>
        </a:p>
      </dsp:txBody>
      <dsp:txXfrm>
        <a:off x="3638343" y="2525960"/>
        <a:ext cx="1664572" cy="1664572"/>
      </dsp:txXfrm>
    </dsp:sp>
    <dsp:sp modelId="{853F13AB-7E1C-4D24-B8E4-F92D6E6EECB9}">
      <dsp:nvSpPr>
        <dsp:cNvPr id="0" name=""/>
        <dsp:cNvSpPr/>
      </dsp:nvSpPr>
      <dsp:spPr>
        <a:xfrm>
          <a:off x="5534863" y="2435911"/>
          <a:ext cx="1844670" cy="1844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FAI reduce obsolete stock where possible</a:t>
          </a:r>
          <a:endParaRPr lang="en-US" sz="1800" kern="1200"/>
        </a:p>
      </dsp:txBody>
      <dsp:txXfrm>
        <a:off x="5624912" y="2525960"/>
        <a:ext cx="1664572" cy="166457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59230-E5F2-480B-A068-671A1123FDB9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5F2B56-3A90-4A2D-AC38-98B10BB662C6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E74E4A-5EC1-44A0-A71D-4EC232EF8A5D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Advanced Inventory</a:t>
          </a:r>
          <a:endParaRPr lang="en-US" sz="2400" kern="1200"/>
        </a:p>
      </dsp:txBody>
      <dsp:txXfrm>
        <a:off x="1312541" y="828340"/>
        <a:ext cx="2148945" cy="911674"/>
      </dsp:txXfrm>
    </dsp:sp>
    <dsp:sp modelId="{C956151D-C46A-4B24-9873-4CBE3E490E3D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8A5F4A-5A81-4174-A801-48F52EF31EBA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728AD5-C4EC-40F1-8D1D-769D249C2799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Receivables control</a:t>
          </a:r>
          <a:endParaRPr lang="en-US" sz="2400" kern="1200"/>
        </a:p>
      </dsp:txBody>
      <dsp:txXfrm>
        <a:off x="4942957" y="828340"/>
        <a:ext cx="2148945" cy="911674"/>
      </dsp:txXfrm>
    </dsp:sp>
    <dsp:sp modelId="{817811F7-A92E-4568-945A-ACDF4F149F0C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65A4BF-F38A-4A6E-B22D-849A6C44AD7E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6A92EC-E0BE-4C81-A487-6D48AD558BF9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Payables strategies</a:t>
          </a:r>
          <a:endParaRPr lang="en-US" sz="2400" kern="1200"/>
        </a:p>
      </dsp:txBody>
      <dsp:txXfrm>
        <a:off x="8573374" y="828340"/>
        <a:ext cx="2148945" cy="911674"/>
      </dsp:txXfrm>
    </dsp:sp>
    <dsp:sp modelId="{BDFD0861-F83A-4108-AE4A-07BC584452A4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AEB3A3-1F55-45CD-902E-D0EC67A66C6C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6A9A0E-F136-43DF-86A9-E565F2217AE0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CCC monitoring</a:t>
          </a:r>
          <a:endParaRPr lang="en-US" sz="2400" kern="1200"/>
        </a:p>
      </dsp:txBody>
      <dsp:txXfrm>
        <a:off x="1312541" y="2452790"/>
        <a:ext cx="2148945" cy="911674"/>
      </dsp:txXfrm>
    </dsp:sp>
    <dsp:sp modelId="{24421805-C254-441B-AF09-5174DB66F411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460BDC-76AD-4D2B-86E5-47DBADE05F1C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C6D687-DD3B-4E85-A1DE-E9A6374EA632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Supply-chain integration </a:t>
          </a:r>
          <a:endParaRPr lang="en-US" sz="2400" kern="1200"/>
        </a:p>
      </dsp:txBody>
      <dsp:txXfrm>
        <a:off x="4942957" y="2452790"/>
        <a:ext cx="2148945" cy="9116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AccentHomeChevronProcess">
  <dgm:title val="Accent Home Chevron Process"/>
  <dgm:desc val="Use to show a progression; a timeline; sequential steps in a task, process, or workflow; or to emphasize movement or direction. Level 1 text appears inside an chevron shape, except the first shape which comes in a home shape, while Level 2 text appears above the invisible rectangle shapes."/>
  <dgm:catLst>
    <dgm:cat type="process" pri="500"/>
    <dgm:cat type="timeline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contrsBasedOnsibTransCount">
      <dgm:if name="oneSibTrans" axis="ch" ptType="sibTrans" func="cnt" op="equ" val="1">
        <dgm:constrLst>
          <dgm:constr type="h" for="ch" forName="composite" refType="h" fact="0.6"/>
          <dgm:constr type="w" for="ch" forName="composite" refType="w"/>
          <dgm:constr type="primFontSz" for="des" forName="parTx" val="20"/>
          <dgm:constr type="primFontSz" for="des" forName="desTx" refType="primFontSz" refFor="des" refForName="parTx" op="lte"/>
          <dgm:constr type="primFontSz" for="des" forName="parTx" op="equ"/>
          <dgm:constr type="primFontSz" for="des" forName="desTx" op="equ"/>
          <dgm:constr type="w" for="ch" forName="space" refType="w" refFor="ch" refForName="composite" fact="-0.02"/>
          <dgm:constr type="w" for="ch" ptType="sibTrans" op="equ"/>
        </dgm:constrLst>
      </dgm:if>
      <dgm:else name="moreThanOneSibTrans">
        <dgm:choose name="contrsForMoreThanOneSibTrans">
          <dgm:if name="twoSibTrans" axis="ch" ptType="sibTrans" func="cnt" op="equ" val="2">
            <dgm:constrLst>
              <dgm:constr type="h" for="ch" forName="composite" refType="h" fact="0.6"/>
              <dgm:constr type="w" for="ch" forName="composite" refType="w"/>
              <dgm:constr type="primFontSz" for="des" forName="parTx" val="20"/>
              <dgm:constr type="primFontSz" for="des" forName="desTx" refType="primFontSz" refFor="des" refForName="parTx" op="lte"/>
              <dgm:constr type="primFontSz" for="des" forName="parTx" op="equ"/>
              <dgm:constr type="primFontSz" for="des" forName="desTx" op="equ"/>
              <dgm:constr type="w" for="ch" forName="space" refType="w" refFor="ch" refForName="composite" fact="-0.03"/>
              <dgm:constr type="w" for="ch" ptType="sibTrans" op="equ"/>
            </dgm:constrLst>
          </dgm:if>
          <dgm:else name="moreThanTwoSibTrans">
            <dgm:choose name="contrsForMoreThanTwoSibTrans">
              <dgm:if name="threeSibTrans" axis="ch" ptType="sibTrans" func="cnt" op="equ" val="3">
                <dgm:constrLst>
                  <dgm:constr type="h" for="ch" forName="composite" refType="h" fact="0.6"/>
                  <dgm:constr type="w" for="ch" forName="composite" refType="w"/>
                  <dgm:constr type="primFontSz" for="des" forName="parTx" val="20"/>
                  <dgm:constr type="primFontSz" for="des" forName="desTx" refType="primFontSz" refFor="des" refForName="parTx" op="lte"/>
                  <dgm:constr type="primFontSz" for="des" forName="parTx" op="equ"/>
                  <dgm:constr type="primFontSz" for="des" forName="desTx" op="equ"/>
                  <dgm:constr type="w" for="ch" forName="space" refType="w" refFor="ch" refForName="composite" fact="-0.04"/>
                  <dgm:constr type="w" for="ch" ptType="sibTrans" op="equ"/>
                </dgm:constrLst>
              </dgm:if>
              <dgm:else name="moreThanThreeSibTrans">
                <dgm:choose name="contrsForMoreThanThreeSibTrans">
                  <dgm:if name="fourToSixSibTrans" axis="ch" ptType="sibTrans" func="cnt" op="lte" val="6">
                    <dgm:constrLst>
                      <dgm:constr type="h" for="ch" forName="composite" refType="h" fact="0.6"/>
                      <dgm:constr type="w" for="ch" forName="composite" refType="w"/>
                      <dgm:constr type="primFontSz" for="des" forName="parTx" val="20"/>
                      <dgm:constr type="primFontSz" for="des" forName="desTx" refType="primFontSz" refFor="des" refForName="parTx" op="lte"/>
                      <dgm:constr type="primFontSz" for="des" forName="parTx" op="equ"/>
                      <dgm:constr type="primFontSz" for="des" forName="desTx" op="equ"/>
                      <dgm:constr type="w" for="ch" forName="space" refType="w" refFor="ch" refForName="composite" fact="-0.05"/>
                      <dgm:constr type="w" for="ch" ptType="sibTrans" op="equ"/>
                    </dgm:constrLst>
                  </dgm:if>
                  <dgm:else name="moreThanSixSibTrans">
                    <dgm:choose name="contrsForMoreThanSixSibTrans">
                      <dgm:if name="sevenToEightSibTrans" axis="ch" ptType="sibTrans" func="cnt" op="lte" val="8">
                        <dgm:constrLst>
                          <dgm:constr type="h" for="ch" forName="composite" refType="h" fact="0.6"/>
                          <dgm:constr type="w" for="ch" forName="composite" refType="w"/>
                          <dgm:constr type="primFontSz" for="des" forName="parTx" val="20"/>
                          <dgm:constr type="primFontSz" for="des" forName="desTx" refType="primFontSz" refFor="des" refForName="parTx" op="lte"/>
                          <dgm:constr type="primFontSz" for="des" forName="parTx" op="equ"/>
                          <dgm:constr type="primFontSz" for="des" forName="desTx" op="equ"/>
                          <dgm:constr type="w" for="ch" forName="space" refType="w" refFor="ch" refForName="composite" fact="-0.07"/>
                          <dgm:constr type="w" for="ch" ptType="sibTrans" op="equ"/>
                        </dgm:constrLst>
                      </dgm:if>
                      <dgm:else name="moreThanEightSibTrans">
                        <dgm:constrLst>
                          <dgm:constr type="h" for="ch" forName="composite" refType="h" fact="0.6"/>
                          <dgm:constr type="w" for="ch" forName="composite" refType="w"/>
                          <dgm:constr type="primFontSz" for="des" forName="parTx" val="20"/>
                          <dgm:constr type="primFontSz" for="des" forName="desTx" refType="primFontSz" refFor="des" refForName="parTx" op="lte"/>
                          <dgm:constr type="primFontSz" for="des" forName="parTx" op="equ"/>
                          <dgm:constr type="primFontSz" for="des" forName="desTx" op="equ"/>
                          <dgm:constr type="w" for="ch" forName="space" refType="w" refFor="ch" refForName="composite" fact="-0.09"/>
                          <dgm:constr type="w" for="ch" ptType="sibTrans" op="equ"/>
                        </dgm:constrLst>
                      </dgm:else>
                    </dgm:choose>
                  </dgm:else>
                </dgm:choose>
              </dgm:else>
            </dgm:choose>
          </dgm:else>
        </dgm:choose>
      </dgm:else>
    </dgm:choose>
    <dgm:ruleLst/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LayoutLTRorRTL">
          <dgm:if name="LayoutLTR" func="var" arg="dir" op="equ" val="norm">
            <dgm:constrLst>
              <dgm:constr type="w" for="ch" forName="L" refType="w" fact="0.08"/>
              <dgm:constr type="h" for="ch" forName="L" refType="h" fact="0.75"/>
              <dgm:constr type="l" for="ch" forName="L"/>
              <dgm:constr type="l" for="ch" forName="parTx"/>
              <dgm:constr type="w" for="ch" forName="parTx" refType="w"/>
              <dgm:constr type="h" for="ch" forName="parTx" refType="h" fact="0.25"/>
              <dgm:constr type="t" for="ch" forName="parTx" refType="b" refFor="ch" refForName="L"/>
              <dgm:constr type="t" for="ch" forName="desTx" refType="w" refFor="ch" refForName="L" fact="0.6"/>
              <dgm:constr type="b" for="ch" forName="desTx" refType="t" refFor="ch" refForName="EmptyPlaceHolder"/>
              <dgm:constr type="l" for="ch" forName="desTx" refType="r" refFor="ch" refForName="L"/>
              <dgm:constr type="w" for="ch" forName="desTx" refType="w" fact="0.812"/>
              <dgm:constr type="w" for="ch" forName="EmptyPlaceHolder" refType="w" fact="0.82"/>
              <dgm:constr type="l" for="ch" forName="EmptyPlaceHolder" refType="r" refFor="ch" refForName="L"/>
              <dgm:constr type="b" for="ch" forName="EmptyPlaceHolder" refType="b" refFor="ch" refForName="L"/>
              <dgm:constr type="h" for="ch" forName="EmptyPlaceHolder" refType="t" refFor="ch" refForName="desTx"/>
            </dgm:constrLst>
          </dgm:if>
          <dgm:else name="LayoutRTL">
            <dgm:constrLst>
              <dgm:constr type="w" for="ch" forName="L" refType="w" fact="0.08"/>
              <dgm:constr type="h" for="ch" forName="L" refType="h" fact="0.75"/>
              <dgm:constr type="r" for="ch" forName="L" refType="w"/>
              <dgm:constr type="r" for="ch" forName="parTx" refType="w"/>
              <dgm:constr type="w" for="ch" forName="parTx" refType="w"/>
              <dgm:constr type="h" for="ch" forName="parTx" refType="h" fact="0.25"/>
              <dgm:constr type="t" for="ch" forName="parTx" refType="b" refFor="ch" refForName="L"/>
              <dgm:constr type="t" for="ch" forName="desTx" refType="w" refFor="ch" refForName="L" fact="0.6"/>
              <dgm:constr type="b" for="ch" forName="desTx" refType="t" refFor="ch" refForName="EmptyPlaceHolder"/>
              <dgm:constr type="r" for="ch" forName="desTx" refType="l" refFor="ch" refForName="L"/>
              <dgm:constr type="w" for="ch" forName="desTx" refType="w" fact="0.812"/>
              <dgm:constr type="w" for="ch" forName="EmptyPlaceHolder" refType="w" fact="0.82"/>
              <dgm:constr type="h" for="ch" forName="EmptyPlaceHolder" refType="w" refFor="ch" refForName="L" fact="0.6"/>
              <dgm:constr type="b" for="ch" forName="EmptyPlaceHolder" refType="b" refFor="ch" refForName="L"/>
            </dgm:constrLst>
          </dgm:else>
        </dgm:choose>
        <dgm:layoutNode name="L" styleLbl="solidFgAcc1" moveWith="parTx">
          <dgm:varLst>
            <dgm:chMax val="0"/>
            <dgm:chPref val="0"/>
          </dgm:varLst>
          <dgm:alg type="sp"/>
          <dgm:choose name="Name310">
            <dgm:if name="Name311" func="var" arg="dir" op="equ" val="norm">
              <dgm:shape xmlns:r="http://schemas.openxmlformats.org/officeDocument/2006/relationships" rot="90" type="corner" r:blip="">
                <dgm:adjLst>
                  <dgm:adj idx="1" val="0.01"/>
                  <dgm:adj idx="2" val="0.01"/>
                </dgm:adjLst>
              </dgm:shape>
            </dgm:if>
            <dgm:else name="Name312">
              <dgm:shape xmlns:r="http://schemas.openxmlformats.org/officeDocument/2006/relationships" rot="180" type="corner" r:blip="">
                <dgm:adjLst>
                  <dgm:adj idx="1" val="0.01"/>
                  <dgm:adj idx="2" val="0.01"/>
                </dgm:adjLst>
              </dgm:shape>
            </dgm:else>
          </dgm:choose>
          <dgm:presOf/>
          <dgm:constrLst/>
          <dgm:ruleLst/>
        </dgm:layoutNode>
        <dgm:layoutNode name="parTx" styleLbl="alignNode1">
          <dgm:varLst>
            <dgm:chMax val="0"/>
            <dgm:chPref val="0"/>
            <dgm:bulletEnabled val="1"/>
          </dgm:varLst>
          <dgm:alg type="tx">
            <dgm:param type="txAnchorVert" val="mid"/>
            <dgm:param type="parTxLTRAlign" val="ctr"/>
            <dgm:param type="parTxRTLAlign" val="ctr"/>
          </dgm:alg>
          <dgm:choose name="MakeFirstNodeHomePlate">
            <dgm:if name="IfFirstNode" axis="self" ptType="node" func="pos" op="equ" val="1">
              <dgm:choose name="Name110">
                <dgm:if name="Name111" func="var" arg="dir" op="equ" val="norm">
                  <dgm:shape xmlns:r="http://schemas.openxmlformats.org/officeDocument/2006/relationships" type="homePlate" r:blip="">
                    <dgm:adjLst>
                      <dgm:adj idx="1" val="0.25"/>
                    </dgm:adjLst>
                  </dgm:shape>
                </dgm:if>
                <dgm:else name="Name112">
                  <dgm:shape xmlns:r="http://schemas.openxmlformats.org/officeDocument/2006/relationships" rot="180" type="homePlate" r:blip="">
                    <dgm:adjLst>
                      <dgm:adj idx="1" val="0.25"/>
                    </dgm:adjLst>
                  </dgm:shape>
                </dgm:else>
              </dgm:choose>
            </dgm:if>
            <dgm:else name="MakeRestOfNodesChevrons"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>
                      <dgm:adj idx="1" val="0.25"/>
                    </dgm:adjLst>
                  </dgm:shape>
                </dgm:if>
                <dgm:else name="Name12">
                  <dgm:shape xmlns:r="http://schemas.openxmlformats.org/officeDocument/2006/relationships" rot="180" type="chevron" r:blip="">
                    <dgm:adjLst>
                      <dgm:adj idx="1" val="0.25"/>
                    </dgm:adjLst>
                  </dgm:shape>
                </dgm:else>
              </dgm:choose>
            </dgm:else>
          </dgm:choose>
          <dgm:presOf axis="self" ptType="node"/>
          <dgm:constrLst>
            <dgm:constr type="tMarg" refType="primFontSz"/>
            <dgm:constr type="bMarg" refType="primFontSz"/>
            <dgm:constr type="lMarg" refType="primFontSz" fact="0.5"/>
            <dgm:constr type="rMarg" refType="primFontSz" fact="0.5"/>
          </dgm:constrLst>
          <dgm:ruleLst>
            <dgm:rule type="primFontSz" val="13" fact="NaN" max="NaN"/>
          </dgm:ruleLst>
        </dgm:layoutNode>
        <dgm:layoutNode name="desTx" styleLbl="revTx" moveWith="parTx">
          <dgm:varLst>
            <dgm:chMax val="0"/>
            <dgm:chPref val="0"/>
            <dgm:bulletEnabled val="1"/>
          </dgm:varLst>
          <dgm:choose name="Name210">
            <dgm:if name="Name211" func="var" arg="dir" op="equ" val="norm">
              <dgm:alg type="tx">
                <dgm:param type="txAnchorVert" val="t"/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12">
              <dgm:alg type="tx">
                <dgm:param type="txAnchorVert" val="t"/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tMarg"/>
            <dgm:constr type="bMarg"/>
            <dgm:constr type="lMarg"/>
            <dgm:constr type="rMarg"/>
          </dgm:constrLst>
          <dgm:ruleLst>
            <dgm:rule type="primFontSz" val="11" fact="NaN" max="NaN"/>
            <dgm:rule type="secFontSz" val="9" fact="NaN" max="NaN"/>
          </dgm:ruleLst>
        </dgm:layoutNode>
        <dgm:layoutNode name="EmptyPlaceHolder">
          <dgm:alg type="sp"/>
          <dgm:shape xmlns:r="http://schemas.openxmlformats.org/officeDocument/2006/relationships" r:blip="">
            <dgm:adjLst/>
          </dgm:shape>
          <dgm:presOf/>
          <dgm:constrLst/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7657D0-FD2B-4D8C-80CA-E6BE2682E409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B0EDDA-9E83-4C38-84B6-31375705A5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239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B0EDDA-9E83-4C38-84B6-31375705A51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9887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07FD95-A194-8582-C0C1-42E4945D41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AC1E46-AA5F-BA91-D737-688400F1A8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B75227-3E9A-B2F5-BB91-E1D7F12027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0EEBB5-49FF-B864-E524-E5F815D3C7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B0EDDA-9E83-4C38-84B6-31375705A51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2449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4F98BA-1E00-802E-22DB-57344A017F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E5A4BA-7D09-7FC0-7A57-1B8768CF66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0A3E02-75C3-1B17-75A4-88D67AEAEC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23DC5C-2D90-77FE-2177-CC51D8508D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B0EDDA-9E83-4C38-84B6-31375705A51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300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B0566-5CBB-C240-B631-20C987DD26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EC3F67-7F80-092C-C73C-D4F576ADC7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5149EA-CC4A-F8DC-33A3-052E27A5C8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0DA13-8FED-4AE0-8DF0-7F2094A7B113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200AD1-A3C7-2101-33C4-C7E865378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61CACD-ECCA-58FE-0AF8-50F61FC46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7803-25B5-4535-BDE7-1BE1C027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24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B0236-11F6-A1C2-733C-DC27DEBB4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F5CA-E809-FA87-73A9-0038E81485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881697-C260-060B-30F0-D8555FB9C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0DA13-8FED-4AE0-8DF0-7F2094A7B113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19CDCC-9344-2E81-44C3-B3D5A8D63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56261-34A2-1B21-219A-C40EA296E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7803-25B5-4535-BDE7-1BE1C027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380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346AE-5D46-ADE3-BBE2-9C878AB92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E36DEE-5166-4E3D-4A0C-948ACCEF43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590B92-E233-8AB5-0E56-181E29ADED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0DA13-8FED-4AE0-8DF0-7F2094A7B113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F58524-DBA8-BB29-0AC0-7E858A8909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BF2847-4816-1610-1F14-5E301778D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7803-25B5-4535-BDE7-1BE1C027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862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4ABBF-B1D8-C59D-0CD3-D00ECFD22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52EA93-B7F5-5B3B-25B4-C02F3F8A45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56F3B7-4E3D-DC25-CBFA-69DFEFE7B5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84A1CA-B045-90CA-8C9B-281423C21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0DA13-8FED-4AE0-8DF0-7F2094A7B113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BBAEB2-806B-F6FA-BE02-31CCE1CE4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E5620D-007D-7C51-F6AF-6AAC3E8F63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7803-25B5-4535-BDE7-1BE1C027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652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8ACEE-1B94-8F46-B106-6EFF42F38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D58F57-A8B1-B23D-2553-AF0B181C19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C3F260-375D-82D2-D7E3-F89823DCF3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0BEFBE-AEAF-DCA8-F6F6-C6384A9AC1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45F535-A5D9-DA93-6A72-45D4EF628F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5079B8-FB50-373E-DEB4-0C7DC9C29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0DA13-8FED-4AE0-8DF0-7F2094A7B113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C3D85A-4827-1B4F-2AE0-E2823E5CA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2817C7-4BB8-2B97-0978-89B02A7C0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7803-25B5-4535-BDE7-1BE1C027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937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27833-31DA-46C1-94AA-8691AFC58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EF9C50-A9B6-F12F-3F79-F6923D20E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0DA13-8FED-4AE0-8DF0-7F2094A7B113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4440A4-4829-BCDE-BB47-CC1A5CA1B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DA38A-7BD8-D9C8-3AEB-29D9B3327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7803-25B5-4535-BDE7-1BE1C027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5401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287B7A-252B-D455-0A87-53CFB6A24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0DA13-8FED-4AE0-8DF0-7F2094A7B113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8825F1-AE97-030E-8DF9-38EC494F8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BB5946-0429-20D7-D213-1F63BF672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7803-25B5-4535-BDE7-1BE1C027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546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33398-41B3-2D88-DA15-5E0ADB837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CD245-12B7-3667-4C43-980BABDE5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DBCFD0-DE9E-0C0D-F3C4-0FA93FA314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A7C80A-1BF8-297C-FA95-74F5A03C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0DA13-8FED-4AE0-8DF0-7F2094A7B113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9B73AA-AE12-A5AE-4E43-C7D6948DD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D8E3EA-861B-9BA1-8486-A81C38BBF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7803-25B5-4535-BDE7-1BE1C027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8782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FF606-7209-3614-322E-14CDBDD14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3E7CA0E-B38E-0601-9AB6-A7F8097661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B4B7E3-1121-9A34-DFCC-0DC37FFEE5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F9315C-84CC-0230-4918-55430F284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0DA13-8FED-4AE0-8DF0-7F2094A7B113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E93132-D7C9-C49B-302B-661B394AB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02B1F9-9217-14BE-254F-61E1B1204E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7803-25B5-4535-BDE7-1BE1C027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803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E1D39-F95D-F396-B165-03405AF96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49B55E-E925-6AB2-EF07-6271F7BB8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98D079-1A9C-595E-266A-7575BB93F7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0DA13-8FED-4AE0-8DF0-7F2094A7B113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217055-E7D6-EB43-98BC-35661E36A5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BDC4BE-0D62-0231-8CF2-A66A90868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7803-25B5-4535-BDE7-1BE1C027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10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B24544-633A-0671-23CF-2CBE2D312D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55D558-0EF6-0AFF-F9E0-651840BE23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F2B87E-987A-4DCA-ECDC-9E2A69BC7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0DA13-8FED-4AE0-8DF0-7F2094A7B113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F16B57-0EF3-434A-1271-139B6D2BEA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F4C1FB-5526-F859-3F55-7237A825B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77803-25B5-4535-BDE7-1BE1C027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843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4B640E-D41C-9EE2-E9B1-05E24A4F2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EA068-9A1A-2B8B-1C8F-0B54C2C2E1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DD565-D34F-54F9-E615-840628E2B8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670DA13-8FED-4AE0-8DF0-7F2094A7B113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1A6514-151D-8FF1-05D2-174DA784E7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D2E6EF-9DB0-37AC-C8B5-EB3931E481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677803-25B5-4535-BDE7-1BE1C0271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447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chatgpt.com/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B7D189-576C-2BB7-5D88-4BEB5C0F8D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7382" y="543108"/>
            <a:ext cx="8597858" cy="1701945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FAI Automotive PLC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20A89C-6117-6282-F40A-518AF686A6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5418" y="2828554"/>
            <a:ext cx="8597857" cy="1078054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Financial Management Analysis (2018 – 2020)</a:t>
            </a:r>
          </a:p>
          <a:p>
            <a:r>
              <a:rPr lang="en-GB" sz="3200" dirty="0">
                <a:solidFill>
                  <a:srgbClr val="FFFFFF"/>
                </a:solidFill>
              </a:rPr>
              <a:t>Hayley Sinclair - 2418018</a:t>
            </a:r>
          </a:p>
          <a:p>
            <a:r>
              <a:rPr lang="en-GB" sz="3200" dirty="0">
                <a:solidFill>
                  <a:srgbClr val="FFFFFF"/>
                </a:solidFill>
              </a:rPr>
              <a:t>ACMA4017</a:t>
            </a:r>
          </a:p>
        </p:txBody>
      </p:sp>
    </p:spTree>
    <p:extLst>
      <p:ext uri="{BB962C8B-B14F-4D97-AF65-F5344CB8AC3E}">
        <p14:creationId xmlns:p14="http://schemas.microsoft.com/office/powerpoint/2010/main" val="5026916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35B5BA-9731-CF6D-C7DC-1FA652C89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Agenda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6E1DFDB8-0701-C8B0-6FB1-F6ACE197C5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/>
              <a:t>Company Overview – 2018 / 2019 / 2020</a:t>
            </a:r>
            <a:endParaRPr lang="en-GB" dirty="0"/>
          </a:p>
          <a:p>
            <a:r>
              <a:rPr lang="en-GB" dirty="0"/>
              <a:t>Financial Ratios (profitability, liquidity, efficiency, gearing, investor)</a:t>
            </a:r>
          </a:p>
          <a:p>
            <a:r>
              <a:rPr lang="en-GB" dirty="0"/>
              <a:t>Capital investment appraisal</a:t>
            </a:r>
          </a:p>
          <a:p>
            <a:r>
              <a:rPr lang="en-GB" dirty="0"/>
              <a:t>Working capital management</a:t>
            </a:r>
          </a:p>
          <a:p>
            <a:r>
              <a:rPr lang="en-GB" dirty="0"/>
              <a:t>Key insights &amp; conclusion</a:t>
            </a:r>
          </a:p>
        </p:txBody>
      </p:sp>
    </p:spTree>
    <p:extLst>
      <p:ext uri="{BB962C8B-B14F-4D97-AF65-F5344CB8AC3E}">
        <p14:creationId xmlns:p14="http://schemas.microsoft.com/office/powerpoint/2010/main" val="5161479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828119-6873-118F-297C-349E508BC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Company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4A136A-FB49-F09C-7366-DE4351B563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3991217"/>
              </p:ext>
            </p:extLst>
          </p:nvPr>
        </p:nvGraphicFramePr>
        <p:xfrm>
          <a:off x="644056" y="1682885"/>
          <a:ext cx="10927829" cy="46224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22875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24E2BE-2FA0-2145-A523-89EAD81EC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Data Sources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0A366E-5044-7299-2342-009224FBE1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742836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53395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4D0EE4-78DA-9C10-64E5-ACF0B3990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5510253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Profitability Ratios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4A13B-1698-5CA4-F46F-F70FABCB5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938" y="2814144"/>
            <a:ext cx="6638212" cy="916484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1700" dirty="0"/>
              <a:t>Formula used: GP Margin = Gross Profit / Revenue</a:t>
            </a:r>
          </a:p>
          <a:p>
            <a:pPr marL="0" indent="0">
              <a:buNone/>
            </a:pPr>
            <a:r>
              <a:rPr lang="en-GB" sz="1700" dirty="0"/>
              <a:t>		         NP Margin = Net Profit / Revenue</a:t>
            </a:r>
          </a:p>
          <a:p>
            <a:pPr marL="0" indent="0">
              <a:buNone/>
            </a:pPr>
            <a:r>
              <a:rPr lang="en-GB" sz="1700" dirty="0"/>
              <a:t>		         ROCE = Operating Profit / Capital Employed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5D026D9-04AE-835A-0B64-50930A8D72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9105584"/>
              </p:ext>
            </p:extLst>
          </p:nvPr>
        </p:nvGraphicFramePr>
        <p:xfrm>
          <a:off x="276939" y="314078"/>
          <a:ext cx="6638211" cy="21859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2730">
                  <a:extLst>
                    <a:ext uri="{9D8B030D-6E8A-4147-A177-3AD203B41FA5}">
                      <a16:colId xmlns:a16="http://schemas.microsoft.com/office/drawing/2014/main" val="935492648"/>
                    </a:ext>
                  </a:extLst>
                </a:gridCol>
                <a:gridCol w="1311827">
                  <a:extLst>
                    <a:ext uri="{9D8B030D-6E8A-4147-A177-3AD203B41FA5}">
                      <a16:colId xmlns:a16="http://schemas.microsoft.com/office/drawing/2014/main" val="3015323052"/>
                    </a:ext>
                  </a:extLst>
                </a:gridCol>
                <a:gridCol w="1311827">
                  <a:extLst>
                    <a:ext uri="{9D8B030D-6E8A-4147-A177-3AD203B41FA5}">
                      <a16:colId xmlns:a16="http://schemas.microsoft.com/office/drawing/2014/main" val="4141848550"/>
                    </a:ext>
                  </a:extLst>
                </a:gridCol>
                <a:gridCol w="1311827">
                  <a:extLst>
                    <a:ext uri="{9D8B030D-6E8A-4147-A177-3AD203B41FA5}">
                      <a16:colId xmlns:a16="http://schemas.microsoft.com/office/drawing/2014/main" val="3595687880"/>
                    </a:ext>
                  </a:extLst>
                </a:gridCol>
              </a:tblGrid>
              <a:tr h="423544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800" b="1" u="none" strike="noStrike" dirty="0">
                          <a:effectLst/>
                        </a:rPr>
                        <a:t>Ratio</a:t>
                      </a:r>
                      <a:endParaRPr lang="en-GB" sz="28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800" b="1" u="none" strike="noStrike" dirty="0">
                          <a:effectLst/>
                        </a:rPr>
                        <a:t>2018</a:t>
                      </a:r>
                      <a:endParaRPr lang="en-GB" sz="28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800" b="1" u="none" strike="noStrike">
                          <a:effectLst/>
                        </a:rPr>
                        <a:t>2019</a:t>
                      </a:r>
                      <a:endParaRPr lang="en-GB" sz="28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800" b="1" u="none" strike="noStrike">
                          <a:effectLst/>
                        </a:rPr>
                        <a:t>2020</a:t>
                      </a:r>
                      <a:endParaRPr lang="en-GB" sz="28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extLst>
                  <a:ext uri="{0D108BD9-81ED-4DB2-BD59-A6C34878D82A}">
                    <a16:rowId xmlns:a16="http://schemas.microsoft.com/office/drawing/2014/main" val="143633216"/>
                  </a:ext>
                </a:extLst>
              </a:tr>
              <a:tr h="79967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800" u="none" strike="noStrike" dirty="0">
                          <a:effectLst/>
                        </a:rPr>
                        <a:t>Gross Profit Margin</a:t>
                      </a:r>
                      <a:endParaRPr lang="en-GB" sz="28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800" u="none" strike="noStrike" dirty="0">
                          <a:effectLst/>
                        </a:rPr>
                        <a:t>32.50%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800" u="none" strike="noStrike" dirty="0">
                          <a:effectLst/>
                        </a:rPr>
                        <a:t>32.30%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800" u="none" strike="noStrike">
                          <a:effectLst/>
                        </a:rPr>
                        <a:t>31.90%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extLst>
                  <a:ext uri="{0D108BD9-81ED-4DB2-BD59-A6C34878D82A}">
                    <a16:rowId xmlns:a16="http://schemas.microsoft.com/office/drawing/2014/main" val="1247468565"/>
                  </a:ext>
                </a:extLst>
              </a:tr>
              <a:tr h="423544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800" u="none" strike="noStrike">
                          <a:effectLst/>
                        </a:rPr>
                        <a:t>Net Profit Margin</a:t>
                      </a:r>
                      <a:endParaRPr lang="en-GB" sz="28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800" u="none" strike="noStrike" dirty="0">
                          <a:effectLst/>
                        </a:rPr>
                        <a:t>8.30%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800" u="none" strike="noStrike" dirty="0">
                          <a:effectLst/>
                        </a:rPr>
                        <a:t>8.30%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800" u="none" strike="noStrike" dirty="0">
                          <a:effectLst/>
                        </a:rPr>
                        <a:t>7.20%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extLst>
                  <a:ext uri="{0D108BD9-81ED-4DB2-BD59-A6C34878D82A}">
                    <a16:rowId xmlns:a16="http://schemas.microsoft.com/office/drawing/2014/main" val="2913493472"/>
                  </a:ext>
                </a:extLst>
              </a:tr>
              <a:tr h="423544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800" u="none" strike="noStrike">
                          <a:effectLst/>
                        </a:rPr>
                        <a:t>ROCE (</a:t>
                      </a:r>
                      <a:r>
                        <a:rPr lang="en-GB" sz="2800" u="none" strike="noStrike" err="1">
                          <a:effectLst/>
                        </a:rPr>
                        <a:t>approx</a:t>
                      </a:r>
                      <a:r>
                        <a:rPr lang="en-GB" sz="2800" u="none" strike="noStrike">
                          <a:effectLst/>
                        </a:rPr>
                        <a:t>)</a:t>
                      </a:r>
                      <a:endParaRPr lang="en-GB" sz="28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800" u="none" strike="noStrike">
                          <a:effectLst/>
                        </a:rPr>
                        <a:t>27%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800" u="none" strike="noStrike">
                          <a:effectLst/>
                        </a:rPr>
                        <a:t>24%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800" u="none" strike="noStrike" dirty="0">
                          <a:effectLst/>
                        </a:rPr>
                        <a:t>18%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extLst>
                  <a:ext uri="{0D108BD9-81ED-4DB2-BD59-A6C34878D82A}">
                    <a16:rowId xmlns:a16="http://schemas.microsoft.com/office/drawing/2014/main" val="4001547605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0176F0B-7346-99EC-8E37-50A958048D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6054986"/>
              </p:ext>
            </p:extLst>
          </p:nvPr>
        </p:nvGraphicFramePr>
        <p:xfrm>
          <a:off x="7057311" y="314078"/>
          <a:ext cx="4857750" cy="12115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10710">
                  <a:extLst>
                    <a:ext uri="{9D8B030D-6E8A-4147-A177-3AD203B41FA5}">
                      <a16:colId xmlns:a16="http://schemas.microsoft.com/office/drawing/2014/main" val="4256389375"/>
                    </a:ext>
                  </a:extLst>
                </a:gridCol>
                <a:gridCol w="1275773">
                  <a:extLst>
                    <a:ext uri="{9D8B030D-6E8A-4147-A177-3AD203B41FA5}">
                      <a16:colId xmlns:a16="http://schemas.microsoft.com/office/drawing/2014/main" val="1976827538"/>
                    </a:ext>
                  </a:extLst>
                </a:gridCol>
                <a:gridCol w="2171267">
                  <a:extLst>
                    <a:ext uri="{9D8B030D-6E8A-4147-A177-3AD203B41FA5}">
                      <a16:colId xmlns:a16="http://schemas.microsoft.com/office/drawing/2014/main" val="1983657149"/>
                    </a:ext>
                  </a:extLst>
                </a:gridCol>
              </a:tblGrid>
              <a:tr h="154046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 dirty="0">
                          <a:effectLst/>
                        </a:rPr>
                        <a:t>Year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Source Page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Evidence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768968573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2018 GP Margin (32.5%)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 dirty="0">
                          <a:effectLst/>
                        </a:rPr>
                        <a:t>Appendix 1 P 10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 dirty="0">
                          <a:effectLst/>
                        </a:rPr>
                        <a:t>GP £10,646,801 / TO £32,759,039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600153583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2019 GP Margin (32.3%)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Appendix 2 P 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 dirty="0">
                          <a:effectLst/>
                        </a:rPr>
                        <a:t>GP £10,630,772 / TO £32,951,826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646454629"/>
                  </a:ext>
                </a:extLst>
              </a:tr>
              <a:tr h="161749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2020 GP Margin (31.9%)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Appendix 3 P 11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 dirty="0">
                          <a:effectLst/>
                        </a:rPr>
                        <a:t>GP £10,567,781 / TO £33,108,250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764519836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34DB1AF-6CE2-A5D7-7CCE-1F0954BE65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5744626"/>
              </p:ext>
            </p:extLst>
          </p:nvPr>
        </p:nvGraphicFramePr>
        <p:xfrm>
          <a:off x="7057311" y="1839736"/>
          <a:ext cx="2946400" cy="77152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03140">
                  <a:extLst>
                    <a:ext uri="{9D8B030D-6E8A-4147-A177-3AD203B41FA5}">
                      <a16:colId xmlns:a16="http://schemas.microsoft.com/office/drawing/2014/main" val="2265652910"/>
                    </a:ext>
                  </a:extLst>
                </a:gridCol>
                <a:gridCol w="1243260">
                  <a:extLst>
                    <a:ext uri="{9D8B030D-6E8A-4147-A177-3AD203B41FA5}">
                      <a16:colId xmlns:a16="http://schemas.microsoft.com/office/drawing/2014/main" val="1001421008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Year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Source Page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66606185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2018 NP Profit £2,705,357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Appendix 1 P 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95102273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2019 NP Profit £2,748,078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Appendix 2 P 10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530825919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2020 NP Profit £2,403,814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 dirty="0">
                          <a:effectLst/>
                        </a:rPr>
                        <a:t>Appendix 3 P 11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97470120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893FCA4-FEF4-5148-5A93-0FBA312F74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8419186"/>
              </p:ext>
            </p:extLst>
          </p:nvPr>
        </p:nvGraphicFramePr>
        <p:xfrm>
          <a:off x="7057311" y="3008808"/>
          <a:ext cx="3759200" cy="77152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13170">
                  <a:extLst>
                    <a:ext uri="{9D8B030D-6E8A-4147-A177-3AD203B41FA5}">
                      <a16:colId xmlns:a16="http://schemas.microsoft.com/office/drawing/2014/main" val="688003467"/>
                    </a:ext>
                  </a:extLst>
                </a:gridCol>
                <a:gridCol w="950894">
                  <a:extLst>
                    <a:ext uri="{9D8B030D-6E8A-4147-A177-3AD203B41FA5}">
                      <a16:colId xmlns:a16="http://schemas.microsoft.com/office/drawing/2014/main" val="1551198095"/>
                    </a:ext>
                  </a:extLst>
                </a:gridCol>
                <a:gridCol w="1115715">
                  <a:extLst>
                    <a:ext uri="{9D8B030D-6E8A-4147-A177-3AD203B41FA5}">
                      <a16:colId xmlns:a16="http://schemas.microsoft.com/office/drawing/2014/main" val="3705494529"/>
                    </a:ext>
                  </a:extLst>
                </a:gridCol>
                <a:gridCol w="979421">
                  <a:extLst>
                    <a:ext uri="{9D8B030D-6E8A-4147-A177-3AD203B41FA5}">
                      <a16:colId xmlns:a16="http://schemas.microsoft.com/office/drawing/2014/main" val="2083733246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Year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OP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CAP Employment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Source Page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4448458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2018 ROCE 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£3,386,190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£12,295,823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App 1 pp 10 - 11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39564324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2019 ROCE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£3,441,289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£14,433,954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App 2 pp 10 - 11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735188172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2020 ROCE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£2,971,705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£16,282,909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 dirty="0">
                          <a:effectLst/>
                        </a:rPr>
                        <a:t>App 3 pp 11 - 12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5835835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5919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68685-5F73-5478-98BE-CD5EDDEE7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Profitability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724B6E-E158-D095-BDF5-59A951C5E0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550324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08673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CBDEE1-9333-A7E8-4FAE-2A769CCDA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5510253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Liquidity Ratios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3560C-AF7F-336E-CF16-1044F6AF94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6252" y="2913416"/>
            <a:ext cx="8332826" cy="1119982"/>
          </a:xfrm>
        </p:spPr>
        <p:txBody>
          <a:bodyPr anchor="ctr">
            <a:normAutofit/>
          </a:bodyPr>
          <a:lstStyle/>
          <a:p>
            <a:r>
              <a:rPr lang="en-GB" sz="2000" dirty="0"/>
              <a:t>Formula: Current Ratio = Current Assets / Current Liabilities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54ED9D2-734A-1DFD-610B-9E59267524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9953480"/>
              </p:ext>
            </p:extLst>
          </p:nvPr>
        </p:nvGraphicFramePr>
        <p:xfrm>
          <a:off x="1923426" y="440898"/>
          <a:ext cx="7354549" cy="2591611"/>
        </p:xfrm>
        <a:graphic>
          <a:graphicData uri="http://schemas.openxmlformats.org/drawingml/2006/table">
            <a:tbl>
              <a:tblPr firstRow="1" bandRow="1">
                <a:solidFill>
                  <a:schemeClr val="accent1">
                    <a:lumMod val="20000"/>
                    <a:lumOff val="80000"/>
                  </a:schemeClr>
                </a:solidFill>
                <a:tableStyleId>{5C22544A-7EE6-4342-B048-85BDC9FD1C3A}</a:tableStyleId>
              </a:tblPr>
              <a:tblGrid>
                <a:gridCol w="2747725">
                  <a:extLst>
                    <a:ext uri="{9D8B030D-6E8A-4147-A177-3AD203B41FA5}">
                      <a16:colId xmlns:a16="http://schemas.microsoft.com/office/drawing/2014/main" val="3507551810"/>
                    </a:ext>
                  </a:extLst>
                </a:gridCol>
                <a:gridCol w="1535608">
                  <a:extLst>
                    <a:ext uri="{9D8B030D-6E8A-4147-A177-3AD203B41FA5}">
                      <a16:colId xmlns:a16="http://schemas.microsoft.com/office/drawing/2014/main" val="2154168084"/>
                    </a:ext>
                  </a:extLst>
                </a:gridCol>
                <a:gridCol w="1535608">
                  <a:extLst>
                    <a:ext uri="{9D8B030D-6E8A-4147-A177-3AD203B41FA5}">
                      <a16:colId xmlns:a16="http://schemas.microsoft.com/office/drawing/2014/main" val="2968488964"/>
                    </a:ext>
                  </a:extLst>
                </a:gridCol>
                <a:gridCol w="1535608">
                  <a:extLst>
                    <a:ext uri="{9D8B030D-6E8A-4147-A177-3AD203B41FA5}">
                      <a16:colId xmlns:a16="http://schemas.microsoft.com/office/drawing/2014/main" val="1748835718"/>
                    </a:ext>
                  </a:extLst>
                </a:gridCol>
              </a:tblGrid>
              <a:tr h="1018413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500" b="1" u="none" strike="noStrike" cap="all" spc="60">
                          <a:solidFill>
                            <a:schemeClr val="tx1"/>
                          </a:solidFill>
                          <a:effectLst/>
                        </a:rPr>
                        <a:t>Ratio</a:t>
                      </a:r>
                      <a:endParaRPr lang="en-GB" sz="2500" b="1" i="0" u="none" strike="noStrike" cap="all" spc="6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282893" marR="282893" marT="282893" marB="282893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500" b="1" u="none" strike="noStrike" cap="all" spc="60" dirty="0">
                          <a:solidFill>
                            <a:schemeClr val="tx1"/>
                          </a:solidFill>
                          <a:effectLst/>
                        </a:rPr>
                        <a:t>2018</a:t>
                      </a:r>
                      <a:endParaRPr lang="en-GB" sz="2500" b="1" i="0" u="none" strike="noStrike" cap="all" spc="60" dirty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282893" marR="282893" marT="282893" marB="282893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500" b="1" u="none" strike="noStrike" cap="all" spc="60" dirty="0">
                          <a:solidFill>
                            <a:schemeClr val="tx1"/>
                          </a:solidFill>
                          <a:effectLst/>
                        </a:rPr>
                        <a:t>2019</a:t>
                      </a:r>
                      <a:endParaRPr lang="en-GB" sz="2500" b="1" i="0" u="none" strike="noStrike" cap="all" spc="60" dirty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282893" marR="282893" marT="282893" marB="282893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2500" b="1" u="none" strike="noStrike" cap="all" spc="60">
                          <a:solidFill>
                            <a:schemeClr val="tx1"/>
                          </a:solidFill>
                          <a:effectLst/>
                        </a:rPr>
                        <a:t>2020</a:t>
                      </a:r>
                      <a:endParaRPr lang="en-GB" sz="2500" b="1" i="0" u="none" strike="noStrike" cap="all" spc="6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282893" marR="282893" marT="282893" marB="282893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0183850"/>
                  </a:ext>
                </a:extLst>
              </a:tr>
              <a:tr h="78659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Current Ratio</a:t>
                      </a:r>
                      <a:endParaRPr lang="en-GB" sz="33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9645" marR="19645" marT="19645" marB="188595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3.76%</a:t>
                      </a:r>
                      <a:endParaRPr lang="en-GB" sz="3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9645" marR="19645" marT="19645" marB="188595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4.66%</a:t>
                      </a:r>
                      <a:endParaRPr lang="en-GB" sz="3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9645" marR="19645" marT="19645" marB="188595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4.78%</a:t>
                      </a:r>
                      <a:endParaRPr lang="en-GB" sz="3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9645" marR="19645" marT="19645" marB="188595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9392316"/>
                  </a:ext>
                </a:extLst>
              </a:tr>
              <a:tr h="78659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Quick Ratio</a:t>
                      </a:r>
                      <a:endParaRPr lang="en-GB" sz="3300" b="1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9645" marR="19645" marT="19645" marB="188595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2%</a:t>
                      </a:r>
                      <a:endParaRPr lang="en-GB" sz="3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9645" marR="19645" marT="19645" marB="188595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2%</a:t>
                      </a:r>
                      <a:endParaRPr lang="en-GB" sz="3300" b="0" i="0" u="none" strike="noStrike" cap="none" spc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9645" marR="19645" marT="19645" marB="188595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3%</a:t>
                      </a:r>
                      <a:endParaRPr lang="en-GB" sz="33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9645" marR="19645" marT="19645" marB="188595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0889672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F8F082D-82AE-AA7D-E795-72C9E2FD06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8548143"/>
              </p:ext>
            </p:extLst>
          </p:nvPr>
        </p:nvGraphicFramePr>
        <p:xfrm>
          <a:off x="332751" y="4275176"/>
          <a:ext cx="4978400" cy="77152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02803">
                  <a:extLst>
                    <a:ext uri="{9D8B030D-6E8A-4147-A177-3AD203B41FA5}">
                      <a16:colId xmlns:a16="http://schemas.microsoft.com/office/drawing/2014/main" val="165070933"/>
                    </a:ext>
                  </a:extLst>
                </a:gridCol>
                <a:gridCol w="1243015">
                  <a:extLst>
                    <a:ext uri="{9D8B030D-6E8A-4147-A177-3AD203B41FA5}">
                      <a16:colId xmlns:a16="http://schemas.microsoft.com/office/drawing/2014/main" val="2010519986"/>
                    </a:ext>
                  </a:extLst>
                </a:gridCol>
                <a:gridCol w="1128860">
                  <a:extLst>
                    <a:ext uri="{9D8B030D-6E8A-4147-A177-3AD203B41FA5}">
                      <a16:colId xmlns:a16="http://schemas.microsoft.com/office/drawing/2014/main" val="69056429"/>
                    </a:ext>
                  </a:extLst>
                </a:gridCol>
                <a:gridCol w="903722">
                  <a:extLst>
                    <a:ext uri="{9D8B030D-6E8A-4147-A177-3AD203B41FA5}">
                      <a16:colId xmlns:a16="http://schemas.microsoft.com/office/drawing/2014/main" val="12154774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Year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Current Assets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Current Liabilites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Source Page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52541849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£16,041,758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£4,267,743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App 1 P 11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265979948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2019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£17,111,648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£3,672,651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nb-NO" sz="1100" u="none" strike="noStrike">
                          <a:effectLst/>
                        </a:rPr>
                        <a:t>App 2 P 11 - 12</a:t>
                      </a:r>
                      <a:endParaRPr lang="nb-NO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807882015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£19,378,574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£4,051,075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 dirty="0">
                          <a:effectLst/>
                        </a:rPr>
                        <a:t>App 3 P 12-13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331561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84534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B7EB5-C148-85C1-3C85-EB7858A06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Liquidity Interpretation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14B9E4-68F8-1943-574E-C690C1554C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525444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51432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798689-E0D5-6D60-A142-C1DF71AE13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5510253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Efficiency (Activity) Ratios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CAFB6F-21AF-34FD-CC48-A2D659D91F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6502" y="2512436"/>
            <a:ext cx="8332826" cy="1119982"/>
          </a:xfrm>
        </p:spPr>
        <p:txBody>
          <a:bodyPr anchor="ctr">
            <a:normAutofit/>
          </a:bodyPr>
          <a:lstStyle/>
          <a:p>
            <a:r>
              <a:rPr lang="en-GB" sz="2000" dirty="0"/>
              <a:t>Formula: Inventory Days = (Inventory / cost of sales) x 365</a:t>
            </a:r>
          </a:p>
          <a:p>
            <a:pPr marL="0" indent="0">
              <a:buNone/>
            </a:pPr>
            <a:endParaRPr lang="en-GB" sz="20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D2BA78C-BDD8-147D-C949-69969E002F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4263316"/>
              </p:ext>
            </p:extLst>
          </p:nvPr>
        </p:nvGraphicFramePr>
        <p:xfrm>
          <a:off x="1509280" y="429322"/>
          <a:ext cx="8311490" cy="216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60046">
                  <a:extLst>
                    <a:ext uri="{9D8B030D-6E8A-4147-A177-3AD203B41FA5}">
                      <a16:colId xmlns:a16="http://schemas.microsoft.com/office/drawing/2014/main" val="2325304650"/>
                    </a:ext>
                  </a:extLst>
                </a:gridCol>
                <a:gridCol w="1817148">
                  <a:extLst>
                    <a:ext uri="{9D8B030D-6E8A-4147-A177-3AD203B41FA5}">
                      <a16:colId xmlns:a16="http://schemas.microsoft.com/office/drawing/2014/main" val="144878140"/>
                    </a:ext>
                  </a:extLst>
                </a:gridCol>
                <a:gridCol w="1817148">
                  <a:extLst>
                    <a:ext uri="{9D8B030D-6E8A-4147-A177-3AD203B41FA5}">
                      <a16:colId xmlns:a16="http://schemas.microsoft.com/office/drawing/2014/main" val="3069810873"/>
                    </a:ext>
                  </a:extLst>
                </a:gridCol>
                <a:gridCol w="1817148">
                  <a:extLst>
                    <a:ext uri="{9D8B030D-6E8A-4147-A177-3AD203B41FA5}">
                      <a16:colId xmlns:a16="http://schemas.microsoft.com/office/drawing/2014/main" val="3379550758"/>
                    </a:ext>
                  </a:extLst>
                </a:gridCol>
              </a:tblGrid>
              <a:tr h="541140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200" b="1" u="none" strike="noStrike">
                          <a:effectLst/>
                        </a:rPr>
                        <a:t>Ratio</a:t>
                      </a:r>
                      <a:endParaRPr lang="en-GB" sz="32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2515" marR="12515" marT="1251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200" b="1" u="none" strike="noStrike" dirty="0">
                          <a:effectLst/>
                        </a:rPr>
                        <a:t>2018</a:t>
                      </a:r>
                      <a:endParaRPr lang="en-GB" sz="32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2515" marR="12515" marT="1251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200" b="1" u="none" strike="noStrike">
                          <a:effectLst/>
                        </a:rPr>
                        <a:t>2019</a:t>
                      </a:r>
                      <a:endParaRPr lang="en-GB" sz="32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2515" marR="12515" marT="1251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200" b="1" u="none" strike="noStrike">
                          <a:effectLst/>
                        </a:rPr>
                        <a:t>2020</a:t>
                      </a:r>
                      <a:endParaRPr lang="en-GB" sz="32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2515" marR="12515" marT="12515" marB="0" anchor="b"/>
                </a:tc>
                <a:extLst>
                  <a:ext uri="{0D108BD9-81ED-4DB2-BD59-A6C34878D82A}">
                    <a16:rowId xmlns:a16="http://schemas.microsoft.com/office/drawing/2014/main" val="3131538585"/>
                  </a:ext>
                </a:extLst>
              </a:tr>
              <a:tr h="541140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200" u="none" strike="noStrike">
                          <a:effectLst/>
                        </a:rPr>
                        <a:t>Inventory Days</a:t>
                      </a:r>
                      <a:endParaRPr lang="en-GB" sz="32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2515" marR="12515" marT="1251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200" u="none" strike="noStrike" dirty="0">
                          <a:effectLst/>
                        </a:rPr>
                        <a:t>131 days</a:t>
                      </a:r>
                      <a:endParaRPr lang="en-GB" sz="3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2515" marR="12515" marT="1251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200" u="none" strike="noStrike">
                          <a:effectLst/>
                        </a:rPr>
                        <a:t>151 days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2515" marR="12515" marT="1251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200" u="none" strike="noStrike">
                          <a:effectLst/>
                        </a:rPr>
                        <a:t>119 days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2515" marR="12515" marT="12515" marB="0" anchor="b"/>
                </a:tc>
                <a:extLst>
                  <a:ext uri="{0D108BD9-81ED-4DB2-BD59-A6C34878D82A}">
                    <a16:rowId xmlns:a16="http://schemas.microsoft.com/office/drawing/2014/main" val="1421041021"/>
                  </a:ext>
                </a:extLst>
              </a:tr>
              <a:tr h="541140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200" u="none" strike="noStrike">
                          <a:effectLst/>
                        </a:rPr>
                        <a:t>Debtor Days</a:t>
                      </a:r>
                      <a:endParaRPr lang="en-GB" sz="32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2515" marR="12515" marT="1251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200" u="none" strike="noStrike">
                          <a:effectLst/>
                        </a:rPr>
                        <a:t>77 days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2515" marR="12515" marT="1251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200" u="none" strike="noStrike">
                          <a:effectLst/>
                        </a:rPr>
                        <a:t>69 days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2515" marR="12515" marT="1251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200" u="none" strike="noStrike">
                          <a:effectLst/>
                        </a:rPr>
                        <a:t>65 days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2515" marR="12515" marT="12515" marB="0" anchor="b"/>
                </a:tc>
                <a:extLst>
                  <a:ext uri="{0D108BD9-81ED-4DB2-BD59-A6C34878D82A}">
                    <a16:rowId xmlns:a16="http://schemas.microsoft.com/office/drawing/2014/main" val="429017622"/>
                  </a:ext>
                </a:extLst>
              </a:tr>
              <a:tr h="541140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200" u="none" strike="noStrike">
                          <a:effectLst/>
                        </a:rPr>
                        <a:t>Creditor Days</a:t>
                      </a:r>
                      <a:endParaRPr lang="en-GB" sz="32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2515" marR="12515" marT="1251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200" u="none" strike="noStrike">
                          <a:effectLst/>
                        </a:rPr>
                        <a:t>31 days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2515" marR="12515" marT="1251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200" u="none" strike="noStrike">
                          <a:effectLst/>
                        </a:rPr>
                        <a:t>22 days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2515" marR="12515" marT="12515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200" u="none" strike="noStrike" dirty="0">
                          <a:effectLst/>
                        </a:rPr>
                        <a:t>15 days</a:t>
                      </a:r>
                      <a:endParaRPr lang="en-GB" sz="32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2515" marR="12515" marT="12515" marB="0" anchor="b"/>
                </a:tc>
                <a:extLst>
                  <a:ext uri="{0D108BD9-81ED-4DB2-BD59-A6C34878D82A}">
                    <a16:rowId xmlns:a16="http://schemas.microsoft.com/office/drawing/2014/main" val="2069269230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F8DB124-D836-AD46-6B04-0C0C8FB747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640580"/>
              </p:ext>
            </p:extLst>
          </p:nvPr>
        </p:nvGraphicFramePr>
        <p:xfrm>
          <a:off x="381000" y="3264701"/>
          <a:ext cx="4686300" cy="77152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38225">
                  <a:extLst>
                    <a:ext uri="{9D8B030D-6E8A-4147-A177-3AD203B41FA5}">
                      <a16:colId xmlns:a16="http://schemas.microsoft.com/office/drawing/2014/main" val="2485514122"/>
                    </a:ext>
                  </a:extLst>
                </a:gridCol>
                <a:gridCol w="1171575">
                  <a:extLst>
                    <a:ext uri="{9D8B030D-6E8A-4147-A177-3AD203B41FA5}">
                      <a16:colId xmlns:a16="http://schemas.microsoft.com/office/drawing/2014/main" val="477493449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319375686"/>
                    </a:ext>
                  </a:extLst>
                </a:gridCol>
                <a:gridCol w="1333500">
                  <a:extLst>
                    <a:ext uri="{9D8B030D-6E8A-4147-A177-3AD203B41FA5}">
                      <a16:colId xmlns:a16="http://schemas.microsoft.com/office/drawing/2014/main" val="261061289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Year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Inventory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Cost of Sales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Source Page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32608788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£7,952,864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£22,112,238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nb-NO" sz="1100" u="none" strike="noStrike">
                          <a:effectLst/>
                        </a:rPr>
                        <a:t>App 1 P 10 - 11</a:t>
                      </a:r>
                      <a:endParaRPr lang="nb-NO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461363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2019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£9,218,328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£22,321,054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nb-NO" sz="1100" u="none" strike="noStrike" dirty="0">
                          <a:effectLst/>
                        </a:rPr>
                        <a:t>App 2 P 10 - 11</a:t>
                      </a:r>
                      <a:endParaRPr lang="nb-NO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91095784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£7,377,322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£22,540,469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nb-NO" sz="1100" u="none" strike="noStrike" dirty="0">
                          <a:effectLst/>
                        </a:rPr>
                        <a:t>App 3 P 11 - 12</a:t>
                      </a:r>
                      <a:endParaRPr lang="nb-NO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191252749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B5841F4-DAA9-B380-73A5-28E5C62A5C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9106382"/>
              </p:ext>
            </p:extLst>
          </p:nvPr>
        </p:nvGraphicFramePr>
        <p:xfrm>
          <a:off x="381000" y="4264092"/>
          <a:ext cx="4686300" cy="77152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98664">
                  <a:extLst>
                    <a:ext uri="{9D8B030D-6E8A-4147-A177-3AD203B41FA5}">
                      <a16:colId xmlns:a16="http://schemas.microsoft.com/office/drawing/2014/main" val="3954253326"/>
                    </a:ext>
                  </a:extLst>
                </a:gridCol>
                <a:gridCol w="1322556">
                  <a:extLst>
                    <a:ext uri="{9D8B030D-6E8A-4147-A177-3AD203B41FA5}">
                      <a16:colId xmlns:a16="http://schemas.microsoft.com/office/drawing/2014/main" val="1122919898"/>
                    </a:ext>
                  </a:extLst>
                </a:gridCol>
                <a:gridCol w="1201096">
                  <a:extLst>
                    <a:ext uri="{9D8B030D-6E8A-4147-A177-3AD203B41FA5}">
                      <a16:colId xmlns:a16="http://schemas.microsoft.com/office/drawing/2014/main" val="3426885045"/>
                    </a:ext>
                  </a:extLst>
                </a:gridCol>
                <a:gridCol w="1163984">
                  <a:extLst>
                    <a:ext uri="{9D8B030D-6E8A-4147-A177-3AD203B41FA5}">
                      <a16:colId xmlns:a16="http://schemas.microsoft.com/office/drawing/2014/main" val="2521571228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Year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Trade Debtors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Revenue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Source Page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0251500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£6,352,899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£32,759,039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nb-NO" sz="1100" u="none" strike="noStrike">
                          <a:effectLst/>
                        </a:rPr>
                        <a:t>App 1 P 10 &amp; 26</a:t>
                      </a:r>
                      <a:endParaRPr lang="nb-NO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88378886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2019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£5,537,112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£32,951,826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nb-NO" sz="1100" u="none" strike="noStrike">
                          <a:effectLst/>
                        </a:rPr>
                        <a:t>App 2 P 10 &amp; 28</a:t>
                      </a:r>
                      <a:endParaRPr lang="nb-NO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600657676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£5,868,396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£33,108,250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nb-NO" sz="1100" u="none" strike="noStrike" dirty="0">
                          <a:effectLst/>
                        </a:rPr>
                        <a:t>App 3 P 11 &amp; 28</a:t>
                      </a:r>
                      <a:endParaRPr lang="nb-NO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29647617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904A20F-645E-4DDA-383B-26AE001B33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5527985"/>
              </p:ext>
            </p:extLst>
          </p:nvPr>
        </p:nvGraphicFramePr>
        <p:xfrm>
          <a:off x="5574972" y="3264701"/>
          <a:ext cx="4406899" cy="77152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39123">
                  <a:extLst>
                    <a:ext uri="{9D8B030D-6E8A-4147-A177-3AD203B41FA5}">
                      <a16:colId xmlns:a16="http://schemas.microsoft.com/office/drawing/2014/main" val="1579127868"/>
                    </a:ext>
                  </a:extLst>
                </a:gridCol>
                <a:gridCol w="1243704">
                  <a:extLst>
                    <a:ext uri="{9D8B030D-6E8A-4147-A177-3AD203B41FA5}">
                      <a16:colId xmlns:a16="http://schemas.microsoft.com/office/drawing/2014/main" val="3143073160"/>
                    </a:ext>
                  </a:extLst>
                </a:gridCol>
                <a:gridCol w="1129486">
                  <a:extLst>
                    <a:ext uri="{9D8B030D-6E8A-4147-A177-3AD203B41FA5}">
                      <a16:colId xmlns:a16="http://schemas.microsoft.com/office/drawing/2014/main" val="3139218985"/>
                    </a:ext>
                  </a:extLst>
                </a:gridCol>
                <a:gridCol w="1094586">
                  <a:extLst>
                    <a:ext uri="{9D8B030D-6E8A-4147-A177-3AD203B41FA5}">
                      <a16:colId xmlns:a16="http://schemas.microsoft.com/office/drawing/2014/main" val="87533471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Year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Trade Creditors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Cost of Sales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Source Page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8784643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£1,884,102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£22,112,238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nb-NO" sz="1100" u="none" strike="noStrike">
                          <a:effectLst/>
                        </a:rPr>
                        <a:t>App 1 P 10 &amp; 26</a:t>
                      </a:r>
                      <a:endParaRPr lang="nb-NO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04490960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2019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£1,367,592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£22,321,054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nb-NO" sz="1100" u="none" strike="noStrike">
                          <a:effectLst/>
                        </a:rPr>
                        <a:t>App 2 P 10 &amp; 28</a:t>
                      </a:r>
                      <a:endParaRPr lang="nb-NO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449759897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£840,179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£22,540,469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nb-NO" sz="1100" u="none" strike="noStrike" dirty="0">
                          <a:effectLst/>
                        </a:rPr>
                        <a:t>App 3 P 11 &amp; 28</a:t>
                      </a:r>
                      <a:endParaRPr lang="nb-NO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42901936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19001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FC906D-E2BD-274F-B8A5-780ACFDA9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Efficiency Interpretation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A05C5C-EBD5-FD7C-AD85-4D125319B8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734123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8281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55EA45-C166-CBF7-A745-F5D6833A20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5510253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Gearing Ratios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CFA1C-FC7D-B5F0-FB73-4F076FD97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9181" y="3099748"/>
            <a:ext cx="8332826" cy="1119982"/>
          </a:xfrm>
        </p:spPr>
        <p:txBody>
          <a:bodyPr anchor="ctr">
            <a:normAutofit/>
          </a:bodyPr>
          <a:lstStyle/>
          <a:p>
            <a:r>
              <a:rPr lang="en-GB" sz="2000" dirty="0"/>
              <a:t>Formula: Gearing = Debt / Equity					       Interest Cover = Operating Profit / Interest Expense</a:t>
            </a:r>
          </a:p>
          <a:p>
            <a:pPr marL="1371600" lvl="3" indent="0">
              <a:buNone/>
            </a:pPr>
            <a:endParaRPr lang="en-GB" sz="20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25324D0-3729-3E67-514C-F6BD4A4C490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7131676"/>
              </p:ext>
            </p:extLst>
          </p:nvPr>
        </p:nvGraphicFramePr>
        <p:xfrm>
          <a:off x="2085298" y="1160743"/>
          <a:ext cx="8021403" cy="16989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7535">
                  <a:extLst>
                    <a:ext uri="{9D8B030D-6E8A-4147-A177-3AD203B41FA5}">
                      <a16:colId xmlns:a16="http://schemas.microsoft.com/office/drawing/2014/main" val="3432696469"/>
                    </a:ext>
                  </a:extLst>
                </a:gridCol>
                <a:gridCol w="1737956">
                  <a:extLst>
                    <a:ext uri="{9D8B030D-6E8A-4147-A177-3AD203B41FA5}">
                      <a16:colId xmlns:a16="http://schemas.microsoft.com/office/drawing/2014/main" val="1976963201"/>
                    </a:ext>
                  </a:extLst>
                </a:gridCol>
                <a:gridCol w="1737956">
                  <a:extLst>
                    <a:ext uri="{9D8B030D-6E8A-4147-A177-3AD203B41FA5}">
                      <a16:colId xmlns:a16="http://schemas.microsoft.com/office/drawing/2014/main" val="1046508076"/>
                    </a:ext>
                  </a:extLst>
                </a:gridCol>
                <a:gridCol w="1737956">
                  <a:extLst>
                    <a:ext uri="{9D8B030D-6E8A-4147-A177-3AD203B41FA5}">
                      <a16:colId xmlns:a16="http://schemas.microsoft.com/office/drawing/2014/main" val="2622247180"/>
                    </a:ext>
                  </a:extLst>
                </a:gridCol>
              </a:tblGrid>
              <a:tr h="5663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b="1" u="none" strike="noStrike">
                          <a:effectLst/>
                        </a:rPr>
                        <a:t>Ratio</a:t>
                      </a:r>
                      <a:endParaRPr lang="en-GB" sz="33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b="1" u="none" strike="noStrike">
                          <a:effectLst/>
                        </a:rPr>
                        <a:t>2018</a:t>
                      </a:r>
                      <a:endParaRPr lang="en-GB" sz="33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b="1" u="none" strike="noStrike">
                          <a:effectLst/>
                        </a:rPr>
                        <a:t>2019</a:t>
                      </a:r>
                      <a:endParaRPr lang="en-GB" sz="33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b="1" u="none" strike="noStrike">
                          <a:effectLst/>
                        </a:rPr>
                        <a:t>2020</a:t>
                      </a:r>
                      <a:endParaRPr lang="en-GB" sz="33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extLst>
                  <a:ext uri="{0D108BD9-81ED-4DB2-BD59-A6C34878D82A}">
                    <a16:rowId xmlns:a16="http://schemas.microsoft.com/office/drawing/2014/main" val="4135027557"/>
                  </a:ext>
                </a:extLst>
              </a:tr>
              <a:tr h="5663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u="none" strike="noStrike">
                          <a:effectLst/>
                        </a:rPr>
                        <a:t>Gearing</a:t>
                      </a:r>
                      <a:endParaRPr lang="en-GB" sz="33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u="none" strike="noStrike">
                          <a:effectLst/>
                        </a:rPr>
                        <a:t>very low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u="none" strike="noStrike">
                          <a:effectLst/>
                        </a:rPr>
                        <a:t>very low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u="none" strike="noStrike">
                          <a:effectLst/>
                        </a:rPr>
                        <a:t>very low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extLst>
                  <a:ext uri="{0D108BD9-81ED-4DB2-BD59-A6C34878D82A}">
                    <a16:rowId xmlns:a16="http://schemas.microsoft.com/office/drawing/2014/main" val="1094333944"/>
                  </a:ext>
                </a:extLst>
              </a:tr>
              <a:tr h="566309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u="none" strike="noStrike">
                          <a:effectLst/>
                        </a:rPr>
                        <a:t>interest Cover</a:t>
                      </a:r>
                      <a:endParaRPr lang="en-GB" sz="33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u="none" strike="noStrike">
                          <a:effectLst/>
                        </a:rPr>
                        <a:t>162 x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u="none" strike="noStrike">
                          <a:effectLst/>
                        </a:rPr>
                        <a:t>213 x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300" u="none" strike="noStrike">
                          <a:effectLst/>
                        </a:rPr>
                        <a:t>615 x</a:t>
                      </a:r>
                      <a:endParaRPr lang="en-GB" sz="33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3097" marR="13097" marT="13097" marB="0" anchor="b"/>
                </a:tc>
                <a:extLst>
                  <a:ext uri="{0D108BD9-81ED-4DB2-BD59-A6C34878D82A}">
                    <a16:rowId xmlns:a16="http://schemas.microsoft.com/office/drawing/2014/main" val="3022967419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8A74BB8-8786-E368-3A50-D27010B989F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8273154"/>
              </p:ext>
            </p:extLst>
          </p:nvPr>
        </p:nvGraphicFramePr>
        <p:xfrm>
          <a:off x="7175500" y="4219730"/>
          <a:ext cx="4470400" cy="91630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39800">
                  <a:extLst>
                    <a:ext uri="{9D8B030D-6E8A-4147-A177-3AD203B41FA5}">
                      <a16:colId xmlns:a16="http://schemas.microsoft.com/office/drawing/2014/main" val="1585122413"/>
                    </a:ext>
                  </a:extLst>
                </a:gridCol>
                <a:gridCol w="1244600">
                  <a:extLst>
                    <a:ext uri="{9D8B030D-6E8A-4147-A177-3AD203B41FA5}">
                      <a16:colId xmlns:a16="http://schemas.microsoft.com/office/drawing/2014/main" val="876284029"/>
                    </a:ext>
                  </a:extLst>
                </a:gridCol>
                <a:gridCol w="1130300">
                  <a:extLst>
                    <a:ext uri="{9D8B030D-6E8A-4147-A177-3AD203B41FA5}">
                      <a16:colId xmlns:a16="http://schemas.microsoft.com/office/drawing/2014/main" val="1443018025"/>
                    </a:ext>
                  </a:extLst>
                </a:gridCol>
                <a:gridCol w="1155700">
                  <a:extLst>
                    <a:ext uri="{9D8B030D-6E8A-4147-A177-3AD203B41FA5}">
                      <a16:colId xmlns:a16="http://schemas.microsoft.com/office/drawing/2014/main" val="3117607007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Year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OP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 dirty="0">
                          <a:effectLst/>
                        </a:rPr>
                        <a:t>Interest Paid</a:t>
                      </a:r>
                      <a:endParaRPr lang="en-GB" sz="11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Source Page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703607183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£3,386,190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£2,091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nb-NO" sz="1100" u="none" strike="noStrike">
                          <a:effectLst/>
                        </a:rPr>
                        <a:t>App 1 P 10 &amp; 13</a:t>
                      </a:r>
                      <a:endParaRPr lang="nb-NO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59126054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2019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£3,441,289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£16,168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nb-NO" sz="1100" u="none" strike="noStrike">
                          <a:effectLst/>
                        </a:rPr>
                        <a:t>App 2 P 10 &amp; 14</a:t>
                      </a:r>
                      <a:endParaRPr lang="nb-NO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803930223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£2,971,705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£4,831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nb-NO" sz="1100" u="none" strike="noStrike" dirty="0">
                          <a:effectLst/>
                        </a:rPr>
                        <a:t>App 3 P 11, 12 &amp; 15</a:t>
                      </a:r>
                      <a:endParaRPr lang="nb-NO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6561514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5534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66402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270175"/>
            <a:ext cx="12185331" cy="1590742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5265546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35" y="5263483"/>
            <a:ext cx="12192000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5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A28B5-D560-8B51-BDED-55B0F0F64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5510253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Investor Ratios</a:t>
            </a:r>
          </a:p>
        </p:txBody>
      </p:sp>
      <p:graphicFrame>
        <p:nvGraphicFramePr>
          <p:cNvPr id="9" name="Content Placeholder 5">
            <a:extLst>
              <a:ext uri="{FF2B5EF4-FFF2-40B4-BE49-F238E27FC236}">
                <a16:creationId xmlns:a16="http://schemas.microsoft.com/office/drawing/2014/main" id="{3B440127-1C9C-245A-058E-BCF62B6827D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3830143"/>
              </p:ext>
            </p:extLst>
          </p:nvPr>
        </p:nvGraphicFramePr>
        <p:xfrm>
          <a:off x="1401127" y="1726630"/>
          <a:ext cx="9363075" cy="22316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5472">
                  <a:extLst>
                    <a:ext uri="{9D8B030D-6E8A-4147-A177-3AD203B41FA5}">
                      <a16:colId xmlns:a16="http://schemas.microsoft.com/office/drawing/2014/main" val="1364726496"/>
                    </a:ext>
                  </a:extLst>
                </a:gridCol>
                <a:gridCol w="2231472">
                  <a:extLst>
                    <a:ext uri="{9D8B030D-6E8A-4147-A177-3AD203B41FA5}">
                      <a16:colId xmlns:a16="http://schemas.microsoft.com/office/drawing/2014/main" val="1543434309"/>
                    </a:ext>
                  </a:extLst>
                </a:gridCol>
                <a:gridCol w="2628597">
                  <a:extLst>
                    <a:ext uri="{9D8B030D-6E8A-4147-A177-3AD203B41FA5}">
                      <a16:colId xmlns:a16="http://schemas.microsoft.com/office/drawing/2014/main" val="3492660714"/>
                    </a:ext>
                  </a:extLst>
                </a:gridCol>
                <a:gridCol w="1457534">
                  <a:extLst>
                    <a:ext uri="{9D8B030D-6E8A-4147-A177-3AD203B41FA5}">
                      <a16:colId xmlns:a16="http://schemas.microsoft.com/office/drawing/2014/main" val="2410807955"/>
                    </a:ext>
                  </a:extLst>
                </a:gridCol>
              </a:tblGrid>
              <a:tr h="573967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000" b="1" u="none" strike="noStrike" dirty="0">
                          <a:effectLst/>
                        </a:rPr>
                        <a:t>Item</a:t>
                      </a:r>
                      <a:endParaRPr lang="en-GB" sz="30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812" marR="11812" marT="11812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000" b="1" u="none" strike="noStrike">
                          <a:effectLst/>
                        </a:rPr>
                        <a:t>2018</a:t>
                      </a:r>
                      <a:endParaRPr lang="en-GB" sz="30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812" marR="11812" marT="11812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000" b="1" u="none" strike="noStrike">
                          <a:effectLst/>
                        </a:rPr>
                        <a:t>2019</a:t>
                      </a:r>
                      <a:endParaRPr lang="en-GB" sz="30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812" marR="11812" marT="11812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000" b="1" u="none" strike="noStrike">
                          <a:effectLst/>
                        </a:rPr>
                        <a:t>2020</a:t>
                      </a:r>
                      <a:endParaRPr lang="en-GB" sz="30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812" marR="11812" marT="11812" marB="0" anchor="b"/>
                </a:tc>
                <a:extLst>
                  <a:ext uri="{0D108BD9-81ED-4DB2-BD59-A6C34878D82A}">
                    <a16:rowId xmlns:a16="http://schemas.microsoft.com/office/drawing/2014/main" val="2363743792"/>
                  </a:ext>
                </a:extLst>
              </a:tr>
              <a:tr h="573967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000" u="none" strike="noStrike">
                          <a:effectLst/>
                        </a:rPr>
                        <a:t>Dividends Paid</a:t>
                      </a:r>
                      <a:endParaRPr lang="en-GB" sz="30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812" marR="11812" marT="11812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000" u="none" strike="noStrike">
                          <a:effectLst/>
                        </a:rPr>
                        <a:t>£250K</a:t>
                      </a:r>
                      <a:endParaRPr lang="en-GB" sz="3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812" marR="11812" marT="11812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000" u="none" strike="noStrike">
                          <a:effectLst/>
                        </a:rPr>
                        <a:t>£500K</a:t>
                      </a:r>
                      <a:endParaRPr lang="en-GB" sz="3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812" marR="11812" marT="11812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000" u="none" strike="noStrike">
                          <a:effectLst/>
                        </a:rPr>
                        <a:t>£500K</a:t>
                      </a:r>
                      <a:endParaRPr lang="en-GB" sz="3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812" marR="11812" marT="11812" marB="0" anchor="b"/>
                </a:tc>
                <a:extLst>
                  <a:ext uri="{0D108BD9-81ED-4DB2-BD59-A6C34878D82A}">
                    <a16:rowId xmlns:a16="http://schemas.microsoft.com/office/drawing/2014/main" val="1817973289"/>
                  </a:ext>
                </a:extLst>
              </a:tr>
              <a:tr h="1083687"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000" u="none" strike="noStrike">
                          <a:effectLst/>
                        </a:rPr>
                        <a:t>Return on Equity</a:t>
                      </a:r>
                      <a:endParaRPr lang="en-GB" sz="30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812" marR="11812" marT="11812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000" u="none" strike="noStrike">
                          <a:effectLst/>
                        </a:rPr>
                        <a:t>Moderate</a:t>
                      </a:r>
                      <a:endParaRPr lang="en-GB" sz="3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812" marR="11812" marT="11812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000" u="none" strike="noStrike">
                          <a:effectLst/>
                        </a:rPr>
                        <a:t>Strengthening</a:t>
                      </a:r>
                      <a:endParaRPr lang="en-GB" sz="30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812" marR="11812" marT="11812" marB="0" anchor="b"/>
                </a:tc>
                <a:tc>
                  <a:txBody>
                    <a:bodyPr/>
                    <a:lstStyle/>
                    <a:p>
                      <a:pPr algn="ctr" fontAlgn="b">
                        <a:buNone/>
                      </a:pPr>
                      <a:r>
                        <a:rPr lang="en-GB" sz="3000" u="none" strike="noStrike" dirty="0">
                          <a:effectLst/>
                        </a:rPr>
                        <a:t>Strong</a:t>
                      </a:r>
                      <a:endParaRPr lang="en-GB" sz="30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1812" marR="11812" marT="11812" marB="0" anchor="b"/>
                </a:tc>
                <a:extLst>
                  <a:ext uri="{0D108BD9-81ED-4DB2-BD59-A6C34878D82A}">
                    <a16:rowId xmlns:a16="http://schemas.microsoft.com/office/drawing/2014/main" val="765097079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ED3CDBA-9AF9-2FC8-8B2C-10DA8DDF982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0595382"/>
              </p:ext>
            </p:extLst>
          </p:nvPr>
        </p:nvGraphicFramePr>
        <p:xfrm>
          <a:off x="8496298" y="4371919"/>
          <a:ext cx="3314700" cy="77152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39800">
                  <a:extLst>
                    <a:ext uri="{9D8B030D-6E8A-4147-A177-3AD203B41FA5}">
                      <a16:colId xmlns:a16="http://schemas.microsoft.com/office/drawing/2014/main" val="2051903196"/>
                    </a:ext>
                  </a:extLst>
                </a:gridCol>
                <a:gridCol w="1244600">
                  <a:extLst>
                    <a:ext uri="{9D8B030D-6E8A-4147-A177-3AD203B41FA5}">
                      <a16:colId xmlns:a16="http://schemas.microsoft.com/office/drawing/2014/main" val="1219843011"/>
                    </a:ext>
                  </a:extLst>
                </a:gridCol>
                <a:gridCol w="1130300">
                  <a:extLst>
                    <a:ext uri="{9D8B030D-6E8A-4147-A177-3AD203B41FA5}">
                      <a16:colId xmlns:a16="http://schemas.microsoft.com/office/drawing/2014/main" val="796757402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Year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Dividends Paid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Source Page</a:t>
                      </a:r>
                      <a:endParaRPr lang="en-GB" sz="11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15091288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2018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£250,000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App 1 P 24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29546359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2019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£500,000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App 2 P 26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3594168385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2020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100" u="none" strike="noStrike">
                          <a:effectLst/>
                        </a:rPr>
                        <a:t>£500,000</a:t>
                      </a:r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100" u="none" strike="noStrike" dirty="0">
                          <a:effectLst/>
                        </a:rPr>
                        <a:t>App 3 P 29</a:t>
                      </a:r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6169572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3640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0EF129-9637-8B78-88C9-DE272F4E9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Capital Budgeting (Company Practices)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A414D1-A811-69FD-36DE-B15B30AC12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3362284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98386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88AD5F-E08C-7CC2-1A80-BD7162CCC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Working Capital Management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40C817-2809-E276-9517-D026E67A08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2690498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26683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5B22C3-B8F2-7BD6-44D9-30998377F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Cash Flow Strength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BFAAD9-7078-0D3B-5A50-87B26DFC7C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5872085"/>
              </p:ext>
            </p:extLst>
          </p:nvPr>
        </p:nvGraphicFramePr>
        <p:xfrm>
          <a:off x="644056" y="1741251"/>
          <a:ext cx="10927829" cy="4564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25512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038832-6EA5-0F91-9B0D-727D3F35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Key Insights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145AC4-9E1A-B20C-0053-71A5EA3849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767750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0826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BA9079-C020-929D-38EA-8FF01CEDD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Conclusion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343088-4F01-F6FC-DB17-46670EB3DB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523782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638220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A80D3C-9B40-0FE1-83A0-AD9DDDE6B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3859" y="390967"/>
            <a:ext cx="6596245" cy="3268520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r"/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FAI Automotive Capital Investment Appraisal Techniques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6091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FF5087-DCC0-B8D3-155B-60821B371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6000" dirty="0">
                <a:solidFill>
                  <a:srgbClr val="FFFFFF"/>
                </a:solidFill>
              </a:rPr>
              <a:t>2018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6CA3B-5A61-079F-9438-860763222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-953310"/>
            <a:ext cx="6555347" cy="71488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400" dirty="0"/>
              <a:t>Cost Pressure Environment – in 2018 the cost pressure and exchange rate fluctuations prioritized liquidity and risk minimization in automotive investments</a:t>
            </a:r>
          </a:p>
          <a:p>
            <a:r>
              <a:rPr lang="en-GB" sz="2400" dirty="0"/>
              <a:t>Use of Payback Period – was used to measure how quickly investments recovered costs, ideal for short lifecycle projects.</a:t>
            </a:r>
          </a:p>
          <a:p>
            <a:r>
              <a:rPr lang="en-GB" sz="2400" dirty="0"/>
              <a:t>Accounting Rate of Return (ARR) – ARR aligned with budget reporting, assessing project profitability before capital expenditure approvals.</a:t>
            </a:r>
          </a:p>
        </p:txBody>
      </p:sp>
    </p:spTree>
    <p:extLst>
      <p:ext uri="{BB962C8B-B14F-4D97-AF65-F5344CB8AC3E}">
        <p14:creationId xmlns:p14="http://schemas.microsoft.com/office/powerpoint/2010/main" val="32455694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FD85C19-CDFF-8F85-E38A-2A4BADFA89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BAE2634-B823-A63D-98F2-028F305B1D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A496A45-AB13-37D8-8694-4E0EB634A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6225186-160B-0F80-FE91-ED8B6C9AF7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C60A895-C90F-C3FF-185B-9C0A16140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37AE4FB-F87E-A492-FC47-A858B1B67E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5D9A413-C433-9126-6708-33B0A838D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01E7275-7D7E-FA51-9615-3B2E33090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604253-4A0D-A4AA-C1D1-4939162F3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6000" dirty="0">
                <a:solidFill>
                  <a:srgbClr val="FFFFFF"/>
                </a:solidFill>
              </a:rPr>
              <a:t>2019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792EF-2FE6-92C1-F094-D24C3BC864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5711" y="-155559"/>
            <a:ext cx="6555347" cy="71488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400" dirty="0"/>
              <a:t>Discounted Cash Flow Models – By 2019, discounted cash flow models became prominent for accuracy in evaluating long-term investment value.</a:t>
            </a:r>
          </a:p>
          <a:p>
            <a:r>
              <a:rPr lang="en-GB" sz="2400" dirty="0"/>
              <a:t>Net Present Value (NPV) – NPV value emerged as a central method, measuring value creation while accounting for risk and time value of money.</a:t>
            </a:r>
          </a:p>
          <a:p>
            <a:r>
              <a:rPr lang="en-GB" sz="2400" dirty="0"/>
              <a:t>Internal Rate of Return (IRR) – IRR gained traction for comparing alternative investments and supporting better decision making.</a:t>
            </a:r>
          </a:p>
          <a:p>
            <a:r>
              <a:rPr lang="en-GB" sz="2400" dirty="0"/>
              <a:t>Traditional Methods Used – Payback and ARR remained useful for initial project screening alongside modern techniques. </a:t>
            </a:r>
          </a:p>
        </p:txBody>
      </p:sp>
    </p:spTree>
    <p:extLst>
      <p:ext uri="{BB962C8B-B14F-4D97-AF65-F5344CB8AC3E}">
        <p14:creationId xmlns:p14="http://schemas.microsoft.com/office/powerpoint/2010/main" val="24792766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5C808F-3FC9-E9AC-3AD3-A4F7A1DC27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BCF77B-8E3E-4521-33C8-7AA22C3C81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81DD7FD-53D7-9590-D24A-209E0EB71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451248-C024-1F3A-E473-155E3799D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2716134-C981-DEAA-72D7-529D559B3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89AFBE6-8317-D3D7-F83D-BC323400C3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F4CAD42-B8CF-DD65-5BDD-F1181434C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649B75B-367B-920A-DA06-6151F0784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607BB8-7A0B-C009-824D-3881B9898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6000" dirty="0">
                <a:solidFill>
                  <a:srgbClr val="FFFFFF"/>
                </a:solidFill>
              </a:rPr>
              <a:t>2020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14D9C-FC0C-3760-E78C-00902C07D6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5711" y="-155559"/>
            <a:ext cx="6555347" cy="71488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400" dirty="0"/>
              <a:t>NPV remained the cornerstone technique, ensuring investments contributing positively to long-term financial resilience during 2020 disruptions. </a:t>
            </a:r>
          </a:p>
          <a:p>
            <a:r>
              <a:rPr lang="en-GB" sz="2400" dirty="0"/>
              <a:t>IRR supported investment comparisons by quantifying expected % returns amid heightened financial risks.</a:t>
            </a:r>
          </a:p>
          <a:p>
            <a:r>
              <a:rPr lang="en-GB" sz="2400" dirty="0"/>
              <a:t>Profitability Index – grew in value under capital rationing, prioritizing projects delivering greater value per unit invested.</a:t>
            </a:r>
          </a:p>
          <a:p>
            <a:r>
              <a:rPr lang="en-GB" sz="2400" dirty="0"/>
              <a:t>Discounted Payback period – gained importance by combining fast fund recovery with time value of money adjustments.</a:t>
            </a:r>
          </a:p>
        </p:txBody>
      </p:sp>
    </p:spTree>
    <p:extLst>
      <p:ext uri="{BB962C8B-B14F-4D97-AF65-F5344CB8AC3E}">
        <p14:creationId xmlns:p14="http://schemas.microsoft.com/office/powerpoint/2010/main" val="13613801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405B0C-F37D-6988-4B4D-ED19D224F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Evolution of Techniques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41576C-6185-9415-FD95-2C783BBA0B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27743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13048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D415D0-548B-E26E-FA53-23470ECDEA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97CB760-1C2C-FEE6-3CB1-2EB7DCE18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68A1355-2211-B6AD-828A-EEB10FB1FA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455A556-69CF-00A5-5C5C-478C51BE6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EA21316-3FCB-E967-927E-56C911A38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6F5FFBFB-5041-A41F-3E43-B5CA70FBA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727019-A720-2CF7-8A53-5A33E55EC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3859" y="390967"/>
            <a:ext cx="6596245" cy="3268520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r"/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FAI Automotive Working Capital Management Techniques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8D02A64-F572-EB9C-AB0E-8DA0FF8E2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86A3F5D-01D4-47FF-CE78-9ED42F98F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4338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0F0C81-4756-2A20-D80B-0BFE47887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Techniques used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93A06A-0BC9-4287-5541-9F62B77594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6935589"/>
              </p:ext>
            </p:extLst>
          </p:nvPr>
        </p:nvGraphicFramePr>
        <p:xfrm>
          <a:off x="644056" y="1575459"/>
          <a:ext cx="10927829" cy="4729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0860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FEE5A6-A06C-BCD5-EA1D-95C2EBC66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Summary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B9CEC24-7B75-4D5D-8A51-297901FAC5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379978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89041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13524-DEE6-6A53-4A15-2B2B1C92E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850" y="777875"/>
            <a:ext cx="10515600" cy="435133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u="sng" dirty="0"/>
              <a:t>AI Acknowledgement 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Hayley Sinclair (February 2026)</a:t>
            </a:r>
          </a:p>
          <a:p>
            <a:pPr marL="0" indent="0">
              <a:buNone/>
            </a:pPr>
            <a:r>
              <a:rPr lang="en-GB" dirty="0"/>
              <a:t>Student ID: 2418018</a:t>
            </a:r>
          </a:p>
          <a:p>
            <a:pPr marL="0" indent="0">
              <a:buNone/>
            </a:pPr>
            <a:r>
              <a:rPr lang="en-GB" dirty="0"/>
              <a:t>I confirm that I have not presented any AI-generated materials as my own work in this portfolio. However, I acknowledge that I have used or may have used AI in the research and proofreading of my portfolio.  </a:t>
            </a:r>
          </a:p>
          <a:p>
            <a:pPr marL="0" indent="0">
              <a:buNone/>
            </a:pPr>
            <a:r>
              <a:rPr lang="en-GB" dirty="0"/>
              <a:t>The details are provided below: </a:t>
            </a:r>
          </a:p>
          <a:p>
            <a:pPr marL="0" indent="0">
              <a:buNone/>
            </a:pPr>
            <a:r>
              <a:rPr lang="en-GB" dirty="0"/>
              <a:t>I acknowledge the use of ChatGPT (</a:t>
            </a:r>
            <a:r>
              <a:rPr lang="en-GB" u="sng" dirty="0">
                <a:hlinkClick r:id="rId2" tooltip="https://chatgpt.com/)"/>
              </a:rPr>
              <a:t>https://chatgpt.com/)</a:t>
            </a:r>
            <a:r>
              <a:rPr lang="en-GB" dirty="0"/>
              <a:t> for research using the prompt(s): </a:t>
            </a:r>
          </a:p>
          <a:p>
            <a:r>
              <a:rPr lang="en-GB" dirty="0"/>
              <a:t>Please help me understand working capital management.</a:t>
            </a:r>
          </a:p>
          <a:p>
            <a:r>
              <a:rPr lang="en-GB" dirty="0"/>
              <a:t>Please help me understand capital investment appraisal techniques.</a:t>
            </a:r>
          </a:p>
          <a:p>
            <a:pPr marL="0" indent="0">
              <a:buNone/>
            </a:pPr>
            <a:r>
              <a:rPr lang="en-GB" dirty="0"/>
              <a:t>I confirm that I have not presented any AI generated text as my own work. I confirm that I have copies of my drafts, notes, and other resources I used before, and after the use of AI tools which I may be asked to provide in evidence.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88810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437</TotalTime>
  <Words>1349</Words>
  <Application>Microsoft Office PowerPoint</Application>
  <PresentationFormat>Widescreen</PresentationFormat>
  <Paragraphs>314</Paragraphs>
  <Slides>26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Aptos</vt:lpstr>
      <vt:lpstr>Aptos Display</vt:lpstr>
      <vt:lpstr>Aptos Narrow</vt:lpstr>
      <vt:lpstr>Arial</vt:lpstr>
      <vt:lpstr>Calibri</vt:lpstr>
      <vt:lpstr>Office Theme</vt:lpstr>
      <vt:lpstr>FAI Automotive PLC</vt:lpstr>
      <vt:lpstr>Agenda</vt:lpstr>
      <vt:lpstr>Company Overview</vt:lpstr>
      <vt:lpstr>Data Sources</vt:lpstr>
      <vt:lpstr>Profitability Ratios</vt:lpstr>
      <vt:lpstr>Profitability Analysis</vt:lpstr>
      <vt:lpstr>Liquidity Ratios</vt:lpstr>
      <vt:lpstr>Liquidity Interpretation</vt:lpstr>
      <vt:lpstr>Efficiency (Activity) Ratios</vt:lpstr>
      <vt:lpstr>Efficiency Interpretation</vt:lpstr>
      <vt:lpstr>Gearing Ratios</vt:lpstr>
      <vt:lpstr>Investor Ratios</vt:lpstr>
      <vt:lpstr>Capital Budgeting (Company Practices)</vt:lpstr>
      <vt:lpstr>Working Capital Management</vt:lpstr>
      <vt:lpstr>Cash Flow Strength</vt:lpstr>
      <vt:lpstr>Key Insights</vt:lpstr>
      <vt:lpstr>Conclusion</vt:lpstr>
      <vt:lpstr>FAI Automotive Capital Investment Appraisal Techniques</vt:lpstr>
      <vt:lpstr>2018</vt:lpstr>
      <vt:lpstr>2019</vt:lpstr>
      <vt:lpstr>2020</vt:lpstr>
      <vt:lpstr>Evolution of Techniques</vt:lpstr>
      <vt:lpstr>FAI Automotive Working Capital Management Techniques</vt:lpstr>
      <vt:lpstr>Techniques used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Hayley Sinclair</dc:creator>
  <cp:lastModifiedBy>Hayley Sinclair</cp:lastModifiedBy>
  <cp:revision>1</cp:revision>
  <dcterms:created xsi:type="dcterms:W3CDTF">2026-02-05T15:14:32Z</dcterms:created>
  <dcterms:modified xsi:type="dcterms:W3CDTF">2026-02-23T09:37:15Z</dcterms:modified>
</cp:coreProperties>
</file>