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78" r:id="rId5"/>
    <p:sldId id="279" r:id="rId6"/>
    <p:sldId id="280" r:id="rId7"/>
    <p:sldId id="281" r:id="rId8"/>
    <p:sldId id="288" r:id="rId9"/>
    <p:sldId id="282" r:id="rId10"/>
    <p:sldId id="284" r:id="rId11"/>
    <p:sldId id="285" r:id="rId12"/>
    <p:sldId id="286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949" autoAdjust="0"/>
    <p:restoredTop sz="94619" autoAdjust="0"/>
  </p:normalViewPr>
  <p:slideViewPr>
    <p:cSldViewPr snapToGrid="0">
      <p:cViewPr>
        <p:scale>
          <a:sx n="66" d="100"/>
          <a:sy n="66" d="100"/>
        </p:scale>
        <p:origin x="9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Zbmlg0c2s4&amp;t=2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2585" y="754919"/>
            <a:ext cx="3485073" cy="2420504"/>
          </a:xfrm>
        </p:spPr>
        <p:txBody>
          <a:bodyPr>
            <a:normAutofit fontScale="90000"/>
          </a:bodyPr>
          <a:lstStyle/>
          <a:p>
            <a:pPr algn="l"/>
            <a:r>
              <a:rPr lang="en-US" sz="4000" dirty="0"/>
              <a:t>Effective Teamworking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2585" y="2733474"/>
            <a:ext cx="5668811" cy="2876550"/>
          </a:xfrm>
        </p:spPr>
        <p:txBody>
          <a:bodyPr>
            <a:normAutofit/>
          </a:bodyPr>
          <a:lstStyle/>
          <a:p>
            <a:pPr algn="l"/>
            <a:endParaRPr lang="en-US" dirty="0"/>
          </a:p>
          <a:p>
            <a:pPr algn="l"/>
            <a:r>
              <a:rPr lang="en-US" dirty="0"/>
              <a:t>Magdalene Arthur </a:t>
            </a:r>
          </a:p>
          <a:p>
            <a:pPr algn="l"/>
            <a:r>
              <a:rPr lang="en-US" dirty="0"/>
              <a:t>Student ID: 2008339</a:t>
            </a:r>
          </a:p>
          <a:p>
            <a:pPr algn="l"/>
            <a:r>
              <a:rPr lang="en-US" dirty="0"/>
              <a:t>Module: BMSW4002</a:t>
            </a:r>
          </a:p>
          <a:p>
            <a:pPr algn="l"/>
            <a:r>
              <a:rPr lang="en-US" dirty="0" err="1"/>
              <a:t>Balendran</a:t>
            </a:r>
            <a:r>
              <a:rPr lang="en-US" dirty="0"/>
              <a:t> Kandasamy</a:t>
            </a:r>
          </a:p>
          <a:p>
            <a:pPr algn="l"/>
            <a:endParaRPr lang="en-US" dirty="0"/>
          </a:p>
          <a:p>
            <a:pPr algn="l"/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000" dirty="0"/>
              <a:t>Overview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r>
              <a:rPr lang="en-US" sz="2400" dirty="0"/>
              <a:t>Introduction </a:t>
            </a:r>
          </a:p>
          <a:p>
            <a:r>
              <a:rPr lang="en-US" sz="2400" dirty="0"/>
              <a:t>Benefits of team working</a:t>
            </a:r>
          </a:p>
          <a:p>
            <a:r>
              <a:rPr lang="en-US" sz="2400" dirty="0"/>
              <a:t>Stages of team development (Tuckman)</a:t>
            </a:r>
          </a:p>
          <a:p>
            <a:r>
              <a:rPr lang="en-US" sz="2400" dirty="0"/>
              <a:t>Team Roles (Belbin) </a:t>
            </a:r>
          </a:p>
          <a:p>
            <a:r>
              <a:rPr lang="en-US" sz="2400" dirty="0"/>
              <a:t>Conclusion</a:t>
            </a:r>
          </a:p>
          <a:p>
            <a:r>
              <a:rPr lang="en-US" sz="2400" dirty="0"/>
              <a:t>References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B4794-D6C2-029D-E875-C345E8D59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DA371-7B5C-FAFE-17CE-2327344AB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993323"/>
            <a:ext cx="10353762" cy="3714749"/>
          </a:xfrm>
        </p:spPr>
        <p:txBody>
          <a:bodyPr/>
          <a:lstStyle/>
          <a:p>
            <a:r>
              <a:rPr lang="en-GB" dirty="0"/>
              <a:t>Benefits of team working</a:t>
            </a:r>
          </a:p>
          <a:p>
            <a:r>
              <a:rPr lang="en-GB" dirty="0"/>
              <a:t>Stages of team development </a:t>
            </a:r>
          </a:p>
          <a:p>
            <a:r>
              <a:rPr lang="en-GB" dirty="0"/>
              <a:t>Team roles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444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00823-F4B6-C594-D84E-3C293BA6A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0191A-21DA-F4E8-4B63-31C08CBCF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increases productivity </a:t>
            </a:r>
          </a:p>
          <a:p>
            <a:r>
              <a:rPr lang="en-GB" dirty="0"/>
              <a:t>Provides support network</a:t>
            </a:r>
          </a:p>
          <a:p>
            <a:r>
              <a:rPr lang="en-GB" dirty="0"/>
              <a:t>It encourages innovation </a:t>
            </a:r>
          </a:p>
          <a:p>
            <a:r>
              <a:rPr lang="en-GB" dirty="0"/>
              <a:t>It improves moral</a:t>
            </a:r>
          </a:p>
          <a:p>
            <a:r>
              <a:rPr lang="en-GB" dirty="0"/>
              <a:t>It establishes strong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95546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F139E-DEE4-4A63-5DEA-28F7ABCD1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3F726-7DBF-1F17-9327-603200D22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attracts talent </a:t>
            </a:r>
          </a:p>
          <a:p>
            <a:r>
              <a:rPr lang="en-GB" dirty="0"/>
              <a:t>It allows flexibility</a:t>
            </a:r>
          </a:p>
          <a:p>
            <a:r>
              <a:rPr lang="en-GB" dirty="0"/>
              <a:t>It promotes synergy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141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1D6C1-1840-C53F-15D2-9D3002BBD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Of Team Development (Tuckman)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7BA2E-001F-2D49-B9D6-B924ED9E7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4 stages teams go through </a:t>
            </a:r>
          </a:p>
          <a:p>
            <a:r>
              <a:rPr lang="en-GB" dirty="0"/>
              <a:t>Forming</a:t>
            </a:r>
          </a:p>
          <a:p>
            <a:r>
              <a:rPr lang="en-GB" dirty="0"/>
              <a:t>Storming</a:t>
            </a:r>
          </a:p>
          <a:p>
            <a:r>
              <a:rPr lang="en-GB" dirty="0"/>
              <a:t>Norming</a:t>
            </a:r>
          </a:p>
          <a:p>
            <a:r>
              <a:rPr lang="en-GB" dirty="0"/>
              <a:t>Performing </a:t>
            </a:r>
          </a:p>
          <a:p>
            <a:r>
              <a:rPr lang="en-GB" dirty="0"/>
              <a:t>A 5</a:t>
            </a:r>
            <a:r>
              <a:rPr lang="en-GB" baseline="30000" dirty="0"/>
              <a:t>th</a:t>
            </a:r>
            <a:r>
              <a:rPr lang="en-GB" dirty="0"/>
              <a:t> stage? – Adjourning </a:t>
            </a:r>
          </a:p>
        </p:txBody>
      </p:sp>
    </p:spTree>
    <p:extLst>
      <p:ext uri="{BB962C8B-B14F-4D97-AF65-F5344CB8AC3E}">
        <p14:creationId xmlns:p14="http://schemas.microsoft.com/office/powerpoint/2010/main" val="3227866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4CF7B-8ACA-2B2B-6CE8-89F428BDE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 (Belbin)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1BBB8-2F3F-A02E-818C-10EBB36BF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r>
              <a:rPr lang="en-GB" dirty="0"/>
              <a:t>There are 4 traits used when assessing an individual’s potential contribution to a team </a:t>
            </a:r>
          </a:p>
          <a:p>
            <a:r>
              <a:rPr lang="en-GB" dirty="0"/>
              <a:t>Intelligence </a:t>
            </a:r>
          </a:p>
          <a:p>
            <a:r>
              <a:rPr lang="en-GB" dirty="0"/>
              <a:t>Dominance </a:t>
            </a:r>
          </a:p>
          <a:p>
            <a:r>
              <a:rPr lang="en-GB" dirty="0"/>
              <a:t>Extroversion/Introversion </a:t>
            </a:r>
          </a:p>
          <a:p>
            <a:r>
              <a:rPr lang="en-GB" dirty="0"/>
              <a:t>Stability/anxiety </a:t>
            </a:r>
          </a:p>
          <a:p>
            <a:r>
              <a:rPr lang="en-GB" dirty="0"/>
              <a:t>Based on these 9 traits Belbin identified 9 distinct team roles.</a:t>
            </a:r>
          </a:p>
        </p:txBody>
      </p:sp>
    </p:spTree>
    <p:extLst>
      <p:ext uri="{BB962C8B-B14F-4D97-AF65-F5344CB8AC3E}">
        <p14:creationId xmlns:p14="http://schemas.microsoft.com/office/powerpoint/2010/main" val="3852120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1AB30-A6CB-EBCE-A098-A705903B2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 (Belbin)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E8C99-0A3C-3046-94F3-E8DE74403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4" y="2076450"/>
            <a:ext cx="12552823" cy="4444423"/>
          </a:xfrm>
        </p:spPr>
        <p:txBody>
          <a:bodyPr>
            <a:normAutofit fontScale="55000" lnSpcReduction="20000"/>
          </a:bodyPr>
          <a:lstStyle/>
          <a:p>
            <a:r>
              <a:rPr lang="en-GB" sz="3300" dirty="0"/>
              <a:t>The 9 team roles are </a:t>
            </a:r>
          </a:p>
          <a:p>
            <a:r>
              <a:rPr lang="en-GB" sz="3300" dirty="0"/>
              <a:t>Plant (PL) </a:t>
            </a:r>
          </a:p>
          <a:p>
            <a:r>
              <a:rPr lang="en-GB" sz="3300" dirty="0"/>
              <a:t>Monitor/Evaluator (ME)</a:t>
            </a:r>
          </a:p>
          <a:p>
            <a:pPr marL="36900" indent="0">
              <a:buNone/>
            </a:pPr>
            <a:r>
              <a:rPr lang="en-GB" sz="3300" dirty="0"/>
              <a:t>And the 7 others </a:t>
            </a:r>
          </a:p>
          <a:p>
            <a:r>
              <a:rPr lang="en-GB" sz="3300" dirty="0"/>
              <a:t>Coordinator (CO) </a:t>
            </a:r>
          </a:p>
          <a:p>
            <a:r>
              <a:rPr lang="en-GB" sz="3300" dirty="0"/>
              <a:t> Shaper (SH)</a:t>
            </a:r>
          </a:p>
          <a:p>
            <a:r>
              <a:rPr lang="en-GB" sz="3300" dirty="0"/>
              <a:t> Resource Investigator (RI)</a:t>
            </a:r>
          </a:p>
          <a:p>
            <a:r>
              <a:rPr lang="en-GB" sz="3300" dirty="0"/>
              <a:t> Specialist (SP)</a:t>
            </a:r>
          </a:p>
          <a:p>
            <a:r>
              <a:rPr lang="en-GB" sz="3300" dirty="0"/>
              <a:t> Implementer (IMP), </a:t>
            </a:r>
          </a:p>
          <a:p>
            <a:r>
              <a:rPr lang="en-GB" sz="3300" dirty="0"/>
              <a:t>Team Worker (TW)</a:t>
            </a:r>
          </a:p>
          <a:p>
            <a:r>
              <a:rPr lang="en-GB" sz="3300" dirty="0"/>
              <a:t>Completer / Finisher (CF)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945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E1D17-EB37-892A-49B5-36978C5BC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97258-A861-4CF9-CB7A-7A9227C653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working within a team require a role (whether consciously or not)</a:t>
            </a:r>
          </a:p>
          <a:p>
            <a:r>
              <a:rPr lang="en-GB" dirty="0"/>
              <a:t>Working in teams solve problems</a:t>
            </a:r>
          </a:p>
          <a:p>
            <a:r>
              <a:rPr lang="en-GB" dirty="0" err="1"/>
              <a:t>Belbins</a:t>
            </a:r>
            <a:r>
              <a:rPr lang="en-GB" dirty="0"/>
              <a:t> team roles and its benefits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489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45F61-FCF4-B57E-EAB1-E0AE5992B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3FF03-8DE9-E983-B749-519C7278A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five stages of team development – </a:t>
            </a:r>
            <a:r>
              <a:rPr lang="en-GB" dirty="0">
                <a:hlinkClick r:id="rId2"/>
              </a:rPr>
              <a:t>https://www.youtube.com/watch?v=DZbmlg0c2s4&amp;t=2s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8153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5" ma:contentTypeDescription="Create a new document." ma:contentTypeScope="" ma:versionID="25c41de47898ce433202b6645f387b4f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3e59a694b9e030d79967741e6cf9c593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purl.org/dc/terms/"/>
    <ds:schemaRef ds:uri="f54e4810-f1f5-4bce-aa8e-e4722dc561be"/>
    <ds:schemaRef ds:uri="http://schemas.microsoft.com/office/2006/metadata/properties"/>
    <ds:schemaRef ds:uri="http://schemas.openxmlformats.org/package/2006/metadata/core-properties"/>
    <ds:schemaRef ds:uri="7b23fa32-4003-4364-bee1-595462966394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3637754-67F7-4785-BBB9-D2705DC41E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{C0A8EF9C-51AB-4953-9361-DAFCDF67B352}tf55705232_win32</Template>
  <TotalTime>182</TotalTime>
  <Words>255</Words>
  <Application>Microsoft Office PowerPoint</Application>
  <PresentationFormat>Widescreen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Goudy Old Style</vt:lpstr>
      <vt:lpstr>Wingdings 2</vt:lpstr>
      <vt:lpstr>SlateVTI</vt:lpstr>
      <vt:lpstr>Effective Teamworking and Communication</vt:lpstr>
      <vt:lpstr>Overview </vt:lpstr>
      <vt:lpstr>Introduction</vt:lpstr>
      <vt:lpstr>Benefits of Team Working</vt:lpstr>
      <vt:lpstr>Benefits of Team Working</vt:lpstr>
      <vt:lpstr>Stages Of Team Development (Tuckman)</vt:lpstr>
      <vt:lpstr>Team Roles (Belbin)</vt:lpstr>
      <vt:lpstr>Team roles (Belbin)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Teamworking and Communication</dc:title>
  <dc:creator>Magdalene Arthur</dc:creator>
  <cp:lastModifiedBy>Magdalene</cp:lastModifiedBy>
  <cp:revision>1</cp:revision>
  <dcterms:created xsi:type="dcterms:W3CDTF">2022-08-15T20:17:03Z</dcterms:created>
  <dcterms:modified xsi:type="dcterms:W3CDTF">2022-08-15T23:19:15Z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