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85" r:id="rId5"/>
  </p:sldMasterIdLst>
  <p:notesMasterIdLst>
    <p:notesMasterId r:id="rId14"/>
  </p:notesMasterIdLst>
  <p:sldIdLst>
    <p:sldId id="302" r:id="rId6"/>
    <p:sldId id="258" r:id="rId7"/>
    <p:sldId id="301" r:id="rId8"/>
    <p:sldId id="269" r:id="rId9"/>
    <p:sldId id="290" r:id="rId10"/>
    <p:sldId id="273" r:id="rId11"/>
    <p:sldId id="276" r:id="rId12"/>
    <p:sldId id="283" r:id="rId13"/>
  </p:sldIdLst>
  <p:sldSz cx="9144000" cy="6858000" type="screen4x3"/>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723D87-0D4C-445B-9281-96D0744E096D}" v="19" dt="2023-04-23T15:40:56.4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942" autoAdjust="0"/>
  </p:normalViewPr>
  <p:slideViewPr>
    <p:cSldViewPr snapToGrid="0">
      <p:cViewPr varScale="1">
        <p:scale>
          <a:sx n="78" d="100"/>
          <a:sy n="78" d="100"/>
        </p:scale>
        <p:origin x="1170"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5.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S::david.stacey@uwtsd.ac.uk::6e25bcea-c703-499a-b54e-663d1eeaca2d" providerId="AD" clId="Web-{03EAF694-F6C2-0027-825A-4943F97312D8}"/>
    <pc:docChg chg="modSld">
      <pc:chgData name="David Stacey" userId="S::david.stacey@uwtsd.ac.uk::6e25bcea-c703-499a-b54e-663d1eeaca2d" providerId="AD" clId="Web-{03EAF694-F6C2-0027-825A-4943F97312D8}" dt="2021-01-12T00:46:00.578" v="2"/>
      <pc:docMkLst>
        <pc:docMk/>
      </pc:docMkLst>
      <pc:sldChg chg="modNotes">
        <pc:chgData name="David Stacey" userId="S::david.stacey@uwtsd.ac.uk::6e25bcea-c703-499a-b54e-663d1eeaca2d" providerId="AD" clId="Web-{03EAF694-F6C2-0027-825A-4943F97312D8}" dt="2021-01-12T00:46:00.578" v="2"/>
        <pc:sldMkLst>
          <pc:docMk/>
          <pc:sldMk cId="222064553" sldId="281"/>
        </pc:sldMkLst>
      </pc:sldChg>
    </pc:docChg>
  </pc:docChgLst>
  <pc:docChgLst>
    <pc:chgData name="Lilian Martin" userId="S::l.martin@uwtsd.ac.uk::865a25aa-5d86-405e-9b5c-e4f83f7b7fbb" providerId="AD" clId="Web-{6792E8D4-87E0-6A20-06AF-8C6F84F4BCA0}"/>
    <pc:docChg chg="modSld">
      <pc:chgData name="Lilian Martin" userId="S::l.martin@uwtsd.ac.uk::865a25aa-5d86-405e-9b5c-e4f83f7b7fbb" providerId="AD" clId="Web-{6792E8D4-87E0-6A20-06AF-8C6F84F4BCA0}" dt="2021-02-25T08:45:39.571" v="38"/>
      <pc:docMkLst>
        <pc:docMk/>
      </pc:docMkLst>
      <pc:sldChg chg="modNotes">
        <pc:chgData name="Lilian Martin" userId="S::l.martin@uwtsd.ac.uk::865a25aa-5d86-405e-9b5c-e4f83f7b7fbb" providerId="AD" clId="Web-{6792E8D4-87E0-6A20-06AF-8C6F84F4BCA0}" dt="2021-02-25T08:43:46.131" v="12"/>
        <pc:sldMkLst>
          <pc:docMk/>
          <pc:sldMk cId="1580072266" sldId="269"/>
        </pc:sldMkLst>
      </pc:sldChg>
      <pc:sldChg chg="modNotes">
        <pc:chgData name="Lilian Martin" userId="S::l.martin@uwtsd.ac.uk::865a25aa-5d86-405e-9b5c-e4f83f7b7fbb" providerId="AD" clId="Web-{6792E8D4-87E0-6A20-06AF-8C6F84F4BCA0}" dt="2021-02-25T08:45:39.571" v="38"/>
        <pc:sldMkLst>
          <pc:docMk/>
          <pc:sldMk cId="927066941" sldId="283"/>
        </pc:sldMkLst>
      </pc:sldChg>
      <pc:sldChg chg="modNotes">
        <pc:chgData name="Lilian Martin" userId="S::l.martin@uwtsd.ac.uk::865a25aa-5d86-405e-9b5c-e4f83f7b7fbb" providerId="AD" clId="Web-{6792E8D4-87E0-6A20-06AF-8C6F84F4BCA0}" dt="2021-02-25T08:43:23.521" v="11"/>
        <pc:sldMkLst>
          <pc:docMk/>
          <pc:sldMk cId="2105791978" sldId="301"/>
        </pc:sldMkLst>
      </pc:sldChg>
    </pc:docChg>
  </pc:docChgLst>
  <pc:docChgLst>
    <pc:chgData name="David Stacey" userId="S::david.stacey@uwtsd.ac.uk::6e25bcea-c703-499a-b54e-663d1eeaca2d" providerId="AD" clId="Web-{AB3E57B4-F6DA-EA7C-A13F-2287EB8E4BB3}"/>
    <pc:docChg chg="modSld sldOrd">
      <pc:chgData name="David Stacey" userId="S::david.stacey@uwtsd.ac.uk::6e25bcea-c703-499a-b54e-663d1eeaca2d" providerId="AD" clId="Web-{AB3E57B4-F6DA-EA7C-A13F-2287EB8E4BB3}" dt="2021-02-24T10:49:50.811" v="42"/>
      <pc:docMkLst>
        <pc:docMk/>
      </pc:docMkLst>
      <pc:sldChg chg="modSp ord">
        <pc:chgData name="David Stacey" userId="S::david.stacey@uwtsd.ac.uk::6e25bcea-c703-499a-b54e-663d1eeaca2d" providerId="AD" clId="Web-{AB3E57B4-F6DA-EA7C-A13F-2287EB8E4BB3}" dt="2021-02-24T10:49:35.107" v="41"/>
        <pc:sldMkLst>
          <pc:docMk/>
          <pc:sldMk cId="1580072266" sldId="269"/>
        </pc:sldMkLst>
        <pc:spChg chg="mod">
          <ac:chgData name="David Stacey" userId="S::david.stacey@uwtsd.ac.uk::6e25bcea-c703-499a-b54e-663d1eeaca2d" providerId="AD" clId="Web-{AB3E57B4-F6DA-EA7C-A13F-2287EB8E4BB3}" dt="2021-02-24T10:48:02.277" v="18" actId="20577"/>
          <ac:spMkLst>
            <pc:docMk/>
            <pc:sldMk cId="1580072266" sldId="269"/>
            <ac:spMk id="3" creationId="{00000000-0000-0000-0000-000000000000}"/>
          </ac:spMkLst>
        </pc:spChg>
        <pc:spChg chg="mod">
          <ac:chgData name="David Stacey" userId="S::david.stacey@uwtsd.ac.uk::6e25bcea-c703-499a-b54e-663d1eeaca2d" providerId="AD" clId="Web-{AB3E57B4-F6DA-EA7C-A13F-2287EB8E4BB3}" dt="2021-02-24T10:47:58.152" v="16" actId="20577"/>
          <ac:spMkLst>
            <pc:docMk/>
            <pc:sldMk cId="1580072266" sldId="269"/>
            <ac:spMk id="4" creationId="{00000000-0000-0000-0000-000000000000}"/>
          </ac:spMkLst>
        </pc:spChg>
      </pc:sldChg>
      <pc:sldChg chg="modSp">
        <pc:chgData name="David Stacey" userId="S::david.stacey@uwtsd.ac.uk::6e25bcea-c703-499a-b54e-663d1eeaca2d" providerId="AD" clId="Web-{AB3E57B4-F6DA-EA7C-A13F-2287EB8E4BB3}" dt="2021-02-24T10:49:13.076" v="40" actId="1076"/>
        <pc:sldMkLst>
          <pc:docMk/>
          <pc:sldMk cId="927066941" sldId="283"/>
        </pc:sldMkLst>
        <pc:spChg chg="mod">
          <ac:chgData name="David Stacey" userId="S::david.stacey@uwtsd.ac.uk::6e25bcea-c703-499a-b54e-663d1eeaca2d" providerId="AD" clId="Web-{AB3E57B4-F6DA-EA7C-A13F-2287EB8E4BB3}" dt="2021-02-24T10:49:10.185" v="39" actId="14100"/>
          <ac:spMkLst>
            <pc:docMk/>
            <pc:sldMk cId="927066941" sldId="283"/>
            <ac:spMk id="3" creationId="{5CC35F46-EDE5-4F1B-8DD0-69DD3A00BDE7}"/>
          </ac:spMkLst>
        </pc:spChg>
        <pc:spChg chg="mod">
          <ac:chgData name="David Stacey" userId="S::david.stacey@uwtsd.ac.uk::6e25bcea-c703-499a-b54e-663d1eeaca2d" providerId="AD" clId="Web-{AB3E57B4-F6DA-EA7C-A13F-2287EB8E4BB3}" dt="2021-02-24T10:49:13.076" v="40" actId="1076"/>
          <ac:spMkLst>
            <pc:docMk/>
            <pc:sldMk cId="927066941" sldId="283"/>
            <ac:spMk id="4" creationId="{815C419F-EB14-4927-965F-7FB3A81D3BFA}"/>
          </ac:spMkLst>
        </pc:spChg>
      </pc:sldChg>
      <pc:sldChg chg="modNotes">
        <pc:chgData name="David Stacey" userId="S::david.stacey@uwtsd.ac.uk::6e25bcea-c703-499a-b54e-663d1eeaca2d" providerId="AD" clId="Web-{AB3E57B4-F6DA-EA7C-A13F-2287EB8E4BB3}" dt="2021-02-24T10:49:50.811" v="42"/>
        <pc:sldMkLst>
          <pc:docMk/>
          <pc:sldMk cId="912789276" sldId="290"/>
        </pc:sldMkLst>
      </pc:sldChg>
      <pc:sldChg chg="modSp">
        <pc:chgData name="David Stacey" userId="S::david.stacey@uwtsd.ac.uk::6e25bcea-c703-499a-b54e-663d1eeaca2d" providerId="AD" clId="Web-{AB3E57B4-F6DA-EA7C-A13F-2287EB8E4BB3}" dt="2021-02-24T10:47:38.949" v="8" actId="1076"/>
        <pc:sldMkLst>
          <pc:docMk/>
          <pc:sldMk cId="2105791978" sldId="301"/>
        </pc:sldMkLst>
        <pc:spChg chg="mod">
          <ac:chgData name="David Stacey" userId="S::david.stacey@uwtsd.ac.uk::6e25bcea-c703-499a-b54e-663d1eeaca2d" providerId="AD" clId="Web-{AB3E57B4-F6DA-EA7C-A13F-2287EB8E4BB3}" dt="2021-02-24T10:47:30.605" v="6" actId="20577"/>
          <ac:spMkLst>
            <pc:docMk/>
            <pc:sldMk cId="2105791978" sldId="301"/>
            <ac:spMk id="2" creationId="{4BCEF811-515C-4E59-8A67-ED3E9083B112}"/>
          </ac:spMkLst>
        </pc:spChg>
        <pc:spChg chg="mod">
          <ac:chgData name="David Stacey" userId="S::david.stacey@uwtsd.ac.uk::6e25bcea-c703-499a-b54e-663d1eeaca2d" providerId="AD" clId="Web-{AB3E57B4-F6DA-EA7C-A13F-2287EB8E4BB3}" dt="2021-02-24T10:47:38.949" v="8" actId="1076"/>
          <ac:spMkLst>
            <pc:docMk/>
            <pc:sldMk cId="2105791978" sldId="301"/>
            <ac:spMk id="3" creationId="{78B4A27D-682A-4E6A-9AE7-55AF3CE95704}"/>
          </ac:spMkLst>
        </pc:spChg>
      </pc:sldChg>
    </pc:docChg>
  </pc:docChgLst>
  <pc:docChgLst>
    <pc:chgData name="David Stacey" userId="S::david.stacey@uwtsd.ac.uk::6e25bcea-c703-499a-b54e-663d1eeaca2d" providerId="AD" clId="Web-{10434AA0-5448-2EEC-F5D5-004060BD5C66}"/>
    <pc:docChg chg="modSld">
      <pc:chgData name="David Stacey" userId="S::david.stacey@uwtsd.ac.uk::6e25bcea-c703-499a-b54e-663d1eeaca2d" providerId="AD" clId="Web-{10434AA0-5448-2EEC-F5D5-004060BD5C66}" dt="2021-02-25T08:07:35.612" v="93"/>
      <pc:docMkLst>
        <pc:docMk/>
      </pc:docMkLst>
      <pc:sldChg chg="modNotes">
        <pc:chgData name="David Stacey" userId="S::david.stacey@uwtsd.ac.uk::6e25bcea-c703-499a-b54e-663d1eeaca2d" providerId="AD" clId="Web-{10434AA0-5448-2EEC-F5D5-004060BD5C66}" dt="2021-02-25T08:07:35.612" v="93"/>
        <pc:sldMkLst>
          <pc:docMk/>
          <pc:sldMk cId="2105791978" sldId="301"/>
        </pc:sldMkLst>
      </pc:sldChg>
    </pc:docChg>
  </pc:docChgLst>
  <pc:docChgLst>
    <pc:chgData name="David Stacey" userId="S::david.stacey@uwtsd.ac.uk::6e25bcea-c703-499a-b54e-663d1eeaca2d" providerId="AD" clId="Web-{F440B61B-F92B-DE41-1AEC-9D8D733EAAEE}"/>
    <pc:docChg chg="modSld">
      <pc:chgData name="David Stacey" userId="S::david.stacey@uwtsd.ac.uk::6e25bcea-c703-499a-b54e-663d1eeaca2d" providerId="AD" clId="Web-{F440B61B-F92B-DE41-1AEC-9D8D733EAAEE}" dt="2021-02-24T16:00:05.647" v="139" actId="20577"/>
      <pc:docMkLst>
        <pc:docMk/>
      </pc:docMkLst>
      <pc:sldChg chg="modSp">
        <pc:chgData name="David Stacey" userId="S::david.stacey@uwtsd.ac.uk::6e25bcea-c703-499a-b54e-663d1eeaca2d" providerId="AD" clId="Web-{F440B61B-F92B-DE41-1AEC-9D8D733EAAEE}" dt="2021-02-24T16:00:05.647" v="139" actId="20577"/>
        <pc:sldMkLst>
          <pc:docMk/>
          <pc:sldMk cId="3408251462" sldId="273"/>
        </pc:sldMkLst>
        <pc:spChg chg="mod">
          <ac:chgData name="David Stacey" userId="S::david.stacey@uwtsd.ac.uk::6e25bcea-c703-499a-b54e-663d1eeaca2d" providerId="AD" clId="Web-{F440B61B-F92B-DE41-1AEC-9D8D733EAAEE}" dt="2021-02-24T16:00:05.647" v="139" actId="20577"/>
          <ac:spMkLst>
            <pc:docMk/>
            <pc:sldMk cId="3408251462" sldId="273"/>
            <ac:spMk id="3" creationId="{00000000-0000-0000-0000-000000000000}"/>
          </ac:spMkLst>
        </pc:spChg>
        <pc:spChg chg="mod">
          <ac:chgData name="David Stacey" userId="S::david.stacey@uwtsd.ac.uk::6e25bcea-c703-499a-b54e-663d1eeaca2d" providerId="AD" clId="Web-{F440B61B-F92B-DE41-1AEC-9D8D733EAAEE}" dt="2021-02-24T15:59:10.537" v="137" actId="20577"/>
          <ac:spMkLst>
            <pc:docMk/>
            <pc:sldMk cId="3408251462" sldId="273"/>
            <ac:spMk id="4" creationId="{00000000-0000-0000-0000-000000000000}"/>
          </ac:spMkLst>
        </pc:spChg>
      </pc:sldChg>
      <pc:sldChg chg="addSp delSp modSp">
        <pc:chgData name="David Stacey" userId="S::david.stacey@uwtsd.ac.uk::6e25bcea-c703-499a-b54e-663d1eeaca2d" providerId="AD" clId="Web-{F440B61B-F92B-DE41-1AEC-9D8D733EAAEE}" dt="2021-02-24T15:43:10.127" v="0"/>
        <pc:sldMkLst>
          <pc:docMk/>
          <pc:sldMk cId="2105791978" sldId="301"/>
        </pc:sldMkLst>
        <pc:spChg chg="del">
          <ac:chgData name="David Stacey" userId="S::david.stacey@uwtsd.ac.uk::6e25bcea-c703-499a-b54e-663d1eeaca2d" providerId="AD" clId="Web-{F440B61B-F92B-DE41-1AEC-9D8D733EAAEE}" dt="2021-02-24T15:43:10.127" v="0"/>
          <ac:spMkLst>
            <pc:docMk/>
            <pc:sldMk cId="2105791978" sldId="301"/>
            <ac:spMk id="3" creationId="{78B4A27D-682A-4E6A-9AE7-55AF3CE95704}"/>
          </ac:spMkLst>
        </pc:spChg>
        <pc:picChg chg="add mod ord">
          <ac:chgData name="David Stacey" userId="S::david.stacey@uwtsd.ac.uk::6e25bcea-c703-499a-b54e-663d1eeaca2d" providerId="AD" clId="Web-{F440B61B-F92B-DE41-1AEC-9D8D733EAAEE}" dt="2021-02-24T15:43:10.127" v="0"/>
          <ac:picMkLst>
            <pc:docMk/>
            <pc:sldMk cId="2105791978" sldId="301"/>
            <ac:picMk id="4" creationId="{4ACAB215-C2A4-4D08-A493-2C1C86823E0E}"/>
          </ac:picMkLst>
        </pc:picChg>
      </pc:sldChg>
    </pc:docChg>
  </pc:docChgLst>
  <pc:docChgLst>
    <pc:chgData name="David Stacey" userId="S::david.stacey@uwtsd.ac.uk::6e25bcea-c703-499a-b54e-663d1eeaca2d" providerId="AD" clId="Web-{73586AB6-26AA-E5BC-9381-B16C31B19E50}"/>
    <pc:docChg chg="addSld delSld modSld sldOrd">
      <pc:chgData name="David Stacey" userId="S::david.stacey@uwtsd.ac.uk::6e25bcea-c703-499a-b54e-663d1eeaca2d" providerId="AD" clId="Web-{73586AB6-26AA-E5BC-9381-B16C31B19E50}" dt="2021-02-22T08:27:15.853" v="145"/>
      <pc:docMkLst>
        <pc:docMk/>
      </pc:docMkLst>
      <pc:sldChg chg="add del">
        <pc:chgData name="David Stacey" userId="S::david.stacey@uwtsd.ac.uk::6e25bcea-c703-499a-b54e-663d1eeaca2d" providerId="AD" clId="Web-{73586AB6-26AA-E5BC-9381-B16C31B19E50}" dt="2021-02-22T08:25:45.760" v="144"/>
        <pc:sldMkLst>
          <pc:docMk/>
          <pc:sldMk cId="1743118846" sldId="257"/>
        </pc:sldMkLst>
      </pc:sldChg>
      <pc:sldChg chg="modSp add del">
        <pc:chgData name="David Stacey" userId="S::david.stacey@uwtsd.ac.uk::6e25bcea-c703-499a-b54e-663d1eeaca2d" providerId="AD" clId="Web-{73586AB6-26AA-E5BC-9381-B16C31B19E50}" dt="2021-02-22T08:25:31.026" v="121" actId="20577"/>
        <pc:sldMkLst>
          <pc:docMk/>
          <pc:sldMk cId="2861721990" sldId="258"/>
        </pc:sldMkLst>
        <pc:spChg chg="mod">
          <ac:chgData name="David Stacey" userId="S::david.stacey@uwtsd.ac.uk::6e25bcea-c703-499a-b54e-663d1eeaca2d" providerId="AD" clId="Web-{73586AB6-26AA-E5BC-9381-B16C31B19E50}" dt="2021-02-22T08:24:57.760" v="117" actId="20577"/>
          <ac:spMkLst>
            <pc:docMk/>
            <pc:sldMk cId="2861721990" sldId="258"/>
            <ac:spMk id="3" creationId="{00000000-0000-0000-0000-000000000000}"/>
          </ac:spMkLst>
        </pc:spChg>
        <pc:spChg chg="mod">
          <ac:chgData name="David Stacey" userId="S::david.stacey@uwtsd.ac.uk::6e25bcea-c703-499a-b54e-663d1eeaca2d" providerId="AD" clId="Web-{73586AB6-26AA-E5BC-9381-B16C31B19E50}" dt="2021-02-22T08:25:31.026" v="121" actId="20577"/>
          <ac:spMkLst>
            <pc:docMk/>
            <pc:sldMk cId="2861721990" sldId="258"/>
            <ac:spMk id="5" creationId="{00000000-0000-0000-0000-000000000000}"/>
          </ac:spMkLst>
        </pc:spChg>
      </pc:sldChg>
      <pc:sldChg chg="add del">
        <pc:chgData name="David Stacey" userId="S::david.stacey@uwtsd.ac.uk::6e25bcea-c703-499a-b54e-663d1eeaca2d" providerId="AD" clId="Web-{73586AB6-26AA-E5BC-9381-B16C31B19E50}" dt="2021-02-22T08:25:45.760" v="143"/>
        <pc:sldMkLst>
          <pc:docMk/>
          <pc:sldMk cId="1566353319" sldId="260"/>
        </pc:sldMkLst>
      </pc:sldChg>
      <pc:sldChg chg="add del">
        <pc:chgData name="David Stacey" userId="S::david.stacey@uwtsd.ac.uk::6e25bcea-c703-499a-b54e-663d1eeaca2d" providerId="AD" clId="Web-{73586AB6-26AA-E5BC-9381-B16C31B19E50}" dt="2021-02-22T08:25:45.760" v="142"/>
        <pc:sldMkLst>
          <pc:docMk/>
          <pc:sldMk cId="246363558" sldId="261"/>
        </pc:sldMkLst>
      </pc:sldChg>
      <pc:sldChg chg="add del">
        <pc:chgData name="David Stacey" userId="S::david.stacey@uwtsd.ac.uk::6e25bcea-c703-499a-b54e-663d1eeaca2d" providerId="AD" clId="Web-{73586AB6-26AA-E5BC-9381-B16C31B19E50}" dt="2021-02-22T08:25:45.760" v="141"/>
        <pc:sldMkLst>
          <pc:docMk/>
          <pc:sldMk cId="2146867102" sldId="262"/>
        </pc:sldMkLst>
      </pc:sldChg>
      <pc:sldChg chg="add del">
        <pc:chgData name="David Stacey" userId="S::david.stacey@uwtsd.ac.uk::6e25bcea-c703-499a-b54e-663d1eeaca2d" providerId="AD" clId="Web-{73586AB6-26AA-E5BC-9381-B16C31B19E50}" dt="2021-02-22T08:25:45.760" v="140"/>
        <pc:sldMkLst>
          <pc:docMk/>
          <pc:sldMk cId="1310344113" sldId="263"/>
        </pc:sldMkLst>
      </pc:sldChg>
      <pc:sldChg chg="add del">
        <pc:chgData name="David Stacey" userId="S::david.stacey@uwtsd.ac.uk::6e25bcea-c703-499a-b54e-663d1eeaca2d" providerId="AD" clId="Web-{73586AB6-26AA-E5BC-9381-B16C31B19E50}" dt="2021-02-22T08:25:45.760" v="139"/>
        <pc:sldMkLst>
          <pc:docMk/>
          <pc:sldMk cId="2822481260" sldId="265"/>
        </pc:sldMkLst>
      </pc:sldChg>
      <pc:sldChg chg="add del">
        <pc:chgData name="David Stacey" userId="S::david.stacey@uwtsd.ac.uk::6e25bcea-c703-499a-b54e-663d1eeaca2d" providerId="AD" clId="Web-{73586AB6-26AA-E5BC-9381-B16C31B19E50}" dt="2021-02-22T08:25:45.744" v="136"/>
        <pc:sldMkLst>
          <pc:docMk/>
          <pc:sldMk cId="3575327604" sldId="266"/>
        </pc:sldMkLst>
      </pc:sldChg>
      <pc:sldChg chg="add del">
        <pc:chgData name="David Stacey" userId="S::david.stacey@uwtsd.ac.uk::6e25bcea-c703-499a-b54e-663d1eeaca2d" providerId="AD" clId="Web-{73586AB6-26AA-E5BC-9381-B16C31B19E50}" dt="2021-02-22T08:25:45.744" v="137"/>
        <pc:sldMkLst>
          <pc:docMk/>
          <pc:sldMk cId="2287094963" sldId="267"/>
        </pc:sldMkLst>
      </pc:sldChg>
      <pc:sldChg chg="add del">
        <pc:chgData name="David Stacey" userId="S::david.stacey@uwtsd.ac.uk::6e25bcea-c703-499a-b54e-663d1eeaca2d" providerId="AD" clId="Web-{73586AB6-26AA-E5BC-9381-B16C31B19E50}" dt="2021-02-22T08:25:45.744" v="138"/>
        <pc:sldMkLst>
          <pc:docMk/>
          <pc:sldMk cId="3709278792" sldId="268"/>
        </pc:sldMkLst>
      </pc:sldChg>
      <pc:sldChg chg="modSp">
        <pc:chgData name="David Stacey" userId="S::david.stacey@uwtsd.ac.uk::6e25bcea-c703-499a-b54e-663d1eeaca2d" providerId="AD" clId="Web-{73586AB6-26AA-E5BC-9381-B16C31B19E50}" dt="2021-02-22T08:11:22.283" v="88" actId="20577"/>
        <pc:sldMkLst>
          <pc:docMk/>
          <pc:sldMk cId="1580072266" sldId="269"/>
        </pc:sldMkLst>
        <pc:spChg chg="mod">
          <ac:chgData name="David Stacey" userId="S::david.stacey@uwtsd.ac.uk::6e25bcea-c703-499a-b54e-663d1eeaca2d" providerId="AD" clId="Web-{73586AB6-26AA-E5BC-9381-B16C31B19E50}" dt="2021-02-22T08:11:19.767" v="78" actId="20577"/>
          <ac:spMkLst>
            <pc:docMk/>
            <pc:sldMk cId="1580072266" sldId="269"/>
            <ac:spMk id="3" creationId="{00000000-0000-0000-0000-000000000000}"/>
          </ac:spMkLst>
        </pc:spChg>
        <pc:spChg chg="mod">
          <ac:chgData name="David Stacey" userId="S::david.stacey@uwtsd.ac.uk::6e25bcea-c703-499a-b54e-663d1eeaca2d" providerId="AD" clId="Web-{73586AB6-26AA-E5BC-9381-B16C31B19E50}" dt="2021-02-22T08:11:22.283" v="88" actId="20577"/>
          <ac:spMkLst>
            <pc:docMk/>
            <pc:sldMk cId="1580072266" sldId="269"/>
            <ac:spMk id="4" creationId="{00000000-0000-0000-0000-000000000000}"/>
          </ac:spMkLst>
        </pc:spChg>
      </pc:sldChg>
      <pc:sldChg chg="add del">
        <pc:chgData name="David Stacey" userId="S::david.stacey@uwtsd.ac.uk::6e25bcea-c703-499a-b54e-663d1eeaca2d" providerId="AD" clId="Web-{73586AB6-26AA-E5BC-9381-B16C31B19E50}" dt="2021-02-22T08:25:45.729" v="135"/>
        <pc:sldMkLst>
          <pc:docMk/>
          <pc:sldMk cId="977323920" sldId="271"/>
        </pc:sldMkLst>
      </pc:sldChg>
      <pc:sldChg chg="add del">
        <pc:chgData name="David Stacey" userId="S::david.stacey@uwtsd.ac.uk::6e25bcea-c703-499a-b54e-663d1eeaca2d" providerId="AD" clId="Web-{73586AB6-26AA-E5BC-9381-B16C31B19E50}" dt="2021-02-22T08:25:45.729" v="134"/>
        <pc:sldMkLst>
          <pc:docMk/>
          <pc:sldMk cId="347345454" sldId="272"/>
        </pc:sldMkLst>
      </pc:sldChg>
      <pc:sldChg chg="add del">
        <pc:chgData name="David Stacey" userId="S::david.stacey@uwtsd.ac.uk::6e25bcea-c703-499a-b54e-663d1eeaca2d" providerId="AD" clId="Web-{73586AB6-26AA-E5BC-9381-B16C31B19E50}" dt="2021-02-22T08:25:45.729" v="131"/>
        <pc:sldMkLst>
          <pc:docMk/>
          <pc:sldMk cId="2061218243" sldId="277"/>
        </pc:sldMkLst>
      </pc:sldChg>
      <pc:sldChg chg="add del">
        <pc:chgData name="David Stacey" userId="S::david.stacey@uwtsd.ac.uk::6e25bcea-c703-499a-b54e-663d1eeaca2d" providerId="AD" clId="Web-{73586AB6-26AA-E5BC-9381-B16C31B19E50}" dt="2021-02-22T08:25:45.729" v="132"/>
        <pc:sldMkLst>
          <pc:docMk/>
          <pc:sldMk cId="2462389104" sldId="278"/>
        </pc:sldMkLst>
      </pc:sldChg>
      <pc:sldChg chg="add del">
        <pc:chgData name="David Stacey" userId="S::david.stacey@uwtsd.ac.uk::6e25bcea-c703-499a-b54e-663d1eeaca2d" providerId="AD" clId="Web-{73586AB6-26AA-E5BC-9381-B16C31B19E50}" dt="2021-02-22T08:25:45.729" v="129"/>
        <pc:sldMkLst>
          <pc:docMk/>
          <pc:sldMk cId="1670113560" sldId="279"/>
        </pc:sldMkLst>
      </pc:sldChg>
      <pc:sldChg chg="add del">
        <pc:chgData name="David Stacey" userId="S::david.stacey@uwtsd.ac.uk::6e25bcea-c703-499a-b54e-663d1eeaca2d" providerId="AD" clId="Web-{73586AB6-26AA-E5BC-9381-B16C31B19E50}" dt="2021-02-22T08:25:45.729" v="128"/>
        <pc:sldMkLst>
          <pc:docMk/>
          <pc:sldMk cId="1357095966" sldId="280"/>
        </pc:sldMkLst>
      </pc:sldChg>
      <pc:sldChg chg="add del">
        <pc:chgData name="David Stacey" userId="S::david.stacey@uwtsd.ac.uk::6e25bcea-c703-499a-b54e-663d1eeaca2d" providerId="AD" clId="Web-{73586AB6-26AA-E5BC-9381-B16C31B19E50}" dt="2021-02-22T08:25:45.713" v="126"/>
        <pc:sldMkLst>
          <pc:docMk/>
          <pc:sldMk cId="222064553" sldId="281"/>
        </pc:sldMkLst>
      </pc:sldChg>
      <pc:sldChg chg="add del">
        <pc:chgData name="David Stacey" userId="S::david.stacey@uwtsd.ac.uk::6e25bcea-c703-499a-b54e-663d1eeaca2d" providerId="AD" clId="Web-{73586AB6-26AA-E5BC-9381-B16C31B19E50}" dt="2021-02-22T08:25:45.713" v="124"/>
        <pc:sldMkLst>
          <pc:docMk/>
          <pc:sldMk cId="4139001255" sldId="282"/>
        </pc:sldMkLst>
      </pc:sldChg>
      <pc:sldChg chg="add del">
        <pc:chgData name="David Stacey" userId="S::david.stacey@uwtsd.ac.uk::6e25bcea-c703-499a-b54e-663d1eeaca2d" providerId="AD" clId="Web-{73586AB6-26AA-E5BC-9381-B16C31B19E50}" dt="2021-02-22T08:25:45.713" v="123"/>
        <pc:sldMkLst>
          <pc:docMk/>
          <pc:sldMk cId="1133093775" sldId="284"/>
        </pc:sldMkLst>
      </pc:sldChg>
      <pc:sldChg chg="add del">
        <pc:chgData name="David Stacey" userId="S::david.stacey@uwtsd.ac.uk::6e25bcea-c703-499a-b54e-663d1eeaca2d" providerId="AD" clId="Web-{73586AB6-26AA-E5BC-9381-B16C31B19E50}" dt="2021-02-22T08:25:45.713" v="122"/>
        <pc:sldMkLst>
          <pc:docMk/>
          <pc:sldMk cId="2381875959" sldId="285"/>
        </pc:sldMkLst>
      </pc:sldChg>
      <pc:sldChg chg="add del">
        <pc:chgData name="David Stacey" userId="S::david.stacey@uwtsd.ac.uk::6e25bcea-c703-499a-b54e-663d1eeaca2d" providerId="AD" clId="Web-{73586AB6-26AA-E5BC-9381-B16C31B19E50}" dt="2021-02-22T08:25:45.713" v="127"/>
        <pc:sldMkLst>
          <pc:docMk/>
          <pc:sldMk cId="892438435" sldId="287"/>
        </pc:sldMkLst>
      </pc:sldChg>
      <pc:sldChg chg="add del">
        <pc:chgData name="David Stacey" userId="S::david.stacey@uwtsd.ac.uk::6e25bcea-c703-499a-b54e-663d1eeaca2d" providerId="AD" clId="Web-{73586AB6-26AA-E5BC-9381-B16C31B19E50}" dt="2021-02-22T08:25:45.729" v="130"/>
        <pc:sldMkLst>
          <pc:docMk/>
          <pc:sldMk cId="3907783462" sldId="288"/>
        </pc:sldMkLst>
      </pc:sldChg>
      <pc:sldChg chg="add del">
        <pc:chgData name="David Stacey" userId="S::david.stacey@uwtsd.ac.uk::6e25bcea-c703-499a-b54e-663d1eeaca2d" providerId="AD" clId="Web-{73586AB6-26AA-E5BC-9381-B16C31B19E50}" dt="2021-02-22T08:25:45.713" v="125"/>
        <pc:sldMkLst>
          <pc:docMk/>
          <pc:sldMk cId="2006479480" sldId="289"/>
        </pc:sldMkLst>
      </pc:sldChg>
      <pc:sldChg chg="ord">
        <pc:chgData name="David Stacey" userId="S::david.stacey@uwtsd.ac.uk::6e25bcea-c703-499a-b54e-663d1eeaca2d" providerId="AD" clId="Web-{73586AB6-26AA-E5BC-9381-B16C31B19E50}" dt="2021-02-22T08:27:15.853" v="145"/>
        <pc:sldMkLst>
          <pc:docMk/>
          <pc:sldMk cId="912789276" sldId="290"/>
        </pc:sldMkLst>
      </pc:sldChg>
      <pc:sldChg chg="add del">
        <pc:chgData name="David Stacey" userId="S::david.stacey@uwtsd.ac.uk::6e25bcea-c703-499a-b54e-663d1eeaca2d" providerId="AD" clId="Web-{73586AB6-26AA-E5BC-9381-B16C31B19E50}" dt="2021-02-22T08:25:45.729" v="133"/>
        <pc:sldMkLst>
          <pc:docMk/>
          <pc:sldMk cId="1090149785" sldId="291"/>
        </pc:sldMkLst>
      </pc:sldChg>
      <pc:sldChg chg="add del">
        <pc:chgData name="David Stacey" userId="S::david.stacey@uwtsd.ac.uk::6e25bcea-c703-499a-b54e-663d1eeaca2d" providerId="AD" clId="Web-{73586AB6-26AA-E5BC-9381-B16C31B19E50}" dt="2021-02-22T08:11:25.126" v="90"/>
        <pc:sldMkLst>
          <pc:docMk/>
          <pc:sldMk cId="2105791978" sldId="301"/>
        </pc:sldMkLst>
      </pc:sldChg>
      <pc:sldChg chg="new del ord">
        <pc:chgData name="David Stacey" userId="S::david.stacey@uwtsd.ac.uk::6e25bcea-c703-499a-b54e-663d1eeaca2d" providerId="AD" clId="Web-{73586AB6-26AA-E5BC-9381-B16C31B19E50}" dt="2021-02-22T08:10:59.392" v="58"/>
        <pc:sldMkLst>
          <pc:docMk/>
          <pc:sldMk cId="4278480548" sldId="301"/>
        </pc:sldMkLst>
      </pc:sldChg>
    </pc:docChg>
  </pc:docChgLst>
  <pc:docChgLst>
    <pc:chgData name="Aled P Williams" userId="S::aled.p.williams@uwtsd.ac.uk::45415874-acc2-48ed-8104-88073fd63d73" providerId="AD" clId="Web-{2270B0DC-F5CE-4974-ACC2-23F3D6B16A3A}"/>
    <pc:docChg chg="modSld">
      <pc:chgData name="Aled P Williams" userId="S::aled.p.williams@uwtsd.ac.uk::45415874-acc2-48ed-8104-88073fd63d73" providerId="AD" clId="Web-{2270B0DC-F5CE-4974-ACC2-23F3D6B16A3A}" dt="2021-02-24T10:22:42.028" v="3" actId="20577"/>
      <pc:docMkLst>
        <pc:docMk/>
      </pc:docMkLst>
      <pc:sldChg chg="modSp">
        <pc:chgData name="Aled P Williams" userId="S::aled.p.williams@uwtsd.ac.uk::45415874-acc2-48ed-8104-88073fd63d73" providerId="AD" clId="Web-{2270B0DC-F5CE-4974-ACC2-23F3D6B16A3A}" dt="2021-02-24T10:22:19.074" v="1" actId="20577"/>
        <pc:sldMkLst>
          <pc:docMk/>
          <pc:sldMk cId="1580072266" sldId="269"/>
        </pc:sldMkLst>
        <pc:spChg chg="mod">
          <ac:chgData name="Aled P Williams" userId="S::aled.p.williams@uwtsd.ac.uk::45415874-acc2-48ed-8104-88073fd63d73" providerId="AD" clId="Web-{2270B0DC-F5CE-4974-ACC2-23F3D6B16A3A}" dt="2021-02-24T10:22:19.074" v="1" actId="20577"/>
          <ac:spMkLst>
            <pc:docMk/>
            <pc:sldMk cId="1580072266" sldId="269"/>
            <ac:spMk id="3" creationId="{00000000-0000-0000-0000-000000000000}"/>
          </ac:spMkLst>
        </pc:spChg>
      </pc:sldChg>
      <pc:sldChg chg="modSp">
        <pc:chgData name="Aled P Williams" userId="S::aled.p.williams@uwtsd.ac.uk::45415874-acc2-48ed-8104-88073fd63d73" providerId="AD" clId="Web-{2270B0DC-F5CE-4974-ACC2-23F3D6B16A3A}" dt="2021-02-24T10:22:42.028" v="3" actId="20577"/>
        <pc:sldMkLst>
          <pc:docMk/>
          <pc:sldMk cId="3408251462" sldId="273"/>
        </pc:sldMkLst>
        <pc:spChg chg="mod">
          <ac:chgData name="Aled P Williams" userId="S::aled.p.williams@uwtsd.ac.uk::45415874-acc2-48ed-8104-88073fd63d73" providerId="AD" clId="Web-{2270B0DC-F5CE-4974-ACC2-23F3D6B16A3A}" dt="2021-02-24T10:22:42.028" v="3" actId="20577"/>
          <ac:spMkLst>
            <pc:docMk/>
            <pc:sldMk cId="3408251462" sldId="273"/>
            <ac:spMk id="3" creationId="{00000000-0000-0000-0000-000000000000}"/>
          </ac:spMkLst>
        </pc:spChg>
      </pc:sldChg>
    </pc:docChg>
  </pc:docChgLst>
  <pc:docChgLst>
    <pc:chgData name="David Stacey" userId="S::david.stacey@uwtsd.ac.uk::6e25bcea-c703-499a-b54e-663d1eeaca2d" providerId="AD" clId="Web-{229A0B56-0B87-8961-5549-8FF2DE290C1F}"/>
    <pc:docChg chg="addSld modSld sldOrd">
      <pc:chgData name="David Stacey" userId="S::david.stacey@uwtsd.ac.uk::6e25bcea-c703-499a-b54e-663d1eeaca2d" providerId="AD" clId="Web-{229A0B56-0B87-8961-5549-8FF2DE290C1F}" dt="2021-01-29T13:14:53.462" v="166" actId="20577"/>
      <pc:docMkLst>
        <pc:docMk/>
      </pc:docMkLst>
      <pc:sldChg chg="modSp ord">
        <pc:chgData name="David Stacey" userId="S::david.stacey@uwtsd.ac.uk::6e25bcea-c703-499a-b54e-663d1eeaca2d" providerId="AD" clId="Web-{229A0B56-0B87-8961-5549-8FF2DE290C1F}" dt="2021-01-29T13:11:12.268" v="99" actId="20577"/>
        <pc:sldMkLst>
          <pc:docMk/>
          <pc:sldMk cId="2861721990" sldId="258"/>
        </pc:sldMkLst>
        <pc:spChg chg="mod">
          <ac:chgData name="David Stacey" userId="S::david.stacey@uwtsd.ac.uk::6e25bcea-c703-499a-b54e-663d1eeaca2d" providerId="AD" clId="Web-{229A0B56-0B87-8961-5549-8FF2DE290C1F}" dt="2021-01-29T13:11:05.581" v="96" actId="20577"/>
          <ac:spMkLst>
            <pc:docMk/>
            <pc:sldMk cId="2861721990" sldId="258"/>
            <ac:spMk id="3" creationId="{00000000-0000-0000-0000-000000000000}"/>
          </ac:spMkLst>
        </pc:spChg>
        <pc:spChg chg="mod">
          <ac:chgData name="David Stacey" userId="S::david.stacey@uwtsd.ac.uk::6e25bcea-c703-499a-b54e-663d1eeaca2d" providerId="AD" clId="Web-{229A0B56-0B87-8961-5549-8FF2DE290C1F}" dt="2021-01-29T13:11:00.643" v="94" actId="20577"/>
          <ac:spMkLst>
            <pc:docMk/>
            <pc:sldMk cId="2861721990" sldId="258"/>
            <ac:spMk id="4" creationId="{00000000-0000-0000-0000-000000000000}"/>
          </ac:spMkLst>
        </pc:spChg>
        <pc:spChg chg="mod">
          <ac:chgData name="David Stacey" userId="S::david.stacey@uwtsd.ac.uk::6e25bcea-c703-499a-b54e-663d1eeaca2d" providerId="AD" clId="Web-{229A0B56-0B87-8961-5549-8FF2DE290C1F}" dt="2021-01-29T13:11:12.268" v="99" actId="20577"/>
          <ac:spMkLst>
            <pc:docMk/>
            <pc:sldMk cId="2861721990" sldId="258"/>
            <ac:spMk id="5" creationId="{00000000-0000-0000-0000-000000000000}"/>
          </ac:spMkLst>
        </pc:spChg>
        <pc:spChg chg="mod">
          <ac:chgData name="David Stacey" userId="S::david.stacey@uwtsd.ac.uk::6e25bcea-c703-499a-b54e-663d1eeaca2d" providerId="AD" clId="Web-{229A0B56-0B87-8961-5549-8FF2DE290C1F}" dt="2021-01-29T13:11:07.987" v="97" actId="20577"/>
          <ac:spMkLst>
            <pc:docMk/>
            <pc:sldMk cId="2861721990" sldId="258"/>
            <ac:spMk id="12" creationId="{00000000-0000-0000-0000-000000000000}"/>
          </ac:spMkLst>
        </pc:spChg>
      </pc:sldChg>
      <pc:sldChg chg="delSp modSp new ord">
        <pc:chgData name="David Stacey" userId="S::david.stacey@uwtsd.ac.uk::6e25bcea-c703-499a-b54e-663d1eeaca2d" providerId="AD" clId="Web-{229A0B56-0B87-8961-5549-8FF2DE290C1F}" dt="2021-01-29T13:14:53.462" v="166" actId="20577"/>
        <pc:sldMkLst>
          <pc:docMk/>
          <pc:sldMk cId="2105791978" sldId="301"/>
        </pc:sldMkLst>
        <pc:spChg chg="mod">
          <ac:chgData name="David Stacey" userId="S::david.stacey@uwtsd.ac.uk::6e25bcea-c703-499a-b54e-663d1eeaca2d" providerId="AD" clId="Web-{229A0B56-0B87-8961-5549-8FF2DE290C1F}" dt="2021-01-29T13:09:23.141" v="2" actId="20577"/>
          <ac:spMkLst>
            <pc:docMk/>
            <pc:sldMk cId="2105791978" sldId="301"/>
            <ac:spMk id="2" creationId="{4BCEF811-515C-4E59-8A67-ED3E9083B112}"/>
          </ac:spMkLst>
        </pc:spChg>
        <pc:spChg chg="mod">
          <ac:chgData name="David Stacey" userId="S::david.stacey@uwtsd.ac.uk::6e25bcea-c703-499a-b54e-663d1eeaca2d" providerId="AD" clId="Web-{229A0B56-0B87-8961-5549-8FF2DE290C1F}" dt="2021-01-29T13:14:53.462" v="166" actId="20577"/>
          <ac:spMkLst>
            <pc:docMk/>
            <pc:sldMk cId="2105791978" sldId="301"/>
            <ac:spMk id="3" creationId="{78B4A27D-682A-4E6A-9AE7-55AF3CE95704}"/>
          </ac:spMkLst>
        </pc:spChg>
        <pc:spChg chg="del">
          <ac:chgData name="David Stacey" userId="S::david.stacey@uwtsd.ac.uk::6e25bcea-c703-499a-b54e-663d1eeaca2d" providerId="AD" clId="Web-{229A0B56-0B87-8961-5549-8FF2DE290C1F}" dt="2021-01-29T13:09:59.095" v="68"/>
          <ac:spMkLst>
            <pc:docMk/>
            <pc:sldMk cId="2105791978" sldId="301"/>
            <ac:spMk id="4" creationId="{5349C315-A6E5-4086-94C2-55F58F46A90B}"/>
          </ac:spMkLst>
        </pc:spChg>
      </pc:sldChg>
    </pc:docChg>
  </pc:docChgLst>
  <pc:docChgLst>
    <pc:chgData name="Jessica Roberts" userId="831782ca-6a3f-4cbd-8621-3600d0a72af9" providerId="ADAL" clId="{37723D87-0D4C-445B-9281-96D0744E096D}"/>
    <pc:docChg chg="undo custSel addSld delSld modSld delMainMaster">
      <pc:chgData name="Jessica Roberts" userId="831782ca-6a3f-4cbd-8621-3600d0a72af9" providerId="ADAL" clId="{37723D87-0D4C-445B-9281-96D0744E096D}" dt="2023-04-23T15:41:28.107" v="91" actId="12"/>
      <pc:docMkLst>
        <pc:docMk/>
      </pc:docMkLst>
      <pc:sldChg chg="addSp delSp modSp mod modNotesTx">
        <pc:chgData name="Jessica Roberts" userId="831782ca-6a3f-4cbd-8621-3600d0a72af9" providerId="ADAL" clId="{37723D87-0D4C-445B-9281-96D0744E096D}" dt="2023-04-23T15:39:22.610" v="80"/>
        <pc:sldMkLst>
          <pc:docMk/>
          <pc:sldMk cId="1580072266" sldId="269"/>
        </pc:sldMkLst>
        <pc:spChg chg="add del mod">
          <ac:chgData name="Jessica Roberts" userId="831782ca-6a3f-4cbd-8621-3600d0a72af9" providerId="ADAL" clId="{37723D87-0D4C-445B-9281-96D0744E096D}" dt="2023-04-23T15:39:09.977" v="79" actId="207"/>
          <ac:spMkLst>
            <pc:docMk/>
            <pc:sldMk cId="1580072266" sldId="269"/>
            <ac:spMk id="3" creationId="{00000000-0000-0000-0000-000000000000}"/>
          </ac:spMkLst>
        </pc:spChg>
        <pc:spChg chg="mod">
          <ac:chgData name="Jessica Roberts" userId="831782ca-6a3f-4cbd-8621-3600d0a72af9" providerId="ADAL" clId="{37723D87-0D4C-445B-9281-96D0744E096D}" dt="2023-04-23T15:39:02.989" v="78" actId="207"/>
          <ac:spMkLst>
            <pc:docMk/>
            <pc:sldMk cId="1580072266" sldId="269"/>
            <ac:spMk id="4" creationId="{00000000-0000-0000-0000-000000000000}"/>
          </ac:spMkLst>
        </pc:spChg>
        <pc:spChg chg="add del mod">
          <ac:chgData name="Jessica Roberts" userId="831782ca-6a3f-4cbd-8621-3600d0a72af9" providerId="ADAL" clId="{37723D87-0D4C-445B-9281-96D0744E096D}" dt="2023-04-23T15:38:41.962" v="75" actId="478"/>
          <ac:spMkLst>
            <pc:docMk/>
            <pc:sldMk cId="1580072266" sldId="269"/>
            <ac:spMk id="6" creationId="{A2245990-102B-D237-1AA7-D4ADA1C86C8A}"/>
          </ac:spMkLst>
        </pc:spChg>
        <pc:picChg chg="add mod">
          <ac:chgData name="Jessica Roberts" userId="831782ca-6a3f-4cbd-8621-3600d0a72af9" providerId="ADAL" clId="{37723D87-0D4C-445B-9281-96D0744E096D}" dt="2023-04-23T15:39:22.610" v="80"/>
          <ac:picMkLst>
            <pc:docMk/>
            <pc:sldMk cId="1580072266" sldId="269"/>
            <ac:picMk id="7" creationId="{903B7D80-E141-DEF0-A9A0-D982C2CD6AF7}"/>
          </ac:picMkLst>
        </pc:picChg>
      </pc:sldChg>
      <pc:sldChg chg="addSp delSp modSp mod">
        <pc:chgData name="Jessica Roberts" userId="831782ca-6a3f-4cbd-8621-3600d0a72af9" providerId="ADAL" clId="{37723D87-0D4C-445B-9281-96D0744E096D}" dt="2023-04-23T15:40:56.435" v="90" actId="1076"/>
        <pc:sldMkLst>
          <pc:docMk/>
          <pc:sldMk cId="3408251462" sldId="273"/>
        </pc:sldMkLst>
        <pc:spChg chg="mod">
          <ac:chgData name="Jessica Roberts" userId="831782ca-6a3f-4cbd-8621-3600d0a72af9" providerId="ADAL" clId="{37723D87-0D4C-445B-9281-96D0744E096D}" dt="2023-04-23T15:40:20.623" v="83" actId="20577"/>
          <ac:spMkLst>
            <pc:docMk/>
            <pc:sldMk cId="3408251462" sldId="273"/>
            <ac:spMk id="3" creationId="{00000000-0000-0000-0000-000000000000}"/>
          </ac:spMkLst>
        </pc:spChg>
        <pc:spChg chg="del mod">
          <ac:chgData name="Jessica Roberts" userId="831782ca-6a3f-4cbd-8621-3600d0a72af9" providerId="ADAL" clId="{37723D87-0D4C-445B-9281-96D0744E096D}" dt="2023-04-23T15:40:41.765" v="86" actId="478"/>
          <ac:spMkLst>
            <pc:docMk/>
            <pc:sldMk cId="3408251462" sldId="273"/>
            <ac:spMk id="4" creationId="{00000000-0000-0000-0000-000000000000}"/>
          </ac:spMkLst>
        </pc:spChg>
        <pc:spChg chg="add mod">
          <ac:chgData name="Jessica Roberts" userId="831782ca-6a3f-4cbd-8621-3600d0a72af9" providerId="ADAL" clId="{37723D87-0D4C-445B-9281-96D0744E096D}" dt="2023-04-23T15:40:38.791" v="85" actId="1076"/>
          <ac:spMkLst>
            <pc:docMk/>
            <pc:sldMk cId="3408251462" sldId="273"/>
            <ac:spMk id="5" creationId="{AA2CFBD8-3DCE-DBFF-8A53-349F8C8DB5EE}"/>
          </ac:spMkLst>
        </pc:spChg>
        <pc:spChg chg="add mod">
          <ac:chgData name="Jessica Roberts" userId="831782ca-6a3f-4cbd-8621-3600d0a72af9" providerId="ADAL" clId="{37723D87-0D4C-445B-9281-96D0744E096D}" dt="2023-04-23T15:40:38.791" v="85" actId="1076"/>
          <ac:spMkLst>
            <pc:docMk/>
            <pc:sldMk cId="3408251462" sldId="273"/>
            <ac:spMk id="6" creationId="{527DE7A0-F975-2BCC-0971-658552B22F61}"/>
          </ac:spMkLst>
        </pc:spChg>
        <pc:picChg chg="add mod">
          <ac:chgData name="Jessica Roberts" userId="831782ca-6a3f-4cbd-8621-3600d0a72af9" providerId="ADAL" clId="{37723D87-0D4C-445B-9281-96D0744E096D}" dt="2023-04-23T15:40:56.435" v="90" actId="1076"/>
          <ac:picMkLst>
            <pc:docMk/>
            <pc:sldMk cId="3408251462" sldId="273"/>
            <ac:picMk id="2050" creationId="{4362E604-2374-AF86-0415-15B88E55C9E1}"/>
          </ac:picMkLst>
        </pc:picChg>
      </pc:sldChg>
      <pc:sldChg chg="modSp mod">
        <pc:chgData name="Jessica Roberts" userId="831782ca-6a3f-4cbd-8621-3600d0a72af9" providerId="ADAL" clId="{37723D87-0D4C-445B-9281-96D0744E096D}" dt="2023-04-23T15:41:28.107" v="91" actId="12"/>
        <pc:sldMkLst>
          <pc:docMk/>
          <pc:sldMk cId="760500682" sldId="276"/>
        </pc:sldMkLst>
        <pc:spChg chg="mod">
          <ac:chgData name="Jessica Roberts" userId="831782ca-6a3f-4cbd-8621-3600d0a72af9" providerId="ADAL" clId="{37723D87-0D4C-445B-9281-96D0744E096D}" dt="2023-04-23T15:41:28.107" v="91" actId="12"/>
          <ac:spMkLst>
            <pc:docMk/>
            <pc:sldMk cId="760500682" sldId="276"/>
            <ac:spMk id="4" creationId="{4D6B3563-C21B-4EDF-80FC-1B38B5A9067C}"/>
          </ac:spMkLst>
        </pc:spChg>
      </pc:sldChg>
      <pc:sldChg chg="addSp delSp modSp mod modNotesTx">
        <pc:chgData name="Jessica Roberts" userId="831782ca-6a3f-4cbd-8621-3600d0a72af9" providerId="ADAL" clId="{37723D87-0D4C-445B-9281-96D0744E096D}" dt="2023-04-21T08:48:32.755" v="56" actId="20577"/>
        <pc:sldMkLst>
          <pc:docMk/>
          <pc:sldMk cId="912789276" sldId="290"/>
        </pc:sldMkLst>
        <pc:picChg chg="add mod modCrop">
          <ac:chgData name="Jessica Roberts" userId="831782ca-6a3f-4cbd-8621-3600d0a72af9" providerId="ADAL" clId="{37723D87-0D4C-445B-9281-96D0744E096D}" dt="2022-03-17T12:47:09.777" v="13" actId="1076"/>
          <ac:picMkLst>
            <pc:docMk/>
            <pc:sldMk cId="912789276" sldId="290"/>
            <ac:picMk id="4" creationId="{8343C0C5-D4DE-4118-86BB-E2B4381AFC5C}"/>
          </ac:picMkLst>
        </pc:picChg>
        <pc:picChg chg="del">
          <ac:chgData name="Jessica Roberts" userId="831782ca-6a3f-4cbd-8621-3600d0a72af9" providerId="ADAL" clId="{37723D87-0D4C-445B-9281-96D0744E096D}" dt="2022-03-17T12:46:42.415" v="8" actId="478"/>
          <ac:picMkLst>
            <pc:docMk/>
            <pc:sldMk cId="912789276" sldId="290"/>
            <ac:picMk id="10" creationId="{1D0DC6F2-239B-43CB-8299-8D9F3DB26C1A}"/>
          </ac:picMkLst>
        </pc:picChg>
      </pc:sldChg>
      <pc:sldChg chg="del">
        <pc:chgData name="Jessica Roberts" userId="831782ca-6a3f-4cbd-8621-3600d0a72af9" providerId="ADAL" clId="{37723D87-0D4C-445B-9281-96D0744E096D}" dt="2023-04-21T08:46:24.320" v="14" actId="47"/>
        <pc:sldMkLst>
          <pc:docMk/>
          <pc:sldMk cId="367094877" sldId="293"/>
        </pc:sldMkLst>
      </pc:sldChg>
      <pc:sldChg chg="modSp del mod">
        <pc:chgData name="Jessica Roberts" userId="831782ca-6a3f-4cbd-8621-3600d0a72af9" providerId="ADAL" clId="{37723D87-0D4C-445B-9281-96D0744E096D}" dt="2023-04-21T08:46:25.940" v="15" actId="47"/>
        <pc:sldMkLst>
          <pc:docMk/>
          <pc:sldMk cId="1479205000" sldId="300"/>
        </pc:sldMkLst>
        <pc:spChg chg="mod">
          <ac:chgData name="Jessica Roberts" userId="831782ca-6a3f-4cbd-8621-3600d0a72af9" providerId="ADAL" clId="{37723D87-0D4C-445B-9281-96D0744E096D}" dt="2022-03-17T12:44:35.451" v="3" actId="20577"/>
          <ac:spMkLst>
            <pc:docMk/>
            <pc:sldMk cId="1479205000" sldId="300"/>
            <ac:spMk id="2" creationId="{C2777194-8284-4ACA-B6B9-EFFCC08EC468}"/>
          </ac:spMkLst>
        </pc:spChg>
      </pc:sldChg>
      <pc:sldChg chg="addSp delSp modSp mod setBg modNotesTx">
        <pc:chgData name="Jessica Roberts" userId="831782ca-6a3f-4cbd-8621-3600d0a72af9" providerId="ADAL" clId="{37723D87-0D4C-445B-9281-96D0744E096D}" dt="2023-04-23T15:37:56.047" v="71" actId="20577"/>
        <pc:sldMkLst>
          <pc:docMk/>
          <pc:sldMk cId="2105791978" sldId="301"/>
        </pc:sldMkLst>
        <pc:spChg chg="mod ord">
          <ac:chgData name="Jessica Roberts" userId="831782ca-6a3f-4cbd-8621-3600d0a72af9" providerId="ADAL" clId="{37723D87-0D4C-445B-9281-96D0744E096D}" dt="2023-04-23T15:36:37.892" v="59" actId="26606"/>
          <ac:spMkLst>
            <pc:docMk/>
            <pc:sldMk cId="2105791978" sldId="301"/>
            <ac:spMk id="2" creationId="{4BCEF811-515C-4E59-8A67-ED3E9083B112}"/>
          </ac:spMkLst>
        </pc:spChg>
        <pc:spChg chg="add del">
          <ac:chgData name="Jessica Roberts" userId="831782ca-6a3f-4cbd-8621-3600d0a72af9" providerId="ADAL" clId="{37723D87-0D4C-445B-9281-96D0744E096D}" dt="2023-04-23T15:36:37.892" v="59" actId="26606"/>
          <ac:spMkLst>
            <pc:docMk/>
            <pc:sldMk cId="2105791978" sldId="301"/>
            <ac:spMk id="9" creationId="{53F29798-D584-4792-9B62-3F5F5C36D619}"/>
          </ac:spMkLst>
        </pc:spChg>
        <pc:spChg chg="add">
          <ac:chgData name="Jessica Roberts" userId="831782ca-6a3f-4cbd-8621-3600d0a72af9" providerId="ADAL" clId="{37723D87-0D4C-445B-9281-96D0744E096D}" dt="2023-04-23T15:36:37.892" v="59" actId="26606"/>
          <ac:spMkLst>
            <pc:docMk/>
            <pc:sldMk cId="2105791978" sldId="301"/>
            <ac:spMk id="1031" creationId="{70155189-D96C-4527-B0EC-654B946BE615}"/>
          </ac:spMkLst>
        </pc:spChg>
        <pc:picChg chg="add mod ord">
          <ac:chgData name="Jessica Roberts" userId="831782ca-6a3f-4cbd-8621-3600d0a72af9" providerId="ADAL" clId="{37723D87-0D4C-445B-9281-96D0744E096D}" dt="2023-04-23T15:37:37.060" v="62" actId="1076"/>
          <ac:picMkLst>
            <pc:docMk/>
            <pc:sldMk cId="2105791978" sldId="301"/>
            <ac:picMk id="3" creationId="{2E9BE965-7333-D4DF-F1AF-FA7D3675F700}"/>
          </ac:picMkLst>
        </pc:picChg>
        <pc:picChg chg="mod ord modCrop">
          <ac:chgData name="Jessica Roberts" userId="831782ca-6a3f-4cbd-8621-3600d0a72af9" providerId="ADAL" clId="{37723D87-0D4C-445B-9281-96D0744E096D}" dt="2023-04-23T15:37:43.301" v="65" actId="1076"/>
          <ac:picMkLst>
            <pc:docMk/>
            <pc:sldMk cId="2105791978" sldId="301"/>
            <ac:picMk id="4" creationId="{4ACAB215-C2A4-4D08-A493-2C1C86823E0E}"/>
          </ac:picMkLst>
        </pc:picChg>
        <pc:picChg chg="add mod">
          <ac:chgData name="Jessica Roberts" userId="831782ca-6a3f-4cbd-8621-3600d0a72af9" providerId="ADAL" clId="{37723D87-0D4C-445B-9281-96D0744E096D}" dt="2023-04-23T15:37:41.288" v="64" actId="14100"/>
          <ac:picMkLst>
            <pc:docMk/>
            <pc:sldMk cId="2105791978" sldId="301"/>
            <ac:picMk id="1026" creationId="{29B20109-66D3-10C4-BC44-2B42DFB903BD}"/>
          </ac:picMkLst>
        </pc:picChg>
      </pc:sldChg>
      <pc:sldChg chg="modSp mod">
        <pc:chgData name="Jessica Roberts" userId="831782ca-6a3f-4cbd-8621-3600d0a72af9" providerId="ADAL" clId="{37723D87-0D4C-445B-9281-96D0744E096D}" dt="2023-04-21T08:46:43.165" v="34" actId="20577"/>
        <pc:sldMkLst>
          <pc:docMk/>
          <pc:sldMk cId="26153424" sldId="302"/>
        </pc:sldMkLst>
        <pc:spChg chg="mod">
          <ac:chgData name="Jessica Roberts" userId="831782ca-6a3f-4cbd-8621-3600d0a72af9" providerId="ADAL" clId="{37723D87-0D4C-445B-9281-96D0744E096D}" dt="2023-04-21T08:46:43.165" v="34" actId="20577"/>
          <ac:spMkLst>
            <pc:docMk/>
            <pc:sldMk cId="26153424" sldId="302"/>
            <ac:spMk id="2" creationId="{C2777194-8284-4ACA-B6B9-EFFCC08EC468}"/>
          </ac:spMkLst>
        </pc:spChg>
      </pc:sldChg>
      <pc:sldChg chg="addSp delSp add del setBg delDesignElem">
        <pc:chgData name="Jessica Roberts" userId="831782ca-6a3f-4cbd-8621-3600d0a72af9" providerId="ADAL" clId="{37723D87-0D4C-445B-9281-96D0744E096D}" dt="2023-04-23T15:39:24.334" v="81" actId="47"/>
        <pc:sldMkLst>
          <pc:docMk/>
          <pc:sldMk cId="1694172961" sldId="303"/>
        </pc:sldMkLst>
        <pc:spChg chg="add del">
          <ac:chgData name="Jessica Roberts" userId="831782ca-6a3f-4cbd-8621-3600d0a72af9" providerId="ADAL" clId="{37723D87-0D4C-445B-9281-96D0744E096D}" dt="2023-04-23T15:38:44.993" v="77"/>
          <ac:spMkLst>
            <pc:docMk/>
            <pc:sldMk cId="1694172961" sldId="303"/>
            <ac:spMk id="9" creationId="{E35A04CF-97D4-4FF7-B359-C546B1F62E54}"/>
          </ac:spMkLst>
        </pc:spChg>
        <pc:spChg chg="add del">
          <ac:chgData name="Jessica Roberts" userId="831782ca-6a3f-4cbd-8621-3600d0a72af9" providerId="ADAL" clId="{37723D87-0D4C-445B-9281-96D0744E096D}" dt="2023-04-23T15:38:44.993" v="77"/>
          <ac:spMkLst>
            <pc:docMk/>
            <pc:sldMk cId="1694172961" sldId="303"/>
            <ac:spMk id="11" creationId="{1DE7243B-5109-444B-8FAF-7437C66BC0E9}"/>
          </ac:spMkLst>
        </pc:spChg>
        <pc:spChg chg="add del">
          <ac:chgData name="Jessica Roberts" userId="831782ca-6a3f-4cbd-8621-3600d0a72af9" providerId="ADAL" clId="{37723D87-0D4C-445B-9281-96D0744E096D}" dt="2023-04-23T15:38:44.993" v="77"/>
          <ac:spMkLst>
            <pc:docMk/>
            <pc:sldMk cId="1694172961" sldId="303"/>
            <ac:spMk id="13" creationId="{4C5D6221-DA7B-4611-AA26-7D8E349FDE96}"/>
          </ac:spMkLst>
        </pc:spChg>
      </pc:sldChg>
      <pc:sldChg chg="delSp add del setBg delDesignElem">
        <pc:chgData name="Jessica Roberts" userId="831782ca-6a3f-4cbd-8621-3600d0a72af9" providerId="ADAL" clId="{37723D87-0D4C-445B-9281-96D0744E096D}" dt="2023-04-21T08:47:35.467" v="41" actId="47"/>
        <pc:sldMkLst>
          <pc:docMk/>
          <pc:sldMk cId="2969463407" sldId="424"/>
        </pc:sldMkLst>
        <pc:spChg chg="del">
          <ac:chgData name="Jessica Roberts" userId="831782ca-6a3f-4cbd-8621-3600d0a72af9" providerId="ADAL" clId="{37723D87-0D4C-445B-9281-96D0744E096D}" dt="2023-04-21T08:47:19.538" v="38"/>
          <ac:spMkLst>
            <pc:docMk/>
            <pc:sldMk cId="2969463407" sldId="424"/>
            <ac:spMk id="9" creationId="{482BD70C-C4A0-46C4-9518-A731098B419A}"/>
          </ac:spMkLst>
        </pc:spChg>
        <pc:spChg chg="del">
          <ac:chgData name="Jessica Roberts" userId="831782ca-6a3f-4cbd-8621-3600d0a72af9" providerId="ADAL" clId="{37723D87-0D4C-445B-9281-96D0744E096D}" dt="2023-04-21T08:47:19.538" v="38"/>
          <ac:spMkLst>
            <pc:docMk/>
            <pc:sldMk cId="2969463407" sldId="424"/>
            <ac:spMk id="11" creationId="{39B74A45-BDDD-4892-B8C0-B290C0944FCB}"/>
          </ac:spMkLst>
        </pc:spChg>
        <pc:spChg chg="del">
          <ac:chgData name="Jessica Roberts" userId="831782ca-6a3f-4cbd-8621-3600d0a72af9" providerId="ADAL" clId="{37723D87-0D4C-445B-9281-96D0744E096D}" dt="2023-04-21T08:47:19.538" v="38"/>
          <ac:spMkLst>
            <pc:docMk/>
            <pc:sldMk cId="2969463407" sldId="424"/>
            <ac:spMk id="13" creationId="{C516C73E-9465-4C9E-9B86-9E58FB326B6B}"/>
          </ac:spMkLst>
        </pc:spChg>
      </pc:sldChg>
      <pc:sldMasterChg chg="del delSldLayout">
        <pc:chgData name="Jessica Roberts" userId="831782ca-6a3f-4cbd-8621-3600d0a72af9" providerId="ADAL" clId="{37723D87-0D4C-445B-9281-96D0744E096D}" dt="2023-04-21T08:46:24.320" v="14" actId="47"/>
        <pc:sldMasterMkLst>
          <pc:docMk/>
          <pc:sldMasterMk cId="1237101218" sldId="2147483672"/>
        </pc:sldMasterMkLst>
        <pc:sldLayoutChg chg="del">
          <pc:chgData name="Jessica Roberts" userId="831782ca-6a3f-4cbd-8621-3600d0a72af9" providerId="ADAL" clId="{37723D87-0D4C-445B-9281-96D0744E096D}" dt="2023-04-21T08:46:24.320" v="14" actId="47"/>
          <pc:sldLayoutMkLst>
            <pc:docMk/>
            <pc:sldMasterMk cId="1237101218" sldId="2147483672"/>
            <pc:sldLayoutMk cId="2010095739" sldId="2147483673"/>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1902625739" sldId="2147483674"/>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1877348787" sldId="2147483675"/>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3577491853" sldId="2147483676"/>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2719778332" sldId="2147483677"/>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3457734861" sldId="2147483678"/>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3412016294" sldId="2147483679"/>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44857556" sldId="2147483680"/>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1141725632" sldId="2147483681"/>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1029071336" sldId="2147483682"/>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2416432074" sldId="2147483683"/>
          </pc:sldLayoutMkLst>
        </pc:sldLayoutChg>
        <pc:sldLayoutChg chg="del">
          <pc:chgData name="Jessica Roberts" userId="831782ca-6a3f-4cbd-8621-3600d0a72af9" providerId="ADAL" clId="{37723D87-0D4C-445B-9281-96D0744E096D}" dt="2023-04-21T08:46:24.320" v="14" actId="47"/>
          <pc:sldLayoutMkLst>
            <pc:docMk/>
            <pc:sldMasterMk cId="1237101218" sldId="2147483672"/>
            <pc:sldLayoutMk cId="2343899285" sldId="2147483684"/>
          </pc:sldLayoutMkLst>
        </pc:sldLayoutChg>
      </pc:sldMasterChg>
    </pc:docChg>
  </pc:docChgLst>
  <pc:docChgLst>
    <pc:chgData name="Lilian Martin" userId="865a25aa-5d86-405e-9b5c-e4f83f7b7fbb" providerId="ADAL" clId="{025B247E-C7A8-445E-8CAA-8B94E50A70F4}"/>
    <pc:docChg chg="modNotesMaster">
      <pc:chgData name="Lilian Martin" userId="865a25aa-5d86-405e-9b5c-e4f83f7b7fbb" providerId="ADAL" clId="{025B247E-C7A8-445E-8CAA-8B94E50A70F4}" dt="2021-02-24T16:28:03.217" v="1"/>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3735418"/>
          </a:xfrm>
          <a:prstGeom prst="rect">
            <a:avLst/>
          </a:prstGeom>
        </p:spPr>
        <p:txBody>
          <a:bodyPr vert="horz" lIns="187873" tIns="93936" rIns="187873" bIns="93936" rtlCol="0"/>
          <a:lstStyle>
            <a:lvl1pPr algn="l">
              <a:defRPr sz="2500"/>
            </a:lvl1pPr>
          </a:lstStyle>
          <a:p>
            <a:endParaRPr lang="en-US"/>
          </a:p>
        </p:txBody>
      </p:sp>
      <p:sp>
        <p:nvSpPr>
          <p:cNvPr id="3" name="Date Placeholder 2"/>
          <p:cNvSpPr>
            <a:spLocks noGrp="1"/>
          </p:cNvSpPr>
          <p:nvPr>
            <p:ph type="dt" idx="1"/>
          </p:nvPr>
        </p:nvSpPr>
        <p:spPr>
          <a:xfrm>
            <a:off x="3777607" y="0"/>
            <a:ext cx="2889938" cy="3735418"/>
          </a:xfrm>
          <a:prstGeom prst="rect">
            <a:avLst/>
          </a:prstGeom>
        </p:spPr>
        <p:txBody>
          <a:bodyPr vert="horz" lIns="187873" tIns="93936" rIns="187873" bIns="93936" rtlCol="0"/>
          <a:lstStyle>
            <a:lvl1pPr algn="r">
              <a:defRPr sz="2500"/>
            </a:lvl1pPr>
          </a:lstStyle>
          <a:p>
            <a:fld id="{256E285A-1626-4BB0-A458-3E5589E2C09B}" type="datetimeFigureOut">
              <a:rPr lang="en-US" smtClean="0"/>
              <a:t>4/23/2023</a:t>
            </a:fld>
            <a:endParaRPr lang="en-US"/>
          </a:p>
        </p:txBody>
      </p:sp>
      <p:sp>
        <p:nvSpPr>
          <p:cNvPr id="4" name="Slide Image Placeholder 3"/>
          <p:cNvSpPr>
            <a:spLocks noGrp="1" noRot="1" noChangeAspect="1"/>
          </p:cNvSpPr>
          <p:nvPr>
            <p:ph type="sldImg" idx="2"/>
          </p:nvPr>
        </p:nvSpPr>
        <p:spPr>
          <a:xfrm>
            <a:off x="-13415963" y="9305925"/>
            <a:ext cx="33501013" cy="25126950"/>
          </a:xfrm>
          <a:prstGeom prst="rect">
            <a:avLst/>
          </a:prstGeom>
          <a:noFill/>
          <a:ln w="12700">
            <a:solidFill>
              <a:prstClr val="black"/>
            </a:solidFill>
          </a:ln>
        </p:spPr>
        <p:txBody>
          <a:bodyPr vert="horz" lIns="187873" tIns="93936" rIns="187873" bIns="93936" rtlCol="0" anchor="ctr"/>
          <a:lstStyle/>
          <a:p>
            <a:endParaRPr lang="en-US"/>
          </a:p>
        </p:txBody>
      </p:sp>
      <p:sp>
        <p:nvSpPr>
          <p:cNvPr id="5" name="Notes Placeholder 4"/>
          <p:cNvSpPr>
            <a:spLocks noGrp="1"/>
          </p:cNvSpPr>
          <p:nvPr>
            <p:ph type="body" sz="quarter" idx="3"/>
          </p:nvPr>
        </p:nvSpPr>
        <p:spPr>
          <a:xfrm>
            <a:off x="666909" y="35828959"/>
            <a:ext cx="5335270" cy="29314604"/>
          </a:xfrm>
          <a:prstGeom prst="rect">
            <a:avLst/>
          </a:prstGeom>
        </p:spPr>
        <p:txBody>
          <a:bodyPr vert="horz" lIns="187873" tIns="93936" rIns="187873" bIns="93936"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70714379"/>
            <a:ext cx="2889938" cy="3735411"/>
          </a:xfrm>
          <a:prstGeom prst="rect">
            <a:avLst/>
          </a:prstGeom>
        </p:spPr>
        <p:txBody>
          <a:bodyPr vert="horz" lIns="187873" tIns="93936" rIns="187873" bIns="93936" rtlCol="0" anchor="b"/>
          <a:lstStyle>
            <a:lvl1pPr algn="l">
              <a:defRPr sz="2500"/>
            </a:lvl1pPr>
          </a:lstStyle>
          <a:p>
            <a:endParaRPr lang="en-US"/>
          </a:p>
        </p:txBody>
      </p:sp>
      <p:sp>
        <p:nvSpPr>
          <p:cNvPr id="7" name="Slide Number Placeholder 6"/>
          <p:cNvSpPr>
            <a:spLocks noGrp="1"/>
          </p:cNvSpPr>
          <p:nvPr>
            <p:ph type="sldNum" sz="quarter" idx="5"/>
          </p:nvPr>
        </p:nvSpPr>
        <p:spPr>
          <a:xfrm>
            <a:off x="3777607" y="70714379"/>
            <a:ext cx="2889938" cy="3735411"/>
          </a:xfrm>
          <a:prstGeom prst="rect">
            <a:avLst/>
          </a:prstGeom>
        </p:spPr>
        <p:txBody>
          <a:bodyPr vert="horz" lIns="187873" tIns="93936" rIns="187873" bIns="93936" rtlCol="0" anchor="b"/>
          <a:lstStyle>
            <a:lvl1pPr algn="r">
              <a:defRPr sz="25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uwtsd.hosted.panopto.com/Panopto/Pages/Viewer.aspx?id=55d7d2f5-2fb5-423a-885a-acda007d5a89"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padlet.com/teaching_mrstacey/ecad7003s3"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061242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we’re dealing with a field that has no fixed ‘right’ answers – and people’s views, beliefs,</a:t>
            </a:r>
            <a:r>
              <a:rPr lang="en-GB" baseline="0"/>
              <a:t> assumptions (often held without careful </a:t>
            </a:r>
            <a:r>
              <a:rPr lang="en-GB"/>
              <a:t>consideration</a:t>
            </a:r>
            <a:r>
              <a:rPr lang="en-GB" baseline="0"/>
              <a:t>) will shape their views.</a:t>
            </a:r>
            <a:r>
              <a:rPr lang="en-GB"/>
              <a:t> </a:t>
            </a:r>
            <a:endParaRPr lang="en-GB" baseline="0"/>
          </a:p>
          <a:p>
            <a:r>
              <a:rPr lang="en-GB" baseline="0"/>
              <a:t>Ask them to discuss the questions on the board. What alternative answers could different people offer (even if they don’t hold them themselves)</a:t>
            </a:r>
            <a:endParaRPr lang="en-GB">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972239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Play the video – there are several places where they are prompted to pause and read quotes. </a:t>
            </a:r>
          </a:p>
          <a:p>
            <a:endParaRPr lang="en-GB" dirty="0">
              <a:cs typeface="Calibri"/>
            </a:endParaRPr>
          </a:p>
          <a:p>
            <a:r>
              <a:rPr lang="en-GB" dirty="0">
                <a:hlinkClick r:id="rId3"/>
              </a:rPr>
              <a:t>https://uwtsd.hosted.panopto.com/Panopto/Pages/Viewer.aspx?id=55d7d2f5-2fb5-423a-885a-acda007d5a89</a:t>
            </a:r>
            <a:r>
              <a:rPr lang="en-GB" dirty="0"/>
              <a:t> </a:t>
            </a:r>
          </a:p>
          <a:p>
            <a:endParaRPr lang="en-GB" dirty="0">
              <a:cs typeface="Calibri"/>
            </a:endParaRPr>
          </a:p>
          <a:p>
            <a:r>
              <a:rPr lang="en-GB" dirty="0">
                <a:cs typeface="Calibri"/>
              </a:rPr>
              <a:t>Gender</a:t>
            </a:r>
          </a:p>
          <a:p>
            <a:r>
              <a:rPr lang="en-GB" dirty="0">
                <a:cs typeface="Calibri"/>
              </a:rPr>
              <a:t>Class</a:t>
            </a:r>
          </a:p>
          <a:p>
            <a:r>
              <a:rPr lang="en-GB" dirty="0">
                <a:cs typeface="Calibri"/>
              </a:rPr>
              <a:t>Race</a:t>
            </a:r>
          </a:p>
          <a:p>
            <a:r>
              <a:rPr lang="en-GB" dirty="0">
                <a:cs typeface="Calibri"/>
              </a:rPr>
              <a:t>Ability &amp; Academic Selection</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57545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599964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hlinkClick r:id="rId3"/>
              </a:rPr>
              <a:t>https://padlet.com/teaching_mrstacey/ecad7003s3</a:t>
            </a:r>
            <a:endParaRPr lang="en-US" b="1" dirty="0"/>
          </a:p>
          <a:p>
            <a:endParaRPr lang="en-US" b="1" dirty="0"/>
          </a:p>
          <a:p>
            <a:r>
              <a:rPr lang="en-US" b="1" dirty="0"/>
              <a:t>Link is also in Moodle</a:t>
            </a: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523129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58091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last part is important – cohort data can be useful in identifying trends and patterns and even likely outcomes. </a:t>
            </a:r>
            <a:r>
              <a:rPr lang="en-US">
                <a:cs typeface="Calibri"/>
              </a:rPr>
              <a:t>However, data sets form a bell curve – there will be individual children who fall along any trend line and we need to be careful not to apply labels on children based on any of the categories we've discussed today – there will often be more variation within a group than between two individuals in different groups. </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4130623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Often publication contain these kind of mantra which attempt to sum up a complex idea in a pithy saying. I've had a go at creating one, but it's not very good. Ask the students to sum up their views at the end of the session in a pithy saying or mantra. </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7397128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4/23/2023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894431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433158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6"/>
            <a:ext cx="7886700" cy="150018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56214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519262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23/04/2023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3280738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23/04/2023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5871341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23/04/2023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29955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3214068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3261605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6988401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6812721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459668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26748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4/23/2023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82BE39C-262D-40F2-90E2-40ED796CD594}" type="datetimeFigureOut">
              <a:rPr lang="en-GB" smtClean="0"/>
              <a:t>23/04/2023</a:t>
            </a:fld>
            <a:endParaRPr lang="en-GB"/>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3822695764"/>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uwtsd.hosted.panopto.com/Panopto/Pages/Viewer.aspx?id=55d7d2f5-2fb5-423a-885a-acda007d5a89" TargetMode="External"/><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6.jpeg"/><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padlet.com/teaching_mrstacey/ecad7003s3"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1" y="857250"/>
            <a:ext cx="2477086" cy="51435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defTabSz="342900">
              <a:defRPr/>
            </a:pPr>
            <a:endParaRPr lang="en-US" sz="1350">
              <a:solidFill>
                <a:prstClr val="black"/>
              </a:solidFill>
              <a:latin typeface="Calibri" panose="020F0502020204030204"/>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07853" y="857251"/>
            <a:ext cx="1370707" cy="51435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3682595" y="2333625"/>
            <a:ext cx="5166432" cy="1905000"/>
          </a:xfrm>
          <a:prstGeom prst="rect">
            <a:avLst/>
          </a:prstGeom>
          <a:noFill/>
        </p:spPr>
        <p:txBody>
          <a:bodyPr wrap="square" rtlCol="0" anchor="t">
            <a:noAutofit/>
          </a:bodyPr>
          <a:lstStyle/>
          <a:p>
            <a:pPr defTabSz="685800">
              <a:spcAft>
                <a:spcPts val="450"/>
              </a:spcAft>
            </a:pPr>
            <a:r>
              <a:rPr lang="en-GB" sz="3600" b="1" dirty="0" err="1">
                <a:solidFill>
                  <a:schemeClr val="accent1">
                    <a:lumMod val="75000"/>
                  </a:schemeClr>
                </a:solidFill>
                <a:latin typeface="Calibri" panose="020F0502020204030204"/>
              </a:rPr>
              <a:t>Perspectif</a:t>
            </a:r>
            <a:r>
              <a:rPr lang="en-GB" sz="3600" b="1" dirty="0">
                <a:solidFill>
                  <a:schemeClr val="accent1">
                    <a:lumMod val="75000"/>
                  </a:schemeClr>
                </a:solidFill>
                <a:latin typeface="Calibri" panose="020F0502020204030204"/>
              </a:rPr>
              <a:t> </a:t>
            </a:r>
            <a:r>
              <a:rPr lang="en-GB" sz="3600" b="1" dirty="0" err="1">
                <a:solidFill>
                  <a:schemeClr val="accent1">
                    <a:lumMod val="75000"/>
                  </a:schemeClr>
                </a:solidFill>
                <a:latin typeface="Calibri" panose="020F0502020204030204"/>
              </a:rPr>
              <a:t>cymdeithasegol</a:t>
            </a:r>
            <a:endParaRPr lang="en-GB" sz="3600" b="1" dirty="0">
              <a:solidFill>
                <a:schemeClr val="accent1">
                  <a:lumMod val="75000"/>
                </a:schemeClr>
              </a:solidFill>
              <a:latin typeface="Calibri" panose="020F0502020204030204"/>
            </a:endParaRPr>
          </a:p>
          <a:p>
            <a:pPr defTabSz="685800">
              <a:spcAft>
                <a:spcPts val="450"/>
              </a:spcAft>
            </a:pPr>
            <a:endParaRPr lang="en-GB" sz="3600" dirty="0">
              <a:latin typeface="Calibri" panose="020F0502020204030204"/>
            </a:endParaRPr>
          </a:p>
          <a:p>
            <a:pPr defTabSz="685800">
              <a:spcAft>
                <a:spcPts val="450"/>
              </a:spcAft>
            </a:pPr>
            <a:r>
              <a:rPr lang="en-GB" sz="3600" b="1" dirty="0">
                <a:latin typeface="Calibri" panose="020F0502020204030204"/>
              </a:rPr>
              <a:t>Sociological perspectives</a:t>
            </a:r>
            <a:endParaRPr lang="en-GB" sz="3600" dirty="0">
              <a:latin typeface="Calibri" panose="020F0502020204030204"/>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443950" y="1371600"/>
            <a:ext cx="1673738" cy="3829050"/>
          </a:xfrm>
        </p:spPr>
        <p:txBody>
          <a:bodyPr vert="horz" lIns="68580" tIns="34290" rIns="68580" bIns="34290" rtlCol="0" anchor="ctr">
            <a:normAutofit/>
          </a:bodyPr>
          <a:lstStyle/>
          <a:p>
            <a:br>
              <a:rPr lang="en-US" sz="2625" dirty="0">
                <a:solidFill>
                  <a:srgbClr val="FFFFFF"/>
                </a:solidFill>
              </a:rPr>
            </a:br>
            <a:r>
              <a:rPr lang="en-GB" sz="2800" dirty="0" err="1">
                <a:solidFill>
                  <a:schemeClr val="bg1"/>
                </a:solidFill>
              </a:rPr>
              <a:t>Sesiwn</a:t>
            </a:r>
            <a:r>
              <a:rPr lang="en-GB" sz="2800" dirty="0">
                <a:solidFill>
                  <a:schemeClr val="bg1"/>
                </a:solidFill>
              </a:rPr>
              <a:t> 8</a:t>
            </a:r>
            <a:br>
              <a:rPr lang="en-GB" sz="2800" dirty="0">
                <a:solidFill>
                  <a:schemeClr val="bg1"/>
                </a:solidFill>
              </a:rPr>
            </a:br>
            <a:br>
              <a:rPr lang="en-GB" sz="2800" dirty="0">
                <a:solidFill>
                  <a:schemeClr val="bg1"/>
                </a:solidFill>
              </a:rPr>
            </a:br>
            <a:r>
              <a:rPr lang="en-US" sz="2625" dirty="0">
                <a:solidFill>
                  <a:srgbClr val="FFFFFF"/>
                </a:solidFill>
              </a:rPr>
              <a:t>Session 8</a:t>
            </a: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3952875" y="1371600"/>
            <a:ext cx="3648075" cy="1866900"/>
          </a:xfrm>
        </p:spPr>
        <p:txBody>
          <a:bodyPr vert="horz" wrap="square" lIns="68580" tIns="34290" rIns="68580" bIns="34290" rtlCol="0" anchor="t">
            <a:normAutofit/>
          </a:bodyPr>
          <a:lstStyle/>
          <a:p>
            <a:r>
              <a:rPr lang="en-GB" sz="2100" b="1">
                <a:solidFill>
                  <a:schemeClr val="bg1"/>
                </a:solidFill>
              </a:rPr>
              <a:t>Introduction to the module and overview</a:t>
            </a:r>
            <a:endParaRPr lang="en-US" sz="2100">
              <a:solidFill>
                <a:schemeClr val="bg1"/>
              </a:solidFill>
            </a:endParaRPr>
          </a:p>
        </p:txBody>
      </p:sp>
    </p:spTree>
    <p:extLst>
      <p:ext uri="{BB962C8B-B14F-4D97-AF65-F5344CB8AC3E}">
        <p14:creationId xmlns:p14="http://schemas.microsoft.com/office/powerpoint/2010/main" val="26153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Oval 5"/>
          <p:cNvSpPr/>
          <p:nvPr/>
        </p:nvSpPr>
        <p:spPr>
          <a:xfrm>
            <a:off x="131482" y="5235388"/>
            <a:ext cx="2181412" cy="1518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a:normAutofit/>
          </a:bodyPr>
          <a:lstStyle/>
          <a:p>
            <a:pPr algn="ctr"/>
            <a:r>
              <a:rPr lang="en-GB" sz="3100">
                <a:solidFill>
                  <a:srgbClr val="3F3F3F"/>
                </a:solidFill>
              </a:rPr>
              <a:t>Beth </a:t>
            </a:r>
            <a:r>
              <a:rPr lang="en-GB" sz="3100" err="1">
                <a:solidFill>
                  <a:srgbClr val="3F3F3F"/>
                </a:solidFill>
              </a:rPr>
              <a:t>yw</a:t>
            </a:r>
            <a:r>
              <a:rPr lang="en-GB" sz="3100">
                <a:solidFill>
                  <a:srgbClr val="3F3F3F"/>
                </a:solidFill>
              </a:rPr>
              <a:t> '</a:t>
            </a:r>
            <a:r>
              <a:rPr lang="en-GB" sz="3100" err="1">
                <a:solidFill>
                  <a:srgbClr val="3F3F3F"/>
                </a:solidFill>
              </a:rPr>
              <a:t>addysg</a:t>
            </a:r>
            <a:r>
              <a:rPr lang="en-GB" sz="3100">
                <a:solidFill>
                  <a:srgbClr val="3F3F3F"/>
                </a:solidFill>
              </a:rPr>
              <a:t>'?</a:t>
            </a:r>
            <a:br>
              <a:rPr lang="en-GB" sz="3100">
                <a:solidFill>
                  <a:srgbClr val="3F3F3F"/>
                </a:solidFill>
                <a:cs typeface="Calibri Light"/>
              </a:rPr>
            </a:br>
            <a:r>
              <a:rPr lang="en-GB" sz="3100">
                <a:solidFill>
                  <a:srgbClr val="3F3F3F"/>
                </a:solidFill>
              </a:rPr>
              <a:t>What is ‘education’?</a:t>
            </a:r>
          </a:p>
        </p:txBody>
      </p:sp>
      <p:sp>
        <p:nvSpPr>
          <p:cNvPr id="3" name="Content Placeholder 2"/>
          <p:cNvSpPr>
            <a:spLocks noGrp="1"/>
          </p:cNvSpPr>
          <p:nvPr>
            <p:ph sz="half" idx="1"/>
          </p:nvPr>
        </p:nvSpPr>
        <p:spPr>
          <a:xfrm>
            <a:off x="1095733" y="2565390"/>
            <a:ext cx="3223013" cy="2959777"/>
          </a:xfrm>
        </p:spPr>
        <p:txBody>
          <a:bodyPr vert="horz" lIns="91440" tIns="45720" rIns="91440" bIns="45720" rtlCol="0" anchor="t">
            <a:normAutofit/>
          </a:bodyPr>
          <a:lstStyle/>
          <a:p>
            <a:pPr>
              <a:lnSpc>
                <a:spcPct val="100000"/>
              </a:lnSpc>
            </a:pPr>
            <a:r>
              <a:rPr lang="en-GB" sz="1700" err="1">
                <a:ea typeface="+mn-lt"/>
                <a:cs typeface="+mn-lt"/>
              </a:rPr>
              <a:t>Pryd</a:t>
            </a:r>
            <a:r>
              <a:rPr lang="en-GB" sz="1700">
                <a:ea typeface="+mn-lt"/>
                <a:cs typeface="+mn-lt"/>
              </a:rPr>
              <a:t> </a:t>
            </a:r>
            <a:r>
              <a:rPr lang="en-GB" sz="1700" err="1">
                <a:ea typeface="+mn-lt"/>
                <a:cs typeface="+mn-lt"/>
              </a:rPr>
              <a:t>mae'n</a:t>
            </a:r>
            <a:r>
              <a:rPr lang="en-GB" sz="1700">
                <a:ea typeface="+mn-lt"/>
                <a:cs typeface="+mn-lt"/>
              </a:rPr>
              <a:t> </a:t>
            </a:r>
            <a:r>
              <a:rPr lang="en-GB" sz="1700" err="1">
                <a:ea typeface="+mn-lt"/>
                <a:cs typeface="+mn-lt"/>
              </a:rPr>
              <a:t>dechrau</a:t>
            </a:r>
            <a:r>
              <a:rPr lang="en-GB" sz="1700">
                <a:ea typeface="+mn-lt"/>
                <a:cs typeface="+mn-lt"/>
              </a:rPr>
              <a:t>?</a:t>
            </a:r>
          </a:p>
          <a:p>
            <a:pPr>
              <a:lnSpc>
                <a:spcPct val="100000"/>
              </a:lnSpc>
            </a:pPr>
            <a:r>
              <a:rPr lang="en-GB" sz="1700" err="1">
                <a:ea typeface="+mn-lt"/>
                <a:cs typeface="+mn-lt"/>
              </a:rPr>
              <a:t>Pryd</a:t>
            </a:r>
            <a:r>
              <a:rPr lang="en-GB" sz="1700">
                <a:ea typeface="+mn-lt"/>
                <a:cs typeface="+mn-lt"/>
              </a:rPr>
              <a:t> </a:t>
            </a:r>
            <a:r>
              <a:rPr lang="en-GB" sz="1700" err="1">
                <a:ea typeface="+mn-lt"/>
                <a:cs typeface="+mn-lt"/>
              </a:rPr>
              <a:t>mae'n</a:t>
            </a:r>
            <a:r>
              <a:rPr lang="en-GB" sz="1700">
                <a:ea typeface="+mn-lt"/>
                <a:cs typeface="+mn-lt"/>
              </a:rPr>
              <a:t> </a:t>
            </a:r>
            <a:r>
              <a:rPr lang="en-GB" sz="1700" err="1">
                <a:ea typeface="+mn-lt"/>
                <a:cs typeface="+mn-lt"/>
              </a:rPr>
              <a:t>gorffen</a:t>
            </a:r>
            <a:r>
              <a:rPr lang="en-GB" sz="1700">
                <a:ea typeface="+mn-lt"/>
                <a:cs typeface="+mn-lt"/>
              </a:rPr>
              <a:t>?</a:t>
            </a:r>
          </a:p>
          <a:p>
            <a:pPr>
              <a:lnSpc>
                <a:spcPct val="100000"/>
              </a:lnSpc>
            </a:pPr>
            <a:r>
              <a:rPr lang="en-GB" sz="1700">
                <a:cs typeface="Calibri"/>
              </a:rPr>
              <a:t>Beth </a:t>
            </a:r>
            <a:r>
              <a:rPr lang="en-GB" sz="1700" err="1">
                <a:cs typeface="Calibri"/>
              </a:rPr>
              <a:t>mae</a:t>
            </a:r>
            <a:r>
              <a:rPr lang="en-GB" sz="1700">
                <a:cs typeface="Calibri"/>
              </a:rPr>
              <a:t> </a:t>
            </a:r>
            <a:r>
              <a:rPr lang="en-GB" sz="1700" err="1">
                <a:cs typeface="Calibri"/>
              </a:rPr>
              <a:t>e'n</a:t>
            </a:r>
            <a:r>
              <a:rPr lang="en-GB" sz="1700">
                <a:cs typeface="Calibri"/>
              </a:rPr>
              <a:t> </a:t>
            </a:r>
            <a:r>
              <a:rPr lang="en-GB" sz="1700" err="1">
                <a:cs typeface="Calibri"/>
              </a:rPr>
              <a:t>cynnwys</a:t>
            </a:r>
            <a:r>
              <a:rPr lang="en-GB" sz="1700">
                <a:cs typeface="Calibri"/>
              </a:rPr>
              <a:t>?</a:t>
            </a:r>
          </a:p>
          <a:p>
            <a:pPr>
              <a:lnSpc>
                <a:spcPct val="100000"/>
              </a:lnSpc>
            </a:pPr>
            <a:r>
              <a:rPr lang="en-GB" sz="1700">
                <a:cs typeface="Calibri"/>
              </a:rPr>
              <a:t>Ble </a:t>
            </a:r>
            <a:r>
              <a:rPr lang="en-GB" sz="1700" err="1">
                <a:cs typeface="Calibri"/>
              </a:rPr>
              <a:t>mae</a:t>
            </a:r>
            <a:r>
              <a:rPr lang="en-GB" sz="1700">
                <a:cs typeface="Calibri"/>
              </a:rPr>
              <a:t> </a:t>
            </a:r>
            <a:r>
              <a:rPr lang="en-GB" sz="1700" err="1">
                <a:cs typeface="Calibri"/>
              </a:rPr>
              <a:t>e'n</a:t>
            </a:r>
            <a:r>
              <a:rPr lang="en-GB" sz="1700">
                <a:cs typeface="Calibri"/>
              </a:rPr>
              <a:t> </a:t>
            </a:r>
            <a:r>
              <a:rPr lang="en-GB" sz="1700" err="1">
                <a:cs typeface="Calibri"/>
              </a:rPr>
              <a:t>cymryd</a:t>
            </a:r>
            <a:r>
              <a:rPr lang="en-GB" sz="1700">
                <a:cs typeface="Calibri"/>
              </a:rPr>
              <a:t> </a:t>
            </a:r>
            <a:r>
              <a:rPr lang="en-GB" sz="1700" err="1">
                <a:cs typeface="Calibri"/>
              </a:rPr>
              <a:t>lle</a:t>
            </a:r>
            <a:r>
              <a:rPr lang="en-GB" sz="1700">
                <a:cs typeface="Calibri"/>
              </a:rPr>
              <a:t>?</a:t>
            </a:r>
          </a:p>
          <a:p>
            <a:pPr>
              <a:lnSpc>
                <a:spcPct val="100000"/>
              </a:lnSpc>
            </a:pPr>
            <a:r>
              <a:rPr lang="en-GB" sz="1700" err="1">
                <a:cs typeface="Calibri"/>
              </a:rPr>
              <a:t>Pwy</a:t>
            </a:r>
            <a:r>
              <a:rPr lang="en-GB" sz="1700">
                <a:cs typeface="Calibri"/>
              </a:rPr>
              <a:t> </a:t>
            </a:r>
            <a:r>
              <a:rPr lang="en-GB" sz="1700" err="1">
                <a:cs typeface="Calibri"/>
              </a:rPr>
              <a:t>sy'n</a:t>
            </a:r>
            <a:r>
              <a:rPr lang="en-GB" sz="1700">
                <a:cs typeface="Calibri"/>
              </a:rPr>
              <a:t> </a:t>
            </a:r>
            <a:r>
              <a:rPr lang="en-GB" sz="1700" err="1">
                <a:cs typeface="Calibri"/>
              </a:rPr>
              <a:t>talu</a:t>
            </a:r>
            <a:r>
              <a:rPr lang="en-GB" sz="1700">
                <a:cs typeface="Calibri"/>
              </a:rPr>
              <a:t>?</a:t>
            </a:r>
          </a:p>
          <a:p>
            <a:pPr>
              <a:lnSpc>
                <a:spcPct val="100000"/>
              </a:lnSpc>
            </a:pPr>
            <a:r>
              <a:rPr lang="en-GB" sz="1700" err="1">
                <a:cs typeface="Calibri"/>
              </a:rPr>
              <a:t>Pwy</a:t>
            </a:r>
            <a:r>
              <a:rPr lang="en-GB" sz="1700">
                <a:cs typeface="Calibri"/>
              </a:rPr>
              <a:t> </a:t>
            </a:r>
            <a:r>
              <a:rPr lang="en-GB" sz="1700" err="1">
                <a:cs typeface="Calibri"/>
              </a:rPr>
              <a:t>sy'n</a:t>
            </a:r>
            <a:r>
              <a:rPr lang="en-GB" sz="1700">
                <a:cs typeface="Calibri"/>
              </a:rPr>
              <a:t> </a:t>
            </a:r>
            <a:r>
              <a:rPr lang="en-GB" sz="1700" err="1">
                <a:cs typeface="Calibri"/>
              </a:rPr>
              <a:t>elwa</a:t>
            </a:r>
            <a:r>
              <a:rPr lang="en-GB" sz="1700">
                <a:cs typeface="Calibri"/>
              </a:rPr>
              <a:t>?</a:t>
            </a:r>
          </a:p>
          <a:p>
            <a:pPr>
              <a:lnSpc>
                <a:spcPct val="100000"/>
              </a:lnSpc>
            </a:pPr>
            <a:r>
              <a:rPr lang="en-GB" sz="1700">
                <a:cs typeface="Calibri"/>
              </a:rPr>
              <a:t>Beth </a:t>
            </a:r>
            <a:r>
              <a:rPr lang="en-GB" sz="1700" err="1">
                <a:cs typeface="Calibri"/>
              </a:rPr>
              <a:t>yw</a:t>
            </a:r>
            <a:r>
              <a:rPr lang="en-GB" sz="1700">
                <a:cs typeface="Calibri"/>
              </a:rPr>
              <a:t> </a:t>
            </a:r>
            <a:r>
              <a:rPr lang="en-GB" sz="1700" err="1">
                <a:cs typeface="Calibri"/>
              </a:rPr>
              <a:t>ei</a:t>
            </a:r>
            <a:r>
              <a:rPr lang="en-GB" sz="1700">
                <a:cs typeface="Calibri"/>
              </a:rPr>
              <a:t> </a:t>
            </a:r>
            <a:r>
              <a:rPr lang="en-GB" sz="1700" err="1">
                <a:cs typeface="Calibri"/>
              </a:rPr>
              <a:t>bwrpas</a:t>
            </a:r>
            <a:r>
              <a:rPr lang="en-GB" sz="1700">
                <a:cs typeface="Calibri"/>
              </a:rPr>
              <a:t>?</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4801345" y="2565390"/>
            <a:ext cx="3219445" cy="2959778"/>
          </a:xfrm>
        </p:spPr>
        <p:txBody>
          <a:bodyPr anchor="t">
            <a:normAutofit/>
          </a:bodyPr>
          <a:lstStyle/>
          <a:p>
            <a:pPr lvl="1">
              <a:lnSpc>
                <a:spcPct val="100000"/>
              </a:lnSpc>
            </a:pPr>
            <a:r>
              <a:rPr lang="en-GB" sz="1700"/>
              <a:t>When does it start?</a:t>
            </a:r>
            <a:endParaRPr lang="en-US"/>
          </a:p>
          <a:p>
            <a:pPr lvl="1">
              <a:lnSpc>
                <a:spcPct val="100000"/>
              </a:lnSpc>
            </a:pPr>
            <a:r>
              <a:rPr lang="en-GB" sz="1700">
                <a:cs typeface="Calibri"/>
              </a:rPr>
              <a:t>When does it stop?</a:t>
            </a:r>
          </a:p>
          <a:p>
            <a:pPr lvl="1">
              <a:lnSpc>
                <a:spcPct val="100000"/>
              </a:lnSpc>
            </a:pPr>
            <a:r>
              <a:rPr lang="en-GB" sz="1700"/>
              <a:t>What does it involve?</a:t>
            </a:r>
          </a:p>
          <a:p>
            <a:pPr lvl="1">
              <a:lnSpc>
                <a:spcPct val="100000"/>
              </a:lnSpc>
            </a:pPr>
            <a:r>
              <a:rPr lang="en-GB" sz="1700"/>
              <a:t>Where does it take place?</a:t>
            </a:r>
          </a:p>
          <a:p>
            <a:pPr lvl="1">
              <a:lnSpc>
                <a:spcPct val="100000"/>
              </a:lnSpc>
            </a:pPr>
            <a:r>
              <a:rPr lang="en-GB" sz="1700"/>
              <a:t>Who pays? </a:t>
            </a:r>
          </a:p>
          <a:p>
            <a:pPr lvl="1">
              <a:lnSpc>
                <a:spcPct val="100000"/>
              </a:lnSpc>
            </a:pPr>
            <a:r>
              <a:rPr lang="en-GB" sz="1700"/>
              <a:t>Who benefits?</a:t>
            </a:r>
          </a:p>
          <a:p>
            <a:pPr lvl="1">
              <a:lnSpc>
                <a:spcPct val="100000"/>
              </a:lnSpc>
            </a:pPr>
            <a:r>
              <a:rPr lang="en-GB" sz="1700"/>
              <a:t>What it is for?</a:t>
            </a:r>
          </a:p>
        </p:txBody>
      </p:sp>
      <p:sp>
        <p:nvSpPr>
          <p:cNvPr id="5" name="TextBox 4"/>
          <p:cNvSpPr txBox="1"/>
          <p:nvPr/>
        </p:nvSpPr>
        <p:spPr>
          <a:xfrm>
            <a:off x="400425" y="5402730"/>
            <a:ext cx="1984188" cy="1200329"/>
          </a:xfrm>
          <a:prstGeom prst="rect">
            <a:avLst/>
          </a:prstGeom>
          <a:noFill/>
        </p:spPr>
        <p:txBody>
          <a:bodyPr wrap="square" lIns="91440" tIns="45720" rIns="91440" bIns="45720" rtlCol="0" anchor="t">
            <a:spAutoFit/>
          </a:bodyPr>
          <a:lstStyle/>
          <a:p>
            <a:r>
              <a:rPr lang="en-GB">
                <a:ea typeface="+mn-lt"/>
                <a:cs typeface="+mn-lt"/>
              </a:rPr>
              <a:t>Pa </a:t>
            </a:r>
            <a:r>
              <a:rPr lang="en-GB" err="1">
                <a:ea typeface="+mn-lt"/>
                <a:cs typeface="+mn-lt"/>
              </a:rPr>
              <a:t>atebion</a:t>
            </a:r>
            <a:r>
              <a:rPr lang="en-GB">
                <a:ea typeface="+mn-lt"/>
                <a:cs typeface="+mn-lt"/>
              </a:rPr>
              <a:t> </a:t>
            </a:r>
            <a:r>
              <a:rPr lang="en-GB" b="1" err="1">
                <a:ea typeface="+mn-lt"/>
                <a:cs typeface="+mn-lt"/>
              </a:rPr>
              <a:t>gwahanol</a:t>
            </a:r>
            <a:r>
              <a:rPr lang="en-GB" b="1">
                <a:ea typeface="+mn-lt"/>
                <a:cs typeface="+mn-lt"/>
              </a:rPr>
              <a:t> </a:t>
            </a:r>
            <a:r>
              <a:rPr lang="en-GB">
                <a:ea typeface="+mn-lt"/>
                <a:cs typeface="+mn-lt"/>
              </a:rPr>
              <a:t>y </a:t>
            </a:r>
            <a:r>
              <a:rPr lang="en-GB" err="1">
                <a:ea typeface="+mn-lt"/>
                <a:cs typeface="+mn-lt"/>
              </a:rPr>
              <a:t>gellid</a:t>
            </a:r>
            <a:r>
              <a:rPr lang="en-GB">
                <a:ea typeface="+mn-lt"/>
                <a:cs typeface="+mn-lt"/>
              </a:rPr>
              <a:t> </a:t>
            </a:r>
            <a:r>
              <a:rPr lang="en-GB" err="1">
                <a:ea typeface="+mn-lt"/>
                <a:cs typeface="+mn-lt"/>
              </a:rPr>
              <a:t>eu</a:t>
            </a:r>
            <a:r>
              <a:rPr lang="en-GB">
                <a:ea typeface="+mn-lt"/>
                <a:cs typeface="+mn-lt"/>
              </a:rPr>
              <a:t> </a:t>
            </a:r>
            <a:r>
              <a:rPr lang="en-GB" err="1">
                <a:ea typeface="+mn-lt"/>
                <a:cs typeface="+mn-lt"/>
              </a:rPr>
              <a:t>rhoi</a:t>
            </a:r>
            <a:r>
              <a:rPr lang="en-GB">
                <a:ea typeface="+mn-lt"/>
                <a:cs typeface="+mn-lt"/>
              </a:rPr>
              <a:t> </a:t>
            </a:r>
            <a:r>
              <a:rPr lang="en-GB" err="1">
                <a:ea typeface="+mn-lt"/>
                <a:cs typeface="+mn-lt"/>
              </a:rPr>
              <a:t>i'r</a:t>
            </a:r>
            <a:r>
              <a:rPr lang="en-GB">
                <a:ea typeface="+mn-lt"/>
                <a:cs typeface="+mn-lt"/>
              </a:rPr>
              <a:t> </a:t>
            </a:r>
            <a:r>
              <a:rPr lang="en-GB" err="1">
                <a:ea typeface="+mn-lt"/>
                <a:cs typeface="+mn-lt"/>
              </a:rPr>
              <a:t>cwestiynau</a:t>
            </a:r>
            <a:r>
              <a:rPr lang="en-GB">
                <a:ea typeface="+mn-lt"/>
                <a:cs typeface="+mn-lt"/>
              </a:rPr>
              <a:t> </a:t>
            </a:r>
            <a:r>
              <a:rPr lang="en-GB" err="1">
                <a:ea typeface="+mn-lt"/>
                <a:cs typeface="+mn-lt"/>
              </a:rPr>
              <a:t>hyn</a:t>
            </a:r>
            <a:r>
              <a:rPr lang="en-GB">
                <a:ea typeface="+mn-lt"/>
                <a:cs typeface="+mn-lt"/>
              </a:rPr>
              <a:t>?</a:t>
            </a:r>
            <a:endParaRPr lang="en-US">
              <a:ea typeface="+mn-lt"/>
              <a:cs typeface="+mn-lt"/>
            </a:endParaRPr>
          </a:p>
        </p:txBody>
      </p:sp>
      <p:sp>
        <p:nvSpPr>
          <p:cNvPr id="10" name="Oval 9"/>
          <p:cNvSpPr/>
          <p:nvPr/>
        </p:nvSpPr>
        <p:spPr>
          <a:xfrm>
            <a:off x="6810188" y="5235388"/>
            <a:ext cx="2181412" cy="1518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7079131" y="5402730"/>
            <a:ext cx="1984188" cy="1200329"/>
          </a:xfrm>
          <a:prstGeom prst="rect">
            <a:avLst/>
          </a:prstGeom>
          <a:noFill/>
        </p:spPr>
        <p:txBody>
          <a:bodyPr wrap="square" lIns="91440" tIns="45720" rIns="91440" bIns="45720" rtlCol="0" anchor="t">
            <a:spAutoFit/>
          </a:bodyPr>
          <a:lstStyle/>
          <a:p>
            <a:r>
              <a:rPr lang="en-GB"/>
              <a:t>What </a:t>
            </a:r>
            <a:r>
              <a:rPr lang="en-GB" b="1"/>
              <a:t>different </a:t>
            </a:r>
            <a:r>
              <a:rPr lang="en-GB"/>
              <a:t>answers could be given to these questions?</a:t>
            </a:r>
          </a:p>
        </p:txBody>
      </p:sp>
    </p:spTree>
    <p:extLst>
      <p:ext uri="{BB962C8B-B14F-4D97-AF65-F5344CB8AC3E}">
        <p14:creationId xmlns:p14="http://schemas.microsoft.com/office/powerpoint/2010/main" val="286172199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EF811-515C-4E59-8A67-ED3E9083B112}"/>
              </a:ext>
            </a:extLst>
          </p:cNvPr>
          <p:cNvSpPr>
            <a:spLocks noGrp="1"/>
          </p:cNvSpPr>
          <p:nvPr>
            <p:ph type="title"/>
          </p:nvPr>
        </p:nvSpPr>
        <p:spPr>
          <a:xfrm>
            <a:off x="898635" y="557189"/>
            <a:ext cx="7346728" cy="1104857"/>
          </a:xfrm>
        </p:spPr>
        <p:txBody>
          <a:bodyPr vert="horz" lIns="91440" tIns="45720" rIns="91440" bIns="45720" rtlCol="0" anchor="b">
            <a:normAutofit/>
          </a:bodyPr>
          <a:lstStyle/>
          <a:p>
            <a:pPr algn="ctr"/>
            <a:r>
              <a:rPr lang="en-US" sz="4500">
                <a:hlinkClick r:id="rId3"/>
              </a:rPr>
              <a:t>Fidio / Video</a:t>
            </a:r>
            <a:endParaRPr lang="en-US" sz="4500"/>
          </a:p>
        </p:txBody>
      </p:sp>
      <p:pic>
        <p:nvPicPr>
          <p:cNvPr id="3" name="Graphic 2" descr="Video camera">
            <a:extLst>
              <a:ext uri="{FF2B5EF4-FFF2-40B4-BE49-F238E27FC236}">
                <a16:creationId xmlns:a16="http://schemas.microsoft.com/office/drawing/2014/main" id="{2E9BE965-7333-D4DF-F1AF-FA7D3675F70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8969" y="237970"/>
            <a:ext cx="2848152" cy="2848152"/>
          </a:xfrm>
          <a:prstGeom prst="rect">
            <a:avLst/>
          </a:prstGeom>
        </p:spPr>
      </p:pic>
      <p:pic>
        <p:nvPicPr>
          <p:cNvPr id="1026" name="Picture 2" descr="Shape&#10;&#10;Description automatically generated">
            <a:extLst>
              <a:ext uri="{FF2B5EF4-FFF2-40B4-BE49-F238E27FC236}">
                <a16:creationId xmlns:a16="http://schemas.microsoft.com/office/drawing/2014/main" id="{29B20109-66D3-10C4-BC44-2B42DFB903BD}"/>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38659" y="3129826"/>
            <a:ext cx="4216777" cy="308878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a:hlinkClick r:id="rId3"/>
            <a:extLst>
              <a:ext uri="{FF2B5EF4-FFF2-40B4-BE49-F238E27FC236}">
                <a16:creationId xmlns:a16="http://schemas.microsoft.com/office/drawing/2014/main" id="{4ACAB215-C2A4-4D08-A493-2C1C86823E0E}"/>
              </a:ext>
            </a:extLst>
          </p:cNvPr>
          <p:cNvPicPr>
            <a:picLocks noGrp="1" noChangeAspect="1"/>
          </p:cNvPicPr>
          <p:nvPr>
            <p:ph sz="half" idx="1"/>
          </p:nvPr>
        </p:nvPicPr>
        <p:blipFill rotWithShape="1">
          <a:blip r:embed="rId7"/>
          <a:srcRect l="52232"/>
          <a:stretch/>
        </p:blipFill>
        <p:spPr>
          <a:xfrm>
            <a:off x="5722969" y="2133379"/>
            <a:ext cx="2623400" cy="3514855"/>
          </a:xfrm>
          <a:prstGeom prst="rect">
            <a:avLst/>
          </a:prstGeom>
        </p:spPr>
      </p:pic>
    </p:spTree>
    <p:extLst>
      <p:ext uri="{BB962C8B-B14F-4D97-AF65-F5344CB8AC3E}">
        <p14:creationId xmlns:p14="http://schemas.microsoft.com/office/powerpoint/2010/main" val="2105791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03504" y="1412489"/>
            <a:ext cx="2153321" cy="2156621"/>
          </a:xfrm>
        </p:spPr>
        <p:txBody>
          <a:bodyPr anchor="t">
            <a:normAutofit/>
          </a:bodyPr>
          <a:lstStyle/>
          <a:p>
            <a:r>
              <a:rPr lang="en-GB" sz="3100">
                <a:solidFill>
                  <a:srgbClr val="FFFFFF"/>
                </a:solidFill>
              </a:rPr>
              <a:t>Tasg</a:t>
            </a:r>
            <a:br>
              <a:rPr lang="en-GB" sz="3100">
                <a:solidFill>
                  <a:srgbClr val="FFFFFF"/>
                </a:solidFill>
              </a:rPr>
            </a:br>
            <a:r>
              <a:rPr lang="en-GB" sz="3100">
                <a:solidFill>
                  <a:srgbClr val="FFFFFF"/>
                </a:solidFill>
              </a:rPr>
              <a:t>Task</a:t>
            </a:r>
          </a:p>
        </p:txBody>
      </p:sp>
      <p:sp>
        <p:nvSpPr>
          <p:cNvPr id="3" name="Content Placeholder 2"/>
          <p:cNvSpPr>
            <a:spLocks noGrp="1"/>
          </p:cNvSpPr>
          <p:nvPr>
            <p:ph sz="half" idx="1"/>
          </p:nvPr>
        </p:nvSpPr>
        <p:spPr>
          <a:xfrm>
            <a:off x="3899244" y="1412489"/>
            <a:ext cx="2194560" cy="4363844"/>
          </a:xfrm>
        </p:spPr>
        <p:txBody>
          <a:bodyPr vert="horz" lIns="91440" tIns="45720" rIns="91440" bIns="45720" rtlCol="0" anchor="t">
            <a:normAutofit/>
          </a:bodyPr>
          <a:lstStyle/>
          <a:p>
            <a:r>
              <a:rPr lang="en-GB" sz="1600" dirty="0" err="1">
                <a:cs typeface="Calibri"/>
              </a:rPr>
              <a:t>Dewiswch</a:t>
            </a:r>
            <a:r>
              <a:rPr lang="en-GB" sz="1600" dirty="0">
                <a:cs typeface="Calibri"/>
              </a:rPr>
              <a:t> </a:t>
            </a:r>
            <a:r>
              <a:rPr lang="en-GB" sz="1600" dirty="0">
                <a:solidFill>
                  <a:srgbClr val="FF0000"/>
                </a:solidFill>
                <a:cs typeface="Calibri"/>
              </a:rPr>
              <a:t>un </a:t>
            </a:r>
            <a:r>
              <a:rPr lang="en-GB" sz="1600" dirty="0" err="1">
                <a:solidFill>
                  <a:srgbClr val="FF0000"/>
                </a:solidFill>
                <a:cs typeface="Calibri"/>
              </a:rPr>
              <a:t>o'r</a:t>
            </a:r>
            <a:r>
              <a:rPr lang="en-GB" sz="1600" dirty="0">
                <a:solidFill>
                  <a:srgbClr val="FF0000"/>
                </a:solidFill>
                <a:cs typeface="Calibri"/>
              </a:rPr>
              <a:t> </a:t>
            </a:r>
            <a:r>
              <a:rPr lang="en-GB" sz="1600" dirty="0" err="1">
                <a:solidFill>
                  <a:srgbClr val="FF0000"/>
                </a:solidFill>
                <a:cs typeface="Calibri"/>
              </a:rPr>
              <a:t>pedwar</a:t>
            </a:r>
            <a:r>
              <a:rPr lang="en-GB" sz="1600" dirty="0">
                <a:solidFill>
                  <a:srgbClr val="FF0000"/>
                </a:solidFill>
                <a:cs typeface="Calibri"/>
              </a:rPr>
              <a:t> </a:t>
            </a:r>
            <a:r>
              <a:rPr lang="en-GB" sz="1600" dirty="0" err="1">
                <a:solidFill>
                  <a:srgbClr val="FF0000"/>
                </a:solidFill>
                <a:cs typeface="Calibri"/>
              </a:rPr>
              <a:t>maes</a:t>
            </a:r>
            <a:r>
              <a:rPr lang="en-GB" sz="1600" dirty="0">
                <a:solidFill>
                  <a:srgbClr val="FF0000"/>
                </a:solidFill>
                <a:cs typeface="Calibri"/>
              </a:rPr>
              <a:t> </a:t>
            </a:r>
            <a:r>
              <a:rPr lang="en-GB" sz="1600" dirty="0" err="1">
                <a:cs typeface="Calibri"/>
              </a:rPr>
              <a:t>sy'n</a:t>
            </a:r>
            <a:r>
              <a:rPr lang="en-GB" sz="1600" dirty="0">
                <a:cs typeface="Calibri"/>
              </a:rPr>
              <a:t> </a:t>
            </a:r>
            <a:r>
              <a:rPr lang="en-GB" sz="1600" dirty="0" err="1">
                <a:cs typeface="Calibri"/>
              </a:rPr>
              <a:t>eich</a:t>
            </a:r>
            <a:r>
              <a:rPr lang="en-GB" sz="1600" dirty="0">
                <a:cs typeface="Calibri"/>
              </a:rPr>
              <a:t> </a:t>
            </a:r>
            <a:r>
              <a:rPr lang="en-GB" sz="1600" dirty="0" err="1">
                <a:cs typeface="Calibri"/>
              </a:rPr>
              <a:t>diddori</a:t>
            </a:r>
            <a:r>
              <a:rPr lang="en-GB" sz="1600" dirty="0">
                <a:cs typeface="Calibri"/>
              </a:rPr>
              <a:t> chi</a:t>
            </a:r>
          </a:p>
          <a:p>
            <a:r>
              <a:rPr lang="en-GB" sz="1600" dirty="0" err="1">
                <a:cs typeface="Calibri"/>
              </a:rPr>
              <a:t>Nodwch</a:t>
            </a:r>
            <a:r>
              <a:rPr lang="en-GB" sz="1600" dirty="0">
                <a:cs typeface="Calibri"/>
              </a:rPr>
              <a:t> </a:t>
            </a:r>
            <a:r>
              <a:rPr lang="en-GB" sz="1600" dirty="0" err="1">
                <a:cs typeface="Calibri"/>
              </a:rPr>
              <a:t>beth</a:t>
            </a:r>
            <a:r>
              <a:rPr lang="en-GB" sz="1600" dirty="0">
                <a:cs typeface="Calibri"/>
              </a:rPr>
              <a:t> </a:t>
            </a:r>
            <a:r>
              <a:rPr lang="en-GB" sz="1600" dirty="0" err="1">
                <a:cs typeface="Calibri"/>
              </a:rPr>
              <a:t>rydych</a:t>
            </a:r>
            <a:r>
              <a:rPr lang="en-GB" sz="1600" dirty="0">
                <a:cs typeface="Calibri"/>
              </a:rPr>
              <a:t> </a:t>
            </a:r>
            <a:r>
              <a:rPr lang="en-GB" sz="1600" dirty="0" err="1">
                <a:cs typeface="Calibri"/>
              </a:rPr>
              <a:t>chi'n</a:t>
            </a:r>
            <a:r>
              <a:rPr lang="en-GB" sz="1600" dirty="0">
                <a:cs typeface="Calibri"/>
              </a:rPr>
              <a:t> </a:t>
            </a:r>
            <a:r>
              <a:rPr lang="en-GB" sz="1600" dirty="0" err="1">
                <a:cs typeface="Calibri"/>
              </a:rPr>
              <a:t>meddwl</a:t>
            </a:r>
            <a:r>
              <a:rPr lang="en-GB" sz="1600" dirty="0">
                <a:cs typeface="Calibri"/>
              </a:rPr>
              <a:t> </a:t>
            </a:r>
            <a:r>
              <a:rPr lang="en-GB" sz="1600" b="1" dirty="0" err="1">
                <a:cs typeface="Calibri"/>
              </a:rPr>
              <a:t>cyn</a:t>
            </a:r>
            <a:r>
              <a:rPr lang="en-GB" sz="1600" dirty="0">
                <a:cs typeface="Calibri"/>
              </a:rPr>
              <a:t> </a:t>
            </a:r>
            <a:r>
              <a:rPr lang="en-GB" sz="1600" dirty="0" err="1">
                <a:cs typeface="Calibri"/>
              </a:rPr>
              <a:t>i</a:t>
            </a:r>
            <a:r>
              <a:rPr lang="en-GB" sz="1600" dirty="0">
                <a:cs typeface="Calibri"/>
              </a:rPr>
              <a:t> chi </a:t>
            </a:r>
            <a:r>
              <a:rPr lang="en-GB" sz="1600" dirty="0" err="1">
                <a:cs typeface="Calibri"/>
              </a:rPr>
              <a:t>ddechrau</a:t>
            </a:r>
            <a:r>
              <a:rPr lang="en-GB" sz="1600" dirty="0">
                <a:cs typeface="Calibri"/>
              </a:rPr>
              <a:t> </a:t>
            </a:r>
            <a:r>
              <a:rPr lang="en-GB" sz="1600" dirty="0" err="1">
                <a:cs typeface="Calibri"/>
              </a:rPr>
              <a:t>eich</a:t>
            </a:r>
            <a:r>
              <a:rPr lang="en-GB" sz="1600" dirty="0">
                <a:cs typeface="Calibri"/>
              </a:rPr>
              <a:t> </a:t>
            </a:r>
            <a:r>
              <a:rPr lang="en-GB" sz="1600" dirty="0" err="1">
                <a:cs typeface="Calibri"/>
              </a:rPr>
              <a:t>ymchwil</a:t>
            </a:r>
            <a:endParaRPr lang="en-GB" sz="1600" dirty="0">
              <a:cs typeface="Calibri"/>
            </a:endParaRPr>
          </a:p>
          <a:p>
            <a:r>
              <a:rPr lang="en-GB" sz="1600" dirty="0">
                <a:cs typeface="Calibri"/>
              </a:rPr>
              <a:t>Darllenwch o </a:t>
            </a:r>
            <a:r>
              <a:rPr lang="en-GB" sz="1600" dirty="0" err="1">
                <a:cs typeface="Calibri"/>
              </a:rPr>
              <a:t>amgylch</a:t>
            </a:r>
            <a:r>
              <a:rPr lang="en-GB" sz="1600" dirty="0">
                <a:cs typeface="Calibri"/>
              </a:rPr>
              <a:t> y </a:t>
            </a:r>
            <a:r>
              <a:rPr lang="en-GB" sz="1600" dirty="0" err="1">
                <a:cs typeface="Calibri"/>
              </a:rPr>
              <a:t>testun</a:t>
            </a:r>
            <a:r>
              <a:rPr lang="en-GB" sz="1600" dirty="0">
                <a:cs typeface="Calibri"/>
              </a:rPr>
              <a:t> </a:t>
            </a:r>
            <a:r>
              <a:rPr lang="en-GB" sz="1600" dirty="0" err="1">
                <a:cs typeface="Calibri"/>
              </a:rPr>
              <a:t>gan</a:t>
            </a:r>
            <a:r>
              <a:rPr lang="en-GB" sz="1600" dirty="0">
                <a:cs typeface="Calibri"/>
              </a:rPr>
              <a:t> </a:t>
            </a:r>
            <a:r>
              <a:rPr lang="en-GB" sz="1600" dirty="0" err="1">
                <a:cs typeface="Calibri"/>
              </a:rPr>
              <a:t>gychwyn</a:t>
            </a:r>
            <a:r>
              <a:rPr lang="en-GB" sz="1600" dirty="0">
                <a:cs typeface="Calibri"/>
              </a:rPr>
              <a:t> </a:t>
            </a:r>
            <a:r>
              <a:rPr lang="en-GB" sz="1600" dirty="0" err="1">
                <a:cs typeface="Calibri"/>
              </a:rPr>
              <a:t>gyda'r</a:t>
            </a:r>
            <a:r>
              <a:rPr lang="en-GB" sz="1600" dirty="0">
                <a:cs typeface="Calibri"/>
              </a:rPr>
              <a:t> </a:t>
            </a:r>
            <a:r>
              <a:rPr lang="en-GB" sz="1600" dirty="0" err="1">
                <a:cs typeface="Calibri"/>
              </a:rPr>
              <a:t>lincs</a:t>
            </a:r>
            <a:r>
              <a:rPr lang="en-GB" sz="1600" dirty="0">
                <a:cs typeface="Calibri"/>
              </a:rPr>
              <a:t> </a:t>
            </a:r>
            <a:r>
              <a:rPr lang="en-GB" sz="1600" dirty="0" err="1">
                <a:cs typeface="Calibri"/>
              </a:rPr>
              <a:t>ar</a:t>
            </a:r>
            <a:r>
              <a:rPr lang="en-GB" sz="1600" dirty="0">
                <a:cs typeface="Calibri"/>
              </a:rPr>
              <a:t> Padlet. </a:t>
            </a:r>
            <a:r>
              <a:rPr lang="en-GB" sz="1600" dirty="0" err="1">
                <a:cs typeface="Calibri"/>
              </a:rPr>
              <a:t>Gwnewch</a:t>
            </a:r>
            <a:r>
              <a:rPr lang="en-GB" sz="1600" dirty="0">
                <a:cs typeface="Calibri"/>
              </a:rPr>
              <a:t> </a:t>
            </a:r>
            <a:r>
              <a:rPr lang="en-GB" sz="1600" dirty="0" err="1">
                <a:cs typeface="Calibri"/>
              </a:rPr>
              <a:t>nodiadau</a:t>
            </a:r>
            <a:r>
              <a:rPr lang="en-GB" sz="1600" dirty="0">
                <a:cs typeface="Calibri"/>
              </a:rPr>
              <a:t>, </a:t>
            </a:r>
            <a:r>
              <a:rPr lang="en-GB" sz="1600" dirty="0" err="1">
                <a:cs typeface="Calibri"/>
              </a:rPr>
              <a:t>yn</a:t>
            </a:r>
            <a:r>
              <a:rPr lang="en-GB" sz="1600" dirty="0">
                <a:cs typeface="Calibri"/>
              </a:rPr>
              <a:t> </a:t>
            </a:r>
            <a:r>
              <a:rPr lang="en-GB" sz="1600" dirty="0" err="1">
                <a:cs typeface="Calibri"/>
              </a:rPr>
              <a:t>ystyried</a:t>
            </a:r>
            <a:r>
              <a:rPr lang="en-GB" sz="1600" dirty="0">
                <a:cs typeface="Calibri"/>
              </a:rPr>
              <a:t> </a:t>
            </a:r>
            <a:r>
              <a:rPr lang="en-GB" sz="1600" dirty="0" err="1">
                <a:cs typeface="Calibri"/>
              </a:rPr>
              <a:t>beth</a:t>
            </a:r>
            <a:r>
              <a:rPr lang="en-GB" sz="1600" dirty="0">
                <a:cs typeface="Calibri"/>
              </a:rPr>
              <a:t> </a:t>
            </a:r>
            <a:r>
              <a:rPr lang="en-GB" sz="1600" dirty="0" err="1">
                <a:cs typeface="Calibri"/>
              </a:rPr>
              <a:t>sy'n</a:t>
            </a:r>
            <a:r>
              <a:rPr lang="en-GB" sz="1600" dirty="0">
                <a:cs typeface="Calibri"/>
              </a:rPr>
              <a:t> </a:t>
            </a:r>
            <a:r>
              <a:rPr lang="en-GB" sz="1600" dirty="0" err="1">
                <a:cs typeface="Calibri"/>
              </a:rPr>
              <a:t>cefnogi</a:t>
            </a:r>
            <a:r>
              <a:rPr lang="en-GB" sz="1600" dirty="0">
                <a:cs typeface="Calibri"/>
              </a:rPr>
              <a:t> ac </a:t>
            </a:r>
            <a:r>
              <a:rPr lang="en-GB" sz="1600" dirty="0" err="1">
                <a:cs typeface="Calibri"/>
              </a:rPr>
              <a:t>yn</a:t>
            </a:r>
            <a:r>
              <a:rPr lang="en-GB" sz="1600" dirty="0">
                <a:cs typeface="Calibri"/>
              </a:rPr>
              <a:t> </a:t>
            </a:r>
            <a:r>
              <a:rPr lang="en-GB" sz="1600" dirty="0" err="1">
                <a:cs typeface="Calibri"/>
              </a:rPr>
              <a:t>herio</a:t>
            </a:r>
            <a:r>
              <a:rPr lang="en-GB" sz="1600" dirty="0">
                <a:cs typeface="Calibri"/>
              </a:rPr>
              <a:t> </a:t>
            </a:r>
            <a:r>
              <a:rPr lang="en-GB" sz="1600" dirty="0" err="1">
                <a:cs typeface="Calibri"/>
              </a:rPr>
              <a:t>eich</a:t>
            </a:r>
            <a:r>
              <a:rPr lang="en-GB" sz="1600" dirty="0">
                <a:cs typeface="Calibri"/>
              </a:rPr>
              <a:t> </a:t>
            </a:r>
            <a:r>
              <a:rPr lang="en-GB" sz="1600" dirty="0" err="1">
                <a:cs typeface="Calibri"/>
              </a:rPr>
              <a:t>syniadau</a:t>
            </a:r>
            <a:endParaRPr lang="en-GB" sz="1600" dirty="0">
              <a:cs typeface="Calibri"/>
            </a:endParaRPr>
          </a:p>
          <a:p>
            <a:r>
              <a:rPr lang="en-GB" sz="1600" dirty="0" err="1">
                <a:cs typeface="Calibri"/>
              </a:rPr>
              <a:t>Byddwch</a:t>
            </a:r>
            <a:r>
              <a:rPr lang="en-GB" sz="1600" dirty="0">
                <a:cs typeface="Calibri"/>
              </a:rPr>
              <a:t> </a:t>
            </a:r>
            <a:r>
              <a:rPr lang="en-GB" sz="1600" dirty="0" err="1">
                <a:cs typeface="Calibri"/>
              </a:rPr>
              <a:t>yn</a:t>
            </a:r>
            <a:r>
              <a:rPr lang="en-GB" sz="1600" dirty="0">
                <a:cs typeface="Calibri"/>
              </a:rPr>
              <a:t> </a:t>
            </a:r>
            <a:r>
              <a:rPr lang="en-GB" sz="1600" dirty="0" err="1">
                <a:cs typeface="Calibri"/>
              </a:rPr>
              <a:t>barod</a:t>
            </a:r>
            <a:r>
              <a:rPr lang="en-GB" sz="1600" dirty="0">
                <a:cs typeface="Calibri"/>
              </a:rPr>
              <a:t> </a:t>
            </a:r>
            <a:r>
              <a:rPr lang="en-GB" sz="1600" dirty="0" err="1">
                <a:cs typeface="Calibri"/>
              </a:rPr>
              <a:t>i</a:t>
            </a:r>
            <a:r>
              <a:rPr lang="en-GB" sz="1600" dirty="0">
                <a:cs typeface="Calibri"/>
              </a:rPr>
              <a:t> </a:t>
            </a:r>
            <a:r>
              <a:rPr lang="en-GB" sz="1600" dirty="0" err="1">
                <a:cs typeface="Calibri"/>
              </a:rPr>
              <a:t>rannu</a:t>
            </a:r>
            <a:r>
              <a:rPr lang="en-GB" sz="1600" dirty="0">
                <a:cs typeface="Calibri"/>
              </a:rPr>
              <a:t> </a:t>
            </a:r>
            <a:r>
              <a:rPr lang="en-GB" sz="1600" dirty="0" err="1">
                <a:cs typeface="Calibri"/>
              </a:rPr>
              <a:t>eich</a:t>
            </a:r>
            <a:r>
              <a:rPr lang="en-GB" sz="1600" dirty="0">
                <a:cs typeface="Calibri"/>
              </a:rPr>
              <a:t> </a:t>
            </a:r>
            <a:r>
              <a:rPr lang="en-GB" sz="1600" dirty="0" err="1">
                <a:cs typeface="Calibri"/>
              </a:rPr>
              <a:t>adfyfyrio</a:t>
            </a:r>
            <a:endParaRPr lang="en-GB" sz="1600" dirty="0">
              <a:cs typeface="Calibri"/>
            </a:endParaRPr>
          </a:p>
        </p:txBody>
      </p:sp>
      <p:sp>
        <p:nvSpPr>
          <p:cNvPr id="4" name="Content Placeholder 3"/>
          <p:cNvSpPr>
            <a:spLocks noGrp="1"/>
          </p:cNvSpPr>
          <p:nvPr>
            <p:ph sz="half" idx="2"/>
          </p:nvPr>
        </p:nvSpPr>
        <p:spPr>
          <a:xfrm>
            <a:off x="6338703" y="1412489"/>
            <a:ext cx="2194560" cy="4363844"/>
          </a:xfrm>
        </p:spPr>
        <p:txBody>
          <a:bodyPr vert="horz" lIns="91440" tIns="45720" rIns="91440" bIns="45720" rtlCol="0" anchor="t">
            <a:normAutofit/>
          </a:bodyPr>
          <a:lstStyle/>
          <a:p>
            <a:r>
              <a:rPr lang="en-GB" sz="1600" dirty="0"/>
              <a:t>Select </a:t>
            </a:r>
            <a:r>
              <a:rPr lang="en-GB" sz="1600" dirty="0">
                <a:solidFill>
                  <a:srgbClr val="FF0000"/>
                </a:solidFill>
              </a:rPr>
              <a:t>one of the four areas </a:t>
            </a:r>
            <a:r>
              <a:rPr lang="en-GB" sz="1600" dirty="0"/>
              <a:t>that interests you. </a:t>
            </a:r>
          </a:p>
          <a:p>
            <a:r>
              <a:rPr lang="en-GB" sz="1600" dirty="0">
                <a:cs typeface="Calibri"/>
              </a:rPr>
              <a:t>Note down what you think you'll find </a:t>
            </a:r>
            <a:r>
              <a:rPr lang="en-GB" sz="1600" b="1" dirty="0">
                <a:cs typeface="Calibri"/>
              </a:rPr>
              <a:t>before </a:t>
            </a:r>
            <a:r>
              <a:rPr lang="en-GB" sz="1600" dirty="0">
                <a:cs typeface="Calibri"/>
              </a:rPr>
              <a:t>you start your research.</a:t>
            </a:r>
          </a:p>
          <a:p>
            <a:r>
              <a:rPr lang="en-GB" sz="1600" dirty="0">
                <a:cs typeface="Calibri"/>
              </a:rPr>
              <a:t>Read around the topic, starting with the links on Padlet. Make notes, considering what supports and what challenges your views.</a:t>
            </a:r>
          </a:p>
          <a:p>
            <a:r>
              <a:rPr lang="en-GB" sz="1600" dirty="0"/>
              <a:t>Be ready to share your reflections</a:t>
            </a:r>
            <a:endParaRPr lang="en-GB" sz="1600" dirty="0">
              <a:cs typeface="Calibri"/>
            </a:endParaRPr>
          </a:p>
        </p:txBody>
      </p:sp>
      <p:pic>
        <p:nvPicPr>
          <p:cNvPr id="7" name="Picture 2" descr="30 Minutes Illustrations, Royalty-Free Vector Graphics &amp; Clip Art - iStock">
            <a:extLst>
              <a:ext uri="{FF2B5EF4-FFF2-40B4-BE49-F238E27FC236}">
                <a16:creationId xmlns:a16="http://schemas.microsoft.com/office/drawing/2014/main" id="{903B7D80-E141-DEF0-A9A0-D982C2CD6A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988" y="2537926"/>
            <a:ext cx="1513834" cy="16001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0072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AB6EF-F2D7-4812-B377-7A46584FC7A8}"/>
              </a:ext>
            </a:extLst>
          </p:cNvPr>
          <p:cNvSpPr>
            <a:spLocks noGrp="1"/>
          </p:cNvSpPr>
          <p:nvPr>
            <p:ph type="title"/>
          </p:nvPr>
        </p:nvSpPr>
        <p:spPr>
          <a:xfrm>
            <a:off x="396421" y="263526"/>
            <a:ext cx="7886700" cy="1325563"/>
          </a:xfrm>
        </p:spPr>
        <p:txBody>
          <a:bodyPr/>
          <a:lstStyle/>
          <a:p>
            <a:r>
              <a:rPr lang="en-GB">
                <a:cs typeface="Calibri Light"/>
              </a:rPr>
              <a:t>PADLET</a:t>
            </a:r>
            <a:endParaRPr lang="en-GB"/>
          </a:p>
        </p:txBody>
      </p:sp>
      <p:sp>
        <p:nvSpPr>
          <p:cNvPr id="7" name="TextBox 6">
            <a:extLst>
              <a:ext uri="{FF2B5EF4-FFF2-40B4-BE49-F238E27FC236}">
                <a16:creationId xmlns:a16="http://schemas.microsoft.com/office/drawing/2014/main" id="{7C8D0F1A-93FE-41B7-9156-9D5AC667FA7D}"/>
              </a:ext>
            </a:extLst>
          </p:cNvPr>
          <p:cNvSpPr txBox="1"/>
          <p:nvPr/>
        </p:nvSpPr>
        <p:spPr>
          <a:xfrm>
            <a:off x="399142" y="4724400"/>
            <a:ext cx="814251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linkClick r:id="rId3"/>
              </a:rPr>
              <a:t>https://padlet.com/teaching_mrstacey/ecad7003s3</a:t>
            </a:r>
            <a:endParaRPr lang="en-US" sz="2800" b="1">
              <a:cs typeface="Calibri"/>
            </a:endParaRPr>
          </a:p>
        </p:txBody>
      </p:sp>
      <p:pic>
        <p:nvPicPr>
          <p:cNvPr id="8" name="Picture 8" descr="A picture containing drawing&#10;&#10;Description generated with very high confidence">
            <a:extLst>
              <a:ext uri="{FF2B5EF4-FFF2-40B4-BE49-F238E27FC236}">
                <a16:creationId xmlns:a16="http://schemas.microsoft.com/office/drawing/2014/main" id="{773B803F-E4E3-40E4-93B3-068A09925A69}"/>
              </a:ext>
            </a:extLst>
          </p:cNvPr>
          <p:cNvPicPr>
            <a:picLocks noChangeAspect="1"/>
          </p:cNvPicPr>
          <p:nvPr/>
        </p:nvPicPr>
        <p:blipFill>
          <a:blip r:embed="rId4"/>
          <a:stretch>
            <a:fillRect/>
          </a:stretch>
        </p:blipFill>
        <p:spPr>
          <a:xfrm>
            <a:off x="5871029" y="1288143"/>
            <a:ext cx="2743200" cy="2743200"/>
          </a:xfrm>
          <a:prstGeom prst="rect">
            <a:avLst/>
          </a:prstGeom>
        </p:spPr>
      </p:pic>
      <p:pic>
        <p:nvPicPr>
          <p:cNvPr id="4" name="Picture 3">
            <a:extLst>
              <a:ext uri="{FF2B5EF4-FFF2-40B4-BE49-F238E27FC236}">
                <a16:creationId xmlns:a16="http://schemas.microsoft.com/office/drawing/2014/main" id="{8343C0C5-D4DE-4118-86BB-E2B4381AFC5C}"/>
              </a:ext>
            </a:extLst>
          </p:cNvPr>
          <p:cNvPicPr>
            <a:picLocks noChangeAspect="1"/>
          </p:cNvPicPr>
          <p:nvPr/>
        </p:nvPicPr>
        <p:blipFill rotWithShape="1">
          <a:blip r:embed="rId5"/>
          <a:srcRect l="1410" t="12575" r="2617" b="4773"/>
          <a:stretch/>
        </p:blipFill>
        <p:spPr>
          <a:xfrm>
            <a:off x="399750" y="1380805"/>
            <a:ext cx="5365950" cy="3080731"/>
          </a:xfrm>
          <a:prstGeom prst="rect">
            <a:avLst/>
          </a:prstGeom>
        </p:spPr>
      </p:pic>
    </p:spTree>
    <p:extLst>
      <p:ext uri="{BB962C8B-B14F-4D97-AF65-F5344CB8AC3E}">
        <p14:creationId xmlns:p14="http://schemas.microsoft.com/office/powerpoint/2010/main" val="912789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a:solidFill>
                  <a:srgbClr val="FFFFFF"/>
                </a:solidFill>
                <a:cs typeface="Calibri Light"/>
              </a:rPr>
              <a:t>Rhannu</a:t>
            </a:r>
            <a:br>
              <a:rPr lang="en-GB" sz="3500">
                <a:solidFill>
                  <a:srgbClr val="FFFFFF"/>
                </a:solidFill>
                <a:cs typeface="Calibri Light"/>
              </a:rPr>
            </a:br>
            <a:r>
              <a:rPr lang="en-GB" sz="3500">
                <a:solidFill>
                  <a:srgbClr val="FFFFFF"/>
                </a:solidFill>
              </a:rPr>
              <a:t>Sharing</a:t>
            </a:r>
          </a:p>
        </p:txBody>
      </p:sp>
      <p:sp>
        <p:nvSpPr>
          <p:cNvPr id="3" name="Content Placeholder 2"/>
          <p:cNvSpPr>
            <a:spLocks noGrp="1"/>
          </p:cNvSpPr>
          <p:nvPr>
            <p:ph sz="half" idx="1"/>
          </p:nvPr>
        </p:nvSpPr>
        <p:spPr>
          <a:xfrm>
            <a:off x="3285641" y="1412489"/>
            <a:ext cx="2570462" cy="4363844"/>
          </a:xfrm>
        </p:spPr>
        <p:txBody>
          <a:bodyPr vert="horz" lIns="91440" tIns="45720" rIns="91440" bIns="45720" rtlCol="0" anchor="t">
            <a:normAutofit/>
          </a:bodyPr>
          <a:lstStyle/>
          <a:p>
            <a:pPr>
              <a:buNone/>
            </a:pPr>
            <a:endParaRPr lang="en-GB" dirty="0"/>
          </a:p>
          <a:p>
            <a:pPr marL="0" indent="0">
              <a:buNone/>
            </a:pPr>
            <a:endParaRPr lang="en-GB" sz="1700" dirty="0">
              <a:cs typeface="Calibri"/>
            </a:endParaRP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2">
            <a:extLst>
              <a:ext uri="{FF2B5EF4-FFF2-40B4-BE49-F238E27FC236}">
                <a16:creationId xmlns:a16="http://schemas.microsoft.com/office/drawing/2014/main" id="{AA2CFBD8-3DCE-DBFF-8A53-349F8C8DB5EE}"/>
              </a:ext>
            </a:extLst>
          </p:cNvPr>
          <p:cNvSpPr>
            <a:spLocks noGrp="1"/>
          </p:cNvSpPr>
          <p:nvPr/>
        </p:nvSpPr>
        <p:spPr>
          <a:xfrm>
            <a:off x="3286769" y="1247078"/>
            <a:ext cx="2570462" cy="43638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GB" sz="1700">
                <a:ea typeface="+mn-lt"/>
                <a:cs typeface="+mn-lt"/>
              </a:rPr>
              <a:t>Rhan 1 – </a:t>
            </a:r>
            <a:br>
              <a:rPr lang="en-GB" sz="1700">
                <a:ea typeface="+mn-lt"/>
                <a:cs typeface="+mn-lt"/>
              </a:rPr>
            </a:br>
            <a:endParaRPr lang="en-GB" sz="1700">
              <a:ea typeface="+mn-lt"/>
              <a:cs typeface="+mn-lt"/>
            </a:endParaRPr>
          </a:p>
          <a:p>
            <a:pPr>
              <a:buNone/>
            </a:pPr>
            <a:r>
              <a:rPr lang="en-GB" sz="1700">
                <a:ea typeface="+mn-lt"/>
                <a:cs typeface="+mn-lt"/>
              </a:rPr>
              <a:t>     </a:t>
            </a:r>
            <a:r>
              <a:rPr lang="en-GB" sz="1700" err="1">
                <a:ea typeface="+mn-lt"/>
                <a:cs typeface="+mn-lt"/>
              </a:rPr>
              <a:t>Cymharwch</a:t>
            </a:r>
            <a:r>
              <a:rPr lang="en-GB" sz="1700">
                <a:ea typeface="+mn-lt"/>
                <a:cs typeface="+mn-lt"/>
              </a:rPr>
              <a:t> </a:t>
            </a:r>
            <a:r>
              <a:rPr lang="en-GB" sz="1700" err="1">
                <a:ea typeface="+mn-lt"/>
                <a:cs typeface="+mn-lt"/>
              </a:rPr>
              <a:t>yr</a:t>
            </a:r>
            <a:r>
              <a:rPr lang="en-GB" sz="1700">
                <a:ea typeface="+mn-lt"/>
                <a:cs typeface="+mn-lt"/>
              </a:rPr>
              <a:t> </a:t>
            </a:r>
            <a:r>
              <a:rPr lang="en-GB" sz="1700" err="1">
                <a:ea typeface="+mn-lt"/>
                <a:cs typeface="+mn-lt"/>
              </a:rPr>
              <a:t>hyn</a:t>
            </a:r>
            <a:r>
              <a:rPr lang="en-GB" sz="1700">
                <a:ea typeface="+mn-lt"/>
                <a:cs typeface="+mn-lt"/>
              </a:rPr>
              <a:t> </a:t>
            </a:r>
            <a:r>
              <a:rPr lang="en-GB" sz="1700" err="1">
                <a:ea typeface="+mn-lt"/>
                <a:cs typeface="+mn-lt"/>
              </a:rPr>
              <a:t>rydych</a:t>
            </a:r>
            <a:r>
              <a:rPr lang="en-GB" sz="1700">
                <a:ea typeface="+mn-lt"/>
                <a:cs typeface="+mn-lt"/>
              </a:rPr>
              <a:t> chi </a:t>
            </a:r>
            <a:r>
              <a:rPr lang="en-GB" sz="1700" err="1">
                <a:ea typeface="+mn-lt"/>
                <a:cs typeface="+mn-lt"/>
              </a:rPr>
              <a:t>wedi</a:t>
            </a:r>
            <a:r>
              <a:rPr lang="en-GB" sz="1700">
                <a:ea typeface="+mn-lt"/>
                <a:cs typeface="+mn-lt"/>
              </a:rPr>
              <a:t> </a:t>
            </a:r>
            <a:r>
              <a:rPr lang="en-GB" sz="1700" err="1">
                <a:ea typeface="+mn-lt"/>
                <a:cs typeface="+mn-lt"/>
              </a:rPr>
              <a:t>ei</a:t>
            </a:r>
            <a:r>
              <a:rPr lang="en-GB" sz="1700">
                <a:ea typeface="+mn-lt"/>
                <a:cs typeface="+mn-lt"/>
              </a:rPr>
              <a:t> nodi, a </a:t>
            </a:r>
            <a:r>
              <a:rPr lang="en-GB" sz="1700" err="1">
                <a:ea typeface="+mn-lt"/>
                <a:cs typeface="+mn-lt"/>
              </a:rPr>
              <a:t>nodwch</a:t>
            </a:r>
            <a:r>
              <a:rPr lang="en-GB" sz="1700">
                <a:ea typeface="+mn-lt"/>
                <a:cs typeface="+mn-lt"/>
              </a:rPr>
              <a:t> </a:t>
            </a:r>
            <a:r>
              <a:rPr lang="en-GB" sz="1700" err="1">
                <a:ea typeface="+mn-lt"/>
                <a:cs typeface="+mn-lt"/>
              </a:rPr>
              <a:t>lawr</a:t>
            </a:r>
            <a:r>
              <a:rPr lang="en-GB" sz="1700">
                <a:ea typeface="+mn-lt"/>
                <a:cs typeface="+mn-lt"/>
              </a:rPr>
              <a:t> y </a:t>
            </a:r>
            <a:r>
              <a:rPr lang="en-GB" sz="1700" err="1">
                <a:ea typeface="+mn-lt"/>
                <a:cs typeface="+mn-lt"/>
              </a:rPr>
              <a:t>prif</a:t>
            </a:r>
            <a:r>
              <a:rPr lang="en-GB" sz="1700">
                <a:ea typeface="+mn-lt"/>
                <a:cs typeface="+mn-lt"/>
              </a:rPr>
              <a:t> </a:t>
            </a:r>
            <a:r>
              <a:rPr lang="en-GB" sz="1700" err="1">
                <a:ea typeface="+mn-lt"/>
                <a:cs typeface="+mn-lt"/>
              </a:rPr>
              <a:t>syniadau</a:t>
            </a:r>
            <a:r>
              <a:rPr lang="en-GB" sz="1700">
                <a:ea typeface="+mn-lt"/>
                <a:cs typeface="+mn-lt"/>
              </a:rPr>
              <a:t> </a:t>
            </a:r>
            <a:r>
              <a:rPr lang="en-GB" sz="1700" err="1">
                <a:ea typeface="+mn-lt"/>
                <a:cs typeface="+mn-lt"/>
              </a:rPr>
              <a:t>i'w</a:t>
            </a:r>
            <a:r>
              <a:rPr lang="en-GB" sz="1700">
                <a:ea typeface="+mn-lt"/>
                <a:cs typeface="+mn-lt"/>
              </a:rPr>
              <a:t> </a:t>
            </a:r>
            <a:r>
              <a:rPr lang="en-GB" sz="1700" err="1">
                <a:ea typeface="+mn-lt"/>
                <a:cs typeface="+mn-lt"/>
              </a:rPr>
              <a:t>rhannu</a:t>
            </a:r>
            <a:r>
              <a:rPr lang="en-GB" sz="1700">
                <a:ea typeface="+mn-lt"/>
                <a:cs typeface="+mn-lt"/>
              </a:rPr>
              <a:t> ac </a:t>
            </a:r>
            <a:r>
              <a:rPr lang="en-GB" sz="1700" err="1">
                <a:ea typeface="+mn-lt"/>
                <a:cs typeface="+mn-lt"/>
              </a:rPr>
              <a:t>unrhyw</a:t>
            </a:r>
            <a:r>
              <a:rPr lang="en-GB" sz="1700">
                <a:ea typeface="+mn-lt"/>
                <a:cs typeface="+mn-lt"/>
              </a:rPr>
              <a:t> </a:t>
            </a:r>
            <a:r>
              <a:rPr lang="en-GB" sz="1700" err="1">
                <a:ea typeface="+mn-lt"/>
                <a:cs typeface="+mn-lt"/>
              </a:rPr>
              <a:t>gwestiynau</a:t>
            </a:r>
            <a:r>
              <a:rPr lang="en-GB" sz="1700">
                <a:ea typeface="+mn-lt"/>
                <a:cs typeface="+mn-lt"/>
              </a:rPr>
              <a:t> </a:t>
            </a:r>
            <a:r>
              <a:rPr lang="en-GB" sz="1700" err="1">
                <a:ea typeface="+mn-lt"/>
                <a:cs typeface="+mn-lt"/>
              </a:rPr>
              <a:t>i'w</a:t>
            </a:r>
            <a:r>
              <a:rPr lang="en-GB" sz="1700">
                <a:ea typeface="+mn-lt"/>
                <a:cs typeface="+mn-lt"/>
              </a:rPr>
              <a:t> </a:t>
            </a:r>
            <a:r>
              <a:rPr lang="en-GB" sz="1700" err="1">
                <a:ea typeface="+mn-lt"/>
                <a:cs typeface="+mn-lt"/>
              </a:rPr>
              <a:t>hastudio</a:t>
            </a:r>
            <a:r>
              <a:rPr lang="en-GB" sz="1700">
                <a:ea typeface="+mn-lt"/>
                <a:cs typeface="+mn-lt"/>
              </a:rPr>
              <a:t> </a:t>
            </a:r>
            <a:r>
              <a:rPr lang="en-GB" sz="1700" err="1">
                <a:ea typeface="+mn-lt"/>
                <a:cs typeface="+mn-lt"/>
              </a:rPr>
              <a:t>ymhellach</a:t>
            </a:r>
            <a:r>
              <a:rPr lang="en-GB" sz="1700">
                <a:ea typeface="+mn-lt"/>
                <a:cs typeface="+mn-lt"/>
              </a:rPr>
              <a:t>.</a:t>
            </a:r>
          </a:p>
          <a:p>
            <a:pPr>
              <a:buNone/>
            </a:pPr>
            <a:endParaRPr lang="en-GB" sz="1700">
              <a:ea typeface="+mn-lt"/>
              <a:cs typeface="+mn-lt"/>
            </a:endParaRPr>
          </a:p>
          <a:p>
            <a:pPr>
              <a:buNone/>
            </a:pPr>
            <a:r>
              <a:rPr lang="en-GB" sz="1700">
                <a:ea typeface="+mn-lt"/>
                <a:cs typeface="+mn-lt"/>
              </a:rPr>
              <a:t>Rhan 2 – </a:t>
            </a:r>
            <a:r>
              <a:rPr lang="en-GB" sz="1700" err="1">
                <a:ea typeface="+mn-lt"/>
                <a:cs typeface="+mn-lt"/>
              </a:rPr>
              <a:t>Marchnad</a:t>
            </a:r>
            <a:endParaRPr lang="en-GB" err="1"/>
          </a:p>
          <a:p>
            <a:pPr>
              <a:buNone/>
            </a:pPr>
            <a:endParaRPr lang="en-GB"/>
          </a:p>
          <a:p>
            <a:pPr marL="0" indent="0">
              <a:buNone/>
            </a:pPr>
            <a:endParaRPr lang="en-GB" sz="1700">
              <a:cs typeface="Calibri"/>
            </a:endParaRPr>
          </a:p>
        </p:txBody>
      </p:sp>
      <p:sp>
        <p:nvSpPr>
          <p:cNvPr id="6" name="Content Placeholder 3">
            <a:extLst>
              <a:ext uri="{FF2B5EF4-FFF2-40B4-BE49-F238E27FC236}">
                <a16:creationId xmlns:a16="http://schemas.microsoft.com/office/drawing/2014/main" id="{527DE7A0-F975-2BCC-0971-658552B22F61}"/>
              </a:ext>
            </a:extLst>
          </p:cNvPr>
          <p:cNvSpPr>
            <a:spLocks noGrp="1"/>
          </p:cNvSpPr>
          <p:nvPr/>
        </p:nvSpPr>
        <p:spPr>
          <a:xfrm>
            <a:off x="6339831" y="1247078"/>
            <a:ext cx="2398275" cy="43638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a:cs typeface="Calibri"/>
              </a:rPr>
              <a:t>Part 1 – </a:t>
            </a:r>
          </a:p>
          <a:p>
            <a:pPr marL="0" indent="0">
              <a:buNone/>
            </a:pPr>
            <a:r>
              <a:rPr lang="en-GB" sz="1700">
                <a:cs typeface="Calibri"/>
              </a:rPr>
              <a:t>Compare what you noted, and note down headline ideas to share and any questions for further study.</a:t>
            </a:r>
          </a:p>
          <a:p>
            <a:pPr marL="0" indent="0">
              <a:buNone/>
            </a:pPr>
            <a:endParaRPr lang="en-GB" sz="1700">
              <a:cs typeface="Calibri"/>
            </a:endParaRPr>
          </a:p>
          <a:p>
            <a:pPr marL="0" indent="0">
              <a:buNone/>
            </a:pPr>
            <a:endParaRPr lang="en-GB" sz="1700">
              <a:cs typeface="Calibri"/>
            </a:endParaRPr>
          </a:p>
          <a:p>
            <a:pPr marL="0" indent="0">
              <a:buNone/>
            </a:pPr>
            <a:r>
              <a:rPr lang="en-GB" sz="1700">
                <a:cs typeface="Calibri"/>
              </a:rPr>
              <a:t>Part 2 – Market place </a:t>
            </a:r>
          </a:p>
        </p:txBody>
      </p:sp>
      <p:pic>
        <p:nvPicPr>
          <p:cNvPr id="2050" name="Picture 2">
            <a:extLst>
              <a:ext uri="{FF2B5EF4-FFF2-40B4-BE49-F238E27FC236}">
                <a16:creationId xmlns:a16="http://schemas.microsoft.com/office/drawing/2014/main" id="{4362E604-2374-AF86-0415-15B88E55C9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831" y="2852093"/>
            <a:ext cx="2310049" cy="2310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251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156E6E-4000-4296-9AC6-616A5ACCF5DD}"/>
              </a:ext>
            </a:extLst>
          </p:cNvPr>
          <p:cNvSpPr>
            <a:spLocks noGrp="1"/>
          </p:cNvSpPr>
          <p:nvPr>
            <p:ph type="title"/>
          </p:nvPr>
        </p:nvSpPr>
        <p:spPr>
          <a:xfrm>
            <a:off x="628650" y="1412488"/>
            <a:ext cx="2174391" cy="4363844"/>
          </a:xfrm>
        </p:spPr>
        <p:txBody>
          <a:bodyPr anchor="t">
            <a:normAutofit/>
          </a:bodyPr>
          <a:lstStyle/>
          <a:p>
            <a:r>
              <a:rPr lang="en-GB" sz="3500">
                <a:solidFill>
                  <a:srgbClr val="FFFFFF"/>
                </a:solidFill>
                <a:cs typeface="Calibri Light"/>
              </a:rPr>
              <a:t>Crynhoi</a:t>
            </a:r>
            <a:br>
              <a:rPr lang="en-GB" sz="3500">
                <a:solidFill>
                  <a:srgbClr val="FFFFFF"/>
                </a:solidFill>
                <a:cs typeface="Calibri Light"/>
              </a:rPr>
            </a:br>
            <a:r>
              <a:rPr lang="en-GB" sz="3500">
                <a:solidFill>
                  <a:srgbClr val="FFFFFF"/>
                </a:solidFill>
                <a:cs typeface="Calibri Light"/>
              </a:rPr>
              <a:t>Recap</a:t>
            </a:r>
            <a:endParaRPr lang="en-GB" sz="3500">
              <a:solidFill>
                <a:srgbClr val="FFFFFF"/>
              </a:solidFill>
            </a:endParaRPr>
          </a:p>
        </p:txBody>
      </p:sp>
      <p:sp>
        <p:nvSpPr>
          <p:cNvPr id="3" name="Content Placeholder 2">
            <a:extLst>
              <a:ext uri="{FF2B5EF4-FFF2-40B4-BE49-F238E27FC236}">
                <a16:creationId xmlns:a16="http://schemas.microsoft.com/office/drawing/2014/main" id="{A978DF70-F42D-43F9-BA12-C6147C2A4695}"/>
              </a:ext>
            </a:extLst>
          </p:cNvPr>
          <p:cNvSpPr>
            <a:spLocks noGrp="1"/>
          </p:cNvSpPr>
          <p:nvPr>
            <p:ph sz="half" idx="1"/>
          </p:nvPr>
        </p:nvSpPr>
        <p:spPr>
          <a:xfrm>
            <a:off x="3285641" y="1412489"/>
            <a:ext cx="2570462" cy="4363844"/>
          </a:xfrm>
        </p:spPr>
        <p:txBody>
          <a:bodyPr vert="horz" lIns="91440" tIns="45720" rIns="91440" bIns="45720" rtlCol="0">
            <a:normAutofit/>
          </a:bodyPr>
          <a:lstStyle/>
          <a:p>
            <a:r>
              <a:rPr lang="en-GB" sz="1700">
                <a:cs typeface="Calibri"/>
              </a:rPr>
              <a:t>Mae'r syniadau yma i gyd yn bwysig</a:t>
            </a:r>
          </a:p>
          <a:p>
            <a:r>
              <a:rPr lang="en-GB" sz="1700">
                <a:cs typeface="Calibri"/>
              </a:rPr>
              <a:t>Does dim un o'r rhain yn ffactor pwysicach wrth ystyried canlyniadau disgyblion</a:t>
            </a:r>
          </a:p>
          <a:p>
            <a:r>
              <a:rPr lang="en-GB" sz="1700">
                <a:cs typeface="Calibri"/>
              </a:rPr>
              <a:t>Data cohort v myfyriwr unigol</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D6B3563-C21B-4EDF-80FC-1B38B5A9067C}"/>
              </a:ext>
            </a:extLst>
          </p:cNvPr>
          <p:cNvSpPr>
            <a:spLocks noGrp="1"/>
          </p:cNvSpPr>
          <p:nvPr>
            <p:ph sz="half" idx="2"/>
          </p:nvPr>
        </p:nvSpPr>
        <p:spPr>
          <a:xfrm>
            <a:off x="6338703" y="1412489"/>
            <a:ext cx="2398275" cy="4363844"/>
          </a:xfrm>
        </p:spPr>
        <p:txBody>
          <a:bodyPr vert="horz" lIns="91440" tIns="45720" rIns="91440" bIns="45720" rtlCol="0">
            <a:normAutofit/>
          </a:bodyPr>
          <a:lstStyle/>
          <a:p>
            <a:r>
              <a:rPr lang="en-GB" sz="1700" dirty="0">
                <a:cs typeface="Calibri" panose="020F0502020204030204"/>
              </a:rPr>
              <a:t>All of these ideas are important</a:t>
            </a:r>
          </a:p>
          <a:p>
            <a:r>
              <a:rPr lang="en-GB" sz="1700" dirty="0">
                <a:cs typeface="Calibri" panose="020F0502020204030204"/>
              </a:rPr>
              <a:t>None of these are the most important determinant in student outcomes</a:t>
            </a:r>
          </a:p>
          <a:p>
            <a:r>
              <a:rPr lang="en-GB" sz="1700" dirty="0">
                <a:cs typeface="Calibri" panose="020F0502020204030204"/>
              </a:rPr>
              <a:t>Cohort data vs Individual student</a:t>
            </a:r>
          </a:p>
          <a:p>
            <a:pPr marL="0" indent="0">
              <a:buNone/>
            </a:pPr>
            <a:endParaRPr lang="en-GB" sz="1700" dirty="0">
              <a:cs typeface="Calibri" panose="020F0502020204030204"/>
            </a:endParaRPr>
          </a:p>
          <a:p>
            <a:pPr marL="0" indent="0">
              <a:buNone/>
            </a:pPr>
            <a:endParaRPr lang="en-GB" sz="1700" dirty="0">
              <a:cs typeface="Calibri" panose="020F0502020204030204"/>
            </a:endParaRPr>
          </a:p>
        </p:txBody>
      </p:sp>
    </p:spTree>
    <p:extLst>
      <p:ext uri="{BB962C8B-B14F-4D97-AF65-F5344CB8AC3E}">
        <p14:creationId xmlns:p14="http://schemas.microsoft.com/office/powerpoint/2010/main" val="760500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7C397F-FB5F-4541-ADED-AAFF16096223}"/>
              </a:ext>
            </a:extLst>
          </p:cNvPr>
          <p:cNvSpPr>
            <a:spLocks noGrp="1"/>
          </p:cNvSpPr>
          <p:nvPr>
            <p:ph type="title"/>
          </p:nvPr>
        </p:nvSpPr>
        <p:spPr>
          <a:xfrm>
            <a:off x="603504" y="1412489"/>
            <a:ext cx="2153321" cy="2127124"/>
          </a:xfrm>
        </p:spPr>
        <p:txBody>
          <a:bodyPr anchor="t">
            <a:normAutofit/>
          </a:bodyPr>
          <a:lstStyle/>
          <a:p>
            <a:r>
              <a:rPr lang="en-GB" sz="2900">
                <a:solidFill>
                  <a:schemeClr val="bg1"/>
                </a:solidFill>
                <a:cs typeface="Calibri Light"/>
              </a:rPr>
              <a:t>Beth yw eich Mantra?</a:t>
            </a:r>
            <a:br>
              <a:rPr lang="en-GB" sz="2900">
                <a:solidFill>
                  <a:schemeClr val="bg1"/>
                </a:solidFill>
                <a:cs typeface="Calibri Light"/>
              </a:rPr>
            </a:br>
            <a:r>
              <a:rPr lang="en-GB" sz="2900">
                <a:solidFill>
                  <a:schemeClr val="bg1"/>
                </a:solidFill>
                <a:cs typeface="Calibri Light"/>
              </a:rPr>
              <a:t>What's your Mantra?</a:t>
            </a:r>
            <a:endParaRPr lang="en-GB" sz="2900">
              <a:solidFill>
                <a:schemeClr val="bg1"/>
              </a:solidFill>
            </a:endParaRPr>
          </a:p>
        </p:txBody>
      </p:sp>
      <p:sp>
        <p:nvSpPr>
          <p:cNvPr id="3" name="Content Placeholder 2">
            <a:extLst>
              <a:ext uri="{FF2B5EF4-FFF2-40B4-BE49-F238E27FC236}">
                <a16:creationId xmlns:a16="http://schemas.microsoft.com/office/drawing/2014/main" id="{5CC35F46-EDE5-4F1B-8DD0-69DD3A00BDE7}"/>
              </a:ext>
            </a:extLst>
          </p:cNvPr>
          <p:cNvSpPr>
            <a:spLocks noGrp="1"/>
          </p:cNvSpPr>
          <p:nvPr>
            <p:ph sz="half" idx="1"/>
          </p:nvPr>
        </p:nvSpPr>
        <p:spPr>
          <a:xfrm>
            <a:off x="3592873" y="1412489"/>
            <a:ext cx="5270054" cy="1677205"/>
          </a:xfrm>
        </p:spPr>
        <p:txBody>
          <a:bodyPr vert="horz" lIns="91440" tIns="45720" rIns="91440" bIns="45720" rtlCol="0" anchor="t">
            <a:noAutofit/>
          </a:bodyPr>
          <a:lstStyle/>
          <a:p>
            <a:pPr marL="0" indent="0">
              <a:buNone/>
            </a:pPr>
            <a:r>
              <a:rPr lang="en-GB" sz="2400" b="1">
                <a:cs typeface="Calibri"/>
              </a:rPr>
              <a:t>"Fe </a:t>
            </a:r>
            <a:r>
              <a:rPr lang="en-GB" sz="2400" b="1" err="1">
                <a:cs typeface="Calibri"/>
              </a:rPr>
              <a:t>ddylen</a:t>
            </a:r>
            <a:r>
              <a:rPr lang="en-GB" sz="2400" b="1">
                <a:cs typeface="Calibri"/>
              </a:rPr>
              <a:t> </a:t>
            </a:r>
            <a:r>
              <a:rPr lang="en-GB" sz="2400" b="1" err="1">
                <a:cs typeface="Calibri"/>
              </a:rPr>
              <a:t>ni</a:t>
            </a:r>
            <a:r>
              <a:rPr lang="en-GB" sz="2400" b="1">
                <a:cs typeface="Calibri"/>
              </a:rPr>
              <a:t> </a:t>
            </a:r>
            <a:r>
              <a:rPr lang="en-GB" sz="2400" b="1" err="1">
                <a:cs typeface="Calibri"/>
              </a:rPr>
              <a:t>ddefnyddio'r</a:t>
            </a:r>
            <a:r>
              <a:rPr lang="en-GB" sz="2400" b="1">
                <a:cs typeface="Calibri"/>
              </a:rPr>
              <a:t> </a:t>
            </a:r>
            <a:r>
              <a:rPr lang="en-GB" sz="2400" b="1" err="1">
                <a:cs typeface="Calibri"/>
              </a:rPr>
              <a:t>wybodaeth</a:t>
            </a:r>
            <a:r>
              <a:rPr lang="en-GB" sz="2400" b="1">
                <a:cs typeface="Calibri"/>
              </a:rPr>
              <a:t> </a:t>
            </a:r>
            <a:r>
              <a:rPr lang="en-GB" sz="2400" b="1" err="1">
                <a:cs typeface="Calibri"/>
              </a:rPr>
              <a:t>yma</a:t>
            </a:r>
            <a:r>
              <a:rPr lang="en-GB" sz="2400" b="1">
                <a:cs typeface="Calibri"/>
              </a:rPr>
              <a:t> </a:t>
            </a:r>
            <a:r>
              <a:rPr lang="en-GB" sz="2400" b="1" err="1">
                <a:cs typeface="Calibri"/>
              </a:rPr>
              <a:t>i</a:t>
            </a:r>
            <a:r>
              <a:rPr lang="en-GB" sz="2400" b="1">
                <a:cs typeface="Calibri"/>
              </a:rPr>
              <a:t> </a:t>
            </a:r>
            <a:r>
              <a:rPr lang="en-GB" sz="2400" b="1" err="1">
                <a:cs typeface="Calibri"/>
              </a:rPr>
              <a:t>ddileu</a:t>
            </a:r>
            <a:r>
              <a:rPr lang="en-GB" sz="2400" b="1">
                <a:cs typeface="Calibri"/>
              </a:rPr>
              <a:t> </a:t>
            </a:r>
            <a:r>
              <a:rPr lang="en-GB" sz="2400" b="1" err="1">
                <a:cs typeface="Calibri"/>
              </a:rPr>
              <a:t>rhwystrau</a:t>
            </a:r>
            <a:r>
              <a:rPr lang="en-GB" sz="2400" b="1">
                <a:cs typeface="Calibri"/>
              </a:rPr>
              <a:t>, </a:t>
            </a:r>
            <a:r>
              <a:rPr lang="en-GB" sz="2400" b="1" err="1">
                <a:cs typeface="Calibri"/>
              </a:rPr>
              <a:t>nid</a:t>
            </a:r>
            <a:r>
              <a:rPr lang="en-GB" sz="2400" b="1">
                <a:cs typeface="Calibri"/>
              </a:rPr>
              <a:t> </a:t>
            </a:r>
            <a:r>
              <a:rPr lang="en-GB" sz="2400" b="1" err="1">
                <a:cs typeface="Calibri"/>
              </a:rPr>
              <a:t>ychwanegu</a:t>
            </a:r>
            <a:r>
              <a:rPr lang="en-GB" sz="2400" b="1">
                <a:cs typeface="Calibri"/>
              </a:rPr>
              <a:t> </a:t>
            </a:r>
            <a:r>
              <a:rPr lang="en-GB" sz="2400" b="1" err="1">
                <a:cs typeface="Calibri"/>
              </a:rPr>
              <a:t>labelau</a:t>
            </a:r>
            <a:r>
              <a:rPr lang="en-GB" sz="2400" b="1">
                <a:cs typeface="Calibri"/>
              </a:rPr>
              <a:t>."</a:t>
            </a:r>
            <a:endParaRPr lang="en-US" sz="2400">
              <a:cs typeface="Calibri"/>
            </a:endParaRPr>
          </a:p>
          <a:p>
            <a:pPr marL="0" indent="0">
              <a:buNone/>
            </a:pPr>
            <a:endParaRPr lang="en-GB" sz="2400">
              <a:cs typeface="Calibri"/>
            </a:endParaRPr>
          </a:p>
          <a:p>
            <a:pPr marL="0" indent="0">
              <a:buNone/>
            </a:pPr>
            <a:r>
              <a:rPr lang="en-GB" sz="2400">
                <a:cs typeface="Calibri"/>
              </a:rPr>
              <a:t>Beth </a:t>
            </a:r>
            <a:r>
              <a:rPr lang="en-GB" sz="2400" err="1">
                <a:cs typeface="Calibri"/>
              </a:rPr>
              <a:t>yw</a:t>
            </a:r>
            <a:r>
              <a:rPr lang="en-GB" sz="2400">
                <a:cs typeface="Calibri"/>
              </a:rPr>
              <a:t> </a:t>
            </a:r>
            <a:r>
              <a:rPr lang="en-GB" sz="2400" err="1">
                <a:cs typeface="Calibri"/>
              </a:rPr>
              <a:t>eich</a:t>
            </a:r>
            <a:r>
              <a:rPr lang="en-GB" sz="2400">
                <a:cs typeface="Calibri"/>
              </a:rPr>
              <a:t> </a:t>
            </a:r>
            <a:r>
              <a:rPr lang="en-GB" sz="2400" err="1">
                <a:cs typeface="Calibri"/>
              </a:rPr>
              <a:t>cynnig</a:t>
            </a:r>
            <a:r>
              <a:rPr lang="en-GB" sz="2400">
                <a:cs typeface="Calibri"/>
              </a:rPr>
              <a:t> chi?</a:t>
            </a:r>
          </a:p>
        </p:txBody>
      </p:sp>
      <p:sp>
        <p:nvSpPr>
          <p:cNvPr id="4" name="Content Placeholder 3">
            <a:extLst>
              <a:ext uri="{FF2B5EF4-FFF2-40B4-BE49-F238E27FC236}">
                <a16:creationId xmlns:a16="http://schemas.microsoft.com/office/drawing/2014/main" id="{815C419F-EB14-4927-965F-7FB3A81D3BFA}"/>
              </a:ext>
            </a:extLst>
          </p:cNvPr>
          <p:cNvSpPr>
            <a:spLocks noGrp="1"/>
          </p:cNvSpPr>
          <p:nvPr>
            <p:ph sz="half" idx="2"/>
          </p:nvPr>
        </p:nvSpPr>
        <p:spPr>
          <a:xfrm>
            <a:off x="3310343" y="4429066"/>
            <a:ext cx="5364322" cy="1747906"/>
          </a:xfrm>
        </p:spPr>
        <p:txBody>
          <a:bodyPr vert="horz" lIns="91440" tIns="45720" rIns="91440" bIns="45720" rtlCol="0" anchor="t">
            <a:noAutofit/>
          </a:bodyPr>
          <a:lstStyle/>
          <a:p>
            <a:pPr marL="0" indent="0">
              <a:buNone/>
            </a:pPr>
            <a:r>
              <a:rPr lang="en-GB" sz="2400" b="1">
                <a:ea typeface="+mn-lt"/>
                <a:cs typeface="+mn-lt"/>
              </a:rPr>
              <a:t>"We should use this information to remove barriers, not add labels. "</a:t>
            </a:r>
          </a:p>
          <a:p>
            <a:pPr marL="0" indent="0">
              <a:buNone/>
            </a:pPr>
            <a:endParaRPr lang="en-GB" sz="2400">
              <a:ea typeface="+mn-lt"/>
              <a:cs typeface="+mn-lt"/>
            </a:endParaRPr>
          </a:p>
          <a:p>
            <a:pPr marL="0" indent="0">
              <a:buNone/>
            </a:pPr>
            <a:r>
              <a:rPr lang="en-GB" sz="2400">
                <a:ea typeface="+mn-lt"/>
                <a:cs typeface="+mn-lt"/>
              </a:rPr>
              <a:t>What's yours?</a:t>
            </a:r>
          </a:p>
          <a:p>
            <a:pPr marL="0" indent="0">
              <a:buNone/>
            </a:pPr>
            <a:endParaRPr lang="en-GB" sz="1700">
              <a:ea typeface="+mn-lt"/>
              <a:cs typeface="+mn-lt"/>
            </a:endParaRPr>
          </a:p>
        </p:txBody>
      </p:sp>
    </p:spTree>
    <p:extLst>
      <p:ext uri="{BB962C8B-B14F-4D97-AF65-F5344CB8AC3E}">
        <p14:creationId xmlns:p14="http://schemas.microsoft.com/office/powerpoint/2010/main" val="92706694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3DB723-AE37-403C-A453-4E0691249BC5}">
  <ds:schemaRefs>
    <ds:schemaRef ds:uri="http://schemas.microsoft.com/sharepoint/v3/contenttype/forms"/>
  </ds:schemaRefs>
</ds:datastoreItem>
</file>

<file path=customXml/itemProps2.xml><?xml version="1.0" encoding="utf-8"?>
<ds:datastoreItem xmlns:ds="http://schemas.openxmlformats.org/officeDocument/2006/customXml" ds:itemID="{D55716E7-4EF6-4738-9B90-30504420388C}">
  <ds:schemaRefs>
    <ds:schemaRef ds:uri="8ee9550b-f5f4-4dde-bce5-39f4ba45c2f1"/>
    <ds:schemaRef ds:uri="http://schemas.microsoft.com/office/2006/documentManagement/types"/>
    <ds:schemaRef ds:uri="http://purl.org/dc/elements/1.1/"/>
    <ds:schemaRef ds:uri="http://schemas.microsoft.com/office/2006/metadata/properties"/>
    <ds:schemaRef ds:uri="92c24619-d6d5-42cf-b618-23d930ad9f20"/>
    <ds:schemaRef ds:uri="http://schemas.microsoft.com/office/infopath/2007/PartnerControls"/>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390230E8-A964-4B8A-8460-19301E7882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129</TotalTime>
  <Words>663</Words>
  <Application>Microsoft Office PowerPoint</Application>
  <PresentationFormat>On-screen Show (4:3)</PresentationFormat>
  <Paragraphs>81</Paragraphs>
  <Slides>8</Slides>
  <Notes>8</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8</vt:i4>
      </vt:variant>
    </vt:vector>
  </HeadingPairs>
  <TitlesOfParts>
    <vt:vector size="13" baseType="lpstr">
      <vt:lpstr>Arial</vt:lpstr>
      <vt:lpstr>Calibri</vt:lpstr>
      <vt:lpstr>Calibri Light</vt:lpstr>
      <vt:lpstr>Office Theme</vt:lpstr>
      <vt:lpstr>2_Office Theme</vt:lpstr>
      <vt:lpstr> Sesiwn 8  Session 8</vt:lpstr>
      <vt:lpstr>Beth yw 'addysg'? What is ‘education’?</vt:lpstr>
      <vt:lpstr>Fidio / Video</vt:lpstr>
      <vt:lpstr>Tasg Task</vt:lpstr>
      <vt:lpstr>PADLET</vt:lpstr>
      <vt:lpstr>Rhannu Sharing</vt:lpstr>
      <vt:lpstr>Crynhoi Recap</vt:lpstr>
      <vt:lpstr>Beth yw eich Mantra? What's your Mantra?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ECAD7003-C !</dc:title>
  <dc:creator>Kelly Gipson</dc:creator>
  <cp:lastModifiedBy>Jessica Roberts</cp:lastModifiedBy>
  <cp:revision>7</cp:revision>
  <dcterms:created xsi:type="dcterms:W3CDTF">2020-12-09T13:59:05Z</dcterms:created>
  <dcterms:modified xsi:type="dcterms:W3CDTF">2023-04-23T15:41:36Z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