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9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8CD71C-3B72-4629-BB41-E9199695895C}" v="3" dt="2025-06-15T21:28:33.5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0" d="100"/>
          <a:sy n="30" d="100"/>
        </p:scale>
        <p:origin x="1388" y="-2132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 Rosser (2214462)" userId="899b3782-8d37-48ca-8dda-7fd046a719ad" providerId="ADAL" clId="{478CD71C-3B72-4629-BB41-E9199695895C}"/>
    <pc:docChg chg="undo custSel modSld">
      <pc:chgData name="Tom Rosser (2214462)" userId="899b3782-8d37-48ca-8dda-7fd046a719ad" providerId="ADAL" clId="{478CD71C-3B72-4629-BB41-E9199695895C}" dt="2025-06-15T21:30:37.883" v="100" actId="20577"/>
      <pc:docMkLst>
        <pc:docMk/>
      </pc:docMkLst>
      <pc:sldChg chg="modSp mod">
        <pc:chgData name="Tom Rosser (2214462)" userId="899b3782-8d37-48ca-8dda-7fd046a719ad" providerId="ADAL" clId="{478CD71C-3B72-4629-BB41-E9199695895C}" dt="2025-06-15T21:30:37.883" v="100" actId="20577"/>
        <pc:sldMkLst>
          <pc:docMk/>
          <pc:sldMk cId="3614847902" sldId="259"/>
        </pc:sldMkLst>
        <pc:spChg chg="mod">
          <ac:chgData name="Tom Rosser (2214462)" userId="899b3782-8d37-48ca-8dda-7fd046a719ad" providerId="ADAL" clId="{478CD71C-3B72-4629-BB41-E9199695895C}" dt="2025-06-15T21:30:17.084" v="96" actId="20577"/>
          <ac:spMkLst>
            <pc:docMk/>
            <pc:sldMk cId="3614847902" sldId="259"/>
            <ac:spMk id="5" creationId="{08FC6847-7B73-B650-3156-875FAB57980E}"/>
          </ac:spMkLst>
        </pc:spChg>
        <pc:spChg chg="mod">
          <ac:chgData name="Tom Rosser (2214462)" userId="899b3782-8d37-48ca-8dda-7fd046a719ad" providerId="ADAL" clId="{478CD71C-3B72-4629-BB41-E9199695895C}" dt="2025-06-15T21:30:37.883" v="100" actId="20577"/>
          <ac:spMkLst>
            <pc:docMk/>
            <pc:sldMk cId="3614847902" sldId="259"/>
            <ac:spMk id="10" creationId="{9ABB6ABD-E355-6D11-D132-4D5D1AABDC4B}"/>
          </ac:spMkLst>
        </pc:spChg>
        <pc:picChg chg="mod">
          <ac:chgData name="Tom Rosser (2214462)" userId="899b3782-8d37-48ca-8dda-7fd046a719ad" providerId="ADAL" clId="{478CD71C-3B72-4629-BB41-E9199695895C}" dt="2025-06-15T21:27:54.060" v="23" actId="1076"/>
          <ac:picMkLst>
            <pc:docMk/>
            <pc:sldMk cId="3614847902" sldId="259"/>
            <ac:picMk id="15" creationId="{E7CC005F-938C-8502-08EC-1EF597AEB5E6}"/>
          </ac:picMkLst>
        </pc:picChg>
        <pc:picChg chg="mod">
          <ac:chgData name="Tom Rosser (2214462)" userId="899b3782-8d37-48ca-8dda-7fd046a719ad" providerId="ADAL" clId="{478CD71C-3B72-4629-BB41-E9199695895C}" dt="2025-06-15T21:28:17.072" v="29" actId="14100"/>
          <ac:picMkLst>
            <pc:docMk/>
            <pc:sldMk cId="3614847902" sldId="259"/>
            <ac:picMk id="16" creationId="{A2DE2431-3493-6AEC-65F7-667302A5B84A}"/>
          </ac:picMkLst>
        </pc:picChg>
        <pc:picChg chg="mod">
          <ac:chgData name="Tom Rosser (2214462)" userId="899b3782-8d37-48ca-8dda-7fd046a719ad" providerId="ADAL" clId="{478CD71C-3B72-4629-BB41-E9199695895C}" dt="2025-06-15T21:28:33.536" v="31" actId="1076"/>
          <ac:picMkLst>
            <pc:docMk/>
            <pc:sldMk cId="3614847902" sldId="259"/>
            <ac:picMk id="2050" creationId="{2D4ED7A5-83C7-C7F6-C109-C97DDBC2B5F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8AF61-F2F1-F7C8-30B5-76FC087A82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145912-97BE-992E-D6E2-392E5AEE15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Reducing the cost of the packing operation within the FSP1 process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Thomas Rosser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 - Andrew Thorne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University of Wales Trinity Saint David </a:t>
            </a:r>
            <a:endParaRPr lang="en-GB" altLang="en-US" sz="36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E64A76-39C9-999B-6898-B58D57CB6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8E1E0C0-191A-33B6-3B27-E9F9C747AF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E11D1CD-EDE7-30CA-1F17-946520092C55}"/>
              </a:ext>
            </a:extLst>
          </p:cNvPr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59FBD841-D9F7-792E-1BFD-D158B7C7AEEB}"/>
              </a:ext>
            </a:extLst>
          </p:cNvPr>
          <p:cNvCxnSpPr/>
          <p:nvPr/>
        </p:nvCxnSpPr>
        <p:spPr>
          <a:xfrm>
            <a:off x="179999" y="29067158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12B2A3A-0680-CF1B-3D13-4C91B7A58D6E}"/>
              </a:ext>
            </a:extLst>
          </p:cNvPr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University of Wales Trinity Saint David</a:t>
            </a:r>
            <a:endParaRPr lang="en-GB" sz="3200" dirty="0"/>
          </a:p>
        </p:txBody>
      </p:sp>
      <p:pic>
        <p:nvPicPr>
          <p:cNvPr id="2050" name="Picture 2" descr="Download Renishaw plc Logo in SVG Vector or PNG File Format - Logo.wine">
            <a:extLst>
              <a:ext uri="{FF2B5EF4-FFF2-40B4-BE49-F238E27FC236}">
                <a16:creationId xmlns:a16="http://schemas.microsoft.com/office/drawing/2014/main" id="{2D4ED7A5-83C7-C7F6-C109-C97DDBC2B5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42" t="34904" r="10987" b="34823"/>
          <a:stretch/>
        </p:blipFill>
        <p:spPr bwMode="auto">
          <a:xfrm>
            <a:off x="180000" y="29128236"/>
            <a:ext cx="4476801" cy="114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1290F1B-9EA2-8A13-4B65-E13B673130CE}"/>
              </a:ext>
            </a:extLst>
          </p:cNvPr>
          <p:cNvCxnSpPr/>
          <p:nvPr/>
        </p:nvCxnSpPr>
        <p:spPr>
          <a:xfrm>
            <a:off x="180000" y="5563513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0" name="Picture 59">
            <a:extLst>
              <a:ext uri="{FF2B5EF4-FFF2-40B4-BE49-F238E27FC236}">
                <a16:creationId xmlns:a16="http://schemas.microsoft.com/office/drawing/2014/main" id="{0996F680-D43E-E262-91B1-67C6CACC56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063" y="1951590"/>
            <a:ext cx="2656373" cy="35418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87BAA1-870A-368E-1494-D7539008A87B}"/>
              </a:ext>
            </a:extLst>
          </p:cNvPr>
          <p:cNvSpPr txBox="1"/>
          <p:nvPr/>
        </p:nvSpPr>
        <p:spPr>
          <a:xfrm>
            <a:off x="277972" y="5561430"/>
            <a:ext cx="6482058" cy="231755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project investigated Renishaw’s FSP1 packaging operation for high-precision linear encoder scales (Fig.1). The manual nature of the process resulted in long cycle times, high motion waste, and a 17% packaging error rate. Lean Six Sigma’s DMAIC methodology was selected to identify inefficiencies, validate root causes, and design an improved packaging workstation.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 – Packing bench </a:t>
            </a:r>
          </a:p>
          <a:p>
            <a:pPr algn="ctr"/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reduce packaging time and operator motion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eliminate packaging errors using error-proofing (Poka-Yoke)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standardise work layout and documentation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validate a cost-effective, sustainable improvement strategy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Six Sigma DMAIC framework structured the investigation into the packaging operation: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Define: Process issues were identified via Gemba walk and SIPOC analysis.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Measure: Time studies, spaghetti diagrams, and error tracking established performance baselines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Analyse: Root causes were investigated using fishbone diagrams and 5 Whys.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Improve: A redesigned workstation was benchmarked and tested using mock trials.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Control: A sustainability strategy was developed for future implementation.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FC6847-7B73-B650-3156-875FAB57980E}"/>
              </a:ext>
            </a:extLst>
          </p:cNvPr>
          <p:cNvSpPr txBox="1"/>
          <p:nvPr/>
        </p:nvSpPr>
        <p:spPr>
          <a:xfrm>
            <a:off x="14606280" y="5592994"/>
            <a:ext cx="6482058" cy="2471445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CAD (Fig. 5). The redesigned bench, trialled with loaned equipment, included barcode scanning, vision checks, and organised storage to reduce motion, remove buddy checks, and improve first-time quality. Loan units were then supplied to validate the design and obtain improvement data (Fig. 6).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5 – CAD design of bench</a:t>
            </a: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6 – Validation bench </a:t>
            </a: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 and Conclusion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Full implementation was limited by budget constraints; the following results were achieved during validation:</a:t>
            </a: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1 – Improved results</a:t>
            </a: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Lean Six Sigma improved the FSP1 packaging process by reducing waste, eliminating errors, and cutting costs. The validated design offers a high-impact, low-cost solution for manual operations.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Thanks are due to Andrew for academic supervision, the Renishaw FSP1 team for their support and engagement throughout the project, and to my family for their constant encouragement.</a:t>
            </a:r>
          </a:p>
          <a:p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BB6ABD-E355-6D11-D132-4D5D1AABDC4B}"/>
              </a:ext>
            </a:extLst>
          </p:cNvPr>
          <p:cNvSpPr txBox="1"/>
          <p:nvPr/>
        </p:nvSpPr>
        <p:spPr>
          <a:xfrm>
            <a:off x="7450783" y="5563513"/>
            <a:ext cx="6482058" cy="236680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data collection plan was followed to quantify process performance: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Cycle Time: Avg. 13.4 mins per cycle (range: 11.5–15.5 mins) — high variation indicated poor standardisation (Figure 2)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Operator Motion: Avg. 17.1 m walked per cycle. Key contributor: 4.7 m walk to communal printer (Fig.3)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Packaging Errors: 17% error rate (10 in 60). Most common: incorrect certificate in box (Fig.4)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Tool Access:11 interruptions observed for missing items (e.g. scissors, labels).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 – Cycle time per part</a:t>
            </a:r>
          </a:p>
          <a:p>
            <a:pPr algn="ctr"/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 – From/To chart </a:t>
            </a: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4 – Packaging errors pareto chart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Improved Bench Design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Root cause analysis using fishbone and 5 Whys identified a lack of standardisation in layout, procedures, and error control. To address this, features from a benchmarked cell (FSP2) including compact layout, digital instructions, and Poka-Yoke were adapted into a new FSP1 design using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B05BD0C-5538-4EDB-B790-25E6A26715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693" y="11209161"/>
            <a:ext cx="5744615" cy="43038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8CFC8F3-D156-A34E-62FA-D2D2BD9A44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0783" y="13214087"/>
            <a:ext cx="6482058" cy="29397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7CC005F-938C-8502-08EC-1EF597AEB5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01462" y="20700457"/>
            <a:ext cx="6180700" cy="336312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2DE2431-3493-6AEC-65F7-667302A5B84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62608" y="16708663"/>
            <a:ext cx="5756755" cy="342217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F9F8414-CAF2-8D69-E416-9AB1A020C12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029467" y="9145870"/>
            <a:ext cx="5363780" cy="370977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834A18E-9EA3-9434-89D8-7EFC90C51B1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467023" y="20219294"/>
            <a:ext cx="6760571" cy="303618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E0E86E2-A65F-A29C-807B-7A68AAF88BF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110917" y="13310581"/>
            <a:ext cx="5200879" cy="389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847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2108</TotalTime>
  <Words>552</Words>
  <Application>Microsoft Office PowerPoint</Application>
  <PresentationFormat>Custom</PresentationFormat>
  <Paragraphs>113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Tom Rosser (2214462)</cp:lastModifiedBy>
  <cp:revision>29</cp:revision>
  <dcterms:created xsi:type="dcterms:W3CDTF">2016-02-25T08:27:32Z</dcterms:created>
  <dcterms:modified xsi:type="dcterms:W3CDTF">2025-06-15T21:30:43Z</dcterms:modified>
</cp:coreProperties>
</file>