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199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80943-E257-CABE-DF26-82360A9D8B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B6BE73-D15D-2E98-AF9D-C9EB4451AC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DF33FA-284B-1A4D-FFD2-E7EF06EF4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CFE76-5F4F-3D4A-8791-72498828F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C864D-EAC9-C639-E4D7-BD5C6BFC8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794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DDB99-2BFE-CB80-4ECD-F70A79205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01C3-316D-EF5A-3777-5FEB6A0C1B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EA41E9-8EC8-67A9-58BD-452305DD6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64C80D-0355-B1B1-162F-43D4F0EA9F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C6CB4A-0D2A-939E-80E0-140CC7DEF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159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F4627-33CE-97A7-E249-A29AE2D98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05A731-71E2-8EA3-14DD-AEA7C7DE26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C2D77-2B79-AEAC-53CE-C2D588C1A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917B6-43BE-1F28-CE15-C2E3EE695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8CB193-267F-06F8-82E7-76009583F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747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A6084-673B-7E5D-CCE2-BB362C2BD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4BE21-9B11-D0FB-83E4-BAE6E3668F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6A326C-5003-86D1-24CD-2D0DB7A578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5F061C-2C59-28D8-4090-B751023ED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C6ABB8-171C-0BB9-2943-9629B622C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6262D5-DE2F-0CCD-CE48-D51BC3FB0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96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90D8A-1006-C8D4-2E84-ACE3D691D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5DCCAC-189E-7078-DCCE-9ED4397D7E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55F53E-8E53-A004-0B04-7BAB40DB8A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B6457D-07B8-934F-46F1-98FBDACB86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E29C3F-454E-664B-5345-F970E6A14D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F06CED-8803-71AB-0D93-B23E91F60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6FCF2-F5F7-F096-E024-A1C1D59B6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0FA008-48C0-BE9D-0731-207F3D3440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25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16875-502D-69F2-7251-D1B2090CB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F6C4DA-56E5-79C1-D358-8511686D2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56C4D8-35A3-392F-019C-5496C76CC9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C1B1D9-EA48-4799-ADE6-56CAA3DD4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7464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984459-E4C0-4551-CA2D-BC2CFC5C7A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061DC5-2835-1356-A34D-14CCCE4289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543526-868C-A22C-C730-C05A18FDB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5422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DD3B1-EA66-A4D0-5A70-6342EBA9A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83512-4499-3E29-84F6-ACA49D993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8A46DB-71AD-000E-503F-433F437810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B8D79C-6B18-D262-D31A-157609BBB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5D1771-E532-1F6B-236F-E240CF8BA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60397B-B82B-AB81-75B7-65646C5DB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1829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28F50-4228-54E0-B1D4-64E2E7DAE0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3751A4-C3EC-8FC2-7A40-DAACC0700F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1E6471-4EE6-EEC7-9222-DF4C3BEED0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0B478D-7908-AE3C-5013-B27E06DC0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9C08EB-04B8-F284-3569-D2C78F5F2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3E6484-4FF8-DE3E-7AAD-7B451381C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861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44AC-37B7-1CFE-8867-FE62C57B9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C02E7E-8360-FA9A-2A5C-C28743DCC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718243-E25F-8C12-B99D-AD11E175C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8C166-69DA-7F1A-6425-B823A6552B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385ABA-69B8-9F6C-BED5-DC28C6E47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0810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F2D5-A349-CE1A-1423-606F5A5B9A9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2A7307-131E-8C0F-C748-930A422BF8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CEB6B5-C6C7-B1BF-6524-5EC76101A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4B0BCB-A38B-CCB3-1695-5F64646AC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4AE4C-D882-E282-4FEC-29137991C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986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2A467FE-530D-6F52-08BC-BA86309DD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95B7DB-A42A-A384-B1E1-5F7A017C0C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514F88-010B-2C11-E517-5EBBECF2E5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4196D0-27C0-4551-9C55-93AB89260801}" type="datetimeFigureOut">
              <a:rPr lang="en-GB" smtClean="0"/>
              <a:t>05/01/2025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5AE0CB-DB94-4F02-D7CA-219534AC50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17D00F-40FB-B71E-EB94-E9DEF20ED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9E40D2-678F-4769-883C-41BF21E04D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59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F127-3455-EA41-883E-00DAE57BBD4B}"/>
              </a:ext>
            </a:extLst>
          </p:cNvPr>
          <p:cNvGraphicFramePr>
            <a:graphicFrameLocks noGrp="1"/>
          </p:cNvGraphicFramePr>
          <p:nvPr/>
        </p:nvGraphicFramePr>
        <p:xfrm>
          <a:off x="144167" y="709537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9C0F3077-8ED8-3306-3B34-5A2CBE7A2FEA}"/>
              </a:ext>
            </a:extLst>
          </p:cNvPr>
          <p:cNvSpPr txBox="1"/>
          <p:nvPr/>
        </p:nvSpPr>
        <p:spPr>
          <a:xfrm>
            <a:off x="2715292" y="-44359"/>
            <a:ext cx="67614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FB233F-313E-69CC-39B4-44E4BDF762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59424"/>
            <a:ext cx="12192115" cy="797138"/>
          </a:xfrm>
          <a:prstGeom prst="rect">
            <a:avLst/>
          </a:prstGeom>
          <a:noFill/>
          <a:ln cap="flat">
            <a:noFill/>
          </a:ln>
        </p:spPr>
      </p:pic>
    </p:spTree>
    <p:extLst>
      <p:ext uri="{BB962C8B-B14F-4D97-AF65-F5344CB8AC3E}">
        <p14:creationId xmlns:p14="http://schemas.microsoft.com/office/powerpoint/2010/main" val="38396070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Hedydd Jones</dc:creator>
  <cp:lastModifiedBy>Hedydd Jones</cp:lastModifiedBy>
  <cp:revision>1</cp:revision>
  <dcterms:created xsi:type="dcterms:W3CDTF">2025-01-05T15:45:54Z</dcterms:created>
  <dcterms:modified xsi:type="dcterms:W3CDTF">2025-01-05T15:46:28Z</dcterms:modified>
</cp:coreProperties>
</file>