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  <p:sldMasterId id="2147483687" r:id="rId2"/>
  </p:sldMasterIdLst>
  <p:sldIdLst>
    <p:sldId id="256" r:id="rId3"/>
    <p:sldId id="281" r:id="rId4"/>
    <p:sldId id="277" r:id="rId5"/>
    <p:sldId id="280" r:id="rId6"/>
    <p:sldId id="266" r:id="rId7"/>
    <p:sldId id="268" r:id="rId8"/>
    <p:sldId id="267" r:id="rId9"/>
    <p:sldId id="260" r:id="rId10"/>
    <p:sldId id="269" r:id="rId11"/>
    <p:sldId id="270" r:id="rId12"/>
    <p:sldId id="273" r:id="rId13"/>
    <p:sldId id="274" r:id="rId14"/>
    <p:sldId id="271" r:id="rId15"/>
    <p:sldId id="272" r:id="rId16"/>
    <p:sldId id="275" r:id="rId17"/>
    <p:sldId id="276" r:id="rId18"/>
    <p:sldId id="278" r:id="rId19"/>
    <p:sldId id="279" r:id="rId20"/>
    <p:sldId id="282" r:id="rId21"/>
    <p:sldId id="283" r:id="rId22"/>
    <p:sldId id="284" r:id="rId23"/>
    <p:sldId id="287" r:id="rId24"/>
    <p:sldId id="285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3D92EFD-B5A5-4C39-BB51-610608C26DB5}" v="45" dt="2026-10-13T14:30:43.3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microsoft.com/office/2015/10/relationships/revisionInfo" Target="revisionInfo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bby evans" userId="81cee5722ac31fcc" providerId="LiveId" clId="{8A2395E5-44E5-4E64-B211-500B39428890}"/>
    <pc:docChg chg="undo custSel addSld delSld modSld">
      <pc:chgData name="libby evans" userId="81cee5722ac31fcc" providerId="LiveId" clId="{8A2395E5-44E5-4E64-B211-500B39428890}" dt="2026-10-14T19:07:22.169" v="1217" actId="20577"/>
      <pc:docMkLst>
        <pc:docMk/>
      </pc:docMkLst>
      <pc:sldChg chg="addSp modSp mod modAnim">
        <pc:chgData name="libby evans" userId="81cee5722ac31fcc" providerId="LiveId" clId="{8A2395E5-44E5-4E64-B211-500B39428890}" dt="2026-10-13T13:12:45.283" v="424" actId="20577"/>
        <pc:sldMkLst>
          <pc:docMk/>
          <pc:sldMk cId="1266513143" sldId="256"/>
        </pc:sldMkLst>
        <pc:spChg chg="mod">
          <ac:chgData name="libby evans" userId="81cee5722ac31fcc" providerId="LiveId" clId="{8A2395E5-44E5-4E64-B211-500B39428890}" dt="2026-10-13T13:12:45.283" v="424" actId="20577"/>
          <ac:spMkLst>
            <pc:docMk/>
            <pc:sldMk cId="1266513143" sldId="256"/>
            <ac:spMk id="2" creationId="{9BEF7125-C17A-1D76-1A6C-DB192604755A}"/>
          </ac:spMkLst>
        </pc:spChg>
        <pc:picChg chg="add mod">
          <ac:chgData name="libby evans" userId="81cee5722ac31fcc" providerId="LiveId" clId="{8A2395E5-44E5-4E64-B211-500B39428890}" dt="2026-10-11T20:37:39.024" v="0"/>
          <ac:picMkLst>
            <pc:docMk/>
            <pc:sldMk cId="1266513143" sldId="256"/>
            <ac:picMk id="19" creationId="{4841FBBC-B381-C64D-2A33-7910AB53E54B}"/>
          </ac:picMkLst>
        </pc:picChg>
      </pc:sldChg>
      <pc:sldChg chg="del">
        <pc:chgData name="libby evans" userId="81cee5722ac31fcc" providerId="LiveId" clId="{8A2395E5-44E5-4E64-B211-500B39428890}" dt="2026-10-13T10:38:22.404" v="41" actId="47"/>
        <pc:sldMkLst>
          <pc:docMk/>
          <pc:sldMk cId="646565012" sldId="258"/>
        </pc:sldMkLst>
      </pc:sldChg>
      <pc:sldChg chg="addSp delSp modSp mod">
        <pc:chgData name="libby evans" userId="81cee5722ac31fcc" providerId="LiveId" clId="{8A2395E5-44E5-4E64-B211-500B39428890}" dt="2026-10-13T14:27:09.529" v="1151" actId="20577"/>
        <pc:sldMkLst>
          <pc:docMk/>
          <pc:sldMk cId="3916529765" sldId="260"/>
        </pc:sldMkLst>
        <pc:spChg chg="mod">
          <ac:chgData name="libby evans" userId="81cee5722ac31fcc" providerId="LiveId" clId="{8A2395E5-44E5-4E64-B211-500B39428890}" dt="2026-10-13T14:27:09.529" v="1151" actId="20577"/>
          <ac:spMkLst>
            <pc:docMk/>
            <pc:sldMk cId="3916529765" sldId="260"/>
            <ac:spMk id="2" creationId="{AEA1208A-E378-126F-439D-9E50CD5D5D2B}"/>
          </ac:spMkLst>
        </pc:spChg>
        <pc:picChg chg="del">
          <ac:chgData name="libby evans" userId="81cee5722ac31fcc" providerId="LiveId" clId="{8A2395E5-44E5-4E64-B211-500B39428890}" dt="2026-10-13T13:38:41.131" v="541" actId="478"/>
          <ac:picMkLst>
            <pc:docMk/>
            <pc:sldMk cId="3916529765" sldId="260"/>
            <ac:picMk id="7" creationId="{C4CE2DE9-C8B8-7A19-90C0-103616EC7935}"/>
          </ac:picMkLst>
        </pc:picChg>
        <pc:picChg chg="add mod">
          <ac:chgData name="libby evans" userId="81cee5722ac31fcc" providerId="LiveId" clId="{8A2395E5-44E5-4E64-B211-500B39428890}" dt="2026-10-13T13:38:54.008" v="545" actId="1076"/>
          <ac:picMkLst>
            <pc:docMk/>
            <pc:sldMk cId="3916529765" sldId="260"/>
            <ac:picMk id="10" creationId="{AC5E6E79-BA20-253E-4E13-75770195978C}"/>
          </ac:picMkLst>
        </pc:picChg>
      </pc:sldChg>
      <pc:sldChg chg="modSp mod">
        <pc:chgData name="libby evans" userId="81cee5722ac31fcc" providerId="LiveId" clId="{8A2395E5-44E5-4E64-B211-500B39428890}" dt="2026-10-13T13:31:46.397" v="509" actId="20577"/>
        <pc:sldMkLst>
          <pc:docMk/>
          <pc:sldMk cId="718707065" sldId="266"/>
        </pc:sldMkLst>
        <pc:spChg chg="mod">
          <ac:chgData name="libby evans" userId="81cee5722ac31fcc" providerId="LiveId" clId="{8A2395E5-44E5-4E64-B211-500B39428890}" dt="2026-10-13T13:31:46.397" v="509" actId="20577"/>
          <ac:spMkLst>
            <pc:docMk/>
            <pc:sldMk cId="718707065" sldId="266"/>
            <ac:spMk id="2" creationId="{E70E16A2-DF23-7DBF-799B-6761317FA6E7}"/>
          </ac:spMkLst>
        </pc:spChg>
      </pc:sldChg>
      <pc:sldChg chg="addSp delSp modSp mod">
        <pc:chgData name="libby evans" userId="81cee5722ac31fcc" providerId="LiveId" clId="{8A2395E5-44E5-4E64-B211-500B39428890}" dt="2026-10-13T13:39:42.488" v="589" actId="20577"/>
        <pc:sldMkLst>
          <pc:docMk/>
          <pc:sldMk cId="2430722528" sldId="267"/>
        </pc:sldMkLst>
        <pc:spChg chg="mod">
          <ac:chgData name="libby evans" userId="81cee5722ac31fcc" providerId="LiveId" clId="{8A2395E5-44E5-4E64-B211-500B39428890}" dt="2026-10-13T13:39:42.488" v="589" actId="20577"/>
          <ac:spMkLst>
            <pc:docMk/>
            <pc:sldMk cId="2430722528" sldId="267"/>
            <ac:spMk id="2" creationId="{8F5ABF9A-C511-3E4B-67DD-05645D0CE3EC}"/>
          </ac:spMkLst>
        </pc:spChg>
        <pc:picChg chg="del">
          <ac:chgData name="libby evans" userId="81cee5722ac31fcc" providerId="LiveId" clId="{8A2395E5-44E5-4E64-B211-500B39428890}" dt="2026-10-13T13:38:13.077" v="534" actId="478"/>
          <ac:picMkLst>
            <pc:docMk/>
            <pc:sldMk cId="2430722528" sldId="267"/>
            <ac:picMk id="7" creationId="{1E5467C2-6D1D-06DB-77B4-B4C932A0C987}"/>
          </ac:picMkLst>
        </pc:picChg>
        <pc:picChg chg="add mod">
          <ac:chgData name="libby evans" userId="81cee5722ac31fcc" providerId="LiveId" clId="{8A2395E5-44E5-4E64-B211-500B39428890}" dt="2026-10-13T13:38:37.872" v="540" actId="1076"/>
          <ac:picMkLst>
            <pc:docMk/>
            <pc:sldMk cId="2430722528" sldId="267"/>
            <ac:picMk id="8" creationId="{1FE40F85-833D-9CF1-673D-36A0A7E78003}"/>
          </ac:picMkLst>
        </pc:picChg>
      </pc:sldChg>
      <pc:sldChg chg="modSp mod">
        <pc:chgData name="libby evans" userId="81cee5722ac31fcc" providerId="LiveId" clId="{8A2395E5-44E5-4E64-B211-500B39428890}" dt="2026-10-13T13:32:21.405" v="519" actId="20577"/>
        <pc:sldMkLst>
          <pc:docMk/>
          <pc:sldMk cId="2464306424" sldId="268"/>
        </pc:sldMkLst>
        <pc:spChg chg="mod">
          <ac:chgData name="libby evans" userId="81cee5722ac31fcc" providerId="LiveId" clId="{8A2395E5-44E5-4E64-B211-500B39428890}" dt="2026-10-13T13:32:21.405" v="519" actId="20577"/>
          <ac:spMkLst>
            <pc:docMk/>
            <pc:sldMk cId="2464306424" sldId="268"/>
            <ac:spMk id="2" creationId="{223F4C23-45DB-9468-A3E7-6274EC40BE0D}"/>
          </ac:spMkLst>
        </pc:spChg>
      </pc:sldChg>
      <pc:sldChg chg="modSp mod">
        <pc:chgData name="libby evans" userId="81cee5722ac31fcc" providerId="LiveId" clId="{8A2395E5-44E5-4E64-B211-500B39428890}" dt="2026-10-13T13:42:56.798" v="646"/>
        <pc:sldMkLst>
          <pc:docMk/>
          <pc:sldMk cId="2729437679" sldId="269"/>
        </pc:sldMkLst>
        <pc:spChg chg="mod">
          <ac:chgData name="libby evans" userId="81cee5722ac31fcc" providerId="LiveId" clId="{8A2395E5-44E5-4E64-B211-500B39428890}" dt="2026-10-13T13:42:56.798" v="646"/>
          <ac:spMkLst>
            <pc:docMk/>
            <pc:sldMk cId="2729437679" sldId="269"/>
            <ac:spMk id="2" creationId="{802BA7AB-D162-0164-C96D-D68C7304B505}"/>
          </ac:spMkLst>
        </pc:spChg>
      </pc:sldChg>
      <pc:sldChg chg="modSp mod">
        <pc:chgData name="libby evans" userId="81cee5722ac31fcc" providerId="LiveId" clId="{8A2395E5-44E5-4E64-B211-500B39428890}" dt="2026-10-13T14:17:57.779" v="1105" actId="20577"/>
        <pc:sldMkLst>
          <pc:docMk/>
          <pc:sldMk cId="2438356112" sldId="270"/>
        </pc:sldMkLst>
        <pc:spChg chg="mod">
          <ac:chgData name="libby evans" userId="81cee5722ac31fcc" providerId="LiveId" clId="{8A2395E5-44E5-4E64-B211-500B39428890}" dt="2026-10-13T14:17:57.779" v="1105" actId="20577"/>
          <ac:spMkLst>
            <pc:docMk/>
            <pc:sldMk cId="2438356112" sldId="270"/>
            <ac:spMk id="2" creationId="{67558964-436C-AD96-9E26-B38C2EFB8637}"/>
          </ac:spMkLst>
        </pc:spChg>
      </pc:sldChg>
      <pc:sldChg chg="modSp mod">
        <pc:chgData name="libby evans" userId="81cee5722ac31fcc" providerId="LiveId" clId="{8A2395E5-44E5-4E64-B211-500B39428890}" dt="2026-10-13T14:22:48.394" v="1129" actId="20577"/>
        <pc:sldMkLst>
          <pc:docMk/>
          <pc:sldMk cId="3780000243" sldId="271"/>
        </pc:sldMkLst>
        <pc:spChg chg="mod">
          <ac:chgData name="libby evans" userId="81cee5722ac31fcc" providerId="LiveId" clId="{8A2395E5-44E5-4E64-B211-500B39428890}" dt="2026-10-13T13:47:53.791" v="697" actId="20577"/>
          <ac:spMkLst>
            <pc:docMk/>
            <pc:sldMk cId="3780000243" sldId="271"/>
            <ac:spMk id="2" creationId="{107DA4D7-01B1-48CF-B28C-C3934B75C727}"/>
          </ac:spMkLst>
        </pc:spChg>
        <pc:spChg chg="mod">
          <ac:chgData name="libby evans" userId="81cee5722ac31fcc" providerId="LiveId" clId="{8A2395E5-44E5-4E64-B211-500B39428890}" dt="2026-10-13T14:22:48.394" v="1129" actId="20577"/>
          <ac:spMkLst>
            <pc:docMk/>
            <pc:sldMk cId="3780000243" sldId="271"/>
            <ac:spMk id="5" creationId="{D0902996-4F0E-EEF3-E309-CEA1FFFAC0A7}"/>
          </ac:spMkLst>
        </pc:spChg>
      </pc:sldChg>
      <pc:sldChg chg="modSp mod">
        <pc:chgData name="libby evans" userId="81cee5722ac31fcc" providerId="LiveId" clId="{8A2395E5-44E5-4E64-B211-500B39428890}" dt="2026-10-13T14:18:20.125" v="1106" actId="20577"/>
        <pc:sldMkLst>
          <pc:docMk/>
          <pc:sldMk cId="1031229679" sldId="272"/>
        </pc:sldMkLst>
        <pc:spChg chg="mod">
          <ac:chgData name="libby evans" userId="81cee5722ac31fcc" providerId="LiveId" clId="{8A2395E5-44E5-4E64-B211-500B39428890}" dt="2026-10-13T14:18:20.125" v="1106" actId="20577"/>
          <ac:spMkLst>
            <pc:docMk/>
            <pc:sldMk cId="1031229679" sldId="272"/>
            <ac:spMk id="2" creationId="{CC2BA8BA-2D2B-61BE-A92A-67B88AF7333C}"/>
          </ac:spMkLst>
        </pc:spChg>
      </pc:sldChg>
      <pc:sldChg chg="modSp mod">
        <pc:chgData name="libby evans" userId="81cee5722ac31fcc" providerId="LiveId" clId="{8A2395E5-44E5-4E64-B211-500B39428890}" dt="2026-10-13T13:49:26.573" v="725" actId="20577"/>
        <pc:sldMkLst>
          <pc:docMk/>
          <pc:sldMk cId="3531108402" sldId="273"/>
        </pc:sldMkLst>
        <pc:spChg chg="mod">
          <ac:chgData name="libby evans" userId="81cee5722ac31fcc" providerId="LiveId" clId="{8A2395E5-44E5-4E64-B211-500B39428890}" dt="2026-10-13T13:49:26.573" v="725" actId="20577"/>
          <ac:spMkLst>
            <pc:docMk/>
            <pc:sldMk cId="3531108402" sldId="273"/>
            <ac:spMk id="2" creationId="{0BCA1195-FED8-40DD-86C4-AAD0174EC83B}"/>
          </ac:spMkLst>
        </pc:spChg>
      </pc:sldChg>
      <pc:sldChg chg="modSp mod">
        <pc:chgData name="libby evans" userId="81cee5722ac31fcc" providerId="LiveId" clId="{8A2395E5-44E5-4E64-B211-500B39428890}" dt="2026-10-13T14:18:28.580" v="1110" actId="313"/>
        <pc:sldMkLst>
          <pc:docMk/>
          <pc:sldMk cId="3009665458" sldId="274"/>
        </pc:sldMkLst>
        <pc:spChg chg="mod">
          <ac:chgData name="libby evans" userId="81cee5722ac31fcc" providerId="LiveId" clId="{8A2395E5-44E5-4E64-B211-500B39428890}" dt="2026-10-13T14:18:28.580" v="1110" actId="313"/>
          <ac:spMkLst>
            <pc:docMk/>
            <pc:sldMk cId="3009665458" sldId="274"/>
            <ac:spMk id="2" creationId="{5ADCEC4F-A6ED-B23D-E785-5A793E5C9A23}"/>
          </ac:spMkLst>
        </pc:spChg>
      </pc:sldChg>
      <pc:sldChg chg="modSp mod">
        <pc:chgData name="libby evans" userId="81cee5722ac31fcc" providerId="LiveId" clId="{8A2395E5-44E5-4E64-B211-500B39428890}" dt="2026-10-13T13:51:02.786" v="778"/>
        <pc:sldMkLst>
          <pc:docMk/>
          <pc:sldMk cId="627918880" sldId="275"/>
        </pc:sldMkLst>
        <pc:spChg chg="mod">
          <ac:chgData name="libby evans" userId="81cee5722ac31fcc" providerId="LiveId" clId="{8A2395E5-44E5-4E64-B211-500B39428890}" dt="2026-10-13T13:51:02.786" v="778"/>
          <ac:spMkLst>
            <pc:docMk/>
            <pc:sldMk cId="627918880" sldId="275"/>
            <ac:spMk id="2" creationId="{D381A034-48F8-797A-EFA0-3F314ECCF785}"/>
          </ac:spMkLst>
        </pc:spChg>
      </pc:sldChg>
      <pc:sldChg chg="modSp mod">
        <pc:chgData name="libby evans" userId="81cee5722ac31fcc" providerId="LiveId" clId="{8A2395E5-44E5-4E64-B211-500B39428890}" dt="2026-10-13T14:18:55.767" v="1113" actId="20577"/>
        <pc:sldMkLst>
          <pc:docMk/>
          <pc:sldMk cId="2949424175" sldId="276"/>
        </pc:sldMkLst>
        <pc:spChg chg="mod">
          <ac:chgData name="libby evans" userId="81cee5722ac31fcc" providerId="LiveId" clId="{8A2395E5-44E5-4E64-B211-500B39428890}" dt="2026-10-13T14:18:55.767" v="1113" actId="20577"/>
          <ac:spMkLst>
            <pc:docMk/>
            <pc:sldMk cId="2949424175" sldId="276"/>
            <ac:spMk id="2" creationId="{DCD17F18-4201-4D3E-71B4-0EE06DF36AEF}"/>
          </ac:spMkLst>
        </pc:spChg>
      </pc:sldChg>
      <pc:sldChg chg="addSp delSp modSp mod">
        <pc:chgData name="libby evans" userId="81cee5722ac31fcc" providerId="LiveId" clId="{8A2395E5-44E5-4E64-B211-500B39428890}" dt="2026-10-13T10:33:07.552" v="7" actId="1076"/>
        <pc:sldMkLst>
          <pc:docMk/>
          <pc:sldMk cId="537245912" sldId="277"/>
        </pc:sldMkLst>
        <pc:picChg chg="del">
          <ac:chgData name="libby evans" userId="81cee5722ac31fcc" providerId="LiveId" clId="{8A2395E5-44E5-4E64-B211-500B39428890}" dt="2026-10-13T10:25:22.995" v="2" actId="478"/>
          <ac:picMkLst>
            <pc:docMk/>
            <pc:sldMk cId="537245912" sldId="277"/>
            <ac:picMk id="7" creationId="{4B9CA036-DB39-3AC6-C8B3-E20BAFB7F4C4}"/>
          </ac:picMkLst>
        </pc:picChg>
        <pc:picChg chg="add mod">
          <ac:chgData name="libby evans" userId="81cee5722ac31fcc" providerId="LiveId" clId="{8A2395E5-44E5-4E64-B211-500B39428890}" dt="2026-10-13T10:33:07.552" v="7" actId="1076"/>
          <ac:picMkLst>
            <pc:docMk/>
            <pc:sldMk cId="537245912" sldId="277"/>
            <ac:picMk id="8" creationId="{299676EB-6994-3AD4-9F33-8793DF9285AB}"/>
          </ac:picMkLst>
        </pc:picChg>
      </pc:sldChg>
      <pc:sldChg chg="addSp delSp modSp mod">
        <pc:chgData name="libby evans" userId="81cee5722ac31fcc" providerId="LiveId" clId="{8A2395E5-44E5-4E64-B211-500B39428890}" dt="2026-10-13T10:34:22.806" v="16" actId="1076"/>
        <pc:sldMkLst>
          <pc:docMk/>
          <pc:sldMk cId="1972650437" sldId="278"/>
        </pc:sldMkLst>
        <pc:picChg chg="add mod">
          <ac:chgData name="libby evans" userId="81cee5722ac31fcc" providerId="LiveId" clId="{8A2395E5-44E5-4E64-B211-500B39428890}" dt="2026-10-13T10:34:22.806" v="16" actId="1076"/>
          <ac:picMkLst>
            <pc:docMk/>
            <pc:sldMk cId="1972650437" sldId="278"/>
            <ac:picMk id="7" creationId="{E096E022-E655-0085-F697-5140C1A43DF5}"/>
          </ac:picMkLst>
        </pc:picChg>
        <pc:picChg chg="del">
          <ac:chgData name="libby evans" userId="81cee5722ac31fcc" providerId="LiveId" clId="{8A2395E5-44E5-4E64-B211-500B39428890}" dt="2026-10-13T10:33:30.391" v="10" actId="478"/>
          <ac:picMkLst>
            <pc:docMk/>
            <pc:sldMk cId="1972650437" sldId="278"/>
            <ac:picMk id="12" creationId="{C3D9EE0D-ABDC-5AA8-F225-B5F25D1CDCF8}"/>
          </ac:picMkLst>
        </pc:picChg>
      </pc:sldChg>
      <pc:sldChg chg="modSp mod">
        <pc:chgData name="libby evans" userId="81cee5722ac31fcc" providerId="LiveId" clId="{8A2395E5-44E5-4E64-B211-500B39428890}" dt="2026-10-13T14:32:36.444" v="1211" actId="404"/>
        <pc:sldMkLst>
          <pc:docMk/>
          <pc:sldMk cId="1272759115" sldId="279"/>
        </pc:sldMkLst>
        <pc:spChg chg="mod">
          <ac:chgData name="libby evans" userId="81cee5722ac31fcc" providerId="LiveId" clId="{8A2395E5-44E5-4E64-B211-500B39428890}" dt="2026-10-13T14:32:36.444" v="1211" actId="404"/>
          <ac:spMkLst>
            <pc:docMk/>
            <pc:sldMk cId="1272759115" sldId="279"/>
            <ac:spMk id="5" creationId="{903AC5F7-8DE6-3A8A-611A-A22BE64F2535}"/>
          </ac:spMkLst>
        </pc:spChg>
      </pc:sldChg>
      <pc:sldChg chg="addSp modSp mod">
        <pc:chgData name="libby evans" userId="81cee5722ac31fcc" providerId="LiveId" clId="{8A2395E5-44E5-4E64-B211-500B39428890}" dt="2026-10-13T14:25:04.395" v="1147" actId="1076"/>
        <pc:sldMkLst>
          <pc:docMk/>
          <pc:sldMk cId="3155440606" sldId="280"/>
        </pc:sldMkLst>
        <pc:spChg chg="mod">
          <ac:chgData name="libby evans" userId="81cee5722ac31fcc" providerId="LiveId" clId="{8A2395E5-44E5-4E64-B211-500B39428890}" dt="2026-10-13T14:24:48.566" v="1142" actId="1076"/>
          <ac:spMkLst>
            <pc:docMk/>
            <pc:sldMk cId="3155440606" sldId="280"/>
            <ac:spMk id="5" creationId="{22FC2151-27BE-1F7F-331E-7FD7CD671A0E}"/>
          </ac:spMkLst>
        </pc:spChg>
        <pc:spChg chg="add mod">
          <ac:chgData name="libby evans" userId="81cee5722ac31fcc" providerId="LiveId" clId="{8A2395E5-44E5-4E64-B211-500B39428890}" dt="2026-10-13T14:24:39.974" v="1141" actId="1076"/>
          <ac:spMkLst>
            <pc:docMk/>
            <pc:sldMk cId="3155440606" sldId="280"/>
            <ac:spMk id="6" creationId="{94BD48E7-EA17-5BE4-8507-E037B9D15E58}"/>
          </ac:spMkLst>
        </pc:spChg>
        <pc:picChg chg="mod">
          <ac:chgData name="libby evans" userId="81cee5722ac31fcc" providerId="LiveId" clId="{8A2395E5-44E5-4E64-B211-500B39428890}" dt="2026-10-13T14:24:55.353" v="1144" actId="14100"/>
          <ac:picMkLst>
            <pc:docMk/>
            <pc:sldMk cId="3155440606" sldId="280"/>
            <ac:picMk id="7" creationId="{FD1BBFC4-CB55-A1F2-D742-D168AD5CB674}"/>
          </ac:picMkLst>
        </pc:picChg>
        <pc:picChg chg="mod">
          <ac:chgData name="libby evans" userId="81cee5722ac31fcc" providerId="LiveId" clId="{8A2395E5-44E5-4E64-B211-500B39428890}" dt="2026-10-13T14:24:59.979" v="1146" actId="1076"/>
          <ac:picMkLst>
            <pc:docMk/>
            <pc:sldMk cId="3155440606" sldId="280"/>
            <ac:picMk id="10" creationId="{F09D0AC8-1699-5297-7DB4-848F1960655F}"/>
          </ac:picMkLst>
        </pc:picChg>
        <pc:picChg chg="mod">
          <ac:chgData name="libby evans" userId="81cee5722ac31fcc" providerId="LiveId" clId="{8A2395E5-44E5-4E64-B211-500B39428890}" dt="2026-10-13T14:24:57.640" v="1145" actId="1076"/>
          <ac:picMkLst>
            <pc:docMk/>
            <pc:sldMk cId="3155440606" sldId="280"/>
            <ac:picMk id="13" creationId="{A05395A1-247D-F6EE-E483-A7C0571CAB86}"/>
          </ac:picMkLst>
        </pc:picChg>
        <pc:picChg chg="mod">
          <ac:chgData name="libby evans" userId="81cee5722ac31fcc" providerId="LiveId" clId="{8A2395E5-44E5-4E64-B211-500B39428890}" dt="2026-10-13T14:25:04.395" v="1147" actId="1076"/>
          <ac:picMkLst>
            <pc:docMk/>
            <pc:sldMk cId="3155440606" sldId="280"/>
            <ac:picMk id="15" creationId="{8E000CF1-6D76-BC4A-77DF-C4FA88BA2448}"/>
          </ac:picMkLst>
        </pc:picChg>
      </pc:sldChg>
      <pc:sldChg chg="modSp mod">
        <pc:chgData name="libby evans" userId="81cee5722ac31fcc" providerId="LiveId" clId="{8A2395E5-44E5-4E64-B211-500B39428890}" dt="2026-10-13T14:19:02.024" v="1114" actId="20577"/>
        <pc:sldMkLst>
          <pc:docMk/>
          <pc:sldMk cId="2109228644" sldId="282"/>
        </pc:sldMkLst>
        <pc:spChg chg="mod">
          <ac:chgData name="libby evans" userId="81cee5722ac31fcc" providerId="LiveId" clId="{8A2395E5-44E5-4E64-B211-500B39428890}" dt="2026-10-13T14:19:02.024" v="1114" actId="20577"/>
          <ac:spMkLst>
            <pc:docMk/>
            <pc:sldMk cId="2109228644" sldId="282"/>
            <ac:spMk id="2" creationId="{3EEEB3A3-ADE9-9223-A3E1-F7501E56DEB8}"/>
          </ac:spMkLst>
        </pc:spChg>
        <pc:spChg chg="mod">
          <ac:chgData name="libby evans" userId="81cee5722ac31fcc" providerId="LiveId" clId="{8A2395E5-44E5-4E64-B211-500B39428890}" dt="2026-10-13T10:39:15.977" v="44" actId="20577"/>
          <ac:spMkLst>
            <pc:docMk/>
            <pc:sldMk cId="2109228644" sldId="282"/>
            <ac:spMk id="5" creationId="{723DD348-F04C-D856-FF5B-F855754ACB1F}"/>
          </ac:spMkLst>
        </pc:spChg>
      </pc:sldChg>
      <pc:sldChg chg="addSp delSp modSp new mod">
        <pc:chgData name="libby evans" userId="81cee5722ac31fcc" providerId="LiveId" clId="{8A2395E5-44E5-4E64-B211-500B39428890}" dt="2026-10-13T12:50:35.911" v="206" actId="20577"/>
        <pc:sldMkLst>
          <pc:docMk/>
          <pc:sldMk cId="1348947594" sldId="283"/>
        </pc:sldMkLst>
        <pc:spChg chg="mod">
          <ac:chgData name="libby evans" userId="81cee5722ac31fcc" providerId="LiveId" clId="{8A2395E5-44E5-4E64-B211-500B39428890}" dt="2026-10-13T12:50:35.911" v="206" actId="20577"/>
          <ac:spMkLst>
            <pc:docMk/>
            <pc:sldMk cId="1348947594" sldId="283"/>
            <ac:spMk id="2" creationId="{02CA791A-C1CB-FFD8-AEBD-55986725F19D}"/>
          </ac:spMkLst>
        </pc:spChg>
        <pc:spChg chg="del">
          <ac:chgData name="libby evans" userId="81cee5722ac31fcc" providerId="LiveId" clId="{8A2395E5-44E5-4E64-B211-500B39428890}" dt="2026-10-13T12:42:01.056" v="61" actId="22"/>
          <ac:spMkLst>
            <pc:docMk/>
            <pc:sldMk cId="1348947594" sldId="283"/>
            <ac:spMk id="3" creationId="{DF6CC10B-DFFA-849D-AB2D-7E6327399A75}"/>
          </ac:spMkLst>
        </pc:spChg>
        <pc:spChg chg="add del mod">
          <ac:chgData name="libby evans" userId="81cee5722ac31fcc" providerId="LiveId" clId="{8A2395E5-44E5-4E64-B211-500B39428890}" dt="2026-10-13T12:46:47.655" v="181"/>
          <ac:spMkLst>
            <pc:docMk/>
            <pc:sldMk cId="1348947594" sldId="283"/>
            <ac:spMk id="6" creationId="{2D7B32E4-F14D-8513-6E1F-97BD86C36FC0}"/>
          </ac:spMkLst>
        </pc:spChg>
        <pc:picChg chg="add mod ord">
          <ac:chgData name="libby evans" userId="81cee5722ac31fcc" providerId="LiveId" clId="{8A2395E5-44E5-4E64-B211-500B39428890}" dt="2026-10-13T12:49:17.070" v="205" actId="1076"/>
          <ac:picMkLst>
            <pc:docMk/>
            <pc:sldMk cId="1348947594" sldId="283"/>
            <ac:picMk id="5" creationId="{E8E53EC7-9EBA-D9DC-F268-3553889B903A}"/>
          </ac:picMkLst>
        </pc:picChg>
        <pc:picChg chg="add del mod">
          <ac:chgData name="libby evans" userId="81cee5722ac31fcc" providerId="LiveId" clId="{8A2395E5-44E5-4E64-B211-500B39428890}" dt="2026-10-13T12:43:31.526" v="86" actId="478"/>
          <ac:picMkLst>
            <pc:docMk/>
            <pc:sldMk cId="1348947594" sldId="283"/>
            <ac:picMk id="8" creationId="{CD5E8E75-BA9A-1AAD-301B-CF83E33D75BA}"/>
          </ac:picMkLst>
        </pc:picChg>
        <pc:picChg chg="add mod">
          <ac:chgData name="libby evans" userId="81cee5722ac31fcc" providerId="LiveId" clId="{8A2395E5-44E5-4E64-B211-500B39428890}" dt="2026-10-13T12:48:58.559" v="200" actId="1076"/>
          <ac:picMkLst>
            <pc:docMk/>
            <pc:sldMk cId="1348947594" sldId="283"/>
            <ac:picMk id="10" creationId="{59F1D46F-DF7D-C7D3-EDBA-A23AE2CFE689}"/>
          </ac:picMkLst>
        </pc:picChg>
        <pc:picChg chg="add mod">
          <ac:chgData name="libby evans" userId="81cee5722ac31fcc" providerId="LiveId" clId="{8A2395E5-44E5-4E64-B211-500B39428890}" dt="2026-10-13T12:49:13.858" v="204" actId="14100"/>
          <ac:picMkLst>
            <pc:docMk/>
            <pc:sldMk cId="1348947594" sldId="283"/>
            <ac:picMk id="12" creationId="{DBD65FBB-E2ED-0E95-03CB-094C12BF6961}"/>
          </ac:picMkLst>
        </pc:picChg>
        <pc:picChg chg="add mod">
          <ac:chgData name="libby evans" userId="81cee5722ac31fcc" providerId="LiveId" clId="{8A2395E5-44E5-4E64-B211-500B39428890}" dt="2026-10-13T12:49:07.410" v="202" actId="14100"/>
          <ac:picMkLst>
            <pc:docMk/>
            <pc:sldMk cId="1348947594" sldId="283"/>
            <ac:picMk id="14" creationId="{6D0D0B84-6E57-4292-A816-066FE2B7C1A0}"/>
          </ac:picMkLst>
        </pc:picChg>
      </pc:sldChg>
      <pc:sldChg chg="addSp delSp modSp new mod">
        <pc:chgData name="libby evans" userId="81cee5722ac31fcc" providerId="LiveId" clId="{8A2395E5-44E5-4E64-B211-500B39428890}" dt="2026-10-13T14:28:21.016" v="1158" actId="20577"/>
        <pc:sldMkLst>
          <pc:docMk/>
          <pc:sldMk cId="3781289791" sldId="284"/>
        </pc:sldMkLst>
        <pc:spChg chg="mod">
          <ac:chgData name="libby evans" userId="81cee5722ac31fcc" providerId="LiveId" clId="{8A2395E5-44E5-4E64-B211-500B39428890}" dt="2026-10-13T14:28:21.016" v="1158" actId="20577"/>
          <ac:spMkLst>
            <pc:docMk/>
            <pc:sldMk cId="3781289791" sldId="284"/>
            <ac:spMk id="2" creationId="{1EB70237-9A5C-0685-1211-AFB7F4F7DA05}"/>
          </ac:spMkLst>
        </pc:spChg>
        <pc:spChg chg="del">
          <ac:chgData name="libby evans" userId="81cee5722ac31fcc" providerId="LiveId" clId="{8A2395E5-44E5-4E64-B211-500B39428890}" dt="2026-10-13T12:43:36.700" v="87" actId="22"/>
          <ac:spMkLst>
            <pc:docMk/>
            <pc:sldMk cId="3781289791" sldId="284"/>
            <ac:spMk id="3" creationId="{18EA1E12-5085-84F2-B43E-84AC13990B7E}"/>
          </ac:spMkLst>
        </pc:spChg>
        <pc:picChg chg="add mod ord">
          <ac:chgData name="libby evans" userId="81cee5722ac31fcc" providerId="LiveId" clId="{8A2395E5-44E5-4E64-B211-500B39428890}" dt="2026-10-13T12:45:14.928" v="144" actId="1076"/>
          <ac:picMkLst>
            <pc:docMk/>
            <pc:sldMk cId="3781289791" sldId="284"/>
            <ac:picMk id="5" creationId="{3CCAA286-E94C-45B5-9577-659C3612BE2A}"/>
          </ac:picMkLst>
        </pc:picChg>
        <pc:picChg chg="add mod">
          <ac:chgData name="libby evans" userId="81cee5722ac31fcc" providerId="LiveId" clId="{8A2395E5-44E5-4E64-B211-500B39428890}" dt="2026-10-13T12:45:08.774" v="142" actId="14100"/>
          <ac:picMkLst>
            <pc:docMk/>
            <pc:sldMk cId="3781289791" sldId="284"/>
            <ac:picMk id="7" creationId="{B04D7BF2-43D2-6A81-11F9-3670F0C4556D}"/>
          </ac:picMkLst>
        </pc:picChg>
      </pc:sldChg>
      <pc:sldChg chg="modSp new mod">
        <pc:chgData name="libby evans" userId="81cee5722ac31fcc" providerId="LiveId" clId="{8A2395E5-44E5-4E64-B211-500B39428890}" dt="2026-10-14T19:07:22.169" v="1217" actId="20577"/>
        <pc:sldMkLst>
          <pc:docMk/>
          <pc:sldMk cId="3621549687" sldId="285"/>
        </pc:sldMkLst>
        <pc:spChg chg="mod">
          <ac:chgData name="libby evans" userId="81cee5722ac31fcc" providerId="LiveId" clId="{8A2395E5-44E5-4E64-B211-500B39428890}" dt="2026-10-13T12:51:04.107" v="219" actId="113"/>
          <ac:spMkLst>
            <pc:docMk/>
            <pc:sldMk cId="3621549687" sldId="285"/>
            <ac:spMk id="2" creationId="{C508D9ED-99F9-A52A-2847-857496E851C2}"/>
          </ac:spMkLst>
        </pc:spChg>
        <pc:spChg chg="mod">
          <ac:chgData name="libby evans" userId="81cee5722ac31fcc" providerId="LiveId" clId="{8A2395E5-44E5-4E64-B211-500B39428890}" dt="2026-10-14T19:07:22.169" v="1217" actId="20577"/>
          <ac:spMkLst>
            <pc:docMk/>
            <pc:sldMk cId="3621549687" sldId="285"/>
            <ac:spMk id="3" creationId="{8029A6EB-EC58-61D3-5196-FBF0EF4589CB}"/>
          </ac:spMkLst>
        </pc:spChg>
      </pc:sldChg>
      <pc:sldChg chg="new del">
        <pc:chgData name="libby evans" userId="81cee5722ac31fcc" providerId="LiveId" clId="{8A2395E5-44E5-4E64-B211-500B39428890}" dt="2026-10-13T14:14:50.992" v="1101" actId="2696"/>
        <pc:sldMkLst>
          <pc:docMk/>
          <pc:sldMk cId="2457849614" sldId="286"/>
        </pc:sldMkLst>
      </pc:sldChg>
      <pc:sldChg chg="modSp add mod">
        <pc:chgData name="libby evans" userId="81cee5722ac31fcc" providerId="LiveId" clId="{8A2395E5-44E5-4E64-B211-500B39428890}" dt="2026-10-13T14:31:31.423" v="1179" actId="20577"/>
        <pc:sldMkLst>
          <pc:docMk/>
          <pc:sldMk cId="576440527" sldId="287"/>
        </pc:sldMkLst>
        <pc:spChg chg="mod">
          <ac:chgData name="libby evans" userId="81cee5722ac31fcc" providerId="LiveId" clId="{8A2395E5-44E5-4E64-B211-500B39428890}" dt="2026-10-13T14:29:07.349" v="1167" actId="20577"/>
          <ac:spMkLst>
            <pc:docMk/>
            <pc:sldMk cId="576440527" sldId="287"/>
            <ac:spMk id="5" creationId="{D9F61624-08D0-98AA-E59E-1521B69908FE}"/>
          </ac:spMkLst>
        </pc:spChg>
        <pc:graphicFrameChg chg="modGraphic">
          <ac:chgData name="libby evans" userId="81cee5722ac31fcc" providerId="LiveId" clId="{8A2395E5-44E5-4E64-B211-500B39428890}" dt="2026-10-13T14:30:46.892" v="1173" actId="20577"/>
          <ac:graphicFrameMkLst>
            <pc:docMk/>
            <pc:sldMk cId="576440527" sldId="287"/>
            <ac:graphicFrameMk id="6" creationId="{996A5E25-0E64-8DAC-5294-0D622B69C6BB}"/>
          </ac:graphicFrameMkLst>
        </pc:graphicFrameChg>
        <pc:graphicFrameChg chg="modGraphic">
          <ac:chgData name="libby evans" userId="81cee5722ac31fcc" providerId="LiveId" clId="{8A2395E5-44E5-4E64-B211-500B39428890}" dt="2026-10-13T14:31:31.423" v="1179" actId="20577"/>
          <ac:graphicFrameMkLst>
            <pc:docMk/>
            <pc:sldMk cId="576440527" sldId="287"/>
            <ac:graphicFrameMk id="7" creationId="{93588440-FE43-EB4C-D8E1-7D21073CD94E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10/14/2026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33582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10/14/2026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448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10/14/2026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36749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10/14/2026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9069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10/14/2026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45842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10/14/2026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87104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10/14/2026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04039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10/14/2026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6094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10/14/2026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41129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10/14/2026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07664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10/14/2026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30056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8FEDF-041A-DC36-540F-B5ACC498C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0B949D-4F15-11DA-D304-E8DAFB56E2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5033F-78F7-D281-32C3-F0F7BD15D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14/10/2026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7D666E-DCAF-7229-4D42-E899D6551C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9A2B30-ACCD-44B7-837D-8F889C7A3A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887583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4B6CE-9755-8982-AF38-736596A216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E047C6-DC37-449D-2355-911F5A224D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55372D-5240-DD6A-E043-A4C283335B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14/10/2026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32C241-C6E5-AE87-BE0D-AD2439FDB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70C2D-45EC-FD8A-C380-4160F3A9F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416980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3BA2C-F813-C084-0A1F-9C7592E72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B8F8DF-09F6-CD48-0B5B-01DD6B4248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6DEE-B782-E59A-1D38-7ECF5FDBF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14/10/2026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674369-420D-3FEB-B2BE-EA68A90656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1DDFBE-183A-2F04-199C-C422EA1E9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256558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65DC9-5EE5-9C55-8AE1-075713B602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98576-3A62-2401-B8FE-AA3567E26E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9AB652-27AC-C48D-39F4-EEDA0C9A92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A3913-CD75-2659-72A9-D3A5DE615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14/10/2026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148DCE-A965-8FF8-109C-127692ECA9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DE442A-CFE2-B02A-A3B3-B3CFC6F83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194176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E8CA7-43D6-3AB3-CF99-6B5E77ECCE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422BDB-9658-F0D9-9B23-6D9EF9D04D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3DE185-71D3-56E7-4779-BF5E170D07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105DC62-B4B0-A0BB-C8A0-F6CE2ABC3B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54EBA57-531E-7554-1654-B66DD3A9A4C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04668A-80EB-6592-9AB9-5F1449AE30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14/10/2026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25BAF95-1591-8D89-407E-ABAFB2EB9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0B9D81-8621-32D8-33C1-164E26995D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133622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571EBD-FBB2-00AB-E032-8F0349C749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69E6A0-8D9E-2A47-FF15-579783A3C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14/10/2026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21E489E-A798-C99F-724D-FD8148CCF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BAE8FC-FD53-D077-69E4-D82726821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83545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B0DF635-10F8-647A-9CB3-BE7E2C239A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14/10/2026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7F1FA8-54B3-EAD5-F372-B26BFD2229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091678-87AC-6A03-9084-42F0EF1B3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941267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ADC35-51DC-D981-686C-7D3D2C577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BAFB3-E8FE-57B0-626F-9FDA8EF04C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E90974-A2D0-E46D-020F-B78CDD83E0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00B329-82D5-B86F-310E-4A7091E81D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14/10/2026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52C0D7-9A21-5D34-339A-8D1895FE30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32AAFA-8F0D-F1DA-9F16-2A69034FD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9444584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BB016-C943-4402-0B48-6609D9A6E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E2AF0AB-92EF-DA2D-BBF0-055EC613DC5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807330-6378-E80B-85E9-338D2DF219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C258FC-8007-80E7-17FC-77E49DACF1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14/10/2026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E31339-F758-60A2-93B8-FC37C455DC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65B4C0-7784-1B20-2202-B678AA4624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835155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09447-5E0D-1896-0AB8-CDF1A0704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999E90-C1B0-0110-05F9-0BC774F743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728A0D-3B6E-BA7E-D6BB-88F7F21AE8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14/10/2026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98C0C9-74CB-184B-DA95-7FC4302DAA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5A0966-B250-1301-D88F-73F51F6AB0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8617312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5D44386-8647-3174-22A4-FC130B0FC69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138F0B-E505-4A2E-3FF8-79DED826D7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CEF7B2-96DD-DFCF-AE5E-B349945E96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14/10/2026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2C3A4F-D471-81F7-3062-70C8DD7B03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FEF26A-8410-92C9-5108-2EF34694B7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905867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10/14/2026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34778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1EE97E-D2C2-1162-ADA1-754CE22D65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0FDDE2-D82A-2EB6-AA27-2FCE30FC4C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D8305E-C9E4-694D-131C-919AA1550EE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15DE369-E756-4D46-A11F-46ADE57765FC}" type="datetimeFigureOut">
              <a:rPr lang="cy-GB" smtClean="0"/>
              <a:t>14/10/2026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8EC04B-F0C7-3E81-6F46-1D7EDFE36F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258D60-9100-3D4B-2657-C179B8626A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58323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.png"/><Relationship Id="rId5" Type="http://schemas.openxmlformats.org/officeDocument/2006/relationships/hyperlink" Target="https://www.youtube.com/watch?v=VA7g1eRvGf0" TargetMode="External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pixabay.com/es/tick-mark-corregir-elecci%C3%B3n-signo-40143/" TargetMode="Externa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png"/><Relationship Id="rId4" Type="http://schemas.openxmlformats.org/officeDocument/2006/relationships/hyperlink" Target="https://pixabay.com/es/tick-mark-corregir-elecci%C3%B3n-signo-40143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pixabay.com/es/tick-mark-corregir-elecci%C3%B3n-signo-40143/" TargetMode="External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VA7g1eRvGf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D587E41-605C-A8E4-8BA5-0E0B3797C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F269122-982B-1F58-04A6-69174F98B16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021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BD48A03-0DF9-3063-CB15-1BC2AEC79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11906"/>
            <a:ext cx="12191999" cy="1246094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EF7125-C17A-1D76-1A6C-DB19260475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5795685"/>
            <a:ext cx="8183880" cy="960120"/>
          </a:xfrm>
        </p:spPr>
        <p:txBody>
          <a:bodyPr anchor="ctr">
            <a:noAutofit/>
          </a:bodyPr>
          <a:lstStyle/>
          <a:p>
            <a:pPr algn="l"/>
            <a:r>
              <a:rPr lang="en-GB" sz="2000" b="0" dirty="0">
                <a:solidFill>
                  <a:srgbClr val="002060"/>
                </a:solidFill>
                <a:latin typeface="Comic Sans MS" panose="030F0702030302020204" pitchFamily="66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Oes </a:t>
            </a:r>
            <a:r>
              <a:rPr lang="en-GB" sz="2000" b="0" dirty="0" err="1">
                <a:solidFill>
                  <a:srgbClr val="002060"/>
                </a:solidFill>
                <a:latin typeface="Comic Sans MS" panose="030F0702030302020204" pitchFamily="66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anifail</a:t>
            </a:r>
            <a:r>
              <a:rPr lang="en-GB" sz="2000" b="0" dirty="0">
                <a:solidFill>
                  <a:srgbClr val="002060"/>
                </a:solidFill>
                <a:latin typeface="Comic Sans MS" panose="030F0702030302020204" pitchFamily="66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2000" b="0" dirty="0" err="1">
                <a:solidFill>
                  <a:srgbClr val="002060"/>
                </a:solidFill>
                <a:latin typeface="Comic Sans MS" panose="030F0702030302020204" pitchFamily="66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anwes</a:t>
            </a:r>
            <a:r>
              <a:rPr lang="en-GB" sz="2000" b="0" dirty="0">
                <a:solidFill>
                  <a:srgbClr val="002060"/>
                </a:solidFill>
                <a:latin typeface="Comic Sans MS" panose="030F0702030302020204" pitchFamily="66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2000" b="0" dirty="0" err="1">
                <a:solidFill>
                  <a:srgbClr val="002060"/>
                </a:solidFill>
                <a:latin typeface="Comic Sans MS" panose="030F0702030302020204" pitchFamily="66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gyda</a:t>
            </a:r>
            <a:r>
              <a:rPr lang="en-GB" sz="2000" b="0" dirty="0">
                <a:solidFill>
                  <a:srgbClr val="002060"/>
                </a:solidFill>
                <a:latin typeface="Comic Sans MS" panose="030F0702030302020204" pitchFamily="66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2000" b="0" dirty="0" err="1">
                <a:solidFill>
                  <a:srgbClr val="002060"/>
                </a:solidFill>
                <a:latin typeface="Comic Sans MS" panose="030F0702030302020204" pitchFamily="66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ti</a:t>
            </a:r>
            <a:r>
              <a:rPr lang="en-GB" sz="2000" b="0" dirty="0">
                <a:solidFill>
                  <a:srgbClr val="002060"/>
                </a:solidFill>
                <a:latin typeface="Comic Sans MS" panose="030F0702030302020204" pitchFamily="66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? - Welsh song for Second Language Learners</a:t>
            </a:r>
            <a:r>
              <a:rPr lang="en-GB" sz="2000" b="0" dirty="0">
                <a:solidFill>
                  <a:srgbClr val="002060"/>
                </a:solidFill>
                <a:latin typeface="Comic Sans MS" panose="030F0702030302020204" pitchFamily="66" charset="0"/>
              </a:rPr>
              <a:t> - </a:t>
            </a:r>
            <a:r>
              <a:rPr lang="en-GB" sz="2000" b="0" dirty="0" err="1">
                <a:solidFill>
                  <a:srgbClr val="002060"/>
                </a:solidFill>
                <a:latin typeface="Comic Sans MS" panose="030F0702030302020204" pitchFamily="66" charset="0"/>
              </a:rPr>
              <a:t>youtube</a:t>
            </a:r>
            <a:br>
              <a:rPr lang="en-GB" sz="2000" b="0" dirty="0">
                <a:solidFill>
                  <a:srgbClr val="002060"/>
                </a:solidFill>
                <a:latin typeface="Comic Sans MS" panose="030F0702030302020204" pitchFamily="66" charset="0"/>
              </a:rPr>
            </a:br>
            <a:r>
              <a:rPr lang="en-GB" sz="3200" b="0" dirty="0">
                <a:solidFill>
                  <a:srgbClr val="FF0000"/>
                </a:solidFill>
                <a:latin typeface="Comic Sans MS" panose="030F0702030302020204" pitchFamily="66" charset="0"/>
              </a:rPr>
              <a:t>Wyt </a:t>
            </a:r>
            <a:r>
              <a:rPr lang="en-GB" sz="3200" b="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ti</a:t>
            </a:r>
            <a:r>
              <a:rPr lang="en-GB" sz="3200" b="0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sz="3200" b="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wedi</a:t>
            </a:r>
            <a:r>
              <a:rPr lang="en-GB" sz="3200" b="0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sz="3200" b="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clywed</a:t>
            </a:r>
            <a:r>
              <a:rPr lang="en-GB" sz="3200" b="0" dirty="0">
                <a:solidFill>
                  <a:srgbClr val="FF0000"/>
                </a:solidFill>
                <a:latin typeface="Comic Sans MS" panose="030F0702030302020204" pitchFamily="66" charset="0"/>
              </a:rPr>
              <a:t>?</a:t>
            </a:r>
            <a:endParaRPr lang="cy-GB" sz="2000" b="0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E6C2CFB-F78F-BED3-D000-0740B4A78AE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87818" y="5795685"/>
            <a:ext cx="3409109" cy="960120"/>
          </a:xfrm>
        </p:spPr>
        <p:txBody>
          <a:bodyPr anchor="ctr">
            <a:normAutofit/>
          </a:bodyPr>
          <a:lstStyle/>
          <a:p>
            <a:pPr algn="r"/>
            <a:r>
              <a:rPr lang="cy-GB" sz="3600" dirty="0">
                <a:latin typeface="Comic Sans MS" panose="030F0702030302020204" pitchFamily="66" charset="0"/>
              </a:rPr>
              <a:t>Gwrandewch!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DE8547D-06E8-2C83-4873-FD1144D9D48D}"/>
              </a:ext>
            </a:extLst>
          </p:cNvPr>
          <p:cNvSpPr txBox="1"/>
          <p:nvPr/>
        </p:nvSpPr>
        <p:spPr>
          <a:xfrm>
            <a:off x="2133600" y="1681316"/>
            <a:ext cx="887852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7200" dirty="0">
                <a:latin typeface="Comic Sans MS" panose="030F0702030302020204" pitchFamily="66" charset="0"/>
              </a:rPr>
              <a:t>Oes ........... gyda ti?</a:t>
            </a:r>
          </a:p>
        </p:txBody>
      </p:sp>
      <p:pic>
        <p:nvPicPr>
          <p:cNvPr id="19" name="AQP8Cx8qZtWl7lMgHvZ18BihaD1mncivmbbBjD3FQ_cEHALRP-6f59IWMdZ9Jx_MNoNUd2YQKQT-NIeuHcExZBGa_RHOvEE0GYba6Zc8_w">
            <a:hlinkClick r:id="" action="ppaction://media"/>
            <a:extLst>
              <a:ext uri="{FF2B5EF4-FFF2-40B4-BE49-F238E27FC236}">
                <a16:creationId xmlns:a16="http://schemas.microsoft.com/office/drawing/2014/main" id="{4841FBBC-B381-C64D-2A33-7910AB53E54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11393" y="3165534"/>
            <a:ext cx="3844413" cy="216248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1266513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563"/>
    </mc:Choice>
    <mc:Fallback xmlns="">
      <p:transition spd="slow" advTm="315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967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958C6BE-412F-385F-E8EC-4509C4083E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B852F30-BE25-A591-DA29-B519536EA5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B14073A-A8A7-333D-DC82-11C65B5196C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21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A6E1B81-1E7F-0E95-F9F6-A0BAEEA817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11906"/>
            <a:ext cx="12191999" cy="1246094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3BF4B2-3D5B-4CD2-8528-BE9E7B22E1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5795685"/>
            <a:ext cx="8183880" cy="960120"/>
          </a:xfrm>
        </p:spPr>
        <p:txBody>
          <a:bodyPr anchor="ctr">
            <a:noAutofit/>
          </a:bodyPr>
          <a:lstStyle/>
          <a:p>
            <a:pPr algn="l"/>
            <a:r>
              <a:rPr lang="cy-GB" sz="4800" b="0" dirty="0">
                <a:solidFill>
                  <a:srgbClr val="FF0000"/>
                </a:solidFill>
                <a:latin typeface="Comic Sans MS" panose="030F0702030302020204" pitchFamily="66" charset="0"/>
              </a:rPr>
              <a:t>Flashcards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01E707-5B0D-4D2C-3E09-3341777A5E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87818" y="5795685"/>
            <a:ext cx="3409109" cy="960120"/>
          </a:xfrm>
        </p:spPr>
        <p:txBody>
          <a:bodyPr anchor="ctr">
            <a:normAutofit/>
          </a:bodyPr>
          <a:lstStyle/>
          <a:p>
            <a:pPr algn="r"/>
            <a:r>
              <a:rPr lang="cy-GB" sz="3600" dirty="0">
                <a:latin typeface="Comic Sans MS" panose="030F0702030302020204" pitchFamily="66" charset="0"/>
              </a:rPr>
              <a:t>Gwrandewch!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4ED60C6-76DE-1E68-3F80-607A2D900E88}"/>
              </a:ext>
            </a:extLst>
          </p:cNvPr>
          <p:cNvSpPr txBox="1"/>
          <p:nvPr/>
        </p:nvSpPr>
        <p:spPr>
          <a:xfrm>
            <a:off x="1750142" y="314632"/>
            <a:ext cx="887852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7200" dirty="0">
                <a:latin typeface="Comic Sans MS" panose="030F0702030302020204" pitchFamily="66" charset="0"/>
              </a:rPr>
              <a:t>Oes ........... gyda ti?</a:t>
            </a:r>
          </a:p>
          <a:p>
            <a:endParaRPr lang="cy-GB" sz="7200" dirty="0">
              <a:latin typeface="Comic Sans MS" panose="030F0702030302020204" pitchFamily="66" charset="0"/>
            </a:endParaRPr>
          </a:p>
          <a:p>
            <a:pPr algn="ctr"/>
            <a:r>
              <a:rPr lang="cy-GB" sz="7200" dirty="0">
                <a:solidFill>
                  <a:srgbClr val="FF0000"/>
                </a:solidFill>
                <a:latin typeface="Comic Sans MS" panose="030F0702030302020204" pitchFamily="66" charset="0"/>
              </a:rPr>
              <a:t>Ailodroddwch </a:t>
            </a:r>
          </a:p>
          <a:p>
            <a:pPr algn="ctr"/>
            <a:r>
              <a:rPr lang="cy-GB" sz="7200" dirty="0">
                <a:solidFill>
                  <a:srgbClr val="FF0000"/>
                </a:solidFill>
                <a:latin typeface="Comic Sans MS" panose="030F0702030302020204" pitchFamily="66" charset="0"/>
              </a:rPr>
              <a:t>ar fy ôl i.</a:t>
            </a:r>
          </a:p>
        </p:txBody>
      </p:sp>
    </p:spTree>
    <p:extLst>
      <p:ext uri="{BB962C8B-B14F-4D97-AF65-F5344CB8AC3E}">
        <p14:creationId xmlns:p14="http://schemas.microsoft.com/office/powerpoint/2010/main" val="30943579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135F0F9-95E8-DFBD-C1A6-FEF983EE1B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F73E20-104B-726A-31EF-3CDE1A348B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4457320-AE64-FD69-B6EB-01AB4A3A76F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21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1F63A0D-BE4E-7322-BD1E-520D56FA0A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11906"/>
            <a:ext cx="12191999" cy="1246094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FBD65A-9E5C-10EF-C364-60BA228E79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5795685"/>
            <a:ext cx="8183880" cy="960120"/>
          </a:xfrm>
        </p:spPr>
        <p:txBody>
          <a:bodyPr anchor="ctr">
            <a:noAutofit/>
          </a:bodyPr>
          <a:lstStyle/>
          <a:p>
            <a:pPr algn="l"/>
            <a:r>
              <a:rPr lang="cy-GB" sz="5400" b="0" dirty="0">
                <a:latin typeface="Comic Sans MS" panose="030F0702030302020204" pitchFamily="66" charset="0"/>
              </a:rPr>
              <a:t>Chwarae gêm bingo.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637675-DAEA-7967-7E6D-0A1C4B67C0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87818" y="5795685"/>
            <a:ext cx="3409109" cy="960120"/>
          </a:xfrm>
        </p:spPr>
        <p:txBody>
          <a:bodyPr anchor="ctr">
            <a:normAutofit/>
          </a:bodyPr>
          <a:lstStyle/>
          <a:p>
            <a:pPr algn="r"/>
            <a:r>
              <a:rPr lang="cy-GB" sz="3600" dirty="0">
                <a:latin typeface="Comic Sans MS" panose="030F0702030302020204" pitchFamily="66" charset="0"/>
              </a:rPr>
              <a:t>Gwrandewch!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B047819-7BB5-763B-0BF9-E74DD63D9C7A}"/>
              </a:ext>
            </a:extLst>
          </p:cNvPr>
          <p:cNvSpPr txBox="1"/>
          <p:nvPr/>
        </p:nvSpPr>
        <p:spPr>
          <a:xfrm>
            <a:off x="2163096" y="316185"/>
            <a:ext cx="887852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7200" dirty="0">
                <a:latin typeface="Comic Sans MS" panose="030F0702030302020204" pitchFamily="66" charset="0"/>
              </a:rPr>
              <a:t>Oes ........... gyda ti?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99676EB-6994-3AD4-9F33-8793DF9285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0314" y="1677755"/>
            <a:ext cx="4940713" cy="3487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2459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8086BD8-F95C-3070-6911-46F03D43D9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AFC71A0-2D8D-F005-FDD8-A2D2D6D9A6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3F7764F-22F8-6591-F2D5-D671A7B8EFB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21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BCCE2AA-876C-ADA6-307E-54C2F85149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11906"/>
            <a:ext cx="12191999" cy="1246094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BDAC96-F5F7-7EB1-0F1A-049ABB8F7F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5795685"/>
            <a:ext cx="8183880" cy="960120"/>
          </a:xfrm>
        </p:spPr>
        <p:txBody>
          <a:bodyPr anchor="ctr">
            <a:noAutofit/>
          </a:bodyPr>
          <a:lstStyle/>
          <a:p>
            <a:pPr algn="l"/>
            <a:br>
              <a:rPr lang="en-GB" sz="2000" b="0" dirty="0">
                <a:solidFill>
                  <a:srgbClr val="002060"/>
                </a:solidFill>
                <a:latin typeface="Comic Sans MS" panose="030F0702030302020204" pitchFamily="66" charset="0"/>
              </a:rPr>
            </a:br>
            <a:r>
              <a:rPr lang="en-GB" sz="4400" b="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Pwy</a:t>
            </a:r>
            <a:r>
              <a:rPr lang="en-GB" sz="4400" b="0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sz="4400" b="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wyt</a:t>
            </a:r>
            <a:r>
              <a:rPr lang="en-GB" sz="4400" b="0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sz="4400" b="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ti’n</a:t>
            </a:r>
            <a:r>
              <a:rPr lang="en-GB" sz="4400" b="0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sz="4400" b="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gofyn</a:t>
            </a:r>
            <a:r>
              <a:rPr lang="en-GB" sz="4400" b="0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sz="4400" b="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amdano</a:t>
            </a:r>
            <a:r>
              <a:rPr lang="en-GB" sz="4400" b="0" dirty="0">
                <a:solidFill>
                  <a:srgbClr val="FF0000"/>
                </a:solidFill>
                <a:latin typeface="Comic Sans MS" panose="030F0702030302020204" pitchFamily="66" charset="0"/>
              </a:rPr>
              <a:t>?</a:t>
            </a:r>
            <a:endParaRPr lang="cy-GB" sz="2000" b="0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A831B4-140C-F24E-B6BC-AED5C325EA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87818" y="5795685"/>
            <a:ext cx="3409109" cy="960120"/>
          </a:xfrm>
        </p:spPr>
        <p:txBody>
          <a:bodyPr anchor="ctr">
            <a:normAutofit/>
          </a:bodyPr>
          <a:lstStyle/>
          <a:p>
            <a:pPr algn="r"/>
            <a:r>
              <a:rPr lang="cy-GB" sz="3600" dirty="0">
                <a:latin typeface="Comic Sans MS" panose="030F0702030302020204" pitchFamily="66" charset="0"/>
              </a:rPr>
              <a:t>Cofiwch!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2FC2151-27BE-1F7F-331E-7FD7CD671A0E}"/>
              </a:ext>
            </a:extLst>
          </p:cNvPr>
          <p:cNvSpPr txBox="1"/>
          <p:nvPr/>
        </p:nvSpPr>
        <p:spPr>
          <a:xfrm>
            <a:off x="737419" y="1281545"/>
            <a:ext cx="11189110" cy="368357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y-GB" sz="4000" dirty="0">
                <a:latin typeface="Comic Sans MS" panose="030F0702030302020204" pitchFamily="66" charset="0"/>
              </a:rPr>
              <a:t>Oes ..... gyda </a:t>
            </a:r>
            <a:r>
              <a:rPr lang="cy-GB" sz="4000" dirty="0">
                <a:solidFill>
                  <a:srgbClr val="0070C0"/>
                </a:solidFill>
                <a:latin typeface="Comic Sans MS" panose="030F0702030302020204" pitchFamily="66" charset="0"/>
              </a:rPr>
              <a:t>ti</a:t>
            </a:r>
            <a:r>
              <a:rPr lang="cy-GB" sz="4000" dirty="0">
                <a:latin typeface="Comic Sans MS" panose="030F0702030302020204" pitchFamily="66" charset="0"/>
              </a:rPr>
              <a:t>?  Oes, mae .... gyda </a:t>
            </a:r>
            <a:r>
              <a:rPr lang="cy-GB" sz="4000" dirty="0">
                <a:solidFill>
                  <a:srgbClr val="0070C0"/>
                </a:solidFill>
                <a:latin typeface="Comic Sans MS" panose="030F0702030302020204" pitchFamily="66" charset="0"/>
              </a:rPr>
              <a:t>fi. </a:t>
            </a:r>
          </a:p>
          <a:p>
            <a:pPr>
              <a:lnSpc>
                <a:spcPct val="150000"/>
              </a:lnSpc>
            </a:pPr>
            <a:r>
              <a:rPr lang="cy-GB" sz="4000" dirty="0">
                <a:latin typeface="Comic Sans MS" panose="030F0702030302020204" pitchFamily="66" charset="0"/>
              </a:rPr>
              <a:t>Oes ..... gyda </a:t>
            </a:r>
            <a:r>
              <a:rPr lang="cy-GB" sz="4000" dirty="0">
                <a:solidFill>
                  <a:srgbClr val="00B050"/>
                </a:solidFill>
                <a:latin typeface="Comic Sans MS" panose="030F0702030302020204" pitchFamily="66" charset="0"/>
              </a:rPr>
              <a:t>fe</a:t>
            </a:r>
            <a:r>
              <a:rPr lang="cy-GB" sz="4000" dirty="0">
                <a:latin typeface="Comic Sans MS" panose="030F0702030302020204" pitchFamily="66" charset="0"/>
              </a:rPr>
              <a:t>? Oes, mae .... gyda </a:t>
            </a:r>
            <a:r>
              <a:rPr lang="cy-GB" sz="4000" dirty="0">
                <a:solidFill>
                  <a:srgbClr val="00B050"/>
                </a:solidFill>
                <a:latin typeface="Comic Sans MS" panose="030F0702030302020204" pitchFamily="66" charset="0"/>
              </a:rPr>
              <a:t>fe.</a:t>
            </a:r>
          </a:p>
          <a:p>
            <a:pPr>
              <a:lnSpc>
                <a:spcPct val="150000"/>
              </a:lnSpc>
            </a:pPr>
            <a:r>
              <a:rPr lang="cy-GB" sz="4000" dirty="0">
                <a:latin typeface="Comic Sans MS" panose="030F0702030302020204" pitchFamily="66" charset="0"/>
              </a:rPr>
              <a:t>Oes ..... gyda </a:t>
            </a:r>
            <a:r>
              <a:rPr lang="cy-GB" sz="40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hi</a:t>
            </a:r>
            <a:r>
              <a:rPr lang="cy-GB" sz="4000" dirty="0">
                <a:latin typeface="Comic Sans MS" panose="030F0702030302020204" pitchFamily="66" charset="0"/>
              </a:rPr>
              <a:t>?  Oes, mae .... gyda </a:t>
            </a:r>
            <a:r>
              <a:rPr lang="cy-GB" sz="40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hi.</a:t>
            </a:r>
          </a:p>
          <a:p>
            <a:pPr>
              <a:lnSpc>
                <a:spcPct val="150000"/>
              </a:lnSpc>
            </a:pPr>
            <a:r>
              <a:rPr lang="cy-GB" sz="4000" dirty="0">
                <a:latin typeface="Comic Sans MS" panose="030F0702030302020204" pitchFamily="66" charset="0"/>
              </a:rPr>
              <a:t>Oes ..... gyda </a:t>
            </a:r>
            <a:r>
              <a:rPr lang="cy-GB" sz="4000" dirty="0">
                <a:solidFill>
                  <a:srgbClr val="7030A0"/>
                </a:solidFill>
                <a:latin typeface="Comic Sans MS" panose="030F0702030302020204" pitchFamily="66" charset="0"/>
              </a:rPr>
              <a:t>nhw</a:t>
            </a:r>
            <a:r>
              <a:rPr lang="cy-GB" sz="4000" dirty="0">
                <a:latin typeface="Comic Sans MS" panose="030F0702030302020204" pitchFamily="66" charset="0"/>
              </a:rPr>
              <a:t>? Oes, mae .... gyda </a:t>
            </a:r>
            <a:r>
              <a:rPr lang="cy-GB" sz="4000" dirty="0">
                <a:solidFill>
                  <a:srgbClr val="7030A0"/>
                </a:solidFill>
                <a:latin typeface="Comic Sans MS" panose="030F0702030302020204" pitchFamily="66" charset="0"/>
              </a:rPr>
              <a:t>nhw.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D1BBFC4-CB55-A1F2-D742-D168AD5CB67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850" t="44"/>
          <a:stretch>
            <a:fillRect/>
          </a:stretch>
        </p:blipFill>
        <p:spPr>
          <a:xfrm>
            <a:off x="9669896" y="1319294"/>
            <a:ext cx="1049354" cy="100051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09D0AC8-1699-5297-7DB4-848F1960655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5463" t="11034"/>
          <a:stretch>
            <a:fillRect/>
          </a:stretch>
        </p:blipFill>
        <p:spPr>
          <a:xfrm>
            <a:off x="9830648" y="3185280"/>
            <a:ext cx="718018" cy="72448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05395A1-247D-F6EE-E483-A7C0571CAB8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30648" y="2311249"/>
            <a:ext cx="727849" cy="75904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E000CF1-6D76-BC4A-77DF-C4FA88BA2448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8753"/>
          <a:stretch>
            <a:fillRect/>
          </a:stretch>
        </p:blipFill>
        <p:spPr>
          <a:xfrm>
            <a:off x="10688193" y="3989384"/>
            <a:ext cx="1238336" cy="90064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4BD48E7-EA17-5BE4-8507-E037B9D15E58}"/>
              </a:ext>
            </a:extLst>
          </p:cNvPr>
          <p:cNvSpPr txBox="1"/>
          <p:nvPr/>
        </p:nvSpPr>
        <p:spPr>
          <a:xfrm>
            <a:off x="4184690" y="-106723"/>
            <a:ext cx="568304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8000" dirty="0">
                <a:latin typeface="Comic Sans MS" panose="030F0702030302020204" pitchFamily="66" charset="0"/>
              </a:rPr>
              <a:t>Pwy?</a:t>
            </a:r>
          </a:p>
        </p:txBody>
      </p:sp>
    </p:spTree>
    <p:extLst>
      <p:ext uri="{BB962C8B-B14F-4D97-AF65-F5344CB8AC3E}">
        <p14:creationId xmlns:p14="http://schemas.microsoft.com/office/powerpoint/2010/main" val="31554406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97F2E58-741F-2550-9BAB-7CA4986ABE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D17D628-128E-B3A8-9D67-303BD5286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8DF8E60-8EAC-FD0B-3C06-033922E0576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21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C5B106D-1DA7-FC50-D940-89CB80F20C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11906"/>
            <a:ext cx="12191999" cy="1246094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0E16A2-DF23-7DBF-799B-6761317FA6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5795685"/>
            <a:ext cx="8183880" cy="960120"/>
          </a:xfrm>
        </p:spPr>
        <p:txBody>
          <a:bodyPr anchor="ctr">
            <a:noAutofit/>
          </a:bodyPr>
          <a:lstStyle/>
          <a:p>
            <a:pPr algn="l"/>
            <a:br>
              <a:rPr lang="cy-GB" sz="1400" b="0" dirty="0">
                <a:latin typeface="Comic Sans MS" panose="030F0702030302020204" pitchFamily="66" charset="0"/>
              </a:rPr>
            </a:br>
            <a:br>
              <a:rPr lang="cy-GB" sz="1400" b="0" dirty="0">
                <a:latin typeface="Comic Sans MS" panose="030F0702030302020204" pitchFamily="66" charset="0"/>
              </a:rPr>
            </a:br>
            <a:br>
              <a:rPr lang="cy-GB" sz="1400" b="0" dirty="0">
                <a:latin typeface="Comic Sans MS" panose="030F0702030302020204" pitchFamily="66" charset="0"/>
              </a:rPr>
            </a:br>
            <a:r>
              <a:rPr lang="cy-GB" sz="1400" b="0" dirty="0">
                <a:latin typeface="Comic Sans MS" panose="030F0702030302020204" pitchFamily="66" charset="0"/>
              </a:rPr>
              <a:t>Ffigur 1 Article in the Express Sat September 24th 2004 by Chloe Govan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1BD78F-B559-C433-0F8C-9B413E23A0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87818" y="5795685"/>
            <a:ext cx="3409109" cy="960120"/>
          </a:xfrm>
        </p:spPr>
        <p:txBody>
          <a:bodyPr anchor="ctr">
            <a:normAutofit/>
          </a:bodyPr>
          <a:lstStyle/>
          <a:p>
            <a:pPr algn="r"/>
            <a:r>
              <a:rPr lang="cy-GB" sz="3600" dirty="0">
                <a:latin typeface="Comic Sans MS" panose="030F0702030302020204" pitchFamily="66" charset="0"/>
              </a:rPr>
              <a:t>Atebwch!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A4BFA3-2852-59FD-0BFF-938121D170B1}"/>
              </a:ext>
            </a:extLst>
          </p:cNvPr>
          <p:cNvSpPr txBox="1"/>
          <p:nvPr/>
        </p:nvSpPr>
        <p:spPr>
          <a:xfrm>
            <a:off x="1248695" y="3995187"/>
            <a:ext cx="969460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7200" dirty="0">
                <a:latin typeface="Comic Sans MS" panose="030F0702030302020204" pitchFamily="66" charset="0"/>
              </a:rPr>
              <a:t>Oes brawd gyda Liam?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A17922B-C8DA-DEF4-2382-488A134023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3877" y="347217"/>
            <a:ext cx="5812134" cy="344853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7187070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FF7761C-A838-BD4F-A846-E493AB286A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D3CB04E-5EC8-4E2C-2BDE-B94FE3B4A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84E52B3-9647-A6CD-7FE3-76C76BA942F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21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8B925329-9CA0-54B7-BEFB-1D9D919289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11906"/>
            <a:ext cx="12191999" cy="1246094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3F4C23-45DB-9468-A3E7-6274EC40BE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5795685"/>
            <a:ext cx="8183880" cy="960120"/>
          </a:xfrm>
        </p:spPr>
        <p:txBody>
          <a:bodyPr anchor="ctr">
            <a:noAutofit/>
          </a:bodyPr>
          <a:lstStyle/>
          <a:p>
            <a:pPr algn="l"/>
            <a:br>
              <a:rPr lang="cy-GB" sz="1400" b="0" dirty="0">
                <a:latin typeface="Comic Sans MS" panose="030F0702030302020204" pitchFamily="66" charset="0"/>
              </a:rPr>
            </a:br>
            <a:br>
              <a:rPr lang="cy-GB" sz="1400" b="0" dirty="0">
                <a:latin typeface="Comic Sans MS" panose="030F0702030302020204" pitchFamily="66" charset="0"/>
              </a:rPr>
            </a:br>
            <a:br>
              <a:rPr lang="cy-GB" sz="1400" b="0" dirty="0">
                <a:latin typeface="Comic Sans MS" panose="030F0702030302020204" pitchFamily="66" charset="0"/>
              </a:rPr>
            </a:br>
            <a:br>
              <a:rPr lang="cy-GB" sz="1400" b="0" dirty="0">
                <a:latin typeface="Comic Sans MS" panose="030F0702030302020204" pitchFamily="66" charset="0"/>
              </a:rPr>
            </a:br>
            <a:r>
              <a:rPr lang="cy-GB" sz="1400" b="0" dirty="0">
                <a:latin typeface="Comic Sans MS" panose="030F0702030302020204" pitchFamily="66" charset="0"/>
              </a:rPr>
              <a:t>Ffigur 1 Article in the Express Sat September 24th 2004 by Chloe Govan</a:t>
            </a:r>
            <a:endParaRPr lang="cy-GB" sz="1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8B9A79-4DBD-2C44-6A54-68FCAE2643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87818" y="5795685"/>
            <a:ext cx="3409109" cy="960120"/>
          </a:xfrm>
        </p:spPr>
        <p:txBody>
          <a:bodyPr anchor="ctr">
            <a:normAutofit/>
          </a:bodyPr>
          <a:lstStyle/>
          <a:p>
            <a:pPr algn="r"/>
            <a:r>
              <a:rPr lang="cy-GB" sz="3600" dirty="0">
                <a:latin typeface="Comic Sans MS" panose="030F0702030302020204" pitchFamily="66" charset="0"/>
              </a:rPr>
              <a:t>Ailodroddwch!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9B992E-81A8-3C5C-7FF0-28D6853B8A8D}"/>
              </a:ext>
            </a:extLst>
          </p:cNvPr>
          <p:cNvSpPr txBox="1"/>
          <p:nvPr/>
        </p:nvSpPr>
        <p:spPr>
          <a:xfrm>
            <a:off x="78659" y="3995187"/>
            <a:ext cx="12329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7200" dirty="0">
                <a:latin typeface="Comic Sans MS" panose="030F0702030302020204" pitchFamily="66" charset="0"/>
              </a:rPr>
              <a:t>Oes, mae un brawd gyda fe.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C7013F6-FD00-83F3-DE4E-03BF6A25F54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8383" y="589961"/>
            <a:ext cx="5037364" cy="298883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F916D8D-E5B5-8C56-2744-452F1ABC6346}"/>
              </a:ext>
            </a:extLst>
          </p:cNvPr>
          <p:cNvSpPr txBox="1"/>
          <p:nvPr/>
        </p:nvSpPr>
        <p:spPr>
          <a:xfrm>
            <a:off x="1256044" y="1125415"/>
            <a:ext cx="3979147" cy="19795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y-GB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718C96CE-A6BE-18E5-4E2D-454B1960389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063261" y="476302"/>
            <a:ext cx="3048001" cy="2862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43064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C1B12EB-3EED-BE16-8E32-F59C419C8A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1329325-50A9-E3D4-CE82-849D76C7AD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C9CD612-AEF5-7735-A226-EB8931A2DE8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21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FDF49ECF-7940-22D9-AA90-A347172ACE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11906"/>
            <a:ext cx="12191999" cy="1246094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5ABF9A-C511-3E4B-67DD-05645D0CE3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5795685"/>
            <a:ext cx="8183880" cy="960120"/>
          </a:xfrm>
        </p:spPr>
        <p:txBody>
          <a:bodyPr anchor="ctr">
            <a:noAutofit/>
          </a:bodyPr>
          <a:lstStyle/>
          <a:p>
            <a:pPr algn="l"/>
            <a:br>
              <a:rPr lang="cy-GB" sz="1400" b="0" dirty="0">
                <a:latin typeface="Comic Sans MS" panose="030F0702030302020204" pitchFamily="66" charset="0"/>
              </a:rPr>
            </a:br>
            <a:br>
              <a:rPr lang="cy-GB" sz="1400" b="0" dirty="0">
                <a:latin typeface="Comic Sans MS" panose="030F0702030302020204" pitchFamily="66" charset="0"/>
              </a:rPr>
            </a:br>
            <a:br>
              <a:rPr lang="cy-GB" sz="1400" b="0" dirty="0">
                <a:latin typeface="Comic Sans MS" panose="030F0702030302020204" pitchFamily="66" charset="0"/>
              </a:rPr>
            </a:br>
            <a:r>
              <a:rPr lang="cy-GB" sz="1400" b="0" dirty="0">
                <a:latin typeface="Comic Sans MS" panose="030F0702030302020204" pitchFamily="66" charset="0"/>
              </a:rPr>
              <a:t>Ffigur 2 telescopic tube.com 14th December 2025</a:t>
            </a:r>
            <a:endParaRPr lang="cy-GB" sz="1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65C5BD-C2A5-BE27-9537-C46461D56D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87818" y="5795685"/>
            <a:ext cx="3409109" cy="960120"/>
          </a:xfrm>
        </p:spPr>
        <p:txBody>
          <a:bodyPr anchor="ctr">
            <a:normAutofit/>
          </a:bodyPr>
          <a:lstStyle/>
          <a:p>
            <a:pPr algn="r"/>
            <a:r>
              <a:rPr lang="cy-GB" sz="3600" dirty="0">
                <a:latin typeface="Comic Sans MS" panose="030F0702030302020204" pitchFamily="66" charset="0"/>
              </a:rPr>
              <a:t>Atebwch!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480E131-FC44-E205-CA20-6F7D214A8BB0}"/>
              </a:ext>
            </a:extLst>
          </p:cNvPr>
          <p:cNvSpPr txBox="1"/>
          <p:nvPr/>
        </p:nvSpPr>
        <p:spPr>
          <a:xfrm>
            <a:off x="1248695" y="3995187"/>
            <a:ext cx="1062326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7200" dirty="0">
                <a:latin typeface="Comic Sans MS" panose="030F0702030302020204" pitchFamily="66" charset="0"/>
              </a:rPr>
              <a:t>Oes brawd gyda Alvin?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FE40F85-833D-9CF1-673D-36A0A7E780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41412" y="448157"/>
            <a:ext cx="6473739" cy="364147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4307225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A509AFB-911B-645F-AFB1-C03AD92B19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7702AE2-09E7-859F-11DF-7EEDE3C00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ED616CE-E7B7-4E91-D2E1-CA7BC6E8CEF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21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C8BF2D3-D50D-9197-31F9-9DE9A876F5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11906"/>
            <a:ext cx="12191999" cy="1246094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A1208A-E378-126F-439D-9E50CD5D5D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5795685"/>
            <a:ext cx="8183880" cy="960120"/>
          </a:xfrm>
        </p:spPr>
        <p:txBody>
          <a:bodyPr anchor="ctr">
            <a:noAutofit/>
          </a:bodyPr>
          <a:lstStyle/>
          <a:p>
            <a:pPr algn="l"/>
            <a:r>
              <a:rPr lang="cy-GB" sz="2800" b="0" dirty="0">
                <a:solidFill>
                  <a:srgbClr val="FF0000"/>
                </a:solidFill>
                <a:latin typeface="Comic Sans MS" panose="030F0702030302020204" pitchFamily="66" charset="0"/>
              </a:rPr>
              <a:t>Edrychwch ar y treiglad meddal.</a:t>
            </a:r>
            <a:br>
              <a:rPr lang="cy-GB" sz="2800" b="0" dirty="0">
                <a:solidFill>
                  <a:srgbClr val="FF0000"/>
                </a:solidFill>
                <a:latin typeface="Comic Sans MS" panose="030F0702030302020204" pitchFamily="66" charset="0"/>
              </a:rPr>
            </a:br>
            <a:r>
              <a:rPr lang="cy-GB" sz="1400" b="0" dirty="0">
                <a:latin typeface="Comic Sans MS" panose="030F0702030302020204" pitchFamily="66" charset="0"/>
              </a:rPr>
              <a:t>Ffigur 2 telescopic tube.com 14th December 2025</a:t>
            </a:r>
            <a:endParaRPr lang="cy-GB" sz="2800" b="0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9E83CD-9C75-C04A-2566-4A5C251DD1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87818" y="5795685"/>
            <a:ext cx="3409109" cy="960120"/>
          </a:xfrm>
        </p:spPr>
        <p:txBody>
          <a:bodyPr anchor="ctr">
            <a:normAutofit/>
          </a:bodyPr>
          <a:lstStyle/>
          <a:p>
            <a:pPr algn="r"/>
            <a:r>
              <a:rPr lang="cy-GB" sz="3600" dirty="0">
                <a:latin typeface="Comic Sans MS" panose="030F0702030302020204" pitchFamily="66" charset="0"/>
              </a:rPr>
              <a:t>Ailodroddwch!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3526EB-2305-B1DD-F5EE-80FB7381BF77}"/>
              </a:ext>
            </a:extLst>
          </p:cNvPr>
          <p:cNvSpPr txBox="1"/>
          <p:nvPr/>
        </p:nvSpPr>
        <p:spPr>
          <a:xfrm>
            <a:off x="460497" y="3987678"/>
            <a:ext cx="1232965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6600" dirty="0">
                <a:latin typeface="Comic Sans MS" panose="030F0702030302020204" pitchFamily="66" charset="0"/>
              </a:rPr>
              <a:t>Oes, mae dau </a:t>
            </a:r>
            <a:r>
              <a:rPr lang="cy-GB" sz="6600" dirty="0">
                <a:solidFill>
                  <a:srgbClr val="FF0000"/>
                </a:solidFill>
                <a:latin typeface="Comic Sans MS" panose="030F0702030302020204" pitchFamily="66" charset="0"/>
              </a:rPr>
              <a:t>f</a:t>
            </a:r>
            <a:r>
              <a:rPr lang="cy-GB" sz="6600" dirty="0">
                <a:latin typeface="Comic Sans MS" panose="030F0702030302020204" pitchFamily="66" charset="0"/>
              </a:rPr>
              <a:t>rawd gyda fe.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035FCB0-7056-9587-2BF6-839152F74667}"/>
              </a:ext>
            </a:extLst>
          </p:cNvPr>
          <p:cNvSpPr txBox="1"/>
          <p:nvPr/>
        </p:nvSpPr>
        <p:spPr>
          <a:xfrm>
            <a:off x="1256044" y="1125415"/>
            <a:ext cx="3979147" cy="19795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y-GB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789817A7-DF0E-7034-B664-AEC9F384AE3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063261" y="476302"/>
            <a:ext cx="3048001" cy="286226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C5E6E79-BA20-253E-4E13-75770195978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9685" y="684046"/>
            <a:ext cx="5088469" cy="286226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165297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8BE9ACD-B837-9D55-F9B6-F23A6B4A6F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1D54308-1FAB-8211-6B2D-350F62B091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EB5ACBC-189E-0988-7F4C-35847EC285C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21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CE2B54A-3D7A-D318-0EBC-EA25D55F39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11906"/>
            <a:ext cx="12191999" cy="1246094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2BA7AB-D162-0164-C96D-D68C7304B5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5795685"/>
            <a:ext cx="8183880" cy="960120"/>
          </a:xfrm>
        </p:spPr>
        <p:txBody>
          <a:bodyPr anchor="ctr">
            <a:noAutofit/>
          </a:bodyPr>
          <a:lstStyle/>
          <a:p>
            <a:pPr algn="l"/>
            <a:br>
              <a:rPr lang="cy-GB" sz="1400" b="0" dirty="0">
                <a:latin typeface="Comic Sans MS" panose="030F0702030302020204" pitchFamily="66" charset="0"/>
              </a:rPr>
            </a:br>
            <a:br>
              <a:rPr lang="cy-GB" sz="1400" b="0" dirty="0">
                <a:latin typeface="Comic Sans MS" panose="030F0702030302020204" pitchFamily="66" charset="0"/>
              </a:rPr>
            </a:br>
            <a:br>
              <a:rPr lang="cy-GB" sz="1400" b="0" dirty="0">
                <a:latin typeface="Comic Sans MS" panose="030F0702030302020204" pitchFamily="66" charset="0"/>
              </a:rPr>
            </a:br>
            <a:r>
              <a:rPr lang="cy-GB" sz="1400" b="0" dirty="0">
                <a:latin typeface="Comic Sans MS" panose="030F0702030302020204" pitchFamily="66" charset="0"/>
              </a:rPr>
              <a:t>Ffigur 3 Irish Daily Mirror 13th October 2015</a:t>
            </a:r>
            <a:endParaRPr lang="cy-GB" sz="1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324FAC-10B4-DD13-D00E-EC8068F3AF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87818" y="5795685"/>
            <a:ext cx="3409109" cy="960120"/>
          </a:xfrm>
        </p:spPr>
        <p:txBody>
          <a:bodyPr anchor="ctr">
            <a:normAutofit/>
          </a:bodyPr>
          <a:lstStyle/>
          <a:p>
            <a:pPr algn="r"/>
            <a:r>
              <a:rPr lang="cy-GB" sz="3600" dirty="0">
                <a:latin typeface="Comic Sans MS" panose="030F0702030302020204" pitchFamily="66" charset="0"/>
              </a:rPr>
              <a:t>Atebwch!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9331E26-615F-E07A-33BD-FD2021A3633B}"/>
              </a:ext>
            </a:extLst>
          </p:cNvPr>
          <p:cNvSpPr txBox="1"/>
          <p:nvPr/>
        </p:nvSpPr>
        <p:spPr>
          <a:xfrm>
            <a:off x="515113" y="3949907"/>
            <a:ext cx="1167688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6600" dirty="0">
                <a:latin typeface="Comic Sans MS" panose="030F0702030302020204" pitchFamily="66" charset="0"/>
              </a:rPr>
              <a:t>Oes chwaer gyda Jedward?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6248E98-9DEE-6DA1-1ADA-CAB6CAAFA9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58" r="5758"/>
          <a:stretch/>
        </p:blipFill>
        <p:spPr>
          <a:xfrm>
            <a:off x="2883877" y="347217"/>
            <a:ext cx="5812134" cy="344853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7294376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3C62D40-D87C-F929-4659-D831D195A0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AC3C9A6-4826-732F-FA6A-727D8E6DA6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CABEACB-CE54-961C-F9CD-89B748FFA3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21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F2F3BC3-F02A-590C-7588-961314ADF6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11906"/>
            <a:ext cx="12191999" cy="1246094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558964-436C-AD96-9E26-B38C2EFB86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5795685"/>
            <a:ext cx="8183880" cy="960120"/>
          </a:xfrm>
        </p:spPr>
        <p:txBody>
          <a:bodyPr anchor="ctr">
            <a:noAutofit/>
          </a:bodyPr>
          <a:lstStyle/>
          <a:p>
            <a:pPr algn="l"/>
            <a:r>
              <a:rPr lang="cy-GB" sz="2800" b="0" dirty="0">
                <a:solidFill>
                  <a:srgbClr val="FF0000"/>
                </a:solidFill>
                <a:latin typeface="Comic Sans MS" panose="030F0702030302020204" pitchFamily="66" charset="0"/>
              </a:rPr>
              <a:t>Edrychwch ar yr ateb, gyda nhw.</a:t>
            </a:r>
            <a:br>
              <a:rPr lang="cy-GB" sz="2800" b="0" dirty="0">
                <a:solidFill>
                  <a:srgbClr val="FF0000"/>
                </a:solidFill>
                <a:latin typeface="Comic Sans MS" panose="030F0702030302020204" pitchFamily="66" charset="0"/>
              </a:rPr>
            </a:br>
            <a:r>
              <a:rPr lang="cy-GB" sz="1400" b="0" dirty="0">
                <a:latin typeface="Comic Sans MS" panose="030F0702030302020204" pitchFamily="66" charset="0"/>
              </a:rPr>
              <a:t>Ffigur 3 Irish Daily Mirror 13th October 2015</a:t>
            </a:r>
            <a:endParaRPr lang="cy-GB" sz="2800" b="0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D1B5E6-B2A0-5A69-0E76-49D6E66591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87818" y="5795685"/>
            <a:ext cx="3409109" cy="960120"/>
          </a:xfrm>
        </p:spPr>
        <p:txBody>
          <a:bodyPr anchor="ctr">
            <a:normAutofit/>
          </a:bodyPr>
          <a:lstStyle/>
          <a:p>
            <a:pPr algn="r"/>
            <a:r>
              <a:rPr lang="cy-GB" sz="3600" dirty="0">
                <a:latin typeface="Comic Sans MS" panose="030F0702030302020204" pitchFamily="66" charset="0"/>
              </a:rPr>
              <a:t>Ailodroddwch!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73E1EC8-17F1-D4B6-668C-7A64D70D6D66}"/>
              </a:ext>
            </a:extLst>
          </p:cNvPr>
          <p:cNvSpPr txBox="1"/>
          <p:nvPr/>
        </p:nvSpPr>
        <p:spPr>
          <a:xfrm>
            <a:off x="460497" y="3987678"/>
            <a:ext cx="123296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5400">
                <a:latin typeface="Comic Sans MS" panose="030F0702030302020204" pitchFamily="66" charset="0"/>
              </a:rPr>
              <a:t>Nac </a:t>
            </a:r>
            <a:r>
              <a:rPr lang="cy-GB" sz="5400" dirty="0">
                <a:latin typeface="Comic Sans MS" panose="030F0702030302020204" pitchFamily="66" charset="0"/>
              </a:rPr>
              <a:t>oes, does dim chwaer gyda </a:t>
            </a:r>
            <a:r>
              <a:rPr lang="cy-GB" sz="5400" dirty="0">
                <a:solidFill>
                  <a:srgbClr val="FF0000"/>
                </a:solidFill>
                <a:latin typeface="Comic Sans MS" panose="030F0702030302020204" pitchFamily="66" charset="0"/>
              </a:rPr>
              <a:t>nhw</a:t>
            </a:r>
            <a:r>
              <a:rPr lang="cy-GB" sz="5400" dirty="0">
                <a:latin typeface="Comic Sans MS" panose="030F0702030302020204" pitchFamily="66" charset="0"/>
              </a:rPr>
              <a:t>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9950800-F40E-50DA-D091-A00E2C1945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58" r="5758"/>
          <a:stretch/>
        </p:blipFill>
        <p:spPr>
          <a:xfrm>
            <a:off x="5898383" y="589961"/>
            <a:ext cx="5037364" cy="298883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8C7ACA9-B8BC-D1E6-13EE-99BDF11E8E32}"/>
              </a:ext>
            </a:extLst>
          </p:cNvPr>
          <p:cNvSpPr txBox="1"/>
          <p:nvPr/>
        </p:nvSpPr>
        <p:spPr>
          <a:xfrm>
            <a:off x="1256044" y="1125415"/>
            <a:ext cx="3979147" cy="19795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y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28842A1-6713-7B06-344E-7BC977E37EF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0626" y="1125415"/>
            <a:ext cx="1716925" cy="1716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83561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EC8D0DB-4D19-FA1D-335F-0927012072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9396C18-1141-15A3-EA1A-FF2B38FAF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F5242C1-9D05-D3E9-600A-99302EBBEEC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21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43D18732-4F07-D622-EE6D-AFC3BF8D3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11906"/>
            <a:ext cx="12191999" cy="1246094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CA1195-FED8-40DD-86C4-AAD0174EC8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5795685"/>
            <a:ext cx="8183880" cy="960120"/>
          </a:xfrm>
        </p:spPr>
        <p:txBody>
          <a:bodyPr anchor="ctr">
            <a:noAutofit/>
          </a:bodyPr>
          <a:lstStyle/>
          <a:p>
            <a:pPr algn="l"/>
            <a:br>
              <a:rPr lang="cy-GB" sz="1400" b="0" dirty="0">
                <a:latin typeface="Comic Sans MS" panose="030F0702030302020204" pitchFamily="66" charset="0"/>
              </a:rPr>
            </a:br>
            <a:br>
              <a:rPr lang="cy-GB" sz="1400" b="0" dirty="0">
                <a:latin typeface="Comic Sans MS" panose="030F0702030302020204" pitchFamily="66" charset="0"/>
              </a:rPr>
            </a:br>
            <a:br>
              <a:rPr lang="cy-GB" sz="1400" b="0" dirty="0">
                <a:latin typeface="Comic Sans MS" panose="030F0702030302020204" pitchFamily="66" charset="0"/>
              </a:rPr>
            </a:br>
            <a:r>
              <a:rPr lang="cy-GB" sz="1400" b="0" dirty="0">
                <a:latin typeface="Comic Sans MS" panose="030F0702030302020204" pitchFamily="66" charset="0"/>
              </a:rPr>
              <a:t>Ffigur 4 HelloMagazine.com April 5th 2026</a:t>
            </a:r>
            <a:endParaRPr lang="cy-GB" sz="1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006A83-2543-FB34-33F9-73D682828E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87818" y="5795685"/>
            <a:ext cx="3409109" cy="960120"/>
          </a:xfrm>
        </p:spPr>
        <p:txBody>
          <a:bodyPr anchor="ctr">
            <a:normAutofit/>
          </a:bodyPr>
          <a:lstStyle/>
          <a:p>
            <a:pPr algn="r"/>
            <a:r>
              <a:rPr lang="cy-GB" sz="3600" dirty="0">
                <a:latin typeface="Comic Sans MS" panose="030F0702030302020204" pitchFamily="66" charset="0"/>
              </a:rPr>
              <a:t>Atebwch!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6B1FD9C-0C1F-A49E-A730-EB35D811D6B7}"/>
              </a:ext>
            </a:extLst>
          </p:cNvPr>
          <p:cNvSpPr txBox="1"/>
          <p:nvPr/>
        </p:nvSpPr>
        <p:spPr>
          <a:xfrm>
            <a:off x="515113" y="3949907"/>
            <a:ext cx="1167688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6000" dirty="0">
                <a:latin typeface="Comic Sans MS" panose="030F0702030302020204" pitchFamily="66" charset="0"/>
              </a:rPr>
              <a:t>Oes chwaer gyda Kim?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17E54E2-17FD-5934-5443-CCA0700DBD7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8" r="2598"/>
          <a:stretch/>
        </p:blipFill>
        <p:spPr>
          <a:xfrm>
            <a:off x="2883877" y="347217"/>
            <a:ext cx="5812134" cy="344853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5311084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3DDBB84-E4B9-AD88-5F7A-49E0378556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83C5700-E990-EB50-EEBE-FC788BA6A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0F146EE-CEC4-BFEF-82A7-4BFE8D5164A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21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69CAABA-D42D-FB64-2245-A467B3152F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11906"/>
            <a:ext cx="12191999" cy="1246094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DCEC4F-A6ED-B23D-E785-5A793E5C9A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5795685"/>
            <a:ext cx="8183880" cy="960120"/>
          </a:xfrm>
        </p:spPr>
        <p:txBody>
          <a:bodyPr anchor="ctr">
            <a:noAutofit/>
          </a:bodyPr>
          <a:lstStyle/>
          <a:p>
            <a:pPr algn="l"/>
            <a:r>
              <a:rPr lang="cy-GB" sz="2800" b="0" dirty="0">
                <a:solidFill>
                  <a:srgbClr val="FF0000"/>
                </a:solidFill>
                <a:latin typeface="Comic Sans MS" panose="030F0702030302020204" pitchFamily="66" charset="0"/>
              </a:rPr>
              <a:t>Edrychwch ar y geir ‘pedair’. </a:t>
            </a:r>
            <a:br>
              <a:rPr lang="cy-GB" sz="2800" b="0" dirty="0">
                <a:solidFill>
                  <a:srgbClr val="FF0000"/>
                </a:solidFill>
                <a:latin typeface="Comic Sans MS" panose="030F0702030302020204" pitchFamily="66" charset="0"/>
              </a:rPr>
            </a:br>
            <a:r>
              <a:rPr lang="en-GB" sz="1400" b="0" dirty="0" err="1">
                <a:latin typeface="Comic Sans MS" panose="030F0702030302020204" pitchFamily="66" charset="0"/>
              </a:rPr>
              <a:t>Ffigur</a:t>
            </a:r>
            <a:r>
              <a:rPr lang="en-GB" sz="1400" b="0" dirty="0">
                <a:latin typeface="Comic Sans MS" panose="030F0702030302020204" pitchFamily="66" charset="0"/>
              </a:rPr>
              <a:t> 4 HelloMagazine.com April 5th 2026</a:t>
            </a:r>
            <a:endParaRPr lang="cy-GB" sz="2800" b="0" dirty="0">
              <a:latin typeface="Comic Sans MS" panose="030F0702030302020204" pitchFamily="66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0C84AD-6B63-865B-E315-392EE66601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87818" y="5795685"/>
            <a:ext cx="3409109" cy="960120"/>
          </a:xfrm>
        </p:spPr>
        <p:txBody>
          <a:bodyPr anchor="ctr">
            <a:normAutofit/>
          </a:bodyPr>
          <a:lstStyle/>
          <a:p>
            <a:pPr algn="r"/>
            <a:r>
              <a:rPr lang="cy-GB" sz="3600" dirty="0">
                <a:latin typeface="Comic Sans MS" panose="030F0702030302020204" pitchFamily="66" charset="0"/>
              </a:rPr>
              <a:t>Ailodroddwch!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8B13225-B1DB-2437-0404-69DF6331C140}"/>
              </a:ext>
            </a:extLst>
          </p:cNvPr>
          <p:cNvSpPr txBox="1"/>
          <p:nvPr/>
        </p:nvSpPr>
        <p:spPr>
          <a:xfrm>
            <a:off x="460497" y="3987678"/>
            <a:ext cx="123296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5400" dirty="0">
                <a:latin typeface="Comic Sans MS" panose="030F0702030302020204" pitchFamily="66" charset="0"/>
              </a:rPr>
              <a:t>Oes, mae </a:t>
            </a:r>
            <a:r>
              <a:rPr lang="cy-GB" sz="5400" dirty="0">
                <a:solidFill>
                  <a:srgbClr val="FF0000"/>
                </a:solidFill>
                <a:latin typeface="Comic Sans MS" panose="030F0702030302020204" pitchFamily="66" charset="0"/>
              </a:rPr>
              <a:t>pedair</a:t>
            </a:r>
            <a:r>
              <a:rPr lang="cy-GB" sz="5400" dirty="0">
                <a:latin typeface="Comic Sans MS" panose="030F0702030302020204" pitchFamily="66" charset="0"/>
              </a:rPr>
              <a:t> chwaer gyda hi.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344DB0D-001B-9BF3-0A60-DB69C67277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8" r="2598"/>
          <a:stretch/>
        </p:blipFill>
        <p:spPr>
          <a:xfrm>
            <a:off x="5898383" y="589961"/>
            <a:ext cx="5037364" cy="298883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0375DFE-2C4C-CBB9-C1A8-90E94FE8F419}"/>
              </a:ext>
            </a:extLst>
          </p:cNvPr>
          <p:cNvSpPr txBox="1"/>
          <p:nvPr/>
        </p:nvSpPr>
        <p:spPr>
          <a:xfrm>
            <a:off x="1256044" y="1125415"/>
            <a:ext cx="3979147" cy="19795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y-GB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9483850-E951-1B98-82E8-0D793AE251A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063261" y="476302"/>
            <a:ext cx="3048001" cy="2862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96654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1F5B7B8-9873-938B-4AE6-49C0750DD3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CE54056-78FE-3BD4-7E9A-91F8CDE380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8B87A7A-0434-D6DF-2C30-FECD5891E98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21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0597419-588D-91AE-71CB-36F82CAA0D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11906"/>
            <a:ext cx="12191999" cy="1246094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7DA4D7-01B1-48CF-B28C-C3934B75C7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5795685"/>
            <a:ext cx="8183880" cy="960120"/>
          </a:xfrm>
        </p:spPr>
        <p:txBody>
          <a:bodyPr anchor="ctr">
            <a:noAutofit/>
          </a:bodyPr>
          <a:lstStyle/>
          <a:p>
            <a:pPr algn="l"/>
            <a:br>
              <a:rPr lang="cy-GB" sz="1400" b="0" dirty="0">
                <a:latin typeface="Comic Sans MS" panose="030F0702030302020204" pitchFamily="66" charset="0"/>
              </a:rPr>
            </a:br>
            <a:br>
              <a:rPr lang="cy-GB" sz="1400" b="0" dirty="0">
                <a:latin typeface="Comic Sans MS" panose="030F0702030302020204" pitchFamily="66" charset="0"/>
              </a:rPr>
            </a:br>
            <a:br>
              <a:rPr lang="cy-GB" sz="1400" b="0" dirty="0">
                <a:latin typeface="Comic Sans MS" panose="030F0702030302020204" pitchFamily="66" charset="0"/>
              </a:rPr>
            </a:br>
            <a:r>
              <a:rPr lang="cy-GB" sz="1400" b="0" dirty="0">
                <a:latin typeface="Comic Sans MS" panose="030F0702030302020204" pitchFamily="66" charset="0"/>
              </a:rPr>
              <a:t>Ffigur 4 Hello Magazine.com April 5th 2026</a:t>
            </a:r>
            <a:endParaRPr lang="cy-GB" sz="1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4221C1-E972-71FF-B127-4A7DCA04D8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87818" y="5795685"/>
            <a:ext cx="3409109" cy="960120"/>
          </a:xfrm>
        </p:spPr>
        <p:txBody>
          <a:bodyPr anchor="ctr">
            <a:normAutofit/>
          </a:bodyPr>
          <a:lstStyle/>
          <a:p>
            <a:pPr algn="r"/>
            <a:r>
              <a:rPr lang="cy-GB" sz="3600" dirty="0">
                <a:latin typeface="Comic Sans MS" panose="030F0702030302020204" pitchFamily="66" charset="0"/>
              </a:rPr>
              <a:t>Atebwch!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0902996-4F0E-EEF3-E309-CEA1FFFAC0A7}"/>
              </a:ext>
            </a:extLst>
          </p:cNvPr>
          <p:cNvSpPr txBox="1"/>
          <p:nvPr/>
        </p:nvSpPr>
        <p:spPr>
          <a:xfrm>
            <a:off x="515113" y="3949907"/>
            <a:ext cx="1167688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6000" dirty="0">
                <a:latin typeface="Comic Sans MS" panose="030F0702030302020204" pitchFamily="66" charset="0"/>
              </a:rPr>
              <a:t>Oes brawd gyda’r Kardashians?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6992E39-715D-98F9-215A-6D0F8A783FB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8" r="2598"/>
          <a:stretch/>
        </p:blipFill>
        <p:spPr>
          <a:xfrm>
            <a:off x="2883877" y="347217"/>
            <a:ext cx="5812134" cy="344853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7800002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1F4C9EC-14EB-9E9B-C496-0ED6C35996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4AE8661-B0AC-91B2-0653-816A8E3D1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5438EDD-1640-E118-D21A-82F68BC3E8C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21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16B0FFA-66E7-455D-F3B1-7F26A5D263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11906"/>
            <a:ext cx="12191999" cy="1246094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2BA8BA-2D2B-61BE-A92A-67B88AF733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5795685"/>
            <a:ext cx="8183880" cy="960120"/>
          </a:xfrm>
        </p:spPr>
        <p:txBody>
          <a:bodyPr anchor="ctr">
            <a:noAutofit/>
          </a:bodyPr>
          <a:lstStyle/>
          <a:p>
            <a:pPr algn="l"/>
            <a:r>
              <a:rPr lang="cy-GB" sz="2800" b="0" dirty="0">
                <a:solidFill>
                  <a:srgbClr val="FF0000"/>
                </a:solidFill>
                <a:latin typeface="Comic Sans MS" panose="030F0702030302020204" pitchFamily="66" charset="0"/>
              </a:rPr>
              <a:t>Edrychwch a chofiwch ... gyda nhw.</a:t>
            </a:r>
            <a:br>
              <a:rPr lang="cy-GB" sz="2800" b="0" dirty="0">
                <a:solidFill>
                  <a:srgbClr val="FF0000"/>
                </a:solidFill>
                <a:latin typeface="Comic Sans MS" panose="030F0702030302020204" pitchFamily="66" charset="0"/>
              </a:rPr>
            </a:br>
            <a:r>
              <a:rPr lang="cy-GB" sz="1400" b="0" dirty="0">
                <a:latin typeface="Comic Sans MS" panose="030F0702030302020204" pitchFamily="66" charset="0"/>
              </a:rPr>
              <a:t>Ffigur 4 Hello Magazine.com April 5th 2026</a:t>
            </a:r>
            <a:endParaRPr lang="cy-GB" sz="2800" b="0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0BB57F-E426-49BA-C5EA-6247CD9C62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87818" y="5795685"/>
            <a:ext cx="3409109" cy="960120"/>
          </a:xfrm>
        </p:spPr>
        <p:txBody>
          <a:bodyPr anchor="ctr">
            <a:normAutofit/>
          </a:bodyPr>
          <a:lstStyle/>
          <a:p>
            <a:pPr algn="r"/>
            <a:r>
              <a:rPr lang="cy-GB" sz="3600" dirty="0">
                <a:latin typeface="Comic Sans MS" panose="030F0702030302020204" pitchFamily="66" charset="0"/>
              </a:rPr>
              <a:t>Ailodroddwch!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4AC16C5-22AE-8710-2542-F0E57C96BE74}"/>
              </a:ext>
            </a:extLst>
          </p:cNvPr>
          <p:cNvSpPr txBox="1"/>
          <p:nvPr/>
        </p:nvSpPr>
        <p:spPr>
          <a:xfrm>
            <a:off x="460497" y="3987678"/>
            <a:ext cx="123296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5400" dirty="0">
                <a:latin typeface="Comic Sans MS" panose="030F0702030302020204" pitchFamily="66" charset="0"/>
              </a:rPr>
              <a:t>Nac oes, does dim brawd gyda </a:t>
            </a:r>
            <a:r>
              <a:rPr lang="cy-GB" sz="5400" dirty="0">
                <a:solidFill>
                  <a:srgbClr val="FF0000"/>
                </a:solidFill>
                <a:latin typeface="Comic Sans MS" panose="030F0702030302020204" pitchFamily="66" charset="0"/>
              </a:rPr>
              <a:t>nhw</a:t>
            </a:r>
            <a:r>
              <a:rPr lang="cy-GB" sz="5400" dirty="0">
                <a:latin typeface="Comic Sans MS" panose="030F0702030302020204" pitchFamily="66" charset="0"/>
              </a:rPr>
              <a:t>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BAA3D58-905D-DBBB-5319-838F9F9687D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8" r="2598"/>
          <a:stretch/>
        </p:blipFill>
        <p:spPr>
          <a:xfrm>
            <a:off x="5898383" y="589961"/>
            <a:ext cx="5037364" cy="298883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F6D9A48-C479-B043-924A-8A2ACB9ED101}"/>
              </a:ext>
            </a:extLst>
          </p:cNvPr>
          <p:cNvSpPr txBox="1"/>
          <p:nvPr/>
        </p:nvSpPr>
        <p:spPr>
          <a:xfrm>
            <a:off x="1256044" y="1125415"/>
            <a:ext cx="3979147" cy="19795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y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1A99FE8-145F-9A05-3EEE-B56D89A7B75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0626" y="1125415"/>
            <a:ext cx="1716925" cy="1716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12296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A552C95-5431-0303-8BCA-926D3BB965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7D2B2B7-B5C9-0200-5119-AC8022A99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740EC37-F9F0-434A-B440-5AE7C80951F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21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12F8CD8-1F36-C9FC-B0AD-9547AB4FCF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11906"/>
            <a:ext cx="12191999" cy="1246094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81A034-48F8-797A-EFA0-3F314ECCF7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5795685"/>
            <a:ext cx="8183880" cy="960120"/>
          </a:xfrm>
        </p:spPr>
        <p:txBody>
          <a:bodyPr anchor="ctr">
            <a:noAutofit/>
          </a:bodyPr>
          <a:lstStyle/>
          <a:p>
            <a:pPr algn="l"/>
            <a:br>
              <a:rPr lang="cy-GB" sz="1400" b="0" dirty="0">
                <a:latin typeface="Comic Sans MS" panose="030F0702030302020204" pitchFamily="66" charset="0"/>
              </a:rPr>
            </a:br>
            <a:br>
              <a:rPr lang="cy-GB" sz="1400" b="0" dirty="0">
                <a:latin typeface="Comic Sans MS" panose="030F0702030302020204" pitchFamily="66" charset="0"/>
              </a:rPr>
            </a:br>
            <a:br>
              <a:rPr lang="cy-GB" sz="1400" b="0" dirty="0">
                <a:latin typeface="Comic Sans MS" panose="030F0702030302020204" pitchFamily="66" charset="0"/>
              </a:rPr>
            </a:br>
            <a:r>
              <a:rPr lang="cy-GB" sz="1400" b="0" dirty="0">
                <a:latin typeface="Comic Sans MS" panose="030F0702030302020204" pitchFamily="66" charset="0"/>
              </a:rPr>
              <a:t>Ffigur 5 Hellomagazine.com 10th June 2026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1BE317-94AB-DB50-10D2-9F076386D5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87818" y="5795685"/>
            <a:ext cx="3409109" cy="960120"/>
          </a:xfrm>
        </p:spPr>
        <p:txBody>
          <a:bodyPr anchor="ctr">
            <a:normAutofit/>
          </a:bodyPr>
          <a:lstStyle/>
          <a:p>
            <a:pPr algn="r"/>
            <a:r>
              <a:rPr lang="cy-GB" sz="3600" dirty="0">
                <a:latin typeface="Comic Sans MS" panose="030F0702030302020204" pitchFamily="66" charset="0"/>
              </a:rPr>
              <a:t>Atebwch!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E76B653-FC97-484C-BFD5-D67CA07E7CB4}"/>
              </a:ext>
            </a:extLst>
          </p:cNvPr>
          <p:cNvSpPr txBox="1"/>
          <p:nvPr/>
        </p:nvSpPr>
        <p:spPr>
          <a:xfrm>
            <a:off x="819913" y="3955756"/>
            <a:ext cx="116768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7200" dirty="0">
                <a:latin typeface="Comic Sans MS" panose="030F0702030302020204" pitchFamily="66" charset="0"/>
              </a:rPr>
              <a:t>Oes brawd gyda Adele?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A9E51C0-5693-5EC2-C0D0-7BC8F5A62D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1499" y="342977"/>
            <a:ext cx="3429000" cy="34290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6279188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4D11FF3-89BE-0E49-F28A-9E42C30DD0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09CE94B-C926-72F5-CBDC-5AA529B90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223F46-CBB2-EC85-2761-47B573FDC5A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21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373E6CA-6A55-9244-FC84-907E362A28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11906"/>
            <a:ext cx="12191999" cy="1246094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D17F18-4201-4D3E-71B4-0EE06DF36A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5795685"/>
            <a:ext cx="8183880" cy="960120"/>
          </a:xfrm>
        </p:spPr>
        <p:txBody>
          <a:bodyPr anchor="ctr">
            <a:noAutofit/>
          </a:bodyPr>
          <a:lstStyle/>
          <a:p>
            <a:pPr algn="l"/>
            <a:r>
              <a:rPr lang="cy-GB" sz="2800" b="0" dirty="0">
                <a:solidFill>
                  <a:srgbClr val="FF0000"/>
                </a:solidFill>
                <a:latin typeface="Comic Sans MS" panose="030F0702030302020204" pitchFamily="66" charset="0"/>
              </a:rPr>
              <a:t>Mae hi’n unig blentyn.</a:t>
            </a:r>
            <a:br>
              <a:rPr lang="cy-GB" sz="2800" b="0" dirty="0">
                <a:solidFill>
                  <a:srgbClr val="FF0000"/>
                </a:solidFill>
                <a:latin typeface="Comic Sans MS" panose="030F0702030302020204" pitchFamily="66" charset="0"/>
              </a:rPr>
            </a:br>
            <a:r>
              <a:rPr lang="cy-GB" sz="1400" b="0" dirty="0">
                <a:latin typeface="Comic Sans MS" panose="030F0702030302020204" pitchFamily="66" charset="0"/>
              </a:rPr>
              <a:t>Ffigur 5 Hellomagazine.com 10th June 2026</a:t>
            </a:r>
            <a:endParaRPr lang="cy-GB" sz="2800" b="0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86F716-701C-1D62-821B-ADB8685041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87818" y="5795685"/>
            <a:ext cx="3409109" cy="960120"/>
          </a:xfrm>
        </p:spPr>
        <p:txBody>
          <a:bodyPr anchor="ctr">
            <a:normAutofit/>
          </a:bodyPr>
          <a:lstStyle/>
          <a:p>
            <a:pPr algn="r"/>
            <a:r>
              <a:rPr lang="cy-GB" sz="3600" dirty="0">
                <a:latin typeface="Comic Sans MS" panose="030F0702030302020204" pitchFamily="66" charset="0"/>
              </a:rPr>
              <a:t>Ailodroddwch!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DCAE93B-64B5-6F59-344C-9D5778D2C404}"/>
              </a:ext>
            </a:extLst>
          </p:cNvPr>
          <p:cNvSpPr txBox="1"/>
          <p:nvPr/>
        </p:nvSpPr>
        <p:spPr>
          <a:xfrm>
            <a:off x="86871" y="4172124"/>
            <a:ext cx="123296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400" dirty="0">
                <a:latin typeface="Comic Sans MS" panose="030F0702030302020204" pitchFamily="66" charset="0"/>
              </a:rPr>
              <a:t>Nac oes, does dim brawd neu chwaer gyda hi.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2AEA494-AED5-A997-F37F-726653E272DA}"/>
              </a:ext>
            </a:extLst>
          </p:cNvPr>
          <p:cNvSpPr txBox="1"/>
          <p:nvPr/>
        </p:nvSpPr>
        <p:spPr>
          <a:xfrm>
            <a:off x="1256044" y="1125415"/>
            <a:ext cx="3979147" cy="19795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y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9BCAAAC-9C8D-D84C-3F19-5CC612FEAFD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0626" y="1125415"/>
            <a:ext cx="1716925" cy="171692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34ECC84-4449-48FC-BFE3-6D2F7E3912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4157" y="468401"/>
            <a:ext cx="3429000" cy="34290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9494241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D89832B-19B0-253F-F2E8-DDD52E7D29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4152BF1-A7B2-0349-D397-C78D304898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6A2BA02-1491-AE80-8F2B-B4FF18D23FC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21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36F1A711-9727-BE77-F34D-788AAC6A3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11906"/>
            <a:ext cx="12191999" cy="1246094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14E837-90AC-C783-350F-237B083630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5795685"/>
            <a:ext cx="8183880" cy="960120"/>
          </a:xfrm>
        </p:spPr>
        <p:txBody>
          <a:bodyPr anchor="ctr">
            <a:noAutofit/>
          </a:bodyPr>
          <a:lstStyle/>
          <a:p>
            <a:pPr algn="l"/>
            <a:r>
              <a:rPr lang="cy-GB" sz="5400" b="0" dirty="0">
                <a:latin typeface="Comic Sans MS" panose="030F0702030302020204" pitchFamily="66" charset="0"/>
              </a:rPr>
              <a:t>Gwaith parau.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5475F3-837A-4FD6-E902-D37E06B066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87818" y="5795685"/>
            <a:ext cx="3409109" cy="960120"/>
          </a:xfrm>
        </p:spPr>
        <p:txBody>
          <a:bodyPr anchor="ctr">
            <a:normAutofit/>
          </a:bodyPr>
          <a:lstStyle/>
          <a:p>
            <a:pPr algn="r"/>
            <a:r>
              <a:rPr lang="cy-GB" sz="3600" dirty="0">
                <a:latin typeface="Comic Sans MS" panose="030F0702030302020204" pitchFamily="66" charset="0"/>
              </a:rPr>
              <a:t>Siaradwch!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3D843D-8224-2B21-52E7-6A5E3E68C7B2}"/>
              </a:ext>
            </a:extLst>
          </p:cNvPr>
          <p:cNvSpPr txBox="1"/>
          <p:nvPr/>
        </p:nvSpPr>
        <p:spPr>
          <a:xfrm>
            <a:off x="2163096" y="316185"/>
            <a:ext cx="887852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7200" dirty="0">
                <a:latin typeface="Comic Sans MS" panose="030F0702030302020204" pitchFamily="66" charset="0"/>
              </a:rPr>
              <a:t>Oes ........... gyda ti?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AB821E5-6019-DC8C-501D-8DE756E30B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2471" y="1697962"/>
            <a:ext cx="4583529" cy="319351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096E022-E655-0085-F697-5140C1A43D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37871" y="1697962"/>
            <a:ext cx="4519040" cy="319351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726504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605B133-E0F8-2B3C-D471-3B0CBF96FE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F64FC48-6D07-1DE8-E8EB-C0DFB86950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FD537FE-6C5F-D773-5F71-DF6A8F1F717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21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C1A4C80-CDFB-747C-B0B5-2C1510B65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11906"/>
            <a:ext cx="12191999" cy="1246094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DC9CB4-4C6A-7AEE-3013-35105FF8A5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5795685"/>
            <a:ext cx="8183880" cy="960120"/>
          </a:xfrm>
        </p:spPr>
        <p:txBody>
          <a:bodyPr anchor="ctr">
            <a:noAutofit/>
          </a:bodyPr>
          <a:lstStyle/>
          <a:p>
            <a:pPr algn="l"/>
            <a:r>
              <a:rPr lang="cy-GB" b="0" dirty="0">
                <a:solidFill>
                  <a:srgbClr val="FF0000"/>
                </a:solidFill>
                <a:latin typeface="Comic Sans MS" panose="030F0702030302020204" pitchFamily="66" charset="0"/>
              </a:rPr>
              <a:t>Gwrandewch yn ofalus.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F65E7F-2215-E990-28F8-BD221A7FAF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87818" y="5795685"/>
            <a:ext cx="3409109" cy="960120"/>
          </a:xfrm>
        </p:spPr>
        <p:txBody>
          <a:bodyPr anchor="ctr">
            <a:normAutofit/>
          </a:bodyPr>
          <a:lstStyle/>
          <a:p>
            <a:pPr algn="r"/>
            <a:r>
              <a:rPr lang="cy-GB" sz="3600" dirty="0">
                <a:latin typeface="Comic Sans MS" panose="030F0702030302020204" pitchFamily="66" charset="0"/>
              </a:rPr>
              <a:t>Sefwch!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03AC5F7-8DE6-3A8A-611A-A22BE64F2535}"/>
              </a:ext>
            </a:extLst>
          </p:cNvPr>
          <p:cNvSpPr txBox="1"/>
          <p:nvPr/>
        </p:nvSpPr>
        <p:spPr>
          <a:xfrm>
            <a:off x="2163096" y="316185"/>
            <a:ext cx="8878529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7200" dirty="0">
                <a:latin typeface="Comic Sans MS" panose="030F0702030302020204" pitchFamily="66" charset="0"/>
              </a:rPr>
              <a:t>Oes ........... gyda ti?</a:t>
            </a:r>
          </a:p>
          <a:p>
            <a:r>
              <a:rPr lang="cy-GB" sz="5400" dirty="0">
                <a:latin typeface="Comic Sans MS" panose="030F0702030302020204" pitchFamily="66" charset="0"/>
              </a:rPr>
              <a:t>un brawd?</a:t>
            </a:r>
          </a:p>
          <a:p>
            <a:r>
              <a:rPr lang="cy-GB" sz="5400" dirty="0">
                <a:latin typeface="Comic Sans MS" panose="030F0702030302020204" pitchFamily="66" charset="0"/>
              </a:rPr>
              <a:t>dau </a:t>
            </a:r>
            <a:r>
              <a:rPr lang="cy-GB" sz="5400" dirty="0">
                <a:solidFill>
                  <a:srgbClr val="FF0000"/>
                </a:solidFill>
                <a:latin typeface="Comic Sans MS" panose="030F0702030302020204" pitchFamily="66" charset="0"/>
              </a:rPr>
              <a:t>f</a:t>
            </a:r>
            <a:r>
              <a:rPr lang="cy-GB" sz="5400" dirty="0">
                <a:latin typeface="Comic Sans MS" panose="030F0702030302020204" pitchFamily="66" charset="0"/>
              </a:rPr>
              <a:t>rawd? </a:t>
            </a:r>
            <a:r>
              <a:rPr lang="cy-GB" sz="2400" dirty="0">
                <a:solidFill>
                  <a:srgbClr val="FF0000"/>
                </a:solidFill>
                <a:latin typeface="Comic Sans MS" panose="030F0702030302020204" pitchFamily="66" charset="0"/>
              </a:rPr>
              <a:t>Cofiwch treiglad meddal</a:t>
            </a:r>
          </a:p>
          <a:p>
            <a:r>
              <a:rPr lang="cy-GB" sz="5400" dirty="0">
                <a:latin typeface="Comic Sans MS" panose="030F0702030302020204" pitchFamily="66" charset="0"/>
              </a:rPr>
              <a:t>un chwaer?</a:t>
            </a:r>
          </a:p>
          <a:p>
            <a:r>
              <a:rPr lang="cy-GB" sz="5400" dirty="0">
                <a:solidFill>
                  <a:srgbClr val="FF0000"/>
                </a:solidFill>
                <a:latin typeface="Comic Sans MS" panose="030F0702030302020204" pitchFamily="66" charset="0"/>
              </a:rPr>
              <a:t>dwy</a:t>
            </a:r>
            <a:r>
              <a:rPr lang="cy-GB" sz="5400" dirty="0">
                <a:latin typeface="Comic Sans MS" panose="030F0702030302020204" pitchFamily="66" charset="0"/>
              </a:rPr>
              <a:t> chwaer?</a:t>
            </a:r>
          </a:p>
          <a:p>
            <a:r>
              <a:rPr lang="cy-GB" sz="5400" dirty="0">
                <a:solidFill>
                  <a:srgbClr val="FF0000"/>
                </a:solidFill>
                <a:latin typeface="Comic Sans MS" panose="030F0702030302020204" pitchFamily="66" charset="0"/>
              </a:rPr>
              <a:t>tair</a:t>
            </a:r>
            <a:r>
              <a:rPr lang="cy-GB" sz="5400" dirty="0">
                <a:latin typeface="Comic Sans MS" panose="030F0702030302020204" pitchFamily="66" charset="0"/>
              </a:rPr>
              <a:t> chwaer?</a:t>
            </a:r>
          </a:p>
        </p:txBody>
      </p:sp>
    </p:spTree>
    <p:extLst>
      <p:ext uri="{BB962C8B-B14F-4D97-AF65-F5344CB8AC3E}">
        <p14:creationId xmlns:p14="http://schemas.microsoft.com/office/powerpoint/2010/main" val="12727591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8369B05-2C45-9BF5-8F89-C17A21743D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FC51DBF-C373-25E1-3017-D094D9ED5D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F177A35-6089-EF5B-9561-329E65F17B8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21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B2813B9-434A-7900-C976-49CF71FD4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11906"/>
            <a:ext cx="12191999" cy="1246094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EEB3A3-ADE9-9223-A3E1-F7501E56DEB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5795685"/>
            <a:ext cx="8183880" cy="960120"/>
          </a:xfrm>
        </p:spPr>
        <p:txBody>
          <a:bodyPr anchor="ctr">
            <a:noAutofit/>
          </a:bodyPr>
          <a:lstStyle/>
          <a:p>
            <a:pPr algn="l"/>
            <a:r>
              <a:rPr lang="cy-GB" b="0" dirty="0">
                <a:solidFill>
                  <a:srgbClr val="FF0000"/>
                </a:solidFill>
                <a:latin typeface="Comic Sans MS" panose="030F0702030302020204" pitchFamily="66" charset="0"/>
              </a:rPr>
              <a:t>Fwynheuaisoch chi?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AE956F-FE23-7D81-DFE9-4A5E2017E8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87818" y="5795685"/>
            <a:ext cx="3409109" cy="960120"/>
          </a:xfrm>
        </p:spPr>
        <p:txBody>
          <a:bodyPr anchor="ctr">
            <a:normAutofit/>
          </a:bodyPr>
          <a:lstStyle/>
          <a:p>
            <a:pPr algn="r"/>
            <a:r>
              <a:rPr lang="cy-GB" sz="3600" dirty="0">
                <a:latin typeface="Comic Sans MS" panose="030F0702030302020204" pitchFamily="66" charset="0"/>
              </a:rPr>
              <a:t>Diolch!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23DD348-F04C-D856-FF5B-F855754ACB1F}"/>
              </a:ext>
            </a:extLst>
          </p:cNvPr>
          <p:cNvSpPr txBox="1"/>
          <p:nvPr/>
        </p:nvSpPr>
        <p:spPr>
          <a:xfrm>
            <a:off x="1126286" y="1697957"/>
            <a:ext cx="1072158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6600">
                <a:latin typeface="Comic Sans MS" panose="030F0702030302020204" pitchFamily="66" charset="0"/>
              </a:rPr>
              <a:t>Mae’r </a:t>
            </a:r>
            <a:r>
              <a:rPr lang="cy-GB" sz="6600" dirty="0">
                <a:latin typeface="Comic Sans MS" panose="030F0702030302020204" pitchFamily="66" charset="0"/>
              </a:rPr>
              <a:t>wers wedi gorffen</a:t>
            </a:r>
            <a:r>
              <a:rPr lang="cy-GB" sz="6600" dirty="0">
                <a:latin typeface="Comic Sans MS" panose="030F0702030302020204" pitchFamily="66" charset="0"/>
                <a:sym typeface="Wingdings" panose="05000000000000000000" pitchFamily="2" charset="2"/>
              </a:rPr>
              <a:t></a:t>
            </a:r>
            <a:endParaRPr lang="cy-GB" sz="66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92286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CA791A-C1CB-FFD8-AEBD-55986725F1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1923" y="337625"/>
            <a:ext cx="10653578" cy="1132258"/>
          </a:xfrm>
        </p:spPr>
        <p:txBody>
          <a:bodyPr/>
          <a:lstStyle/>
          <a:p>
            <a:pPr algn="ctr"/>
            <a:r>
              <a:rPr lang="cy-GB" b="0" dirty="0">
                <a:latin typeface="Comic Sans MS" panose="030F0702030302020204" pitchFamily="66" charset="0"/>
              </a:rPr>
              <a:t>Adnoddau ar gyfer yr gêm bingo: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8E53EC7-9EBA-D9DC-F268-3553889B90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59787" y="1293561"/>
            <a:ext cx="3597466" cy="254043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9F1D46F-DF7D-C7D3-EDBA-A23AE2CFE6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9787" y="4139921"/>
            <a:ext cx="3597466" cy="252213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BD65FBB-E2ED-0E95-03CB-094C12BF69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3701" y="1327699"/>
            <a:ext cx="3597466" cy="251473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D0D0B84-6E57-4292-A816-066FE2B7C1A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8677" y="4139921"/>
            <a:ext cx="3592489" cy="2522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894759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70237-9A5C-0685-1211-AFB7F4F7D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0" dirty="0">
                <a:latin typeface="Comic Sans MS" panose="030F0702030302020204" pitchFamily="66" charset="0"/>
              </a:rPr>
              <a:t>Adnoddau ar gyfer y gwaith parau: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CCAA286-E94C-45B5-9577-659C3612BE2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1391" y="1198136"/>
            <a:ext cx="5667307" cy="400769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04D7BF2-43D2-6A81-11F9-3670F0C455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8876" y="2532185"/>
            <a:ext cx="5667307" cy="4059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128979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/>
        </p:nvGraphicFramePr>
        <p:xfrm>
          <a:off x="6851177" y="242939"/>
          <a:ext cx="5131274" cy="12412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124127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</a:p>
                    <a:p>
                      <a:r>
                        <a:rPr lang="cy-GB" sz="1600" b="0" dirty="0"/>
                        <a:t>Un a ti, dyma ti, oes un gyda ti? Wyt ti eisiau un?</a:t>
                      </a:r>
                    </a:p>
                    <a:p>
                      <a:r>
                        <a:rPr lang="cy-GB" sz="1600" b="0" dirty="0"/>
                        <a:t>Gorchmynion i bawb ac un plentyn.</a:t>
                      </a:r>
                    </a:p>
                    <a:p>
                      <a:r>
                        <a:rPr lang="cy-GB" sz="1600" b="0" dirty="0"/>
                        <a:t>Siarad yn glir ac yn gywir.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8" y="283882"/>
            <a:ext cx="6049484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Enw: Jodie Evans	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Teitl y wers: Oes ... gyda ti?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Nod y wers: Adolygu patrymau oes/nag oes 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Blwyddyn: 6	 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6222899"/>
              </p:ext>
            </p:extLst>
          </p:nvPr>
        </p:nvGraphicFramePr>
        <p:xfrm>
          <a:off x="6851177" y="1705979"/>
          <a:ext cx="5131274" cy="4937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2336194">
                <a:tc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  <a:endParaRPr lang="cy-GB" dirty="0"/>
                    </a:p>
                    <a:p>
                      <a:r>
                        <a:rPr lang="cy-GB" sz="1600" dirty="0"/>
                        <a:t>Flashcards – adolygu geirfa</a:t>
                      </a:r>
                    </a:p>
                    <a:p>
                      <a:r>
                        <a:rPr lang="cy-GB" sz="1600" dirty="0"/>
                        <a:t>Oes bingo –  Rydw i’n gofyn y cwestiwn a ma’re plant yn ateb y cwestiwn.</a:t>
                      </a:r>
                    </a:p>
                    <a:p>
                      <a:r>
                        <a:rPr lang="cy-GB" sz="1600" dirty="0"/>
                        <a:t>Pobl enwog ppt -  Addusgu’r  y  cwestiwn Oes .... gyda fe/he/nhw?</a:t>
                      </a:r>
                    </a:p>
                    <a:p>
                      <a:r>
                        <a:rPr lang="cy-GB" sz="1600" dirty="0"/>
                        <a:t>Gwaith parau -  gofyn ac ateb cwestiynau mewn parau</a:t>
                      </a:r>
                    </a:p>
                    <a:p>
                      <a:r>
                        <a:rPr lang="cy-GB" sz="1600" dirty="0"/>
                        <a:t>Gêm sefwch/eisteddwch – Gofyn y cwestiwn .. Oes un brawd gyda ti? – wedyn, mae’r  plant yn eistedd neu sefyll.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962288">
                <a:tc>
                  <a:txBody>
                    <a:bodyPr/>
                    <a:lstStyle/>
                    <a:p>
                      <a:r>
                        <a:rPr lang="cy-GB" b="1" dirty="0"/>
                        <a:t>Geirfa:</a:t>
                      </a:r>
                    </a:p>
                    <a:p>
                      <a:r>
                        <a:rPr lang="cy-GB" sz="1200" b="0" dirty="0"/>
                        <a:t>glud</a:t>
                      </a:r>
                    </a:p>
                    <a:p>
                      <a:r>
                        <a:rPr lang="cy-GB" sz="1200" b="0" dirty="0"/>
                        <a:t>pensil</a:t>
                      </a:r>
                    </a:p>
                    <a:p>
                      <a:r>
                        <a:rPr lang="cy-GB" sz="1200" b="0" dirty="0"/>
                        <a:t>pensiliau lliwio</a:t>
                      </a:r>
                    </a:p>
                    <a:p>
                      <a:r>
                        <a:rPr lang="cy-GB" sz="1200" b="0" dirty="0"/>
                        <a:t>paent</a:t>
                      </a:r>
                    </a:p>
                    <a:p>
                      <a:r>
                        <a:rPr lang="cy-GB" sz="1200" b="0" dirty="0"/>
                        <a:t>brwsh paent</a:t>
                      </a:r>
                    </a:p>
                    <a:p>
                      <a:r>
                        <a:rPr lang="cy-GB" sz="1200" b="0" dirty="0"/>
                        <a:t>siswrn</a:t>
                      </a:r>
                    </a:p>
                    <a:p>
                      <a:r>
                        <a:rPr lang="cy-GB" sz="1200" b="0" dirty="0"/>
                        <a:t>papur</a:t>
                      </a:r>
                    </a:p>
                    <a:p>
                      <a:r>
                        <a:rPr lang="cy-GB" sz="1200" b="0" dirty="0"/>
                        <a:t>llyfr</a:t>
                      </a:r>
                    </a:p>
                    <a:p>
                      <a:r>
                        <a:rPr lang="cy-GB" sz="1200" b="0" dirty="0"/>
                        <a:t>ysgrifbin</a:t>
                      </a:r>
                    </a:p>
                    <a:p>
                      <a:r>
                        <a:rPr lang="cy-GB" sz="1200" b="0" dirty="0"/>
                        <a:t>rwber</a:t>
                      </a:r>
                    </a:p>
                    <a:p>
                      <a:r>
                        <a:rPr lang="cy-GB" sz="1200" b="0" dirty="0"/>
                        <a:t>pren mesur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8153135"/>
              </p:ext>
            </p:extLst>
          </p:nvPr>
        </p:nvGraphicFramePr>
        <p:xfrm>
          <a:off x="400477" y="1705979"/>
          <a:ext cx="5695523" cy="446867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95523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226258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Ffocws Iaith / Patrymau: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r>
                        <a:rPr lang="cy-GB" sz="1600" b="0" dirty="0"/>
                        <a:t>Oes....gyda ti?    </a:t>
                      </a:r>
                    </a:p>
                    <a:p>
                      <a:r>
                        <a:rPr lang="cy-GB" sz="1600" b="0" dirty="0"/>
                        <a:t>Oes .... gyda fe?</a:t>
                      </a:r>
                    </a:p>
                    <a:p>
                      <a:r>
                        <a:rPr lang="cy-GB" sz="1600" b="0" dirty="0"/>
                        <a:t>Oes .... gyda hi?</a:t>
                      </a:r>
                    </a:p>
                    <a:p>
                      <a:r>
                        <a:rPr lang="cy-GB" sz="1600" b="0" dirty="0"/>
                        <a:t>Oes .... gyda nhw?</a:t>
                      </a:r>
                    </a:p>
                    <a:p>
                      <a:r>
                        <a:rPr lang="cy-GB" sz="1600" b="1" dirty="0"/>
                        <a:t>Oes, mae .... gyda...</a:t>
                      </a:r>
                    </a:p>
                    <a:p>
                      <a:r>
                        <a:rPr lang="cy-GB" sz="1600" b="1" dirty="0"/>
                        <a:t>Nac oes, does dim .... gyda ...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220609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r>
                        <a:rPr lang="cy-GB" sz="1600" dirty="0"/>
                        <a:t>Ddarllenon ni’r llyfr Plop Y Gwdihw wythnos diwethaf, a ddysgon nhw’r y cwestiwn  - Oes brawd gyda Plop?  </a:t>
                      </a:r>
                    </a:p>
                    <a:p>
                      <a:endParaRPr lang="cy-GB" sz="160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0" dirty="0"/>
                        <a:t>Blwyddyn diwetha dysgodd y plant Ga i glud? Ga i bensil? Ga i siswrn?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8D9ED-99F9-A52A-2847-857496E851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0" dirty="0">
                <a:latin typeface="Comic Sans MS" panose="030F0702030302020204" pitchFamily="66" charset="0"/>
              </a:rPr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29A6EB-EC58-61D3-5196-FBF0EF4589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209368"/>
            <a:ext cx="10653579" cy="5099992"/>
          </a:xfrm>
        </p:spPr>
        <p:txBody>
          <a:bodyPr>
            <a:normAutofit fontScale="25000" lnSpcReduction="20000"/>
          </a:bodyPr>
          <a:lstStyle/>
          <a:p>
            <a:r>
              <a:rPr lang="cy-GB" sz="7200" dirty="0">
                <a:latin typeface="Comic Sans MS" panose="030F0702030302020204" pitchFamily="66" charset="0"/>
              </a:rPr>
              <a:t>Song was taken from youtube -</a:t>
            </a:r>
            <a:r>
              <a:rPr lang="en-GB" sz="7200" dirty="0">
                <a:solidFill>
                  <a:srgbClr val="002060"/>
                </a:solidFill>
                <a:latin typeface="Comic Sans MS" panose="030F0702030302020204" pitchFamily="66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Oes </a:t>
            </a:r>
            <a:r>
              <a:rPr lang="en-GB" sz="7200" dirty="0" err="1">
                <a:solidFill>
                  <a:srgbClr val="002060"/>
                </a:solidFill>
                <a:latin typeface="Comic Sans MS" panose="030F0702030302020204" pitchFamily="66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anifail</a:t>
            </a:r>
            <a:r>
              <a:rPr lang="en-GB" sz="7200" dirty="0">
                <a:solidFill>
                  <a:srgbClr val="002060"/>
                </a:solidFill>
                <a:latin typeface="Comic Sans MS" panose="030F0702030302020204" pitchFamily="66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7200" dirty="0" err="1">
                <a:solidFill>
                  <a:srgbClr val="002060"/>
                </a:solidFill>
                <a:latin typeface="Comic Sans MS" panose="030F0702030302020204" pitchFamily="66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anwes</a:t>
            </a:r>
            <a:r>
              <a:rPr lang="en-GB" sz="7200" dirty="0">
                <a:solidFill>
                  <a:srgbClr val="002060"/>
                </a:solidFill>
                <a:latin typeface="Comic Sans MS" panose="030F0702030302020204" pitchFamily="66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7200" dirty="0" err="1">
                <a:solidFill>
                  <a:srgbClr val="002060"/>
                </a:solidFill>
                <a:latin typeface="Comic Sans MS" panose="030F0702030302020204" pitchFamily="66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gyda</a:t>
            </a:r>
            <a:r>
              <a:rPr lang="en-GB" sz="7200" dirty="0">
                <a:solidFill>
                  <a:srgbClr val="002060"/>
                </a:solidFill>
                <a:latin typeface="Comic Sans MS" panose="030F0702030302020204" pitchFamily="66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7200" dirty="0" err="1">
                <a:solidFill>
                  <a:srgbClr val="002060"/>
                </a:solidFill>
                <a:latin typeface="Comic Sans MS" panose="030F0702030302020204" pitchFamily="66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ti</a:t>
            </a:r>
            <a:r>
              <a:rPr lang="en-GB" sz="7200" dirty="0">
                <a:solidFill>
                  <a:srgbClr val="002060"/>
                </a:solidFill>
                <a:latin typeface="Comic Sans MS" panose="030F0702030302020204" pitchFamily="66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? - Welsh song for Second Language Learners</a:t>
            </a:r>
            <a:r>
              <a:rPr lang="en-GB" sz="7200" dirty="0">
                <a:solidFill>
                  <a:srgbClr val="002060"/>
                </a:solidFill>
                <a:latin typeface="Comic Sans MS" panose="030F0702030302020204" pitchFamily="66" charset="0"/>
              </a:rPr>
              <a:t> – </a:t>
            </a:r>
            <a:r>
              <a:rPr lang="en-GB" sz="7200" dirty="0" err="1">
                <a:solidFill>
                  <a:srgbClr val="002060"/>
                </a:solidFill>
                <a:latin typeface="Comic Sans MS" panose="030F0702030302020204" pitchFamily="66" charset="0"/>
              </a:rPr>
              <a:t>youtube</a:t>
            </a:r>
            <a:r>
              <a:rPr lang="en-GB" sz="7200" dirty="0">
                <a:solidFill>
                  <a:srgbClr val="002060"/>
                </a:solidFill>
                <a:latin typeface="Comic Sans MS" panose="030F0702030302020204" pitchFamily="66" charset="0"/>
              </a:rPr>
              <a:t>    </a:t>
            </a:r>
            <a:r>
              <a:rPr lang="en-GB" sz="7200" dirty="0">
                <a:solidFill>
                  <a:srgbClr val="002060"/>
                </a:solidFill>
                <a:latin typeface="Comic Sans MS" panose="030F0702030302020204" pitchFamily="66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Patient Midnight 1920x1080 6s Q1</a:t>
            </a:r>
            <a:endParaRPr lang="cy-GB" sz="7200" dirty="0">
              <a:solidFill>
                <a:srgbClr val="002060"/>
              </a:solidFill>
              <a:latin typeface="Comic Sans MS" panose="030F0702030302020204" pitchFamily="66" charset="0"/>
            </a:endParaRPr>
          </a:p>
          <a:p>
            <a:r>
              <a:rPr lang="cy-GB" sz="7200" dirty="0">
                <a:latin typeface="Comic Sans MS" panose="030F0702030302020204" pitchFamily="66" charset="0"/>
              </a:rPr>
              <a:t>All resources were made by myself on Twinkl, the images were from their website, I have a subscription. Photos of the celebrities were taken from the internet.</a:t>
            </a:r>
          </a:p>
          <a:p>
            <a:r>
              <a:rPr lang="cy-GB" sz="7200" dirty="0">
                <a:latin typeface="Comic Sans MS" panose="030F0702030302020204" pitchFamily="66" charset="0"/>
              </a:rPr>
              <a:t>Ffigur 1 Liam </a:t>
            </a:r>
            <a:r>
              <a:rPr lang="cy-GB" sz="7200">
                <a:latin typeface="Comic Sans MS" panose="030F0702030302020204" pitchFamily="66" charset="0"/>
              </a:rPr>
              <a:t>and Noel </a:t>
            </a:r>
            <a:r>
              <a:rPr lang="cy-GB" sz="7200" dirty="0">
                <a:latin typeface="Comic Sans MS" panose="030F0702030302020204" pitchFamily="66" charset="0"/>
              </a:rPr>
              <a:t>Gallagher - Ar gael yn/</a:t>
            </a:r>
            <a:r>
              <a:rPr lang="en-GB" sz="7200" dirty="0">
                <a:latin typeface="Comic Sans MS" panose="030F0702030302020204" pitchFamily="66" charset="0"/>
              </a:rPr>
              <a:t>Available in: </a:t>
            </a:r>
            <a:r>
              <a:rPr lang="cy-GB" sz="7200" dirty="0">
                <a:latin typeface="Comic Sans MS" panose="030F0702030302020204" pitchFamily="66" charset="0"/>
              </a:rPr>
              <a:t>Article in the Express September 24th 2004 by Chloe Govan</a:t>
            </a:r>
            <a:r>
              <a:rPr lang="en-GB" sz="7200" dirty="0">
                <a:latin typeface="Comic Sans MS" panose="030F0702030302020204" pitchFamily="66" charset="0"/>
              </a:rPr>
              <a:t> [</a:t>
            </a:r>
            <a:r>
              <a:rPr lang="en-GB" sz="7200" dirty="0" err="1">
                <a:latin typeface="Comic Sans MS" panose="030F0702030302020204" pitchFamily="66" charset="0"/>
              </a:rPr>
              <a:t>Cyrchwyd</a:t>
            </a:r>
            <a:r>
              <a:rPr lang="en-GB" sz="7200" dirty="0">
                <a:latin typeface="Comic Sans MS" panose="030F0702030302020204" pitchFamily="66" charset="0"/>
              </a:rPr>
              <a:t> / Accessed: 13 Hydref 2026].</a:t>
            </a:r>
            <a:endParaRPr lang="cy-GB" sz="7200" dirty="0">
              <a:latin typeface="Comic Sans MS" panose="030F0702030302020204" pitchFamily="66" charset="0"/>
            </a:endParaRPr>
          </a:p>
          <a:p>
            <a:r>
              <a:rPr lang="cy-GB" sz="7200" dirty="0">
                <a:latin typeface="Comic Sans MS" panose="030F0702030302020204" pitchFamily="66" charset="0"/>
              </a:rPr>
              <a:t>Ffigur 2 Alvin and the Chipmunks - Ar gael yn/</a:t>
            </a:r>
            <a:r>
              <a:rPr lang="en-GB" sz="7200" dirty="0">
                <a:latin typeface="Comic Sans MS" panose="030F0702030302020204" pitchFamily="66" charset="0"/>
              </a:rPr>
              <a:t>Available on: https://</a:t>
            </a:r>
            <a:r>
              <a:rPr lang="cy-GB" sz="7200" dirty="0">
                <a:latin typeface="Comic Sans MS" panose="030F0702030302020204" pitchFamily="66" charset="0"/>
              </a:rPr>
              <a:t>telescopictube.com 14th December 2025</a:t>
            </a:r>
            <a:r>
              <a:rPr lang="en-GB" sz="7200" dirty="0">
                <a:latin typeface="Comic Sans MS" panose="030F0702030302020204" pitchFamily="66" charset="0"/>
              </a:rPr>
              <a:t> [</a:t>
            </a:r>
            <a:r>
              <a:rPr lang="en-GB" sz="7200" dirty="0" err="1">
                <a:latin typeface="Comic Sans MS" panose="030F0702030302020204" pitchFamily="66" charset="0"/>
              </a:rPr>
              <a:t>Cyrchwyd</a:t>
            </a:r>
            <a:r>
              <a:rPr lang="en-GB" sz="7200" dirty="0">
                <a:latin typeface="Comic Sans MS" panose="030F0702030302020204" pitchFamily="66" charset="0"/>
              </a:rPr>
              <a:t> / Accessed: 13 Hydref 2026].</a:t>
            </a:r>
            <a:endParaRPr lang="cy-GB" sz="7200" dirty="0">
              <a:latin typeface="Comic Sans MS" panose="030F0702030302020204" pitchFamily="66" charset="0"/>
            </a:endParaRPr>
          </a:p>
          <a:p>
            <a:r>
              <a:rPr lang="cy-GB" sz="7200" dirty="0">
                <a:latin typeface="Comic Sans MS" panose="030F0702030302020204" pitchFamily="66" charset="0"/>
              </a:rPr>
              <a:t>Ffigur 3 Jedward - Ar gael yn/</a:t>
            </a:r>
            <a:r>
              <a:rPr lang="en-GB" sz="7200" dirty="0">
                <a:latin typeface="Comic Sans MS" panose="030F0702030302020204" pitchFamily="66" charset="0"/>
              </a:rPr>
              <a:t>Available in: </a:t>
            </a:r>
            <a:r>
              <a:rPr lang="cy-GB" sz="7200" dirty="0">
                <a:latin typeface="Comic Sans MS" panose="030F0702030302020204" pitchFamily="66" charset="0"/>
              </a:rPr>
              <a:t>Irish Daily Mirror 13th October 2015</a:t>
            </a:r>
            <a:r>
              <a:rPr lang="en-GB" sz="7200" dirty="0">
                <a:latin typeface="Comic Sans MS" panose="030F0702030302020204" pitchFamily="66" charset="0"/>
              </a:rPr>
              <a:t> [</a:t>
            </a:r>
            <a:r>
              <a:rPr lang="en-GB" sz="7200" dirty="0" err="1">
                <a:latin typeface="Comic Sans MS" panose="030F0702030302020204" pitchFamily="66" charset="0"/>
              </a:rPr>
              <a:t>Cyrchwyd</a:t>
            </a:r>
            <a:r>
              <a:rPr lang="en-GB" sz="7200" dirty="0">
                <a:latin typeface="Comic Sans MS" panose="030F0702030302020204" pitchFamily="66" charset="0"/>
              </a:rPr>
              <a:t> / Accessed: 13 Hydref 2026].</a:t>
            </a:r>
            <a:endParaRPr lang="cy-GB" sz="7200" dirty="0">
              <a:latin typeface="Comic Sans MS" panose="030F0702030302020204" pitchFamily="66" charset="0"/>
            </a:endParaRPr>
          </a:p>
          <a:p>
            <a:r>
              <a:rPr lang="en-GB" sz="7200" dirty="0" err="1">
                <a:latin typeface="Comic Sans MS" panose="030F0702030302020204" pitchFamily="66" charset="0"/>
              </a:rPr>
              <a:t>Ffigur</a:t>
            </a:r>
            <a:r>
              <a:rPr lang="en-GB" sz="7200" dirty="0">
                <a:latin typeface="Comic Sans MS" panose="030F0702030302020204" pitchFamily="66" charset="0"/>
              </a:rPr>
              <a:t> 4 The Kardashian sisters - </a:t>
            </a:r>
            <a:r>
              <a:rPr lang="cy-GB" sz="7200" dirty="0">
                <a:latin typeface="Comic Sans MS" panose="030F0702030302020204" pitchFamily="66" charset="0"/>
              </a:rPr>
              <a:t>Ar gael yn/</a:t>
            </a:r>
            <a:r>
              <a:rPr lang="en-GB" sz="7200" dirty="0">
                <a:latin typeface="Comic Sans MS" panose="030F0702030302020204" pitchFamily="66" charset="0"/>
              </a:rPr>
              <a:t>Available on: https://Hellomagazine.com April 5th 2026  [</a:t>
            </a:r>
            <a:r>
              <a:rPr lang="en-GB" sz="7200" dirty="0" err="1">
                <a:latin typeface="Comic Sans MS" panose="030F0702030302020204" pitchFamily="66" charset="0"/>
              </a:rPr>
              <a:t>Cyrchwyd</a:t>
            </a:r>
            <a:r>
              <a:rPr lang="en-GB" sz="7200" dirty="0">
                <a:latin typeface="Comic Sans MS" panose="030F0702030302020204" pitchFamily="66" charset="0"/>
              </a:rPr>
              <a:t> / Accessed: 13 Hydref 2026].</a:t>
            </a:r>
            <a:endParaRPr lang="cy-GB" sz="7200" dirty="0">
              <a:latin typeface="Comic Sans MS" panose="030F0702030302020204" pitchFamily="66" charset="0"/>
            </a:endParaRPr>
          </a:p>
          <a:p>
            <a:r>
              <a:rPr lang="cy-GB" sz="7200" dirty="0">
                <a:latin typeface="Comic Sans MS" panose="030F0702030302020204" pitchFamily="66" charset="0"/>
              </a:rPr>
              <a:t>Ffigur 5 Adele - Ar gael yn/</a:t>
            </a:r>
            <a:r>
              <a:rPr lang="en-GB" sz="7200" dirty="0">
                <a:latin typeface="Comic Sans MS" panose="030F0702030302020204" pitchFamily="66" charset="0"/>
              </a:rPr>
              <a:t>Available on: </a:t>
            </a:r>
            <a:r>
              <a:rPr lang="cy-GB" sz="7200" dirty="0">
                <a:latin typeface="Comic Sans MS" panose="030F0702030302020204" pitchFamily="66" charset="0"/>
              </a:rPr>
              <a:t>Hellomagazine.com 10th June 2026 </a:t>
            </a:r>
            <a:r>
              <a:rPr lang="en-GB" sz="7200" dirty="0">
                <a:latin typeface="Comic Sans MS" panose="030F0702030302020204" pitchFamily="66" charset="0"/>
              </a:rPr>
              <a:t> [</a:t>
            </a:r>
            <a:r>
              <a:rPr lang="en-GB" sz="7200" dirty="0" err="1">
                <a:latin typeface="Comic Sans MS" panose="030F0702030302020204" pitchFamily="66" charset="0"/>
              </a:rPr>
              <a:t>Cyrchwyd</a:t>
            </a:r>
            <a:r>
              <a:rPr lang="en-GB" sz="7200" dirty="0">
                <a:latin typeface="Comic Sans MS" panose="030F0702030302020204" pitchFamily="66" charset="0"/>
              </a:rPr>
              <a:t> / Accessed: 13 Hydref 2026].</a:t>
            </a:r>
            <a:endParaRPr lang="cy-GB" sz="7200" dirty="0">
              <a:latin typeface="Comic Sans MS" panose="030F0702030302020204" pitchFamily="66" charset="0"/>
            </a:endParaRPr>
          </a:p>
          <a:p>
            <a:r>
              <a:rPr lang="en-GB" sz="2600" dirty="0">
                <a:latin typeface="Comic Sans MS" panose="030F0702030302020204" pitchFamily="66" charset="0"/>
              </a:rPr>
              <a:t> </a:t>
            </a:r>
          </a:p>
          <a:p>
            <a:r>
              <a:rPr lang="en-GB" dirty="0"/>
              <a:t> </a:t>
            </a:r>
            <a:endParaRPr lang="cy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1549687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3452</TotalTime>
  <Words>891</Words>
  <Application>Microsoft Office PowerPoint</Application>
  <PresentationFormat>Widescreen</PresentationFormat>
  <Paragraphs>120</Paragraphs>
  <Slides>23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Aptos</vt:lpstr>
      <vt:lpstr>Aptos Display</vt:lpstr>
      <vt:lpstr>Arial</vt:lpstr>
      <vt:lpstr>Comic Sans MS</vt:lpstr>
      <vt:lpstr>Neue Haas Grotesk Text Pro</vt:lpstr>
      <vt:lpstr>VanillaVTI</vt:lpstr>
      <vt:lpstr>Office Theme</vt:lpstr>
      <vt:lpstr>Oes anifail anwes gyda ti? - Welsh song for Second Language Learners - youtube Wyt ti wedi clywed?</vt:lpstr>
      <vt:lpstr>Flashcards</vt:lpstr>
      <vt:lpstr>Chwarae gêm bingo.</vt:lpstr>
      <vt:lpstr> Pwy wyt ti’n gofyn amdano?</vt:lpstr>
      <vt:lpstr>   Ffigur 1 Article in the Express Sat September 24th 2004 by Chloe Govan</vt:lpstr>
      <vt:lpstr>    Ffigur 1 Article in the Express Sat September 24th 2004 by Chloe Govan</vt:lpstr>
      <vt:lpstr>   Ffigur 2 telescopic tube.com 14th December 2025</vt:lpstr>
      <vt:lpstr>Edrychwch ar y treiglad meddal. Ffigur 2 telescopic tube.com 14th December 2025</vt:lpstr>
      <vt:lpstr>   Ffigur 3 Irish Daily Mirror 13th October 2015</vt:lpstr>
      <vt:lpstr>Edrychwch ar yr ateb, gyda nhw. Ffigur 3 Irish Daily Mirror 13th October 2015</vt:lpstr>
      <vt:lpstr>   Ffigur 4 HelloMagazine.com April 5th 2026</vt:lpstr>
      <vt:lpstr>Edrychwch ar y geir ‘pedair’.  Ffigur 4 HelloMagazine.com April 5th 2026</vt:lpstr>
      <vt:lpstr>   Ffigur 4 Hello Magazine.com April 5th 2026</vt:lpstr>
      <vt:lpstr>Edrychwch a chofiwch ... gyda nhw. Ffigur 4 Hello Magazine.com April 5th 2026</vt:lpstr>
      <vt:lpstr>   Ffigur 5 Hellomagazine.com 10th June 2026</vt:lpstr>
      <vt:lpstr>Mae hi’n unig blentyn. Ffigur 5 Hellomagazine.com 10th June 2026</vt:lpstr>
      <vt:lpstr>Gwaith parau.</vt:lpstr>
      <vt:lpstr>Gwrandewch yn ofalus.</vt:lpstr>
      <vt:lpstr>Fwynheuaisoch chi?</vt:lpstr>
      <vt:lpstr>Adnoddau ar gyfer yr gêm bingo:</vt:lpstr>
      <vt:lpstr>Adnoddau ar gyfer y gwaith parau:</vt:lpstr>
      <vt:lpstr>PowerPoint Presentation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libby evans</dc:creator>
  <cp:lastModifiedBy>libby evans</cp:lastModifiedBy>
  <cp:revision>1</cp:revision>
  <dcterms:created xsi:type="dcterms:W3CDTF">2026-10-06T15:25:34Z</dcterms:created>
  <dcterms:modified xsi:type="dcterms:W3CDTF">2026-10-14T19:07:29Z</dcterms:modified>
</cp:coreProperties>
</file>