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91" d="100"/>
          <a:sy n="91" d="100"/>
        </p:scale>
        <p:origin x="99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83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42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553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609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026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83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212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342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397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384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34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64DD8-E30F-46AA-8804-F83F98B1ACC8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A201D-F388-40D7-8E88-CDA1D354B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4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Protest: Liverpool </a:t>
            </a:r>
            <a:r>
              <a:rPr lang="en-GB" b="1" dirty="0" err="1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Schoolstudents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’ strike 1985</a:t>
            </a:r>
            <a:b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sz="22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School strike </a:t>
            </a:r>
            <a:r>
              <a:rPr lang="en-GB" sz="2200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</a:t>
            </a:r>
            <a:r>
              <a:rPr lang="en-GB" sz="22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hoto Credits: Dave Sinclair</a:t>
            </a:r>
            <a:endParaRPr lang="en-GB" sz="2200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Context in 1984/5:</a:t>
            </a:r>
          </a:p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Miners’ strike</a:t>
            </a:r>
          </a:p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Liverpool budget crisis</a:t>
            </a:r>
          </a:p>
          <a:p>
            <a:r>
              <a:rPr lang="en-GB" b="1" smtClean="0">
                <a:solidFill>
                  <a:schemeClr val="accent2">
                    <a:lumMod val="50000"/>
                  </a:schemeClr>
                </a:solidFill>
              </a:rPr>
              <a:t>Youth Training 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Scheme (replaced YOP in 1983)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8857" y="1825625"/>
            <a:ext cx="4180114" cy="2912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12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9392606-8d6c-4f6f-9f0b-1a8c3990eeaa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2" y="-391885"/>
            <a:ext cx="11927342" cy="9035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076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ca9cd54e-5563-40c5-8c78-ea13cc01bf4f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-3257550"/>
            <a:ext cx="12192001" cy="1722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eb11ce03-b92f-4707-a48d-65620e614b9d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4763"/>
            <a:ext cx="12192001" cy="862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52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7299" y="1001941"/>
            <a:ext cx="6921501" cy="159887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4" name="Picture 4" descr="f13b3dff-a318-4de5-a1c7-03c9e94e92b2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641578"/>
            <a:ext cx="8135030" cy="574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947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 descr="364330f4-ac8e-47c9-8eb6-92ce4236999c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4763"/>
            <a:ext cx="12192001" cy="861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589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 descr="41678fe4-d64e-451a-bcd7-d60ce80490cb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4763"/>
            <a:ext cx="12192001" cy="862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495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194" name="Picture 2" descr="3a8c38dd-9202-49fe-97cc-cadc4c0c7ec6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4763"/>
            <a:ext cx="12192001" cy="862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198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 descr="3ecf5928-bf23-46ad-922b-06ba0b4c9957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0613" y="4763"/>
            <a:ext cx="9753601" cy="689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562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 descr="5a8a2ff4-37bf-4f61-859e-f8e41e478a2d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4763"/>
            <a:ext cx="12192001" cy="862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492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266" name="Picture 2" descr="2c3fecd8-94a2-4af3-90f5-def9f50fd5da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4763"/>
            <a:ext cx="12192001" cy="863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4195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290" name="Picture 2" descr="eefbf698-c3db-45db-8e41-c75e07f274b6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" y="-898071"/>
            <a:ext cx="8801100" cy="12132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516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 descr="421254a3-2814-4b57-a3ca-a9752cdf9435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-3248025"/>
            <a:ext cx="12192001" cy="1720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378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 descr="3a311e39-4d81-4731-a337-4cad0fc098b4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9813" y="-3248025"/>
            <a:ext cx="12192001" cy="1720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6768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</TotalTime>
  <Words>26</Words>
  <Application>Microsoft Office PowerPoint</Application>
  <PresentationFormat>On-screen Show (4:3)</PresentationFormat>
  <Paragraphs>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Protest: Liverpool Schoolstudents’ strike 1985 School strike photo Credits: Dave Sinclair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Protest: Liverpool Schoolstudents’ strike 1985</dc:title>
  <dc:creator>Andy Bevan</dc:creator>
  <cp:lastModifiedBy>Andy Bevan</cp:lastModifiedBy>
  <cp:revision>10</cp:revision>
  <dcterms:created xsi:type="dcterms:W3CDTF">2019-01-21T14:39:13Z</dcterms:created>
  <dcterms:modified xsi:type="dcterms:W3CDTF">2019-02-25T09:06:12Z</dcterms:modified>
</cp:coreProperties>
</file>