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5" autoAdjust="0"/>
    <p:restoredTop sz="94660"/>
  </p:normalViewPr>
  <p:slideViewPr>
    <p:cSldViewPr snapToGrid="0">
      <p:cViewPr varScale="1">
        <p:scale>
          <a:sx n="50" d="100"/>
          <a:sy n="50" d="100"/>
        </p:scale>
        <p:origin x="44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D4304-0342-42FF-9F28-9CDA168DCA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9C8A78-2D61-4D13-8A05-E7369F60CD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625D42-5041-4260-A1B7-B54781BD6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30159-BBDB-48B0-9F64-EC3C5AC2B36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7506F9-68E7-4FCD-AF78-77A8610EF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EC91D3-28CB-4E4E-96A8-84F16FC41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4E031-2F8D-4B2B-BC68-B17784A44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489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C7830-A5EF-427D-ABBB-BD3475B99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71C04-7D0A-4509-855C-8BA9AF010C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CF41D2-608C-4E82-8781-6A0D348AC6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30159-BBDB-48B0-9F64-EC3C5AC2B36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784410-C933-4D05-BF7D-CA17209F1C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180BED-5656-46D1-AC74-E58118CA5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4E031-2F8D-4B2B-BC68-B17784A44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1907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07D2A-20E9-4A71-A714-6806C78DB9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16277C-F831-4F62-896E-C16DAB5DFB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16286D-074F-4CDA-B980-18DF483F5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30159-BBDB-48B0-9F64-EC3C5AC2B36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7D0F54-5EA5-4996-B966-EF5A3A823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E87A78-E76A-46E7-A1E6-7DDC4C04E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4E031-2F8D-4B2B-BC68-B17784A44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376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C31F0-6F69-4132-A835-B823C8BFB2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12131-E64F-471E-A141-EF5A1BB72B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7F2602-FAEB-439A-ACA3-9393304BD6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EA4737-BEF7-4D3E-9D4A-87EF67A29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30159-BBDB-48B0-9F64-EC3C5AC2B36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BFE42A-6EEF-40DC-942D-17CE04ED16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BBFDFC-8C7D-4114-8521-B019BDB5C1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4E031-2F8D-4B2B-BC68-B17784A44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236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EE39A-C3CE-4AD6-930A-4FDAFA3D6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7880B5-3172-40D7-82C0-AAB1B3BBF5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356316-1652-4978-998F-0C9EDF56FF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FCB94E-2BAE-4355-AD6C-FD3D4D6E2F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9CEB13-4719-40D2-B4B2-1F874617E3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2280F7-BC80-4878-9AA1-13A08C8FA1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30159-BBDB-48B0-9F64-EC3C5AC2B36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F4DCE3B-25ED-45A5-8366-A04907FB6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88074C-2875-49EA-9435-FA10459BA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4E031-2F8D-4B2B-BC68-B17784A44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1685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501B2-7755-419A-B53B-FB7BB2DC0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CAFE37-159F-4558-8C91-971FBB8713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30159-BBDB-48B0-9F64-EC3C5AC2B36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C6AB91-5DF8-4166-8113-DA32AB96F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1D2EB2-6110-4B8A-A87D-DD781A3A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4E031-2F8D-4B2B-BC68-B17784A44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197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E1A9F9-2404-4CB7-BB15-E5F83A765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30159-BBDB-48B0-9F64-EC3C5AC2B36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903F8B-B6DB-442C-B08F-61593EC65A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CA20A2-7C66-4A4D-BB2A-3AD1CB131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4E031-2F8D-4B2B-BC68-B17784A44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5556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FC4E8-5AF8-42E7-A68D-6D042315A5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4803BF-DDFA-447F-AAD9-CC4E33904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0BC184-8E36-46EA-BDD2-CA2984F186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C33DD8-6697-431F-9C30-3CDBC0EA13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30159-BBDB-48B0-9F64-EC3C5AC2B36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FA551E-02B1-4A09-B40E-1814913FA2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945000-61CA-4F08-9F19-DD930C37EF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4E031-2F8D-4B2B-BC68-B17784A44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215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2825A-D057-407B-8C54-78A934D65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64E10A-5175-4740-AA09-F6D7331FCD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FF3625-0F2C-4A94-8DAB-526A508E94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4159BA-7DCC-4D75-AECC-719E33CFF9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30159-BBDB-48B0-9F64-EC3C5AC2B36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120A21-6986-4E89-A99D-9EA3BAAF0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78CAAA-14DE-4779-8F0A-E6DE8B42AE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4E031-2F8D-4B2B-BC68-B17784A44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526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BFCA-D936-4145-9F2F-D89C54ECB0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46AF36-4E03-497B-AE9D-0B691BE463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3F5F99-562A-4D20-B69D-089D11CC1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30159-BBDB-48B0-9F64-EC3C5AC2B36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F58ED9-A886-48E4-892A-DC822FCE4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6C82B4-CBCC-4189-A945-7566D7ED53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4E031-2F8D-4B2B-BC68-B17784A44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4375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20A6FB-7E0A-4E74-9556-2EA2B8C0F4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F853A0-B8EC-441A-BC8F-999F701E62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399C2-D906-43A8-A6BE-23F5FC17F1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30159-BBDB-48B0-9F64-EC3C5AC2B36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09600A-541A-48FF-B0A8-B65DC8BFE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384774-0492-4C5B-8A1A-D77E6E8415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24E031-2F8D-4B2B-BC68-B17784A44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5917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6CE6052-3CE6-42AB-A48D-D65989EBD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09E07F-08F6-40A1-88E7-CECF3EA478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303A45-2851-4C4F-9FE8-AA1EBB3781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30159-BBDB-48B0-9F64-EC3C5AC2B366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38D06F-8888-46D5-BE18-27FF93359E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AF3109-ADE3-4F47-861F-F0A4EA8825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24E031-2F8D-4B2B-BC68-B17784A441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939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7A9F6-A05D-4B5A-B2CB-0271DB4BDC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086" y="-417681"/>
            <a:ext cx="6859605" cy="2387600"/>
          </a:xfrm>
        </p:spPr>
        <p:txBody>
          <a:bodyPr/>
          <a:lstStyle/>
          <a:p>
            <a:r>
              <a:rPr lang="en-GB" dirty="0"/>
              <a:t>Plato and the Tripartite Soul</a:t>
            </a:r>
          </a:p>
        </p:txBody>
      </p:sp>
      <p:pic>
        <p:nvPicPr>
          <p:cNvPr id="1026" name="Picture 2" descr="Image result for plato">
            <a:extLst>
              <a:ext uri="{FF2B5EF4-FFF2-40B4-BE49-F238E27FC236}">
                <a16:creationId xmlns:a16="http://schemas.microsoft.com/office/drawing/2014/main" id="{E69744F6-BC0A-4923-9683-16C500B526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9440" y="776118"/>
            <a:ext cx="3173730" cy="493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A616DE4-54E5-43FC-B691-8577767BFD2F}"/>
              </a:ext>
            </a:extLst>
          </p:cNvPr>
          <p:cNvSpPr txBox="1"/>
          <p:nvPr/>
        </p:nvSpPr>
        <p:spPr>
          <a:xfrm>
            <a:off x="8258476" y="5900286"/>
            <a:ext cx="3224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(427—347 BC)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AD8084-931A-47B8-BCA2-695B7A81B0AD}"/>
              </a:ext>
            </a:extLst>
          </p:cNvPr>
          <p:cNvSpPr txBox="1"/>
          <p:nvPr/>
        </p:nvSpPr>
        <p:spPr>
          <a:xfrm>
            <a:off x="856648" y="2714323"/>
            <a:ext cx="565965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Reason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/>
              <a:t>Spirit 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/>
              <a:t>Appetite</a:t>
            </a:r>
          </a:p>
        </p:txBody>
      </p:sp>
    </p:spTree>
    <p:extLst>
      <p:ext uri="{BB962C8B-B14F-4D97-AF65-F5344CB8AC3E}">
        <p14:creationId xmlns:p14="http://schemas.microsoft.com/office/powerpoint/2010/main" val="33267628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5705B-8375-47ED-9F1C-498654FF5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484571" cy="1325563"/>
          </a:xfrm>
        </p:spPr>
        <p:txBody>
          <a:bodyPr/>
          <a:lstStyle/>
          <a:p>
            <a:pPr algn="ctr"/>
            <a:r>
              <a:rPr lang="en-GB" dirty="0"/>
              <a:t>Aristotle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5CF97-8685-4AA7-8D02-42AB6D4B0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657825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Works on Ethics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 err="1"/>
              <a:t>Eudemian</a:t>
            </a:r>
            <a:r>
              <a:rPr lang="en-GB" i="1" dirty="0"/>
              <a:t> Ethics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/>
              <a:t>Nicomachean Ethics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FD91AB-8E06-4F96-9F82-F3B6DC9877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5971" y="1107456"/>
            <a:ext cx="3506403" cy="44005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EFA5C3-A109-44AA-9C0A-0AA1DBDD01FE}"/>
              </a:ext>
            </a:extLst>
          </p:cNvPr>
          <p:cNvSpPr txBox="1"/>
          <p:nvPr/>
        </p:nvSpPr>
        <p:spPr>
          <a:xfrm>
            <a:off x="8075596" y="5707781"/>
            <a:ext cx="3455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(384–322 BC)</a:t>
            </a:r>
          </a:p>
        </p:txBody>
      </p:sp>
    </p:spTree>
    <p:extLst>
      <p:ext uri="{BB962C8B-B14F-4D97-AF65-F5344CB8AC3E}">
        <p14:creationId xmlns:p14="http://schemas.microsoft.com/office/powerpoint/2010/main" val="9636419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5705B-8375-47ED-9F1C-498654FF5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484571" cy="1325563"/>
          </a:xfrm>
        </p:spPr>
        <p:txBody>
          <a:bodyPr/>
          <a:lstStyle/>
          <a:p>
            <a:pPr algn="ctr"/>
            <a:r>
              <a:rPr lang="en-GB" dirty="0"/>
              <a:t>Aristotle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5CF97-8685-4AA7-8D02-42AB6D4B0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072739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highest goal is eudaimonia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Everything else (wealth, health, reputation) has value because they promote eudaimonia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FD91AB-8E06-4F96-9F82-F3B6DC9877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5971" y="1107456"/>
            <a:ext cx="3506403" cy="44005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EFA5C3-A109-44AA-9C0A-0AA1DBDD01FE}"/>
              </a:ext>
            </a:extLst>
          </p:cNvPr>
          <p:cNvSpPr txBox="1"/>
          <p:nvPr/>
        </p:nvSpPr>
        <p:spPr>
          <a:xfrm>
            <a:off x="8075596" y="5707781"/>
            <a:ext cx="3455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(384–322 BC)</a:t>
            </a:r>
          </a:p>
        </p:txBody>
      </p:sp>
    </p:spTree>
    <p:extLst>
      <p:ext uri="{BB962C8B-B14F-4D97-AF65-F5344CB8AC3E}">
        <p14:creationId xmlns:p14="http://schemas.microsoft.com/office/powerpoint/2010/main" val="31985600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F4D2D-A95A-4BC9-83E6-1AB938030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Human Soul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4CAC5-333A-40F2-B7A0-F5CF1CD5E2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B7DCAF07-E2FC-4390-8734-90EAB94C096F}"/>
              </a:ext>
            </a:extLst>
          </p:cNvPr>
          <p:cNvSpPr/>
          <p:nvPr/>
        </p:nvSpPr>
        <p:spPr>
          <a:xfrm>
            <a:off x="2618072" y="2040556"/>
            <a:ext cx="7286324" cy="381160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4436BC-996A-4BA3-BCCE-957786FFA9C5}"/>
              </a:ext>
            </a:extLst>
          </p:cNvPr>
          <p:cNvSpPr txBox="1"/>
          <p:nvPr/>
        </p:nvSpPr>
        <p:spPr>
          <a:xfrm>
            <a:off x="3862939" y="5384414"/>
            <a:ext cx="5024388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Nutritive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C5A47FF-2A4D-418C-ACAE-F5272D793347}"/>
              </a:ext>
            </a:extLst>
          </p:cNvPr>
          <p:cNvSpPr txBox="1"/>
          <p:nvPr/>
        </p:nvSpPr>
        <p:spPr>
          <a:xfrm>
            <a:off x="4206239" y="4815454"/>
            <a:ext cx="4358641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Sensory / Perceptive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0D1E57F-5CC3-4179-B947-30D1B30F833C}"/>
              </a:ext>
            </a:extLst>
          </p:cNvPr>
          <p:cNvSpPr txBox="1"/>
          <p:nvPr/>
        </p:nvSpPr>
        <p:spPr>
          <a:xfrm>
            <a:off x="4551680" y="4124574"/>
            <a:ext cx="3586480" cy="36607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Appetitive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FC644C9-12D2-4252-AF31-D42D99C0F396}"/>
              </a:ext>
            </a:extLst>
          </p:cNvPr>
          <p:cNvSpPr txBox="1"/>
          <p:nvPr/>
        </p:nvSpPr>
        <p:spPr>
          <a:xfrm>
            <a:off x="4958080" y="3484494"/>
            <a:ext cx="2580640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Locomotive 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A23521E-15D3-4F3C-B322-D7144BA6F3E3}"/>
              </a:ext>
            </a:extLst>
          </p:cNvPr>
          <p:cNvSpPr txBox="1"/>
          <p:nvPr/>
        </p:nvSpPr>
        <p:spPr>
          <a:xfrm>
            <a:off x="5720080" y="2570094"/>
            <a:ext cx="1066800" cy="64633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Rational Mind   </a:t>
            </a:r>
          </a:p>
        </p:txBody>
      </p:sp>
    </p:spTree>
    <p:extLst>
      <p:ext uri="{BB962C8B-B14F-4D97-AF65-F5344CB8AC3E}">
        <p14:creationId xmlns:p14="http://schemas.microsoft.com/office/powerpoint/2010/main" val="789163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F7A9F-92FF-4C35-B9EB-709AD0FE9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01040"/>
            <a:ext cx="10515600" cy="547592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Living well consist in performing activities which are caused by the rational soul and which are in accordance with the virtues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 good life is grounded in virtuous activity but also requires external goods in order to have the necessary opportunities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669381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CA087-14D0-4312-92ED-0D7A1F2E10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Virtue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8B6AC5-5A59-492E-B132-9901CA7E18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Intellectual Virtues</a:t>
            </a:r>
          </a:p>
          <a:p>
            <a:pPr marL="0" indent="0">
              <a:buNone/>
            </a:pPr>
            <a:r>
              <a:rPr lang="en-GB" dirty="0"/>
              <a:t>	- Theoretical reasoning</a:t>
            </a:r>
          </a:p>
          <a:p>
            <a:pPr marL="0" indent="0">
              <a:buNone/>
            </a:pPr>
            <a:r>
              <a:rPr lang="en-GB" dirty="0"/>
              <a:t>	- Practical reasoning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Ethical Virtues</a:t>
            </a:r>
          </a:p>
          <a:p>
            <a:pPr marL="0" indent="0">
              <a:buNone/>
            </a:pPr>
            <a:r>
              <a:rPr lang="en-GB" dirty="0"/>
              <a:t>	- Related to the part of the soul that cannot reason but can follow reason</a:t>
            </a:r>
          </a:p>
        </p:txBody>
      </p:sp>
    </p:spTree>
    <p:extLst>
      <p:ext uri="{BB962C8B-B14F-4D97-AF65-F5344CB8AC3E}">
        <p14:creationId xmlns:p14="http://schemas.microsoft.com/office/powerpoint/2010/main" val="161048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F938F-2154-4686-9E10-5729ADED3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Virtuous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D6FC2-13BF-4559-8948-CFF193EDB5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must be brought up with the correct habits. One must learn to love the virtues as a child</a:t>
            </a:r>
          </a:p>
          <a:p>
            <a:endParaRPr lang="en-GB" dirty="0"/>
          </a:p>
          <a:p>
            <a:r>
              <a:rPr lang="en-GB" dirty="0"/>
              <a:t>Develop practical wisdom (</a:t>
            </a:r>
            <a:r>
              <a:rPr lang="en-GB" i="1" dirty="0"/>
              <a:t>phronesis)</a:t>
            </a:r>
          </a:p>
          <a:p>
            <a:endParaRPr lang="en-GB" i="1" dirty="0"/>
          </a:p>
          <a:p>
            <a:r>
              <a:rPr lang="en-GB" dirty="0"/>
              <a:t>Ethical virtue is the combination of the above</a:t>
            </a:r>
          </a:p>
          <a:p>
            <a:pPr marL="0" indent="0" algn="ctr">
              <a:buNone/>
            </a:pPr>
            <a:endParaRPr lang="en-GB" i="1" dirty="0"/>
          </a:p>
          <a:p>
            <a:pPr marL="0" indent="0" algn="ctr">
              <a:buNone/>
            </a:pPr>
            <a:r>
              <a:rPr lang="en-GB" i="1" dirty="0"/>
              <a:t>					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82282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91523-9706-4338-9FD6-58A62CE4C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Continent, Incontinent, Evil, Temperate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998585-6DF1-4708-A4F0-DB3CA9188A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Continent – Is tempted by appetites that lead him away from what is virtuous but keeps these appetites in check</a:t>
            </a:r>
          </a:p>
          <a:p>
            <a:pPr lvl="2"/>
            <a:r>
              <a:rPr lang="en-GB" dirty="0"/>
              <a:t>Impetuosity –does not consider what is good but is lead by their passions</a:t>
            </a:r>
          </a:p>
          <a:p>
            <a:pPr lvl="2"/>
            <a:r>
              <a:rPr lang="en-GB" dirty="0"/>
              <a:t>Weakness – considers what is good but the temptation of the passions is overriding </a:t>
            </a:r>
          </a:p>
          <a:p>
            <a:endParaRPr lang="en-GB" dirty="0"/>
          </a:p>
          <a:p>
            <a:r>
              <a:rPr lang="en-GB" dirty="0"/>
              <a:t>Incontinent -  Is unable to keep their appetites in check</a:t>
            </a:r>
          </a:p>
          <a:p>
            <a:endParaRPr lang="en-GB" dirty="0"/>
          </a:p>
          <a:p>
            <a:r>
              <a:rPr lang="en-GB" dirty="0"/>
              <a:t>Evil – Does not recognise the value of the virtues</a:t>
            </a:r>
          </a:p>
          <a:p>
            <a:endParaRPr lang="en-GB" dirty="0"/>
          </a:p>
          <a:p>
            <a:r>
              <a:rPr lang="en-GB" dirty="0"/>
              <a:t>Temperate – A balanced soul</a:t>
            </a:r>
          </a:p>
        </p:txBody>
      </p:sp>
    </p:spTree>
    <p:extLst>
      <p:ext uri="{BB962C8B-B14F-4D97-AF65-F5344CB8AC3E}">
        <p14:creationId xmlns:p14="http://schemas.microsoft.com/office/powerpoint/2010/main" val="3315600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5B207-7412-4316-A756-37B4F7F27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Golden Mean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302B6-027D-4C06-9046-3C62097802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The virtue lies at the appropriate point between two extremes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the same way that a skilled worker knows to avoid deficiency and excess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940090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61717-E255-4AFF-A980-BD0493B745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71500"/>
            <a:ext cx="10515600" cy="5605463"/>
          </a:xfrm>
        </p:spPr>
        <p:txBody>
          <a:bodyPr/>
          <a:lstStyle/>
          <a:p>
            <a:r>
              <a:rPr lang="en-GB" dirty="0"/>
              <a:t>The virtues are a necessary for a good life</a:t>
            </a:r>
          </a:p>
          <a:p>
            <a:endParaRPr lang="en-GB" dirty="0"/>
          </a:p>
          <a:p>
            <a:r>
              <a:rPr lang="en-GB" dirty="0"/>
              <a:t>However, the virtues should be performed because they are noble or beautiful (</a:t>
            </a:r>
            <a:r>
              <a:rPr lang="en-GB" i="1" dirty="0" err="1"/>
              <a:t>kalon</a:t>
            </a:r>
            <a:r>
              <a:rPr lang="en-GB" i="1" dirty="0"/>
              <a:t>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04448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596</TotalTime>
  <Words>277</Words>
  <Application>Microsoft Office PowerPoint</Application>
  <PresentationFormat>Widescreen</PresentationFormat>
  <Paragraphs>71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Plato and the Tripartite Soul</vt:lpstr>
      <vt:lpstr>Aristotle</vt:lpstr>
      <vt:lpstr>Aristotle</vt:lpstr>
      <vt:lpstr>The Human Soul </vt:lpstr>
      <vt:lpstr>PowerPoint Presentation</vt:lpstr>
      <vt:lpstr>Types of Virtue</vt:lpstr>
      <vt:lpstr>The Virtuous Person</vt:lpstr>
      <vt:lpstr>Continent, Incontinent, Evil, Temperate  </vt:lpstr>
      <vt:lpstr>The Golden Mean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Plato and the Tripartite Soul</dc:title>
  <dc:creator>Tristan Nash</dc:creator>
  <cp:lastModifiedBy>Tristan Nash</cp:lastModifiedBy>
  <cp:revision>14</cp:revision>
  <dcterms:created xsi:type="dcterms:W3CDTF">2019-10-01T01:49:08Z</dcterms:created>
  <dcterms:modified xsi:type="dcterms:W3CDTF">2019-10-01T11:45:12Z</dcterms:modified>
</cp:coreProperties>
</file>