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2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4" y="7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45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94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063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428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571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97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515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641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248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399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556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DA9C0-6F9D-4BC0-9564-8331EBECC110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10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08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34" name="TextBox 33"/>
          <p:cNvSpPr txBox="1"/>
          <p:nvPr/>
        </p:nvSpPr>
        <p:spPr>
          <a:xfrm>
            <a:off x="7406266" y="2848324"/>
            <a:ext cx="2286000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Statistical Programming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10036129" y="3038719"/>
            <a:ext cx="1805185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Geographical</a:t>
            </a:r>
          </a:p>
          <a:p>
            <a:pPr algn="ctr"/>
            <a:r>
              <a:rPr lang="en-GB" dirty="0"/>
              <a:t>Information </a:t>
            </a:r>
          </a:p>
          <a:p>
            <a:pPr algn="ctr"/>
            <a:r>
              <a:rPr lang="en-GB" dirty="0"/>
              <a:t>Systems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82177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Data and Information Systems Sept 2019 starters</a:t>
            </a:r>
          </a:p>
        </p:txBody>
      </p:sp>
      <p:sp>
        <p:nvSpPr>
          <p:cNvPr id="74" name="TextBox 73"/>
          <p:cNvSpPr txBox="1"/>
          <p:nvPr/>
        </p:nvSpPr>
        <p:spPr>
          <a:xfrm>
            <a:off x="6030881" y="5456864"/>
            <a:ext cx="3650621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Artificial Intelligence and Machine Learning (1)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169101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Warehousing </a:t>
            </a:r>
          </a:p>
          <a:p>
            <a:pPr algn="ctr"/>
            <a:r>
              <a:rPr lang="en-GB" dirty="0"/>
              <a:t>and </a:t>
            </a:r>
          </a:p>
          <a:p>
            <a:pPr algn="ctr"/>
            <a:r>
              <a:rPr lang="en-GB" dirty="0"/>
              <a:t>Data Mining (1)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899373" y="4627236"/>
            <a:ext cx="1783937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Usability </a:t>
            </a:r>
          </a:p>
          <a:p>
            <a:pPr algn="ctr"/>
            <a:r>
              <a:rPr lang="en-GB" dirty="0"/>
              <a:t>Engineering (2)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(2/3)</a:t>
            </a:r>
          </a:p>
        </p:txBody>
      </p: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8974697" y="3882961"/>
            <a:ext cx="148071" cy="13906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/>
          <p:nvPr/>
        </p:nvCxnSpPr>
        <p:spPr>
          <a:xfrm>
            <a:off x="9481091" y="3915147"/>
            <a:ext cx="1084004" cy="10211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>
            <a:off x="1549594" y="3882961"/>
            <a:ext cx="1" cy="8701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225104" y="3029929"/>
            <a:ext cx="2458364" cy="92333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Changemakers</a:t>
            </a:r>
            <a:r>
              <a:rPr lang="en-GB" dirty="0"/>
              <a:t>: Creativity and Value Creation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275E285-5645-448F-A9B1-1B45CA107429}"/>
              </a:ext>
            </a:extLst>
          </p:cNvPr>
          <p:cNvSpPr txBox="1"/>
          <p:nvPr/>
        </p:nvSpPr>
        <p:spPr>
          <a:xfrm>
            <a:off x="9174462" y="2964962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DC4AACE-35F8-4DC9-88D5-867B2D0F47CE}"/>
              </a:ext>
            </a:extLst>
          </p:cNvPr>
          <p:cNvSpPr txBox="1"/>
          <p:nvPr/>
        </p:nvSpPr>
        <p:spPr>
          <a:xfrm>
            <a:off x="11290918" y="3482241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B63B607-3510-4C26-9B64-AE593016BC6A}"/>
              </a:ext>
            </a:extLst>
          </p:cNvPr>
          <p:cNvSpPr txBox="1"/>
          <p:nvPr/>
        </p:nvSpPr>
        <p:spPr>
          <a:xfrm>
            <a:off x="2122520" y="3020576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DBD9BEC-BB6F-4828-9D7A-BFBC0F17F928}"/>
              </a:ext>
            </a:extLst>
          </p:cNvPr>
          <p:cNvSpPr txBox="1"/>
          <p:nvPr/>
        </p:nvSpPr>
        <p:spPr>
          <a:xfrm>
            <a:off x="320412" y="4995199"/>
            <a:ext cx="2458364" cy="646331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Industrial-Based Research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D3DE302-C977-3255-8EE2-B61B2F1ED159}"/>
              </a:ext>
            </a:extLst>
          </p:cNvPr>
          <p:cNvSpPr txBox="1"/>
          <p:nvPr/>
        </p:nvSpPr>
        <p:spPr>
          <a:xfrm>
            <a:off x="3917947" y="6335395"/>
            <a:ext cx="42258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GRADUATE SEPT/OCT 2023 </a:t>
            </a:r>
            <a:r>
              <a:rPr lang="en-GB" sz="2400" b="1" dirty="0">
                <a:sym typeface="Wingdings" panose="05000000000000000000" pitchFamily="2" charset="2"/>
              </a:rPr>
              <a:t></a:t>
            </a:r>
            <a:endParaRPr lang="en-GB" sz="2400" b="1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946B097-8118-25F0-BE04-DD280BB95373}"/>
              </a:ext>
            </a:extLst>
          </p:cNvPr>
          <p:cNvSpPr txBox="1"/>
          <p:nvPr/>
        </p:nvSpPr>
        <p:spPr>
          <a:xfrm>
            <a:off x="2271821" y="5087531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0CDB20-8F7C-0765-7E8F-641301BFEB62}"/>
              </a:ext>
            </a:extLst>
          </p:cNvPr>
          <p:cNvSpPr txBox="1"/>
          <p:nvPr/>
        </p:nvSpPr>
        <p:spPr>
          <a:xfrm>
            <a:off x="4154992" y="3032553"/>
            <a:ext cx="2286000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D5D6FF0-E913-B8F7-C16C-C9F25E89384C}"/>
              </a:ext>
            </a:extLst>
          </p:cNvPr>
          <p:cNvSpPr txBox="1"/>
          <p:nvPr/>
        </p:nvSpPr>
        <p:spPr>
          <a:xfrm>
            <a:off x="5955378" y="3251408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69150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72041" y="4357136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72040" y="2357831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29" name="TextBox 28"/>
          <p:cNvSpPr txBox="1"/>
          <p:nvPr/>
        </p:nvSpPr>
        <p:spPr>
          <a:xfrm>
            <a:off x="6756378" y="2979457"/>
            <a:ext cx="2286000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Software</a:t>
            </a:r>
          </a:p>
          <a:p>
            <a:pPr algn="ctr"/>
            <a:r>
              <a:rPr lang="en-GB" dirty="0"/>
              <a:t>Development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9355730" y="3030743"/>
            <a:ext cx="2442677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Engineering Principles and Testing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2944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Software Engineering Sept 2019 starters</a:t>
            </a:r>
          </a:p>
        </p:txBody>
      </p:sp>
      <p:sp>
        <p:nvSpPr>
          <p:cNvPr id="74" name="TextBox 73"/>
          <p:cNvSpPr txBox="1"/>
          <p:nvPr/>
        </p:nvSpPr>
        <p:spPr>
          <a:xfrm>
            <a:off x="5680711" y="5629721"/>
            <a:ext cx="3794216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Artificial Intelligence and Machine Learning (1)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64184" y="5206554"/>
            <a:ext cx="2005719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Based</a:t>
            </a:r>
          </a:p>
          <a:p>
            <a:pPr algn="ctr"/>
            <a:r>
              <a:rPr lang="en-GB" dirty="0"/>
              <a:t>Web Services (1)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074321" y="4595283"/>
            <a:ext cx="2163988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Socket Programming</a:t>
            </a:r>
          </a:p>
          <a:p>
            <a:r>
              <a:rPr lang="en-GB" dirty="0"/>
              <a:t>and Concurrency (2)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023203" y="5340639"/>
            <a:ext cx="2470959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(2/3)</a:t>
            </a:r>
          </a:p>
        </p:txBody>
      </p:sp>
      <p:cxnSp>
        <p:nvCxnSpPr>
          <p:cNvPr id="85" name="Straight Arrow Connector 84"/>
          <p:cNvCxnSpPr>
            <a:cxnSpLocks/>
          </p:cNvCxnSpPr>
          <p:nvPr/>
        </p:nvCxnSpPr>
        <p:spPr>
          <a:xfrm>
            <a:off x="8025798" y="3738799"/>
            <a:ext cx="659950" cy="17865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355731" y="3809603"/>
            <a:ext cx="553424" cy="17865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cxnSpLocks/>
          </p:cNvCxnSpPr>
          <p:nvPr/>
        </p:nvCxnSpPr>
        <p:spPr>
          <a:xfrm flipH="1">
            <a:off x="7154620" y="3753969"/>
            <a:ext cx="579675" cy="6463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10653524" y="3824834"/>
            <a:ext cx="260297" cy="123294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225104" y="3029929"/>
            <a:ext cx="2458364" cy="92333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Changemakers</a:t>
            </a:r>
            <a:r>
              <a:rPr lang="en-GB" dirty="0"/>
              <a:t>: Creativity and Value Creation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5514DB2-BD62-4225-BE77-2E513D924B88}"/>
              </a:ext>
            </a:extLst>
          </p:cNvPr>
          <p:cNvSpPr txBox="1"/>
          <p:nvPr/>
        </p:nvSpPr>
        <p:spPr>
          <a:xfrm>
            <a:off x="320412" y="4995199"/>
            <a:ext cx="2458364" cy="646331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Industrial-Based Research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3C1F5F8-7856-45D3-8F1D-F341554A9EB8}"/>
              </a:ext>
            </a:extLst>
          </p:cNvPr>
          <p:cNvSpPr txBox="1"/>
          <p:nvPr/>
        </p:nvSpPr>
        <p:spPr>
          <a:xfrm>
            <a:off x="2122520" y="3020576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E290477-1A92-4A88-9AF9-0A0032193265}"/>
              </a:ext>
            </a:extLst>
          </p:cNvPr>
          <p:cNvSpPr txBox="1"/>
          <p:nvPr/>
        </p:nvSpPr>
        <p:spPr>
          <a:xfrm>
            <a:off x="8571945" y="3215409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2BDB974-B8D9-40B1-8D5D-19A2AC0961DF}"/>
              </a:ext>
            </a:extLst>
          </p:cNvPr>
          <p:cNvSpPr txBox="1"/>
          <p:nvPr/>
        </p:nvSpPr>
        <p:spPr>
          <a:xfrm>
            <a:off x="11451830" y="316412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36A2DAD-776F-4EE7-D3FF-5CBFB3B3306D}"/>
              </a:ext>
            </a:extLst>
          </p:cNvPr>
          <p:cNvSpPr txBox="1"/>
          <p:nvPr/>
        </p:nvSpPr>
        <p:spPr>
          <a:xfrm>
            <a:off x="3727562" y="2978159"/>
            <a:ext cx="2286000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F4FB823-2DBC-3AC9-7B84-2B861DF495B0}"/>
              </a:ext>
            </a:extLst>
          </p:cNvPr>
          <p:cNvSpPr txBox="1"/>
          <p:nvPr/>
        </p:nvSpPr>
        <p:spPr>
          <a:xfrm>
            <a:off x="5534527" y="3123075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37C598A-1997-FE1E-237A-738A57BE7A72}"/>
              </a:ext>
            </a:extLst>
          </p:cNvPr>
          <p:cNvSpPr txBox="1"/>
          <p:nvPr/>
        </p:nvSpPr>
        <p:spPr>
          <a:xfrm>
            <a:off x="2231880" y="5095799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FA33D6D-579F-1201-121A-81840E147443}"/>
              </a:ext>
            </a:extLst>
          </p:cNvPr>
          <p:cNvSpPr txBox="1"/>
          <p:nvPr/>
        </p:nvSpPr>
        <p:spPr>
          <a:xfrm>
            <a:off x="3917947" y="6335395"/>
            <a:ext cx="42258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GRADUATE SEPT/OCT 2023 </a:t>
            </a:r>
            <a:r>
              <a:rPr lang="en-GB" sz="2400" b="1" dirty="0">
                <a:sym typeface="Wingdings" panose="05000000000000000000" pitchFamily="2" charset="2"/>
              </a:rPr>
              <a:t>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675250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25732" y="4416391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4656510" y="2919693"/>
            <a:ext cx="2470959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7902631" y="2861593"/>
            <a:ext cx="3026626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Networking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9711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Computer Networks and Cybersecurity Sept 2019 starters</a:t>
            </a:r>
          </a:p>
        </p:txBody>
      </p:sp>
      <p:sp>
        <p:nvSpPr>
          <p:cNvPr id="74" name="TextBox 73"/>
          <p:cNvSpPr txBox="1"/>
          <p:nvPr/>
        </p:nvSpPr>
        <p:spPr>
          <a:xfrm>
            <a:off x="5663063" y="5733863"/>
            <a:ext cx="3524249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Switching, Routing and Wireless (1)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415944" y="5161541"/>
            <a:ext cx="2470959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Enterprise Networking, Security and Automation (2)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220763" y="4553437"/>
            <a:ext cx="2073591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Cyber Security (1)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031468" y="5222594"/>
            <a:ext cx="2470959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(2/3)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8320512" y="3393526"/>
            <a:ext cx="690150" cy="22491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91422" y="3700688"/>
            <a:ext cx="145695" cy="19225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/>
          <p:nvPr/>
        </p:nvCxnSpPr>
        <p:spPr>
          <a:xfrm>
            <a:off x="9496239" y="3389585"/>
            <a:ext cx="579145" cy="16360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225104" y="3029929"/>
            <a:ext cx="2458364" cy="92333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Changemakers</a:t>
            </a:r>
            <a:r>
              <a:rPr lang="en-GB" dirty="0"/>
              <a:t>: Creativity and Value Creation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4D1B4AE-5A18-4EF8-90BA-C93231B5630E}"/>
              </a:ext>
            </a:extLst>
          </p:cNvPr>
          <p:cNvSpPr txBox="1"/>
          <p:nvPr/>
        </p:nvSpPr>
        <p:spPr>
          <a:xfrm>
            <a:off x="2175067" y="3046259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E41DAE6-67AB-46BF-9ACD-8218BD10D943}"/>
              </a:ext>
            </a:extLst>
          </p:cNvPr>
          <p:cNvSpPr txBox="1"/>
          <p:nvPr/>
        </p:nvSpPr>
        <p:spPr>
          <a:xfrm>
            <a:off x="6718054" y="2943527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5AED77F-8F75-414A-B9AF-33D6B542B3A4}"/>
              </a:ext>
            </a:extLst>
          </p:cNvPr>
          <p:cNvSpPr txBox="1"/>
          <p:nvPr/>
        </p:nvSpPr>
        <p:spPr>
          <a:xfrm>
            <a:off x="10447844" y="2848590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07BD619-7E2C-49BD-9850-8BDDFFFDB0AB}"/>
              </a:ext>
            </a:extLst>
          </p:cNvPr>
          <p:cNvSpPr txBox="1"/>
          <p:nvPr/>
        </p:nvSpPr>
        <p:spPr>
          <a:xfrm>
            <a:off x="320412" y="4995199"/>
            <a:ext cx="2458364" cy="646331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Industrial-Based Research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E804C29-B43D-F114-CCAF-C2155F2E2E38}"/>
              </a:ext>
            </a:extLst>
          </p:cNvPr>
          <p:cNvSpPr txBox="1"/>
          <p:nvPr/>
        </p:nvSpPr>
        <p:spPr>
          <a:xfrm>
            <a:off x="3917947" y="6335395"/>
            <a:ext cx="42258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GRADUATE SEPT/OCT 2023 </a:t>
            </a:r>
            <a:r>
              <a:rPr lang="en-GB" sz="2400" b="1" dirty="0">
                <a:sym typeface="Wingdings" panose="05000000000000000000" pitchFamily="2" charset="2"/>
              </a:rPr>
              <a:t></a:t>
            </a:r>
            <a:endParaRPr lang="en-GB" sz="2400" b="1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458DC8B-EFD6-F516-7EEF-A5B94A108D55}"/>
              </a:ext>
            </a:extLst>
          </p:cNvPr>
          <p:cNvSpPr txBox="1"/>
          <p:nvPr/>
        </p:nvSpPr>
        <p:spPr>
          <a:xfrm>
            <a:off x="2275332" y="5222594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03967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371</TotalTime>
  <Words>202</Words>
  <Application>Microsoft Office PowerPoint</Application>
  <PresentationFormat>Widescreen</PresentationFormat>
  <Paragraphs>75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 Networking and CyberSecurity Fundamentals Data Analysis and Visualisation Introduction to Web and Database Concepts</dc:title>
  <dc:creator>Gaynor Thomas</dc:creator>
  <cp:lastModifiedBy>Gaynor Thomas</cp:lastModifiedBy>
  <cp:revision>46</cp:revision>
  <dcterms:created xsi:type="dcterms:W3CDTF">2020-07-15T14:48:17Z</dcterms:created>
  <dcterms:modified xsi:type="dcterms:W3CDTF">2022-06-29T13:30:36Z</dcterms:modified>
</cp:coreProperties>
</file>