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257" r:id="rId3"/>
    <p:sldId id="270" r:id="rId4"/>
    <p:sldId id="275" r:id="rId5"/>
    <p:sldId id="274" r:id="rId6"/>
    <p:sldId id="286" r:id="rId7"/>
    <p:sldId id="287" r:id="rId8"/>
    <p:sldId id="261" r:id="rId9"/>
    <p:sldId id="271" r:id="rId10"/>
    <p:sldId id="288" r:id="rId11"/>
    <p:sldId id="277" r:id="rId12"/>
    <p:sldId id="281" r:id="rId13"/>
    <p:sldId id="272" r:id="rId14"/>
    <p:sldId id="289" r:id="rId15"/>
    <p:sldId id="283" r:id="rId16"/>
    <p:sldId id="282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24C2C"/>
    <a:srgbClr val="FF6D6D"/>
    <a:srgbClr val="EA7262"/>
    <a:srgbClr val="FF8989"/>
    <a:srgbClr val="FF9F9F"/>
    <a:srgbClr val="D9331D"/>
    <a:srgbClr val="C42E1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1F27C3-560B-4676-A63F-18087B83B097}" v="5" dt="2026-03-16T07:21:10.3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70" d="100"/>
          <a:sy n="70" d="100"/>
        </p:scale>
        <p:origin x="536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antha Boma" userId="6d69fcf9bf1d8cf6" providerId="LiveId" clId="{2F55A8CD-0C04-4101-92A8-0F5F8D7A189B}"/>
    <pc:docChg chg="modSld">
      <pc:chgData name="Samantha Boma" userId="6d69fcf9bf1d8cf6" providerId="LiveId" clId="{2F55A8CD-0C04-4101-92A8-0F5F8D7A189B}" dt="2026-03-16T07:12:06.398" v="2"/>
      <pc:docMkLst>
        <pc:docMk/>
      </pc:docMkLst>
      <pc:sldChg chg="modSp">
        <pc:chgData name="Samantha Boma" userId="6d69fcf9bf1d8cf6" providerId="LiveId" clId="{2F55A8CD-0C04-4101-92A8-0F5F8D7A189B}" dt="2026-03-16T07:12:06.398" v="2"/>
        <pc:sldMkLst>
          <pc:docMk/>
          <pc:sldMk cId="2306887900" sldId="289"/>
        </pc:sldMkLst>
        <pc:picChg chg="mod">
          <ac:chgData name="Samantha Boma" userId="6d69fcf9bf1d8cf6" providerId="LiveId" clId="{2F55A8CD-0C04-4101-92A8-0F5F8D7A189B}" dt="2026-03-16T07:12:06.398" v="2"/>
          <ac:picMkLst>
            <pc:docMk/>
            <pc:sldMk cId="2306887900" sldId="289"/>
            <ac:picMk id="1026" creationId="{3FB82488-1C7F-E596-9FE0-FB0B8A5AF99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svg"/><Relationship Id="rId1" Type="http://schemas.openxmlformats.org/officeDocument/2006/relationships/image" Target="../media/image25.svg"/><Relationship Id="rId5" Type="http://schemas.openxmlformats.org/officeDocument/2006/relationships/image" Target="../media/image29.svg"/><Relationship Id="rId4" Type="http://schemas.openxmlformats.org/officeDocument/2006/relationships/image" Target="../media/image2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91DE7B7-74D3-4F9E-BEDF-9A6F5539BC0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CA0AA09-2ABD-4300-A642-753C40726F11}">
      <dgm:prSet custT="1"/>
      <dgm:spPr/>
      <dgm:t>
        <a:bodyPr/>
        <a:lstStyle/>
        <a:p>
          <a:r>
            <a:rPr lang="en-US" sz="2000" b="0" i="0" dirty="0">
              <a:latin typeface="Aptos" panose="020B0004020202020204" pitchFamily="34" charset="0"/>
            </a:rPr>
            <a:t>Start small with one tool, dedicating just 15 minutes daily to focused practice</a:t>
          </a:r>
          <a:endParaRPr lang="en-US" sz="2000" dirty="0">
            <a:latin typeface="Aptos" panose="020B0004020202020204" pitchFamily="34" charset="0"/>
          </a:endParaRPr>
        </a:p>
      </dgm:t>
    </dgm:pt>
    <dgm:pt modelId="{A86113E2-0A06-4BDC-A094-4CD09FE07C1F}" type="parTrans" cxnId="{78967A76-65A3-4873-A8A5-B54AC2FBC1FA}">
      <dgm:prSet/>
      <dgm:spPr/>
      <dgm:t>
        <a:bodyPr/>
        <a:lstStyle/>
        <a:p>
          <a:endParaRPr lang="en-US" sz="2000"/>
        </a:p>
      </dgm:t>
    </dgm:pt>
    <dgm:pt modelId="{714011C8-F3F0-42D0-8438-70AB334D725B}" type="sibTrans" cxnId="{78967A76-65A3-4873-A8A5-B54AC2FBC1FA}">
      <dgm:prSet/>
      <dgm:spPr/>
      <dgm:t>
        <a:bodyPr/>
        <a:lstStyle/>
        <a:p>
          <a:endParaRPr lang="en-US" sz="2000"/>
        </a:p>
      </dgm:t>
    </dgm:pt>
    <dgm:pt modelId="{DC3CBF9B-8064-45D1-93D0-2B0EA3E32465}">
      <dgm:prSet custT="1"/>
      <dgm:spPr/>
      <dgm:t>
        <a:bodyPr/>
        <a:lstStyle/>
        <a:p>
          <a:r>
            <a:rPr lang="en-US" sz="2000" b="0" i="0" dirty="0">
              <a:latin typeface="Aptos" panose="020B0004020202020204" pitchFamily="34" charset="0"/>
            </a:rPr>
            <a:t>Embrace frustration as proof of growth because discomfort means building new skills</a:t>
          </a:r>
          <a:endParaRPr lang="en-US" sz="2000" dirty="0">
            <a:latin typeface="Aptos" panose="020B0004020202020204" pitchFamily="34" charset="0"/>
          </a:endParaRPr>
        </a:p>
      </dgm:t>
    </dgm:pt>
    <dgm:pt modelId="{ED52D38D-923A-4A62-9392-6CCC2D377CD5}" type="parTrans" cxnId="{E11874FB-A026-4187-BF78-2FBA94803245}">
      <dgm:prSet/>
      <dgm:spPr/>
      <dgm:t>
        <a:bodyPr/>
        <a:lstStyle/>
        <a:p>
          <a:endParaRPr lang="en-US" sz="2000"/>
        </a:p>
      </dgm:t>
    </dgm:pt>
    <dgm:pt modelId="{6EDF458B-B033-4BC3-9F8E-6EB40CD5212E}" type="sibTrans" cxnId="{E11874FB-A026-4187-BF78-2FBA94803245}">
      <dgm:prSet/>
      <dgm:spPr/>
      <dgm:t>
        <a:bodyPr/>
        <a:lstStyle/>
        <a:p>
          <a:endParaRPr lang="en-US" sz="2000"/>
        </a:p>
      </dgm:t>
    </dgm:pt>
    <dgm:pt modelId="{CA115F5D-3905-4C66-B0CC-71F99CB32011}">
      <dgm:prSet custT="1"/>
      <dgm:spPr/>
      <dgm:t>
        <a:bodyPr/>
        <a:lstStyle/>
        <a:p>
          <a:r>
            <a:rPr lang="en-US" sz="2000" b="0" i="0" dirty="0">
              <a:latin typeface="Aptos" panose="020B0004020202020204" pitchFamily="34" charset="0"/>
            </a:rPr>
            <a:t>Use free resources like LinkedIn Learning and YouTube tutorials to accelerate learning</a:t>
          </a:r>
          <a:endParaRPr lang="en-US" sz="2000" dirty="0">
            <a:latin typeface="Aptos" panose="020B0004020202020204" pitchFamily="34" charset="0"/>
          </a:endParaRPr>
        </a:p>
      </dgm:t>
    </dgm:pt>
    <dgm:pt modelId="{2648B203-236F-466B-85EF-A920E68DE578}" type="parTrans" cxnId="{5BABDEE4-DCDE-4B95-A1D6-2608BA560F53}">
      <dgm:prSet/>
      <dgm:spPr/>
      <dgm:t>
        <a:bodyPr/>
        <a:lstStyle/>
        <a:p>
          <a:endParaRPr lang="en-US" sz="2000"/>
        </a:p>
      </dgm:t>
    </dgm:pt>
    <dgm:pt modelId="{FFF5C87E-D747-462D-A79C-6CB05C92C46A}" type="sibTrans" cxnId="{5BABDEE4-DCDE-4B95-A1D6-2608BA560F53}">
      <dgm:prSet/>
      <dgm:spPr/>
      <dgm:t>
        <a:bodyPr/>
        <a:lstStyle/>
        <a:p>
          <a:endParaRPr lang="en-US" sz="2000"/>
        </a:p>
      </dgm:t>
    </dgm:pt>
    <dgm:pt modelId="{DD2A251D-B39F-4346-97D2-A7BEF92C8B89}">
      <dgm:prSet custT="1"/>
      <dgm:spPr/>
      <dgm:t>
        <a:bodyPr/>
        <a:lstStyle/>
        <a:p>
          <a:r>
            <a:rPr lang="en-US" sz="2000" b="0" i="0" dirty="0">
              <a:latin typeface="Aptos" panose="020B0004020202020204" pitchFamily="34" charset="0"/>
            </a:rPr>
            <a:t>Find accountability partner to share victories and maintain motivation through challenges</a:t>
          </a:r>
          <a:endParaRPr lang="en-US" sz="2000" dirty="0">
            <a:latin typeface="Aptos" panose="020B0004020202020204" pitchFamily="34" charset="0"/>
          </a:endParaRPr>
        </a:p>
      </dgm:t>
    </dgm:pt>
    <dgm:pt modelId="{0BCEEE7A-E1A0-49FD-9EFB-6AC4A077698D}" type="parTrans" cxnId="{28528CEE-E0ED-4B7A-9369-446E1F7CB2B1}">
      <dgm:prSet/>
      <dgm:spPr/>
      <dgm:t>
        <a:bodyPr/>
        <a:lstStyle/>
        <a:p>
          <a:endParaRPr lang="en-US" sz="2000"/>
        </a:p>
      </dgm:t>
    </dgm:pt>
    <dgm:pt modelId="{C9EE0D96-FF78-4681-94A5-7685C8BE14C0}" type="sibTrans" cxnId="{28528CEE-E0ED-4B7A-9369-446E1F7CB2B1}">
      <dgm:prSet/>
      <dgm:spPr/>
      <dgm:t>
        <a:bodyPr/>
        <a:lstStyle/>
        <a:p>
          <a:endParaRPr lang="en-US" sz="2000"/>
        </a:p>
      </dgm:t>
    </dgm:pt>
    <dgm:pt modelId="{DB6B5031-89C9-41C8-82E8-6BFF8337D7D3}">
      <dgm:prSet custT="1"/>
      <dgm:spPr/>
      <dgm:t>
        <a:bodyPr/>
        <a:lstStyle/>
        <a:p>
          <a:r>
            <a:rPr lang="en-US" sz="2000" b="0" i="0" dirty="0">
              <a:latin typeface="Aptos" panose="020B0004020202020204" pitchFamily="34" charset="0"/>
            </a:rPr>
            <a:t>Remember: Every expert started exactly where you are, feeling uncertain but willing</a:t>
          </a:r>
          <a:endParaRPr lang="en-US" sz="2000" dirty="0">
            <a:latin typeface="Aptos" panose="020B0004020202020204" pitchFamily="34" charset="0"/>
          </a:endParaRPr>
        </a:p>
      </dgm:t>
    </dgm:pt>
    <dgm:pt modelId="{C9DFD403-E684-49DC-8420-C8527E7377AC}" type="parTrans" cxnId="{6907DE45-90D1-4D13-95A1-23E7E60E68E3}">
      <dgm:prSet/>
      <dgm:spPr/>
      <dgm:t>
        <a:bodyPr/>
        <a:lstStyle/>
        <a:p>
          <a:endParaRPr lang="en-US" sz="2000"/>
        </a:p>
      </dgm:t>
    </dgm:pt>
    <dgm:pt modelId="{04D07CB9-5ECF-4420-9AC2-251326390875}" type="sibTrans" cxnId="{6907DE45-90D1-4D13-95A1-23E7E60E68E3}">
      <dgm:prSet/>
      <dgm:spPr/>
      <dgm:t>
        <a:bodyPr/>
        <a:lstStyle/>
        <a:p>
          <a:endParaRPr lang="en-US" sz="2000"/>
        </a:p>
      </dgm:t>
    </dgm:pt>
    <dgm:pt modelId="{27ABDCC9-8215-4A4D-B32D-3581E7772436}" type="pres">
      <dgm:prSet presAssocID="{791DE7B7-74D3-4F9E-BEDF-9A6F5539BC02}" presName="root" presStyleCnt="0">
        <dgm:presLayoutVars>
          <dgm:dir/>
          <dgm:resizeHandles val="exact"/>
        </dgm:presLayoutVars>
      </dgm:prSet>
      <dgm:spPr/>
    </dgm:pt>
    <dgm:pt modelId="{FA0360EA-7955-4EFF-8639-0F2FFF32AFAC}" type="pres">
      <dgm:prSet presAssocID="{BCA0AA09-2ABD-4300-A642-753C40726F11}" presName="compNode" presStyleCnt="0"/>
      <dgm:spPr/>
    </dgm:pt>
    <dgm:pt modelId="{8C7C22F2-52B6-4A09-BFB8-AF6EEA08146E}" type="pres">
      <dgm:prSet presAssocID="{BCA0AA09-2ABD-4300-A642-753C40726F11}" presName="bgRect" presStyleLbl="bgShp" presStyleIdx="0" presStyleCnt="5" custLinFactNeighborX="180"/>
      <dgm:spPr/>
    </dgm:pt>
    <dgm:pt modelId="{DB533017-5979-43D7-8340-B69AFEED1A6D}" type="pres">
      <dgm:prSet presAssocID="{BCA0AA09-2ABD-4300-A642-753C40726F11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227683B-DEB8-40AB-9A7F-CDABCC50B5B1}" type="pres">
      <dgm:prSet presAssocID="{BCA0AA09-2ABD-4300-A642-753C40726F11}" presName="spaceRect" presStyleCnt="0"/>
      <dgm:spPr/>
    </dgm:pt>
    <dgm:pt modelId="{DFBF5D94-293F-4577-AF09-40E8135CD476}" type="pres">
      <dgm:prSet presAssocID="{BCA0AA09-2ABD-4300-A642-753C40726F11}" presName="parTx" presStyleLbl="revTx" presStyleIdx="0" presStyleCnt="5">
        <dgm:presLayoutVars>
          <dgm:chMax val="0"/>
          <dgm:chPref val="0"/>
        </dgm:presLayoutVars>
      </dgm:prSet>
      <dgm:spPr/>
    </dgm:pt>
    <dgm:pt modelId="{6CB4C79C-FAA2-4B7D-8561-E26B6B937C9B}" type="pres">
      <dgm:prSet presAssocID="{714011C8-F3F0-42D0-8438-70AB334D725B}" presName="sibTrans" presStyleCnt="0"/>
      <dgm:spPr/>
    </dgm:pt>
    <dgm:pt modelId="{77D3B511-BCB3-430E-A042-548AB7EFF3B3}" type="pres">
      <dgm:prSet presAssocID="{DC3CBF9B-8064-45D1-93D0-2B0EA3E32465}" presName="compNode" presStyleCnt="0"/>
      <dgm:spPr/>
    </dgm:pt>
    <dgm:pt modelId="{C6935747-C547-44C5-AF74-853E05F70E19}" type="pres">
      <dgm:prSet presAssocID="{DC3CBF9B-8064-45D1-93D0-2B0EA3E32465}" presName="bgRect" presStyleLbl="bgShp" presStyleIdx="1" presStyleCnt="5" custLinFactNeighborX="-87" custLinFactNeighborY="-1274"/>
      <dgm:spPr/>
    </dgm:pt>
    <dgm:pt modelId="{943D3D5E-C8F3-4DCD-AFDC-292D99E84D14}" type="pres">
      <dgm:prSet presAssocID="{DC3CBF9B-8064-45D1-93D0-2B0EA3E32465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1F17C8F-14AB-4620-AEFD-A080A6A79F28}" type="pres">
      <dgm:prSet presAssocID="{DC3CBF9B-8064-45D1-93D0-2B0EA3E32465}" presName="spaceRect" presStyleCnt="0"/>
      <dgm:spPr/>
    </dgm:pt>
    <dgm:pt modelId="{4522800E-57DD-4C15-9373-5B6E38A25E96}" type="pres">
      <dgm:prSet presAssocID="{DC3CBF9B-8064-45D1-93D0-2B0EA3E32465}" presName="parTx" presStyleLbl="revTx" presStyleIdx="1" presStyleCnt="5">
        <dgm:presLayoutVars>
          <dgm:chMax val="0"/>
          <dgm:chPref val="0"/>
        </dgm:presLayoutVars>
      </dgm:prSet>
      <dgm:spPr/>
    </dgm:pt>
    <dgm:pt modelId="{70C43510-FE99-4176-B751-9AAF6AFA21D7}" type="pres">
      <dgm:prSet presAssocID="{6EDF458B-B033-4BC3-9F8E-6EB40CD5212E}" presName="sibTrans" presStyleCnt="0"/>
      <dgm:spPr/>
    </dgm:pt>
    <dgm:pt modelId="{94AB64C0-D97C-4758-85EA-099143EA22F9}" type="pres">
      <dgm:prSet presAssocID="{CA115F5D-3905-4C66-B0CC-71F99CB32011}" presName="compNode" presStyleCnt="0"/>
      <dgm:spPr/>
    </dgm:pt>
    <dgm:pt modelId="{F5AE2E87-CC59-4404-9B6B-0C8457719215}" type="pres">
      <dgm:prSet presAssocID="{CA115F5D-3905-4C66-B0CC-71F99CB32011}" presName="bgRect" presStyleLbl="bgShp" presStyleIdx="2" presStyleCnt="5"/>
      <dgm:spPr/>
    </dgm:pt>
    <dgm:pt modelId="{1A61CC12-65D6-448F-A012-BB70166B851F}" type="pres">
      <dgm:prSet presAssocID="{CA115F5D-3905-4C66-B0CC-71F99CB3201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41264959-8D52-439B-8C01-AEE6E54396FC}" type="pres">
      <dgm:prSet presAssocID="{CA115F5D-3905-4C66-B0CC-71F99CB32011}" presName="spaceRect" presStyleCnt="0"/>
      <dgm:spPr/>
    </dgm:pt>
    <dgm:pt modelId="{9174A1EF-8F33-4AB7-A6EC-75C69213C8A7}" type="pres">
      <dgm:prSet presAssocID="{CA115F5D-3905-4C66-B0CC-71F99CB32011}" presName="parTx" presStyleLbl="revTx" presStyleIdx="2" presStyleCnt="5">
        <dgm:presLayoutVars>
          <dgm:chMax val="0"/>
          <dgm:chPref val="0"/>
        </dgm:presLayoutVars>
      </dgm:prSet>
      <dgm:spPr/>
    </dgm:pt>
    <dgm:pt modelId="{A28B1D45-585F-4F76-BD5F-F91CE08F1BC6}" type="pres">
      <dgm:prSet presAssocID="{FFF5C87E-D747-462D-A79C-6CB05C92C46A}" presName="sibTrans" presStyleCnt="0"/>
      <dgm:spPr/>
    </dgm:pt>
    <dgm:pt modelId="{47840903-217B-440D-9399-B92CB8C32C81}" type="pres">
      <dgm:prSet presAssocID="{DD2A251D-B39F-4346-97D2-A7BEF92C8B89}" presName="compNode" presStyleCnt="0"/>
      <dgm:spPr/>
    </dgm:pt>
    <dgm:pt modelId="{D90B37EA-4F0D-4A89-B7A7-9ADB01EE7F27}" type="pres">
      <dgm:prSet presAssocID="{DD2A251D-B39F-4346-97D2-A7BEF92C8B89}" presName="bgRect" presStyleLbl="bgShp" presStyleIdx="3" presStyleCnt="5"/>
      <dgm:spPr/>
    </dgm:pt>
    <dgm:pt modelId="{C45A2AE7-A044-4F85-AEC5-334C910C3262}" type="pres">
      <dgm:prSet presAssocID="{DD2A251D-B39F-4346-97D2-A7BEF92C8B89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6340E12-990C-46D6-968E-2F387786E948}" type="pres">
      <dgm:prSet presAssocID="{DD2A251D-B39F-4346-97D2-A7BEF92C8B89}" presName="spaceRect" presStyleCnt="0"/>
      <dgm:spPr/>
    </dgm:pt>
    <dgm:pt modelId="{3D4A3A85-A106-4C95-AECA-7CB474454625}" type="pres">
      <dgm:prSet presAssocID="{DD2A251D-B39F-4346-97D2-A7BEF92C8B89}" presName="parTx" presStyleLbl="revTx" presStyleIdx="3" presStyleCnt="5">
        <dgm:presLayoutVars>
          <dgm:chMax val="0"/>
          <dgm:chPref val="0"/>
        </dgm:presLayoutVars>
      </dgm:prSet>
      <dgm:spPr/>
    </dgm:pt>
    <dgm:pt modelId="{0C661572-FB25-4D88-9976-BCB04C97E4C3}" type="pres">
      <dgm:prSet presAssocID="{C9EE0D96-FF78-4681-94A5-7685C8BE14C0}" presName="sibTrans" presStyleCnt="0"/>
      <dgm:spPr/>
    </dgm:pt>
    <dgm:pt modelId="{7DFF8A3B-EDCD-4FBA-B8B0-1F9058C11EAF}" type="pres">
      <dgm:prSet presAssocID="{DB6B5031-89C9-41C8-82E8-6BFF8337D7D3}" presName="compNode" presStyleCnt="0"/>
      <dgm:spPr/>
    </dgm:pt>
    <dgm:pt modelId="{30B05559-F5F8-4EEB-A5E3-A619DA0AED14}" type="pres">
      <dgm:prSet presAssocID="{DB6B5031-89C9-41C8-82E8-6BFF8337D7D3}" presName="bgRect" presStyleLbl="bgShp" presStyleIdx="4" presStyleCnt="5"/>
      <dgm:spPr/>
    </dgm:pt>
    <dgm:pt modelId="{77F804B3-5769-4631-812D-7B06FE8F6B9C}" type="pres">
      <dgm:prSet presAssocID="{DB6B5031-89C9-41C8-82E8-6BFF8337D7D3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98881D4A-4742-44B8-B3C4-1F57C03BBF9E}" type="pres">
      <dgm:prSet presAssocID="{DB6B5031-89C9-41C8-82E8-6BFF8337D7D3}" presName="spaceRect" presStyleCnt="0"/>
      <dgm:spPr/>
    </dgm:pt>
    <dgm:pt modelId="{0EB63821-F21B-480B-9868-095B257C48A3}" type="pres">
      <dgm:prSet presAssocID="{DB6B5031-89C9-41C8-82E8-6BFF8337D7D3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D608B92D-C807-414F-80FD-5691DB05EC6A}" type="presOf" srcId="{DC3CBF9B-8064-45D1-93D0-2B0EA3E32465}" destId="{4522800E-57DD-4C15-9373-5B6E38A25E96}" srcOrd="0" destOrd="0" presId="urn:microsoft.com/office/officeart/2018/2/layout/IconVerticalSolidList"/>
    <dgm:cxn modelId="{7014242F-05D1-4DBA-9ED2-7F3D0A81E2B7}" type="presOf" srcId="{CA115F5D-3905-4C66-B0CC-71F99CB32011}" destId="{9174A1EF-8F33-4AB7-A6EC-75C69213C8A7}" srcOrd="0" destOrd="0" presId="urn:microsoft.com/office/officeart/2018/2/layout/IconVerticalSolidList"/>
    <dgm:cxn modelId="{6907DE45-90D1-4D13-95A1-23E7E60E68E3}" srcId="{791DE7B7-74D3-4F9E-BEDF-9A6F5539BC02}" destId="{DB6B5031-89C9-41C8-82E8-6BFF8337D7D3}" srcOrd="4" destOrd="0" parTransId="{C9DFD403-E684-49DC-8420-C8527E7377AC}" sibTransId="{04D07CB9-5ECF-4420-9AC2-251326390875}"/>
    <dgm:cxn modelId="{78967A76-65A3-4873-A8A5-B54AC2FBC1FA}" srcId="{791DE7B7-74D3-4F9E-BEDF-9A6F5539BC02}" destId="{BCA0AA09-2ABD-4300-A642-753C40726F11}" srcOrd="0" destOrd="0" parTransId="{A86113E2-0A06-4BDC-A094-4CD09FE07C1F}" sibTransId="{714011C8-F3F0-42D0-8438-70AB334D725B}"/>
    <dgm:cxn modelId="{CA57F4AC-FD50-41E3-92D3-B824A4E0EF0E}" type="presOf" srcId="{791DE7B7-74D3-4F9E-BEDF-9A6F5539BC02}" destId="{27ABDCC9-8215-4A4D-B32D-3581E7772436}" srcOrd="0" destOrd="0" presId="urn:microsoft.com/office/officeart/2018/2/layout/IconVerticalSolidList"/>
    <dgm:cxn modelId="{AA3F66B2-5ABE-499F-9939-F21EC67CE6D0}" type="presOf" srcId="{DD2A251D-B39F-4346-97D2-A7BEF92C8B89}" destId="{3D4A3A85-A106-4C95-AECA-7CB474454625}" srcOrd="0" destOrd="0" presId="urn:microsoft.com/office/officeart/2018/2/layout/IconVerticalSolidList"/>
    <dgm:cxn modelId="{8B81E7C7-9F2B-4557-87E3-D4B8A3C2FBF8}" type="presOf" srcId="{DB6B5031-89C9-41C8-82E8-6BFF8337D7D3}" destId="{0EB63821-F21B-480B-9868-095B257C48A3}" srcOrd="0" destOrd="0" presId="urn:microsoft.com/office/officeart/2018/2/layout/IconVerticalSolidList"/>
    <dgm:cxn modelId="{2621F4D6-F27D-4ACE-87DB-C2E73585B630}" type="presOf" srcId="{BCA0AA09-2ABD-4300-A642-753C40726F11}" destId="{DFBF5D94-293F-4577-AF09-40E8135CD476}" srcOrd="0" destOrd="0" presId="urn:microsoft.com/office/officeart/2018/2/layout/IconVerticalSolidList"/>
    <dgm:cxn modelId="{5BABDEE4-DCDE-4B95-A1D6-2608BA560F53}" srcId="{791DE7B7-74D3-4F9E-BEDF-9A6F5539BC02}" destId="{CA115F5D-3905-4C66-B0CC-71F99CB32011}" srcOrd="2" destOrd="0" parTransId="{2648B203-236F-466B-85EF-A920E68DE578}" sibTransId="{FFF5C87E-D747-462D-A79C-6CB05C92C46A}"/>
    <dgm:cxn modelId="{28528CEE-E0ED-4B7A-9369-446E1F7CB2B1}" srcId="{791DE7B7-74D3-4F9E-BEDF-9A6F5539BC02}" destId="{DD2A251D-B39F-4346-97D2-A7BEF92C8B89}" srcOrd="3" destOrd="0" parTransId="{0BCEEE7A-E1A0-49FD-9EFB-6AC4A077698D}" sibTransId="{C9EE0D96-FF78-4681-94A5-7685C8BE14C0}"/>
    <dgm:cxn modelId="{E11874FB-A026-4187-BF78-2FBA94803245}" srcId="{791DE7B7-74D3-4F9E-BEDF-9A6F5539BC02}" destId="{DC3CBF9B-8064-45D1-93D0-2B0EA3E32465}" srcOrd="1" destOrd="0" parTransId="{ED52D38D-923A-4A62-9392-6CCC2D377CD5}" sibTransId="{6EDF458B-B033-4BC3-9F8E-6EB40CD5212E}"/>
    <dgm:cxn modelId="{680C6E36-1679-42DD-A1B5-856FB9403688}" type="presParOf" srcId="{27ABDCC9-8215-4A4D-B32D-3581E7772436}" destId="{FA0360EA-7955-4EFF-8639-0F2FFF32AFAC}" srcOrd="0" destOrd="0" presId="urn:microsoft.com/office/officeart/2018/2/layout/IconVerticalSolidList"/>
    <dgm:cxn modelId="{14D92C10-FC93-45CA-B674-6E11BE4FA7A6}" type="presParOf" srcId="{FA0360EA-7955-4EFF-8639-0F2FFF32AFAC}" destId="{8C7C22F2-52B6-4A09-BFB8-AF6EEA08146E}" srcOrd="0" destOrd="0" presId="urn:microsoft.com/office/officeart/2018/2/layout/IconVerticalSolidList"/>
    <dgm:cxn modelId="{A778A867-A99C-462A-B85A-47675F2CB1A9}" type="presParOf" srcId="{FA0360EA-7955-4EFF-8639-0F2FFF32AFAC}" destId="{DB533017-5979-43D7-8340-B69AFEED1A6D}" srcOrd="1" destOrd="0" presId="urn:microsoft.com/office/officeart/2018/2/layout/IconVerticalSolidList"/>
    <dgm:cxn modelId="{8B412AC7-7071-445A-92AF-7D7F8CCD4E13}" type="presParOf" srcId="{FA0360EA-7955-4EFF-8639-0F2FFF32AFAC}" destId="{0227683B-DEB8-40AB-9A7F-CDABCC50B5B1}" srcOrd="2" destOrd="0" presId="urn:microsoft.com/office/officeart/2018/2/layout/IconVerticalSolidList"/>
    <dgm:cxn modelId="{A995745D-E1C7-42A3-939C-A904186B1A67}" type="presParOf" srcId="{FA0360EA-7955-4EFF-8639-0F2FFF32AFAC}" destId="{DFBF5D94-293F-4577-AF09-40E8135CD476}" srcOrd="3" destOrd="0" presId="urn:microsoft.com/office/officeart/2018/2/layout/IconVerticalSolidList"/>
    <dgm:cxn modelId="{7246E82A-701A-44CA-94C2-88C3E6DAC753}" type="presParOf" srcId="{27ABDCC9-8215-4A4D-B32D-3581E7772436}" destId="{6CB4C79C-FAA2-4B7D-8561-E26B6B937C9B}" srcOrd="1" destOrd="0" presId="urn:microsoft.com/office/officeart/2018/2/layout/IconVerticalSolidList"/>
    <dgm:cxn modelId="{C034C4E0-A779-42F7-8C83-16AAD25A2B3B}" type="presParOf" srcId="{27ABDCC9-8215-4A4D-B32D-3581E7772436}" destId="{77D3B511-BCB3-430E-A042-548AB7EFF3B3}" srcOrd="2" destOrd="0" presId="urn:microsoft.com/office/officeart/2018/2/layout/IconVerticalSolidList"/>
    <dgm:cxn modelId="{D6FB2A72-267C-4089-A705-6790BCE94FA1}" type="presParOf" srcId="{77D3B511-BCB3-430E-A042-548AB7EFF3B3}" destId="{C6935747-C547-44C5-AF74-853E05F70E19}" srcOrd="0" destOrd="0" presId="urn:microsoft.com/office/officeart/2018/2/layout/IconVerticalSolidList"/>
    <dgm:cxn modelId="{66C67497-86EC-4F3E-9A4A-62759289CD6F}" type="presParOf" srcId="{77D3B511-BCB3-430E-A042-548AB7EFF3B3}" destId="{943D3D5E-C8F3-4DCD-AFDC-292D99E84D14}" srcOrd="1" destOrd="0" presId="urn:microsoft.com/office/officeart/2018/2/layout/IconVerticalSolidList"/>
    <dgm:cxn modelId="{DF1DBC20-BF1A-48B3-907A-C84F6D4713D8}" type="presParOf" srcId="{77D3B511-BCB3-430E-A042-548AB7EFF3B3}" destId="{51F17C8F-14AB-4620-AEFD-A080A6A79F28}" srcOrd="2" destOrd="0" presId="urn:microsoft.com/office/officeart/2018/2/layout/IconVerticalSolidList"/>
    <dgm:cxn modelId="{A123C1A6-8956-4C43-AE42-BBB1EDCCEC66}" type="presParOf" srcId="{77D3B511-BCB3-430E-A042-548AB7EFF3B3}" destId="{4522800E-57DD-4C15-9373-5B6E38A25E96}" srcOrd="3" destOrd="0" presId="urn:microsoft.com/office/officeart/2018/2/layout/IconVerticalSolidList"/>
    <dgm:cxn modelId="{A6AADC2A-0EBC-4B98-9FC1-D94FB6C57D4B}" type="presParOf" srcId="{27ABDCC9-8215-4A4D-B32D-3581E7772436}" destId="{70C43510-FE99-4176-B751-9AAF6AFA21D7}" srcOrd="3" destOrd="0" presId="urn:microsoft.com/office/officeart/2018/2/layout/IconVerticalSolidList"/>
    <dgm:cxn modelId="{A72F08DD-29A6-4946-8482-56B5EA0DA64F}" type="presParOf" srcId="{27ABDCC9-8215-4A4D-B32D-3581E7772436}" destId="{94AB64C0-D97C-4758-85EA-099143EA22F9}" srcOrd="4" destOrd="0" presId="urn:microsoft.com/office/officeart/2018/2/layout/IconVerticalSolidList"/>
    <dgm:cxn modelId="{1A7CCB5C-E3E2-4DFA-A049-08D795492E50}" type="presParOf" srcId="{94AB64C0-D97C-4758-85EA-099143EA22F9}" destId="{F5AE2E87-CC59-4404-9B6B-0C8457719215}" srcOrd="0" destOrd="0" presId="urn:microsoft.com/office/officeart/2018/2/layout/IconVerticalSolidList"/>
    <dgm:cxn modelId="{4C3121E6-5A2E-41B3-BDE4-31DC3AEB5A06}" type="presParOf" srcId="{94AB64C0-D97C-4758-85EA-099143EA22F9}" destId="{1A61CC12-65D6-448F-A012-BB70166B851F}" srcOrd="1" destOrd="0" presId="urn:microsoft.com/office/officeart/2018/2/layout/IconVerticalSolidList"/>
    <dgm:cxn modelId="{EA19C7C4-056C-461A-8A6D-D81EA26E2550}" type="presParOf" srcId="{94AB64C0-D97C-4758-85EA-099143EA22F9}" destId="{41264959-8D52-439B-8C01-AEE6E54396FC}" srcOrd="2" destOrd="0" presId="urn:microsoft.com/office/officeart/2018/2/layout/IconVerticalSolidList"/>
    <dgm:cxn modelId="{C0E4E029-64C2-458A-961D-D191EE1C5D56}" type="presParOf" srcId="{94AB64C0-D97C-4758-85EA-099143EA22F9}" destId="{9174A1EF-8F33-4AB7-A6EC-75C69213C8A7}" srcOrd="3" destOrd="0" presId="urn:microsoft.com/office/officeart/2018/2/layout/IconVerticalSolidList"/>
    <dgm:cxn modelId="{9521B188-3CAB-4645-B3FE-30EC01E3440D}" type="presParOf" srcId="{27ABDCC9-8215-4A4D-B32D-3581E7772436}" destId="{A28B1D45-585F-4F76-BD5F-F91CE08F1BC6}" srcOrd="5" destOrd="0" presId="urn:microsoft.com/office/officeart/2018/2/layout/IconVerticalSolidList"/>
    <dgm:cxn modelId="{C3830C91-97E1-4284-B127-97D00DBC6CFB}" type="presParOf" srcId="{27ABDCC9-8215-4A4D-B32D-3581E7772436}" destId="{47840903-217B-440D-9399-B92CB8C32C81}" srcOrd="6" destOrd="0" presId="urn:microsoft.com/office/officeart/2018/2/layout/IconVerticalSolidList"/>
    <dgm:cxn modelId="{F87C3B28-236B-47DF-B4F1-A19D8DD622A7}" type="presParOf" srcId="{47840903-217B-440D-9399-B92CB8C32C81}" destId="{D90B37EA-4F0D-4A89-B7A7-9ADB01EE7F27}" srcOrd="0" destOrd="0" presId="urn:microsoft.com/office/officeart/2018/2/layout/IconVerticalSolidList"/>
    <dgm:cxn modelId="{B8F98713-7EFC-4335-8D18-0132608B4E91}" type="presParOf" srcId="{47840903-217B-440D-9399-B92CB8C32C81}" destId="{C45A2AE7-A044-4F85-AEC5-334C910C3262}" srcOrd="1" destOrd="0" presId="urn:microsoft.com/office/officeart/2018/2/layout/IconVerticalSolidList"/>
    <dgm:cxn modelId="{82D53FB4-45ED-4B34-BFD1-E585DDBFC321}" type="presParOf" srcId="{47840903-217B-440D-9399-B92CB8C32C81}" destId="{A6340E12-990C-46D6-968E-2F387786E948}" srcOrd="2" destOrd="0" presId="urn:microsoft.com/office/officeart/2018/2/layout/IconVerticalSolidList"/>
    <dgm:cxn modelId="{9719FB57-E4C0-48F3-8D65-77A9E318F74F}" type="presParOf" srcId="{47840903-217B-440D-9399-B92CB8C32C81}" destId="{3D4A3A85-A106-4C95-AECA-7CB474454625}" srcOrd="3" destOrd="0" presId="urn:microsoft.com/office/officeart/2018/2/layout/IconVerticalSolidList"/>
    <dgm:cxn modelId="{A56B30C5-A41E-431F-A0A9-67F55AFE8E83}" type="presParOf" srcId="{27ABDCC9-8215-4A4D-B32D-3581E7772436}" destId="{0C661572-FB25-4D88-9976-BCB04C97E4C3}" srcOrd="7" destOrd="0" presId="urn:microsoft.com/office/officeart/2018/2/layout/IconVerticalSolidList"/>
    <dgm:cxn modelId="{BBF61FA6-91BF-4263-AE7A-3B2E6EEE4C56}" type="presParOf" srcId="{27ABDCC9-8215-4A4D-B32D-3581E7772436}" destId="{7DFF8A3B-EDCD-4FBA-B8B0-1F9058C11EAF}" srcOrd="8" destOrd="0" presId="urn:microsoft.com/office/officeart/2018/2/layout/IconVerticalSolidList"/>
    <dgm:cxn modelId="{A18390EB-708E-48AD-8D20-AE905BF9656D}" type="presParOf" srcId="{7DFF8A3B-EDCD-4FBA-B8B0-1F9058C11EAF}" destId="{30B05559-F5F8-4EEB-A5E3-A619DA0AED14}" srcOrd="0" destOrd="0" presId="urn:microsoft.com/office/officeart/2018/2/layout/IconVerticalSolidList"/>
    <dgm:cxn modelId="{C5B0DECA-A4A7-474D-8C9B-8E3C205B8F43}" type="presParOf" srcId="{7DFF8A3B-EDCD-4FBA-B8B0-1F9058C11EAF}" destId="{77F804B3-5769-4631-812D-7B06FE8F6B9C}" srcOrd="1" destOrd="0" presId="urn:microsoft.com/office/officeart/2018/2/layout/IconVerticalSolidList"/>
    <dgm:cxn modelId="{6B9A61AB-479F-475B-A127-D0FB66A8434B}" type="presParOf" srcId="{7DFF8A3B-EDCD-4FBA-B8B0-1F9058C11EAF}" destId="{98881D4A-4742-44B8-B3C4-1F57C03BBF9E}" srcOrd="2" destOrd="0" presId="urn:microsoft.com/office/officeart/2018/2/layout/IconVerticalSolidList"/>
    <dgm:cxn modelId="{BAC2ADB0-A196-4656-91AC-A1461D67A329}" type="presParOf" srcId="{7DFF8A3B-EDCD-4FBA-B8B0-1F9058C11EAF}" destId="{0EB63821-F21B-480B-9868-095B257C48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7C22F2-52B6-4A09-BFB8-AF6EEA08146E}">
      <dsp:nvSpPr>
        <dsp:cNvPr id="0" name=""/>
        <dsp:cNvSpPr/>
      </dsp:nvSpPr>
      <dsp:spPr>
        <a:xfrm>
          <a:off x="0" y="3954"/>
          <a:ext cx="8330565" cy="8422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533017-5979-43D7-8340-B69AFEED1A6D}">
      <dsp:nvSpPr>
        <dsp:cNvPr id="0" name=""/>
        <dsp:cNvSpPr/>
      </dsp:nvSpPr>
      <dsp:spPr>
        <a:xfrm>
          <a:off x="254788" y="193466"/>
          <a:ext cx="463251" cy="46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BF5D94-293F-4577-AF09-40E8135CD476}">
      <dsp:nvSpPr>
        <dsp:cNvPr id="0" name=""/>
        <dsp:cNvSpPr/>
      </dsp:nvSpPr>
      <dsp:spPr>
        <a:xfrm>
          <a:off x="972827" y="3954"/>
          <a:ext cx="7357737" cy="842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1" tIns="89141" rIns="89141" bIns="89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ptos" panose="020B0004020202020204" pitchFamily="34" charset="0"/>
            </a:rPr>
            <a:t>Start small with one tool, dedicating just 15 minutes daily to focused practice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972827" y="3954"/>
        <a:ext cx="7357737" cy="842275"/>
      </dsp:txXfrm>
    </dsp:sp>
    <dsp:sp modelId="{C6935747-C547-44C5-AF74-853E05F70E19}">
      <dsp:nvSpPr>
        <dsp:cNvPr id="0" name=""/>
        <dsp:cNvSpPr/>
      </dsp:nvSpPr>
      <dsp:spPr>
        <a:xfrm>
          <a:off x="0" y="1046067"/>
          <a:ext cx="8330565" cy="8422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3D3D5E-C8F3-4DCD-AFDC-292D99E84D14}">
      <dsp:nvSpPr>
        <dsp:cNvPr id="0" name=""/>
        <dsp:cNvSpPr/>
      </dsp:nvSpPr>
      <dsp:spPr>
        <a:xfrm>
          <a:off x="254788" y="1246310"/>
          <a:ext cx="463251" cy="46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2800E-57DD-4C15-9373-5B6E38A25E96}">
      <dsp:nvSpPr>
        <dsp:cNvPr id="0" name=""/>
        <dsp:cNvSpPr/>
      </dsp:nvSpPr>
      <dsp:spPr>
        <a:xfrm>
          <a:off x="972827" y="1056798"/>
          <a:ext cx="7357737" cy="842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1" tIns="89141" rIns="89141" bIns="89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ptos" panose="020B0004020202020204" pitchFamily="34" charset="0"/>
            </a:rPr>
            <a:t>Embrace frustration as proof of growth because discomfort means building new skills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972827" y="1056798"/>
        <a:ext cx="7357737" cy="842275"/>
      </dsp:txXfrm>
    </dsp:sp>
    <dsp:sp modelId="{F5AE2E87-CC59-4404-9B6B-0C8457719215}">
      <dsp:nvSpPr>
        <dsp:cNvPr id="0" name=""/>
        <dsp:cNvSpPr/>
      </dsp:nvSpPr>
      <dsp:spPr>
        <a:xfrm>
          <a:off x="0" y="2109642"/>
          <a:ext cx="8330565" cy="8422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61CC12-65D6-448F-A012-BB70166B851F}">
      <dsp:nvSpPr>
        <dsp:cNvPr id="0" name=""/>
        <dsp:cNvSpPr/>
      </dsp:nvSpPr>
      <dsp:spPr>
        <a:xfrm>
          <a:off x="254788" y="2299154"/>
          <a:ext cx="463251" cy="46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74A1EF-8F33-4AB7-A6EC-75C69213C8A7}">
      <dsp:nvSpPr>
        <dsp:cNvPr id="0" name=""/>
        <dsp:cNvSpPr/>
      </dsp:nvSpPr>
      <dsp:spPr>
        <a:xfrm>
          <a:off x="972827" y="2109642"/>
          <a:ext cx="7357737" cy="842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1" tIns="89141" rIns="89141" bIns="89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ptos" panose="020B0004020202020204" pitchFamily="34" charset="0"/>
            </a:rPr>
            <a:t>Use free resources like LinkedIn Learning and YouTube tutorials to accelerate learning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972827" y="2109642"/>
        <a:ext cx="7357737" cy="842275"/>
      </dsp:txXfrm>
    </dsp:sp>
    <dsp:sp modelId="{D90B37EA-4F0D-4A89-B7A7-9ADB01EE7F27}">
      <dsp:nvSpPr>
        <dsp:cNvPr id="0" name=""/>
        <dsp:cNvSpPr/>
      </dsp:nvSpPr>
      <dsp:spPr>
        <a:xfrm>
          <a:off x="0" y="3162486"/>
          <a:ext cx="8330565" cy="8422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5A2AE7-A044-4F85-AEC5-334C910C3262}">
      <dsp:nvSpPr>
        <dsp:cNvPr id="0" name=""/>
        <dsp:cNvSpPr/>
      </dsp:nvSpPr>
      <dsp:spPr>
        <a:xfrm>
          <a:off x="254788" y="3351998"/>
          <a:ext cx="463251" cy="46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4A3A85-A106-4C95-AECA-7CB474454625}">
      <dsp:nvSpPr>
        <dsp:cNvPr id="0" name=""/>
        <dsp:cNvSpPr/>
      </dsp:nvSpPr>
      <dsp:spPr>
        <a:xfrm>
          <a:off x="972827" y="3162486"/>
          <a:ext cx="7357737" cy="842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1" tIns="89141" rIns="89141" bIns="89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ptos" panose="020B0004020202020204" pitchFamily="34" charset="0"/>
            </a:rPr>
            <a:t>Find accountability partner to share victories and maintain motivation through challenges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972827" y="3162486"/>
        <a:ext cx="7357737" cy="842275"/>
      </dsp:txXfrm>
    </dsp:sp>
    <dsp:sp modelId="{30B05559-F5F8-4EEB-A5E3-A619DA0AED14}">
      <dsp:nvSpPr>
        <dsp:cNvPr id="0" name=""/>
        <dsp:cNvSpPr/>
      </dsp:nvSpPr>
      <dsp:spPr>
        <a:xfrm>
          <a:off x="0" y="4215330"/>
          <a:ext cx="8330565" cy="84227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F804B3-5769-4631-812D-7B06FE8F6B9C}">
      <dsp:nvSpPr>
        <dsp:cNvPr id="0" name=""/>
        <dsp:cNvSpPr/>
      </dsp:nvSpPr>
      <dsp:spPr>
        <a:xfrm>
          <a:off x="254788" y="4404842"/>
          <a:ext cx="463251" cy="4632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B63821-F21B-480B-9868-095B257C48A3}">
      <dsp:nvSpPr>
        <dsp:cNvPr id="0" name=""/>
        <dsp:cNvSpPr/>
      </dsp:nvSpPr>
      <dsp:spPr>
        <a:xfrm>
          <a:off x="972827" y="4215330"/>
          <a:ext cx="7357737" cy="8422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9141" tIns="89141" rIns="89141" bIns="8914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dirty="0">
              <a:latin typeface="Aptos" panose="020B0004020202020204" pitchFamily="34" charset="0"/>
            </a:rPr>
            <a:t>Remember: Every expert started exactly where you are, feeling uncertain but willing</a:t>
          </a:r>
          <a:endParaRPr lang="en-US" sz="2000" kern="1200" dirty="0">
            <a:latin typeface="Aptos" panose="020B0004020202020204" pitchFamily="34" charset="0"/>
          </a:endParaRPr>
        </a:p>
      </dsp:txBody>
      <dsp:txXfrm>
        <a:off x="972827" y="4215330"/>
        <a:ext cx="7357737" cy="8422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84EEC2-A7A1-4A2E-ACBE-C9F52B382D10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AC85A87-B423-448D-960B-111A999B53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79366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Digital Skills For Personal and Business Growth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07222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Fun Fact about Cameroon/Shaped like a curvy woman and mascot is a Lion. Some Back ground Music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299947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I started this course, I thought, hey!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“I’ve used digital tools before — how hard can this be?”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Well… famous last words.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38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 picture speaks a thousand words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192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As the weeks went by, I decided to stop being intimidated by the tools and started engaging with them- slowly, consistently and with an open mind. And that’s when I noticed real change and started enjoying the journey.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1999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wasn’t magic. It was consistency. And maybe a little stubbornness because I hate failing. “It’s called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Atychiphoboia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”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7553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GIST chart is basically the visual proof that I didn’t give up. It shows my journey from “What is happening?” to “Okay, I think I’ve got this.”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It’s funny — when you’re in the middle of learning, you don’t always see the progress. But when you look back, you realise…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Wow, I’ve actually grown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3952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My biggest digital weaknesses?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Collaboration and participation.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Not because I don’t know how to click “comment” or “reply” or Chat,… But because sometimes, participating online feels like seeking attention or standing on a stage with a spotlight on you. And who volunteers for that?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0805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 Mr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Manjits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Encouragements of “Step out of your comfort zone, Fake it until you make it”… those lectures gave me confidence and motivation to push myself. I started connecting more on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LinkedIn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interacting with posts, engaging with my peers, and completing many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LinkedIn Learning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courses — yes, with certificates to prove I wasn’t just scrolling. Which I have done in the past FYI. These are from 2020 I found in the clouds.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I’ve also been using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YouTube tutorials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(because honestly, YouTube is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kindof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 real university), and I’ve been personally using 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Excel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 budgeting and planning my life. Who knew spreadsheets could make you realise you are a bad spender lol.  But now it’s got my finances put together?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39235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 used LinkedIn Learning in the past to develop old skills and gain new ones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45534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certificates I found In the clouds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4897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Mastery is achieved through persistence and overcoming challenges, rather than innate ability.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journey has taught me something important: Digital literacy isn’t just about mastering tools — it’s about mastering yourself.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It’s about patience, resilience, and being willing to look confused for a while. Because let’s be honest — we all start confused. The real question is: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Do we stay there?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45632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428596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Never Giving Up.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13701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322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Ultimate stage 1 GOAL/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“Wow… I used to struggle with that?”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AC85A87-B423-448D-960B-111A999B530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378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020340-2C2D-CB3C-5A90-435DDAB1C3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339A14-12B8-5555-4008-462B5F8789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6D978-C0AC-2264-37EA-485C4788EF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B187C7-9287-CF60-2A2B-675FFE9366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3BDFB-B524-5E9B-5FC8-93FE389F89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266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9B59A-323A-099B-AFBF-26761E1DE5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2A2D43-DFE0-7727-F815-9B09BD3BE6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728DC-F305-E3C8-AF70-9143EB8320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060CFB-98CE-E486-0D42-CDAEDEC328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8A7DE-460D-F987-37FE-F7B937982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71094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E86ACD-CFF3-42FD-AD98-7A9AEF76A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51B7-DE44-D7C0-DA24-2E504C7F90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6E0311-90CF-366D-1A93-D5F4A97420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2DF727-29E5-A135-2F23-8768AF35A5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80C217-BF78-E701-8E5F-81B9A55C23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3357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2DFB0E77-4DEE-C49D-67CA-55D1F8C211C0}"/>
              </a:ext>
            </a:extLst>
          </p:cNvPr>
          <p:cNvSpPr/>
          <p:nvPr userDrawn="1"/>
        </p:nvSpPr>
        <p:spPr>
          <a:xfrm rot="20424133">
            <a:off x="-163595" y="1374090"/>
            <a:ext cx="8231677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ArchUp">
              <a:avLst/>
            </a:prstTxWarp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 Nova" panose="020B0504020202020204" pitchFamily="34" charset="0"/>
              </a:rPr>
              <a:t>My Digital Skills Journey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9936870-69F1-A338-8A53-578853FF6ED2}"/>
              </a:ext>
            </a:extLst>
          </p:cNvPr>
          <p:cNvSpPr txBox="1"/>
          <p:nvPr userDrawn="1"/>
        </p:nvSpPr>
        <p:spPr>
          <a:xfrm>
            <a:off x="2817822" y="6488668"/>
            <a:ext cx="6061468" cy="369332"/>
          </a:xfrm>
          <a:prstGeom prst="rect">
            <a:avLst/>
          </a:prstGeom>
          <a:gradFill>
            <a:gsLst>
              <a:gs pos="16100">
                <a:schemeClr val="bg2">
                  <a:lumMod val="50000"/>
                </a:schemeClr>
              </a:gs>
              <a:gs pos="0">
                <a:schemeClr val="accent1">
                  <a:lumMod val="0"/>
                  <a:lumOff val="100000"/>
                </a:schemeClr>
              </a:gs>
              <a:gs pos="35000">
                <a:schemeClr val="accent2">
                  <a:lumMod val="20000"/>
                  <a:lumOff val="80000"/>
                </a:schemeClr>
              </a:gs>
              <a:gs pos="100000">
                <a:schemeClr val="accent1">
                  <a:lumMod val="100000"/>
                </a:schemeClr>
              </a:gs>
            </a:gsLst>
            <a:path path="circle">
              <a:fillToRect l="50000" t="-80000" r="50000" b="180000"/>
            </a:path>
          </a:gradFill>
        </p:spPr>
        <p:txBody>
          <a:bodyPr wrap="none" rtlCol="0">
            <a:spAutoFit/>
          </a:bodyPr>
          <a:lstStyle/>
          <a:p>
            <a:pPr algn="ctr"/>
            <a:r>
              <a:rPr lang="en-GB" dirty="0">
                <a:latin typeface="Arial Nova" panose="020B0504020202020204" pitchFamily="34" charset="0"/>
              </a:rPr>
              <a:t>Digital Skills For Personal &amp; Business Growth/BMSW4008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BD057-FA4F-9DCD-ADB2-5D233703A87A}"/>
              </a:ext>
            </a:extLst>
          </p:cNvPr>
          <p:cNvSpPr txBox="1"/>
          <p:nvPr userDrawn="1"/>
        </p:nvSpPr>
        <p:spPr>
          <a:xfrm>
            <a:off x="9096044" y="6583680"/>
            <a:ext cx="2737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Lecturer / Manjit Biant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101FF1D5-481C-34BE-915A-9753A105A72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672145" y="20319"/>
            <a:ext cx="2519855" cy="1284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44915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AB7E3-5A37-9056-3350-655E881B29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F51117F-2F70-CD7C-4E46-45C354298F9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A8898E-2B2F-2289-DB9F-0D9B523FA8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1B0BC7-3BCE-9573-F9CB-184D4EA719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9CB5D7-9D19-421C-4FB4-036BD00844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9A58A60-E0B1-0169-2CE8-18911AC8D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A61972-7FAC-1D4E-EC3D-4669A764B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C615759-049E-3AC7-8AC6-5D786051F1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3449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90397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860332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3D08F-9124-D819-50CB-ECB8E0AD8E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1C01C-B585-6AFC-F22E-59D0314EA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CBE7D2-011E-0D13-A0CD-A6043E5B61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0679F5-8D6F-81AB-06AA-F4E734CD1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54A059-5F7C-C8F2-0763-6A9844C815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569DD2-7BC5-62AF-5F94-2C440D0A5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6000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F353E-96A1-CCEA-1FCD-5BBFB01F3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138950C-050D-2B5A-7834-F4FF669271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EB28BF-0C3C-B0AE-5E65-8DC77C7FBE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BEE008-04B5-D835-745C-A88099C4E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675714-B1DE-1EFD-F868-EC59F4A050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407F93-DF37-C34A-1C37-D1210C8B11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823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C5C573-5D18-0012-574A-08DA9FE7C2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BF468E-1EB5-787F-61F6-5069407533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EA317D-D5EE-1DDD-DC8C-B3B7C73316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CEBBA-B810-05A6-59E4-E04EECC0F2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47A8A-63D6-1361-0FD9-C4CADE30D1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3658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F621F5-11C7-0580-CE14-492C4C7B617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CD892F-FAD4-5DEE-E50C-8FE42555AE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7EE0B-7A26-CF8C-57EB-DF8A6FCFA6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DFE365-AC55-4439-9F98-E1DBB62CE687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86BF90-21A0-5695-8D36-54E2D826F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3082B-8BB4-09D1-C657-31B794097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3B889-4D28-428B-9DBA-824B1B091FF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7418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DE2D2-F26B-D27C-D97D-58883413E7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138C08-A871-0DD5-6772-5496A3B6AA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404B7-DB5D-9811-13FB-3D805CF410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632B7-F347-4E21-BA78-02F594EF6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304262-03C2-40D9-7905-987EDAB288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6539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B63FB4-A585-6CC1-A049-2F9297117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F7F7E-7E03-FA1F-F1DA-33C9F48B89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EC088-FB4F-AC76-C37C-AA8477552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A0ABFB-2024-8BAB-E07D-FAFDB6E1D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7DAE57-1982-9882-24A2-B4AD231B1F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6383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29CF6-76A4-F869-F997-5955DA71B9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7BE6BF-A1FD-E045-C1CA-C29676BDECC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854DA-E5A9-1BA5-B16E-12842EA5C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204328-535A-2022-4362-1DF541977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0ED9D-F517-D55C-D8F7-051AA7BB7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8697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44F6E-A3D1-0E0E-A6A6-8A17E44797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617BE-55A8-3AE3-381E-9530CA464F7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679BF2-1E4C-A753-2B63-3448228DC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1CC47E-A1E7-60D8-0716-81A2D0B9A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16CAC-DE29-E72D-A1C6-77C4A0662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3CC208-6A8C-D52B-AB31-E0A3C0577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9071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C1149-E02E-B79C-F609-04EE2B474E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56D039-D469-B2E9-8C24-9F4412D16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BD579AF-4087-052E-5179-28DFB34DB9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A550C24-199F-86D6-3B7F-EF10CEA7AE3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C4E6E0-B7D5-E72E-3E07-10BEAED006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E4FA1F8-7526-2CAD-23F7-F3E1EC35F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E30CFC-02D0-4D81-B5CE-8FD7E9609C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E4DF16-8F31-5CA4-CDBB-09F8925FF0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8818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3F1EA6-CA96-2C94-836C-185E8ADB7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BF6E85-6DCC-200D-3C28-B87E290157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1881BB-CC62-225F-14C9-0A5914C0A8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80065D-6952-6289-A158-E3AB9F6A60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58857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bg>
      <p:bgPr>
        <a:blipFill dpi="0" rotWithShape="1">
          <a:blip r:embed="rId2" cstate="email">
            <a:alphaModFix amt="53000"/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>
            <a:extLst>
              <a:ext uri="{FF2B5EF4-FFF2-40B4-BE49-F238E27FC236}">
                <a16:creationId xmlns:a16="http://schemas.microsoft.com/office/drawing/2014/main" id="{385F1A92-E16C-E202-363A-63003B090D6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95248" y="2193926"/>
            <a:ext cx="10515600" cy="1325563"/>
          </a:xfrm>
        </p:spPr>
        <p:txBody>
          <a:bodyPr>
            <a:prstTxWarp prst="textCurveDown">
              <a:avLst/>
            </a:prstTxWarp>
          </a:bodyPr>
          <a:lstStyle>
            <a:lvl1pPr>
              <a:defRPr/>
            </a:lvl1pPr>
          </a:lstStyle>
          <a:p>
            <a:r>
              <a:rPr lang="en-GB" dirty="0"/>
              <a:t>Mastering Digital Skills</a:t>
            </a:r>
          </a:p>
        </p:txBody>
      </p:sp>
    </p:spTree>
    <p:extLst>
      <p:ext uri="{BB962C8B-B14F-4D97-AF65-F5344CB8AC3E}">
        <p14:creationId xmlns:p14="http://schemas.microsoft.com/office/powerpoint/2010/main" val="2005295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D99FDC-D989-2CEF-9960-8F5F30EDA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292EB6-6EAA-7F9A-797D-F1396A3624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106800-60FD-58EE-223C-840FB84720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26F4388-28BF-BFF5-9A3D-A1E27FBB51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7ACFE3-7AC6-69A5-7E59-1516622526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FBE59E-BB4D-A415-D24F-A267E29F01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82831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865CC-6304-F372-6B92-620BC5E00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C03F89-CD15-35FD-F58A-D5CBBDDF287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74BECA-50EC-657A-E1E9-A5585F6FB2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583653-2389-B03F-E3B4-26CC812A03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D9CA766-CC1A-EDF4-6166-DB7F2F8A78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9355E3-4B18-0AFE-4D9E-65D8894DBC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6000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E1CFE-3366-0C51-F781-AE77FCA51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2DA7F5B-167A-F973-8164-392EF47891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614C5-6C80-3D3F-3F0A-32FCE61630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47427-7B0D-69AB-308B-77955808D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60F67E-2DDF-4052-DD02-57A8C66427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83544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75278B2-01E1-3C2A-2CC1-DCCBA8AFB34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8DCE41B-F2A9-12FC-015F-9FE5831C4A7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6A115B-1892-1F90-8572-BF051EA32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D6A28F-4E19-6DBC-8FDD-BE277DBB4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EA43F8-83E3-10E7-3321-12F9532F9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025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3D8EBB-9CB8-87AD-A4E5-8681DF534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5B58E6-CE37-CFEF-CC94-2ADDBA8CDF2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CB184-AA89-1F0B-CBF6-CB992BF5EBB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  <a:latin typeface="Arial Nova" panose="020B0504020202020204" pitchFamily="34" charset="0"/>
              </a:defRPr>
            </a:lvl1pPr>
          </a:lstStyle>
          <a:p>
            <a:fld id="{39DFE365-AC55-4439-9F98-E1DBB62CE687}" type="datetimeFigureOut">
              <a:rPr lang="en-GB" smtClean="0"/>
              <a:pPr/>
              <a:t>16/03/2026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3ADA7-8BBC-44F3-67E7-3DF8503CD72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  <a:latin typeface="Arial Nova" panose="020B0504020202020204" pitchFamily="34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489268-A769-ADCA-8F10-738EB05539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  <a:latin typeface="Arial Nova" panose="020B0504020202020204" pitchFamily="34" charset="0"/>
              </a:defRPr>
            </a:lvl1pPr>
          </a:lstStyle>
          <a:p>
            <a:fld id="{CC43B889-4D28-428B-9DBA-824B1B091FFD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03324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 Nova" panose="020B05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 Nova" panose="020B05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5FD519E-E986-DC12-23BB-EC019D219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053F5B-4BE7-E24B-641F-157E43A3CF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7EDF-141B-CCF2-4C42-B6EC0F1006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C0BEFD-8763-4D3F-A573-CC47029C9EFA}" type="datetimeFigureOut">
              <a:rPr lang="en-GB" smtClean="0"/>
              <a:t>16/03/2026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99E3C4-C355-198D-9259-E672A193D7E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8E6BD8-29AF-EBAC-9EFC-C139FDE641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48EF03-20F4-40AC-8CC3-3C48AA341D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4735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6.jpe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5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ew-educ.com/%D8%A7%D9%84%D9%85%D9%87%D8%A7%D8%B1%D8%A7%D8%AA-%D8%A7%D9%84%D8%B1%D9%82%D9%85%D9%8A%D8%A9-%D9%81%D9%8A-%D8%A7%D9%84%D9%82%D8%B1%D9%86-2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7" Type="http://schemas.openxmlformats.org/officeDocument/2006/relationships/image" Target="../media/image1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8.png"/><Relationship Id="rId5" Type="http://schemas.openxmlformats.org/officeDocument/2006/relationships/image" Target="../media/image17.jpe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5" Type="http://schemas.microsoft.com/office/2007/relationships/hdphoto" Target="../media/hdphoto3.wdp"/><Relationship Id="rId4" Type="http://schemas.openxmlformats.org/officeDocument/2006/relationships/image" Target="../media/image2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7" Type="http://schemas.openxmlformats.org/officeDocument/2006/relationships/image" Target="../media/image31.png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6" Type="http://schemas.openxmlformats.org/officeDocument/2006/relationships/hyperlink" Target="https://forms.office.com/e/cJNPRfjPBp" TargetMode="External"/><Relationship Id="rId5" Type="http://schemas.openxmlformats.org/officeDocument/2006/relationships/image" Target="../media/image30.png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1.xml"/><Relationship Id="rId1" Type="http://schemas.openxmlformats.org/officeDocument/2006/relationships/video" Target="https://www.youtube.com/embed/4iEoqyOdvA8?feature=oembed" TargetMode="External"/><Relationship Id="rId5" Type="http://schemas.openxmlformats.org/officeDocument/2006/relationships/image" Target="../media/image33.jpeg"/><Relationship Id="rId4" Type="http://schemas.openxmlformats.org/officeDocument/2006/relationships/image" Target="../media/image3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94D5FCC-13CE-299C-3F44-48431D8F9380}"/>
              </a:ext>
            </a:extLst>
          </p:cNvPr>
          <p:cNvSpPr txBox="1"/>
          <p:nvPr/>
        </p:nvSpPr>
        <p:spPr>
          <a:xfrm>
            <a:off x="4760970" y="3136612"/>
            <a:ext cx="55138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solidFill>
                  <a:schemeClr val="bg1"/>
                </a:solidFill>
                <a:highlight>
                  <a:srgbClr val="B24C2C"/>
                </a:highlight>
              </a:rPr>
              <a:t>From Overwhelmed To Growth</a:t>
            </a:r>
          </a:p>
        </p:txBody>
      </p:sp>
    </p:spTree>
    <p:extLst>
      <p:ext uri="{BB962C8B-B14F-4D97-AF65-F5344CB8AC3E}">
        <p14:creationId xmlns:p14="http://schemas.microsoft.com/office/powerpoint/2010/main" val="3600467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0345">
              <a:schemeClr val="bg1">
                <a:lumMod val="95000"/>
              </a:schemeClr>
            </a:gs>
            <a:gs pos="94253">
              <a:schemeClr val="bg2">
                <a:lumMod val="75000"/>
              </a:schemeClr>
            </a:gs>
            <a:gs pos="33333">
              <a:srgbClr val="FF9F9F"/>
            </a:gs>
            <a:gs pos="0">
              <a:schemeClr val="bg1">
                <a:lumMod val="65000"/>
              </a:schemeClr>
            </a:gs>
          </a:gsLst>
          <a:path path="circle">
            <a:fillToRect t="100000" r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B05BAD5A-FFF9-893F-215D-7DCA86AD7358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32072" y="4495139"/>
            <a:ext cx="3330533" cy="2220356"/>
          </a:xfrm>
          <a:prstGeom prst="rect">
            <a:avLst/>
          </a:prstGeom>
        </p:spPr>
      </p:pic>
      <p:pic>
        <p:nvPicPr>
          <p:cNvPr id="8" name="JEANNOT HEN'S - LONGE">
            <a:hlinkClick r:id="" action="ppaction://media"/>
            <a:extLst>
              <a:ext uri="{FF2B5EF4-FFF2-40B4-BE49-F238E27FC236}">
                <a16:creationId xmlns:a16="http://schemas.microsoft.com/office/drawing/2014/main" id="{58CCE329-71D6-DD98-1E4B-9819FDB4F68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>
                  <p14:fade in="1000" out="1000"/>
                </p14:media>
              </p:ext>
            </p:extLst>
          </p:nvPr>
        </p:nvPicPr>
        <p:blipFill>
          <a:blip r:embed="rId6"/>
          <a:stretch>
            <a:fillRect/>
          </a:stretch>
        </p:blipFill>
        <p:spPr>
          <a:xfrm rot="20751387">
            <a:off x="9431020" y="4646478"/>
            <a:ext cx="1796029" cy="1796029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848C732B-2725-0A3F-B0B1-78BBFDEE025D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5355341" cy="6858000"/>
          </a:xfrm>
          <a:prstGeom prst="rect">
            <a:avLst/>
          </a:prstGeom>
        </p:spPr>
      </p:pic>
      <p:pic>
        <p:nvPicPr>
          <p:cNvPr id="6" name="Picture 12" descr="🇨🇲 “Roar of the Indomitable Lions” — Official Cameroon AFCON Nation Anthem">
            <a:extLst>
              <a:ext uri="{FF2B5EF4-FFF2-40B4-BE49-F238E27FC236}">
                <a16:creationId xmlns:a16="http://schemas.microsoft.com/office/drawing/2014/main" id="{C6DDA18F-48E7-4898-0B86-11AEE543DE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06780" y="0"/>
            <a:ext cx="6596843" cy="4226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35795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3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numSld="999">
                <p:cTn id="14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8AFC737-E2A0-3909-6004-AEA307C6F6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B812B5-CA9A-119C-F123-C91EDBB99CDB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265B691-7783-1AF1-B857-66DB043C2004}"/>
              </a:ext>
            </a:extLst>
          </p:cNvPr>
          <p:cNvSpPr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latin typeface="+mj-lt"/>
                <a:ea typeface="+mj-ea"/>
                <a:cs typeface="+mj-cs"/>
              </a:rPr>
              <a:t>My Early Digital Learning Experience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3C007C-84EE-81C0-9A44-EC5D045C3C14}"/>
              </a:ext>
            </a:extLst>
          </p:cNvPr>
          <p:cNvSpPr txBox="1"/>
          <p:nvPr/>
        </p:nvSpPr>
        <p:spPr>
          <a:xfrm>
            <a:off x="6772656" y="4022880"/>
            <a:ext cx="38953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 Nova" panose="020B0504020202020204" pitchFamily="34" charset="0"/>
              </a:rPr>
              <a:t>Where It All Began</a:t>
            </a:r>
          </a:p>
        </p:txBody>
      </p:sp>
    </p:spTree>
    <p:extLst>
      <p:ext uri="{BB962C8B-B14F-4D97-AF65-F5344CB8AC3E}">
        <p14:creationId xmlns:p14="http://schemas.microsoft.com/office/powerpoint/2010/main" val="303249903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" name="Picture 49">
            <a:extLst>
              <a:ext uri="{FF2B5EF4-FFF2-40B4-BE49-F238E27FC236}">
                <a16:creationId xmlns:a16="http://schemas.microsoft.com/office/drawing/2014/main" id="{44B11FF4-D4EA-25AB-1FEE-81F88DBEBBD1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55" name="Rectangle 54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1FE6BE32-CC05-8242-0C5F-00279D9F2BA1}"/>
              </a:ext>
            </a:extLst>
          </p:cNvPr>
          <p:cNvSpPr txBox="1"/>
          <p:nvPr/>
        </p:nvSpPr>
        <p:spPr>
          <a:xfrm>
            <a:off x="779403" y="445427"/>
            <a:ext cx="47659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Cognitive Overload: </a:t>
            </a:r>
            <a:r>
              <a:rPr lang="en-US" sz="2000" dirty="0">
                <a:solidFill>
                  <a:schemeClr val="bg1"/>
                </a:solidFill>
              </a:rPr>
              <a:t>My brain could not handle/filter the amount of information presented to me.</a:t>
            </a:r>
          </a:p>
          <a:p>
            <a:endParaRPr lang="en-GB" dirty="0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CB34FDC9-1624-5549-DD4D-933D40108337}"/>
              </a:ext>
            </a:extLst>
          </p:cNvPr>
          <p:cNvSpPr txBox="1"/>
          <p:nvPr/>
        </p:nvSpPr>
        <p:spPr>
          <a:xfrm>
            <a:off x="6096000" y="137651"/>
            <a:ext cx="5749216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Information Overload: </a:t>
            </a:r>
            <a:r>
              <a:rPr lang="en-US" sz="2000" dirty="0">
                <a:solidFill>
                  <a:schemeClr val="bg1"/>
                </a:solidFill>
              </a:rPr>
              <a:t>Difficulty navigating or understanding both courses simultaneously. Using academic systems, referencing tool, Moodle research platforms felt foreign, assignments</a:t>
            </a:r>
          </a:p>
          <a:p>
            <a:endParaRPr lang="en-GB" dirty="0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1F63DFE8-9CE5-F2CF-7020-2233F253135D}"/>
              </a:ext>
            </a:extLst>
          </p:cNvPr>
          <p:cNvSpPr txBox="1"/>
          <p:nvPr/>
        </p:nvSpPr>
        <p:spPr>
          <a:xfrm>
            <a:off x="346784" y="2556387"/>
            <a:ext cx="4333371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Learning Barriers: </a:t>
            </a:r>
            <a:r>
              <a:rPr lang="en-US" sz="2000" dirty="0">
                <a:solidFill>
                  <a:schemeClr val="bg1"/>
                </a:solidFill>
              </a:rPr>
              <a:t>Confusion navigating in-dept digital platforms like Excel, Outlook, </a:t>
            </a:r>
            <a:br>
              <a:rPr lang="en-US" sz="2000" dirty="0">
                <a:solidFill>
                  <a:schemeClr val="bg1"/>
                </a:solidFill>
              </a:rPr>
            </a:br>
            <a:r>
              <a:rPr lang="en-US" sz="2000" dirty="0">
                <a:solidFill>
                  <a:schemeClr val="bg1"/>
                </a:solidFill>
              </a:rPr>
              <a:t>&amp; PowerPoint. Difficulty navigating academic systems like using the library, applying citations, understanding assignments and submission processes</a:t>
            </a:r>
            <a:r>
              <a:rPr lang="en-US" dirty="0">
                <a:solidFill>
                  <a:schemeClr val="bg1"/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57914CD-CD0F-975F-EFD6-D966E7A70DD8}"/>
              </a:ext>
            </a:extLst>
          </p:cNvPr>
          <p:cNvSpPr txBox="1"/>
          <p:nvPr/>
        </p:nvSpPr>
        <p:spPr>
          <a:xfrm>
            <a:off x="7256206" y="2930013"/>
            <a:ext cx="44048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Emotional Response: </a:t>
            </a:r>
            <a:r>
              <a:rPr lang="en-US" sz="2000" dirty="0">
                <a:solidFill>
                  <a:schemeClr val="bg1"/>
                </a:solidFill>
              </a:rPr>
              <a:t>Lack of confidence, self  doubt, stress, fear of mistakes and anxiety. Every click felt uncertain.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1361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/>
      <p:bldP spid="54" grpId="0"/>
      <p:bldP spid="56" grpId="0"/>
      <p:bldP spid="5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E07B33-F771-4DA9-4D8F-FCEE02ED4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turning Point</a:t>
            </a:r>
          </a:p>
        </p:txBody>
      </p:sp>
    </p:spTree>
    <p:extLst>
      <p:ext uri="{BB962C8B-B14F-4D97-AF65-F5344CB8AC3E}">
        <p14:creationId xmlns:p14="http://schemas.microsoft.com/office/powerpoint/2010/main" val="37392528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151139A-886F-4B97-8815-729AD3831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428AC11-BFDF-42EF-80FF-717BBF9090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7539" y="1417538"/>
            <a:ext cx="6875818" cy="4040744"/>
          </a:xfrm>
          <a:prstGeom prst="rect">
            <a:avLst/>
          </a:prstGeom>
          <a:gradFill>
            <a:gsLst>
              <a:gs pos="11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CC56AF6-38E4-490B-8E2B-1A1037B4E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59565" y="2659404"/>
            <a:ext cx="4355594" cy="4040742"/>
          </a:xfrm>
          <a:prstGeom prst="rect">
            <a:avLst/>
          </a:pr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accent1">
                  <a:lumMod val="50000"/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789182B-83D0-0662-8520-BFCDAD897DC0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4038610" y="7"/>
            <a:ext cx="4039673" cy="6875812"/>
          </a:xfrm>
          <a:prstGeom prst="rect">
            <a:avLst/>
          </a:prstGeom>
        </p:spPr>
      </p:pic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32FD26B0-16CE-4AD4-9CE4-A63EBF330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-747355" y="1201312"/>
            <a:ext cx="4808302" cy="4088666"/>
          </a:xfrm>
          <a:custGeom>
            <a:avLst/>
            <a:gdLst>
              <a:gd name="connsiteX0" fmla="*/ 48844 w 4808302"/>
              <a:gd name="connsiteY0" fmla="*/ 2888671 h 4088666"/>
              <a:gd name="connsiteX1" fmla="*/ 0 w 4808302"/>
              <a:gd name="connsiteY1" fmla="*/ 2404151 h 4088666"/>
              <a:gd name="connsiteX2" fmla="*/ 2404151 w 4808302"/>
              <a:gd name="connsiteY2" fmla="*/ 0 h 4088666"/>
              <a:gd name="connsiteX3" fmla="*/ 4808302 w 4808302"/>
              <a:gd name="connsiteY3" fmla="*/ 2404151 h 4088666"/>
              <a:gd name="connsiteX4" fmla="*/ 4700216 w 4808302"/>
              <a:gd name="connsiteY4" fmla="*/ 3119072 h 4088666"/>
              <a:gd name="connsiteX5" fmla="*/ 4643143 w 4808302"/>
              <a:gd name="connsiteY5" fmla="*/ 3275009 h 4088666"/>
              <a:gd name="connsiteX6" fmla="*/ 690093 w 4808302"/>
              <a:gd name="connsiteY6" fmla="*/ 4088666 h 4088666"/>
              <a:gd name="connsiteX7" fmla="*/ 548991 w 4808302"/>
              <a:gd name="connsiteY7" fmla="*/ 3933414 h 4088666"/>
              <a:gd name="connsiteX8" fmla="*/ 48844 w 4808302"/>
              <a:gd name="connsiteY8" fmla="*/ 2888671 h 40886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08302" h="4088666">
                <a:moveTo>
                  <a:pt x="48844" y="2888671"/>
                </a:moveTo>
                <a:cubicBezTo>
                  <a:pt x="16818" y="2732167"/>
                  <a:pt x="0" y="2570123"/>
                  <a:pt x="0" y="2404151"/>
                </a:cubicBezTo>
                <a:cubicBezTo>
                  <a:pt x="0" y="1076375"/>
                  <a:pt x="1076375" y="0"/>
                  <a:pt x="2404151" y="0"/>
                </a:cubicBezTo>
                <a:cubicBezTo>
                  <a:pt x="3731927" y="0"/>
                  <a:pt x="4808302" y="1076375"/>
                  <a:pt x="4808302" y="2404151"/>
                </a:cubicBezTo>
                <a:cubicBezTo>
                  <a:pt x="4808302" y="2653109"/>
                  <a:pt x="4770461" y="2893229"/>
                  <a:pt x="4700216" y="3119072"/>
                </a:cubicBezTo>
                <a:lnTo>
                  <a:pt x="4643143" y="3275009"/>
                </a:lnTo>
                <a:lnTo>
                  <a:pt x="690093" y="4088666"/>
                </a:lnTo>
                <a:lnTo>
                  <a:pt x="548991" y="3933414"/>
                </a:lnTo>
                <a:cubicBezTo>
                  <a:pt x="304015" y="3636572"/>
                  <a:pt x="128908" y="3279932"/>
                  <a:pt x="48844" y="2888671"/>
                </a:cubicBezTo>
                <a:close/>
              </a:path>
            </a:pathLst>
          </a:custGeom>
          <a:gradFill>
            <a:gsLst>
              <a:gs pos="39000">
                <a:schemeClr val="accent1">
                  <a:lumMod val="60000"/>
                  <a:lumOff val="40000"/>
                  <a:alpha val="0"/>
                </a:schemeClr>
              </a:gs>
              <a:gs pos="100000">
                <a:schemeClr val="accent1">
                  <a:lumMod val="75000"/>
                  <a:alpha val="26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118DD0B-2331-E719-7BA9-0068C555A312}"/>
              </a:ext>
            </a:extLst>
          </p:cNvPr>
          <p:cNvSpPr txBox="1"/>
          <p:nvPr/>
        </p:nvSpPr>
        <p:spPr>
          <a:xfrm>
            <a:off x="553792" y="2945176"/>
            <a:ext cx="2984937" cy="275797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Engaging with the course/tools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D6F4739-0BB4-7CD8-81AE-C341BE502290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2"/>
          <a:stretch>
            <a:fillRect/>
          </a:stretch>
        </p:blipFill>
        <p:spPr>
          <a:xfrm>
            <a:off x="8068007" y="-7"/>
            <a:ext cx="4123986" cy="6876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314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email">
            <a:lum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5B7A924-123E-9396-9CC3-BD73A0D1C97D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5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0"/>
            <a:ext cx="3562533" cy="525789"/>
          </a:xfrm>
          <a:prstGeom prst="roundRect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  <a:effectLst/>
        </p:spPr>
      </p:pic>
    </p:spTree>
    <p:extLst>
      <p:ext uri="{BB962C8B-B14F-4D97-AF65-F5344CB8AC3E}">
        <p14:creationId xmlns:p14="http://schemas.microsoft.com/office/powerpoint/2010/main" val="31751620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C46B2449-FF07-47FC-AA19-DB68D98F32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4E94261F-1ED3-4E90-88E6-1347914400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716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8C7797-C32A-C255-F543-30F8A8E3020B}"/>
              </a:ext>
            </a:extLst>
          </p:cNvPr>
          <p:cNvSpPr txBox="1"/>
          <p:nvPr/>
        </p:nvSpPr>
        <p:spPr>
          <a:xfrm>
            <a:off x="1957184" y="2764549"/>
            <a:ext cx="5347266" cy="283893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Collaboration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Digital Participation</a:t>
            </a:r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C6052961-5ADC-4465-9B95-E6D4A490D5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53696" y="1606411"/>
            <a:ext cx="465456" cy="581432"/>
            <a:chOff x="653696" y="1606411"/>
            <a:chExt cx="465456" cy="581432"/>
          </a:xfrm>
          <a:solidFill>
            <a:srgbClr val="FFFFFF"/>
          </a:solidFill>
        </p:grpSpPr>
        <p:sp>
          <p:nvSpPr>
            <p:cNvPr id="30" name="Graphic 13">
              <a:extLst>
                <a:ext uri="{FF2B5EF4-FFF2-40B4-BE49-F238E27FC236}">
                  <a16:creationId xmlns:a16="http://schemas.microsoft.com/office/drawing/2014/main" id="{C5CB530E-515E-412C-9DF1-5F8FFBD6F3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69236" y="1606411"/>
              <a:ext cx="139038" cy="139038"/>
            </a:xfrm>
            <a:custGeom>
              <a:avLst/>
              <a:gdLst>
                <a:gd name="connsiteX0" fmla="*/ 129601 w 139038"/>
                <a:gd name="connsiteY0" fmla="*/ 60082 h 139038"/>
                <a:gd name="connsiteX1" fmla="*/ 78956 w 139038"/>
                <a:gd name="connsiteY1" fmla="*/ 60082 h 139038"/>
                <a:gd name="connsiteX2" fmla="*/ 78956 w 139038"/>
                <a:gd name="connsiteY2" fmla="*/ 9437 h 139038"/>
                <a:gd name="connsiteX3" fmla="*/ 69519 w 139038"/>
                <a:gd name="connsiteY3" fmla="*/ 0 h 139038"/>
                <a:gd name="connsiteX4" fmla="*/ 60082 w 139038"/>
                <a:gd name="connsiteY4" fmla="*/ 9437 h 139038"/>
                <a:gd name="connsiteX5" fmla="*/ 60082 w 139038"/>
                <a:gd name="connsiteY5" fmla="*/ 60082 h 139038"/>
                <a:gd name="connsiteX6" fmla="*/ 9437 w 139038"/>
                <a:gd name="connsiteY6" fmla="*/ 60082 h 139038"/>
                <a:gd name="connsiteX7" fmla="*/ 0 w 139038"/>
                <a:gd name="connsiteY7" fmla="*/ 69519 h 139038"/>
                <a:gd name="connsiteX8" fmla="*/ 9437 w 139038"/>
                <a:gd name="connsiteY8" fmla="*/ 78956 h 139038"/>
                <a:gd name="connsiteX9" fmla="*/ 60082 w 139038"/>
                <a:gd name="connsiteY9" fmla="*/ 78956 h 139038"/>
                <a:gd name="connsiteX10" fmla="*/ 60082 w 139038"/>
                <a:gd name="connsiteY10" fmla="*/ 129601 h 139038"/>
                <a:gd name="connsiteX11" fmla="*/ 69519 w 139038"/>
                <a:gd name="connsiteY11" fmla="*/ 139038 h 139038"/>
                <a:gd name="connsiteX12" fmla="*/ 78956 w 139038"/>
                <a:gd name="connsiteY12" fmla="*/ 129601 h 139038"/>
                <a:gd name="connsiteX13" fmla="*/ 78956 w 139038"/>
                <a:gd name="connsiteY13" fmla="*/ 78956 h 139038"/>
                <a:gd name="connsiteX14" fmla="*/ 129601 w 139038"/>
                <a:gd name="connsiteY14" fmla="*/ 78956 h 139038"/>
                <a:gd name="connsiteX15" fmla="*/ 139038 w 139038"/>
                <a:gd name="connsiteY15" fmla="*/ 69519 h 139038"/>
                <a:gd name="connsiteX16" fmla="*/ 129601 w 139038"/>
                <a:gd name="connsiteY16" fmla="*/ 60082 h 1390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139038" h="139038">
                  <a:moveTo>
                    <a:pt x="129601" y="60082"/>
                  </a:moveTo>
                  <a:lnTo>
                    <a:pt x="78956" y="60082"/>
                  </a:lnTo>
                  <a:lnTo>
                    <a:pt x="78956" y="9437"/>
                  </a:lnTo>
                  <a:cubicBezTo>
                    <a:pt x="78956" y="4225"/>
                    <a:pt x="74731" y="0"/>
                    <a:pt x="69519" y="0"/>
                  </a:cubicBezTo>
                  <a:cubicBezTo>
                    <a:pt x="64307" y="0"/>
                    <a:pt x="60082" y="4225"/>
                    <a:pt x="60082" y="9437"/>
                  </a:cubicBezTo>
                  <a:lnTo>
                    <a:pt x="60082" y="60082"/>
                  </a:lnTo>
                  <a:lnTo>
                    <a:pt x="9437" y="60082"/>
                  </a:lnTo>
                  <a:cubicBezTo>
                    <a:pt x="4225" y="60082"/>
                    <a:pt x="0" y="64307"/>
                    <a:pt x="0" y="69519"/>
                  </a:cubicBezTo>
                  <a:cubicBezTo>
                    <a:pt x="0" y="74731"/>
                    <a:pt x="4225" y="78956"/>
                    <a:pt x="9437" y="78956"/>
                  </a:cubicBezTo>
                  <a:lnTo>
                    <a:pt x="60082" y="78956"/>
                  </a:lnTo>
                  <a:lnTo>
                    <a:pt x="60082" y="129601"/>
                  </a:lnTo>
                  <a:cubicBezTo>
                    <a:pt x="60082" y="134813"/>
                    <a:pt x="64307" y="139038"/>
                    <a:pt x="69519" y="139038"/>
                  </a:cubicBezTo>
                  <a:cubicBezTo>
                    <a:pt x="74731" y="139038"/>
                    <a:pt x="78956" y="134813"/>
                    <a:pt x="78956" y="129601"/>
                  </a:cubicBezTo>
                  <a:lnTo>
                    <a:pt x="78956" y="78956"/>
                  </a:lnTo>
                  <a:lnTo>
                    <a:pt x="129601" y="78956"/>
                  </a:lnTo>
                  <a:cubicBezTo>
                    <a:pt x="134813" y="78956"/>
                    <a:pt x="139038" y="74731"/>
                    <a:pt x="139038" y="69519"/>
                  </a:cubicBezTo>
                  <a:cubicBezTo>
                    <a:pt x="139038" y="64307"/>
                    <a:pt x="134813" y="60082"/>
                    <a:pt x="129601" y="60082"/>
                  </a:cubicBezTo>
                  <a:close/>
                </a:path>
              </a:pathLst>
            </a:custGeom>
            <a:grpFill/>
            <a:ln w="603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1" name="Graphic 12">
              <a:extLst>
                <a:ext uri="{FF2B5EF4-FFF2-40B4-BE49-F238E27FC236}">
                  <a16:creationId xmlns:a16="http://schemas.microsoft.com/office/drawing/2014/main" id="{712D4376-A578-4FF1-94FC-245E7A6A4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014" y="1835705"/>
              <a:ext cx="91138" cy="91138"/>
            </a:xfrm>
            <a:custGeom>
              <a:avLst/>
              <a:gdLst>
                <a:gd name="connsiteX0" fmla="*/ 91138 w 91138"/>
                <a:gd name="connsiteY0" fmla="*/ 45569 h 91138"/>
                <a:gd name="connsiteX1" fmla="*/ 45569 w 91138"/>
                <a:gd name="connsiteY1" fmla="*/ 91138 h 91138"/>
                <a:gd name="connsiteX2" fmla="*/ 0 w 91138"/>
                <a:gd name="connsiteY2" fmla="*/ 45569 h 91138"/>
                <a:gd name="connsiteX3" fmla="*/ 45569 w 91138"/>
                <a:gd name="connsiteY3" fmla="*/ 0 h 91138"/>
                <a:gd name="connsiteX4" fmla="*/ 91138 w 91138"/>
                <a:gd name="connsiteY4" fmla="*/ 45569 h 911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138" h="91138">
                  <a:moveTo>
                    <a:pt x="91138" y="45569"/>
                  </a:moveTo>
                  <a:cubicBezTo>
                    <a:pt x="91138" y="70736"/>
                    <a:pt x="70736" y="91138"/>
                    <a:pt x="45569" y="91138"/>
                  </a:cubicBezTo>
                  <a:cubicBezTo>
                    <a:pt x="20402" y="91138"/>
                    <a:pt x="0" y="70736"/>
                    <a:pt x="0" y="45569"/>
                  </a:cubicBezTo>
                  <a:cubicBezTo>
                    <a:pt x="0" y="20402"/>
                    <a:pt x="20402" y="0"/>
                    <a:pt x="45569" y="0"/>
                  </a:cubicBezTo>
                  <a:cubicBezTo>
                    <a:pt x="70736" y="0"/>
                    <a:pt x="91138" y="20402"/>
                    <a:pt x="91138" y="45569"/>
                  </a:cubicBezTo>
                  <a:close/>
                </a:path>
              </a:pathLst>
            </a:custGeom>
            <a:grpFill/>
            <a:ln w="422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  <p:sp>
          <p:nvSpPr>
            <p:cNvPr id="32" name="Graphic 15">
              <a:extLst>
                <a:ext uri="{FF2B5EF4-FFF2-40B4-BE49-F238E27FC236}">
                  <a16:creationId xmlns:a16="http://schemas.microsoft.com/office/drawing/2014/main" id="{AEA7509D-F04F-40CB-A0B3-EEF16499CC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3696" y="2060130"/>
              <a:ext cx="127713" cy="127713"/>
            </a:xfrm>
            <a:custGeom>
              <a:avLst/>
              <a:gdLst>
                <a:gd name="connsiteX0" fmla="*/ 63857 w 127713"/>
                <a:gd name="connsiteY0" fmla="*/ 18874 h 127713"/>
                <a:gd name="connsiteX1" fmla="*/ 108839 w 127713"/>
                <a:gd name="connsiteY1" fmla="*/ 63857 h 127713"/>
                <a:gd name="connsiteX2" fmla="*/ 63857 w 127713"/>
                <a:gd name="connsiteY2" fmla="*/ 108839 h 127713"/>
                <a:gd name="connsiteX3" fmla="*/ 18874 w 127713"/>
                <a:gd name="connsiteY3" fmla="*/ 63857 h 127713"/>
                <a:gd name="connsiteX4" fmla="*/ 63857 w 127713"/>
                <a:gd name="connsiteY4" fmla="*/ 18874 h 127713"/>
                <a:gd name="connsiteX5" fmla="*/ 63857 w 127713"/>
                <a:gd name="connsiteY5" fmla="*/ 0 h 127713"/>
                <a:gd name="connsiteX6" fmla="*/ 0 w 127713"/>
                <a:gd name="connsiteY6" fmla="*/ 63857 h 127713"/>
                <a:gd name="connsiteX7" fmla="*/ 63857 w 127713"/>
                <a:gd name="connsiteY7" fmla="*/ 127713 h 127713"/>
                <a:gd name="connsiteX8" fmla="*/ 127713 w 127713"/>
                <a:gd name="connsiteY8" fmla="*/ 63857 h 127713"/>
                <a:gd name="connsiteX9" fmla="*/ 63857 w 127713"/>
                <a:gd name="connsiteY9" fmla="*/ 0 h 12771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27713" h="127713">
                  <a:moveTo>
                    <a:pt x="63857" y="18874"/>
                  </a:moveTo>
                  <a:cubicBezTo>
                    <a:pt x="88700" y="18874"/>
                    <a:pt x="108839" y="39013"/>
                    <a:pt x="108839" y="63857"/>
                  </a:cubicBezTo>
                  <a:cubicBezTo>
                    <a:pt x="108839" y="88700"/>
                    <a:pt x="88700" y="108839"/>
                    <a:pt x="63857" y="108839"/>
                  </a:cubicBezTo>
                  <a:cubicBezTo>
                    <a:pt x="39013" y="108839"/>
                    <a:pt x="18874" y="88700"/>
                    <a:pt x="18874" y="63857"/>
                  </a:cubicBezTo>
                  <a:cubicBezTo>
                    <a:pt x="18898" y="39023"/>
                    <a:pt x="39023" y="18898"/>
                    <a:pt x="63857" y="18874"/>
                  </a:cubicBezTo>
                  <a:moveTo>
                    <a:pt x="63857" y="0"/>
                  </a:moveTo>
                  <a:cubicBezTo>
                    <a:pt x="28590" y="0"/>
                    <a:pt x="0" y="28590"/>
                    <a:pt x="0" y="63857"/>
                  </a:cubicBezTo>
                  <a:cubicBezTo>
                    <a:pt x="0" y="99124"/>
                    <a:pt x="28590" y="127713"/>
                    <a:pt x="63857" y="127713"/>
                  </a:cubicBezTo>
                  <a:cubicBezTo>
                    <a:pt x="99124" y="127713"/>
                    <a:pt x="127713" y="99124"/>
                    <a:pt x="127713" y="63857"/>
                  </a:cubicBezTo>
                  <a:cubicBezTo>
                    <a:pt x="127713" y="28590"/>
                    <a:pt x="99124" y="0"/>
                    <a:pt x="63857" y="0"/>
                  </a:cubicBezTo>
                  <a:close/>
                </a:path>
              </a:pathLst>
            </a:custGeom>
            <a:grpFill/>
            <a:ln w="61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>
                <a:solidFill>
                  <a:srgbClr val="FFFFFF"/>
                </a:solidFill>
              </a:endParaRPr>
            </a:p>
          </p:txBody>
        </p:sp>
      </p:grp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8C804AED-348B-35E4-70DE-72F06995AA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8555629" y="6453143"/>
            <a:ext cx="6319911" cy="611574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E30DFAE-3141-6A6B-9DFF-1E3F760CCBD9}"/>
              </a:ext>
            </a:extLst>
          </p:cNvPr>
          <p:cNvSpPr txBox="1"/>
          <p:nvPr/>
        </p:nvSpPr>
        <p:spPr>
          <a:xfrm>
            <a:off x="1073583" y="731545"/>
            <a:ext cx="56738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>
                <a:solidFill>
                  <a:schemeClr val="bg1"/>
                </a:solidFill>
                <a:latin typeface="+mj-lt"/>
              </a:rPr>
              <a:t>My Most significant Digital weaknesses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CE7F40F-5419-1674-5D50-65014A3550BE}"/>
              </a:ext>
            </a:extLst>
          </p:cNvPr>
          <p:cNvSpPr txBox="1"/>
          <p:nvPr/>
        </p:nvSpPr>
        <p:spPr>
          <a:xfrm>
            <a:off x="1957184" y="6146276"/>
            <a:ext cx="78843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Arial Nova" panose="020B0504020202020204" pitchFamily="34" charset="0"/>
              </a:rPr>
              <a:t>“Growth Begins when we start to accept our own weaknesses” Jean Vanier. </a:t>
            </a:r>
          </a:p>
        </p:txBody>
      </p:sp>
    </p:spTree>
    <p:extLst>
      <p:ext uri="{BB962C8B-B14F-4D97-AF65-F5344CB8AC3E}">
        <p14:creationId xmlns:p14="http://schemas.microsoft.com/office/powerpoint/2010/main" val="14782720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Rectangle 105">
            <a:extLst>
              <a:ext uri="{FF2B5EF4-FFF2-40B4-BE49-F238E27FC236}">
                <a16:creationId xmlns:a16="http://schemas.microsoft.com/office/drawing/2014/main" id="{25E62178-5DE6-44C8-AE62-8B9F37AC0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97F8B9E-02F2-E6F2-DF80-DA427F2AB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24858"/>
            <a:ext cx="4375151" cy="230832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7200">
                <a:solidFill>
                  <a:schemeClr val="bg1"/>
                </a:solidFill>
              </a:rPr>
              <a:t>How I’m Improving </a:t>
            </a:r>
          </a:p>
        </p:txBody>
      </p:sp>
      <p:grpSp>
        <p:nvGrpSpPr>
          <p:cNvPr id="107" name="Group 106">
            <a:extLst>
              <a:ext uri="{FF2B5EF4-FFF2-40B4-BE49-F238E27FC236}">
                <a16:creationId xmlns:a16="http://schemas.microsoft.com/office/drawing/2014/main" id="{6C9B5098-7722-4D8E-A5A6-44E6AA2EE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6" y="0"/>
            <a:ext cx="6559644" cy="6858000"/>
            <a:chOff x="5632356" y="0"/>
            <a:chExt cx="6559644" cy="6858000"/>
          </a:xfrm>
          <a:effectLst>
            <a:outerShdw blurRad="381000" dist="152400" dir="10800000" algn="ctr" rotWithShape="0">
              <a:srgbClr val="000000">
                <a:alpha val="10000"/>
              </a:srgbClr>
            </a:outerShdw>
          </a:effectLst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1C5DE6B4-C26A-40A1-9695-34DA0FA163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82343" y="2"/>
              <a:ext cx="6509657" cy="6857998"/>
              <a:chOff x="5682343" y="2"/>
              <a:chExt cx="6509657" cy="6857998"/>
            </a:xfrm>
          </p:grpSpPr>
          <p:sp>
            <p:nvSpPr>
              <p:cNvPr id="71" name="Freeform: Shape 70">
                <a:extLst>
                  <a:ext uri="{FF2B5EF4-FFF2-40B4-BE49-F238E27FC236}">
                    <a16:creationId xmlns:a16="http://schemas.microsoft.com/office/drawing/2014/main" id="{23377864-4099-4A86-A171-A3F354F9EB2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5682343" y="2"/>
                <a:ext cx="6509657" cy="6857998"/>
              </a:xfrm>
              <a:custGeom>
                <a:avLst/>
                <a:gdLst>
                  <a:gd name="connsiteX0" fmla="*/ 5757500 w 6509657"/>
                  <a:gd name="connsiteY0" fmla="*/ 6118149 h 6857998"/>
                  <a:gd name="connsiteX1" fmla="*/ 5778719 w 6509657"/>
                  <a:gd name="connsiteY1" fmla="*/ 6133723 h 6857998"/>
                  <a:gd name="connsiteX2" fmla="*/ 5794879 w 6509657"/>
                  <a:gd name="connsiteY2" fmla="*/ 6149380 h 6857998"/>
                  <a:gd name="connsiteX3" fmla="*/ 5800355 w 6509657"/>
                  <a:gd name="connsiteY3" fmla="*/ 6166562 h 6857998"/>
                  <a:gd name="connsiteX4" fmla="*/ 5794879 w 6509657"/>
                  <a:gd name="connsiteY4" fmla="*/ 6149379 h 6857998"/>
                  <a:gd name="connsiteX5" fmla="*/ 5778719 w 6509657"/>
                  <a:gd name="connsiteY5" fmla="*/ 6133722 h 6857998"/>
                  <a:gd name="connsiteX6" fmla="*/ 5757500 w 6509657"/>
                  <a:gd name="connsiteY6" fmla="*/ 6118149 h 6857998"/>
                  <a:gd name="connsiteX7" fmla="*/ 5665657 w 6509657"/>
                  <a:gd name="connsiteY7" fmla="*/ 4941372 h 6857998"/>
                  <a:gd name="connsiteX8" fmla="*/ 5668987 w 6509657"/>
                  <a:gd name="connsiteY8" fmla="*/ 4950869 h 6857998"/>
                  <a:gd name="connsiteX9" fmla="*/ 5678672 w 6509657"/>
                  <a:gd name="connsiteY9" fmla="*/ 4991382 h 6857998"/>
                  <a:gd name="connsiteX10" fmla="*/ 5668987 w 6509657"/>
                  <a:gd name="connsiteY10" fmla="*/ 4950868 h 6857998"/>
                  <a:gd name="connsiteX11" fmla="*/ 5669596 w 6509657"/>
                  <a:gd name="connsiteY11" fmla="*/ 4749807 h 6857998"/>
                  <a:gd name="connsiteX12" fmla="*/ 5654889 w 6509657"/>
                  <a:gd name="connsiteY12" fmla="*/ 4799797 h 6857998"/>
                  <a:gd name="connsiteX13" fmla="*/ 5669596 w 6509657"/>
                  <a:gd name="connsiteY13" fmla="*/ 4749807 h 6857998"/>
                  <a:gd name="connsiteX14" fmla="*/ 5687394 w 6509657"/>
                  <a:gd name="connsiteY14" fmla="*/ 4543185 h 6857998"/>
                  <a:gd name="connsiteX15" fmla="*/ 5692800 w 6509657"/>
                  <a:gd name="connsiteY15" fmla="*/ 4557092 h 6857998"/>
                  <a:gd name="connsiteX16" fmla="*/ 5719165 w 6509657"/>
                  <a:gd name="connsiteY16" fmla="*/ 4602021 h 6857998"/>
                  <a:gd name="connsiteX17" fmla="*/ 5692800 w 6509657"/>
                  <a:gd name="connsiteY17" fmla="*/ 4557091 h 6857998"/>
                  <a:gd name="connsiteX18" fmla="*/ 6153612 w 6509657"/>
                  <a:gd name="connsiteY18" fmla="*/ 2819253 h 6857998"/>
                  <a:gd name="connsiteX19" fmla="*/ 6165256 w 6509657"/>
                  <a:gd name="connsiteY19" fmla="*/ 2827484 h 6857998"/>
                  <a:gd name="connsiteX20" fmla="*/ 6165258 w 6509657"/>
                  <a:gd name="connsiteY20" fmla="*/ 2827486 h 6857998"/>
                  <a:gd name="connsiteX21" fmla="*/ 6193761 w 6509657"/>
                  <a:gd name="connsiteY21" fmla="*/ 2861156 h 6857998"/>
                  <a:gd name="connsiteX22" fmla="*/ 6184107 w 6509657"/>
                  <a:gd name="connsiteY22" fmla="*/ 2842392 h 6857998"/>
                  <a:gd name="connsiteX23" fmla="*/ 6165258 w 6509657"/>
                  <a:gd name="connsiteY23" fmla="*/ 2827486 h 6857998"/>
                  <a:gd name="connsiteX24" fmla="*/ 6165256 w 6509657"/>
                  <a:gd name="connsiteY24" fmla="*/ 2827483 h 6857998"/>
                  <a:gd name="connsiteX25" fmla="*/ 6083958 w 6509657"/>
                  <a:gd name="connsiteY25" fmla="*/ 1974015 h 6857998"/>
                  <a:gd name="connsiteX26" fmla="*/ 6077444 w 6509657"/>
                  <a:gd name="connsiteY26" fmla="*/ 1999763 h 6857998"/>
                  <a:gd name="connsiteX27" fmla="*/ 6059716 w 6509657"/>
                  <a:gd name="connsiteY27" fmla="*/ 2023547 h 6857998"/>
                  <a:gd name="connsiteX28" fmla="*/ 6083958 w 6509657"/>
                  <a:gd name="connsiteY28" fmla="*/ 1974015 h 6857998"/>
                  <a:gd name="connsiteX29" fmla="*/ 6066764 w 6509657"/>
                  <a:gd name="connsiteY29" fmla="*/ 1768838 h 6857998"/>
                  <a:gd name="connsiteX30" fmla="*/ 6058162 w 6509657"/>
                  <a:gd name="connsiteY30" fmla="*/ 1785412 h 6857998"/>
                  <a:gd name="connsiteX31" fmla="*/ 6057382 w 6509657"/>
                  <a:gd name="connsiteY31" fmla="*/ 1801558 h 6857998"/>
                  <a:gd name="connsiteX32" fmla="*/ 6066764 w 6509657"/>
                  <a:gd name="connsiteY32" fmla="*/ 1768838 h 6857998"/>
                  <a:gd name="connsiteX33" fmla="*/ 6176353 w 6509657"/>
                  <a:gd name="connsiteY33" fmla="*/ 520953 h 6857998"/>
                  <a:gd name="connsiteX34" fmla="*/ 6169625 w 6509657"/>
                  <a:gd name="connsiteY34" fmla="*/ 549926 h 6857998"/>
                  <a:gd name="connsiteX35" fmla="*/ 6163371 w 6509657"/>
                  <a:gd name="connsiteY35" fmla="*/ 566616 h 6857998"/>
                  <a:gd name="connsiteX36" fmla="*/ 6157421 w 6509657"/>
                  <a:gd name="connsiteY36" fmla="*/ 581804 h 6857998"/>
                  <a:gd name="connsiteX37" fmla="*/ 6157002 w 6509657"/>
                  <a:gd name="connsiteY37" fmla="*/ 583595 h 6857998"/>
                  <a:gd name="connsiteX38" fmla="*/ 6154828 w 6509657"/>
                  <a:gd name="connsiteY38" fmla="*/ 589388 h 6857998"/>
                  <a:gd name="connsiteX39" fmla="*/ 6150205 w 6509657"/>
                  <a:gd name="connsiteY39" fmla="*/ 612658 h 6857998"/>
                  <a:gd name="connsiteX40" fmla="*/ 6157002 w 6509657"/>
                  <a:gd name="connsiteY40" fmla="*/ 583595 h 6857998"/>
                  <a:gd name="connsiteX41" fmla="*/ 6163319 w 6509657"/>
                  <a:gd name="connsiteY41" fmla="*/ 566754 h 6857998"/>
                  <a:gd name="connsiteX42" fmla="*/ 6163371 w 6509657"/>
                  <a:gd name="connsiteY42" fmla="*/ 566616 h 6857998"/>
                  <a:gd name="connsiteX43" fmla="*/ 6169209 w 6509657"/>
                  <a:gd name="connsiteY43" fmla="*/ 551717 h 6857998"/>
                  <a:gd name="connsiteX44" fmla="*/ 6169625 w 6509657"/>
                  <a:gd name="connsiteY44" fmla="*/ 549926 h 6857998"/>
                  <a:gd name="connsiteX45" fmla="*/ 6171790 w 6509657"/>
                  <a:gd name="connsiteY45" fmla="*/ 544146 h 6857998"/>
                  <a:gd name="connsiteX46" fmla="*/ 6176353 w 6509657"/>
                  <a:gd name="connsiteY46" fmla="*/ 520953 h 6857998"/>
                  <a:gd name="connsiteX47" fmla="*/ 6125250 w 6509657"/>
                  <a:gd name="connsiteY47" fmla="*/ 268794 h 6857998"/>
                  <a:gd name="connsiteX48" fmla="*/ 6120374 w 6509657"/>
                  <a:gd name="connsiteY48" fmla="*/ 299164 h 6857998"/>
                  <a:gd name="connsiteX49" fmla="*/ 6121819 w 6509657"/>
                  <a:gd name="connsiteY49" fmla="*/ 328017 h 6857998"/>
                  <a:gd name="connsiteX50" fmla="*/ 0 w 6509657"/>
                  <a:gd name="connsiteY50" fmla="*/ 0 h 6857998"/>
                  <a:gd name="connsiteX51" fmla="*/ 6442666 w 6509657"/>
                  <a:gd name="connsiteY51" fmla="*/ 0 h 6857998"/>
                  <a:gd name="connsiteX52" fmla="*/ 6438451 w 6509657"/>
                  <a:gd name="connsiteY52" fmla="*/ 24480 h 6857998"/>
                  <a:gd name="connsiteX53" fmla="*/ 6426440 w 6509657"/>
                  <a:gd name="connsiteY53" fmla="*/ 47806 h 6857998"/>
                  <a:gd name="connsiteX54" fmla="*/ 6417296 w 6509657"/>
                  <a:gd name="connsiteY54" fmla="*/ 105718 h 6857998"/>
                  <a:gd name="connsiteX55" fmla="*/ 6418631 w 6509657"/>
                  <a:gd name="connsiteY55" fmla="*/ 152584 h 6857998"/>
                  <a:gd name="connsiteX56" fmla="*/ 6420344 w 6509657"/>
                  <a:gd name="connsiteY56" fmla="*/ 234883 h 6857998"/>
                  <a:gd name="connsiteX57" fmla="*/ 6424727 w 6509657"/>
                  <a:gd name="connsiteY57" fmla="*/ 261173 h 6857998"/>
                  <a:gd name="connsiteX58" fmla="*/ 6412152 w 6509657"/>
                  <a:gd name="connsiteY58" fmla="*/ 380050 h 6857998"/>
                  <a:gd name="connsiteX59" fmla="*/ 6411200 w 6509657"/>
                  <a:gd name="connsiteY59" fmla="*/ 447870 h 6857998"/>
                  <a:gd name="connsiteX60" fmla="*/ 6395577 w 6509657"/>
                  <a:gd name="connsiteY60" fmla="*/ 524262 h 6857998"/>
                  <a:gd name="connsiteX61" fmla="*/ 6396339 w 6509657"/>
                  <a:gd name="connsiteY61" fmla="*/ 546552 h 6857998"/>
                  <a:gd name="connsiteX62" fmla="*/ 6397674 w 6509657"/>
                  <a:gd name="connsiteY62" fmla="*/ 571508 h 6857998"/>
                  <a:gd name="connsiteX63" fmla="*/ 6398818 w 6509657"/>
                  <a:gd name="connsiteY63" fmla="*/ 648092 h 6857998"/>
                  <a:gd name="connsiteX64" fmla="*/ 6404531 w 6509657"/>
                  <a:gd name="connsiteY64" fmla="*/ 694576 h 6857998"/>
                  <a:gd name="connsiteX65" fmla="*/ 6401104 w 6509657"/>
                  <a:gd name="connsiteY65" fmla="*/ 783158 h 6857998"/>
                  <a:gd name="connsiteX66" fmla="*/ 6406056 w 6509657"/>
                  <a:gd name="connsiteY66" fmla="*/ 815929 h 6857998"/>
                  <a:gd name="connsiteX67" fmla="*/ 6406628 w 6509657"/>
                  <a:gd name="connsiteY67" fmla="*/ 898797 h 6857998"/>
                  <a:gd name="connsiteX68" fmla="*/ 6403770 w 6509657"/>
                  <a:gd name="connsiteY68" fmla="*/ 973095 h 6857998"/>
                  <a:gd name="connsiteX69" fmla="*/ 6405294 w 6509657"/>
                  <a:gd name="connsiteY69" fmla="*/ 1044725 h 6857998"/>
                  <a:gd name="connsiteX70" fmla="*/ 6411580 w 6509657"/>
                  <a:gd name="connsiteY70" fmla="*/ 1095972 h 6857998"/>
                  <a:gd name="connsiteX71" fmla="*/ 6415391 w 6509657"/>
                  <a:gd name="connsiteY71" fmla="*/ 1151600 h 6857998"/>
                  <a:gd name="connsiteX72" fmla="*/ 6438060 w 6509657"/>
                  <a:gd name="connsiteY72" fmla="*/ 1304955 h 6857998"/>
                  <a:gd name="connsiteX73" fmla="*/ 6432537 w 6509657"/>
                  <a:gd name="connsiteY73" fmla="*/ 1333341 h 6857998"/>
                  <a:gd name="connsiteX74" fmla="*/ 6427393 w 6509657"/>
                  <a:gd name="connsiteY74" fmla="*/ 1494509 h 6857998"/>
                  <a:gd name="connsiteX75" fmla="*/ 6427775 w 6509657"/>
                  <a:gd name="connsiteY75" fmla="*/ 1529563 h 6857998"/>
                  <a:gd name="connsiteX76" fmla="*/ 6405294 w 6509657"/>
                  <a:gd name="connsiteY76" fmla="*/ 1623675 h 6857998"/>
                  <a:gd name="connsiteX77" fmla="*/ 6440919 w 6509657"/>
                  <a:gd name="connsiteY77" fmla="*/ 1768838 h 6857998"/>
                  <a:gd name="connsiteX78" fmla="*/ 6485496 w 6509657"/>
                  <a:gd name="connsiteY78" fmla="*/ 1904673 h 6857998"/>
                  <a:gd name="connsiteX79" fmla="*/ 6491212 w 6509657"/>
                  <a:gd name="connsiteY79" fmla="*/ 1921817 h 6857998"/>
                  <a:gd name="connsiteX80" fmla="*/ 6500928 w 6509657"/>
                  <a:gd name="connsiteY80" fmla="*/ 1970586 h 6857998"/>
                  <a:gd name="connsiteX81" fmla="*/ 6504358 w 6509657"/>
                  <a:gd name="connsiteY81" fmla="*/ 2030977 h 6857998"/>
                  <a:gd name="connsiteX82" fmla="*/ 6509406 w 6509657"/>
                  <a:gd name="connsiteY82" fmla="*/ 2069340 h 6857998"/>
                  <a:gd name="connsiteX83" fmla="*/ 6509657 w 6509657"/>
                  <a:gd name="connsiteY83" fmla="*/ 2072225 h 6857998"/>
                  <a:gd name="connsiteX84" fmla="*/ 6509657 w 6509657"/>
                  <a:gd name="connsiteY84" fmla="*/ 2131532 h 6857998"/>
                  <a:gd name="connsiteX85" fmla="*/ 6508786 w 6509657"/>
                  <a:gd name="connsiteY85" fmla="*/ 2138304 h 6857998"/>
                  <a:gd name="connsiteX86" fmla="*/ 6502262 w 6509657"/>
                  <a:gd name="connsiteY86" fmla="*/ 2168903 h 6857998"/>
                  <a:gd name="connsiteX87" fmla="*/ 6486640 w 6509657"/>
                  <a:gd name="connsiteY87" fmla="*/ 2254633 h 6857998"/>
                  <a:gd name="connsiteX88" fmla="*/ 6471780 w 6509657"/>
                  <a:gd name="connsiteY88" fmla="*/ 2335405 h 6857998"/>
                  <a:gd name="connsiteX89" fmla="*/ 6489306 w 6509657"/>
                  <a:gd name="connsiteY89" fmla="*/ 2360933 h 6857998"/>
                  <a:gd name="connsiteX90" fmla="*/ 6504547 w 6509657"/>
                  <a:gd name="connsiteY90" fmla="*/ 2400369 h 6857998"/>
                  <a:gd name="connsiteX91" fmla="*/ 6486258 w 6509657"/>
                  <a:gd name="connsiteY91" fmla="*/ 2444184 h 6857998"/>
                  <a:gd name="connsiteX92" fmla="*/ 6448350 w 6509657"/>
                  <a:gd name="connsiteY92" fmla="*/ 2546678 h 6857998"/>
                  <a:gd name="connsiteX93" fmla="*/ 6446633 w 6509657"/>
                  <a:gd name="connsiteY93" fmla="*/ 2611450 h 6857998"/>
                  <a:gd name="connsiteX94" fmla="*/ 6430441 w 6509657"/>
                  <a:gd name="connsiteY94" fmla="*/ 2752235 h 6857998"/>
                  <a:gd name="connsiteX95" fmla="*/ 6407389 w 6509657"/>
                  <a:gd name="connsiteY95" fmla="*/ 2844248 h 6857998"/>
                  <a:gd name="connsiteX96" fmla="*/ 6381291 w 6509657"/>
                  <a:gd name="connsiteY96" fmla="*/ 2910353 h 6857998"/>
                  <a:gd name="connsiteX97" fmla="*/ 6347189 w 6509657"/>
                  <a:gd name="connsiteY97" fmla="*/ 3005035 h 6857998"/>
                  <a:gd name="connsiteX98" fmla="*/ 6329473 w 6509657"/>
                  <a:gd name="connsiteY98" fmla="*/ 3100099 h 6857998"/>
                  <a:gd name="connsiteX99" fmla="*/ 6307182 w 6509657"/>
                  <a:gd name="connsiteY99" fmla="*/ 3168870 h 6857998"/>
                  <a:gd name="connsiteX100" fmla="*/ 6291942 w 6509657"/>
                  <a:gd name="connsiteY100" fmla="*/ 3252885 h 6857998"/>
                  <a:gd name="connsiteX101" fmla="*/ 6291371 w 6509657"/>
                  <a:gd name="connsiteY101" fmla="*/ 3323372 h 6857998"/>
                  <a:gd name="connsiteX102" fmla="*/ 6294039 w 6509657"/>
                  <a:gd name="connsiteY102" fmla="*/ 3433866 h 6857998"/>
                  <a:gd name="connsiteX103" fmla="*/ 6247937 w 6509657"/>
                  <a:gd name="connsiteY103" fmla="*/ 3569124 h 6857998"/>
                  <a:gd name="connsiteX104" fmla="*/ 6237648 w 6509657"/>
                  <a:gd name="connsiteY104" fmla="*/ 3623799 h 6857998"/>
                  <a:gd name="connsiteX105" fmla="*/ 6232886 w 6509657"/>
                  <a:gd name="connsiteY105" fmla="*/ 3675238 h 6857998"/>
                  <a:gd name="connsiteX106" fmla="*/ 6202214 w 6509657"/>
                  <a:gd name="connsiteY106" fmla="*/ 3784397 h 6857998"/>
                  <a:gd name="connsiteX107" fmla="*/ 6192116 w 6509657"/>
                  <a:gd name="connsiteY107" fmla="*/ 3828785 h 6857998"/>
                  <a:gd name="connsiteX108" fmla="*/ 6192308 w 6509657"/>
                  <a:gd name="connsiteY108" fmla="*/ 3890891 h 6857998"/>
                  <a:gd name="connsiteX109" fmla="*/ 6178210 w 6509657"/>
                  <a:gd name="connsiteY109" fmla="*/ 4003861 h 6857998"/>
                  <a:gd name="connsiteX110" fmla="*/ 6137060 w 6509657"/>
                  <a:gd name="connsiteY110" fmla="*/ 4116641 h 6857998"/>
                  <a:gd name="connsiteX111" fmla="*/ 6141062 w 6509657"/>
                  <a:gd name="connsiteY111" fmla="*/ 4164458 h 6857998"/>
                  <a:gd name="connsiteX112" fmla="*/ 6140110 w 6509657"/>
                  <a:gd name="connsiteY112" fmla="*/ 4181603 h 6857998"/>
                  <a:gd name="connsiteX113" fmla="*/ 6117439 w 6509657"/>
                  <a:gd name="connsiteY113" fmla="*/ 4335722 h 6857998"/>
                  <a:gd name="connsiteX114" fmla="*/ 6114962 w 6509657"/>
                  <a:gd name="connsiteY114" fmla="*/ 4351154 h 6857998"/>
                  <a:gd name="connsiteX115" fmla="*/ 6094769 w 6509657"/>
                  <a:gd name="connsiteY115" fmla="*/ 4423545 h 6857998"/>
                  <a:gd name="connsiteX116" fmla="*/ 6082195 w 6509657"/>
                  <a:gd name="connsiteY116" fmla="*/ 4606053 h 6857998"/>
                  <a:gd name="connsiteX117" fmla="*/ 6080672 w 6509657"/>
                  <a:gd name="connsiteY117" fmla="*/ 4617291 h 6857998"/>
                  <a:gd name="connsiteX118" fmla="*/ 6090768 w 6509657"/>
                  <a:gd name="connsiteY118" fmla="*/ 4678445 h 6857998"/>
                  <a:gd name="connsiteX119" fmla="*/ 6105056 w 6509657"/>
                  <a:gd name="connsiteY119" fmla="*/ 4708734 h 6857998"/>
                  <a:gd name="connsiteX120" fmla="*/ 6119916 w 6509657"/>
                  <a:gd name="connsiteY120" fmla="*/ 4755980 h 6857998"/>
                  <a:gd name="connsiteX121" fmla="*/ 6125441 w 6509657"/>
                  <a:gd name="connsiteY121" fmla="*/ 4803988 h 6857998"/>
                  <a:gd name="connsiteX122" fmla="*/ 6102960 w 6509657"/>
                  <a:gd name="connsiteY122" fmla="*/ 4884572 h 6857998"/>
                  <a:gd name="connsiteX123" fmla="*/ 6100674 w 6509657"/>
                  <a:gd name="connsiteY123" fmla="*/ 4913909 h 6857998"/>
                  <a:gd name="connsiteX124" fmla="*/ 6089816 w 6509657"/>
                  <a:gd name="connsiteY124" fmla="*/ 4979253 h 6857998"/>
                  <a:gd name="connsiteX125" fmla="*/ 6090577 w 6509657"/>
                  <a:gd name="connsiteY125" fmla="*/ 5036405 h 6857998"/>
                  <a:gd name="connsiteX126" fmla="*/ 6107914 w 6509657"/>
                  <a:gd name="connsiteY126" fmla="*/ 5082317 h 6857998"/>
                  <a:gd name="connsiteX127" fmla="*/ 6111342 w 6509657"/>
                  <a:gd name="connsiteY127" fmla="*/ 5148995 h 6857998"/>
                  <a:gd name="connsiteX128" fmla="*/ 6098770 w 6509657"/>
                  <a:gd name="connsiteY128" fmla="*/ 5192051 h 6857998"/>
                  <a:gd name="connsiteX129" fmla="*/ 6097056 w 6509657"/>
                  <a:gd name="connsiteY129" fmla="*/ 5200813 h 6857998"/>
                  <a:gd name="connsiteX130" fmla="*/ 6096291 w 6509657"/>
                  <a:gd name="connsiteY130" fmla="*/ 5313403 h 6857998"/>
                  <a:gd name="connsiteX131" fmla="*/ 6134203 w 6509657"/>
                  <a:gd name="connsiteY131" fmla="*/ 5453995 h 6857998"/>
                  <a:gd name="connsiteX132" fmla="*/ 6142206 w 6509657"/>
                  <a:gd name="connsiteY132" fmla="*/ 5477239 h 6857998"/>
                  <a:gd name="connsiteX133" fmla="*/ 6156112 w 6509657"/>
                  <a:gd name="connsiteY133" fmla="*/ 5590590 h 6857998"/>
                  <a:gd name="connsiteX134" fmla="*/ 6170210 w 6509657"/>
                  <a:gd name="connsiteY134" fmla="*/ 5651360 h 6857998"/>
                  <a:gd name="connsiteX135" fmla="*/ 6170972 w 6509657"/>
                  <a:gd name="connsiteY135" fmla="*/ 5695178 h 6857998"/>
                  <a:gd name="connsiteX136" fmla="*/ 6195927 w 6509657"/>
                  <a:gd name="connsiteY136" fmla="*/ 5748136 h 6857998"/>
                  <a:gd name="connsiteX137" fmla="*/ 6206787 w 6509657"/>
                  <a:gd name="connsiteY137" fmla="*/ 5765474 h 6857998"/>
                  <a:gd name="connsiteX138" fmla="*/ 6213264 w 6509657"/>
                  <a:gd name="connsiteY138" fmla="*/ 5786239 h 6857998"/>
                  <a:gd name="connsiteX139" fmla="*/ 6233839 w 6509657"/>
                  <a:gd name="connsiteY139" fmla="*/ 5880348 h 6857998"/>
                  <a:gd name="connsiteX140" fmla="*/ 6245457 w 6509657"/>
                  <a:gd name="connsiteY140" fmla="*/ 5897114 h 6857998"/>
                  <a:gd name="connsiteX141" fmla="*/ 6252699 w 6509657"/>
                  <a:gd name="connsiteY141" fmla="*/ 5908355 h 6857998"/>
                  <a:gd name="connsiteX142" fmla="*/ 6264891 w 6509657"/>
                  <a:gd name="connsiteY142" fmla="*/ 5999796 h 6857998"/>
                  <a:gd name="connsiteX143" fmla="*/ 6299372 w 6509657"/>
                  <a:gd name="connsiteY143" fmla="*/ 6056948 h 6857998"/>
                  <a:gd name="connsiteX144" fmla="*/ 6314041 w 6509657"/>
                  <a:gd name="connsiteY144" fmla="*/ 6072569 h 6857998"/>
                  <a:gd name="connsiteX145" fmla="*/ 6336139 w 6509657"/>
                  <a:gd name="connsiteY145" fmla="*/ 6127247 h 6857998"/>
                  <a:gd name="connsiteX146" fmla="*/ 6378623 w 6509657"/>
                  <a:gd name="connsiteY146" fmla="*/ 6311084 h 6857998"/>
                  <a:gd name="connsiteX147" fmla="*/ 6363571 w 6509657"/>
                  <a:gd name="connsiteY147" fmla="*/ 6363664 h 6857998"/>
                  <a:gd name="connsiteX148" fmla="*/ 6403960 w 6509657"/>
                  <a:gd name="connsiteY148" fmla="*/ 6463490 h 6857998"/>
                  <a:gd name="connsiteX149" fmla="*/ 6426820 w 6509657"/>
                  <a:gd name="connsiteY149" fmla="*/ 6550742 h 6857998"/>
                  <a:gd name="connsiteX150" fmla="*/ 6432347 w 6509657"/>
                  <a:gd name="connsiteY150" fmla="*/ 6583128 h 6857998"/>
                  <a:gd name="connsiteX151" fmla="*/ 6442443 w 6509657"/>
                  <a:gd name="connsiteY151" fmla="*/ 6685617 h 6857998"/>
                  <a:gd name="connsiteX152" fmla="*/ 6465303 w 6509657"/>
                  <a:gd name="connsiteY152" fmla="*/ 6738388 h 6857998"/>
                  <a:gd name="connsiteX153" fmla="*/ 6482807 w 6509657"/>
                  <a:gd name="connsiteY153" fmla="*/ 6796804 h 6857998"/>
                  <a:gd name="connsiteX154" fmla="*/ 6487578 w 6509657"/>
                  <a:gd name="connsiteY154" fmla="*/ 6857457 h 6857998"/>
                  <a:gd name="connsiteX155" fmla="*/ 6360339 w 6509657"/>
                  <a:gd name="connsiteY155" fmla="*/ 6857457 h 6857998"/>
                  <a:gd name="connsiteX156" fmla="*/ 6360339 w 6509657"/>
                  <a:gd name="connsiteY156" fmla="*/ 6857998 h 6857998"/>
                  <a:gd name="connsiteX157" fmla="*/ 0 w 6509657"/>
                  <a:gd name="connsiteY157" fmla="*/ 6857998 h 68579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</a:cxnLst>
                <a:rect l="l" t="t" r="r" b="b"/>
                <a:pathLst>
                  <a:path w="6509657" h="6857998">
                    <a:moveTo>
                      <a:pt x="5757500" y="6118149"/>
                    </a:moveTo>
                    <a:cubicBezTo>
                      <a:pt x="5764049" y="6124102"/>
                      <a:pt x="5771670" y="6129341"/>
                      <a:pt x="5778719" y="6133723"/>
                    </a:cubicBezTo>
                    <a:cubicBezTo>
                      <a:pt x="5785863" y="6138152"/>
                      <a:pt x="5791209" y="6143474"/>
                      <a:pt x="5794879" y="6149380"/>
                    </a:cubicBezTo>
                    <a:lnTo>
                      <a:pt x="5800355" y="6166562"/>
                    </a:lnTo>
                    <a:lnTo>
                      <a:pt x="5794879" y="6149379"/>
                    </a:lnTo>
                    <a:cubicBezTo>
                      <a:pt x="5791209" y="6143474"/>
                      <a:pt x="5785863" y="6138152"/>
                      <a:pt x="5778719" y="6133722"/>
                    </a:cubicBezTo>
                    <a:cubicBezTo>
                      <a:pt x="5771670" y="6129341"/>
                      <a:pt x="5764049" y="6124102"/>
                      <a:pt x="5757500" y="6118149"/>
                    </a:cubicBezTo>
                    <a:close/>
                    <a:moveTo>
                      <a:pt x="5665657" y="4941372"/>
                    </a:moveTo>
                    <a:lnTo>
                      <a:pt x="5668987" y="4950869"/>
                    </a:lnTo>
                    <a:lnTo>
                      <a:pt x="5678672" y="4991382"/>
                    </a:lnTo>
                    <a:lnTo>
                      <a:pt x="5668987" y="4950868"/>
                    </a:lnTo>
                    <a:close/>
                    <a:moveTo>
                      <a:pt x="5669596" y="4749807"/>
                    </a:moveTo>
                    <a:cubicBezTo>
                      <a:pt x="5657460" y="4762826"/>
                      <a:pt x="5656603" y="4781365"/>
                      <a:pt x="5654889" y="4799797"/>
                    </a:cubicBezTo>
                    <a:cubicBezTo>
                      <a:pt x="5656603" y="4781365"/>
                      <a:pt x="5657460" y="4762827"/>
                      <a:pt x="5669596" y="4749807"/>
                    </a:cubicBezTo>
                    <a:close/>
                    <a:moveTo>
                      <a:pt x="5687394" y="4543185"/>
                    </a:moveTo>
                    <a:cubicBezTo>
                      <a:pt x="5688372" y="4548281"/>
                      <a:pt x="5690419" y="4553662"/>
                      <a:pt x="5692800" y="4557092"/>
                    </a:cubicBezTo>
                    <a:cubicBezTo>
                      <a:pt x="5704421" y="4573618"/>
                      <a:pt x="5713208" y="4588275"/>
                      <a:pt x="5719165" y="4602021"/>
                    </a:cubicBezTo>
                    <a:cubicBezTo>
                      <a:pt x="5713208" y="4588275"/>
                      <a:pt x="5704421" y="4573618"/>
                      <a:pt x="5692800" y="4557091"/>
                    </a:cubicBezTo>
                    <a:close/>
                    <a:moveTo>
                      <a:pt x="6153612" y="2819253"/>
                    </a:moveTo>
                    <a:lnTo>
                      <a:pt x="6165256" y="2827484"/>
                    </a:lnTo>
                    <a:lnTo>
                      <a:pt x="6165258" y="2827486"/>
                    </a:lnTo>
                    <a:lnTo>
                      <a:pt x="6193761" y="2861156"/>
                    </a:lnTo>
                    <a:lnTo>
                      <a:pt x="6184107" y="2842392"/>
                    </a:lnTo>
                    <a:lnTo>
                      <a:pt x="6165258" y="2827486"/>
                    </a:lnTo>
                    <a:lnTo>
                      <a:pt x="6165256" y="2827483"/>
                    </a:lnTo>
                    <a:close/>
                    <a:moveTo>
                      <a:pt x="6083958" y="1974015"/>
                    </a:moveTo>
                    <a:lnTo>
                      <a:pt x="6077444" y="1999763"/>
                    </a:lnTo>
                    <a:cubicBezTo>
                      <a:pt x="6073635" y="2008056"/>
                      <a:pt x="6067955" y="2016020"/>
                      <a:pt x="6059716" y="2023547"/>
                    </a:cubicBezTo>
                    <a:cubicBezTo>
                      <a:pt x="6076195" y="2008497"/>
                      <a:pt x="6082433" y="1991685"/>
                      <a:pt x="6083958" y="1974015"/>
                    </a:cubicBezTo>
                    <a:close/>
                    <a:moveTo>
                      <a:pt x="6066764" y="1768838"/>
                    </a:moveTo>
                    <a:cubicBezTo>
                      <a:pt x="6062383" y="1774411"/>
                      <a:pt x="6059620" y="1779948"/>
                      <a:pt x="6058162" y="1785412"/>
                    </a:cubicBezTo>
                    <a:lnTo>
                      <a:pt x="6057382" y="1801558"/>
                    </a:lnTo>
                    <a:cubicBezTo>
                      <a:pt x="6055715" y="1790986"/>
                      <a:pt x="6058001" y="1779981"/>
                      <a:pt x="6066764" y="1768838"/>
                    </a:cubicBezTo>
                    <a:close/>
                    <a:moveTo>
                      <a:pt x="6176353" y="520953"/>
                    </a:moveTo>
                    <a:lnTo>
                      <a:pt x="6169625" y="549926"/>
                    </a:lnTo>
                    <a:lnTo>
                      <a:pt x="6163371" y="566616"/>
                    </a:lnTo>
                    <a:lnTo>
                      <a:pt x="6157421" y="581804"/>
                    </a:lnTo>
                    <a:lnTo>
                      <a:pt x="6157002" y="583595"/>
                    </a:lnTo>
                    <a:lnTo>
                      <a:pt x="6154828" y="589388"/>
                    </a:lnTo>
                    <a:cubicBezTo>
                      <a:pt x="6152427" y="597005"/>
                      <a:pt x="6150670" y="604728"/>
                      <a:pt x="6150205" y="612658"/>
                    </a:cubicBezTo>
                    <a:lnTo>
                      <a:pt x="6157002" y="583595"/>
                    </a:lnTo>
                    <a:lnTo>
                      <a:pt x="6163319" y="566754"/>
                    </a:lnTo>
                    <a:lnTo>
                      <a:pt x="6163371" y="566616"/>
                    </a:lnTo>
                    <a:lnTo>
                      <a:pt x="6169209" y="551717"/>
                    </a:lnTo>
                    <a:lnTo>
                      <a:pt x="6169625" y="549926"/>
                    </a:lnTo>
                    <a:lnTo>
                      <a:pt x="6171790" y="544146"/>
                    </a:lnTo>
                    <a:cubicBezTo>
                      <a:pt x="6174177" y="536547"/>
                      <a:pt x="6175914" y="528850"/>
                      <a:pt x="6176353" y="520953"/>
                    </a:cubicBezTo>
                    <a:close/>
                    <a:moveTo>
                      <a:pt x="6125250" y="268794"/>
                    </a:moveTo>
                    <a:cubicBezTo>
                      <a:pt x="6122725" y="279176"/>
                      <a:pt x="6121022" y="289296"/>
                      <a:pt x="6120374" y="299164"/>
                    </a:cubicBezTo>
                    <a:cubicBezTo>
                      <a:pt x="6119725" y="309031"/>
                      <a:pt x="6120130" y="318646"/>
                      <a:pt x="6121819" y="328017"/>
                    </a:cubicBezTo>
                    <a:close/>
                    <a:moveTo>
                      <a:pt x="0" y="0"/>
                    </a:moveTo>
                    <a:lnTo>
                      <a:pt x="6442666" y="0"/>
                    </a:lnTo>
                    <a:lnTo>
                      <a:pt x="6438451" y="24480"/>
                    </a:lnTo>
                    <a:cubicBezTo>
                      <a:pt x="6435966" y="32636"/>
                      <a:pt x="6432204" y="40471"/>
                      <a:pt x="6426440" y="47806"/>
                    </a:cubicBezTo>
                    <a:cubicBezTo>
                      <a:pt x="6411580" y="66857"/>
                      <a:pt x="6415009" y="85336"/>
                      <a:pt x="6417296" y="105718"/>
                    </a:cubicBezTo>
                    <a:cubicBezTo>
                      <a:pt x="6419010" y="121150"/>
                      <a:pt x="6418439" y="136963"/>
                      <a:pt x="6418631" y="152584"/>
                    </a:cubicBezTo>
                    <a:cubicBezTo>
                      <a:pt x="6419200" y="180017"/>
                      <a:pt x="6419391" y="207450"/>
                      <a:pt x="6420344" y="234883"/>
                    </a:cubicBezTo>
                    <a:cubicBezTo>
                      <a:pt x="6420724" y="243648"/>
                      <a:pt x="6425489" y="252600"/>
                      <a:pt x="6424727" y="261173"/>
                    </a:cubicBezTo>
                    <a:cubicBezTo>
                      <a:pt x="6421106" y="300800"/>
                      <a:pt x="6415391" y="340425"/>
                      <a:pt x="6412152" y="380050"/>
                    </a:cubicBezTo>
                    <a:cubicBezTo>
                      <a:pt x="6410248" y="402529"/>
                      <a:pt x="6413865" y="425581"/>
                      <a:pt x="6411200" y="447870"/>
                    </a:cubicBezTo>
                    <a:cubicBezTo>
                      <a:pt x="6408152" y="473587"/>
                      <a:pt x="6400342" y="498733"/>
                      <a:pt x="6395577" y="524262"/>
                    </a:cubicBezTo>
                    <a:cubicBezTo>
                      <a:pt x="6394245" y="531310"/>
                      <a:pt x="6395960" y="539121"/>
                      <a:pt x="6396339" y="546552"/>
                    </a:cubicBezTo>
                    <a:cubicBezTo>
                      <a:pt x="6396721" y="554933"/>
                      <a:pt x="6397483" y="563125"/>
                      <a:pt x="6397674" y="571508"/>
                    </a:cubicBezTo>
                    <a:cubicBezTo>
                      <a:pt x="6398056" y="597037"/>
                      <a:pt x="6397483" y="622564"/>
                      <a:pt x="6398818" y="648092"/>
                    </a:cubicBezTo>
                    <a:cubicBezTo>
                      <a:pt x="6399579" y="663713"/>
                      <a:pt x="6407389" y="680096"/>
                      <a:pt x="6404531" y="694576"/>
                    </a:cubicBezTo>
                    <a:cubicBezTo>
                      <a:pt x="6399008" y="724104"/>
                      <a:pt x="6411390" y="753633"/>
                      <a:pt x="6401104" y="783158"/>
                    </a:cubicBezTo>
                    <a:cubicBezTo>
                      <a:pt x="6398056" y="792306"/>
                      <a:pt x="6405676" y="804877"/>
                      <a:pt x="6406056" y="815929"/>
                    </a:cubicBezTo>
                    <a:cubicBezTo>
                      <a:pt x="6407008" y="843552"/>
                      <a:pt x="6406818" y="871173"/>
                      <a:pt x="6406628" y="898797"/>
                    </a:cubicBezTo>
                    <a:cubicBezTo>
                      <a:pt x="6406438" y="923562"/>
                      <a:pt x="6409104" y="949281"/>
                      <a:pt x="6403770" y="973095"/>
                    </a:cubicBezTo>
                    <a:cubicBezTo>
                      <a:pt x="6398056" y="998052"/>
                      <a:pt x="6398818" y="1020529"/>
                      <a:pt x="6405294" y="1044725"/>
                    </a:cubicBezTo>
                    <a:cubicBezTo>
                      <a:pt x="6409676" y="1061298"/>
                      <a:pt x="6410248" y="1078826"/>
                      <a:pt x="6411580" y="1095972"/>
                    </a:cubicBezTo>
                    <a:cubicBezTo>
                      <a:pt x="6413104" y="1114449"/>
                      <a:pt x="6409104" y="1134834"/>
                      <a:pt x="6415391" y="1151600"/>
                    </a:cubicBezTo>
                    <a:cubicBezTo>
                      <a:pt x="6434060" y="1201512"/>
                      <a:pt x="6438060" y="1252757"/>
                      <a:pt x="6438060" y="1304955"/>
                    </a:cubicBezTo>
                    <a:cubicBezTo>
                      <a:pt x="6438060" y="1314483"/>
                      <a:pt x="6435395" y="1324198"/>
                      <a:pt x="6432537" y="1333341"/>
                    </a:cubicBezTo>
                    <a:cubicBezTo>
                      <a:pt x="6415391" y="1386684"/>
                      <a:pt x="6416914" y="1440216"/>
                      <a:pt x="6427393" y="1494509"/>
                    </a:cubicBezTo>
                    <a:cubicBezTo>
                      <a:pt x="6429679" y="1505751"/>
                      <a:pt x="6430060" y="1518324"/>
                      <a:pt x="6427775" y="1529563"/>
                    </a:cubicBezTo>
                    <a:cubicBezTo>
                      <a:pt x="6421106" y="1561189"/>
                      <a:pt x="6410056" y="1591859"/>
                      <a:pt x="6405294" y="1623675"/>
                    </a:cubicBezTo>
                    <a:cubicBezTo>
                      <a:pt x="6397483" y="1676253"/>
                      <a:pt x="6423771" y="1721785"/>
                      <a:pt x="6440919" y="1768838"/>
                    </a:cubicBezTo>
                    <a:cubicBezTo>
                      <a:pt x="6457112" y="1813610"/>
                      <a:pt x="6493689" y="1851709"/>
                      <a:pt x="6485496" y="1904673"/>
                    </a:cubicBezTo>
                    <a:cubicBezTo>
                      <a:pt x="6484735" y="1910004"/>
                      <a:pt x="6489878" y="1915912"/>
                      <a:pt x="6491212" y="1921817"/>
                    </a:cubicBezTo>
                    <a:cubicBezTo>
                      <a:pt x="6494833" y="1938009"/>
                      <a:pt x="6499211" y="1954202"/>
                      <a:pt x="6500928" y="1970586"/>
                    </a:cubicBezTo>
                    <a:cubicBezTo>
                      <a:pt x="6503215" y="1990589"/>
                      <a:pt x="6502454" y="2010974"/>
                      <a:pt x="6504358" y="2030977"/>
                    </a:cubicBezTo>
                    <a:cubicBezTo>
                      <a:pt x="6505501" y="2043835"/>
                      <a:pt x="6507596" y="2056600"/>
                      <a:pt x="6509406" y="2069340"/>
                    </a:cubicBezTo>
                    <a:lnTo>
                      <a:pt x="6509657" y="2072225"/>
                    </a:lnTo>
                    <a:lnTo>
                      <a:pt x="6509657" y="2131532"/>
                    </a:lnTo>
                    <a:lnTo>
                      <a:pt x="6508786" y="2138304"/>
                    </a:lnTo>
                    <a:cubicBezTo>
                      <a:pt x="6506595" y="2148519"/>
                      <a:pt x="6503977" y="2158712"/>
                      <a:pt x="6502262" y="2168903"/>
                    </a:cubicBezTo>
                    <a:cubicBezTo>
                      <a:pt x="6497499" y="2197670"/>
                      <a:pt x="6498833" y="2229296"/>
                      <a:pt x="6486640" y="2254633"/>
                    </a:cubicBezTo>
                    <a:cubicBezTo>
                      <a:pt x="6473686" y="2281683"/>
                      <a:pt x="6467780" y="2307402"/>
                      <a:pt x="6471780" y="2335405"/>
                    </a:cubicBezTo>
                    <a:cubicBezTo>
                      <a:pt x="6473114" y="2344741"/>
                      <a:pt x="6481116" y="2356744"/>
                      <a:pt x="6489306" y="2360933"/>
                    </a:cubicBezTo>
                    <a:cubicBezTo>
                      <a:pt x="6507595" y="2370270"/>
                      <a:pt x="6510835" y="2383032"/>
                      <a:pt x="6504547" y="2400369"/>
                    </a:cubicBezTo>
                    <a:cubicBezTo>
                      <a:pt x="6499211" y="2415420"/>
                      <a:pt x="6496546" y="2433897"/>
                      <a:pt x="6486258" y="2444184"/>
                    </a:cubicBezTo>
                    <a:cubicBezTo>
                      <a:pt x="6457112" y="2473333"/>
                      <a:pt x="6456160" y="2510483"/>
                      <a:pt x="6448350" y="2546678"/>
                    </a:cubicBezTo>
                    <a:cubicBezTo>
                      <a:pt x="6443585" y="2568774"/>
                      <a:pt x="6443395" y="2589352"/>
                      <a:pt x="6446633" y="2611450"/>
                    </a:cubicBezTo>
                    <a:cubicBezTo>
                      <a:pt x="6453872" y="2659455"/>
                      <a:pt x="6443585" y="2706131"/>
                      <a:pt x="6430441" y="2752235"/>
                    </a:cubicBezTo>
                    <a:cubicBezTo>
                      <a:pt x="6421679" y="2782716"/>
                      <a:pt x="6416344" y="2813958"/>
                      <a:pt x="6407389" y="2844248"/>
                    </a:cubicBezTo>
                    <a:cubicBezTo>
                      <a:pt x="6400531" y="2866918"/>
                      <a:pt x="6392339" y="2889587"/>
                      <a:pt x="6381291" y="2910353"/>
                    </a:cubicBezTo>
                    <a:cubicBezTo>
                      <a:pt x="6365097" y="2940455"/>
                      <a:pt x="6340712" y="2966742"/>
                      <a:pt x="6347189" y="3005035"/>
                    </a:cubicBezTo>
                    <a:cubicBezTo>
                      <a:pt x="6352904" y="3038756"/>
                      <a:pt x="6340904" y="3069235"/>
                      <a:pt x="6329473" y="3100099"/>
                    </a:cubicBezTo>
                    <a:cubicBezTo>
                      <a:pt x="6321091" y="3122770"/>
                      <a:pt x="6312516" y="3145436"/>
                      <a:pt x="6307182" y="3168870"/>
                    </a:cubicBezTo>
                    <a:cubicBezTo>
                      <a:pt x="6300896" y="3196686"/>
                      <a:pt x="6303564" y="3228119"/>
                      <a:pt x="6291942" y="3252885"/>
                    </a:cubicBezTo>
                    <a:cubicBezTo>
                      <a:pt x="6279750" y="3278795"/>
                      <a:pt x="6287942" y="3300319"/>
                      <a:pt x="6291371" y="3323372"/>
                    </a:cubicBezTo>
                    <a:cubicBezTo>
                      <a:pt x="6296706" y="3360139"/>
                      <a:pt x="6306612" y="3396719"/>
                      <a:pt x="6294039" y="3433866"/>
                    </a:cubicBezTo>
                    <a:cubicBezTo>
                      <a:pt x="6278798" y="3479015"/>
                      <a:pt x="6262414" y="3523785"/>
                      <a:pt x="6247937" y="3569124"/>
                    </a:cubicBezTo>
                    <a:cubicBezTo>
                      <a:pt x="6242410" y="3586653"/>
                      <a:pt x="6240124" y="3605509"/>
                      <a:pt x="6237648" y="3623799"/>
                    </a:cubicBezTo>
                    <a:cubicBezTo>
                      <a:pt x="6235551" y="3641134"/>
                      <a:pt x="6240887" y="3661899"/>
                      <a:pt x="6232886" y="3675238"/>
                    </a:cubicBezTo>
                    <a:cubicBezTo>
                      <a:pt x="6212312" y="3709529"/>
                      <a:pt x="6202214" y="3744770"/>
                      <a:pt x="6202214" y="3784397"/>
                    </a:cubicBezTo>
                    <a:cubicBezTo>
                      <a:pt x="6202214" y="3799258"/>
                      <a:pt x="6193641" y="3813737"/>
                      <a:pt x="6192116" y="3828785"/>
                    </a:cubicBezTo>
                    <a:cubicBezTo>
                      <a:pt x="6190212" y="3849362"/>
                      <a:pt x="6185068" y="3872985"/>
                      <a:pt x="6192308" y="3890891"/>
                    </a:cubicBezTo>
                    <a:cubicBezTo>
                      <a:pt x="6209454" y="3932993"/>
                      <a:pt x="6195163" y="3967091"/>
                      <a:pt x="6178210" y="4003861"/>
                    </a:cubicBezTo>
                    <a:cubicBezTo>
                      <a:pt x="6161446" y="4040058"/>
                      <a:pt x="6148111" y="4078159"/>
                      <a:pt x="6137060" y="4116641"/>
                    </a:cubicBezTo>
                    <a:cubicBezTo>
                      <a:pt x="6133060" y="4131119"/>
                      <a:pt x="6139729" y="4148453"/>
                      <a:pt x="6141062" y="4164458"/>
                    </a:cubicBezTo>
                    <a:cubicBezTo>
                      <a:pt x="6141443" y="4170174"/>
                      <a:pt x="6142014" y="4176461"/>
                      <a:pt x="6140110" y="4181603"/>
                    </a:cubicBezTo>
                    <a:cubicBezTo>
                      <a:pt x="6121819" y="4231324"/>
                      <a:pt x="6107914" y="4281810"/>
                      <a:pt x="6117439" y="4335722"/>
                    </a:cubicBezTo>
                    <a:cubicBezTo>
                      <a:pt x="6118392" y="4340674"/>
                      <a:pt x="6116295" y="4346201"/>
                      <a:pt x="6114962" y="4351154"/>
                    </a:cubicBezTo>
                    <a:cubicBezTo>
                      <a:pt x="6108104" y="4375349"/>
                      <a:pt x="6097246" y="4398972"/>
                      <a:pt x="6094769" y="4423545"/>
                    </a:cubicBezTo>
                    <a:cubicBezTo>
                      <a:pt x="6088673" y="4484127"/>
                      <a:pt x="6086195" y="4545086"/>
                      <a:pt x="6082195" y="4606053"/>
                    </a:cubicBezTo>
                    <a:cubicBezTo>
                      <a:pt x="6082006" y="4609863"/>
                      <a:pt x="6082006" y="4613864"/>
                      <a:pt x="6080672" y="4617291"/>
                    </a:cubicBezTo>
                    <a:cubicBezTo>
                      <a:pt x="6072479" y="4639772"/>
                      <a:pt x="6075148" y="4659393"/>
                      <a:pt x="6090768" y="4678445"/>
                    </a:cubicBezTo>
                    <a:cubicBezTo>
                      <a:pt x="6097626" y="4686828"/>
                      <a:pt x="6101246" y="4698258"/>
                      <a:pt x="6105056" y="4708734"/>
                    </a:cubicBezTo>
                    <a:cubicBezTo>
                      <a:pt x="6110772" y="4724167"/>
                      <a:pt x="6116295" y="4739978"/>
                      <a:pt x="6119916" y="4755980"/>
                    </a:cubicBezTo>
                    <a:cubicBezTo>
                      <a:pt x="6123345" y="4771793"/>
                      <a:pt x="6128106" y="4788747"/>
                      <a:pt x="6125441" y="4803988"/>
                    </a:cubicBezTo>
                    <a:cubicBezTo>
                      <a:pt x="6120679" y="4831420"/>
                      <a:pt x="6110010" y="4857522"/>
                      <a:pt x="6102960" y="4884572"/>
                    </a:cubicBezTo>
                    <a:cubicBezTo>
                      <a:pt x="6100482" y="4893907"/>
                      <a:pt x="6100866" y="4904195"/>
                      <a:pt x="6100674" y="4913909"/>
                    </a:cubicBezTo>
                    <a:cubicBezTo>
                      <a:pt x="6100104" y="4936201"/>
                      <a:pt x="6105628" y="4959061"/>
                      <a:pt x="6089816" y="4979253"/>
                    </a:cubicBezTo>
                    <a:cubicBezTo>
                      <a:pt x="6074956" y="4997922"/>
                      <a:pt x="6079337" y="5016785"/>
                      <a:pt x="6090577" y="5036405"/>
                    </a:cubicBezTo>
                    <a:cubicBezTo>
                      <a:pt x="6098579" y="5050504"/>
                      <a:pt x="6104866" y="5066505"/>
                      <a:pt x="6107914" y="5082317"/>
                    </a:cubicBezTo>
                    <a:cubicBezTo>
                      <a:pt x="6112104" y="5104036"/>
                      <a:pt x="6113820" y="5125562"/>
                      <a:pt x="6111342" y="5148995"/>
                    </a:cubicBezTo>
                    <a:cubicBezTo>
                      <a:pt x="6109628" y="5165570"/>
                      <a:pt x="6108866" y="5179097"/>
                      <a:pt x="6098770" y="5192051"/>
                    </a:cubicBezTo>
                    <a:cubicBezTo>
                      <a:pt x="6097246" y="5194145"/>
                      <a:pt x="6096864" y="5197955"/>
                      <a:pt x="6097056" y="5200813"/>
                    </a:cubicBezTo>
                    <a:cubicBezTo>
                      <a:pt x="6100294" y="5238343"/>
                      <a:pt x="6098579" y="5275491"/>
                      <a:pt x="6096291" y="5313403"/>
                    </a:cubicBezTo>
                    <a:cubicBezTo>
                      <a:pt x="6093247" y="5361598"/>
                      <a:pt x="6102198" y="5412276"/>
                      <a:pt x="6134203" y="5453995"/>
                    </a:cubicBezTo>
                    <a:cubicBezTo>
                      <a:pt x="6138967" y="5460092"/>
                      <a:pt x="6141062" y="5469236"/>
                      <a:pt x="6142206" y="5477239"/>
                    </a:cubicBezTo>
                    <a:cubicBezTo>
                      <a:pt x="6147158" y="5514957"/>
                      <a:pt x="6150587" y="5552869"/>
                      <a:pt x="6156112" y="5590590"/>
                    </a:cubicBezTo>
                    <a:cubicBezTo>
                      <a:pt x="6159160" y="5611164"/>
                      <a:pt x="6161827" y="5632691"/>
                      <a:pt x="6170210" y="5651360"/>
                    </a:cubicBezTo>
                    <a:cubicBezTo>
                      <a:pt x="6178400" y="5669647"/>
                      <a:pt x="6188116" y="5684320"/>
                      <a:pt x="6170972" y="5695178"/>
                    </a:cubicBezTo>
                    <a:cubicBezTo>
                      <a:pt x="6180116" y="5714607"/>
                      <a:pt x="6187737" y="5731564"/>
                      <a:pt x="6195927" y="5748136"/>
                    </a:cubicBezTo>
                    <a:cubicBezTo>
                      <a:pt x="6198974" y="5754234"/>
                      <a:pt x="6203929" y="5759378"/>
                      <a:pt x="6206787" y="5765474"/>
                    </a:cubicBezTo>
                    <a:cubicBezTo>
                      <a:pt x="6209834" y="5771953"/>
                      <a:pt x="6211739" y="5779191"/>
                      <a:pt x="6213264" y="5786239"/>
                    </a:cubicBezTo>
                    <a:cubicBezTo>
                      <a:pt x="6220122" y="5817674"/>
                      <a:pt x="6226408" y="5849107"/>
                      <a:pt x="6233839" y="5880348"/>
                    </a:cubicBezTo>
                    <a:cubicBezTo>
                      <a:pt x="6235362" y="5886447"/>
                      <a:pt x="6241458" y="5891590"/>
                      <a:pt x="6245457" y="5897114"/>
                    </a:cubicBezTo>
                    <a:cubicBezTo>
                      <a:pt x="6248126" y="5900735"/>
                      <a:pt x="6252127" y="5904353"/>
                      <a:pt x="6252699" y="5908355"/>
                    </a:cubicBezTo>
                    <a:cubicBezTo>
                      <a:pt x="6257271" y="5938836"/>
                      <a:pt x="6262606" y="5969124"/>
                      <a:pt x="6264891" y="5999796"/>
                    </a:cubicBezTo>
                    <a:cubicBezTo>
                      <a:pt x="6266794" y="6025515"/>
                      <a:pt x="6266225" y="6050282"/>
                      <a:pt x="6299372" y="6056948"/>
                    </a:cubicBezTo>
                    <a:cubicBezTo>
                      <a:pt x="6305088" y="6058092"/>
                      <a:pt x="6311185" y="6066284"/>
                      <a:pt x="6314041" y="6072569"/>
                    </a:cubicBezTo>
                    <a:cubicBezTo>
                      <a:pt x="6322233" y="6090477"/>
                      <a:pt x="6327758" y="6109530"/>
                      <a:pt x="6336139" y="6127247"/>
                    </a:cubicBezTo>
                    <a:cubicBezTo>
                      <a:pt x="6364144" y="6185351"/>
                      <a:pt x="6381862" y="6246121"/>
                      <a:pt x="6378623" y="6311084"/>
                    </a:cubicBezTo>
                    <a:cubicBezTo>
                      <a:pt x="6377671" y="6331277"/>
                      <a:pt x="6367382" y="6350899"/>
                      <a:pt x="6363571" y="6363664"/>
                    </a:cubicBezTo>
                    <a:cubicBezTo>
                      <a:pt x="6378623" y="6400429"/>
                      <a:pt x="6393101" y="6431292"/>
                      <a:pt x="6403960" y="6463490"/>
                    </a:cubicBezTo>
                    <a:cubicBezTo>
                      <a:pt x="6413676" y="6491874"/>
                      <a:pt x="6419772" y="6521593"/>
                      <a:pt x="6426820" y="6550742"/>
                    </a:cubicBezTo>
                    <a:cubicBezTo>
                      <a:pt x="6429489" y="6561411"/>
                      <a:pt x="6431012" y="6572269"/>
                      <a:pt x="6432347" y="6583128"/>
                    </a:cubicBezTo>
                    <a:cubicBezTo>
                      <a:pt x="6436537" y="6617036"/>
                      <a:pt x="6426440" y="6652472"/>
                      <a:pt x="6442443" y="6685617"/>
                    </a:cubicBezTo>
                    <a:cubicBezTo>
                      <a:pt x="6450825" y="6702955"/>
                      <a:pt x="6460921" y="6720103"/>
                      <a:pt x="6465303" y="6738388"/>
                    </a:cubicBezTo>
                    <a:cubicBezTo>
                      <a:pt x="6470066" y="6758011"/>
                      <a:pt x="6477496" y="6777207"/>
                      <a:pt x="6482807" y="6796804"/>
                    </a:cubicBezTo>
                    <a:lnTo>
                      <a:pt x="6487578" y="6857457"/>
                    </a:lnTo>
                    <a:lnTo>
                      <a:pt x="6360339" y="6857457"/>
                    </a:lnTo>
                    <a:lnTo>
                      <a:pt x="6360339" y="6857998"/>
                    </a:lnTo>
                    <a:lnTo>
                      <a:pt x="0" y="6857998"/>
                    </a:lnTo>
                    <a:close/>
                  </a:path>
                </a:pathLst>
              </a:custGeom>
              <a:solidFill>
                <a:schemeClr val="tx1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08" name="Freeform: Shape 71">
                <a:extLst>
                  <a:ext uri="{FF2B5EF4-FFF2-40B4-BE49-F238E27FC236}">
                    <a16:creationId xmlns:a16="http://schemas.microsoft.com/office/drawing/2014/main" id="{D2063333-816F-442C-A0E6-238F0678BD4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5682343" y="2"/>
                <a:ext cx="6509657" cy="6857998"/>
              </a:xfrm>
              <a:custGeom>
                <a:avLst/>
                <a:gdLst>
                  <a:gd name="connsiteX0" fmla="*/ 5757500 w 6509657"/>
                  <a:gd name="connsiteY0" fmla="*/ 6118149 h 6857998"/>
                  <a:gd name="connsiteX1" fmla="*/ 5778719 w 6509657"/>
                  <a:gd name="connsiteY1" fmla="*/ 6133723 h 6857998"/>
                  <a:gd name="connsiteX2" fmla="*/ 5794879 w 6509657"/>
                  <a:gd name="connsiteY2" fmla="*/ 6149380 h 6857998"/>
                  <a:gd name="connsiteX3" fmla="*/ 5800355 w 6509657"/>
                  <a:gd name="connsiteY3" fmla="*/ 6166562 h 6857998"/>
                  <a:gd name="connsiteX4" fmla="*/ 5794879 w 6509657"/>
                  <a:gd name="connsiteY4" fmla="*/ 6149379 h 6857998"/>
                  <a:gd name="connsiteX5" fmla="*/ 5778719 w 6509657"/>
                  <a:gd name="connsiteY5" fmla="*/ 6133722 h 6857998"/>
                  <a:gd name="connsiteX6" fmla="*/ 5757500 w 6509657"/>
                  <a:gd name="connsiteY6" fmla="*/ 6118149 h 6857998"/>
                  <a:gd name="connsiteX7" fmla="*/ 5665657 w 6509657"/>
                  <a:gd name="connsiteY7" fmla="*/ 4941372 h 6857998"/>
                  <a:gd name="connsiteX8" fmla="*/ 5668987 w 6509657"/>
                  <a:gd name="connsiteY8" fmla="*/ 4950869 h 6857998"/>
                  <a:gd name="connsiteX9" fmla="*/ 5678672 w 6509657"/>
                  <a:gd name="connsiteY9" fmla="*/ 4991382 h 6857998"/>
                  <a:gd name="connsiteX10" fmla="*/ 5668987 w 6509657"/>
                  <a:gd name="connsiteY10" fmla="*/ 4950868 h 6857998"/>
                  <a:gd name="connsiteX11" fmla="*/ 5669596 w 6509657"/>
                  <a:gd name="connsiteY11" fmla="*/ 4749807 h 6857998"/>
                  <a:gd name="connsiteX12" fmla="*/ 5654889 w 6509657"/>
                  <a:gd name="connsiteY12" fmla="*/ 4799797 h 6857998"/>
                  <a:gd name="connsiteX13" fmla="*/ 5669596 w 6509657"/>
                  <a:gd name="connsiteY13" fmla="*/ 4749807 h 6857998"/>
                  <a:gd name="connsiteX14" fmla="*/ 5687394 w 6509657"/>
                  <a:gd name="connsiteY14" fmla="*/ 4543185 h 6857998"/>
                  <a:gd name="connsiteX15" fmla="*/ 5692800 w 6509657"/>
                  <a:gd name="connsiteY15" fmla="*/ 4557092 h 6857998"/>
                  <a:gd name="connsiteX16" fmla="*/ 5719165 w 6509657"/>
                  <a:gd name="connsiteY16" fmla="*/ 4602021 h 6857998"/>
                  <a:gd name="connsiteX17" fmla="*/ 5692800 w 6509657"/>
                  <a:gd name="connsiteY17" fmla="*/ 4557091 h 6857998"/>
                  <a:gd name="connsiteX18" fmla="*/ 6153612 w 6509657"/>
                  <a:gd name="connsiteY18" fmla="*/ 2819253 h 6857998"/>
                  <a:gd name="connsiteX19" fmla="*/ 6165256 w 6509657"/>
                  <a:gd name="connsiteY19" fmla="*/ 2827484 h 6857998"/>
                  <a:gd name="connsiteX20" fmla="*/ 6165258 w 6509657"/>
                  <a:gd name="connsiteY20" fmla="*/ 2827486 h 6857998"/>
                  <a:gd name="connsiteX21" fmla="*/ 6193761 w 6509657"/>
                  <a:gd name="connsiteY21" fmla="*/ 2861156 h 6857998"/>
                  <a:gd name="connsiteX22" fmla="*/ 6184107 w 6509657"/>
                  <a:gd name="connsiteY22" fmla="*/ 2842392 h 6857998"/>
                  <a:gd name="connsiteX23" fmla="*/ 6165258 w 6509657"/>
                  <a:gd name="connsiteY23" fmla="*/ 2827486 h 6857998"/>
                  <a:gd name="connsiteX24" fmla="*/ 6165256 w 6509657"/>
                  <a:gd name="connsiteY24" fmla="*/ 2827483 h 6857998"/>
                  <a:gd name="connsiteX25" fmla="*/ 6083958 w 6509657"/>
                  <a:gd name="connsiteY25" fmla="*/ 1974015 h 6857998"/>
                  <a:gd name="connsiteX26" fmla="*/ 6077444 w 6509657"/>
                  <a:gd name="connsiteY26" fmla="*/ 1999763 h 6857998"/>
                  <a:gd name="connsiteX27" fmla="*/ 6059716 w 6509657"/>
                  <a:gd name="connsiteY27" fmla="*/ 2023547 h 6857998"/>
                  <a:gd name="connsiteX28" fmla="*/ 6083958 w 6509657"/>
                  <a:gd name="connsiteY28" fmla="*/ 1974015 h 6857998"/>
                  <a:gd name="connsiteX29" fmla="*/ 6066764 w 6509657"/>
                  <a:gd name="connsiteY29" fmla="*/ 1768838 h 6857998"/>
                  <a:gd name="connsiteX30" fmla="*/ 6058162 w 6509657"/>
                  <a:gd name="connsiteY30" fmla="*/ 1785412 h 6857998"/>
                  <a:gd name="connsiteX31" fmla="*/ 6057382 w 6509657"/>
                  <a:gd name="connsiteY31" fmla="*/ 1801558 h 6857998"/>
                  <a:gd name="connsiteX32" fmla="*/ 6066764 w 6509657"/>
                  <a:gd name="connsiteY32" fmla="*/ 1768838 h 6857998"/>
                  <a:gd name="connsiteX33" fmla="*/ 6176353 w 6509657"/>
                  <a:gd name="connsiteY33" fmla="*/ 520953 h 6857998"/>
                  <a:gd name="connsiteX34" fmla="*/ 6169625 w 6509657"/>
                  <a:gd name="connsiteY34" fmla="*/ 549926 h 6857998"/>
                  <a:gd name="connsiteX35" fmla="*/ 6163371 w 6509657"/>
                  <a:gd name="connsiteY35" fmla="*/ 566616 h 6857998"/>
                  <a:gd name="connsiteX36" fmla="*/ 6157421 w 6509657"/>
                  <a:gd name="connsiteY36" fmla="*/ 581804 h 6857998"/>
                  <a:gd name="connsiteX37" fmla="*/ 6157002 w 6509657"/>
                  <a:gd name="connsiteY37" fmla="*/ 583595 h 6857998"/>
                  <a:gd name="connsiteX38" fmla="*/ 6154828 w 6509657"/>
                  <a:gd name="connsiteY38" fmla="*/ 589388 h 6857998"/>
                  <a:gd name="connsiteX39" fmla="*/ 6150205 w 6509657"/>
                  <a:gd name="connsiteY39" fmla="*/ 612658 h 6857998"/>
                  <a:gd name="connsiteX40" fmla="*/ 6157002 w 6509657"/>
                  <a:gd name="connsiteY40" fmla="*/ 583595 h 6857998"/>
                  <a:gd name="connsiteX41" fmla="*/ 6163319 w 6509657"/>
                  <a:gd name="connsiteY41" fmla="*/ 566754 h 6857998"/>
                  <a:gd name="connsiteX42" fmla="*/ 6163371 w 6509657"/>
                  <a:gd name="connsiteY42" fmla="*/ 566616 h 6857998"/>
                  <a:gd name="connsiteX43" fmla="*/ 6169209 w 6509657"/>
                  <a:gd name="connsiteY43" fmla="*/ 551717 h 6857998"/>
                  <a:gd name="connsiteX44" fmla="*/ 6169625 w 6509657"/>
                  <a:gd name="connsiteY44" fmla="*/ 549926 h 6857998"/>
                  <a:gd name="connsiteX45" fmla="*/ 6171790 w 6509657"/>
                  <a:gd name="connsiteY45" fmla="*/ 544146 h 6857998"/>
                  <a:gd name="connsiteX46" fmla="*/ 6176353 w 6509657"/>
                  <a:gd name="connsiteY46" fmla="*/ 520953 h 6857998"/>
                  <a:gd name="connsiteX47" fmla="*/ 6125250 w 6509657"/>
                  <a:gd name="connsiteY47" fmla="*/ 268794 h 6857998"/>
                  <a:gd name="connsiteX48" fmla="*/ 6120374 w 6509657"/>
                  <a:gd name="connsiteY48" fmla="*/ 299164 h 6857998"/>
                  <a:gd name="connsiteX49" fmla="*/ 6121819 w 6509657"/>
                  <a:gd name="connsiteY49" fmla="*/ 328017 h 6857998"/>
                  <a:gd name="connsiteX50" fmla="*/ 0 w 6509657"/>
                  <a:gd name="connsiteY50" fmla="*/ 0 h 6857998"/>
                  <a:gd name="connsiteX51" fmla="*/ 6442666 w 6509657"/>
                  <a:gd name="connsiteY51" fmla="*/ 0 h 6857998"/>
                  <a:gd name="connsiteX52" fmla="*/ 6438451 w 6509657"/>
                  <a:gd name="connsiteY52" fmla="*/ 24480 h 6857998"/>
                  <a:gd name="connsiteX53" fmla="*/ 6426440 w 6509657"/>
                  <a:gd name="connsiteY53" fmla="*/ 47806 h 6857998"/>
                  <a:gd name="connsiteX54" fmla="*/ 6417296 w 6509657"/>
                  <a:gd name="connsiteY54" fmla="*/ 105718 h 6857998"/>
                  <a:gd name="connsiteX55" fmla="*/ 6418631 w 6509657"/>
                  <a:gd name="connsiteY55" fmla="*/ 152584 h 6857998"/>
                  <a:gd name="connsiteX56" fmla="*/ 6420344 w 6509657"/>
                  <a:gd name="connsiteY56" fmla="*/ 234883 h 6857998"/>
                  <a:gd name="connsiteX57" fmla="*/ 6424727 w 6509657"/>
                  <a:gd name="connsiteY57" fmla="*/ 261173 h 6857998"/>
                  <a:gd name="connsiteX58" fmla="*/ 6412152 w 6509657"/>
                  <a:gd name="connsiteY58" fmla="*/ 380050 h 6857998"/>
                  <a:gd name="connsiteX59" fmla="*/ 6411200 w 6509657"/>
                  <a:gd name="connsiteY59" fmla="*/ 447870 h 6857998"/>
                  <a:gd name="connsiteX60" fmla="*/ 6395577 w 6509657"/>
                  <a:gd name="connsiteY60" fmla="*/ 524262 h 6857998"/>
                  <a:gd name="connsiteX61" fmla="*/ 6396339 w 6509657"/>
                  <a:gd name="connsiteY61" fmla="*/ 546552 h 6857998"/>
                  <a:gd name="connsiteX62" fmla="*/ 6397674 w 6509657"/>
                  <a:gd name="connsiteY62" fmla="*/ 571508 h 6857998"/>
                  <a:gd name="connsiteX63" fmla="*/ 6398818 w 6509657"/>
                  <a:gd name="connsiteY63" fmla="*/ 648092 h 6857998"/>
                  <a:gd name="connsiteX64" fmla="*/ 6404531 w 6509657"/>
                  <a:gd name="connsiteY64" fmla="*/ 694576 h 6857998"/>
                  <a:gd name="connsiteX65" fmla="*/ 6401104 w 6509657"/>
                  <a:gd name="connsiteY65" fmla="*/ 783158 h 6857998"/>
                  <a:gd name="connsiteX66" fmla="*/ 6406056 w 6509657"/>
                  <a:gd name="connsiteY66" fmla="*/ 815929 h 6857998"/>
                  <a:gd name="connsiteX67" fmla="*/ 6406628 w 6509657"/>
                  <a:gd name="connsiteY67" fmla="*/ 898797 h 6857998"/>
                  <a:gd name="connsiteX68" fmla="*/ 6403770 w 6509657"/>
                  <a:gd name="connsiteY68" fmla="*/ 973095 h 6857998"/>
                  <a:gd name="connsiteX69" fmla="*/ 6405294 w 6509657"/>
                  <a:gd name="connsiteY69" fmla="*/ 1044725 h 6857998"/>
                  <a:gd name="connsiteX70" fmla="*/ 6411580 w 6509657"/>
                  <a:gd name="connsiteY70" fmla="*/ 1095972 h 6857998"/>
                  <a:gd name="connsiteX71" fmla="*/ 6415391 w 6509657"/>
                  <a:gd name="connsiteY71" fmla="*/ 1151600 h 6857998"/>
                  <a:gd name="connsiteX72" fmla="*/ 6438060 w 6509657"/>
                  <a:gd name="connsiteY72" fmla="*/ 1304955 h 6857998"/>
                  <a:gd name="connsiteX73" fmla="*/ 6432537 w 6509657"/>
                  <a:gd name="connsiteY73" fmla="*/ 1333341 h 6857998"/>
                  <a:gd name="connsiteX74" fmla="*/ 6427393 w 6509657"/>
                  <a:gd name="connsiteY74" fmla="*/ 1494509 h 6857998"/>
                  <a:gd name="connsiteX75" fmla="*/ 6427775 w 6509657"/>
                  <a:gd name="connsiteY75" fmla="*/ 1529563 h 6857998"/>
                  <a:gd name="connsiteX76" fmla="*/ 6405294 w 6509657"/>
                  <a:gd name="connsiteY76" fmla="*/ 1623675 h 6857998"/>
                  <a:gd name="connsiteX77" fmla="*/ 6440919 w 6509657"/>
                  <a:gd name="connsiteY77" fmla="*/ 1768838 h 6857998"/>
                  <a:gd name="connsiteX78" fmla="*/ 6485496 w 6509657"/>
                  <a:gd name="connsiteY78" fmla="*/ 1904673 h 6857998"/>
                  <a:gd name="connsiteX79" fmla="*/ 6491212 w 6509657"/>
                  <a:gd name="connsiteY79" fmla="*/ 1921817 h 6857998"/>
                  <a:gd name="connsiteX80" fmla="*/ 6500928 w 6509657"/>
                  <a:gd name="connsiteY80" fmla="*/ 1970586 h 6857998"/>
                  <a:gd name="connsiteX81" fmla="*/ 6504358 w 6509657"/>
                  <a:gd name="connsiteY81" fmla="*/ 2030977 h 6857998"/>
                  <a:gd name="connsiteX82" fmla="*/ 6509406 w 6509657"/>
                  <a:gd name="connsiteY82" fmla="*/ 2069340 h 6857998"/>
                  <a:gd name="connsiteX83" fmla="*/ 6509657 w 6509657"/>
                  <a:gd name="connsiteY83" fmla="*/ 2072225 h 6857998"/>
                  <a:gd name="connsiteX84" fmla="*/ 6509657 w 6509657"/>
                  <a:gd name="connsiteY84" fmla="*/ 2131532 h 6857998"/>
                  <a:gd name="connsiteX85" fmla="*/ 6508786 w 6509657"/>
                  <a:gd name="connsiteY85" fmla="*/ 2138304 h 6857998"/>
                  <a:gd name="connsiteX86" fmla="*/ 6502262 w 6509657"/>
                  <a:gd name="connsiteY86" fmla="*/ 2168903 h 6857998"/>
                  <a:gd name="connsiteX87" fmla="*/ 6486640 w 6509657"/>
                  <a:gd name="connsiteY87" fmla="*/ 2254633 h 6857998"/>
                  <a:gd name="connsiteX88" fmla="*/ 6471780 w 6509657"/>
                  <a:gd name="connsiteY88" fmla="*/ 2335405 h 6857998"/>
                  <a:gd name="connsiteX89" fmla="*/ 6489306 w 6509657"/>
                  <a:gd name="connsiteY89" fmla="*/ 2360933 h 6857998"/>
                  <a:gd name="connsiteX90" fmla="*/ 6504547 w 6509657"/>
                  <a:gd name="connsiteY90" fmla="*/ 2400369 h 6857998"/>
                  <a:gd name="connsiteX91" fmla="*/ 6486258 w 6509657"/>
                  <a:gd name="connsiteY91" fmla="*/ 2444184 h 6857998"/>
                  <a:gd name="connsiteX92" fmla="*/ 6448350 w 6509657"/>
                  <a:gd name="connsiteY92" fmla="*/ 2546678 h 6857998"/>
                  <a:gd name="connsiteX93" fmla="*/ 6446633 w 6509657"/>
                  <a:gd name="connsiteY93" fmla="*/ 2611450 h 6857998"/>
                  <a:gd name="connsiteX94" fmla="*/ 6430441 w 6509657"/>
                  <a:gd name="connsiteY94" fmla="*/ 2752235 h 6857998"/>
                  <a:gd name="connsiteX95" fmla="*/ 6407389 w 6509657"/>
                  <a:gd name="connsiteY95" fmla="*/ 2844248 h 6857998"/>
                  <a:gd name="connsiteX96" fmla="*/ 6381291 w 6509657"/>
                  <a:gd name="connsiteY96" fmla="*/ 2910353 h 6857998"/>
                  <a:gd name="connsiteX97" fmla="*/ 6347189 w 6509657"/>
                  <a:gd name="connsiteY97" fmla="*/ 3005035 h 6857998"/>
                  <a:gd name="connsiteX98" fmla="*/ 6329473 w 6509657"/>
                  <a:gd name="connsiteY98" fmla="*/ 3100099 h 6857998"/>
                  <a:gd name="connsiteX99" fmla="*/ 6307182 w 6509657"/>
                  <a:gd name="connsiteY99" fmla="*/ 3168870 h 6857998"/>
                  <a:gd name="connsiteX100" fmla="*/ 6291942 w 6509657"/>
                  <a:gd name="connsiteY100" fmla="*/ 3252885 h 6857998"/>
                  <a:gd name="connsiteX101" fmla="*/ 6291371 w 6509657"/>
                  <a:gd name="connsiteY101" fmla="*/ 3323372 h 6857998"/>
                  <a:gd name="connsiteX102" fmla="*/ 6294039 w 6509657"/>
                  <a:gd name="connsiteY102" fmla="*/ 3433866 h 6857998"/>
                  <a:gd name="connsiteX103" fmla="*/ 6247937 w 6509657"/>
                  <a:gd name="connsiteY103" fmla="*/ 3569124 h 6857998"/>
                  <a:gd name="connsiteX104" fmla="*/ 6237648 w 6509657"/>
                  <a:gd name="connsiteY104" fmla="*/ 3623799 h 6857998"/>
                  <a:gd name="connsiteX105" fmla="*/ 6232886 w 6509657"/>
                  <a:gd name="connsiteY105" fmla="*/ 3675238 h 6857998"/>
                  <a:gd name="connsiteX106" fmla="*/ 6202214 w 6509657"/>
                  <a:gd name="connsiteY106" fmla="*/ 3784397 h 6857998"/>
                  <a:gd name="connsiteX107" fmla="*/ 6192116 w 6509657"/>
                  <a:gd name="connsiteY107" fmla="*/ 3828785 h 6857998"/>
                  <a:gd name="connsiteX108" fmla="*/ 6192308 w 6509657"/>
                  <a:gd name="connsiteY108" fmla="*/ 3890891 h 6857998"/>
                  <a:gd name="connsiteX109" fmla="*/ 6178210 w 6509657"/>
                  <a:gd name="connsiteY109" fmla="*/ 4003861 h 6857998"/>
                  <a:gd name="connsiteX110" fmla="*/ 6137060 w 6509657"/>
                  <a:gd name="connsiteY110" fmla="*/ 4116641 h 6857998"/>
                  <a:gd name="connsiteX111" fmla="*/ 6141062 w 6509657"/>
                  <a:gd name="connsiteY111" fmla="*/ 4164458 h 6857998"/>
                  <a:gd name="connsiteX112" fmla="*/ 6140110 w 6509657"/>
                  <a:gd name="connsiteY112" fmla="*/ 4181603 h 6857998"/>
                  <a:gd name="connsiteX113" fmla="*/ 6117439 w 6509657"/>
                  <a:gd name="connsiteY113" fmla="*/ 4335722 h 6857998"/>
                  <a:gd name="connsiteX114" fmla="*/ 6114962 w 6509657"/>
                  <a:gd name="connsiteY114" fmla="*/ 4351154 h 6857998"/>
                  <a:gd name="connsiteX115" fmla="*/ 6094769 w 6509657"/>
                  <a:gd name="connsiteY115" fmla="*/ 4423545 h 6857998"/>
                  <a:gd name="connsiteX116" fmla="*/ 6082195 w 6509657"/>
                  <a:gd name="connsiteY116" fmla="*/ 4606053 h 6857998"/>
                  <a:gd name="connsiteX117" fmla="*/ 6080672 w 6509657"/>
                  <a:gd name="connsiteY117" fmla="*/ 4617291 h 6857998"/>
                  <a:gd name="connsiteX118" fmla="*/ 6090768 w 6509657"/>
                  <a:gd name="connsiteY118" fmla="*/ 4678445 h 6857998"/>
                  <a:gd name="connsiteX119" fmla="*/ 6105056 w 6509657"/>
                  <a:gd name="connsiteY119" fmla="*/ 4708734 h 6857998"/>
                  <a:gd name="connsiteX120" fmla="*/ 6119916 w 6509657"/>
                  <a:gd name="connsiteY120" fmla="*/ 4755980 h 6857998"/>
                  <a:gd name="connsiteX121" fmla="*/ 6125441 w 6509657"/>
                  <a:gd name="connsiteY121" fmla="*/ 4803988 h 6857998"/>
                  <a:gd name="connsiteX122" fmla="*/ 6102960 w 6509657"/>
                  <a:gd name="connsiteY122" fmla="*/ 4884572 h 6857998"/>
                  <a:gd name="connsiteX123" fmla="*/ 6100674 w 6509657"/>
                  <a:gd name="connsiteY123" fmla="*/ 4913909 h 6857998"/>
                  <a:gd name="connsiteX124" fmla="*/ 6089816 w 6509657"/>
                  <a:gd name="connsiteY124" fmla="*/ 4979253 h 6857998"/>
                  <a:gd name="connsiteX125" fmla="*/ 6090577 w 6509657"/>
                  <a:gd name="connsiteY125" fmla="*/ 5036405 h 6857998"/>
                  <a:gd name="connsiteX126" fmla="*/ 6107914 w 6509657"/>
                  <a:gd name="connsiteY126" fmla="*/ 5082317 h 6857998"/>
                  <a:gd name="connsiteX127" fmla="*/ 6111342 w 6509657"/>
                  <a:gd name="connsiteY127" fmla="*/ 5148995 h 6857998"/>
                  <a:gd name="connsiteX128" fmla="*/ 6098770 w 6509657"/>
                  <a:gd name="connsiteY128" fmla="*/ 5192051 h 6857998"/>
                  <a:gd name="connsiteX129" fmla="*/ 6097056 w 6509657"/>
                  <a:gd name="connsiteY129" fmla="*/ 5200813 h 6857998"/>
                  <a:gd name="connsiteX130" fmla="*/ 6096291 w 6509657"/>
                  <a:gd name="connsiteY130" fmla="*/ 5313403 h 6857998"/>
                  <a:gd name="connsiteX131" fmla="*/ 6134203 w 6509657"/>
                  <a:gd name="connsiteY131" fmla="*/ 5453995 h 6857998"/>
                  <a:gd name="connsiteX132" fmla="*/ 6142206 w 6509657"/>
                  <a:gd name="connsiteY132" fmla="*/ 5477239 h 6857998"/>
                  <a:gd name="connsiteX133" fmla="*/ 6156112 w 6509657"/>
                  <a:gd name="connsiteY133" fmla="*/ 5590590 h 6857998"/>
                  <a:gd name="connsiteX134" fmla="*/ 6170210 w 6509657"/>
                  <a:gd name="connsiteY134" fmla="*/ 5651360 h 6857998"/>
                  <a:gd name="connsiteX135" fmla="*/ 6170972 w 6509657"/>
                  <a:gd name="connsiteY135" fmla="*/ 5695178 h 6857998"/>
                  <a:gd name="connsiteX136" fmla="*/ 6195927 w 6509657"/>
                  <a:gd name="connsiteY136" fmla="*/ 5748136 h 6857998"/>
                  <a:gd name="connsiteX137" fmla="*/ 6206787 w 6509657"/>
                  <a:gd name="connsiteY137" fmla="*/ 5765474 h 6857998"/>
                  <a:gd name="connsiteX138" fmla="*/ 6213264 w 6509657"/>
                  <a:gd name="connsiteY138" fmla="*/ 5786239 h 6857998"/>
                  <a:gd name="connsiteX139" fmla="*/ 6233839 w 6509657"/>
                  <a:gd name="connsiteY139" fmla="*/ 5880348 h 6857998"/>
                  <a:gd name="connsiteX140" fmla="*/ 6245457 w 6509657"/>
                  <a:gd name="connsiteY140" fmla="*/ 5897114 h 6857998"/>
                  <a:gd name="connsiteX141" fmla="*/ 6252699 w 6509657"/>
                  <a:gd name="connsiteY141" fmla="*/ 5908355 h 6857998"/>
                  <a:gd name="connsiteX142" fmla="*/ 6264891 w 6509657"/>
                  <a:gd name="connsiteY142" fmla="*/ 5999796 h 6857998"/>
                  <a:gd name="connsiteX143" fmla="*/ 6299372 w 6509657"/>
                  <a:gd name="connsiteY143" fmla="*/ 6056948 h 6857998"/>
                  <a:gd name="connsiteX144" fmla="*/ 6314041 w 6509657"/>
                  <a:gd name="connsiteY144" fmla="*/ 6072569 h 6857998"/>
                  <a:gd name="connsiteX145" fmla="*/ 6336139 w 6509657"/>
                  <a:gd name="connsiteY145" fmla="*/ 6127247 h 6857998"/>
                  <a:gd name="connsiteX146" fmla="*/ 6378623 w 6509657"/>
                  <a:gd name="connsiteY146" fmla="*/ 6311084 h 6857998"/>
                  <a:gd name="connsiteX147" fmla="*/ 6363571 w 6509657"/>
                  <a:gd name="connsiteY147" fmla="*/ 6363664 h 6857998"/>
                  <a:gd name="connsiteX148" fmla="*/ 6403960 w 6509657"/>
                  <a:gd name="connsiteY148" fmla="*/ 6463490 h 6857998"/>
                  <a:gd name="connsiteX149" fmla="*/ 6426820 w 6509657"/>
                  <a:gd name="connsiteY149" fmla="*/ 6550742 h 6857998"/>
                  <a:gd name="connsiteX150" fmla="*/ 6432347 w 6509657"/>
                  <a:gd name="connsiteY150" fmla="*/ 6583128 h 6857998"/>
                  <a:gd name="connsiteX151" fmla="*/ 6442443 w 6509657"/>
                  <a:gd name="connsiteY151" fmla="*/ 6685617 h 6857998"/>
                  <a:gd name="connsiteX152" fmla="*/ 6465303 w 6509657"/>
                  <a:gd name="connsiteY152" fmla="*/ 6738388 h 6857998"/>
                  <a:gd name="connsiteX153" fmla="*/ 6482807 w 6509657"/>
                  <a:gd name="connsiteY153" fmla="*/ 6796804 h 6857998"/>
                  <a:gd name="connsiteX154" fmla="*/ 6487578 w 6509657"/>
                  <a:gd name="connsiteY154" fmla="*/ 6857457 h 6857998"/>
                  <a:gd name="connsiteX155" fmla="*/ 6360339 w 6509657"/>
                  <a:gd name="connsiteY155" fmla="*/ 6857457 h 6857998"/>
                  <a:gd name="connsiteX156" fmla="*/ 6360339 w 6509657"/>
                  <a:gd name="connsiteY156" fmla="*/ 6857998 h 6857998"/>
                  <a:gd name="connsiteX157" fmla="*/ 0 w 6509657"/>
                  <a:gd name="connsiteY157" fmla="*/ 6857998 h 685799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</a:cxnLst>
                <a:rect l="l" t="t" r="r" b="b"/>
                <a:pathLst>
                  <a:path w="6509657" h="6857998">
                    <a:moveTo>
                      <a:pt x="5757500" y="6118149"/>
                    </a:moveTo>
                    <a:cubicBezTo>
                      <a:pt x="5764049" y="6124102"/>
                      <a:pt x="5771670" y="6129341"/>
                      <a:pt x="5778719" y="6133723"/>
                    </a:cubicBezTo>
                    <a:cubicBezTo>
                      <a:pt x="5785863" y="6138152"/>
                      <a:pt x="5791209" y="6143474"/>
                      <a:pt x="5794879" y="6149380"/>
                    </a:cubicBezTo>
                    <a:lnTo>
                      <a:pt x="5800355" y="6166562"/>
                    </a:lnTo>
                    <a:lnTo>
                      <a:pt x="5794879" y="6149379"/>
                    </a:lnTo>
                    <a:cubicBezTo>
                      <a:pt x="5791209" y="6143474"/>
                      <a:pt x="5785863" y="6138152"/>
                      <a:pt x="5778719" y="6133722"/>
                    </a:cubicBezTo>
                    <a:cubicBezTo>
                      <a:pt x="5771670" y="6129341"/>
                      <a:pt x="5764049" y="6124102"/>
                      <a:pt x="5757500" y="6118149"/>
                    </a:cubicBezTo>
                    <a:close/>
                    <a:moveTo>
                      <a:pt x="5665657" y="4941372"/>
                    </a:moveTo>
                    <a:lnTo>
                      <a:pt x="5668987" y="4950869"/>
                    </a:lnTo>
                    <a:lnTo>
                      <a:pt x="5678672" y="4991382"/>
                    </a:lnTo>
                    <a:lnTo>
                      <a:pt x="5668987" y="4950868"/>
                    </a:lnTo>
                    <a:close/>
                    <a:moveTo>
                      <a:pt x="5669596" y="4749807"/>
                    </a:moveTo>
                    <a:cubicBezTo>
                      <a:pt x="5657460" y="4762826"/>
                      <a:pt x="5656603" y="4781365"/>
                      <a:pt x="5654889" y="4799797"/>
                    </a:cubicBezTo>
                    <a:cubicBezTo>
                      <a:pt x="5656603" y="4781365"/>
                      <a:pt x="5657460" y="4762827"/>
                      <a:pt x="5669596" y="4749807"/>
                    </a:cubicBezTo>
                    <a:close/>
                    <a:moveTo>
                      <a:pt x="5687394" y="4543185"/>
                    </a:moveTo>
                    <a:cubicBezTo>
                      <a:pt x="5688372" y="4548281"/>
                      <a:pt x="5690419" y="4553662"/>
                      <a:pt x="5692800" y="4557092"/>
                    </a:cubicBezTo>
                    <a:cubicBezTo>
                      <a:pt x="5704421" y="4573618"/>
                      <a:pt x="5713208" y="4588275"/>
                      <a:pt x="5719165" y="4602021"/>
                    </a:cubicBezTo>
                    <a:cubicBezTo>
                      <a:pt x="5713208" y="4588275"/>
                      <a:pt x="5704421" y="4573618"/>
                      <a:pt x="5692800" y="4557091"/>
                    </a:cubicBezTo>
                    <a:close/>
                    <a:moveTo>
                      <a:pt x="6153612" y="2819253"/>
                    </a:moveTo>
                    <a:lnTo>
                      <a:pt x="6165256" y="2827484"/>
                    </a:lnTo>
                    <a:lnTo>
                      <a:pt x="6165258" y="2827486"/>
                    </a:lnTo>
                    <a:lnTo>
                      <a:pt x="6193761" y="2861156"/>
                    </a:lnTo>
                    <a:lnTo>
                      <a:pt x="6184107" y="2842392"/>
                    </a:lnTo>
                    <a:lnTo>
                      <a:pt x="6165258" y="2827486"/>
                    </a:lnTo>
                    <a:lnTo>
                      <a:pt x="6165256" y="2827483"/>
                    </a:lnTo>
                    <a:close/>
                    <a:moveTo>
                      <a:pt x="6083958" y="1974015"/>
                    </a:moveTo>
                    <a:lnTo>
                      <a:pt x="6077444" y="1999763"/>
                    </a:lnTo>
                    <a:cubicBezTo>
                      <a:pt x="6073635" y="2008056"/>
                      <a:pt x="6067955" y="2016020"/>
                      <a:pt x="6059716" y="2023547"/>
                    </a:cubicBezTo>
                    <a:cubicBezTo>
                      <a:pt x="6076195" y="2008497"/>
                      <a:pt x="6082433" y="1991685"/>
                      <a:pt x="6083958" y="1974015"/>
                    </a:cubicBezTo>
                    <a:close/>
                    <a:moveTo>
                      <a:pt x="6066764" y="1768838"/>
                    </a:moveTo>
                    <a:cubicBezTo>
                      <a:pt x="6062383" y="1774411"/>
                      <a:pt x="6059620" y="1779948"/>
                      <a:pt x="6058162" y="1785412"/>
                    </a:cubicBezTo>
                    <a:lnTo>
                      <a:pt x="6057382" y="1801558"/>
                    </a:lnTo>
                    <a:cubicBezTo>
                      <a:pt x="6055715" y="1790986"/>
                      <a:pt x="6058001" y="1779981"/>
                      <a:pt x="6066764" y="1768838"/>
                    </a:cubicBezTo>
                    <a:close/>
                    <a:moveTo>
                      <a:pt x="6176353" y="520953"/>
                    </a:moveTo>
                    <a:lnTo>
                      <a:pt x="6169625" y="549926"/>
                    </a:lnTo>
                    <a:lnTo>
                      <a:pt x="6163371" y="566616"/>
                    </a:lnTo>
                    <a:lnTo>
                      <a:pt x="6157421" y="581804"/>
                    </a:lnTo>
                    <a:lnTo>
                      <a:pt x="6157002" y="583595"/>
                    </a:lnTo>
                    <a:lnTo>
                      <a:pt x="6154828" y="589388"/>
                    </a:lnTo>
                    <a:cubicBezTo>
                      <a:pt x="6152427" y="597005"/>
                      <a:pt x="6150670" y="604728"/>
                      <a:pt x="6150205" y="612658"/>
                    </a:cubicBezTo>
                    <a:lnTo>
                      <a:pt x="6157002" y="583595"/>
                    </a:lnTo>
                    <a:lnTo>
                      <a:pt x="6163319" y="566754"/>
                    </a:lnTo>
                    <a:lnTo>
                      <a:pt x="6163371" y="566616"/>
                    </a:lnTo>
                    <a:lnTo>
                      <a:pt x="6169209" y="551717"/>
                    </a:lnTo>
                    <a:lnTo>
                      <a:pt x="6169625" y="549926"/>
                    </a:lnTo>
                    <a:lnTo>
                      <a:pt x="6171790" y="544146"/>
                    </a:lnTo>
                    <a:cubicBezTo>
                      <a:pt x="6174177" y="536547"/>
                      <a:pt x="6175914" y="528850"/>
                      <a:pt x="6176353" y="520953"/>
                    </a:cubicBezTo>
                    <a:close/>
                    <a:moveTo>
                      <a:pt x="6125250" y="268794"/>
                    </a:moveTo>
                    <a:cubicBezTo>
                      <a:pt x="6122725" y="279176"/>
                      <a:pt x="6121022" y="289296"/>
                      <a:pt x="6120374" y="299164"/>
                    </a:cubicBezTo>
                    <a:cubicBezTo>
                      <a:pt x="6119725" y="309031"/>
                      <a:pt x="6120130" y="318646"/>
                      <a:pt x="6121819" y="328017"/>
                    </a:cubicBezTo>
                    <a:close/>
                    <a:moveTo>
                      <a:pt x="0" y="0"/>
                    </a:moveTo>
                    <a:lnTo>
                      <a:pt x="6442666" y="0"/>
                    </a:lnTo>
                    <a:lnTo>
                      <a:pt x="6438451" y="24480"/>
                    </a:lnTo>
                    <a:cubicBezTo>
                      <a:pt x="6435966" y="32636"/>
                      <a:pt x="6432204" y="40471"/>
                      <a:pt x="6426440" y="47806"/>
                    </a:cubicBezTo>
                    <a:cubicBezTo>
                      <a:pt x="6411580" y="66857"/>
                      <a:pt x="6415009" y="85336"/>
                      <a:pt x="6417296" y="105718"/>
                    </a:cubicBezTo>
                    <a:cubicBezTo>
                      <a:pt x="6419010" y="121150"/>
                      <a:pt x="6418439" y="136963"/>
                      <a:pt x="6418631" y="152584"/>
                    </a:cubicBezTo>
                    <a:cubicBezTo>
                      <a:pt x="6419200" y="180017"/>
                      <a:pt x="6419391" y="207450"/>
                      <a:pt x="6420344" y="234883"/>
                    </a:cubicBezTo>
                    <a:cubicBezTo>
                      <a:pt x="6420724" y="243648"/>
                      <a:pt x="6425489" y="252600"/>
                      <a:pt x="6424727" y="261173"/>
                    </a:cubicBezTo>
                    <a:cubicBezTo>
                      <a:pt x="6421106" y="300800"/>
                      <a:pt x="6415391" y="340425"/>
                      <a:pt x="6412152" y="380050"/>
                    </a:cubicBezTo>
                    <a:cubicBezTo>
                      <a:pt x="6410248" y="402529"/>
                      <a:pt x="6413865" y="425581"/>
                      <a:pt x="6411200" y="447870"/>
                    </a:cubicBezTo>
                    <a:cubicBezTo>
                      <a:pt x="6408152" y="473587"/>
                      <a:pt x="6400342" y="498733"/>
                      <a:pt x="6395577" y="524262"/>
                    </a:cubicBezTo>
                    <a:cubicBezTo>
                      <a:pt x="6394245" y="531310"/>
                      <a:pt x="6395960" y="539121"/>
                      <a:pt x="6396339" y="546552"/>
                    </a:cubicBezTo>
                    <a:cubicBezTo>
                      <a:pt x="6396721" y="554933"/>
                      <a:pt x="6397483" y="563125"/>
                      <a:pt x="6397674" y="571508"/>
                    </a:cubicBezTo>
                    <a:cubicBezTo>
                      <a:pt x="6398056" y="597037"/>
                      <a:pt x="6397483" y="622564"/>
                      <a:pt x="6398818" y="648092"/>
                    </a:cubicBezTo>
                    <a:cubicBezTo>
                      <a:pt x="6399579" y="663713"/>
                      <a:pt x="6407389" y="680096"/>
                      <a:pt x="6404531" y="694576"/>
                    </a:cubicBezTo>
                    <a:cubicBezTo>
                      <a:pt x="6399008" y="724104"/>
                      <a:pt x="6411390" y="753633"/>
                      <a:pt x="6401104" y="783158"/>
                    </a:cubicBezTo>
                    <a:cubicBezTo>
                      <a:pt x="6398056" y="792306"/>
                      <a:pt x="6405676" y="804877"/>
                      <a:pt x="6406056" y="815929"/>
                    </a:cubicBezTo>
                    <a:cubicBezTo>
                      <a:pt x="6407008" y="843552"/>
                      <a:pt x="6406818" y="871173"/>
                      <a:pt x="6406628" y="898797"/>
                    </a:cubicBezTo>
                    <a:cubicBezTo>
                      <a:pt x="6406438" y="923562"/>
                      <a:pt x="6409104" y="949281"/>
                      <a:pt x="6403770" y="973095"/>
                    </a:cubicBezTo>
                    <a:cubicBezTo>
                      <a:pt x="6398056" y="998052"/>
                      <a:pt x="6398818" y="1020529"/>
                      <a:pt x="6405294" y="1044725"/>
                    </a:cubicBezTo>
                    <a:cubicBezTo>
                      <a:pt x="6409676" y="1061298"/>
                      <a:pt x="6410248" y="1078826"/>
                      <a:pt x="6411580" y="1095972"/>
                    </a:cubicBezTo>
                    <a:cubicBezTo>
                      <a:pt x="6413104" y="1114449"/>
                      <a:pt x="6409104" y="1134834"/>
                      <a:pt x="6415391" y="1151600"/>
                    </a:cubicBezTo>
                    <a:cubicBezTo>
                      <a:pt x="6434060" y="1201512"/>
                      <a:pt x="6438060" y="1252757"/>
                      <a:pt x="6438060" y="1304955"/>
                    </a:cubicBezTo>
                    <a:cubicBezTo>
                      <a:pt x="6438060" y="1314483"/>
                      <a:pt x="6435395" y="1324198"/>
                      <a:pt x="6432537" y="1333341"/>
                    </a:cubicBezTo>
                    <a:cubicBezTo>
                      <a:pt x="6415391" y="1386684"/>
                      <a:pt x="6416914" y="1440216"/>
                      <a:pt x="6427393" y="1494509"/>
                    </a:cubicBezTo>
                    <a:cubicBezTo>
                      <a:pt x="6429679" y="1505751"/>
                      <a:pt x="6430060" y="1518324"/>
                      <a:pt x="6427775" y="1529563"/>
                    </a:cubicBezTo>
                    <a:cubicBezTo>
                      <a:pt x="6421106" y="1561189"/>
                      <a:pt x="6410056" y="1591859"/>
                      <a:pt x="6405294" y="1623675"/>
                    </a:cubicBezTo>
                    <a:cubicBezTo>
                      <a:pt x="6397483" y="1676253"/>
                      <a:pt x="6423771" y="1721785"/>
                      <a:pt x="6440919" y="1768838"/>
                    </a:cubicBezTo>
                    <a:cubicBezTo>
                      <a:pt x="6457112" y="1813610"/>
                      <a:pt x="6493689" y="1851709"/>
                      <a:pt x="6485496" y="1904673"/>
                    </a:cubicBezTo>
                    <a:cubicBezTo>
                      <a:pt x="6484735" y="1910004"/>
                      <a:pt x="6489878" y="1915912"/>
                      <a:pt x="6491212" y="1921817"/>
                    </a:cubicBezTo>
                    <a:cubicBezTo>
                      <a:pt x="6494833" y="1938009"/>
                      <a:pt x="6499211" y="1954202"/>
                      <a:pt x="6500928" y="1970586"/>
                    </a:cubicBezTo>
                    <a:cubicBezTo>
                      <a:pt x="6503215" y="1990589"/>
                      <a:pt x="6502454" y="2010974"/>
                      <a:pt x="6504358" y="2030977"/>
                    </a:cubicBezTo>
                    <a:cubicBezTo>
                      <a:pt x="6505501" y="2043835"/>
                      <a:pt x="6507596" y="2056600"/>
                      <a:pt x="6509406" y="2069340"/>
                    </a:cubicBezTo>
                    <a:lnTo>
                      <a:pt x="6509657" y="2072225"/>
                    </a:lnTo>
                    <a:lnTo>
                      <a:pt x="6509657" y="2131532"/>
                    </a:lnTo>
                    <a:lnTo>
                      <a:pt x="6508786" y="2138304"/>
                    </a:lnTo>
                    <a:cubicBezTo>
                      <a:pt x="6506595" y="2148519"/>
                      <a:pt x="6503977" y="2158712"/>
                      <a:pt x="6502262" y="2168903"/>
                    </a:cubicBezTo>
                    <a:cubicBezTo>
                      <a:pt x="6497499" y="2197670"/>
                      <a:pt x="6498833" y="2229296"/>
                      <a:pt x="6486640" y="2254633"/>
                    </a:cubicBezTo>
                    <a:cubicBezTo>
                      <a:pt x="6473686" y="2281683"/>
                      <a:pt x="6467780" y="2307402"/>
                      <a:pt x="6471780" y="2335405"/>
                    </a:cubicBezTo>
                    <a:cubicBezTo>
                      <a:pt x="6473114" y="2344741"/>
                      <a:pt x="6481116" y="2356744"/>
                      <a:pt x="6489306" y="2360933"/>
                    </a:cubicBezTo>
                    <a:cubicBezTo>
                      <a:pt x="6507595" y="2370270"/>
                      <a:pt x="6510835" y="2383032"/>
                      <a:pt x="6504547" y="2400369"/>
                    </a:cubicBezTo>
                    <a:cubicBezTo>
                      <a:pt x="6499211" y="2415420"/>
                      <a:pt x="6496546" y="2433897"/>
                      <a:pt x="6486258" y="2444184"/>
                    </a:cubicBezTo>
                    <a:cubicBezTo>
                      <a:pt x="6457112" y="2473333"/>
                      <a:pt x="6456160" y="2510483"/>
                      <a:pt x="6448350" y="2546678"/>
                    </a:cubicBezTo>
                    <a:cubicBezTo>
                      <a:pt x="6443585" y="2568774"/>
                      <a:pt x="6443395" y="2589352"/>
                      <a:pt x="6446633" y="2611450"/>
                    </a:cubicBezTo>
                    <a:cubicBezTo>
                      <a:pt x="6453872" y="2659455"/>
                      <a:pt x="6443585" y="2706131"/>
                      <a:pt x="6430441" y="2752235"/>
                    </a:cubicBezTo>
                    <a:cubicBezTo>
                      <a:pt x="6421679" y="2782716"/>
                      <a:pt x="6416344" y="2813958"/>
                      <a:pt x="6407389" y="2844248"/>
                    </a:cubicBezTo>
                    <a:cubicBezTo>
                      <a:pt x="6400531" y="2866918"/>
                      <a:pt x="6392339" y="2889587"/>
                      <a:pt x="6381291" y="2910353"/>
                    </a:cubicBezTo>
                    <a:cubicBezTo>
                      <a:pt x="6365097" y="2940455"/>
                      <a:pt x="6340712" y="2966742"/>
                      <a:pt x="6347189" y="3005035"/>
                    </a:cubicBezTo>
                    <a:cubicBezTo>
                      <a:pt x="6352904" y="3038756"/>
                      <a:pt x="6340904" y="3069235"/>
                      <a:pt x="6329473" y="3100099"/>
                    </a:cubicBezTo>
                    <a:cubicBezTo>
                      <a:pt x="6321091" y="3122770"/>
                      <a:pt x="6312516" y="3145436"/>
                      <a:pt x="6307182" y="3168870"/>
                    </a:cubicBezTo>
                    <a:cubicBezTo>
                      <a:pt x="6300896" y="3196686"/>
                      <a:pt x="6303564" y="3228119"/>
                      <a:pt x="6291942" y="3252885"/>
                    </a:cubicBezTo>
                    <a:cubicBezTo>
                      <a:pt x="6279750" y="3278795"/>
                      <a:pt x="6287942" y="3300319"/>
                      <a:pt x="6291371" y="3323372"/>
                    </a:cubicBezTo>
                    <a:cubicBezTo>
                      <a:pt x="6296706" y="3360139"/>
                      <a:pt x="6306612" y="3396719"/>
                      <a:pt x="6294039" y="3433866"/>
                    </a:cubicBezTo>
                    <a:cubicBezTo>
                      <a:pt x="6278798" y="3479015"/>
                      <a:pt x="6262414" y="3523785"/>
                      <a:pt x="6247937" y="3569124"/>
                    </a:cubicBezTo>
                    <a:cubicBezTo>
                      <a:pt x="6242410" y="3586653"/>
                      <a:pt x="6240124" y="3605509"/>
                      <a:pt x="6237648" y="3623799"/>
                    </a:cubicBezTo>
                    <a:cubicBezTo>
                      <a:pt x="6235551" y="3641134"/>
                      <a:pt x="6240887" y="3661899"/>
                      <a:pt x="6232886" y="3675238"/>
                    </a:cubicBezTo>
                    <a:cubicBezTo>
                      <a:pt x="6212312" y="3709529"/>
                      <a:pt x="6202214" y="3744770"/>
                      <a:pt x="6202214" y="3784397"/>
                    </a:cubicBezTo>
                    <a:cubicBezTo>
                      <a:pt x="6202214" y="3799258"/>
                      <a:pt x="6193641" y="3813737"/>
                      <a:pt x="6192116" y="3828785"/>
                    </a:cubicBezTo>
                    <a:cubicBezTo>
                      <a:pt x="6190212" y="3849362"/>
                      <a:pt x="6185068" y="3872985"/>
                      <a:pt x="6192308" y="3890891"/>
                    </a:cubicBezTo>
                    <a:cubicBezTo>
                      <a:pt x="6209454" y="3932993"/>
                      <a:pt x="6195163" y="3967091"/>
                      <a:pt x="6178210" y="4003861"/>
                    </a:cubicBezTo>
                    <a:cubicBezTo>
                      <a:pt x="6161446" y="4040058"/>
                      <a:pt x="6148111" y="4078159"/>
                      <a:pt x="6137060" y="4116641"/>
                    </a:cubicBezTo>
                    <a:cubicBezTo>
                      <a:pt x="6133060" y="4131119"/>
                      <a:pt x="6139729" y="4148453"/>
                      <a:pt x="6141062" y="4164458"/>
                    </a:cubicBezTo>
                    <a:cubicBezTo>
                      <a:pt x="6141443" y="4170174"/>
                      <a:pt x="6142014" y="4176461"/>
                      <a:pt x="6140110" y="4181603"/>
                    </a:cubicBezTo>
                    <a:cubicBezTo>
                      <a:pt x="6121819" y="4231324"/>
                      <a:pt x="6107914" y="4281810"/>
                      <a:pt x="6117439" y="4335722"/>
                    </a:cubicBezTo>
                    <a:cubicBezTo>
                      <a:pt x="6118392" y="4340674"/>
                      <a:pt x="6116295" y="4346201"/>
                      <a:pt x="6114962" y="4351154"/>
                    </a:cubicBezTo>
                    <a:cubicBezTo>
                      <a:pt x="6108104" y="4375349"/>
                      <a:pt x="6097246" y="4398972"/>
                      <a:pt x="6094769" y="4423545"/>
                    </a:cubicBezTo>
                    <a:cubicBezTo>
                      <a:pt x="6088673" y="4484127"/>
                      <a:pt x="6086195" y="4545086"/>
                      <a:pt x="6082195" y="4606053"/>
                    </a:cubicBezTo>
                    <a:cubicBezTo>
                      <a:pt x="6082006" y="4609863"/>
                      <a:pt x="6082006" y="4613864"/>
                      <a:pt x="6080672" y="4617291"/>
                    </a:cubicBezTo>
                    <a:cubicBezTo>
                      <a:pt x="6072479" y="4639772"/>
                      <a:pt x="6075148" y="4659393"/>
                      <a:pt x="6090768" y="4678445"/>
                    </a:cubicBezTo>
                    <a:cubicBezTo>
                      <a:pt x="6097626" y="4686828"/>
                      <a:pt x="6101246" y="4698258"/>
                      <a:pt x="6105056" y="4708734"/>
                    </a:cubicBezTo>
                    <a:cubicBezTo>
                      <a:pt x="6110772" y="4724167"/>
                      <a:pt x="6116295" y="4739978"/>
                      <a:pt x="6119916" y="4755980"/>
                    </a:cubicBezTo>
                    <a:cubicBezTo>
                      <a:pt x="6123345" y="4771793"/>
                      <a:pt x="6128106" y="4788747"/>
                      <a:pt x="6125441" y="4803988"/>
                    </a:cubicBezTo>
                    <a:cubicBezTo>
                      <a:pt x="6120679" y="4831420"/>
                      <a:pt x="6110010" y="4857522"/>
                      <a:pt x="6102960" y="4884572"/>
                    </a:cubicBezTo>
                    <a:cubicBezTo>
                      <a:pt x="6100482" y="4893907"/>
                      <a:pt x="6100866" y="4904195"/>
                      <a:pt x="6100674" y="4913909"/>
                    </a:cubicBezTo>
                    <a:cubicBezTo>
                      <a:pt x="6100104" y="4936201"/>
                      <a:pt x="6105628" y="4959061"/>
                      <a:pt x="6089816" y="4979253"/>
                    </a:cubicBezTo>
                    <a:cubicBezTo>
                      <a:pt x="6074956" y="4997922"/>
                      <a:pt x="6079337" y="5016785"/>
                      <a:pt x="6090577" y="5036405"/>
                    </a:cubicBezTo>
                    <a:cubicBezTo>
                      <a:pt x="6098579" y="5050504"/>
                      <a:pt x="6104866" y="5066505"/>
                      <a:pt x="6107914" y="5082317"/>
                    </a:cubicBezTo>
                    <a:cubicBezTo>
                      <a:pt x="6112104" y="5104036"/>
                      <a:pt x="6113820" y="5125562"/>
                      <a:pt x="6111342" y="5148995"/>
                    </a:cubicBezTo>
                    <a:cubicBezTo>
                      <a:pt x="6109628" y="5165570"/>
                      <a:pt x="6108866" y="5179097"/>
                      <a:pt x="6098770" y="5192051"/>
                    </a:cubicBezTo>
                    <a:cubicBezTo>
                      <a:pt x="6097246" y="5194145"/>
                      <a:pt x="6096864" y="5197955"/>
                      <a:pt x="6097056" y="5200813"/>
                    </a:cubicBezTo>
                    <a:cubicBezTo>
                      <a:pt x="6100294" y="5238343"/>
                      <a:pt x="6098579" y="5275491"/>
                      <a:pt x="6096291" y="5313403"/>
                    </a:cubicBezTo>
                    <a:cubicBezTo>
                      <a:pt x="6093247" y="5361598"/>
                      <a:pt x="6102198" y="5412276"/>
                      <a:pt x="6134203" y="5453995"/>
                    </a:cubicBezTo>
                    <a:cubicBezTo>
                      <a:pt x="6138967" y="5460092"/>
                      <a:pt x="6141062" y="5469236"/>
                      <a:pt x="6142206" y="5477239"/>
                    </a:cubicBezTo>
                    <a:cubicBezTo>
                      <a:pt x="6147158" y="5514957"/>
                      <a:pt x="6150587" y="5552869"/>
                      <a:pt x="6156112" y="5590590"/>
                    </a:cubicBezTo>
                    <a:cubicBezTo>
                      <a:pt x="6159160" y="5611164"/>
                      <a:pt x="6161827" y="5632691"/>
                      <a:pt x="6170210" y="5651360"/>
                    </a:cubicBezTo>
                    <a:cubicBezTo>
                      <a:pt x="6178400" y="5669647"/>
                      <a:pt x="6188116" y="5684320"/>
                      <a:pt x="6170972" y="5695178"/>
                    </a:cubicBezTo>
                    <a:cubicBezTo>
                      <a:pt x="6180116" y="5714607"/>
                      <a:pt x="6187737" y="5731564"/>
                      <a:pt x="6195927" y="5748136"/>
                    </a:cubicBezTo>
                    <a:cubicBezTo>
                      <a:pt x="6198974" y="5754234"/>
                      <a:pt x="6203929" y="5759378"/>
                      <a:pt x="6206787" y="5765474"/>
                    </a:cubicBezTo>
                    <a:cubicBezTo>
                      <a:pt x="6209834" y="5771953"/>
                      <a:pt x="6211739" y="5779191"/>
                      <a:pt x="6213264" y="5786239"/>
                    </a:cubicBezTo>
                    <a:cubicBezTo>
                      <a:pt x="6220122" y="5817674"/>
                      <a:pt x="6226408" y="5849107"/>
                      <a:pt x="6233839" y="5880348"/>
                    </a:cubicBezTo>
                    <a:cubicBezTo>
                      <a:pt x="6235362" y="5886447"/>
                      <a:pt x="6241458" y="5891590"/>
                      <a:pt x="6245457" y="5897114"/>
                    </a:cubicBezTo>
                    <a:cubicBezTo>
                      <a:pt x="6248126" y="5900735"/>
                      <a:pt x="6252127" y="5904353"/>
                      <a:pt x="6252699" y="5908355"/>
                    </a:cubicBezTo>
                    <a:cubicBezTo>
                      <a:pt x="6257271" y="5938836"/>
                      <a:pt x="6262606" y="5969124"/>
                      <a:pt x="6264891" y="5999796"/>
                    </a:cubicBezTo>
                    <a:cubicBezTo>
                      <a:pt x="6266794" y="6025515"/>
                      <a:pt x="6266225" y="6050282"/>
                      <a:pt x="6299372" y="6056948"/>
                    </a:cubicBezTo>
                    <a:cubicBezTo>
                      <a:pt x="6305088" y="6058092"/>
                      <a:pt x="6311185" y="6066284"/>
                      <a:pt x="6314041" y="6072569"/>
                    </a:cubicBezTo>
                    <a:cubicBezTo>
                      <a:pt x="6322233" y="6090477"/>
                      <a:pt x="6327758" y="6109530"/>
                      <a:pt x="6336139" y="6127247"/>
                    </a:cubicBezTo>
                    <a:cubicBezTo>
                      <a:pt x="6364144" y="6185351"/>
                      <a:pt x="6381862" y="6246121"/>
                      <a:pt x="6378623" y="6311084"/>
                    </a:cubicBezTo>
                    <a:cubicBezTo>
                      <a:pt x="6377671" y="6331277"/>
                      <a:pt x="6367382" y="6350899"/>
                      <a:pt x="6363571" y="6363664"/>
                    </a:cubicBezTo>
                    <a:cubicBezTo>
                      <a:pt x="6378623" y="6400429"/>
                      <a:pt x="6393101" y="6431292"/>
                      <a:pt x="6403960" y="6463490"/>
                    </a:cubicBezTo>
                    <a:cubicBezTo>
                      <a:pt x="6413676" y="6491874"/>
                      <a:pt x="6419772" y="6521593"/>
                      <a:pt x="6426820" y="6550742"/>
                    </a:cubicBezTo>
                    <a:cubicBezTo>
                      <a:pt x="6429489" y="6561411"/>
                      <a:pt x="6431012" y="6572269"/>
                      <a:pt x="6432347" y="6583128"/>
                    </a:cubicBezTo>
                    <a:cubicBezTo>
                      <a:pt x="6436537" y="6617036"/>
                      <a:pt x="6426440" y="6652472"/>
                      <a:pt x="6442443" y="6685617"/>
                    </a:cubicBezTo>
                    <a:cubicBezTo>
                      <a:pt x="6450825" y="6702955"/>
                      <a:pt x="6460921" y="6720103"/>
                      <a:pt x="6465303" y="6738388"/>
                    </a:cubicBezTo>
                    <a:cubicBezTo>
                      <a:pt x="6470066" y="6758011"/>
                      <a:pt x="6477496" y="6777207"/>
                      <a:pt x="6482807" y="6796804"/>
                    </a:cubicBezTo>
                    <a:lnTo>
                      <a:pt x="6487578" y="6857457"/>
                    </a:lnTo>
                    <a:lnTo>
                      <a:pt x="6360339" y="6857457"/>
                    </a:lnTo>
                    <a:lnTo>
                      <a:pt x="6360339" y="6857998"/>
                    </a:lnTo>
                    <a:lnTo>
                      <a:pt x="0" y="6857998"/>
                    </a:lnTo>
                    <a:close/>
                  </a:path>
                </a:pathLst>
              </a:custGeom>
              <a:solidFill>
                <a:schemeClr val="bg1">
                  <a:alpha val="14000"/>
                </a:schemeClr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grpSp>
          <p:nvGrpSpPr>
            <p:cNvPr id="109" name="Group 108">
              <a:extLst>
                <a:ext uri="{FF2B5EF4-FFF2-40B4-BE49-F238E27FC236}">
                  <a16:creationId xmlns:a16="http://schemas.microsoft.com/office/drawing/2014/main" id="{C9921A5F-4D4C-42B7-98D9-645B73D4BC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632356" y="0"/>
              <a:ext cx="874718" cy="6857455"/>
              <a:chOff x="5632356" y="0"/>
              <a:chExt cx="874718" cy="6857455"/>
            </a:xfrm>
          </p:grpSpPr>
          <p:sp>
            <p:nvSpPr>
              <p:cNvPr id="69" name="Freeform: Shape 68">
                <a:extLst>
                  <a:ext uri="{FF2B5EF4-FFF2-40B4-BE49-F238E27FC236}">
                    <a16:creationId xmlns:a16="http://schemas.microsoft.com/office/drawing/2014/main" id="{0FA6116F-BE83-42B4-8BDA-6EAC8FA1622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H="1">
                <a:off x="2640986" y="2991370"/>
                <a:ext cx="6857455" cy="874716"/>
              </a:xfrm>
              <a:custGeom>
                <a:avLst/>
                <a:gdLst>
                  <a:gd name="connsiteX0" fmla="*/ 6857455 w 6857455"/>
                  <a:gd name="connsiteY0" fmla="*/ 804643 h 874716"/>
                  <a:gd name="connsiteX1" fmla="*/ 6857455 w 6857455"/>
                  <a:gd name="connsiteY1" fmla="*/ 562246 h 874716"/>
                  <a:gd name="connsiteX2" fmla="*/ 6829178 w 6857455"/>
                  <a:gd name="connsiteY2" fmla="*/ 551284 h 874716"/>
                  <a:gd name="connsiteX3" fmla="*/ 6766024 w 6857455"/>
                  <a:gd name="connsiteY3" fmla="*/ 500372 h 874716"/>
                  <a:gd name="connsiteX4" fmla="*/ 6734971 w 6857455"/>
                  <a:gd name="connsiteY4" fmla="*/ 500944 h 874716"/>
                  <a:gd name="connsiteX5" fmla="*/ 6683915 w 6857455"/>
                  <a:gd name="connsiteY5" fmla="*/ 507040 h 874716"/>
                  <a:gd name="connsiteX6" fmla="*/ 6628860 w 6857455"/>
                  <a:gd name="connsiteY6" fmla="*/ 495418 h 874716"/>
                  <a:gd name="connsiteX7" fmla="*/ 6588662 w 6857455"/>
                  <a:gd name="connsiteY7" fmla="*/ 487227 h 874716"/>
                  <a:gd name="connsiteX8" fmla="*/ 6476074 w 6857455"/>
                  <a:gd name="connsiteY8" fmla="*/ 511230 h 874716"/>
                  <a:gd name="connsiteX9" fmla="*/ 6382345 w 6857455"/>
                  <a:gd name="connsiteY9" fmla="*/ 534853 h 874716"/>
                  <a:gd name="connsiteX10" fmla="*/ 6369391 w 6857455"/>
                  <a:gd name="connsiteY10" fmla="*/ 531615 h 874716"/>
                  <a:gd name="connsiteX11" fmla="*/ 6244799 w 6857455"/>
                  <a:gd name="connsiteY11" fmla="*/ 512182 h 874716"/>
                  <a:gd name="connsiteX12" fmla="*/ 6190315 w 6857455"/>
                  <a:gd name="connsiteY12" fmla="*/ 485703 h 874716"/>
                  <a:gd name="connsiteX13" fmla="*/ 6115446 w 6857455"/>
                  <a:gd name="connsiteY13" fmla="*/ 462270 h 874716"/>
                  <a:gd name="connsiteX14" fmla="*/ 6032194 w 6857455"/>
                  <a:gd name="connsiteY14" fmla="*/ 434266 h 874716"/>
                  <a:gd name="connsiteX15" fmla="*/ 5971042 w 6857455"/>
                  <a:gd name="connsiteY15" fmla="*/ 420738 h 874716"/>
                  <a:gd name="connsiteX16" fmla="*/ 5880933 w 6857455"/>
                  <a:gd name="connsiteY16" fmla="*/ 430646 h 874716"/>
                  <a:gd name="connsiteX17" fmla="*/ 5862452 w 6857455"/>
                  <a:gd name="connsiteY17" fmla="*/ 438648 h 874716"/>
                  <a:gd name="connsiteX18" fmla="*/ 5685283 w 6857455"/>
                  <a:gd name="connsiteY18" fmla="*/ 498658 h 874716"/>
                  <a:gd name="connsiteX19" fmla="*/ 5567169 w 6857455"/>
                  <a:gd name="connsiteY19" fmla="*/ 499420 h 874716"/>
                  <a:gd name="connsiteX20" fmla="*/ 5527923 w 6857455"/>
                  <a:gd name="connsiteY20" fmla="*/ 490466 h 874716"/>
                  <a:gd name="connsiteX21" fmla="*/ 5456292 w 6857455"/>
                  <a:gd name="connsiteY21" fmla="*/ 450650 h 874716"/>
                  <a:gd name="connsiteX22" fmla="*/ 5424670 w 6857455"/>
                  <a:gd name="connsiteY22" fmla="*/ 444934 h 874716"/>
                  <a:gd name="connsiteX23" fmla="*/ 5368662 w 6857455"/>
                  <a:gd name="connsiteY23" fmla="*/ 441124 h 874716"/>
                  <a:gd name="connsiteX24" fmla="*/ 5247118 w 6857455"/>
                  <a:gd name="connsiteY24" fmla="*/ 444934 h 874716"/>
                  <a:gd name="connsiteX25" fmla="*/ 5088617 w 6857455"/>
                  <a:gd name="connsiteY25" fmla="*/ 428742 h 874716"/>
                  <a:gd name="connsiteX26" fmla="*/ 5025750 w 6857455"/>
                  <a:gd name="connsiteY26" fmla="*/ 433694 h 874716"/>
                  <a:gd name="connsiteX27" fmla="*/ 4957930 w 6857455"/>
                  <a:gd name="connsiteY27" fmla="*/ 442268 h 874716"/>
                  <a:gd name="connsiteX28" fmla="*/ 4938116 w 6857455"/>
                  <a:gd name="connsiteY28" fmla="*/ 441886 h 874716"/>
                  <a:gd name="connsiteX29" fmla="*/ 4833910 w 6857455"/>
                  <a:gd name="connsiteY29" fmla="*/ 421693 h 874716"/>
                  <a:gd name="connsiteX30" fmla="*/ 4810095 w 6857455"/>
                  <a:gd name="connsiteY30" fmla="*/ 408167 h 874716"/>
                  <a:gd name="connsiteX31" fmla="*/ 4747991 w 6857455"/>
                  <a:gd name="connsiteY31" fmla="*/ 413691 h 874716"/>
                  <a:gd name="connsiteX32" fmla="*/ 4692745 w 6857455"/>
                  <a:gd name="connsiteY32" fmla="*/ 435790 h 874716"/>
                  <a:gd name="connsiteX33" fmla="*/ 4375933 w 6857455"/>
                  <a:gd name="connsiteY33" fmla="*/ 483417 h 874716"/>
                  <a:gd name="connsiteX34" fmla="*/ 4185426 w 6857455"/>
                  <a:gd name="connsiteY34" fmla="*/ 484179 h 874716"/>
                  <a:gd name="connsiteX35" fmla="*/ 4052072 w 6857455"/>
                  <a:gd name="connsiteY35" fmla="*/ 505134 h 874716"/>
                  <a:gd name="connsiteX36" fmla="*/ 4029973 w 6857455"/>
                  <a:gd name="connsiteY36" fmla="*/ 527233 h 874716"/>
                  <a:gd name="connsiteX37" fmla="*/ 3948626 w 6857455"/>
                  <a:gd name="connsiteY37" fmla="*/ 550666 h 874716"/>
                  <a:gd name="connsiteX38" fmla="*/ 3871280 w 6857455"/>
                  <a:gd name="connsiteY38" fmla="*/ 502275 h 874716"/>
                  <a:gd name="connsiteX39" fmla="*/ 3774312 w 6857455"/>
                  <a:gd name="connsiteY39" fmla="*/ 429122 h 874716"/>
                  <a:gd name="connsiteX40" fmla="*/ 3721543 w 6857455"/>
                  <a:gd name="connsiteY40" fmla="*/ 428552 h 874716"/>
                  <a:gd name="connsiteX41" fmla="*/ 3612763 w 6857455"/>
                  <a:gd name="connsiteY41" fmla="*/ 414263 h 874716"/>
                  <a:gd name="connsiteX42" fmla="*/ 3537323 w 6857455"/>
                  <a:gd name="connsiteY42" fmla="*/ 389878 h 874716"/>
                  <a:gd name="connsiteX43" fmla="*/ 3431593 w 6857455"/>
                  <a:gd name="connsiteY43" fmla="*/ 360921 h 874716"/>
                  <a:gd name="connsiteX44" fmla="*/ 3392158 w 6857455"/>
                  <a:gd name="connsiteY44" fmla="*/ 345681 h 874716"/>
                  <a:gd name="connsiteX45" fmla="*/ 3297856 w 6857455"/>
                  <a:gd name="connsiteY45" fmla="*/ 323010 h 874716"/>
                  <a:gd name="connsiteX46" fmla="*/ 3219748 w 6857455"/>
                  <a:gd name="connsiteY46" fmla="*/ 308151 h 874716"/>
                  <a:gd name="connsiteX47" fmla="*/ 3156692 w 6857455"/>
                  <a:gd name="connsiteY47" fmla="*/ 261668 h 874716"/>
                  <a:gd name="connsiteX48" fmla="*/ 3136497 w 6857455"/>
                  <a:gd name="connsiteY48" fmla="*/ 237663 h 874716"/>
                  <a:gd name="connsiteX49" fmla="*/ 3119733 w 6857455"/>
                  <a:gd name="connsiteY49" fmla="*/ 222233 h 874716"/>
                  <a:gd name="connsiteX50" fmla="*/ 3045436 w 6857455"/>
                  <a:gd name="connsiteY50" fmla="*/ 131742 h 874716"/>
                  <a:gd name="connsiteX51" fmla="*/ 3037054 w 6857455"/>
                  <a:gd name="connsiteY51" fmla="*/ 124121 h 874716"/>
                  <a:gd name="connsiteX52" fmla="*/ 2936466 w 6857455"/>
                  <a:gd name="connsiteY52" fmla="*/ 82400 h 874716"/>
                  <a:gd name="connsiteX53" fmla="*/ 2901031 w 6857455"/>
                  <a:gd name="connsiteY53" fmla="*/ 59731 h 874716"/>
                  <a:gd name="connsiteX54" fmla="*/ 2828259 w 6857455"/>
                  <a:gd name="connsiteY54" fmla="*/ 3149 h 874716"/>
                  <a:gd name="connsiteX55" fmla="*/ 2799492 w 6857455"/>
                  <a:gd name="connsiteY55" fmla="*/ 1245 h 874716"/>
                  <a:gd name="connsiteX56" fmla="*/ 2693570 w 6857455"/>
                  <a:gd name="connsiteY56" fmla="*/ 35154 h 874716"/>
                  <a:gd name="connsiteX57" fmla="*/ 2639847 w 6857455"/>
                  <a:gd name="connsiteY57" fmla="*/ 73448 h 874716"/>
                  <a:gd name="connsiteX58" fmla="*/ 2621178 w 6857455"/>
                  <a:gd name="connsiteY58" fmla="*/ 88688 h 874716"/>
                  <a:gd name="connsiteX59" fmla="*/ 2489348 w 6857455"/>
                  <a:gd name="connsiteY59" fmla="*/ 72304 h 874716"/>
                  <a:gd name="connsiteX60" fmla="*/ 2452580 w 6857455"/>
                  <a:gd name="connsiteY60" fmla="*/ 68683 h 874716"/>
                  <a:gd name="connsiteX61" fmla="*/ 2326464 w 6857455"/>
                  <a:gd name="connsiteY61" fmla="*/ 50395 h 874716"/>
                  <a:gd name="connsiteX62" fmla="*/ 2300365 w 6857455"/>
                  <a:gd name="connsiteY62" fmla="*/ 54777 h 874716"/>
                  <a:gd name="connsiteX63" fmla="*/ 2130434 w 6857455"/>
                  <a:gd name="connsiteY63" fmla="*/ 58397 h 874716"/>
                  <a:gd name="connsiteX64" fmla="*/ 2118621 w 6857455"/>
                  <a:gd name="connsiteY64" fmla="*/ 47919 h 874716"/>
                  <a:gd name="connsiteX65" fmla="*/ 2057659 w 6857455"/>
                  <a:gd name="connsiteY65" fmla="*/ 16866 h 874716"/>
                  <a:gd name="connsiteX66" fmla="*/ 1976314 w 6857455"/>
                  <a:gd name="connsiteY66" fmla="*/ 8865 h 874716"/>
                  <a:gd name="connsiteX67" fmla="*/ 1961454 w 6857455"/>
                  <a:gd name="connsiteY67" fmla="*/ 11724 h 874716"/>
                  <a:gd name="connsiteX68" fmla="*/ 1906588 w 6857455"/>
                  <a:gd name="connsiteY68" fmla="*/ 30964 h 874716"/>
                  <a:gd name="connsiteX69" fmla="*/ 1783330 w 6857455"/>
                  <a:gd name="connsiteY69" fmla="*/ 48871 h 874716"/>
                  <a:gd name="connsiteX70" fmla="*/ 1759327 w 6857455"/>
                  <a:gd name="connsiteY70" fmla="*/ 55349 h 874716"/>
                  <a:gd name="connsiteX71" fmla="*/ 1716082 w 6857455"/>
                  <a:gd name="connsiteY71" fmla="*/ 65445 h 874716"/>
                  <a:gd name="connsiteX72" fmla="*/ 1598920 w 6857455"/>
                  <a:gd name="connsiteY72" fmla="*/ 72114 h 874716"/>
                  <a:gd name="connsiteX73" fmla="*/ 1542150 w 6857455"/>
                  <a:gd name="connsiteY73" fmla="*/ 62207 h 874716"/>
                  <a:gd name="connsiteX74" fmla="*/ 1516813 w 6857455"/>
                  <a:gd name="connsiteY74" fmla="*/ 62779 h 874716"/>
                  <a:gd name="connsiteX75" fmla="*/ 1432228 w 6857455"/>
                  <a:gd name="connsiteY75" fmla="*/ 88116 h 874716"/>
                  <a:gd name="connsiteX76" fmla="*/ 1224765 w 6857455"/>
                  <a:gd name="connsiteY76" fmla="*/ 71924 h 874716"/>
                  <a:gd name="connsiteX77" fmla="*/ 1159231 w 6857455"/>
                  <a:gd name="connsiteY77" fmla="*/ 58207 h 874716"/>
                  <a:gd name="connsiteX78" fmla="*/ 1124370 w 6857455"/>
                  <a:gd name="connsiteY78" fmla="*/ 56301 h 874716"/>
                  <a:gd name="connsiteX79" fmla="*/ 1075600 w 6857455"/>
                  <a:gd name="connsiteY79" fmla="*/ 75542 h 874716"/>
                  <a:gd name="connsiteX80" fmla="*/ 986633 w 6857455"/>
                  <a:gd name="connsiteY80" fmla="*/ 79162 h 874716"/>
                  <a:gd name="connsiteX81" fmla="*/ 861089 w 6857455"/>
                  <a:gd name="connsiteY81" fmla="*/ 76304 h 874716"/>
                  <a:gd name="connsiteX82" fmla="*/ 759168 w 6857455"/>
                  <a:gd name="connsiteY82" fmla="*/ 104689 h 874716"/>
                  <a:gd name="connsiteX83" fmla="*/ 723735 w 6857455"/>
                  <a:gd name="connsiteY83" fmla="*/ 140696 h 874716"/>
                  <a:gd name="connsiteX84" fmla="*/ 647532 w 6857455"/>
                  <a:gd name="connsiteY84" fmla="*/ 147934 h 874716"/>
                  <a:gd name="connsiteX85" fmla="*/ 552659 w 6857455"/>
                  <a:gd name="connsiteY85" fmla="*/ 95926 h 874716"/>
                  <a:gd name="connsiteX86" fmla="*/ 541800 w 6857455"/>
                  <a:gd name="connsiteY86" fmla="*/ 97640 h 874716"/>
                  <a:gd name="connsiteX87" fmla="*/ 375107 w 6857455"/>
                  <a:gd name="connsiteY87" fmla="*/ 123169 h 874716"/>
                  <a:gd name="connsiteX88" fmla="*/ 273567 w 6857455"/>
                  <a:gd name="connsiteY88" fmla="*/ 145458 h 874716"/>
                  <a:gd name="connsiteX89" fmla="*/ 264043 w 6857455"/>
                  <a:gd name="connsiteY89" fmla="*/ 154792 h 874716"/>
                  <a:gd name="connsiteX90" fmla="*/ 169360 w 6857455"/>
                  <a:gd name="connsiteY90" fmla="*/ 177273 h 874716"/>
                  <a:gd name="connsiteX91" fmla="*/ 89347 w 6857455"/>
                  <a:gd name="connsiteY91" fmla="*/ 157460 h 874716"/>
                  <a:gd name="connsiteX92" fmla="*/ 34291 w 6857455"/>
                  <a:gd name="connsiteY92" fmla="*/ 145268 h 874716"/>
                  <a:gd name="connsiteX93" fmla="*/ 0 w 6857455"/>
                  <a:gd name="connsiteY93" fmla="*/ 142056 h 874716"/>
                  <a:gd name="connsiteX94" fmla="*/ 0 w 6857455"/>
                  <a:gd name="connsiteY94" fmla="*/ 849556 h 874716"/>
                  <a:gd name="connsiteX95" fmla="*/ 60652 w 6857455"/>
                  <a:gd name="connsiteY95" fmla="*/ 844783 h 874716"/>
                  <a:gd name="connsiteX96" fmla="*/ 119068 w 6857455"/>
                  <a:gd name="connsiteY96" fmla="*/ 827281 h 874716"/>
                  <a:gd name="connsiteX97" fmla="*/ 171840 w 6857455"/>
                  <a:gd name="connsiteY97" fmla="*/ 804420 h 874716"/>
                  <a:gd name="connsiteX98" fmla="*/ 274329 w 6857455"/>
                  <a:gd name="connsiteY98" fmla="*/ 794324 h 874716"/>
                  <a:gd name="connsiteX99" fmla="*/ 306715 w 6857455"/>
                  <a:gd name="connsiteY99" fmla="*/ 788798 h 874716"/>
                  <a:gd name="connsiteX100" fmla="*/ 393967 w 6857455"/>
                  <a:gd name="connsiteY100" fmla="*/ 765937 h 874716"/>
                  <a:gd name="connsiteX101" fmla="*/ 493793 w 6857455"/>
                  <a:gd name="connsiteY101" fmla="*/ 725549 h 874716"/>
                  <a:gd name="connsiteX102" fmla="*/ 546373 w 6857455"/>
                  <a:gd name="connsiteY102" fmla="*/ 740600 h 874716"/>
                  <a:gd name="connsiteX103" fmla="*/ 730211 w 6857455"/>
                  <a:gd name="connsiteY103" fmla="*/ 698116 h 874716"/>
                  <a:gd name="connsiteX104" fmla="*/ 784889 w 6857455"/>
                  <a:gd name="connsiteY104" fmla="*/ 676018 h 874716"/>
                  <a:gd name="connsiteX105" fmla="*/ 800509 w 6857455"/>
                  <a:gd name="connsiteY105" fmla="*/ 661349 h 874716"/>
                  <a:gd name="connsiteX106" fmla="*/ 857661 w 6857455"/>
                  <a:gd name="connsiteY106" fmla="*/ 626868 h 874716"/>
                  <a:gd name="connsiteX107" fmla="*/ 949102 w 6857455"/>
                  <a:gd name="connsiteY107" fmla="*/ 614676 h 874716"/>
                  <a:gd name="connsiteX108" fmla="*/ 960342 w 6857455"/>
                  <a:gd name="connsiteY108" fmla="*/ 607435 h 874716"/>
                  <a:gd name="connsiteX109" fmla="*/ 977109 w 6857455"/>
                  <a:gd name="connsiteY109" fmla="*/ 595815 h 874716"/>
                  <a:gd name="connsiteX110" fmla="*/ 1071218 w 6857455"/>
                  <a:gd name="connsiteY110" fmla="*/ 575240 h 874716"/>
                  <a:gd name="connsiteX111" fmla="*/ 1091983 w 6857455"/>
                  <a:gd name="connsiteY111" fmla="*/ 568764 h 874716"/>
                  <a:gd name="connsiteX112" fmla="*/ 1109321 w 6857455"/>
                  <a:gd name="connsiteY112" fmla="*/ 557904 h 874716"/>
                  <a:gd name="connsiteX113" fmla="*/ 1162279 w 6857455"/>
                  <a:gd name="connsiteY113" fmla="*/ 532949 h 874716"/>
                  <a:gd name="connsiteX114" fmla="*/ 1206097 w 6857455"/>
                  <a:gd name="connsiteY114" fmla="*/ 532187 h 874716"/>
                  <a:gd name="connsiteX115" fmla="*/ 1266867 w 6857455"/>
                  <a:gd name="connsiteY115" fmla="*/ 518088 h 874716"/>
                  <a:gd name="connsiteX116" fmla="*/ 1380219 w 6857455"/>
                  <a:gd name="connsiteY116" fmla="*/ 504182 h 874716"/>
                  <a:gd name="connsiteX117" fmla="*/ 1403461 w 6857455"/>
                  <a:gd name="connsiteY117" fmla="*/ 496180 h 874716"/>
                  <a:gd name="connsiteX118" fmla="*/ 1544054 w 6857455"/>
                  <a:gd name="connsiteY118" fmla="*/ 458268 h 874716"/>
                  <a:gd name="connsiteX119" fmla="*/ 1656644 w 6857455"/>
                  <a:gd name="connsiteY119" fmla="*/ 459032 h 874716"/>
                  <a:gd name="connsiteX120" fmla="*/ 1665406 w 6857455"/>
                  <a:gd name="connsiteY120" fmla="*/ 460747 h 874716"/>
                  <a:gd name="connsiteX121" fmla="*/ 1708461 w 6857455"/>
                  <a:gd name="connsiteY121" fmla="*/ 473318 h 874716"/>
                  <a:gd name="connsiteX122" fmla="*/ 1775140 w 6857455"/>
                  <a:gd name="connsiteY122" fmla="*/ 469891 h 874716"/>
                  <a:gd name="connsiteX123" fmla="*/ 1821051 w 6857455"/>
                  <a:gd name="connsiteY123" fmla="*/ 452554 h 874716"/>
                  <a:gd name="connsiteX124" fmla="*/ 1878203 w 6857455"/>
                  <a:gd name="connsiteY124" fmla="*/ 451792 h 874716"/>
                  <a:gd name="connsiteX125" fmla="*/ 1943547 w 6857455"/>
                  <a:gd name="connsiteY125" fmla="*/ 462651 h 874716"/>
                  <a:gd name="connsiteX126" fmla="*/ 1972884 w 6857455"/>
                  <a:gd name="connsiteY126" fmla="*/ 464937 h 874716"/>
                  <a:gd name="connsiteX127" fmla="*/ 2053469 w 6857455"/>
                  <a:gd name="connsiteY127" fmla="*/ 487417 h 874716"/>
                  <a:gd name="connsiteX128" fmla="*/ 2101477 w 6857455"/>
                  <a:gd name="connsiteY128" fmla="*/ 481893 h 874716"/>
                  <a:gd name="connsiteX129" fmla="*/ 2148722 w 6857455"/>
                  <a:gd name="connsiteY129" fmla="*/ 467033 h 874716"/>
                  <a:gd name="connsiteX130" fmla="*/ 2179011 w 6857455"/>
                  <a:gd name="connsiteY130" fmla="*/ 452744 h 874716"/>
                  <a:gd name="connsiteX131" fmla="*/ 2240165 w 6857455"/>
                  <a:gd name="connsiteY131" fmla="*/ 442648 h 874716"/>
                  <a:gd name="connsiteX132" fmla="*/ 2251404 w 6857455"/>
                  <a:gd name="connsiteY132" fmla="*/ 444172 h 874716"/>
                  <a:gd name="connsiteX133" fmla="*/ 2433912 w 6857455"/>
                  <a:gd name="connsiteY133" fmla="*/ 456746 h 874716"/>
                  <a:gd name="connsiteX134" fmla="*/ 2506302 w 6857455"/>
                  <a:gd name="connsiteY134" fmla="*/ 476939 h 874716"/>
                  <a:gd name="connsiteX135" fmla="*/ 2521735 w 6857455"/>
                  <a:gd name="connsiteY135" fmla="*/ 479415 h 874716"/>
                  <a:gd name="connsiteX136" fmla="*/ 2675854 w 6857455"/>
                  <a:gd name="connsiteY136" fmla="*/ 502086 h 874716"/>
                  <a:gd name="connsiteX137" fmla="*/ 2692998 w 6857455"/>
                  <a:gd name="connsiteY137" fmla="*/ 503038 h 874716"/>
                  <a:gd name="connsiteX138" fmla="*/ 2740816 w 6857455"/>
                  <a:gd name="connsiteY138" fmla="*/ 499037 h 874716"/>
                  <a:gd name="connsiteX139" fmla="*/ 2853596 w 6857455"/>
                  <a:gd name="connsiteY139" fmla="*/ 540187 h 874716"/>
                  <a:gd name="connsiteX140" fmla="*/ 2966565 w 6857455"/>
                  <a:gd name="connsiteY140" fmla="*/ 554286 h 874716"/>
                  <a:gd name="connsiteX141" fmla="*/ 3028671 w 6857455"/>
                  <a:gd name="connsiteY141" fmla="*/ 554094 h 874716"/>
                  <a:gd name="connsiteX142" fmla="*/ 3073059 w 6857455"/>
                  <a:gd name="connsiteY142" fmla="*/ 564192 h 874716"/>
                  <a:gd name="connsiteX143" fmla="*/ 3182219 w 6857455"/>
                  <a:gd name="connsiteY143" fmla="*/ 594862 h 874716"/>
                  <a:gd name="connsiteX144" fmla="*/ 3233656 w 6857455"/>
                  <a:gd name="connsiteY144" fmla="*/ 599625 h 874716"/>
                  <a:gd name="connsiteX145" fmla="*/ 3288332 w 6857455"/>
                  <a:gd name="connsiteY145" fmla="*/ 609914 h 874716"/>
                  <a:gd name="connsiteX146" fmla="*/ 3423591 w 6857455"/>
                  <a:gd name="connsiteY146" fmla="*/ 656015 h 874716"/>
                  <a:gd name="connsiteX147" fmla="*/ 3534084 w 6857455"/>
                  <a:gd name="connsiteY147" fmla="*/ 653349 h 874716"/>
                  <a:gd name="connsiteX148" fmla="*/ 3604571 w 6857455"/>
                  <a:gd name="connsiteY148" fmla="*/ 653918 h 874716"/>
                  <a:gd name="connsiteX149" fmla="*/ 3688586 w 6857455"/>
                  <a:gd name="connsiteY149" fmla="*/ 669160 h 874716"/>
                  <a:gd name="connsiteX150" fmla="*/ 3757358 w 6857455"/>
                  <a:gd name="connsiteY150" fmla="*/ 691450 h 874716"/>
                  <a:gd name="connsiteX151" fmla="*/ 3852421 w 6857455"/>
                  <a:gd name="connsiteY151" fmla="*/ 709167 h 874716"/>
                  <a:gd name="connsiteX152" fmla="*/ 3947104 w 6857455"/>
                  <a:gd name="connsiteY152" fmla="*/ 743267 h 874716"/>
                  <a:gd name="connsiteX153" fmla="*/ 4013208 w 6857455"/>
                  <a:gd name="connsiteY153" fmla="*/ 769367 h 874716"/>
                  <a:gd name="connsiteX154" fmla="*/ 4105222 w 6857455"/>
                  <a:gd name="connsiteY154" fmla="*/ 792418 h 874716"/>
                  <a:gd name="connsiteX155" fmla="*/ 4246006 w 6857455"/>
                  <a:gd name="connsiteY155" fmla="*/ 808610 h 874716"/>
                  <a:gd name="connsiteX156" fmla="*/ 4310779 w 6857455"/>
                  <a:gd name="connsiteY156" fmla="*/ 810326 h 874716"/>
                  <a:gd name="connsiteX157" fmla="*/ 4413272 w 6857455"/>
                  <a:gd name="connsiteY157" fmla="*/ 848235 h 874716"/>
                  <a:gd name="connsiteX158" fmla="*/ 4457087 w 6857455"/>
                  <a:gd name="connsiteY158" fmla="*/ 866524 h 874716"/>
                  <a:gd name="connsiteX159" fmla="*/ 4496523 w 6857455"/>
                  <a:gd name="connsiteY159" fmla="*/ 851284 h 874716"/>
                  <a:gd name="connsiteX160" fmla="*/ 4522050 w 6857455"/>
                  <a:gd name="connsiteY160" fmla="*/ 833757 h 874716"/>
                  <a:gd name="connsiteX161" fmla="*/ 4602824 w 6857455"/>
                  <a:gd name="connsiteY161" fmla="*/ 848618 h 874716"/>
                  <a:gd name="connsiteX162" fmla="*/ 4688553 w 6857455"/>
                  <a:gd name="connsiteY162" fmla="*/ 864238 h 874716"/>
                  <a:gd name="connsiteX163" fmla="*/ 4749895 w 6857455"/>
                  <a:gd name="connsiteY163" fmla="*/ 874716 h 874716"/>
                  <a:gd name="connsiteX164" fmla="*/ 4826480 w 6857455"/>
                  <a:gd name="connsiteY164" fmla="*/ 866334 h 874716"/>
                  <a:gd name="connsiteX165" fmla="*/ 4886870 w 6857455"/>
                  <a:gd name="connsiteY165" fmla="*/ 862906 h 874716"/>
                  <a:gd name="connsiteX166" fmla="*/ 4935639 w 6857455"/>
                  <a:gd name="connsiteY166" fmla="*/ 853190 h 874716"/>
                  <a:gd name="connsiteX167" fmla="*/ 4952784 w 6857455"/>
                  <a:gd name="connsiteY167" fmla="*/ 847473 h 874716"/>
                  <a:gd name="connsiteX168" fmla="*/ 5088617 w 6857455"/>
                  <a:gd name="connsiteY168" fmla="*/ 802896 h 874716"/>
                  <a:gd name="connsiteX169" fmla="*/ 5233781 w 6857455"/>
                  <a:gd name="connsiteY169" fmla="*/ 767271 h 874716"/>
                  <a:gd name="connsiteX170" fmla="*/ 5327893 w 6857455"/>
                  <a:gd name="connsiteY170" fmla="*/ 789752 h 874716"/>
                  <a:gd name="connsiteX171" fmla="*/ 5362946 w 6857455"/>
                  <a:gd name="connsiteY171" fmla="*/ 789370 h 874716"/>
                  <a:gd name="connsiteX172" fmla="*/ 5524115 w 6857455"/>
                  <a:gd name="connsiteY172" fmla="*/ 794514 h 874716"/>
                  <a:gd name="connsiteX173" fmla="*/ 5552500 w 6857455"/>
                  <a:gd name="connsiteY173" fmla="*/ 800038 h 874716"/>
                  <a:gd name="connsiteX174" fmla="*/ 5705857 w 6857455"/>
                  <a:gd name="connsiteY174" fmla="*/ 777367 h 874716"/>
                  <a:gd name="connsiteX175" fmla="*/ 5761485 w 6857455"/>
                  <a:gd name="connsiteY175" fmla="*/ 773557 h 874716"/>
                  <a:gd name="connsiteX176" fmla="*/ 5812731 w 6857455"/>
                  <a:gd name="connsiteY176" fmla="*/ 767271 h 874716"/>
                  <a:gd name="connsiteX177" fmla="*/ 5884361 w 6857455"/>
                  <a:gd name="connsiteY177" fmla="*/ 765747 h 874716"/>
                  <a:gd name="connsiteX178" fmla="*/ 5958660 w 6857455"/>
                  <a:gd name="connsiteY178" fmla="*/ 768605 h 874716"/>
                  <a:gd name="connsiteX179" fmla="*/ 6041528 w 6857455"/>
                  <a:gd name="connsiteY179" fmla="*/ 768033 h 874716"/>
                  <a:gd name="connsiteX180" fmla="*/ 6074297 w 6857455"/>
                  <a:gd name="connsiteY180" fmla="*/ 763081 h 874716"/>
                  <a:gd name="connsiteX181" fmla="*/ 6162880 w 6857455"/>
                  <a:gd name="connsiteY181" fmla="*/ 766509 h 874716"/>
                  <a:gd name="connsiteX182" fmla="*/ 6209364 w 6857455"/>
                  <a:gd name="connsiteY182" fmla="*/ 760795 h 874716"/>
                  <a:gd name="connsiteX183" fmla="*/ 6285948 w 6857455"/>
                  <a:gd name="connsiteY183" fmla="*/ 759651 h 874716"/>
                  <a:gd name="connsiteX184" fmla="*/ 6310905 w 6857455"/>
                  <a:gd name="connsiteY184" fmla="*/ 758316 h 874716"/>
                  <a:gd name="connsiteX185" fmla="*/ 6333194 w 6857455"/>
                  <a:gd name="connsiteY185" fmla="*/ 757554 h 874716"/>
                  <a:gd name="connsiteX186" fmla="*/ 6409586 w 6857455"/>
                  <a:gd name="connsiteY186" fmla="*/ 773177 h 874716"/>
                  <a:gd name="connsiteX187" fmla="*/ 6477407 w 6857455"/>
                  <a:gd name="connsiteY187" fmla="*/ 774129 h 874716"/>
                  <a:gd name="connsiteX188" fmla="*/ 6596283 w 6857455"/>
                  <a:gd name="connsiteY188" fmla="*/ 786703 h 874716"/>
                  <a:gd name="connsiteX189" fmla="*/ 6622573 w 6857455"/>
                  <a:gd name="connsiteY189" fmla="*/ 782321 h 874716"/>
                  <a:gd name="connsiteX190" fmla="*/ 6704872 w 6857455"/>
                  <a:gd name="connsiteY190" fmla="*/ 780607 h 874716"/>
                  <a:gd name="connsiteX191" fmla="*/ 6751738 w 6857455"/>
                  <a:gd name="connsiteY191" fmla="*/ 779273 h 874716"/>
                  <a:gd name="connsiteX192" fmla="*/ 6809650 w 6857455"/>
                  <a:gd name="connsiteY192" fmla="*/ 788417 h 874716"/>
                  <a:gd name="connsiteX193" fmla="*/ 6832976 w 6857455"/>
                  <a:gd name="connsiteY193" fmla="*/ 800428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</a:cxnLst>
                <a:rect l="l" t="t" r="r" b="b"/>
                <a:pathLst>
                  <a:path w="6857455" h="874716">
                    <a:moveTo>
                      <a:pt x="6857455" y="804643"/>
                    </a:moveTo>
                    <a:lnTo>
                      <a:pt x="6857455" y="562246"/>
                    </a:lnTo>
                    <a:lnTo>
                      <a:pt x="6829178" y="551284"/>
                    </a:lnTo>
                    <a:cubicBezTo>
                      <a:pt x="6805745" y="539044"/>
                      <a:pt x="6784885" y="521708"/>
                      <a:pt x="6766024" y="500372"/>
                    </a:cubicBezTo>
                    <a:cubicBezTo>
                      <a:pt x="6755166" y="488179"/>
                      <a:pt x="6746784" y="486845"/>
                      <a:pt x="6734971" y="500944"/>
                    </a:cubicBezTo>
                    <a:cubicBezTo>
                      <a:pt x="6721257" y="517326"/>
                      <a:pt x="6701634" y="510850"/>
                      <a:pt x="6683915" y="507040"/>
                    </a:cubicBezTo>
                    <a:cubicBezTo>
                      <a:pt x="6665629" y="503230"/>
                      <a:pt x="6647148" y="499228"/>
                      <a:pt x="6628860" y="495418"/>
                    </a:cubicBezTo>
                    <a:cubicBezTo>
                      <a:pt x="6615335" y="492752"/>
                      <a:pt x="6601999" y="490466"/>
                      <a:pt x="6588662" y="487227"/>
                    </a:cubicBezTo>
                    <a:cubicBezTo>
                      <a:pt x="6547133" y="477129"/>
                      <a:pt x="6509794" y="480177"/>
                      <a:pt x="6476074" y="511230"/>
                    </a:cubicBezTo>
                    <a:cubicBezTo>
                      <a:pt x="6450356" y="535043"/>
                      <a:pt x="6417399" y="542093"/>
                      <a:pt x="6382345" y="534853"/>
                    </a:cubicBezTo>
                    <a:cubicBezTo>
                      <a:pt x="6377963" y="533901"/>
                      <a:pt x="6372439" y="530091"/>
                      <a:pt x="6369391" y="531615"/>
                    </a:cubicBezTo>
                    <a:cubicBezTo>
                      <a:pt x="6323479" y="553904"/>
                      <a:pt x="6287092" y="514658"/>
                      <a:pt x="6244799" y="512182"/>
                    </a:cubicBezTo>
                    <a:cubicBezTo>
                      <a:pt x="6226130" y="511040"/>
                      <a:pt x="6207079" y="496942"/>
                      <a:pt x="6190315" y="485703"/>
                    </a:cubicBezTo>
                    <a:cubicBezTo>
                      <a:pt x="6167262" y="470271"/>
                      <a:pt x="6146687" y="455412"/>
                      <a:pt x="6115446" y="462270"/>
                    </a:cubicBezTo>
                    <a:cubicBezTo>
                      <a:pt x="6084203" y="469319"/>
                      <a:pt x="6055627" y="456364"/>
                      <a:pt x="6032194" y="434266"/>
                    </a:cubicBezTo>
                    <a:cubicBezTo>
                      <a:pt x="6014287" y="417501"/>
                      <a:pt x="5994665" y="415977"/>
                      <a:pt x="5971042" y="420738"/>
                    </a:cubicBezTo>
                    <a:cubicBezTo>
                      <a:pt x="5941513" y="426645"/>
                      <a:pt x="5910842" y="427027"/>
                      <a:pt x="5880933" y="430646"/>
                    </a:cubicBezTo>
                    <a:cubicBezTo>
                      <a:pt x="5874454" y="431408"/>
                      <a:pt x="5866265" y="434076"/>
                      <a:pt x="5862452" y="438648"/>
                    </a:cubicBezTo>
                    <a:cubicBezTo>
                      <a:pt x="5815779" y="495418"/>
                      <a:pt x="5750055" y="495990"/>
                      <a:pt x="5685283" y="498658"/>
                    </a:cubicBezTo>
                    <a:cubicBezTo>
                      <a:pt x="5646039" y="500372"/>
                      <a:pt x="5606604" y="500372"/>
                      <a:pt x="5567169" y="499420"/>
                    </a:cubicBezTo>
                    <a:cubicBezTo>
                      <a:pt x="5553832" y="499228"/>
                      <a:pt x="5539736" y="496180"/>
                      <a:pt x="5527923" y="490466"/>
                    </a:cubicBezTo>
                    <a:cubicBezTo>
                      <a:pt x="5503348" y="478463"/>
                      <a:pt x="5480680" y="462843"/>
                      <a:pt x="5456292" y="450650"/>
                    </a:cubicBezTo>
                    <a:cubicBezTo>
                      <a:pt x="5447151" y="445886"/>
                      <a:pt x="5435338" y="445696"/>
                      <a:pt x="5424670" y="444934"/>
                    </a:cubicBezTo>
                    <a:cubicBezTo>
                      <a:pt x="5405809" y="443410"/>
                      <a:pt x="5384854" y="447982"/>
                      <a:pt x="5368662" y="441124"/>
                    </a:cubicBezTo>
                    <a:cubicBezTo>
                      <a:pt x="5326559" y="423407"/>
                      <a:pt x="5287123" y="427407"/>
                      <a:pt x="5247118" y="444934"/>
                    </a:cubicBezTo>
                    <a:cubicBezTo>
                      <a:pt x="5191108" y="469509"/>
                      <a:pt x="5138148" y="467605"/>
                      <a:pt x="5088617" y="428742"/>
                    </a:cubicBezTo>
                    <a:cubicBezTo>
                      <a:pt x="5066328" y="411215"/>
                      <a:pt x="5044609" y="419596"/>
                      <a:pt x="5025750" y="433694"/>
                    </a:cubicBezTo>
                    <a:cubicBezTo>
                      <a:pt x="5004032" y="450078"/>
                      <a:pt x="4982885" y="454268"/>
                      <a:pt x="4957930" y="442268"/>
                    </a:cubicBezTo>
                    <a:cubicBezTo>
                      <a:pt x="4952404" y="439600"/>
                      <a:pt x="4944594" y="440933"/>
                      <a:pt x="4938116" y="441886"/>
                    </a:cubicBezTo>
                    <a:cubicBezTo>
                      <a:pt x="4901158" y="446648"/>
                      <a:pt x="4864009" y="454650"/>
                      <a:pt x="4833910" y="421693"/>
                    </a:cubicBezTo>
                    <a:cubicBezTo>
                      <a:pt x="4828004" y="415214"/>
                      <a:pt x="4818097" y="412549"/>
                      <a:pt x="4810095" y="408167"/>
                    </a:cubicBezTo>
                    <a:cubicBezTo>
                      <a:pt x="4776566" y="390258"/>
                      <a:pt x="4777900" y="391974"/>
                      <a:pt x="4747991" y="413691"/>
                    </a:cubicBezTo>
                    <a:cubicBezTo>
                      <a:pt x="4732369" y="425121"/>
                      <a:pt x="4710842" y="436742"/>
                      <a:pt x="4692745" y="435790"/>
                    </a:cubicBezTo>
                    <a:cubicBezTo>
                      <a:pt x="4583584" y="430075"/>
                      <a:pt x="4479758" y="457508"/>
                      <a:pt x="4375933" y="483417"/>
                    </a:cubicBezTo>
                    <a:cubicBezTo>
                      <a:pt x="4311923" y="499420"/>
                      <a:pt x="4249436" y="500372"/>
                      <a:pt x="4185426" y="484179"/>
                    </a:cubicBezTo>
                    <a:cubicBezTo>
                      <a:pt x="4139133" y="472367"/>
                      <a:pt x="4095315" y="491800"/>
                      <a:pt x="4052072" y="505134"/>
                    </a:cubicBezTo>
                    <a:cubicBezTo>
                      <a:pt x="4043117" y="507799"/>
                      <a:pt x="4034735" y="518278"/>
                      <a:pt x="4029973" y="527233"/>
                    </a:cubicBezTo>
                    <a:cubicBezTo>
                      <a:pt x="4012826" y="558858"/>
                      <a:pt x="3984441" y="563810"/>
                      <a:pt x="3948626" y="550666"/>
                    </a:cubicBezTo>
                    <a:cubicBezTo>
                      <a:pt x="3920241" y="540377"/>
                      <a:pt x="3894332" y="526661"/>
                      <a:pt x="3871280" y="502275"/>
                    </a:cubicBezTo>
                    <a:cubicBezTo>
                      <a:pt x="3844229" y="473701"/>
                      <a:pt x="3816224" y="441124"/>
                      <a:pt x="3774312" y="429122"/>
                    </a:cubicBezTo>
                    <a:cubicBezTo>
                      <a:pt x="3756214" y="423979"/>
                      <a:pt x="3740593" y="423217"/>
                      <a:pt x="3721543" y="428552"/>
                    </a:cubicBezTo>
                    <a:cubicBezTo>
                      <a:pt x="3684583" y="438837"/>
                      <a:pt x="3647436" y="446078"/>
                      <a:pt x="3612763" y="414263"/>
                    </a:cubicBezTo>
                    <a:cubicBezTo>
                      <a:pt x="3593712" y="396736"/>
                      <a:pt x="3567994" y="385496"/>
                      <a:pt x="3537323" y="389878"/>
                    </a:cubicBezTo>
                    <a:cubicBezTo>
                      <a:pt x="3499031" y="395402"/>
                      <a:pt x="3464168" y="381496"/>
                      <a:pt x="3431593" y="360921"/>
                    </a:cubicBezTo>
                    <a:cubicBezTo>
                      <a:pt x="3419971" y="353491"/>
                      <a:pt x="3405682" y="349301"/>
                      <a:pt x="3392158" y="345681"/>
                    </a:cubicBezTo>
                    <a:cubicBezTo>
                      <a:pt x="3360915" y="337298"/>
                      <a:pt x="3329480" y="329868"/>
                      <a:pt x="3297856" y="323010"/>
                    </a:cubicBezTo>
                    <a:cubicBezTo>
                      <a:pt x="3271948" y="317296"/>
                      <a:pt x="3245849" y="313104"/>
                      <a:pt x="3219748" y="308151"/>
                    </a:cubicBezTo>
                    <a:cubicBezTo>
                      <a:pt x="3191173" y="302817"/>
                      <a:pt x="3168502" y="290433"/>
                      <a:pt x="3156692" y="261668"/>
                    </a:cubicBezTo>
                    <a:cubicBezTo>
                      <a:pt x="3152882" y="252524"/>
                      <a:pt x="3143737" y="245283"/>
                      <a:pt x="3136497" y="237663"/>
                    </a:cubicBezTo>
                    <a:cubicBezTo>
                      <a:pt x="3131355" y="232139"/>
                      <a:pt x="3124495" y="227947"/>
                      <a:pt x="3119733" y="222233"/>
                    </a:cubicBezTo>
                    <a:cubicBezTo>
                      <a:pt x="3094776" y="192132"/>
                      <a:pt x="3070201" y="161843"/>
                      <a:pt x="3045436" y="131742"/>
                    </a:cubicBezTo>
                    <a:cubicBezTo>
                      <a:pt x="3042958" y="128884"/>
                      <a:pt x="3040292" y="125455"/>
                      <a:pt x="3037054" y="124121"/>
                    </a:cubicBezTo>
                    <a:cubicBezTo>
                      <a:pt x="3003525" y="110215"/>
                      <a:pt x="2969614" y="97070"/>
                      <a:pt x="2936466" y="82400"/>
                    </a:cubicBezTo>
                    <a:cubicBezTo>
                      <a:pt x="2923702" y="76686"/>
                      <a:pt x="2910558" y="69637"/>
                      <a:pt x="2901031" y="59731"/>
                    </a:cubicBezTo>
                    <a:cubicBezTo>
                      <a:pt x="2879314" y="37250"/>
                      <a:pt x="2859502" y="12866"/>
                      <a:pt x="2828259" y="3149"/>
                    </a:cubicBezTo>
                    <a:cubicBezTo>
                      <a:pt x="2819114" y="293"/>
                      <a:pt x="2808256" y="-1231"/>
                      <a:pt x="2799492" y="1245"/>
                    </a:cubicBezTo>
                    <a:cubicBezTo>
                      <a:pt x="2763867" y="11532"/>
                      <a:pt x="2729005" y="24296"/>
                      <a:pt x="2693570" y="35154"/>
                    </a:cubicBezTo>
                    <a:cubicBezTo>
                      <a:pt x="2671092" y="41823"/>
                      <a:pt x="2650707" y="49825"/>
                      <a:pt x="2639847" y="73448"/>
                    </a:cubicBezTo>
                    <a:cubicBezTo>
                      <a:pt x="2636801" y="80114"/>
                      <a:pt x="2628226" y="87354"/>
                      <a:pt x="2621178" y="88688"/>
                    </a:cubicBezTo>
                    <a:cubicBezTo>
                      <a:pt x="2575839" y="97260"/>
                      <a:pt x="2531069" y="101451"/>
                      <a:pt x="2489348" y="72304"/>
                    </a:cubicBezTo>
                    <a:cubicBezTo>
                      <a:pt x="2480585" y="66017"/>
                      <a:pt x="2464201" y="66017"/>
                      <a:pt x="2452580" y="68683"/>
                    </a:cubicBezTo>
                    <a:cubicBezTo>
                      <a:pt x="2407811" y="78590"/>
                      <a:pt x="2365328" y="82020"/>
                      <a:pt x="2326464" y="50395"/>
                    </a:cubicBezTo>
                    <a:cubicBezTo>
                      <a:pt x="2321892" y="46585"/>
                      <a:pt x="2307224" y="50015"/>
                      <a:pt x="2300365" y="54777"/>
                    </a:cubicBezTo>
                    <a:cubicBezTo>
                      <a:pt x="2234259" y="101261"/>
                      <a:pt x="2198064" y="102405"/>
                      <a:pt x="2130434" y="58397"/>
                    </a:cubicBezTo>
                    <a:cubicBezTo>
                      <a:pt x="2126052" y="55539"/>
                      <a:pt x="2120337" y="52301"/>
                      <a:pt x="2118621" y="47919"/>
                    </a:cubicBezTo>
                    <a:cubicBezTo>
                      <a:pt x="2107001" y="19914"/>
                      <a:pt x="2082236" y="19152"/>
                      <a:pt x="2057659" y="16866"/>
                    </a:cubicBezTo>
                    <a:cubicBezTo>
                      <a:pt x="2030608" y="14390"/>
                      <a:pt x="2003555" y="11152"/>
                      <a:pt x="1976314" y="8865"/>
                    </a:cubicBezTo>
                    <a:cubicBezTo>
                      <a:pt x="1971550" y="8483"/>
                      <a:pt x="1966216" y="10007"/>
                      <a:pt x="1961454" y="11724"/>
                    </a:cubicBezTo>
                    <a:cubicBezTo>
                      <a:pt x="1943165" y="18010"/>
                      <a:pt x="1925449" y="27154"/>
                      <a:pt x="1906588" y="30964"/>
                    </a:cubicBezTo>
                    <a:cubicBezTo>
                      <a:pt x="1865821" y="39156"/>
                      <a:pt x="1826385" y="55539"/>
                      <a:pt x="1783330" y="48871"/>
                    </a:cubicBezTo>
                    <a:cubicBezTo>
                      <a:pt x="1775902" y="47729"/>
                      <a:pt x="1767327" y="53253"/>
                      <a:pt x="1759327" y="55349"/>
                    </a:cubicBezTo>
                    <a:cubicBezTo>
                      <a:pt x="1744849" y="58969"/>
                      <a:pt x="1730750" y="64111"/>
                      <a:pt x="1716082" y="65445"/>
                    </a:cubicBezTo>
                    <a:cubicBezTo>
                      <a:pt x="1677218" y="68875"/>
                      <a:pt x="1637975" y="71924"/>
                      <a:pt x="1598920" y="72114"/>
                    </a:cubicBezTo>
                    <a:cubicBezTo>
                      <a:pt x="1580061" y="72304"/>
                      <a:pt x="1561201" y="65065"/>
                      <a:pt x="1542150" y="62207"/>
                    </a:cubicBezTo>
                    <a:cubicBezTo>
                      <a:pt x="1533578" y="60873"/>
                      <a:pt x="1519669" y="58587"/>
                      <a:pt x="1516813" y="62779"/>
                    </a:cubicBezTo>
                    <a:cubicBezTo>
                      <a:pt x="1494714" y="94592"/>
                      <a:pt x="1463661" y="88496"/>
                      <a:pt x="1432228" y="88116"/>
                    </a:cubicBezTo>
                    <a:cubicBezTo>
                      <a:pt x="1362884" y="87354"/>
                      <a:pt x="1295826" y="60493"/>
                      <a:pt x="1224765" y="71924"/>
                    </a:cubicBezTo>
                    <a:cubicBezTo>
                      <a:pt x="1204191" y="75162"/>
                      <a:pt x="1181330" y="62397"/>
                      <a:pt x="1159231" y="58207"/>
                    </a:cubicBezTo>
                    <a:cubicBezTo>
                      <a:pt x="1147801" y="56111"/>
                      <a:pt x="1135228" y="53633"/>
                      <a:pt x="1124370" y="56301"/>
                    </a:cubicBezTo>
                    <a:cubicBezTo>
                      <a:pt x="1107605" y="60493"/>
                      <a:pt x="1091411" y="68113"/>
                      <a:pt x="1075600" y="75542"/>
                    </a:cubicBezTo>
                    <a:cubicBezTo>
                      <a:pt x="1046261" y="89258"/>
                      <a:pt x="1016162" y="89258"/>
                      <a:pt x="986633" y="79162"/>
                    </a:cubicBezTo>
                    <a:cubicBezTo>
                      <a:pt x="944722" y="64873"/>
                      <a:pt x="903193" y="64873"/>
                      <a:pt x="861089" y="76304"/>
                    </a:cubicBezTo>
                    <a:cubicBezTo>
                      <a:pt x="826990" y="85638"/>
                      <a:pt x="791935" y="92116"/>
                      <a:pt x="759168" y="104689"/>
                    </a:cubicBezTo>
                    <a:cubicBezTo>
                      <a:pt x="744689" y="110215"/>
                      <a:pt x="732497" y="126597"/>
                      <a:pt x="723735" y="140696"/>
                    </a:cubicBezTo>
                    <a:cubicBezTo>
                      <a:pt x="706018" y="169271"/>
                      <a:pt x="674013" y="169081"/>
                      <a:pt x="647532" y="147934"/>
                    </a:cubicBezTo>
                    <a:cubicBezTo>
                      <a:pt x="619717" y="125645"/>
                      <a:pt x="584664" y="112501"/>
                      <a:pt x="552659" y="95926"/>
                    </a:cubicBezTo>
                    <a:cubicBezTo>
                      <a:pt x="549993" y="94592"/>
                      <a:pt x="545039" y="96116"/>
                      <a:pt x="541800" y="97640"/>
                    </a:cubicBezTo>
                    <a:cubicBezTo>
                      <a:pt x="488649" y="122407"/>
                      <a:pt x="433593" y="126979"/>
                      <a:pt x="375107" y="123169"/>
                    </a:cubicBezTo>
                    <a:cubicBezTo>
                      <a:pt x="341960" y="121073"/>
                      <a:pt x="307289" y="137076"/>
                      <a:pt x="273567" y="145458"/>
                    </a:cubicBezTo>
                    <a:cubicBezTo>
                      <a:pt x="269757" y="146410"/>
                      <a:pt x="266519" y="151174"/>
                      <a:pt x="264043" y="154792"/>
                    </a:cubicBezTo>
                    <a:cubicBezTo>
                      <a:pt x="240228" y="190800"/>
                      <a:pt x="208223" y="200706"/>
                      <a:pt x="169360" y="177273"/>
                    </a:cubicBezTo>
                    <a:cubicBezTo>
                      <a:pt x="143643" y="161651"/>
                      <a:pt x="118114" y="158032"/>
                      <a:pt x="89347" y="157460"/>
                    </a:cubicBezTo>
                    <a:cubicBezTo>
                      <a:pt x="71059" y="157078"/>
                      <a:pt x="52962" y="147934"/>
                      <a:pt x="34291" y="145268"/>
                    </a:cubicBezTo>
                    <a:lnTo>
                      <a:pt x="0" y="142056"/>
                    </a:lnTo>
                    <a:lnTo>
                      <a:pt x="0" y="849556"/>
                    </a:lnTo>
                    <a:lnTo>
                      <a:pt x="60652" y="844783"/>
                    </a:lnTo>
                    <a:cubicBezTo>
                      <a:pt x="80251" y="839473"/>
                      <a:pt x="99446" y="832043"/>
                      <a:pt x="119068" y="827281"/>
                    </a:cubicBezTo>
                    <a:cubicBezTo>
                      <a:pt x="137355" y="822899"/>
                      <a:pt x="154501" y="812802"/>
                      <a:pt x="171840" y="804420"/>
                    </a:cubicBezTo>
                    <a:cubicBezTo>
                      <a:pt x="204985" y="788417"/>
                      <a:pt x="240420" y="798514"/>
                      <a:pt x="274329" y="794324"/>
                    </a:cubicBezTo>
                    <a:cubicBezTo>
                      <a:pt x="285188" y="792990"/>
                      <a:pt x="296046" y="791466"/>
                      <a:pt x="306715" y="788798"/>
                    </a:cubicBezTo>
                    <a:cubicBezTo>
                      <a:pt x="335864" y="781749"/>
                      <a:pt x="365583" y="775653"/>
                      <a:pt x="393967" y="765937"/>
                    </a:cubicBezTo>
                    <a:cubicBezTo>
                      <a:pt x="426165" y="755078"/>
                      <a:pt x="457028" y="740600"/>
                      <a:pt x="493793" y="725549"/>
                    </a:cubicBezTo>
                    <a:cubicBezTo>
                      <a:pt x="506557" y="729360"/>
                      <a:pt x="526180" y="739648"/>
                      <a:pt x="546373" y="740600"/>
                    </a:cubicBezTo>
                    <a:cubicBezTo>
                      <a:pt x="611337" y="743838"/>
                      <a:pt x="672107" y="726121"/>
                      <a:pt x="730211" y="698116"/>
                    </a:cubicBezTo>
                    <a:cubicBezTo>
                      <a:pt x="747927" y="689734"/>
                      <a:pt x="766980" y="684210"/>
                      <a:pt x="784889" y="676018"/>
                    </a:cubicBezTo>
                    <a:cubicBezTo>
                      <a:pt x="791173" y="673161"/>
                      <a:pt x="799365" y="667065"/>
                      <a:pt x="800509" y="661349"/>
                    </a:cubicBezTo>
                    <a:cubicBezTo>
                      <a:pt x="807175" y="628201"/>
                      <a:pt x="831942" y="628772"/>
                      <a:pt x="857661" y="626868"/>
                    </a:cubicBezTo>
                    <a:cubicBezTo>
                      <a:pt x="888332" y="624582"/>
                      <a:pt x="918621" y="619248"/>
                      <a:pt x="949102" y="614676"/>
                    </a:cubicBezTo>
                    <a:cubicBezTo>
                      <a:pt x="953104" y="614104"/>
                      <a:pt x="956722" y="610104"/>
                      <a:pt x="960342" y="607435"/>
                    </a:cubicBezTo>
                    <a:cubicBezTo>
                      <a:pt x="965867" y="603435"/>
                      <a:pt x="971011" y="597339"/>
                      <a:pt x="977109" y="595815"/>
                    </a:cubicBezTo>
                    <a:cubicBezTo>
                      <a:pt x="1008350" y="588385"/>
                      <a:pt x="1039783" y="582099"/>
                      <a:pt x="1071218" y="575240"/>
                    </a:cubicBezTo>
                    <a:cubicBezTo>
                      <a:pt x="1078266" y="573716"/>
                      <a:pt x="1085505" y="571812"/>
                      <a:pt x="1091983" y="568764"/>
                    </a:cubicBezTo>
                    <a:cubicBezTo>
                      <a:pt x="1098079" y="565906"/>
                      <a:pt x="1103223" y="560952"/>
                      <a:pt x="1109321" y="557904"/>
                    </a:cubicBezTo>
                    <a:cubicBezTo>
                      <a:pt x="1125892" y="549714"/>
                      <a:pt x="1142851" y="542093"/>
                      <a:pt x="1162279" y="532949"/>
                    </a:cubicBezTo>
                    <a:cubicBezTo>
                      <a:pt x="1173138" y="550094"/>
                      <a:pt x="1187810" y="540377"/>
                      <a:pt x="1206097" y="532187"/>
                    </a:cubicBezTo>
                    <a:cubicBezTo>
                      <a:pt x="1224765" y="523805"/>
                      <a:pt x="1246292" y="521137"/>
                      <a:pt x="1266867" y="518088"/>
                    </a:cubicBezTo>
                    <a:cubicBezTo>
                      <a:pt x="1304588" y="512564"/>
                      <a:pt x="1342499" y="509134"/>
                      <a:pt x="1380219" y="504182"/>
                    </a:cubicBezTo>
                    <a:cubicBezTo>
                      <a:pt x="1388221" y="503038"/>
                      <a:pt x="1397365" y="500944"/>
                      <a:pt x="1403461" y="496180"/>
                    </a:cubicBezTo>
                    <a:cubicBezTo>
                      <a:pt x="1445181" y="464175"/>
                      <a:pt x="1495858" y="455222"/>
                      <a:pt x="1544054" y="458268"/>
                    </a:cubicBezTo>
                    <a:cubicBezTo>
                      <a:pt x="1581965" y="460557"/>
                      <a:pt x="1619114" y="462270"/>
                      <a:pt x="1656644" y="459032"/>
                    </a:cubicBezTo>
                    <a:cubicBezTo>
                      <a:pt x="1659502" y="458841"/>
                      <a:pt x="1663312" y="459223"/>
                      <a:pt x="1665406" y="460747"/>
                    </a:cubicBezTo>
                    <a:cubicBezTo>
                      <a:pt x="1678360" y="470843"/>
                      <a:pt x="1691887" y="471605"/>
                      <a:pt x="1708461" y="473318"/>
                    </a:cubicBezTo>
                    <a:cubicBezTo>
                      <a:pt x="1731894" y="475797"/>
                      <a:pt x="1753421" y="474081"/>
                      <a:pt x="1775140" y="469891"/>
                    </a:cubicBezTo>
                    <a:cubicBezTo>
                      <a:pt x="1790952" y="466843"/>
                      <a:pt x="1806953" y="460557"/>
                      <a:pt x="1821051" y="452554"/>
                    </a:cubicBezTo>
                    <a:cubicBezTo>
                      <a:pt x="1840672" y="441314"/>
                      <a:pt x="1859535" y="436934"/>
                      <a:pt x="1878203" y="451792"/>
                    </a:cubicBezTo>
                    <a:cubicBezTo>
                      <a:pt x="1898396" y="467605"/>
                      <a:pt x="1921257" y="462081"/>
                      <a:pt x="1943547" y="462651"/>
                    </a:cubicBezTo>
                    <a:cubicBezTo>
                      <a:pt x="1953262" y="462843"/>
                      <a:pt x="1963550" y="462461"/>
                      <a:pt x="1972884" y="464937"/>
                    </a:cubicBezTo>
                    <a:cubicBezTo>
                      <a:pt x="1999935" y="471987"/>
                      <a:pt x="2026036" y="482655"/>
                      <a:pt x="2053469" y="487417"/>
                    </a:cubicBezTo>
                    <a:cubicBezTo>
                      <a:pt x="2068710" y="490084"/>
                      <a:pt x="2085664" y="485321"/>
                      <a:pt x="2101477" y="481893"/>
                    </a:cubicBezTo>
                    <a:cubicBezTo>
                      <a:pt x="2117479" y="478273"/>
                      <a:pt x="2133290" y="472749"/>
                      <a:pt x="2148722" y="467033"/>
                    </a:cubicBezTo>
                    <a:cubicBezTo>
                      <a:pt x="2159199" y="463223"/>
                      <a:pt x="2170629" y="459603"/>
                      <a:pt x="2179011" y="452744"/>
                    </a:cubicBezTo>
                    <a:cubicBezTo>
                      <a:pt x="2198064" y="437124"/>
                      <a:pt x="2217685" y="434455"/>
                      <a:pt x="2240165" y="442648"/>
                    </a:cubicBezTo>
                    <a:cubicBezTo>
                      <a:pt x="2243593" y="443982"/>
                      <a:pt x="2247594" y="443982"/>
                      <a:pt x="2251404" y="444172"/>
                    </a:cubicBezTo>
                    <a:cubicBezTo>
                      <a:pt x="2312370" y="448172"/>
                      <a:pt x="2373330" y="450650"/>
                      <a:pt x="2433912" y="456746"/>
                    </a:cubicBezTo>
                    <a:cubicBezTo>
                      <a:pt x="2458485" y="459223"/>
                      <a:pt x="2482107" y="470081"/>
                      <a:pt x="2506302" y="476939"/>
                    </a:cubicBezTo>
                    <a:cubicBezTo>
                      <a:pt x="2511256" y="478273"/>
                      <a:pt x="2516783" y="480369"/>
                      <a:pt x="2521735" y="479415"/>
                    </a:cubicBezTo>
                    <a:cubicBezTo>
                      <a:pt x="2575647" y="469891"/>
                      <a:pt x="2626132" y="483797"/>
                      <a:pt x="2675854" y="502086"/>
                    </a:cubicBezTo>
                    <a:cubicBezTo>
                      <a:pt x="2680996" y="503992"/>
                      <a:pt x="2687282" y="503419"/>
                      <a:pt x="2692998" y="503038"/>
                    </a:cubicBezTo>
                    <a:cubicBezTo>
                      <a:pt x="2709003" y="501706"/>
                      <a:pt x="2726337" y="495038"/>
                      <a:pt x="2740816" y="499037"/>
                    </a:cubicBezTo>
                    <a:cubicBezTo>
                      <a:pt x="2779297" y="510088"/>
                      <a:pt x="2817398" y="523423"/>
                      <a:pt x="2853596" y="540187"/>
                    </a:cubicBezTo>
                    <a:cubicBezTo>
                      <a:pt x="2890365" y="557142"/>
                      <a:pt x="2924464" y="571430"/>
                      <a:pt x="2966565" y="554286"/>
                    </a:cubicBezTo>
                    <a:cubicBezTo>
                      <a:pt x="2984472" y="547045"/>
                      <a:pt x="3008095" y="552190"/>
                      <a:pt x="3028671" y="554094"/>
                    </a:cubicBezTo>
                    <a:cubicBezTo>
                      <a:pt x="3043720" y="555618"/>
                      <a:pt x="3058198" y="564192"/>
                      <a:pt x="3073059" y="564192"/>
                    </a:cubicBezTo>
                    <a:cubicBezTo>
                      <a:pt x="3112686" y="564192"/>
                      <a:pt x="3147927" y="574288"/>
                      <a:pt x="3182219" y="594862"/>
                    </a:cubicBezTo>
                    <a:cubicBezTo>
                      <a:pt x="3195557" y="602863"/>
                      <a:pt x="3216322" y="597529"/>
                      <a:pt x="3233656" y="599625"/>
                    </a:cubicBezTo>
                    <a:cubicBezTo>
                      <a:pt x="3251947" y="602101"/>
                      <a:pt x="3270804" y="604387"/>
                      <a:pt x="3288332" y="609914"/>
                    </a:cubicBezTo>
                    <a:cubicBezTo>
                      <a:pt x="3333672" y="624392"/>
                      <a:pt x="3378441" y="640774"/>
                      <a:pt x="3423591" y="656015"/>
                    </a:cubicBezTo>
                    <a:cubicBezTo>
                      <a:pt x="3460738" y="668590"/>
                      <a:pt x="3497317" y="658683"/>
                      <a:pt x="3534084" y="653349"/>
                    </a:cubicBezTo>
                    <a:cubicBezTo>
                      <a:pt x="3557137" y="649919"/>
                      <a:pt x="3578662" y="641727"/>
                      <a:pt x="3604571" y="653918"/>
                    </a:cubicBezTo>
                    <a:cubicBezTo>
                      <a:pt x="3629338" y="665541"/>
                      <a:pt x="3660771" y="662873"/>
                      <a:pt x="3688586" y="669160"/>
                    </a:cubicBezTo>
                    <a:cubicBezTo>
                      <a:pt x="3712020" y="674494"/>
                      <a:pt x="3734687" y="683068"/>
                      <a:pt x="3757358" y="691450"/>
                    </a:cubicBezTo>
                    <a:cubicBezTo>
                      <a:pt x="3788221" y="702881"/>
                      <a:pt x="3818700" y="714881"/>
                      <a:pt x="3852421" y="709167"/>
                    </a:cubicBezTo>
                    <a:cubicBezTo>
                      <a:pt x="3890714" y="702689"/>
                      <a:pt x="3917001" y="727073"/>
                      <a:pt x="3947104" y="743267"/>
                    </a:cubicBezTo>
                    <a:cubicBezTo>
                      <a:pt x="3967869" y="754316"/>
                      <a:pt x="3990538" y="762509"/>
                      <a:pt x="4013208" y="769367"/>
                    </a:cubicBezTo>
                    <a:cubicBezTo>
                      <a:pt x="4043497" y="778321"/>
                      <a:pt x="4074740" y="783655"/>
                      <a:pt x="4105222" y="792418"/>
                    </a:cubicBezTo>
                    <a:cubicBezTo>
                      <a:pt x="4151325" y="805561"/>
                      <a:pt x="4198001" y="815850"/>
                      <a:pt x="4246006" y="808610"/>
                    </a:cubicBezTo>
                    <a:cubicBezTo>
                      <a:pt x="4268105" y="805372"/>
                      <a:pt x="4288682" y="805561"/>
                      <a:pt x="4310779" y="810326"/>
                    </a:cubicBezTo>
                    <a:cubicBezTo>
                      <a:pt x="4346974" y="818136"/>
                      <a:pt x="4384123" y="819089"/>
                      <a:pt x="4413272" y="848235"/>
                    </a:cubicBezTo>
                    <a:cubicBezTo>
                      <a:pt x="4423558" y="858524"/>
                      <a:pt x="4442037" y="861190"/>
                      <a:pt x="4457087" y="866524"/>
                    </a:cubicBezTo>
                    <a:cubicBezTo>
                      <a:pt x="4474424" y="872812"/>
                      <a:pt x="4487186" y="869572"/>
                      <a:pt x="4496523" y="851284"/>
                    </a:cubicBezTo>
                    <a:cubicBezTo>
                      <a:pt x="4500713" y="843093"/>
                      <a:pt x="4512715" y="835091"/>
                      <a:pt x="4522050" y="833757"/>
                    </a:cubicBezTo>
                    <a:cubicBezTo>
                      <a:pt x="4550055" y="829757"/>
                      <a:pt x="4575773" y="835663"/>
                      <a:pt x="4602824" y="848618"/>
                    </a:cubicBezTo>
                    <a:cubicBezTo>
                      <a:pt x="4628161" y="860810"/>
                      <a:pt x="4659786" y="859476"/>
                      <a:pt x="4688553" y="864238"/>
                    </a:cubicBezTo>
                    <a:cubicBezTo>
                      <a:pt x="4708936" y="867668"/>
                      <a:pt x="4729321" y="874716"/>
                      <a:pt x="4749895" y="874716"/>
                    </a:cubicBezTo>
                    <a:cubicBezTo>
                      <a:pt x="4775424" y="874716"/>
                      <a:pt x="4800761" y="868620"/>
                      <a:pt x="4826480" y="866334"/>
                    </a:cubicBezTo>
                    <a:cubicBezTo>
                      <a:pt x="4846482" y="864430"/>
                      <a:pt x="4866867" y="865192"/>
                      <a:pt x="4886870" y="862906"/>
                    </a:cubicBezTo>
                    <a:cubicBezTo>
                      <a:pt x="4903254" y="861190"/>
                      <a:pt x="4919447" y="856810"/>
                      <a:pt x="4935639" y="853190"/>
                    </a:cubicBezTo>
                    <a:cubicBezTo>
                      <a:pt x="4941546" y="851856"/>
                      <a:pt x="4947452" y="846711"/>
                      <a:pt x="4952784" y="847473"/>
                    </a:cubicBezTo>
                    <a:cubicBezTo>
                      <a:pt x="5005745" y="855666"/>
                      <a:pt x="5043847" y="819089"/>
                      <a:pt x="5088617" y="802896"/>
                    </a:cubicBezTo>
                    <a:cubicBezTo>
                      <a:pt x="5135672" y="785749"/>
                      <a:pt x="5181204" y="759461"/>
                      <a:pt x="5233781" y="767271"/>
                    </a:cubicBezTo>
                    <a:cubicBezTo>
                      <a:pt x="5265596" y="772033"/>
                      <a:pt x="5296267" y="783083"/>
                      <a:pt x="5327893" y="789752"/>
                    </a:cubicBezTo>
                    <a:cubicBezTo>
                      <a:pt x="5339132" y="792038"/>
                      <a:pt x="5351705" y="791656"/>
                      <a:pt x="5362946" y="789370"/>
                    </a:cubicBezTo>
                    <a:cubicBezTo>
                      <a:pt x="5417240" y="778891"/>
                      <a:pt x="5470771" y="777367"/>
                      <a:pt x="5524115" y="794514"/>
                    </a:cubicBezTo>
                    <a:cubicBezTo>
                      <a:pt x="5533257" y="797372"/>
                      <a:pt x="5542974" y="800038"/>
                      <a:pt x="5552500" y="800038"/>
                    </a:cubicBezTo>
                    <a:cubicBezTo>
                      <a:pt x="5604697" y="800038"/>
                      <a:pt x="5655944" y="796038"/>
                      <a:pt x="5705857" y="777367"/>
                    </a:cubicBezTo>
                    <a:cubicBezTo>
                      <a:pt x="5722622" y="771080"/>
                      <a:pt x="5743006" y="775081"/>
                      <a:pt x="5761485" y="773557"/>
                    </a:cubicBezTo>
                    <a:cubicBezTo>
                      <a:pt x="5778629" y="772224"/>
                      <a:pt x="5796156" y="771653"/>
                      <a:pt x="5812731" y="767271"/>
                    </a:cubicBezTo>
                    <a:cubicBezTo>
                      <a:pt x="5836925" y="760795"/>
                      <a:pt x="5859404" y="760033"/>
                      <a:pt x="5884361" y="765747"/>
                    </a:cubicBezTo>
                    <a:cubicBezTo>
                      <a:pt x="5908174" y="771080"/>
                      <a:pt x="5933892" y="768415"/>
                      <a:pt x="5958660" y="768605"/>
                    </a:cubicBezTo>
                    <a:cubicBezTo>
                      <a:pt x="5986282" y="768795"/>
                      <a:pt x="6013906" y="768984"/>
                      <a:pt x="6041528" y="768033"/>
                    </a:cubicBezTo>
                    <a:cubicBezTo>
                      <a:pt x="6052579" y="767653"/>
                      <a:pt x="6065151" y="760033"/>
                      <a:pt x="6074297" y="763081"/>
                    </a:cubicBezTo>
                    <a:cubicBezTo>
                      <a:pt x="6103824" y="773366"/>
                      <a:pt x="6133353" y="760985"/>
                      <a:pt x="6162880" y="766509"/>
                    </a:cubicBezTo>
                    <a:cubicBezTo>
                      <a:pt x="6177360" y="769367"/>
                      <a:pt x="6193743" y="761557"/>
                      <a:pt x="6209364" y="760795"/>
                    </a:cubicBezTo>
                    <a:cubicBezTo>
                      <a:pt x="6234892" y="759461"/>
                      <a:pt x="6260419" y="760033"/>
                      <a:pt x="6285948" y="759651"/>
                    </a:cubicBezTo>
                    <a:cubicBezTo>
                      <a:pt x="6294330" y="759461"/>
                      <a:pt x="6302523" y="758699"/>
                      <a:pt x="6310905" y="758316"/>
                    </a:cubicBezTo>
                    <a:cubicBezTo>
                      <a:pt x="6318335" y="757936"/>
                      <a:pt x="6326145" y="756222"/>
                      <a:pt x="6333194" y="757554"/>
                    </a:cubicBezTo>
                    <a:cubicBezTo>
                      <a:pt x="6358723" y="762318"/>
                      <a:pt x="6383869" y="770129"/>
                      <a:pt x="6409586" y="773177"/>
                    </a:cubicBezTo>
                    <a:cubicBezTo>
                      <a:pt x="6431875" y="775843"/>
                      <a:pt x="6454928" y="772224"/>
                      <a:pt x="6477407" y="774129"/>
                    </a:cubicBezTo>
                    <a:cubicBezTo>
                      <a:pt x="6517032" y="777367"/>
                      <a:pt x="6556657" y="783083"/>
                      <a:pt x="6596283" y="786703"/>
                    </a:cubicBezTo>
                    <a:cubicBezTo>
                      <a:pt x="6604857" y="787465"/>
                      <a:pt x="6613809" y="782701"/>
                      <a:pt x="6622573" y="782321"/>
                    </a:cubicBezTo>
                    <a:cubicBezTo>
                      <a:pt x="6650006" y="781369"/>
                      <a:pt x="6677439" y="781177"/>
                      <a:pt x="6704872" y="780607"/>
                    </a:cubicBezTo>
                    <a:cubicBezTo>
                      <a:pt x="6720493" y="780415"/>
                      <a:pt x="6736305" y="780987"/>
                      <a:pt x="6751738" y="779273"/>
                    </a:cubicBezTo>
                    <a:cubicBezTo>
                      <a:pt x="6772120" y="776987"/>
                      <a:pt x="6790599" y="773557"/>
                      <a:pt x="6809650" y="788417"/>
                    </a:cubicBezTo>
                    <a:cubicBezTo>
                      <a:pt x="6816984" y="794180"/>
                      <a:pt x="6824819" y="797942"/>
                      <a:pt x="6832976" y="800428"/>
                    </a:cubicBezTo>
                    <a:close/>
                  </a:path>
                </a:pathLst>
              </a:custGeom>
              <a:solidFill>
                <a:srgbClr val="FFFFFF"/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  <p:sp>
            <p:nvSpPr>
              <p:cNvPr id="110" name="Freeform: Shape 69">
                <a:extLst>
                  <a:ext uri="{FF2B5EF4-FFF2-40B4-BE49-F238E27FC236}">
                    <a16:creationId xmlns:a16="http://schemas.microsoft.com/office/drawing/2014/main" id="{EEA09B1D-9740-4D06-93FD-71978CC5E0F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5400000" flipH="1">
                <a:off x="2640988" y="2991370"/>
                <a:ext cx="6857455" cy="874716"/>
              </a:xfrm>
              <a:custGeom>
                <a:avLst/>
                <a:gdLst>
                  <a:gd name="connsiteX0" fmla="*/ 6857455 w 6857455"/>
                  <a:gd name="connsiteY0" fmla="*/ 804643 h 874716"/>
                  <a:gd name="connsiteX1" fmla="*/ 6857455 w 6857455"/>
                  <a:gd name="connsiteY1" fmla="*/ 562246 h 874716"/>
                  <a:gd name="connsiteX2" fmla="*/ 6829178 w 6857455"/>
                  <a:gd name="connsiteY2" fmla="*/ 551284 h 874716"/>
                  <a:gd name="connsiteX3" fmla="*/ 6766024 w 6857455"/>
                  <a:gd name="connsiteY3" fmla="*/ 500372 h 874716"/>
                  <a:gd name="connsiteX4" fmla="*/ 6734971 w 6857455"/>
                  <a:gd name="connsiteY4" fmla="*/ 500944 h 874716"/>
                  <a:gd name="connsiteX5" fmla="*/ 6683915 w 6857455"/>
                  <a:gd name="connsiteY5" fmla="*/ 507040 h 874716"/>
                  <a:gd name="connsiteX6" fmla="*/ 6628860 w 6857455"/>
                  <a:gd name="connsiteY6" fmla="*/ 495418 h 874716"/>
                  <a:gd name="connsiteX7" fmla="*/ 6588662 w 6857455"/>
                  <a:gd name="connsiteY7" fmla="*/ 487227 h 874716"/>
                  <a:gd name="connsiteX8" fmla="*/ 6476074 w 6857455"/>
                  <a:gd name="connsiteY8" fmla="*/ 511230 h 874716"/>
                  <a:gd name="connsiteX9" fmla="*/ 6382345 w 6857455"/>
                  <a:gd name="connsiteY9" fmla="*/ 534853 h 874716"/>
                  <a:gd name="connsiteX10" fmla="*/ 6369391 w 6857455"/>
                  <a:gd name="connsiteY10" fmla="*/ 531615 h 874716"/>
                  <a:gd name="connsiteX11" fmla="*/ 6244799 w 6857455"/>
                  <a:gd name="connsiteY11" fmla="*/ 512182 h 874716"/>
                  <a:gd name="connsiteX12" fmla="*/ 6190315 w 6857455"/>
                  <a:gd name="connsiteY12" fmla="*/ 485703 h 874716"/>
                  <a:gd name="connsiteX13" fmla="*/ 6115446 w 6857455"/>
                  <a:gd name="connsiteY13" fmla="*/ 462270 h 874716"/>
                  <a:gd name="connsiteX14" fmla="*/ 6032194 w 6857455"/>
                  <a:gd name="connsiteY14" fmla="*/ 434266 h 874716"/>
                  <a:gd name="connsiteX15" fmla="*/ 5971042 w 6857455"/>
                  <a:gd name="connsiteY15" fmla="*/ 420738 h 874716"/>
                  <a:gd name="connsiteX16" fmla="*/ 5880933 w 6857455"/>
                  <a:gd name="connsiteY16" fmla="*/ 430646 h 874716"/>
                  <a:gd name="connsiteX17" fmla="*/ 5862452 w 6857455"/>
                  <a:gd name="connsiteY17" fmla="*/ 438648 h 874716"/>
                  <a:gd name="connsiteX18" fmla="*/ 5685283 w 6857455"/>
                  <a:gd name="connsiteY18" fmla="*/ 498658 h 874716"/>
                  <a:gd name="connsiteX19" fmla="*/ 5567169 w 6857455"/>
                  <a:gd name="connsiteY19" fmla="*/ 499420 h 874716"/>
                  <a:gd name="connsiteX20" fmla="*/ 5527923 w 6857455"/>
                  <a:gd name="connsiteY20" fmla="*/ 490466 h 874716"/>
                  <a:gd name="connsiteX21" fmla="*/ 5456292 w 6857455"/>
                  <a:gd name="connsiteY21" fmla="*/ 450650 h 874716"/>
                  <a:gd name="connsiteX22" fmla="*/ 5424670 w 6857455"/>
                  <a:gd name="connsiteY22" fmla="*/ 444934 h 874716"/>
                  <a:gd name="connsiteX23" fmla="*/ 5368662 w 6857455"/>
                  <a:gd name="connsiteY23" fmla="*/ 441124 h 874716"/>
                  <a:gd name="connsiteX24" fmla="*/ 5247118 w 6857455"/>
                  <a:gd name="connsiteY24" fmla="*/ 444934 h 874716"/>
                  <a:gd name="connsiteX25" fmla="*/ 5088617 w 6857455"/>
                  <a:gd name="connsiteY25" fmla="*/ 428742 h 874716"/>
                  <a:gd name="connsiteX26" fmla="*/ 5025750 w 6857455"/>
                  <a:gd name="connsiteY26" fmla="*/ 433694 h 874716"/>
                  <a:gd name="connsiteX27" fmla="*/ 4957930 w 6857455"/>
                  <a:gd name="connsiteY27" fmla="*/ 442268 h 874716"/>
                  <a:gd name="connsiteX28" fmla="*/ 4938116 w 6857455"/>
                  <a:gd name="connsiteY28" fmla="*/ 441886 h 874716"/>
                  <a:gd name="connsiteX29" fmla="*/ 4833910 w 6857455"/>
                  <a:gd name="connsiteY29" fmla="*/ 421693 h 874716"/>
                  <a:gd name="connsiteX30" fmla="*/ 4810095 w 6857455"/>
                  <a:gd name="connsiteY30" fmla="*/ 408167 h 874716"/>
                  <a:gd name="connsiteX31" fmla="*/ 4747991 w 6857455"/>
                  <a:gd name="connsiteY31" fmla="*/ 413691 h 874716"/>
                  <a:gd name="connsiteX32" fmla="*/ 4692745 w 6857455"/>
                  <a:gd name="connsiteY32" fmla="*/ 435790 h 874716"/>
                  <a:gd name="connsiteX33" fmla="*/ 4375933 w 6857455"/>
                  <a:gd name="connsiteY33" fmla="*/ 483417 h 874716"/>
                  <a:gd name="connsiteX34" fmla="*/ 4185426 w 6857455"/>
                  <a:gd name="connsiteY34" fmla="*/ 484179 h 874716"/>
                  <a:gd name="connsiteX35" fmla="*/ 4052072 w 6857455"/>
                  <a:gd name="connsiteY35" fmla="*/ 505134 h 874716"/>
                  <a:gd name="connsiteX36" fmla="*/ 4029973 w 6857455"/>
                  <a:gd name="connsiteY36" fmla="*/ 527233 h 874716"/>
                  <a:gd name="connsiteX37" fmla="*/ 3948626 w 6857455"/>
                  <a:gd name="connsiteY37" fmla="*/ 550666 h 874716"/>
                  <a:gd name="connsiteX38" fmla="*/ 3871280 w 6857455"/>
                  <a:gd name="connsiteY38" fmla="*/ 502275 h 874716"/>
                  <a:gd name="connsiteX39" fmla="*/ 3774312 w 6857455"/>
                  <a:gd name="connsiteY39" fmla="*/ 429122 h 874716"/>
                  <a:gd name="connsiteX40" fmla="*/ 3721543 w 6857455"/>
                  <a:gd name="connsiteY40" fmla="*/ 428552 h 874716"/>
                  <a:gd name="connsiteX41" fmla="*/ 3612763 w 6857455"/>
                  <a:gd name="connsiteY41" fmla="*/ 414263 h 874716"/>
                  <a:gd name="connsiteX42" fmla="*/ 3537323 w 6857455"/>
                  <a:gd name="connsiteY42" fmla="*/ 389878 h 874716"/>
                  <a:gd name="connsiteX43" fmla="*/ 3431593 w 6857455"/>
                  <a:gd name="connsiteY43" fmla="*/ 360921 h 874716"/>
                  <a:gd name="connsiteX44" fmla="*/ 3392158 w 6857455"/>
                  <a:gd name="connsiteY44" fmla="*/ 345681 h 874716"/>
                  <a:gd name="connsiteX45" fmla="*/ 3297856 w 6857455"/>
                  <a:gd name="connsiteY45" fmla="*/ 323010 h 874716"/>
                  <a:gd name="connsiteX46" fmla="*/ 3219748 w 6857455"/>
                  <a:gd name="connsiteY46" fmla="*/ 308151 h 874716"/>
                  <a:gd name="connsiteX47" fmla="*/ 3156692 w 6857455"/>
                  <a:gd name="connsiteY47" fmla="*/ 261668 h 874716"/>
                  <a:gd name="connsiteX48" fmla="*/ 3136497 w 6857455"/>
                  <a:gd name="connsiteY48" fmla="*/ 237663 h 874716"/>
                  <a:gd name="connsiteX49" fmla="*/ 3119733 w 6857455"/>
                  <a:gd name="connsiteY49" fmla="*/ 222233 h 874716"/>
                  <a:gd name="connsiteX50" fmla="*/ 3045436 w 6857455"/>
                  <a:gd name="connsiteY50" fmla="*/ 131742 h 874716"/>
                  <a:gd name="connsiteX51" fmla="*/ 3037054 w 6857455"/>
                  <a:gd name="connsiteY51" fmla="*/ 124121 h 874716"/>
                  <a:gd name="connsiteX52" fmla="*/ 2936466 w 6857455"/>
                  <a:gd name="connsiteY52" fmla="*/ 82400 h 874716"/>
                  <a:gd name="connsiteX53" fmla="*/ 2901031 w 6857455"/>
                  <a:gd name="connsiteY53" fmla="*/ 59731 h 874716"/>
                  <a:gd name="connsiteX54" fmla="*/ 2828259 w 6857455"/>
                  <a:gd name="connsiteY54" fmla="*/ 3149 h 874716"/>
                  <a:gd name="connsiteX55" fmla="*/ 2799492 w 6857455"/>
                  <a:gd name="connsiteY55" fmla="*/ 1245 h 874716"/>
                  <a:gd name="connsiteX56" fmla="*/ 2693570 w 6857455"/>
                  <a:gd name="connsiteY56" fmla="*/ 35154 h 874716"/>
                  <a:gd name="connsiteX57" fmla="*/ 2639847 w 6857455"/>
                  <a:gd name="connsiteY57" fmla="*/ 73448 h 874716"/>
                  <a:gd name="connsiteX58" fmla="*/ 2621178 w 6857455"/>
                  <a:gd name="connsiteY58" fmla="*/ 88688 h 874716"/>
                  <a:gd name="connsiteX59" fmla="*/ 2489348 w 6857455"/>
                  <a:gd name="connsiteY59" fmla="*/ 72304 h 874716"/>
                  <a:gd name="connsiteX60" fmla="*/ 2452580 w 6857455"/>
                  <a:gd name="connsiteY60" fmla="*/ 68683 h 874716"/>
                  <a:gd name="connsiteX61" fmla="*/ 2326464 w 6857455"/>
                  <a:gd name="connsiteY61" fmla="*/ 50395 h 874716"/>
                  <a:gd name="connsiteX62" fmla="*/ 2300365 w 6857455"/>
                  <a:gd name="connsiteY62" fmla="*/ 54777 h 874716"/>
                  <a:gd name="connsiteX63" fmla="*/ 2130434 w 6857455"/>
                  <a:gd name="connsiteY63" fmla="*/ 58397 h 874716"/>
                  <a:gd name="connsiteX64" fmla="*/ 2118621 w 6857455"/>
                  <a:gd name="connsiteY64" fmla="*/ 47919 h 874716"/>
                  <a:gd name="connsiteX65" fmla="*/ 2057659 w 6857455"/>
                  <a:gd name="connsiteY65" fmla="*/ 16866 h 874716"/>
                  <a:gd name="connsiteX66" fmla="*/ 1976314 w 6857455"/>
                  <a:gd name="connsiteY66" fmla="*/ 8865 h 874716"/>
                  <a:gd name="connsiteX67" fmla="*/ 1961454 w 6857455"/>
                  <a:gd name="connsiteY67" fmla="*/ 11724 h 874716"/>
                  <a:gd name="connsiteX68" fmla="*/ 1906588 w 6857455"/>
                  <a:gd name="connsiteY68" fmla="*/ 30964 h 874716"/>
                  <a:gd name="connsiteX69" fmla="*/ 1783330 w 6857455"/>
                  <a:gd name="connsiteY69" fmla="*/ 48871 h 874716"/>
                  <a:gd name="connsiteX70" fmla="*/ 1759327 w 6857455"/>
                  <a:gd name="connsiteY70" fmla="*/ 55349 h 874716"/>
                  <a:gd name="connsiteX71" fmla="*/ 1716082 w 6857455"/>
                  <a:gd name="connsiteY71" fmla="*/ 65445 h 874716"/>
                  <a:gd name="connsiteX72" fmla="*/ 1598920 w 6857455"/>
                  <a:gd name="connsiteY72" fmla="*/ 72114 h 874716"/>
                  <a:gd name="connsiteX73" fmla="*/ 1542150 w 6857455"/>
                  <a:gd name="connsiteY73" fmla="*/ 62207 h 874716"/>
                  <a:gd name="connsiteX74" fmla="*/ 1516813 w 6857455"/>
                  <a:gd name="connsiteY74" fmla="*/ 62779 h 874716"/>
                  <a:gd name="connsiteX75" fmla="*/ 1432228 w 6857455"/>
                  <a:gd name="connsiteY75" fmla="*/ 88116 h 874716"/>
                  <a:gd name="connsiteX76" fmla="*/ 1224765 w 6857455"/>
                  <a:gd name="connsiteY76" fmla="*/ 71924 h 874716"/>
                  <a:gd name="connsiteX77" fmla="*/ 1159231 w 6857455"/>
                  <a:gd name="connsiteY77" fmla="*/ 58207 h 874716"/>
                  <a:gd name="connsiteX78" fmla="*/ 1124370 w 6857455"/>
                  <a:gd name="connsiteY78" fmla="*/ 56301 h 874716"/>
                  <a:gd name="connsiteX79" fmla="*/ 1075600 w 6857455"/>
                  <a:gd name="connsiteY79" fmla="*/ 75542 h 874716"/>
                  <a:gd name="connsiteX80" fmla="*/ 986633 w 6857455"/>
                  <a:gd name="connsiteY80" fmla="*/ 79162 h 874716"/>
                  <a:gd name="connsiteX81" fmla="*/ 861089 w 6857455"/>
                  <a:gd name="connsiteY81" fmla="*/ 76304 h 874716"/>
                  <a:gd name="connsiteX82" fmla="*/ 759168 w 6857455"/>
                  <a:gd name="connsiteY82" fmla="*/ 104689 h 874716"/>
                  <a:gd name="connsiteX83" fmla="*/ 723735 w 6857455"/>
                  <a:gd name="connsiteY83" fmla="*/ 140696 h 874716"/>
                  <a:gd name="connsiteX84" fmla="*/ 647532 w 6857455"/>
                  <a:gd name="connsiteY84" fmla="*/ 147934 h 874716"/>
                  <a:gd name="connsiteX85" fmla="*/ 552659 w 6857455"/>
                  <a:gd name="connsiteY85" fmla="*/ 95926 h 874716"/>
                  <a:gd name="connsiteX86" fmla="*/ 541800 w 6857455"/>
                  <a:gd name="connsiteY86" fmla="*/ 97640 h 874716"/>
                  <a:gd name="connsiteX87" fmla="*/ 375107 w 6857455"/>
                  <a:gd name="connsiteY87" fmla="*/ 123169 h 874716"/>
                  <a:gd name="connsiteX88" fmla="*/ 273567 w 6857455"/>
                  <a:gd name="connsiteY88" fmla="*/ 145458 h 874716"/>
                  <a:gd name="connsiteX89" fmla="*/ 264043 w 6857455"/>
                  <a:gd name="connsiteY89" fmla="*/ 154792 h 874716"/>
                  <a:gd name="connsiteX90" fmla="*/ 169360 w 6857455"/>
                  <a:gd name="connsiteY90" fmla="*/ 177273 h 874716"/>
                  <a:gd name="connsiteX91" fmla="*/ 89347 w 6857455"/>
                  <a:gd name="connsiteY91" fmla="*/ 157460 h 874716"/>
                  <a:gd name="connsiteX92" fmla="*/ 34291 w 6857455"/>
                  <a:gd name="connsiteY92" fmla="*/ 145268 h 874716"/>
                  <a:gd name="connsiteX93" fmla="*/ 0 w 6857455"/>
                  <a:gd name="connsiteY93" fmla="*/ 142056 h 874716"/>
                  <a:gd name="connsiteX94" fmla="*/ 0 w 6857455"/>
                  <a:gd name="connsiteY94" fmla="*/ 849556 h 874716"/>
                  <a:gd name="connsiteX95" fmla="*/ 60652 w 6857455"/>
                  <a:gd name="connsiteY95" fmla="*/ 844783 h 874716"/>
                  <a:gd name="connsiteX96" fmla="*/ 119068 w 6857455"/>
                  <a:gd name="connsiteY96" fmla="*/ 827281 h 874716"/>
                  <a:gd name="connsiteX97" fmla="*/ 171840 w 6857455"/>
                  <a:gd name="connsiteY97" fmla="*/ 804420 h 874716"/>
                  <a:gd name="connsiteX98" fmla="*/ 274329 w 6857455"/>
                  <a:gd name="connsiteY98" fmla="*/ 794324 h 874716"/>
                  <a:gd name="connsiteX99" fmla="*/ 306715 w 6857455"/>
                  <a:gd name="connsiteY99" fmla="*/ 788798 h 874716"/>
                  <a:gd name="connsiteX100" fmla="*/ 393967 w 6857455"/>
                  <a:gd name="connsiteY100" fmla="*/ 765937 h 874716"/>
                  <a:gd name="connsiteX101" fmla="*/ 493793 w 6857455"/>
                  <a:gd name="connsiteY101" fmla="*/ 725549 h 874716"/>
                  <a:gd name="connsiteX102" fmla="*/ 546373 w 6857455"/>
                  <a:gd name="connsiteY102" fmla="*/ 740600 h 874716"/>
                  <a:gd name="connsiteX103" fmla="*/ 730211 w 6857455"/>
                  <a:gd name="connsiteY103" fmla="*/ 698116 h 874716"/>
                  <a:gd name="connsiteX104" fmla="*/ 784889 w 6857455"/>
                  <a:gd name="connsiteY104" fmla="*/ 676018 h 874716"/>
                  <a:gd name="connsiteX105" fmla="*/ 800509 w 6857455"/>
                  <a:gd name="connsiteY105" fmla="*/ 661349 h 874716"/>
                  <a:gd name="connsiteX106" fmla="*/ 857661 w 6857455"/>
                  <a:gd name="connsiteY106" fmla="*/ 626868 h 874716"/>
                  <a:gd name="connsiteX107" fmla="*/ 949102 w 6857455"/>
                  <a:gd name="connsiteY107" fmla="*/ 614676 h 874716"/>
                  <a:gd name="connsiteX108" fmla="*/ 960342 w 6857455"/>
                  <a:gd name="connsiteY108" fmla="*/ 607435 h 874716"/>
                  <a:gd name="connsiteX109" fmla="*/ 977109 w 6857455"/>
                  <a:gd name="connsiteY109" fmla="*/ 595815 h 874716"/>
                  <a:gd name="connsiteX110" fmla="*/ 1071218 w 6857455"/>
                  <a:gd name="connsiteY110" fmla="*/ 575240 h 874716"/>
                  <a:gd name="connsiteX111" fmla="*/ 1091983 w 6857455"/>
                  <a:gd name="connsiteY111" fmla="*/ 568764 h 874716"/>
                  <a:gd name="connsiteX112" fmla="*/ 1109321 w 6857455"/>
                  <a:gd name="connsiteY112" fmla="*/ 557904 h 874716"/>
                  <a:gd name="connsiteX113" fmla="*/ 1162279 w 6857455"/>
                  <a:gd name="connsiteY113" fmla="*/ 532949 h 874716"/>
                  <a:gd name="connsiteX114" fmla="*/ 1206097 w 6857455"/>
                  <a:gd name="connsiteY114" fmla="*/ 532187 h 874716"/>
                  <a:gd name="connsiteX115" fmla="*/ 1266867 w 6857455"/>
                  <a:gd name="connsiteY115" fmla="*/ 518088 h 874716"/>
                  <a:gd name="connsiteX116" fmla="*/ 1380219 w 6857455"/>
                  <a:gd name="connsiteY116" fmla="*/ 504182 h 874716"/>
                  <a:gd name="connsiteX117" fmla="*/ 1403461 w 6857455"/>
                  <a:gd name="connsiteY117" fmla="*/ 496180 h 874716"/>
                  <a:gd name="connsiteX118" fmla="*/ 1544054 w 6857455"/>
                  <a:gd name="connsiteY118" fmla="*/ 458268 h 874716"/>
                  <a:gd name="connsiteX119" fmla="*/ 1656644 w 6857455"/>
                  <a:gd name="connsiteY119" fmla="*/ 459032 h 874716"/>
                  <a:gd name="connsiteX120" fmla="*/ 1665406 w 6857455"/>
                  <a:gd name="connsiteY120" fmla="*/ 460747 h 874716"/>
                  <a:gd name="connsiteX121" fmla="*/ 1708461 w 6857455"/>
                  <a:gd name="connsiteY121" fmla="*/ 473318 h 874716"/>
                  <a:gd name="connsiteX122" fmla="*/ 1775140 w 6857455"/>
                  <a:gd name="connsiteY122" fmla="*/ 469891 h 874716"/>
                  <a:gd name="connsiteX123" fmla="*/ 1821051 w 6857455"/>
                  <a:gd name="connsiteY123" fmla="*/ 452554 h 874716"/>
                  <a:gd name="connsiteX124" fmla="*/ 1878203 w 6857455"/>
                  <a:gd name="connsiteY124" fmla="*/ 451792 h 874716"/>
                  <a:gd name="connsiteX125" fmla="*/ 1943547 w 6857455"/>
                  <a:gd name="connsiteY125" fmla="*/ 462651 h 874716"/>
                  <a:gd name="connsiteX126" fmla="*/ 1972884 w 6857455"/>
                  <a:gd name="connsiteY126" fmla="*/ 464937 h 874716"/>
                  <a:gd name="connsiteX127" fmla="*/ 2053469 w 6857455"/>
                  <a:gd name="connsiteY127" fmla="*/ 487417 h 874716"/>
                  <a:gd name="connsiteX128" fmla="*/ 2101477 w 6857455"/>
                  <a:gd name="connsiteY128" fmla="*/ 481893 h 874716"/>
                  <a:gd name="connsiteX129" fmla="*/ 2148722 w 6857455"/>
                  <a:gd name="connsiteY129" fmla="*/ 467033 h 874716"/>
                  <a:gd name="connsiteX130" fmla="*/ 2179011 w 6857455"/>
                  <a:gd name="connsiteY130" fmla="*/ 452744 h 874716"/>
                  <a:gd name="connsiteX131" fmla="*/ 2240165 w 6857455"/>
                  <a:gd name="connsiteY131" fmla="*/ 442648 h 874716"/>
                  <a:gd name="connsiteX132" fmla="*/ 2251404 w 6857455"/>
                  <a:gd name="connsiteY132" fmla="*/ 444172 h 874716"/>
                  <a:gd name="connsiteX133" fmla="*/ 2433912 w 6857455"/>
                  <a:gd name="connsiteY133" fmla="*/ 456746 h 874716"/>
                  <a:gd name="connsiteX134" fmla="*/ 2506302 w 6857455"/>
                  <a:gd name="connsiteY134" fmla="*/ 476939 h 874716"/>
                  <a:gd name="connsiteX135" fmla="*/ 2521735 w 6857455"/>
                  <a:gd name="connsiteY135" fmla="*/ 479415 h 874716"/>
                  <a:gd name="connsiteX136" fmla="*/ 2675854 w 6857455"/>
                  <a:gd name="connsiteY136" fmla="*/ 502086 h 874716"/>
                  <a:gd name="connsiteX137" fmla="*/ 2692998 w 6857455"/>
                  <a:gd name="connsiteY137" fmla="*/ 503038 h 874716"/>
                  <a:gd name="connsiteX138" fmla="*/ 2740816 w 6857455"/>
                  <a:gd name="connsiteY138" fmla="*/ 499037 h 874716"/>
                  <a:gd name="connsiteX139" fmla="*/ 2853596 w 6857455"/>
                  <a:gd name="connsiteY139" fmla="*/ 540187 h 874716"/>
                  <a:gd name="connsiteX140" fmla="*/ 2966565 w 6857455"/>
                  <a:gd name="connsiteY140" fmla="*/ 554286 h 874716"/>
                  <a:gd name="connsiteX141" fmla="*/ 3028671 w 6857455"/>
                  <a:gd name="connsiteY141" fmla="*/ 554094 h 874716"/>
                  <a:gd name="connsiteX142" fmla="*/ 3073059 w 6857455"/>
                  <a:gd name="connsiteY142" fmla="*/ 564192 h 874716"/>
                  <a:gd name="connsiteX143" fmla="*/ 3182219 w 6857455"/>
                  <a:gd name="connsiteY143" fmla="*/ 594862 h 874716"/>
                  <a:gd name="connsiteX144" fmla="*/ 3233656 w 6857455"/>
                  <a:gd name="connsiteY144" fmla="*/ 599625 h 874716"/>
                  <a:gd name="connsiteX145" fmla="*/ 3288332 w 6857455"/>
                  <a:gd name="connsiteY145" fmla="*/ 609914 h 874716"/>
                  <a:gd name="connsiteX146" fmla="*/ 3423591 w 6857455"/>
                  <a:gd name="connsiteY146" fmla="*/ 656015 h 874716"/>
                  <a:gd name="connsiteX147" fmla="*/ 3534084 w 6857455"/>
                  <a:gd name="connsiteY147" fmla="*/ 653349 h 874716"/>
                  <a:gd name="connsiteX148" fmla="*/ 3604571 w 6857455"/>
                  <a:gd name="connsiteY148" fmla="*/ 653918 h 874716"/>
                  <a:gd name="connsiteX149" fmla="*/ 3688586 w 6857455"/>
                  <a:gd name="connsiteY149" fmla="*/ 669160 h 874716"/>
                  <a:gd name="connsiteX150" fmla="*/ 3757358 w 6857455"/>
                  <a:gd name="connsiteY150" fmla="*/ 691450 h 874716"/>
                  <a:gd name="connsiteX151" fmla="*/ 3852421 w 6857455"/>
                  <a:gd name="connsiteY151" fmla="*/ 709167 h 874716"/>
                  <a:gd name="connsiteX152" fmla="*/ 3947104 w 6857455"/>
                  <a:gd name="connsiteY152" fmla="*/ 743267 h 874716"/>
                  <a:gd name="connsiteX153" fmla="*/ 4013208 w 6857455"/>
                  <a:gd name="connsiteY153" fmla="*/ 769367 h 874716"/>
                  <a:gd name="connsiteX154" fmla="*/ 4105222 w 6857455"/>
                  <a:gd name="connsiteY154" fmla="*/ 792417 h 874716"/>
                  <a:gd name="connsiteX155" fmla="*/ 4246006 w 6857455"/>
                  <a:gd name="connsiteY155" fmla="*/ 808610 h 874716"/>
                  <a:gd name="connsiteX156" fmla="*/ 4310779 w 6857455"/>
                  <a:gd name="connsiteY156" fmla="*/ 810326 h 874716"/>
                  <a:gd name="connsiteX157" fmla="*/ 4413272 w 6857455"/>
                  <a:gd name="connsiteY157" fmla="*/ 848235 h 874716"/>
                  <a:gd name="connsiteX158" fmla="*/ 4457087 w 6857455"/>
                  <a:gd name="connsiteY158" fmla="*/ 866524 h 874716"/>
                  <a:gd name="connsiteX159" fmla="*/ 4496523 w 6857455"/>
                  <a:gd name="connsiteY159" fmla="*/ 851284 h 874716"/>
                  <a:gd name="connsiteX160" fmla="*/ 4522050 w 6857455"/>
                  <a:gd name="connsiteY160" fmla="*/ 833757 h 874716"/>
                  <a:gd name="connsiteX161" fmla="*/ 4602824 w 6857455"/>
                  <a:gd name="connsiteY161" fmla="*/ 848618 h 874716"/>
                  <a:gd name="connsiteX162" fmla="*/ 4688553 w 6857455"/>
                  <a:gd name="connsiteY162" fmla="*/ 864238 h 874716"/>
                  <a:gd name="connsiteX163" fmla="*/ 4749895 w 6857455"/>
                  <a:gd name="connsiteY163" fmla="*/ 874716 h 874716"/>
                  <a:gd name="connsiteX164" fmla="*/ 4826480 w 6857455"/>
                  <a:gd name="connsiteY164" fmla="*/ 866334 h 874716"/>
                  <a:gd name="connsiteX165" fmla="*/ 4886870 w 6857455"/>
                  <a:gd name="connsiteY165" fmla="*/ 862906 h 874716"/>
                  <a:gd name="connsiteX166" fmla="*/ 4935639 w 6857455"/>
                  <a:gd name="connsiteY166" fmla="*/ 853190 h 874716"/>
                  <a:gd name="connsiteX167" fmla="*/ 4952784 w 6857455"/>
                  <a:gd name="connsiteY167" fmla="*/ 847473 h 874716"/>
                  <a:gd name="connsiteX168" fmla="*/ 5088617 w 6857455"/>
                  <a:gd name="connsiteY168" fmla="*/ 802896 h 874716"/>
                  <a:gd name="connsiteX169" fmla="*/ 5233781 w 6857455"/>
                  <a:gd name="connsiteY169" fmla="*/ 767271 h 874716"/>
                  <a:gd name="connsiteX170" fmla="*/ 5327893 w 6857455"/>
                  <a:gd name="connsiteY170" fmla="*/ 789752 h 874716"/>
                  <a:gd name="connsiteX171" fmla="*/ 5362946 w 6857455"/>
                  <a:gd name="connsiteY171" fmla="*/ 789370 h 874716"/>
                  <a:gd name="connsiteX172" fmla="*/ 5524115 w 6857455"/>
                  <a:gd name="connsiteY172" fmla="*/ 794514 h 874716"/>
                  <a:gd name="connsiteX173" fmla="*/ 5552500 w 6857455"/>
                  <a:gd name="connsiteY173" fmla="*/ 800038 h 874716"/>
                  <a:gd name="connsiteX174" fmla="*/ 5705857 w 6857455"/>
                  <a:gd name="connsiteY174" fmla="*/ 777367 h 874716"/>
                  <a:gd name="connsiteX175" fmla="*/ 5761485 w 6857455"/>
                  <a:gd name="connsiteY175" fmla="*/ 773557 h 874716"/>
                  <a:gd name="connsiteX176" fmla="*/ 5812731 w 6857455"/>
                  <a:gd name="connsiteY176" fmla="*/ 767271 h 874716"/>
                  <a:gd name="connsiteX177" fmla="*/ 5884361 w 6857455"/>
                  <a:gd name="connsiteY177" fmla="*/ 765747 h 874716"/>
                  <a:gd name="connsiteX178" fmla="*/ 5958660 w 6857455"/>
                  <a:gd name="connsiteY178" fmla="*/ 768605 h 874716"/>
                  <a:gd name="connsiteX179" fmla="*/ 6041528 w 6857455"/>
                  <a:gd name="connsiteY179" fmla="*/ 768033 h 874716"/>
                  <a:gd name="connsiteX180" fmla="*/ 6074297 w 6857455"/>
                  <a:gd name="connsiteY180" fmla="*/ 763081 h 874716"/>
                  <a:gd name="connsiteX181" fmla="*/ 6162880 w 6857455"/>
                  <a:gd name="connsiteY181" fmla="*/ 766509 h 874716"/>
                  <a:gd name="connsiteX182" fmla="*/ 6209364 w 6857455"/>
                  <a:gd name="connsiteY182" fmla="*/ 760795 h 874716"/>
                  <a:gd name="connsiteX183" fmla="*/ 6285948 w 6857455"/>
                  <a:gd name="connsiteY183" fmla="*/ 759651 h 874716"/>
                  <a:gd name="connsiteX184" fmla="*/ 6310905 w 6857455"/>
                  <a:gd name="connsiteY184" fmla="*/ 758316 h 874716"/>
                  <a:gd name="connsiteX185" fmla="*/ 6333194 w 6857455"/>
                  <a:gd name="connsiteY185" fmla="*/ 757554 h 874716"/>
                  <a:gd name="connsiteX186" fmla="*/ 6409586 w 6857455"/>
                  <a:gd name="connsiteY186" fmla="*/ 773177 h 874716"/>
                  <a:gd name="connsiteX187" fmla="*/ 6477407 w 6857455"/>
                  <a:gd name="connsiteY187" fmla="*/ 774129 h 874716"/>
                  <a:gd name="connsiteX188" fmla="*/ 6596283 w 6857455"/>
                  <a:gd name="connsiteY188" fmla="*/ 786703 h 874716"/>
                  <a:gd name="connsiteX189" fmla="*/ 6622573 w 6857455"/>
                  <a:gd name="connsiteY189" fmla="*/ 782321 h 874716"/>
                  <a:gd name="connsiteX190" fmla="*/ 6704872 w 6857455"/>
                  <a:gd name="connsiteY190" fmla="*/ 780607 h 874716"/>
                  <a:gd name="connsiteX191" fmla="*/ 6751738 w 6857455"/>
                  <a:gd name="connsiteY191" fmla="*/ 779273 h 874716"/>
                  <a:gd name="connsiteX192" fmla="*/ 6809650 w 6857455"/>
                  <a:gd name="connsiteY192" fmla="*/ 788417 h 874716"/>
                  <a:gd name="connsiteX193" fmla="*/ 6832976 w 6857455"/>
                  <a:gd name="connsiteY193" fmla="*/ 800428 h 87471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  <a:cxn ang="0">
                    <a:pos x="connsiteX48" y="connsiteY48"/>
                  </a:cxn>
                  <a:cxn ang="0">
                    <a:pos x="connsiteX49" y="connsiteY49"/>
                  </a:cxn>
                  <a:cxn ang="0">
                    <a:pos x="connsiteX50" y="connsiteY50"/>
                  </a:cxn>
                  <a:cxn ang="0">
                    <a:pos x="connsiteX51" y="connsiteY51"/>
                  </a:cxn>
                  <a:cxn ang="0">
                    <a:pos x="connsiteX52" y="connsiteY52"/>
                  </a:cxn>
                  <a:cxn ang="0">
                    <a:pos x="connsiteX53" y="connsiteY53"/>
                  </a:cxn>
                  <a:cxn ang="0">
                    <a:pos x="connsiteX54" y="connsiteY54"/>
                  </a:cxn>
                  <a:cxn ang="0">
                    <a:pos x="connsiteX55" y="connsiteY55"/>
                  </a:cxn>
                  <a:cxn ang="0">
                    <a:pos x="connsiteX56" y="connsiteY56"/>
                  </a:cxn>
                  <a:cxn ang="0">
                    <a:pos x="connsiteX57" y="connsiteY57"/>
                  </a:cxn>
                  <a:cxn ang="0">
                    <a:pos x="connsiteX58" y="connsiteY58"/>
                  </a:cxn>
                  <a:cxn ang="0">
                    <a:pos x="connsiteX59" y="connsiteY59"/>
                  </a:cxn>
                  <a:cxn ang="0">
                    <a:pos x="connsiteX60" y="connsiteY60"/>
                  </a:cxn>
                  <a:cxn ang="0">
                    <a:pos x="connsiteX61" y="connsiteY61"/>
                  </a:cxn>
                  <a:cxn ang="0">
                    <a:pos x="connsiteX62" y="connsiteY62"/>
                  </a:cxn>
                  <a:cxn ang="0">
                    <a:pos x="connsiteX63" y="connsiteY63"/>
                  </a:cxn>
                  <a:cxn ang="0">
                    <a:pos x="connsiteX64" y="connsiteY64"/>
                  </a:cxn>
                  <a:cxn ang="0">
                    <a:pos x="connsiteX65" y="connsiteY65"/>
                  </a:cxn>
                  <a:cxn ang="0">
                    <a:pos x="connsiteX66" y="connsiteY66"/>
                  </a:cxn>
                  <a:cxn ang="0">
                    <a:pos x="connsiteX67" y="connsiteY67"/>
                  </a:cxn>
                  <a:cxn ang="0">
                    <a:pos x="connsiteX68" y="connsiteY68"/>
                  </a:cxn>
                  <a:cxn ang="0">
                    <a:pos x="connsiteX69" y="connsiteY69"/>
                  </a:cxn>
                  <a:cxn ang="0">
                    <a:pos x="connsiteX70" y="connsiteY70"/>
                  </a:cxn>
                  <a:cxn ang="0">
                    <a:pos x="connsiteX71" y="connsiteY71"/>
                  </a:cxn>
                  <a:cxn ang="0">
                    <a:pos x="connsiteX72" y="connsiteY72"/>
                  </a:cxn>
                  <a:cxn ang="0">
                    <a:pos x="connsiteX73" y="connsiteY73"/>
                  </a:cxn>
                  <a:cxn ang="0">
                    <a:pos x="connsiteX74" y="connsiteY74"/>
                  </a:cxn>
                  <a:cxn ang="0">
                    <a:pos x="connsiteX75" y="connsiteY75"/>
                  </a:cxn>
                  <a:cxn ang="0">
                    <a:pos x="connsiteX76" y="connsiteY76"/>
                  </a:cxn>
                  <a:cxn ang="0">
                    <a:pos x="connsiteX77" y="connsiteY77"/>
                  </a:cxn>
                  <a:cxn ang="0">
                    <a:pos x="connsiteX78" y="connsiteY78"/>
                  </a:cxn>
                  <a:cxn ang="0">
                    <a:pos x="connsiteX79" y="connsiteY79"/>
                  </a:cxn>
                  <a:cxn ang="0">
                    <a:pos x="connsiteX80" y="connsiteY80"/>
                  </a:cxn>
                  <a:cxn ang="0">
                    <a:pos x="connsiteX81" y="connsiteY81"/>
                  </a:cxn>
                  <a:cxn ang="0">
                    <a:pos x="connsiteX82" y="connsiteY82"/>
                  </a:cxn>
                  <a:cxn ang="0">
                    <a:pos x="connsiteX83" y="connsiteY83"/>
                  </a:cxn>
                  <a:cxn ang="0">
                    <a:pos x="connsiteX84" y="connsiteY84"/>
                  </a:cxn>
                  <a:cxn ang="0">
                    <a:pos x="connsiteX85" y="connsiteY85"/>
                  </a:cxn>
                  <a:cxn ang="0">
                    <a:pos x="connsiteX86" y="connsiteY86"/>
                  </a:cxn>
                  <a:cxn ang="0">
                    <a:pos x="connsiteX87" y="connsiteY87"/>
                  </a:cxn>
                  <a:cxn ang="0">
                    <a:pos x="connsiteX88" y="connsiteY88"/>
                  </a:cxn>
                  <a:cxn ang="0">
                    <a:pos x="connsiteX89" y="connsiteY89"/>
                  </a:cxn>
                  <a:cxn ang="0">
                    <a:pos x="connsiteX90" y="connsiteY90"/>
                  </a:cxn>
                  <a:cxn ang="0">
                    <a:pos x="connsiteX91" y="connsiteY91"/>
                  </a:cxn>
                  <a:cxn ang="0">
                    <a:pos x="connsiteX92" y="connsiteY92"/>
                  </a:cxn>
                  <a:cxn ang="0">
                    <a:pos x="connsiteX93" y="connsiteY93"/>
                  </a:cxn>
                  <a:cxn ang="0">
                    <a:pos x="connsiteX94" y="connsiteY94"/>
                  </a:cxn>
                  <a:cxn ang="0">
                    <a:pos x="connsiteX95" y="connsiteY95"/>
                  </a:cxn>
                  <a:cxn ang="0">
                    <a:pos x="connsiteX96" y="connsiteY96"/>
                  </a:cxn>
                  <a:cxn ang="0">
                    <a:pos x="connsiteX97" y="connsiteY97"/>
                  </a:cxn>
                  <a:cxn ang="0">
                    <a:pos x="connsiteX98" y="connsiteY98"/>
                  </a:cxn>
                  <a:cxn ang="0">
                    <a:pos x="connsiteX99" y="connsiteY99"/>
                  </a:cxn>
                  <a:cxn ang="0">
                    <a:pos x="connsiteX100" y="connsiteY100"/>
                  </a:cxn>
                  <a:cxn ang="0">
                    <a:pos x="connsiteX101" y="connsiteY101"/>
                  </a:cxn>
                  <a:cxn ang="0">
                    <a:pos x="connsiteX102" y="connsiteY102"/>
                  </a:cxn>
                  <a:cxn ang="0">
                    <a:pos x="connsiteX103" y="connsiteY103"/>
                  </a:cxn>
                  <a:cxn ang="0">
                    <a:pos x="connsiteX104" y="connsiteY104"/>
                  </a:cxn>
                  <a:cxn ang="0">
                    <a:pos x="connsiteX105" y="connsiteY105"/>
                  </a:cxn>
                  <a:cxn ang="0">
                    <a:pos x="connsiteX106" y="connsiteY106"/>
                  </a:cxn>
                  <a:cxn ang="0">
                    <a:pos x="connsiteX107" y="connsiteY107"/>
                  </a:cxn>
                  <a:cxn ang="0">
                    <a:pos x="connsiteX108" y="connsiteY108"/>
                  </a:cxn>
                  <a:cxn ang="0">
                    <a:pos x="connsiteX109" y="connsiteY109"/>
                  </a:cxn>
                  <a:cxn ang="0">
                    <a:pos x="connsiteX110" y="connsiteY110"/>
                  </a:cxn>
                  <a:cxn ang="0">
                    <a:pos x="connsiteX111" y="connsiteY111"/>
                  </a:cxn>
                  <a:cxn ang="0">
                    <a:pos x="connsiteX112" y="connsiteY112"/>
                  </a:cxn>
                  <a:cxn ang="0">
                    <a:pos x="connsiteX113" y="connsiteY113"/>
                  </a:cxn>
                  <a:cxn ang="0">
                    <a:pos x="connsiteX114" y="connsiteY114"/>
                  </a:cxn>
                  <a:cxn ang="0">
                    <a:pos x="connsiteX115" y="connsiteY115"/>
                  </a:cxn>
                  <a:cxn ang="0">
                    <a:pos x="connsiteX116" y="connsiteY116"/>
                  </a:cxn>
                  <a:cxn ang="0">
                    <a:pos x="connsiteX117" y="connsiteY117"/>
                  </a:cxn>
                  <a:cxn ang="0">
                    <a:pos x="connsiteX118" y="connsiteY118"/>
                  </a:cxn>
                  <a:cxn ang="0">
                    <a:pos x="connsiteX119" y="connsiteY119"/>
                  </a:cxn>
                  <a:cxn ang="0">
                    <a:pos x="connsiteX120" y="connsiteY120"/>
                  </a:cxn>
                  <a:cxn ang="0">
                    <a:pos x="connsiteX121" y="connsiteY121"/>
                  </a:cxn>
                  <a:cxn ang="0">
                    <a:pos x="connsiteX122" y="connsiteY122"/>
                  </a:cxn>
                  <a:cxn ang="0">
                    <a:pos x="connsiteX123" y="connsiteY123"/>
                  </a:cxn>
                  <a:cxn ang="0">
                    <a:pos x="connsiteX124" y="connsiteY124"/>
                  </a:cxn>
                  <a:cxn ang="0">
                    <a:pos x="connsiteX125" y="connsiteY125"/>
                  </a:cxn>
                  <a:cxn ang="0">
                    <a:pos x="connsiteX126" y="connsiteY126"/>
                  </a:cxn>
                  <a:cxn ang="0">
                    <a:pos x="connsiteX127" y="connsiteY127"/>
                  </a:cxn>
                  <a:cxn ang="0">
                    <a:pos x="connsiteX128" y="connsiteY128"/>
                  </a:cxn>
                  <a:cxn ang="0">
                    <a:pos x="connsiteX129" y="connsiteY129"/>
                  </a:cxn>
                  <a:cxn ang="0">
                    <a:pos x="connsiteX130" y="connsiteY130"/>
                  </a:cxn>
                  <a:cxn ang="0">
                    <a:pos x="connsiteX131" y="connsiteY131"/>
                  </a:cxn>
                  <a:cxn ang="0">
                    <a:pos x="connsiteX132" y="connsiteY132"/>
                  </a:cxn>
                  <a:cxn ang="0">
                    <a:pos x="connsiteX133" y="connsiteY133"/>
                  </a:cxn>
                  <a:cxn ang="0">
                    <a:pos x="connsiteX134" y="connsiteY134"/>
                  </a:cxn>
                  <a:cxn ang="0">
                    <a:pos x="connsiteX135" y="connsiteY135"/>
                  </a:cxn>
                  <a:cxn ang="0">
                    <a:pos x="connsiteX136" y="connsiteY136"/>
                  </a:cxn>
                  <a:cxn ang="0">
                    <a:pos x="connsiteX137" y="connsiteY137"/>
                  </a:cxn>
                  <a:cxn ang="0">
                    <a:pos x="connsiteX138" y="connsiteY138"/>
                  </a:cxn>
                  <a:cxn ang="0">
                    <a:pos x="connsiteX139" y="connsiteY139"/>
                  </a:cxn>
                  <a:cxn ang="0">
                    <a:pos x="connsiteX140" y="connsiteY140"/>
                  </a:cxn>
                  <a:cxn ang="0">
                    <a:pos x="connsiteX141" y="connsiteY141"/>
                  </a:cxn>
                  <a:cxn ang="0">
                    <a:pos x="connsiteX142" y="connsiteY142"/>
                  </a:cxn>
                  <a:cxn ang="0">
                    <a:pos x="connsiteX143" y="connsiteY143"/>
                  </a:cxn>
                  <a:cxn ang="0">
                    <a:pos x="connsiteX144" y="connsiteY144"/>
                  </a:cxn>
                  <a:cxn ang="0">
                    <a:pos x="connsiteX145" y="connsiteY145"/>
                  </a:cxn>
                  <a:cxn ang="0">
                    <a:pos x="connsiteX146" y="connsiteY146"/>
                  </a:cxn>
                  <a:cxn ang="0">
                    <a:pos x="connsiteX147" y="connsiteY147"/>
                  </a:cxn>
                  <a:cxn ang="0">
                    <a:pos x="connsiteX148" y="connsiteY148"/>
                  </a:cxn>
                  <a:cxn ang="0">
                    <a:pos x="connsiteX149" y="connsiteY149"/>
                  </a:cxn>
                  <a:cxn ang="0">
                    <a:pos x="connsiteX150" y="connsiteY150"/>
                  </a:cxn>
                  <a:cxn ang="0">
                    <a:pos x="connsiteX151" y="connsiteY151"/>
                  </a:cxn>
                  <a:cxn ang="0">
                    <a:pos x="connsiteX152" y="connsiteY152"/>
                  </a:cxn>
                  <a:cxn ang="0">
                    <a:pos x="connsiteX153" y="connsiteY153"/>
                  </a:cxn>
                  <a:cxn ang="0">
                    <a:pos x="connsiteX154" y="connsiteY154"/>
                  </a:cxn>
                  <a:cxn ang="0">
                    <a:pos x="connsiteX155" y="connsiteY155"/>
                  </a:cxn>
                  <a:cxn ang="0">
                    <a:pos x="connsiteX156" y="connsiteY156"/>
                  </a:cxn>
                  <a:cxn ang="0">
                    <a:pos x="connsiteX157" y="connsiteY157"/>
                  </a:cxn>
                  <a:cxn ang="0">
                    <a:pos x="connsiteX158" y="connsiteY158"/>
                  </a:cxn>
                  <a:cxn ang="0">
                    <a:pos x="connsiteX159" y="connsiteY159"/>
                  </a:cxn>
                  <a:cxn ang="0">
                    <a:pos x="connsiteX160" y="connsiteY160"/>
                  </a:cxn>
                  <a:cxn ang="0">
                    <a:pos x="connsiteX161" y="connsiteY161"/>
                  </a:cxn>
                  <a:cxn ang="0">
                    <a:pos x="connsiteX162" y="connsiteY162"/>
                  </a:cxn>
                  <a:cxn ang="0">
                    <a:pos x="connsiteX163" y="connsiteY163"/>
                  </a:cxn>
                  <a:cxn ang="0">
                    <a:pos x="connsiteX164" y="connsiteY164"/>
                  </a:cxn>
                  <a:cxn ang="0">
                    <a:pos x="connsiteX165" y="connsiteY165"/>
                  </a:cxn>
                  <a:cxn ang="0">
                    <a:pos x="connsiteX166" y="connsiteY166"/>
                  </a:cxn>
                  <a:cxn ang="0">
                    <a:pos x="connsiteX167" y="connsiteY167"/>
                  </a:cxn>
                  <a:cxn ang="0">
                    <a:pos x="connsiteX168" y="connsiteY168"/>
                  </a:cxn>
                  <a:cxn ang="0">
                    <a:pos x="connsiteX169" y="connsiteY169"/>
                  </a:cxn>
                  <a:cxn ang="0">
                    <a:pos x="connsiteX170" y="connsiteY170"/>
                  </a:cxn>
                  <a:cxn ang="0">
                    <a:pos x="connsiteX171" y="connsiteY171"/>
                  </a:cxn>
                  <a:cxn ang="0">
                    <a:pos x="connsiteX172" y="connsiteY172"/>
                  </a:cxn>
                  <a:cxn ang="0">
                    <a:pos x="connsiteX173" y="connsiteY173"/>
                  </a:cxn>
                  <a:cxn ang="0">
                    <a:pos x="connsiteX174" y="connsiteY174"/>
                  </a:cxn>
                  <a:cxn ang="0">
                    <a:pos x="connsiteX175" y="connsiteY175"/>
                  </a:cxn>
                  <a:cxn ang="0">
                    <a:pos x="connsiteX176" y="connsiteY176"/>
                  </a:cxn>
                  <a:cxn ang="0">
                    <a:pos x="connsiteX177" y="connsiteY177"/>
                  </a:cxn>
                  <a:cxn ang="0">
                    <a:pos x="connsiteX178" y="connsiteY178"/>
                  </a:cxn>
                  <a:cxn ang="0">
                    <a:pos x="connsiteX179" y="connsiteY179"/>
                  </a:cxn>
                  <a:cxn ang="0">
                    <a:pos x="connsiteX180" y="connsiteY180"/>
                  </a:cxn>
                  <a:cxn ang="0">
                    <a:pos x="connsiteX181" y="connsiteY181"/>
                  </a:cxn>
                  <a:cxn ang="0">
                    <a:pos x="connsiteX182" y="connsiteY182"/>
                  </a:cxn>
                  <a:cxn ang="0">
                    <a:pos x="connsiteX183" y="connsiteY183"/>
                  </a:cxn>
                  <a:cxn ang="0">
                    <a:pos x="connsiteX184" y="connsiteY184"/>
                  </a:cxn>
                  <a:cxn ang="0">
                    <a:pos x="connsiteX185" y="connsiteY185"/>
                  </a:cxn>
                  <a:cxn ang="0">
                    <a:pos x="connsiteX186" y="connsiteY186"/>
                  </a:cxn>
                  <a:cxn ang="0">
                    <a:pos x="connsiteX187" y="connsiteY187"/>
                  </a:cxn>
                  <a:cxn ang="0">
                    <a:pos x="connsiteX188" y="connsiteY188"/>
                  </a:cxn>
                  <a:cxn ang="0">
                    <a:pos x="connsiteX189" y="connsiteY189"/>
                  </a:cxn>
                  <a:cxn ang="0">
                    <a:pos x="connsiteX190" y="connsiteY190"/>
                  </a:cxn>
                  <a:cxn ang="0">
                    <a:pos x="connsiteX191" y="connsiteY191"/>
                  </a:cxn>
                  <a:cxn ang="0">
                    <a:pos x="connsiteX192" y="connsiteY192"/>
                  </a:cxn>
                  <a:cxn ang="0">
                    <a:pos x="connsiteX193" y="connsiteY193"/>
                  </a:cxn>
                </a:cxnLst>
                <a:rect l="l" t="t" r="r" b="b"/>
                <a:pathLst>
                  <a:path w="6857455" h="874716">
                    <a:moveTo>
                      <a:pt x="6857455" y="804643"/>
                    </a:moveTo>
                    <a:lnTo>
                      <a:pt x="6857455" y="562246"/>
                    </a:lnTo>
                    <a:lnTo>
                      <a:pt x="6829178" y="551284"/>
                    </a:lnTo>
                    <a:cubicBezTo>
                      <a:pt x="6805745" y="539044"/>
                      <a:pt x="6784885" y="521708"/>
                      <a:pt x="6766024" y="500372"/>
                    </a:cubicBezTo>
                    <a:cubicBezTo>
                      <a:pt x="6755166" y="488179"/>
                      <a:pt x="6746784" y="486845"/>
                      <a:pt x="6734971" y="500944"/>
                    </a:cubicBezTo>
                    <a:cubicBezTo>
                      <a:pt x="6721257" y="517326"/>
                      <a:pt x="6701634" y="510850"/>
                      <a:pt x="6683915" y="507040"/>
                    </a:cubicBezTo>
                    <a:cubicBezTo>
                      <a:pt x="6665629" y="503230"/>
                      <a:pt x="6647148" y="499228"/>
                      <a:pt x="6628860" y="495418"/>
                    </a:cubicBezTo>
                    <a:cubicBezTo>
                      <a:pt x="6615335" y="492752"/>
                      <a:pt x="6601999" y="490466"/>
                      <a:pt x="6588662" y="487227"/>
                    </a:cubicBezTo>
                    <a:cubicBezTo>
                      <a:pt x="6547133" y="477129"/>
                      <a:pt x="6509794" y="480177"/>
                      <a:pt x="6476074" y="511230"/>
                    </a:cubicBezTo>
                    <a:cubicBezTo>
                      <a:pt x="6450356" y="535043"/>
                      <a:pt x="6417399" y="542093"/>
                      <a:pt x="6382345" y="534853"/>
                    </a:cubicBezTo>
                    <a:cubicBezTo>
                      <a:pt x="6377963" y="533901"/>
                      <a:pt x="6372439" y="530091"/>
                      <a:pt x="6369391" y="531615"/>
                    </a:cubicBezTo>
                    <a:cubicBezTo>
                      <a:pt x="6323479" y="553904"/>
                      <a:pt x="6287092" y="514658"/>
                      <a:pt x="6244799" y="512182"/>
                    </a:cubicBezTo>
                    <a:cubicBezTo>
                      <a:pt x="6226130" y="511040"/>
                      <a:pt x="6207079" y="496942"/>
                      <a:pt x="6190315" y="485703"/>
                    </a:cubicBezTo>
                    <a:cubicBezTo>
                      <a:pt x="6167262" y="470271"/>
                      <a:pt x="6146687" y="455412"/>
                      <a:pt x="6115446" y="462270"/>
                    </a:cubicBezTo>
                    <a:cubicBezTo>
                      <a:pt x="6084203" y="469319"/>
                      <a:pt x="6055627" y="456364"/>
                      <a:pt x="6032194" y="434266"/>
                    </a:cubicBezTo>
                    <a:cubicBezTo>
                      <a:pt x="6014287" y="417501"/>
                      <a:pt x="5994665" y="415977"/>
                      <a:pt x="5971042" y="420738"/>
                    </a:cubicBezTo>
                    <a:cubicBezTo>
                      <a:pt x="5941513" y="426645"/>
                      <a:pt x="5910842" y="427027"/>
                      <a:pt x="5880933" y="430646"/>
                    </a:cubicBezTo>
                    <a:cubicBezTo>
                      <a:pt x="5874454" y="431408"/>
                      <a:pt x="5866265" y="434076"/>
                      <a:pt x="5862452" y="438648"/>
                    </a:cubicBezTo>
                    <a:cubicBezTo>
                      <a:pt x="5815779" y="495418"/>
                      <a:pt x="5750055" y="495990"/>
                      <a:pt x="5685283" y="498658"/>
                    </a:cubicBezTo>
                    <a:cubicBezTo>
                      <a:pt x="5646039" y="500372"/>
                      <a:pt x="5606604" y="500372"/>
                      <a:pt x="5567169" y="499420"/>
                    </a:cubicBezTo>
                    <a:cubicBezTo>
                      <a:pt x="5553832" y="499228"/>
                      <a:pt x="5539736" y="496180"/>
                      <a:pt x="5527923" y="490466"/>
                    </a:cubicBezTo>
                    <a:cubicBezTo>
                      <a:pt x="5503348" y="478463"/>
                      <a:pt x="5480680" y="462843"/>
                      <a:pt x="5456292" y="450650"/>
                    </a:cubicBezTo>
                    <a:cubicBezTo>
                      <a:pt x="5447151" y="445886"/>
                      <a:pt x="5435338" y="445696"/>
                      <a:pt x="5424670" y="444934"/>
                    </a:cubicBezTo>
                    <a:cubicBezTo>
                      <a:pt x="5405809" y="443410"/>
                      <a:pt x="5384854" y="447982"/>
                      <a:pt x="5368662" y="441124"/>
                    </a:cubicBezTo>
                    <a:cubicBezTo>
                      <a:pt x="5326559" y="423407"/>
                      <a:pt x="5287123" y="427407"/>
                      <a:pt x="5247118" y="444934"/>
                    </a:cubicBezTo>
                    <a:cubicBezTo>
                      <a:pt x="5191108" y="469509"/>
                      <a:pt x="5138148" y="467605"/>
                      <a:pt x="5088617" y="428742"/>
                    </a:cubicBezTo>
                    <a:cubicBezTo>
                      <a:pt x="5066328" y="411215"/>
                      <a:pt x="5044609" y="419596"/>
                      <a:pt x="5025750" y="433694"/>
                    </a:cubicBezTo>
                    <a:cubicBezTo>
                      <a:pt x="5004032" y="450078"/>
                      <a:pt x="4982885" y="454268"/>
                      <a:pt x="4957930" y="442268"/>
                    </a:cubicBezTo>
                    <a:cubicBezTo>
                      <a:pt x="4952404" y="439600"/>
                      <a:pt x="4944594" y="440933"/>
                      <a:pt x="4938116" y="441886"/>
                    </a:cubicBezTo>
                    <a:cubicBezTo>
                      <a:pt x="4901158" y="446648"/>
                      <a:pt x="4864009" y="454650"/>
                      <a:pt x="4833910" y="421693"/>
                    </a:cubicBezTo>
                    <a:cubicBezTo>
                      <a:pt x="4828004" y="415214"/>
                      <a:pt x="4818097" y="412549"/>
                      <a:pt x="4810095" y="408167"/>
                    </a:cubicBezTo>
                    <a:cubicBezTo>
                      <a:pt x="4776566" y="390258"/>
                      <a:pt x="4777900" y="391974"/>
                      <a:pt x="4747991" y="413691"/>
                    </a:cubicBezTo>
                    <a:cubicBezTo>
                      <a:pt x="4732369" y="425121"/>
                      <a:pt x="4710842" y="436742"/>
                      <a:pt x="4692745" y="435790"/>
                    </a:cubicBezTo>
                    <a:cubicBezTo>
                      <a:pt x="4583584" y="430075"/>
                      <a:pt x="4479758" y="457508"/>
                      <a:pt x="4375933" y="483417"/>
                    </a:cubicBezTo>
                    <a:cubicBezTo>
                      <a:pt x="4311923" y="499420"/>
                      <a:pt x="4249436" y="500372"/>
                      <a:pt x="4185426" y="484179"/>
                    </a:cubicBezTo>
                    <a:cubicBezTo>
                      <a:pt x="4139133" y="472367"/>
                      <a:pt x="4095315" y="491800"/>
                      <a:pt x="4052072" y="505134"/>
                    </a:cubicBezTo>
                    <a:cubicBezTo>
                      <a:pt x="4043117" y="507799"/>
                      <a:pt x="4034735" y="518278"/>
                      <a:pt x="4029973" y="527233"/>
                    </a:cubicBezTo>
                    <a:cubicBezTo>
                      <a:pt x="4012826" y="558858"/>
                      <a:pt x="3984441" y="563810"/>
                      <a:pt x="3948626" y="550666"/>
                    </a:cubicBezTo>
                    <a:cubicBezTo>
                      <a:pt x="3920241" y="540377"/>
                      <a:pt x="3894332" y="526661"/>
                      <a:pt x="3871280" y="502275"/>
                    </a:cubicBezTo>
                    <a:cubicBezTo>
                      <a:pt x="3844229" y="473701"/>
                      <a:pt x="3816224" y="441124"/>
                      <a:pt x="3774312" y="429122"/>
                    </a:cubicBezTo>
                    <a:cubicBezTo>
                      <a:pt x="3756214" y="423979"/>
                      <a:pt x="3740593" y="423217"/>
                      <a:pt x="3721543" y="428552"/>
                    </a:cubicBezTo>
                    <a:cubicBezTo>
                      <a:pt x="3684583" y="438837"/>
                      <a:pt x="3647436" y="446078"/>
                      <a:pt x="3612763" y="414263"/>
                    </a:cubicBezTo>
                    <a:cubicBezTo>
                      <a:pt x="3593712" y="396736"/>
                      <a:pt x="3567994" y="385496"/>
                      <a:pt x="3537323" y="389878"/>
                    </a:cubicBezTo>
                    <a:cubicBezTo>
                      <a:pt x="3499031" y="395402"/>
                      <a:pt x="3464168" y="381496"/>
                      <a:pt x="3431593" y="360921"/>
                    </a:cubicBezTo>
                    <a:cubicBezTo>
                      <a:pt x="3419971" y="353491"/>
                      <a:pt x="3405682" y="349301"/>
                      <a:pt x="3392158" y="345681"/>
                    </a:cubicBezTo>
                    <a:cubicBezTo>
                      <a:pt x="3360915" y="337298"/>
                      <a:pt x="3329480" y="329868"/>
                      <a:pt x="3297856" y="323010"/>
                    </a:cubicBezTo>
                    <a:cubicBezTo>
                      <a:pt x="3271948" y="317296"/>
                      <a:pt x="3245849" y="313104"/>
                      <a:pt x="3219748" y="308151"/>
                    </a:cubicBezTo>
                    <a:cubicBezTo>
                      <a:pt x="3191173" y="302817"/>
                      <a:pt x="3168502" y="290433"/>
                      <a:pt x="3156692" y="261668"/>
                    </a:cubicBezTo>
                    <a:cubicBezTo>
                      <a:pt x="3152882" y="252524"/>
                      <a:pt x="3143737" y="245283"/>
                      <a:pt x="3136497" y="237663"/>
                    </a:cubicBezTo>
                    <a:cubicBezTo>
                      <a:pt x="3131355" y="232139"/>
                      <a:pt x="3124495" y="227947"/>
                      <a:pt x="3119733" y="222233"/>
                    </a:cubicBezTo>
                    <a:cubicBezTo>
                      <a:pt x="3094776" y="192132"/>
                      <a:pt x="3070201" y="161843"/>
                      <a:pt x="3045436" y="131742"/>
                    </a:cubicBezTo>
                    <a:cubicBezTo>
                      <a:pt x="3042958" y="128884"/>
                      <a:pt x="3040292" y="125455"/>
                      <a:pt x="3037054" y="124121"/>
                    </a:cubicBezTo>
                    <a:cubicBezTo>
                      <a:pt x="3003525" y="110215"/>
                      <a:pt x="2969614" y="97070"/>
                      <a:pt x="2936466" y="82400"/>
                    </a:cubicBezTo>
                    <a:cubicBezTo>
                      <a:pt x="2923702" y="76686"/>
                      <a:pt x="2910558" y="69637"/>
                      <a:pt x="2901031" y="59731"/>
                    </a:cubicBezTo>
                    <a:cubicBezTo>
                      <a:pt x="2879314" y="37250"/>
                      <a:pt x="2859502" y="12866"/>
                      <a:pt x="2828259" y="3149"/>
                    </a:cubicBezTo>
                    <a:cubicBezTo>
                      <a:pt x="2819114" y="293"/>
                      <a:pt x="2808256" y="-1231"/>
                      <a:pt x="2799492" y="1245"/>
                    </a:cubicBezTo>
                    <a:cubicBezTo>
                      <a:pt x="2763867" y="11532"/>
                      <a:pt x="2729005" y="24296"/>
                      <a:pt x="2693570" y="35154"/>
                    </a:cubicBezTo>
                    <a:cubicBezTo>
                      <a:pt x="2671092" y="41823"/>
                      <a:pt x="2650707" y="49825"/>
                      <a:pt x="2639847" y="73448"/>
                    </a:cubicBezTo>
                    <a:cubicBezTo>
                      <a:pt x="2636801" y="80114"/>
                      <a:pt x="2628226" y="87354"/>
                      <a:pt x="2621178" y="88688"/>
                    </a:cubicBezTo>
                    <a:cubicBezTo>
                      <a:pt x="2575839" y="97260"/>
                      <a:pt x="2531069" y="101451"/>
                      <a:pt x="2489348" y="72304"/>
                    </a:cubicBezTo>
                    <a:cubicBezTo>
                      <a:pt x="2480585" y="66017"/>
                      <a:pt x="2464201" y="66017"/>
                      <a:pt x="2452580" y="68683"/>
                    </a:cubicBezTo>
                    <a:cubicBezTo>
                      <a:pt x="2407811" y="78590"/>
                      <a:pt x="2365328" y="82020"/>
                      <a:pt x="2326464" y="50395"/>
                    </a:cubicBezTo>
                    <a:cubicBezTo>
                      <a:pt x="2321892" y="46585"/>
                      <a:pt x="2307224" y="50015"/>
                      <a:pt x="2300365" y="54777"/>
                    </a:cubicBezTo>
                    <a:cubicBezTo>
                      <a:pt x="2234259" y="101261"/>
                      <a:pt x="2198064" y="102405"/>
                      <a:pt x="2130434" y="58397"/>
                    </a:cubicBezTo>
                    <a:cubicBezTo>
                      <a:pt x="2126052" y="55539"/>
                      <a:pt x="2120337" y="52301"/>
                      <a:pt x="2118621" y="47919"/>
                    </a:cubicBezTo>
                    <a:cubicBezTo>
                      <a:pt x="2107001" y="19914"/>
                      <a:pt x="2082236" y="19152"/>
                      <a:pt x="2057659" y="16866"/>
                    </a:cubicBezTo>
                    <a:cubicBezTo>
                      <a:pt x="2030608" y="14390"/>
                      <a:pt x="2003555" y="11152"/>
                      <a:pt x="1976314" y="8865"/>
                    </a:cubicBezTo>
                    <a:cubicBezTo>
                      <a:pt x="1971550" y="8483"/>
                      <a:pt x="1966216" y="10007"/>
                      <a:pt x="1961454" y="11724"/>
                    </a:cubicBezTo>
                    <a:cubicBezTo>
                      <a:pt x="1943165" y="18010"/>
                      <a:pt x="1925449" y="27154"/>
                      <a:pt x="1906588" y="30964"/>
                    </a:cubicBezTo>
                    <a:cubicBezTo>
                      <a:pt x="1865821" y="39156"/>
                      <a:pt x="1826385" y="55539"/>
                      <a:pt x="1783330" y="48871"/>
                    </a:cubicBezTo>
                    <a:cubicBezTo>
                      <a:pt x="1775902" y="47729"/>
                      <a:pt x="1767327" y="53253"/>
                      <a:pt x="1759327" y="55349"/>
                    </a:cubicBezTo>
                    <a:cubicBezTo>
                      <a:pt x="1744849" y="58969"/>
                      <a:pt x="1730750" y="64111"/>
                      <a:pt x="1716082" y="65445"/>
                    </a:cubicBezTo>
                    <a:cubicBezTo>
                      <a:pt x="1677218" y="68875"/>
                      <a:pt x="1637975" y="71924"/>
                      <a:pt x="1598920" y="72114"/>
                    </a:cubicBezTo>
                    <a:cubicBezTo>
                      <a:pt x="1580061" y="72304"/>
                      <a:pt x="1561201" y="65065"/>
                      <a:pt x="1542150" y="62207"/>
                    </a:cubicBezTo>
                    <a:cubicBezTo>
                      <a:pt x="1533578" y="60873"/>
                      <a:pt x="1519669" y="58587"/>
                      <a:pt x="1516813" y="62779"/>
                    </a:cubicBezTo>
                    <a:cubicBezTo>
                      <a:pt x="1494714" y="94592"/>
                      <a:pt x="1463661" y="88496"/>
                      <a:pt x="1432228" y="88116"/>
                    </a:cubicBezTo>
                    <a:cubicBezTo>
                      <a:pt x="1362884" y="87354"/>
                      <a:pt x="1295826" y="60493"/>
                      <a:pt x="1224765" y="71924"/>
                    </a:cubicBezTo>
                    <a:cubicBezTo>
                      <a:pt x="1204191" y="75162"/>
                      <a:pt x="1181330" y="62397"/>
                      <a:pt x="1159231" y="58207"/>
                    </a:cubicBezTo>
                    <a:cubicBezTo>
                      <a:pt x="1147801" y="56111"/>
                      <a:pt x="1135228" y="53633"/>
                      <a:pt x="1124370" y="56301"/>
                    </a:cubicBezTo>
                    <a:cubicBezTo>
                      <a:pt x="1107605" y="60493"/>
                      <a:pt x="1091411" y="68113"/>
                      <a:pt x="1075600" y="75542"/>
                    </a:cubicBezTo>
                    <a:cubicBezTo>
                      <a:pt x="1046261" y="89258"/>
                      <a:pt x="1016162" y="89258"/>
                      <a:pt x="986633" y="79162"/>
                    </a:cubicBezTo>
                    <a:cubicBezTo>
                      <a:pt x="944722" y="64873"/>
                      <a:pt x="903193" y="64873"/>
                      <a:pt x="861089" y="76304"/>
                    </a:cubicBezTo>
                    <a:cubicBezTo>
                      <a:pt x="826990" y="85638"/>
                      <a:pt x="791935" y="92116"/>
                      <a:pt x="759168" y="104689"/>
                    </a:cubicBezTo>
                    <a:cubicBezTo>
                      <a:pt x="744689" y="110215"/>
                      <a:pt x="732497" y="126597"/>
                      <a:pt x="723735" y="140696"/>
                    </a:cubicBezTo>
                    <a:cubicBezTo>
                      <a:pt x="706018" y="169271"/>
                      <a:pt x="674013" y="169081"/>
                      <a:pt x="647532" y="147934"/>
                    </a:cubicBezTo>
                    <a:cubicBezTo>
                      <a:pt x="619717" y="125645"/>
                      <a:pt x="584664" y="112501"/>
                      <a:pt x="552659" y="95926"/>
                    </a:cubicBezTo>
                    <a:cubicBezTo>
                      <a:pt x="549993" y="94592"/>
                      <a:pt x="545039" y="96116"/>
                      <a:pt x="541800" y="97640"/>
                    </a:cubicBezTo>
                    <a:cubicBezTo>
                      <a:pt x="488649" y="122407"/>
                      <a:pt x="433593" y="126979"/>
                      <a:pt x="375107" y="123169"/>
                    </a:cubicBezTo>
                    <a:cubicBezTo>
                      <a:pt x="341960" y="121073"/>
                      <a:pt x="307289" y="137076"/>
                      <a:pt x="273567" y="145458"/>
                    </a:cubicBezTo>
                    <a:cubicBezTo>
                      <a:pt x="269757" y="146410"/>
                      <a:pt x="266519" y="151174"/>
                      <a:pt x="264043" y="154792"/>
                    </a:cubicBezTo>
                    <a:cubicBezTo>
                      <a:pt x="240228" y="190800"/>
                      <a:pt x="208223" y="200706"/>
                      <a:pt x="169360" y="177273"/>
                    </a:cubicBezTo>
                    <a:cubicBezTo>
                      <a:pt x="143643" y="161651"/>
                      <a:pt x="118114" y="158032"/>
                      <a:pt x="89347" y="157460"/>
                    </a:cubicBezTo>
                    <a:cubicBezTo>
                      <a:pt x="71059" y="157078"/>
                      <a:pt x="52962" y="147934"/>
                      <a:pt x="34291" y="145268"/>
                    </a:cubicBezTo>
                    <a:lnTo>
                      <a:pt x="0" y="142056"/>
                    </a:lnTo>
                    <a:lnTo>
                      <a:pt x="0" y="849556"/>
                    </a:lnTo>
                    <a:lnTo>
                      <a:pt x="60652" y="844783"/>
                    </a:lnTo>
                    <a:cubicBezTo>
                      <a:pt x="80251" y="839473"/>
                      <a:pt x="99446" y="832043"/>
                      <a:pt x="119068" y="827281"/>
                    </a:cubicBezTo>
                    <a:cubicBezTo>
                      <a:pt x="137355" y="822899"/>
                      <a:pt x="154501" y="812802"/>
                      <a:pt x="171840" y="804420"/>
                    </a:cubicBezTo>
                    <a:cubicBezTo>
                      <a:pt x="204985" y="788417"/>
                      <a:pt x="240420" y="798514"/>
                      <a:pt x="274329" y="794324"/>
                    </a:cubicBezTo>
                    <a:cubicBezTo>
                      <a:pt x="285188" y="792990"/>
                      <a:pt x="296046" y="791466"/>
                      <a:pt x="306715" y="788798"/>
                    </a:cubicBezTo>
                    <a:cubicBezTo>
                      <a:pt x="335864" y="781749"/>
                      <a:pt x="365583" y="775653"/>
                      <a:pt x="393967" y="765937"/>
                    </a:cubicBezTo>
                    <a:cubicBezTo>
                      <a:pt x="426165" y="755078"/>
                      <a:pt x="457028" y="740600"/>
                      <a:pt x="493793" y="725549"/>
                    </a:cubicBezTo>
                    <a:cubicBezTo>
                      <a:pt x="506557" y="729360"/>
                      <a:pt x="526180" y="739648"/>
                      <a:pt x="546373" y="740600"/>
                    </a:cubicBezTo>
                    <a:cubicBezTo>
                      <a:pt x="611337" y="743838"/>
                      <a:pt x="672107" y="726121"/>
                      <a:pt x="730211" y="698116"/>
                    </a:cubicBezTo>
                    <a:cubicBezTo>
                      <a:pt x="747927" y="689734"/>
                      <a:pt x="766980" y="684210"/>
                      <a:pt x="784889" y="676018"/>
                    </a:cubicBezTo>
                    <a:cubicBezTo>
                      <a:pt x="791173" y="673161"/>
                      <a:pt x="799365" y="667065"/>
                      <a:pt x="800509" y="661349"/>
                    </a:cubicBezTo>
                    <a:cubicBezTo>
                      <a:pt x="807175" y="628201"/>
                      <a:pt x="831942" y="628772"/>
                      <a:pt x="857661" y="626868"/>
                    </a:cubicBezTo>
                    <a:cubicBezTo>
                      <a:pt x="888332" y="624582"/>
                      <a:pt x="918621" y="619248"/>
                      <a:pt x="949102" y="614676"/>
                    </a:cubicBezTo>
                    <a:cubicBezTo>
                      <a:pt x="953104" y="614104"/>
                      <a:pt x="956722" y="610104"/>
                      <a:pt x="960342" y="607435"/>
                    </a:cubicBezTo>
                    <a:cubicBezTo>
                      <a:pt x="965867" y="603435"/>
                      <a:pt x="971011" y="597339"/>
                      <a:pt x="977109" y="595815"/>
                    </a:cubicBezTo>
                    <a:cubicBezTo>
                      <a:pt x="1008350" y="588385"/>
                      <a:pt x="1039783" y="582099"/>
                      <a:pt x="1071218" y="575240"/>
                    </a:cubicBezTo>
                    <a:cubicBezTo>
                      <a:pt x="1078266" y="573716"/>
                      <a:pt x="1085505" y="571812"/>
                      <a:pt x="1091983" y="568764"/>
                    </a:cubicBezTo>
                    <a:cubicBezTo>
                      <a:pt x="1098079" y="565906"/>
                      <a:pt x="1103223" y="560952"/>
                      <a:pt x="1109321" y="557904"/>
                    </a:cubicBezTo>
                    <a:cubicBezTo>
                      <a:pt x="1125892" y="549714"/>
                      <a:pt x="1142851" y="542093"/>
                      <a:pt x="1162279" y="532949"/>
                    </a:cubicBezTo>
                    <a:cubicBezTo>
                      <a:pt x="1173138" y="550094"/>
                      <a:pt x="1187810" y="540377"/>
                      <a:pt x="1206097" y="532187"/>
                    </a:cubicBezTo>
                    <a:cubicBezTo>
                      <a:pt x="1224765" y="523805"/>
                      <a:pt x="1246292" y="521137"/>
                      <a:pt x="1266867" y="518088"/>
                    </a:cubicBezTo>
                    <a:cubicBezTo>
                      <a:pt x="1304588" y="512564"/>
                      <a:pt x="1342499" y="509134"/>
                      <a:pt x="1380219" y="504182"/>
                    </a:cubicBezTo>
                    <a:cubicBezTo>
                      <a:pt x="1388221" y="503038"/>
                      <a:pt x="1397365" y="500944"/>
                      <a:pt x="1403461" y="496180"/>
                    </a:cubicBezTo>
                    <a:cubicBezTo>
                      <a:pt x="1445181" y="464175"/>
                      <a:pt x="1495858" y="455222"/>
                      <a:pt x="1544054" y="458268"/>
                    </a:cubicBezTo>
                    <a:cubicBezTo>
                      <a:pt x="1581965" y="460557"/>
                      <a:pt x="1619114" y="462270"/>
                      <a:pt x="1656644" y="459032"/>
                    </a:cubicBezTo>
                    <a:cubicBezTo>
                      <a:pt x="1659502" y="458841"/>
                      <a:pt x="1663312" y="459223"/>
                      <a:pt x="1665406" y="460747"/>
                    </a:cubicBezTo>
                    <a:cubicBezTo>
                      <a:pt x="1678360" y="470843"/>
                      <a:pt x="1691887" y="471605"/>
                      <a:pt x="1708461" y="473318"/>
                    </a:cubicBezTo>
                    <a:cubicBezTo>
                      <a:pt x="1731894" y="475797"/>
                      <a:pt x="1753421" y="474081"/>
                      <a:pt x="1775140" y="469891"/>
                    </a:cubicBezTo>
                    <a:cubicBezTo>
                      <a:pt x="1790952" y="466843"/>
                      <a:pt x="1806953" y="460557"/>
                      <a:pt x="1821051" y="452554"/>
                    </a:cubicBezTo>
                    <a:cubicBezTo>
                      <a:pt x="1840672" y="441314"/>
                      <a:pt x="1859535" y="436934"/>
                      <a:pt x="1878203" y="451792"/>
                    </a:cubicBezTo>
                    <a:cubicBezTo>
                      <a:pt x="1898396" y="467605"/>
                      <a:pt x="1921257" y="462081"/>
                      <a:pt x="1943547" y="462651"/>
                    </a:cubicBezTo>
                    <a:cubicBezTo>
                      <a:pt x="1953262" y="462843"/>
                      <a:pt x="1963550" y="462461"/>
                      <a:pt x="1972884" y="464937"/>
                    </a:cubicBezTo>
                    <a:cubicBezTo>
                      <a:pt x="1999935" y="471987"/>
                      <a:pt x="2026036" y="482655"/>
                      <a:pt x="2053469" y="487417"/>
                    </a:cubicBezTo>
                    <a:cubicBezTo>
                      <a:pt x="2068710" y="490084"/>
                      <a:pt x="2085664" y="485321"/>
                      <a:pt x="2101477" y="481893"/>
                    </a:cubicBezTo>
                    <a:cubicBezTo>
                      <a:pt x="2117479" y="478273"/>
                      <a:pt x="2133290" y="472749"/>
                      <a:pt x="2148722" y="467033"/>
                    </a:cubicBezTo>
                    <a:cubicBezTo>
                      <a:pt x="2159199" y="463223"/>
                      <a:pt x="2170629" y="459603"/>
                      <a:pt x="2179011" y="452744"/>
                    </a:cubicBezTo>
                    <a:cubicBezTo>
                      <a:pt x="2198064" y="437124"/>
                      <a:pt x="2217685" y="434455"/>
                      <a:pt x="2240165" y="442648"/>
                    </a:cubicBezTo>
                    <a:cubicBezTo>
                      <a:pt x="2243593" y="443982"/>
                      <a:pt x="2247594" y="443982"/>
                      <a:pt x="2251404" y="444172"/>
                    </a:cubicBezTo>
                    <a:cubicBezTo>
                      <a:pt x="2312370" y="448172"/>
                      <a:pt x="2373330" y="450650"/>
                      <a:pt x="2433912" y="456746"/>
                    </a:cubicBezTo>
                    <a:cubicBezTo>
                      <a:pt x="2458485" y="459223"/>
                      <a:pt x="2482107" y="470081"/>
                      <a:pt x="2506302" y="476939"/>
                    </a:cubicBezTo>
                    <a:cubicBezTo>
                      <a:pt x="2511256" y="478273"/>
                      <a:pt x="2516783" y="480369"/>
                      <a:pt x="2521735" y="479415"/>
                    </a:cubicBezTo>
                    <a:cubicBezTo>
                      <a:pt x="2575647" y="469891"/>
                      <a:pt x="2626132" y="483797"/>
                      <a:pt x="2675854" y="502086"/>
                    </a:cubicBezTo>
                    <a:cubicBezTo>
                      <a:pt x="2680996" y="503992"/>
                      <a:pt x="2687282" y="503419"/>
                      <a:pt x="2692998" y="503038"/>
                    </a:cubicBezTo>
                    <a:cubicBezTo>
                      <a:pt x="2709003" y="501706"/>
                      <a:pt x="2726337" y="495038"/>
                      <a:pt x="2740816" y="499037"/>
                    </a:cubicBezTo>
                    <a:cubicBezTo>
                      <a:pt x="2779297" y="510088"/>
                      <a:pt x="2817398" y="523423"/>
                      <a:pt x="2853596" y="540187"/>
                    </a:cubicBezTo>
                    <a:cubicBezTo>
                      <a:pt x="2890365" y="557142"/>
                      <a:pt x="2924464" y="571430"/>
                      <a:pt x="2966565" y="554286"/>
                    </a:cubicBezTo>
                    <a:cubicBezTo>
                      <a:pt x="2984472" y="547045"/>
                      <a:pt x="3008095" y="552190"/>
                      <a:pt x="3028671" y="554094"/>
                    </a:cubicBezTo>
                    <a:cubicBezTo>
                      <a:pt x="3043720" y="555618"/>
                      <a:pt x="3058198" y="564192"/>
                      <a:pt x="3073059" y="564192"/>
                    </a:cubicBezTo>
                    <a:cubicBezTo>
                      <a:pt x="3112686" y="564192"/>
                      <a:pt x="3147927" y="574288"/>
                      <a:pt x="3182219" y="594862"/>
                    </a:cubicBezTo>
                    <a:cubicBezTo>
                      <a:pt x="3195557" y="602863"/>
                      <a:pt x="3216322" y="597529"/>
                      <a:pt x="3233656" y="599625"/>
                    </a:cubicBezTo>
                    <a:cubicBezTo>
                      <a:pt x="3251947" y="602101"/>
                      <a:pt x="3270804" y="604387"/>
                      <a:pt x="3288332" y="609914"/>
                    </a:cubicBezTo>
                    <a:cubicBezTo>
                      <a:pt x="3333672" y="624392"/>
                      <a:pt x="3378441" y="640774"/>
                      <a:pt x="3423591" y="656015"/>
                    </a:cubicBezTo>
                    <a:cubicBezTo>
                      <a:pt x="3460738" y="668590"/>
                      <a:pt x="3497317" y="658683"/>
                      <a:pt x="3534084" y="653349"/>
                    </a:cubicBezTo>
                    <a:cubicBezTo>
                      <a:pt x="3557137" y="649919"/>
                      <a:pt x="3578662" y="641727"/>
                      <a:pt x="3604571" y="653918"/>
                    </a:cubicBezTo>
                    <a:cubicBezTo>
                      <a:pt x="3629338" y="665541"/>
                      <a:pt x="3660771" y="662873"/>
                      <a:pt x="3688586" y="669160"/>
                    </a:cubicBezTo>
                    <a:cubicBezTo>
                      <a:pt x="3712020" y="674494"/>
                      <a:pt x="3734687" y="683068"/>
                      <a:pt x="3757358" y="691450"/>
                    </a:cubicBezTo>
                    <a:cubicBezTo>
                      <a:pt x="3788221" y="702881"/>
                      <a:pt x="3818700" y="714881"/>
                      <a:pt x="3852421" y="709167"/>
                    </a:cubicBezTo>
                    <a:cubicBezTo>
                      <a:pt x="3890714" y="702689"/>
                      <a:pt x="3917001" y="727073"/>
                      <a:pt x="3947104" y="743267"/>
                    </a:cubicBezTo>
                    <a:cubicBezTo>
                      <a:pt x="3967869" y="754316"/>
                      <a:pt x="3990538" y="762509"/>
                      <a:pt x="4013208" y="769367"/>
                    </a:cubicBezTo>
                    <a:cubicBezTo>
                      <a:pt x="4043497" y="778321"/>
                      <a:pt x="4074740" y="783655"/>
                      <a:pt x="4105222" y="792417"/>
                    </a:cubicBezTo>
                    <a:cubicBezTo>
                      <a:pt x="4151325" y="805561"/>
                      <a:pt x="4198001" y="815850"/>
                      <a:pt x="4246006" y="808610"/>
                    </a:cubicBezTo>
                    <a:cubicBezTo>
                      <a:pt x="4268105" y="805372"/>
                      <a:pt x="4288682" y="805561"/>
                      <a:pt x="4310779" y="810326"/>
                    </a:cubicBezTo>
                    <a:cubicBezTo>
                      <a:pt x="4346974" y="818136"/>
                      <a:pt x="4384123" y="819089"/>
                      <a:pt x="4413272" y="848235"/>
                    </a:cubicBezTo>
                    <a:cubicBezTo>
                      <a:pt x="4423558" y="858524"/>
                      <a:pt x="4442037" y="861190"/>
                      <a:pt x="4457087" y="866524"/>
                    </a:cubicBezTo>
                    <a:cubicBezTo>
                      <a:pt x="4474424" y="872812"/>
                      <a:pt x="4487186" y="869572"/>
                      <a:pt x="4496523" y="851284"/>
                    </a:cubicBezTo>
                    <a:cubicBezTo>
                      <a:pt x="4500713" y="843093"/>
                      <a:pt x="4512715" y="835091"/>
                      <a:pt x="4522050" y="833757"/>
                    </a:cubicBezTo>
                    <a:cubicBezTo>
                      <a:pt x="4550055" y="829757"/>
                      <a:pt x="4575773" y="835663"/>
                      <a:pt x="4602824" y="848618"/>
                    </a:cubicBezTo>
                    <a:cubicBezTo>
                      <a:pt x="4628161" y="860810"/>
                      <a:pt x="4659786" y="859476"/>
                      <a:pt x="4688553" y="864238"/>
                    </a:cubicBezTo>
                    <a:cubicBezTo>
                      <a:pt x="4708936" y="867668"/>
                      <a:pt x="4729321" y="874716"/>
                      <a:pt x="4749895" y="874716"/>
                    </a:cubicBezTo>
                    <a:cubicBezTo>
                      <a:pt x="4775424" y="874716"/>
                      <a:pt x="4800761" y="868620"/>
                      <a:pt x="4826480" y="866334"/>
                    </a:cubicBezTo>
                    <a:cubicBezTo>
                      <a:pt x="4846482" y="864430"/>
                      <a:pt x="4866867" y="865192"/>
                      <a:pt x="4886870" y="862906"/>
                    </a:cubicBezTo>
                    <a:cubicBezTo>
                      <a:pt x="4903254" y="861190"/>
                      <a:pt x="4919447" y="856810"/>
                      <a:pt x="4935639" y="853190"/>
                    </a:cubicBezTo>
                    <a:cubicBezTo>
                      <a:pt x="4941546" y="851856"/>
                      <a:pt x="4947452" y="846711"/>
                      <a:pt x="4952784" y="847473"/>
                    </a:cubicBezTo>
                    <a:cubicBezTo>
                      <a:pt x="5005745" y="855666"/>
                      <a:pt x="5043847" y="819089"/>
                      <a:pt x="5088617" y="802896"/>
                    </a:cubicBezTo>
                    <a:cubicBezTo>
                      <a:pt x="5135672" y="785749"/>
                      <a:pt x="5181204" y="759461"/>
                      <a:pt x="5233781" y="767271"/>
                    </a:cubicBezTo>
                    <a:cubicBezTo>
                      <a:pt x="5265596" y="772033"/>
                      <a:pt x="5296267" y="783083"/>
                      <a:pt x="5327893" y="789752"/>
                    </a:cubicBezTo>
                    <a:cubicBezTo>
                      <a:pt x="5339132" y="792038"/>
                      <a:pt x="5351705" y="791656"/>
                      <a:pt x="5362946" y="789370"/>
                    </a:cubicBezTo>
                    <a:cubicBezTo>
                      <a:pt x="5417240" y="778891"/>
                      <a:pt x="5470771" y="777367"/>
                      <a:pt x="5524115" y="794514"/>
                    </a:cubicBezTo>
                    <a:cubicBezTo>
                      <a:pt x="5533257" y="797372"/>
                      <a:pt x="5542974" y="800038"/>
                      <a:pt x="5552500" y="800038"/>
                    </a:cubicBezTo>
                    <a:cubicBezTo>
                      <a:pt x="5604697" y="800038"/>
                      <a:pt x="5655944" y="796038"/>
                      <a:pt x="5705857" y="777367"/>
                    </a:cubicBezTo>
                    <a:cubicBezTo>
                      <a:pt x="5722622" y="771080"/>
                      <a:pt x="5743006" y="775081"/>
                      <a:pt x="5761485" y="773557"/>
                    </a:cubicBezTo>
                    <a:cubicBezTo>
                      <a:pt x="5778629" y="772224"/>
                      <a:pt x="5796156" y="771653"/>
                      <a:pt x="5812731" y="767271"/>
                    </a:cubicBezTo>
                    <a:cubicBezTo>
                      <a:pt x="5836925" y="760795"/>
                      <a:pt x="5859404" y="760033"/>
                      <a:pt x="5884361" y="765747"/>
                    </a:cubicBezTo>
                    <a:cubicBezTo>
                      <a:pt x="5908174" y="771080"/>
                      <a:pt x="5933892" y="768415"/>
                      <a:pt x="5958660" y="768605"/>
                    </a:cubicBezTo>
                    <a:cubicBezTo>
                      <a:pt x="5986282" y="768795"/>
                      <a:pt x="6013906" y="768984"/>
                      <a:pt x="6041528" y="768033"/>
                    </a:cubicBezTo>
                    <a:cubicBezTo>
                      <a:pt x="6052579" y="767653"/>
                      <a:pt x="6065151" y="760033"/>
                      <a:pt x="6074297" y="763081"/>
                    </a:cubicBezTo>
                    <a:cubicBezTo>
                      <a:pt x="6103824" y="773366"/>
                      <a:pt x="6133353" y="760985"/>
                      <a:pt x="6162880" y="766509"/>
                    </a:cubicBezTo>
                    <a:cubicBezTo>
                      <a:pt x="6177360" y="769367"/>
                      <a:pt x="6193743" y="761557"/>
                      <a:pt x="6209364" y="760795"/>
                    </a:cubicBezTo>
                    <a:cubicBezTo>
                      <a:pt x="6234892" y="759461"/>
                      <a:pt x="6260419" y="760033"/>
                      <a:pt x="6285948" y="759651"/>
                    </a:cubicBezTo>
                    <a:cubicBezTo>
                      <a:pt x="6294330" y="759461"/>
                      <a:pt x="6302523" y="758699"/>
                      <a:pt x="6310905" y="758316"/>
                    </a:cubicBezTo>
                    <a:cubicBezTo>
                      <a:pt x="6318335" y="757936"/>
                      <a:pt x="6326145" y="756222"/>
                      <a:pt x="6333194" y="757554"/>
                    </a:cubicBezTo>
                    <a:cubicBezTo>
                      <a:pt x="6358723" y="762318"/>
                      <a:pt x="6383869" y="770129"/>
                      <a:pt x="6409586" y="773177"/>
                    </a:cubicBezTo>
                    <a:cubicBezTo>
                      <a:pt x="6431875" y="775843"/>
                      <a:pt x="6454928" y="772224"/>
                      <a:pt x="6477407" y="774129"/>
                    </a:cubicBezTo>
                    <a:cubicBezTo>
                      <a:pt x="6517032" y="777367"/>
                      <a:pt x="6556657" y="783083"/>
                      <a:pt x="6596283" y="786703"/>
                    </a:cubicBezTo>
                    <a:cubicBezTo>
                      <a:pt x="6604857" y="787465"/>
                      <a:pt x="6613809" y="782701"/>
                      <a:pt x="6622573" y="782321"/>
                    </a:cubicBezTo>
                    <a:cubicBezTo>
                      <a:pt x="6650006" y="781369"/>
                      <a:pt x="6677439" y="781177"/>
                      <a:pt x="6704872" y="780607"/>
                    </a:cubicBezTo>
                    <a:cubicBezTo>
                      <a:pt x="6720493" y="780415"/>
                      <a:pt x="6736305" y="780987"/>
                      <a:pt x="6751738" y="779273"/>
                    </a:cubicBezTo>
                    <a:cubicBezTo>
                      <a:pt x="6772120" y="776987"/>
                      <a:pt x="6790599" y="773557"/>
                      <a:pt x="6809650" y="788417"/>
                    </a:cubicBezTo>
                    <a:cubicBezTo>
                      <a:pt x="6816984" y="794180"/>
                      <a:pt x="6824819" y="797942"/>
                      <a:pt x="6832976" y="800428"/>
                    </a:cubicBezTo>
                    <a:close/>
                  </a:path>
                </a:pathLst>
              </a:custGeom>
              <a:blipFill dpi="0" rotWithShape="1">
                <a:blip r:embed="rId3">
                  <a:alphaModFix amt="57000"/>
                </a:blip>
                <a:srcRect/>
                <a:tile tx="0" ty="0" sx="100000" sy="100000" flip="none" algn="tl"/>
              </a:blip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0391AC9A-2551-036E-8F27-60038714B5BD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825" y="1429488"/>
            <a:ext cx="1987200" cy="1987200"/>
          </a:xfrm>
          <a:prstGeom prst="rect">
            <a:avLst/>
          </a:prstGeom>
        </p:spPr>
      </p:pic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CE9696B-2FD8-B7C1-8079-B750A567BAF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303337" y="1429488"/>
            <a:ext cx="1987200" cy="1987200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3CAB3AC-3CD9-C0E5-F3BC-668BE8F482E0}"/>
              </a:ext>
            </a:extLst>
          </p:cNvPr>
          <p:cNvPicPr>
            <a:picLocks noChangeAspect="1"/>
          </p:cNvPicPr>
          <p:nvPr/>
        </p:nvPicPr>
        <p:blipFill>
          <a:blip r:embed="rId6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062537" y="3510000"/>
            <a:ext cx="1987200" cy="19872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40BC70-67FD-2D77-38B9-09FC96ADF5F7}"/>
              </a:ext>
            </a:extLst>
          </p:cNvPr>
          <p:cNvPicPr>
            <a:picLocks noChangeAspect="1"/>
          </p:cNvPicPr>
          <p:nvPr/>
        </p:nvPicPr>
        <p:blipFill>
          <a:blip r:embed="rId7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222337" y="3831975"/>
            <a:ext cx="2149200" cy="1343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6040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certificate&#10;&#10;AI-generated content may be incorrect.">
            <a:extLst>
              <a:ext uri="{FF2B5EF4-FFF2-40B4-BE49-F238E27FC236}">
                <a16:creationId xmlns:a16="http://schemas.microsoft.com/office/drawing/2014/main" id="{ABC5D00D-9AD6-E8B2-19F3-5EBF775EBBC8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92482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-up of a customer service form&#10;&#10;AI-generated content may be incorrect.">
            <a:extLst>
              <a:ext uri="{FF2B5EF4-FFF2-40B4-BE49-F238E27FC236}">
                <a16:creationId xmlns:a16="http://schemas.microsoft.com/office/drawing/2014/main" id="{0E3192DE-C6DF-84D5-E4B5-F9AD65CD0E4D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47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2" b="10761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620318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1" name="Slide Background">
            <a:extLst>
              <a:ext uri="{FF2B5EF4-FFF2-40B4-BE49-F238E27FC236}">
                <a16:creationId xmlns:a16="http://schemas.microsoft.com/office/drawing/2014/main" id="{77FBDC91-B74F-41CA-A697-314781DE28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3" name="tint">
            <a:extLst>
              <a:ext uri="{FF2B5EF4-FFF2-40B4-BE49-F238E27FC236}">
                <a16:creationId xmlns:a16="http://schemas.microsoft.com/office/drawing/2014/main" id="{D09620DB-6964-4BA3-9239-A5174696B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9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3EABC900-F5AB-6164-3B01-CB8B289EDE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3" y="0"/>
            <a:ext cx="6781801" cy="6857998"/>
          </a:xfrm>
          <a:prstGeom prst="rect">
            <a:avLst/>
          </a:prstGeom>
          <a:solidFill>
            <a:srgbClr val="000000">
              <a:alpha val="26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06859A63-4639-B019-FCA8-ADE147BDB4D9}"/>
              </a:ext>
            </a:extLst>
          </p:cNvPr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23018" y="-1"/>
            <a:ext cx="7574493" cy="6858001"/>
          </a:xfrm>
          <a:prstGeom prst="rect">
            <a:avLst/>
          </a:prstGeom>
        </p:spPr>
      </p:pic>
      <p:sp>
        <p:nvSpPr>
          <p:cNvPr id="97" name="Rectangle 96">
            <a:extLst>
              <a:ext uri="{FF2B5EF4-FFF2-40B4-BE49-F238E27FC236}">
                <a16:creationId xmlns:a16="http://schemas.microsoft.com/office/drawing/2014/main" id="{D85E9A4A-0183-4A3C-B68E-A229278915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1"/>
            <a:ext cx="7574491" cy="6858001"/>
          </a:xfrm>
          <a:prstGeom prst="rect">
            <a:avLst/>
          </a:prstGeom>
          <a:solidFill>
            <a:srgbClr val="000000">
              <a:alpha val="4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C6043E-DB63-636D-F5BE-6AEA4A6D4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184" y="644236"/>
            <a:ext cx="6181344" cy="1495460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Productivity and Academic Achievement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83E19F8-87E6-ABE6-701B-8954A8A01BBF}"/>
              </a:ext>
            </a:extLst>
          </p:cNvPr>
          <p:cNvPicPr>
            <a:picLocks noChangeAspect="1"/>
          </p:cNvPicPr>
          <p:nvPr/>
        </p:nvPicPr>
        <p:blipFill>
          <a:blip r:embed="rId4" cstate="email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/>
              </a:ext>
            </a:extLst>
          </a:blip>
          <a:srcRect r="10228" b="2"/>
          <a:stretch>
            <a:fillRect/>
          </a:stretch>
        </p:blipFill>
        <p:spPr>
          <a:xfrm>
            <a:off x="6880303" y="30557"/>
            <a:ext cx="5334400" cy="679688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77AAF2-AE36-C5FD-A587-80A7206AB1AE}"/>
              </a:ext>
            </a:extLst>
          </p:cNvPr>
          <p:cNvSpPr txBox="1"/>
          <p:nvPr/>
        </p:nvSpPr>
        <p:spPr>
          <a:xfrm>
            <a:off x="454620" y="4010419"/>
            <a:ext cx="64492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 Nova" panose="020B0504020202020204" pitchFamily="34" charset="0"/>
              </a:rPr>
              <a:t>Appreciating The Journey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0FDB5F8-5B29-8229-32FB-D34B31444037}"/>
              </a:ext>
            </a:extLst>
          </p:cNvPr>
          <p:cNvSpPr txBox="1"/>
          <p:nvPr/>
        </p:nvSpPr>
        <p:spPr>
          <a:xfrm rot="21097258">
            <a:off x="7014117" y="4059044"/>
            <a:ext cx="495486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  <a:latin typeface="Arial Nova" panose="020B0504020202020204" pitchFamily="34" charset="0"/>
              </a:rPr>
              <a:t>To be skilled is to be able to Perform a Learned Activity well and at will (Cottrell 2019, p 20)</a:t>
            </a:r>
          </a:p>
        </p:txBody>
      </p:sp>
    </p:spTree>
    <p:extLst>
      <p:ext uri="{BB962C8B-B14F-4D97-AF65-F5344CB8AC3E}">
        <p14:creationId xmlns:p14="http://schemas.microsoft.com/office/powerpoint/2010/main" val="2873797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Premium AI Image | Digital Harmony Empowering Wellness through Technology">
            <a:extLst>
              <a:ext uri="{FF2B5EF4-FFF2-40B4-BE49-F238E27FC236}">
                <a16:creationId xmlns:a16="http://schemas.microsoft.com/office/drawing/2014/main" id="{3FB82488-1C7F-E596-9FE0-FB0B8A5AF9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email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" y="10"/>
            <a:ext cx="9655628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940E55-E9D8-E66B-4B63-F943E7A0F1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8144" y="365125"/>
            <a:ext cx="5540828" cy="1899912"/>
          </a:xfrm>
        </p:spPr>
        <p:txBody>
          <a:bodyPr vert="horz" lIns="91440" tIns="45720" rIns="91440" bIns="45720" rtlCol="0" anchor="ctr">
            <a:prstTxWarp prst="textPlain">
              <a:avLst/>
            </a:prstTxWarp>
            <a:normAutofit/>
          </a:bodyPr>
          <a:lstStyle/>
          <a:p>
            <a:r>
              <a:rPr lang="en-US" sz="4000" dirty="0"/>
              <a:t>Ultimate Goal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3FF8C4-D952-435F-48CF-365B5B61CDC4}"/>
              </a:ext>
            </a:extLst>
          </p:cNvPr>
          <p:cNvSpPr txBox="1"/>
          <p:nvPr/>
        </p:nvSpPr>
        <p:spPr>
          <a:xfrm>
            <a:off x="6291944" y="2434200"/>
            <a:ext cx="5617028" cy="42060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 Nova" panose="020B0504020202020204" pitchFamily="34" charset="0"/>
              </a:rPr>
              <a:t>My ultimate goal is simple: To become confident and fluent with digital tools — not just for university, but for my personal and professional life.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>
              <a:latin typeface="Arial Nova" panose="020B0504020202020204" pitchFamily="34" charset="0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>
                <a:latin typeface="Arial Nova" panose="020B0504020202020204" pitchFamily="34" charset="0"/>
              </a:rPr>
              <a:t>I want to celebrate this journey by becoming excellent at the very things that once intimidated me. Imagine looking back one day and thinking, </a:t>
            </a:r>
            <a:r>
              <a:rPr lang="en-US" sz="2400" i="1" dirty="0">
                <a:latin typeface="Arial Nova" panose="020B0504020202020204" pitchFamily="34" charset="0"/>
              </a:rPr>
              <a:t>“Wow… I used to struggle with that?”</a:t>
            </a:r>
            <a:r>
              <a:rPr lang="en-US" sz="2400" dirty="0">
                <a:latin typeface="Arial Nova" panose="020B0504020202020204" pitchFamily="34" charset="0"/>
              </a:rPr>
              <a:t> That’s the goal.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068879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>
                <a:lumMod val="85000"/>
              </a:schemeClr>
            </a:gs>
            <a:gs pos="74000">
              <a:schemeClr val="bg1">
                <a:lumMod val="95000"/>
              </a:schemeClr>
            </a:gs>
            <a:gs pos="83000">
              <a:schemeClr val="bg1">
                <a:lumMod val="95000"/>
              </a:schemeClr>
            </a:gs>
            <a:gs pos="25308">
              <a:srgbClr val="D0D0D0"/>
            </a:gs>
            <a:gs pos="100000">
              <a:schemeClr val="tx2">
                <a:lumMod val="10000"/>
                <a:lumOff val="9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51EC74C5-5473-8DA8-E50C-DFA462EC70CA}"/>
              </a:ext>
            </a:extLst>
          </p:cNvPr>
          <p:cNvSpPr txBox="1"/>
          <p:nvPr/>
        </p:nvSpPr>
        <p:spPr>
          <a:xfrm>
            <a:off x="7266432" y="224815"/>
            <a:ext cx="4306824" cy="64633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3600" b="1" dirty="0">
                <a:ln/>
                <a:solidFill>
                  <a:schemeClr val="accent3"/>
                </a:solidFill>
                <a:latin typeface="Arial Nova" panose="020B0504020202020204" pitchFamily="34" charset="0"/>
              </a:rPr>
              <a:t>SMART PLAN</a:t>
            </a:r>
          </a:p>
        </p:txBody>
      </p:sp>
      <p:graphicFrame>
        <p:nvGraphicFramePr>
          <p:cNvPr id="2" name="TextBox 4">
            <a:extLst>
              <a:ext uri="{FF2B5EF4-FFF2-40B4-BE49-F238E27FC236}">
                <a16:creationId xmlns:a16="http://schemas.microsoft.com/office/drawing/2014/main" id="{8E24864A-C80F-0623-8281-6A92656BE18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6799009"/>
              </p:ext>
            </p:extLst>
          </p:nvPr>
        </p:nvGraphicFramePr>
        <p:xfrm>
          <a:off x="3605403" y="1220654"/>
          <a:ext cx="8330565" cy="50615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9594C2F6-5357-52FC-7E2E-32FAA2F8F6AF}"/>
              </a:ext>
            </a:extLst>
          </p:cNvPr>
          <p:cNvSpPr txBox="1"/>
          <p:nvPr/>
        </p:nvSpPr>
        <p:spPr>
          <a:xfrm rot="20046505">
            <a:off x="65314" y="2353193"/>
            <a:ext cx="404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“</a:t>
            </a:r>
            <a:r>
              <a:rPr lang="en-GB" sz="2000" dirty="0">
                <a:latin typeface="Arial Nova" panose="020B0504020202020204" pitchFamily="34" charset="0"/>
              </a:rPr>
              <a:t>Once You Stop Learning, You Start Dying” Albert Einstein </a:t>
            </a:r>
          </a:p>
        </p:txBody>
      </p:sp>
    </p:spTree>
    <p:extLst>
      <p:ext uri="{BB962C8B-B14F-4D97-AF65-F5344CB8AC3E}">
        <p14:creationId xmlns:p14="http://schemas.microsoft.com/office/powerpoint/2010/main" val="3902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B533017-5979-43D7-8340-B69AFEED1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DB533017-5979-43D7-8340-B69AFEED1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DB533017-5979-43D7-8340-B69AFEED1A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7C22F2-52B6-4A09-BFB8-AF6EEA081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graphicEl>
                                              <a:dgm id="{8C7C22F2-52B6-4A09-BFB8-AF6EEA081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graphicEl>
                                              <a:dgm id="{8C7C22F2-52B6-4A09-BFB8-AF6EEA0814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FBF5D94-293F-4577-AF09-40E8135CD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graphicEl>
                                              <a:dgm id="{DFBF5D94-293F-4577-AF09-40E8135CD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graphicEl>
                                              <a:dgm id="{DFBF5D94-293F-4577-AF09-40E8135CD4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43D3D5E-C8F3-4DCD-AFDC-292D99E84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graphicEl>
                                              <a:dgm id="{943D3D5E-C8F3-4DCD-AFDC-292D99E84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graphicEl>
                                              <a:dgm id="{943D3D5E-C8F3-4DCD-AFDC-292D99E84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6935747-C547-44C5-AF74-853E05F70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graphicEl>
                                              <a:dgm id="{C6935747-C547-44C5-AF74-853E05F70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graphicEl>
                                              <a:dgm id="{C6935747-C547-44C5-AF74-853E05F70E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522800E-57DD-4C15-9373-5B6E38A25E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graphicEl>
                                              <a:dgm id="{4522800E-57DD-4C15-9373-5B6E38A25E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graphicEl>
                                              <a:dgm id="{4522800E-57DD-4C15-9373-5B6E38A25E9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A61CC12-65D6-448F-A012-BB70166B8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graphicEl>
                                              <a:dgm id="{1A61CC12-65D6-448F-A012-BB70166B8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graphicEl>
                                              <a:dgm id="{1A61CC12-65D6-448F-A012-BB70166B851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5AE2E87-CC59-4404-9B6B-0C84577192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graphicEl>
                                              <a:dgm id="{F5AE2E87-CC59-4404-9B6B-0C84577192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">
                                            <p:graphicEl>
                                              <a:dgm id="{F5AE2E87-CC59-4404-9B6B-0C84577192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74A1EF-8F33-4AB7-A6EC-75C69213C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graphicEl>
                                              <a:dgm id="{9174A1EF-8F33-4AB7-A6EC-75C69213C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graphicEl>
                                              <a:dgm id="{9174A1EF-8F33-4AB7-A6EC-75C69213C8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45A2AE7-A044-4F85-AEC5-334C910C3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graphicEl>
                                              <a:dgm id="{C45A2AE7-A044-4F85-AEC5-334C910C3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graphicEl>
                                              <a:dgm id="{C45A2AE7-A044-4F85-AEC5-334C910C32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90B37EA-4F0D-4A89-B7A7-9ADB01EE7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">
                                            <p:graphicEl>
                                              <a:dgm id="{D90B37EA-4F0D-4A89-B7A7-9ADB01EE7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">
                                            <p:graphicEl>
                                              <a:dgm id="{D90B37EA-4F0D-4A89-B7A7-9ADB01EE7F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D4A3A85-A106-4C95-AECA-7CB474454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graphicEl>
                                              <a:dgm id="{3D4A3A85-A106-4C95-AECA-7CB474454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graphicEl>
                                              <a:dgm id="{3D4A3A85-A106-4C95-AECA-7CB4744546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0B05559-F5F8-4EEB-A5E3-A619DA0AE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">
                                            <p:graphicEl>
                                              <a:dgm id="{30B05559-F5F8-4EEB-A5E3-A619DA0AE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">
                                            <p:graphicEl>
                                              <a:dgm id="{30B05559-F5F8-4EEB-A5E3-A619DA0AED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7F804B3-5769-4631-812D-7B06FE8F6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graphicEl>
                                              <a:dgm id="{77F804B3-5769-4631-812D-7B06FE8F6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graphicEl>
                                              <a:dgm id="{77F804B3-5769-4631-812D-7B06FE8F6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B63821-F21B-480B-9868-095B257C4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graphicEl>
                                              <a:dgm id="{0EB63821-F21B-480B-9868-095B257C4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graphicEl>
                                              <a:dgm id="{0EB63821-F21B-480B-9868-095B257C48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897">
              <a:schemeClr val="accent5"/>
            </a:gs>
            <a:gs pos="41000">
              <a:srgbClr val="FF8989"/>
            </a:gs>
            <a:gs pos="100000">
              <a:schemeClr val="bg1">
                <a:lumMod val="95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51C1D3-913A-9C40-B04F-4D5F52FBC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808" y="1080615"/>
            <a:ext cx="9470892" cy="1325563"/>
          </a:xfrm>
        </p:spPr>
        <p:txBody>
          <a:bodyPr>
            <a:normAutofit/>
          </a:bodyPr>
          <a:lstStyle/>
          <a:p>
            <a:pPr algn="ctr"/>
            <a:r>
              <a:rPr lang="en-GB" sz="5400" dirty="0"/>
              <a:t>THANK YOU FOR LISTENINNG </a:t>
            </a:r>
          </a:p>
        </p:txBody>
      </p:sp>
      <p:pic>
        <p:nvPicPr>
          <p:cNvPr id="3" name="Picture 2" descr="The image shows a QR code with a silhouette of a person holding a diploma and standing with their hands raised in a celebratory gesture.&#10;&#10;AI-generated content may be incorrect.">
            <a:extLst>
              <a:ext uri="{FF2B5EF4-FFF2-40B4-BE49-F238E27FC236}">
                <a16:creationId xmlns:a16="http://schemas.microsoft.com/office/drawing/2014/main" id="{A08BCAD4-FFF1-1123-B71A-D274410F85B3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b="-1"/>
          <a:stretch>
            <a:fillRect/>
          </a:stretch>
        </p:blipFill>
        <p:spPr>
          <a:xfrm>
            <a:off x="8987883" y="3033835"/>
            <a:ext cx="2965309" cy="299658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7546F87-A41F-FC6F-184F-5FC6D4E3BEF0}"/>
              </a:ext>
            </a:extLst>
          </p:cNvPr>
          <p:cNvSpPr txBox="1"/>
          <p:nvPr/>
        </p:nvSpPr>
        <p:spPr>
          <a:xfrm>
            <a:off x="6662630" y="6168749"/>
            <a:ext cx="6094140" cy="34323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all" normalizeH="0" dirty="0">
                <a:ln>
                  <a:noFill/>
                </a:ln>
                <a:latin typeface="+mj-lt"/>
                <a:ea typeface="+mj-ea"/>
                <a:cs typeface="+mj-cs"/>
                <a:hlinkClick r:id="rId6"/>
              </a:rPr>
              <a:t>PowerPoint Presentation  – Fill out form</a:t>
            </a:r>
            <a:endParaRPr kumimoji="0" lang="en-US" altLang="en-US" sz="1800" b="0" i="0" u="none" strike="noStrike" cap="all" normalizeH="0" dirty="0">
              <a:ln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11482C-5D6B-0D4A-10F0-63D1E79BDB09}"/>
              </a:ext>
            </a:extLst>
          </p:cNvPr>
          <p:cNvSpPr txBox="1"/>
          <p:nvPr/>
        </p:nvSpPr>
        <p:spPr>
          <a:xfrm>
            <a:off x="238808" y="5183768"/>
            <a:ext cx="699989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rial Nova" panose="020B0504020202020204" pitchFamily="34" charset="0"/>
              </a:rPr>
              <a:t>Your feedback is highly appreciated</a:t>
            </a:r>
          </a:p>
          <a:p>
            <a:endParaRPr lang="en-GB" sz="3200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7F25C61-F869-E9A6-3090-8A2F0D6D2388}"/>
              </a:ext>
            </a:extLst>
          </p:cNvPr>
          <p:cNvSpPr/>
          <p:nvPr/>
        </p:nvSpPr>
        <p:spPr>
          <a:xfrm>
            <a:off x="2859313" y="3138124"/>
            <a:ext cx="4077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Triangle">
              <a:avLst/>
            </a:prstTxWarp>
            <a:spAutoFit/>
          </a:bodyPr>
          <a:lstStyle/>
          <a:p>
            <a:pPr algn="ctr"/>
            <a:r>
              <a:rPr lang="en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GOOD LUCK</a:t>
            </a:r>
          </a:p>
        </p:txBody>
      </p:sp>
      <p:pic>
        <p:nvPicPr>
          <p:cNvPr id="20" name="Video 19">
            <a:hlinkClick r:id="" action="ppaction://media"/>
            <a:extLst>
              <a:ext uri="{FF2B5EF4-FFF2-40B4-BE49-F238E27FC236}">
                <a16:creationId xmlns:a16="http://schemas.microsoft.com/office/drawing/2014/main" id="{9D5EF892-3A65-F533-55CB-A30FE4D59BC9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7"/>
          <a:srcRect l="21875" r="21875"/>
          <a:stretch>
            <a:fillRect/>
          </a:stretch>
        </p:blipFill>
        <p:spPr>
          <a:xfrm>
            <a:off x="9709700" y="-141627"/>
            <a:ext cx="2574515" cy="2574515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835844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401"/>
    </mc:Choice>
    <mc:Fallback xmlns="">
      <p:transition spd="slow" advTm="164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41000">
              <a:schemeClr val="accent1">
                <a:lumMod val="75000"/>
              </a:schemeClr>
            </a:gs>
            <a:gs pos="100000">
              <a:schemeClr val="accent5">
                <a:lumMod val="5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A169D286-F4D7-4C8B-A6BD-D05384C7F1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 6">
            <a:extLst>
              <a:ext uri="{FF2B5EF4-FFF2-40B4-BE49-F238E27FC236}">
                <a16:creationId xmlns:a16="http://schemas.microsoft.com/office/drawing/2014/main" id="{39E8235E-135E-4261-8F54-2B316E493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610728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9" name="Freeform 7">
            <a:extLst>
              <a:ext uri="{FF2B5EF4-FFF2-40B4-BE49-F238E27FC236}">
                <a16:creationId xmlns:a16="http://schemas.microsoft.com/office/drawing/2014/main" id="{D4ED8EC3-4D57-4620-93CE-4E6661F09A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343079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3BCB34A-2F40-4F41-8488-A134C1C155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5" y="340424"/>
            <a:ext cx="4630139" cy="5265795"/>
          </a:xfrm>
          <a:custGeom>
            <a:avLst/>
            <a:gdLst>
              <a:gd name="connsiteX0" fmla="*/ 0 w 4630139"/>
              <a:gd name="connsiteY0" fmla="*/ 0 h 5265795"/>
              <a:gd name="connsiteX1" fmla="*/ 4630139 w 4630139"/>
              <a:gd name="connsiteY1" fmla="*/ 0 h 5265795"/>
              <a:gd name="connsiteX2" fmla="*/ 4630139 w 4630139"/>
              <a:gd name="connsiteY2" fmla="*/ 5265795 h 5265795"/>
              <a:gd name="connsiteX3" fmla="*/ 0 w 4630139"/>
              <a:gd name="connsiteY3" fmla="*/ 5265795 h 52657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0139" h="5265795">
                <a:moveTo>
                  <a:pt x="0" y="0"/>
                </a:moveTo>
                <a:lnTo>
                  <a:pt x="4630139" y="0"/>
                </a:lnTo>
                <a:lnTo>
                  <a:pt x="4630139" y="5265795"/>
                </a:lnTo>
                <a:lnTo>
                  <a:pt x="0" y="5265795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Online Media 5" title="Roar by Katy Perry | Roar | Champion🏆">
            <a:hlinkClick r:id="" action="ppaction://media"/>
            <a:extLst>
              <a:ext uri="{FF2B5EF4-FFF2-40B4-BE49-F238E27FC236}">
                <a16:creationId xmlns:a16="http://schemas.microsoft.com/office/drawing/2014/main" id="{3EE29722-4D2F-B883-55F8-AB6F1FB9EAC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80919" y="983891"/>
            <a:ext cx="2256116" cy="3993126"/>
          </a:xfrm>
          <a:prstGeom prst="rect">
            <a:avLst/>
          </a:prstGeom>
        </p:spPr>
      </p:pic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F78382DC-4207-465E-B379-1E16448AA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1780" y="1071563"/>
            <a:ext cx="7290218" cy="5242298"/>
          </a:xfrm>
          <a:custGeom>
            <a:avLst/>
            <a:gdLst>
              <a:gd name="connsiteX0" fmla="*/ 0 w 7290218"/>
              <a:gd name="connsiteY0" fmla="*/ 0 h 5242298"/>
              <a:gd name="connsiteX1" fmla="*/ 7290218 w 7290218"/>
              <a:gd name="connsiteY1" fmla="*/ 0 h 5242298"/>
              <a:gd name="connsiteX2" fmla="*/ 7290218 w 7290218"/>
              <a:gd name="connsiteY2" fmla="*/ 5242298 h 5242298"/>
              <a:gd name="connsiteX3" fmla="*/ 0 w 7290218"/>
              <a:gd name="connsiteY3" fmla="*/ 5242298 h 52422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90218" h="5242298">
                <a:moveTo>
                  <a:pt x="0" y="0"/>
                </a:moveTo>
                <a:lnTo>
                  <a:pt x="7290218" y="0"/>
                </a:lnTo>
                <a:lnTo>
                  <a:pt x="7290218" y="5242298"/>
                </a:lnTo>
                <a:lnTo>
                  <a:pt x="0" y="524229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AD1EE3-5819-9065-0286-5A3F979196ED}"/>
              </a:ext>
            </a:extLst>
          </p:cNvPr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5536524" y="2051076"/>
            <a:ext cx="6020730" cy="3385996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4989FB57-CD18-A920-C511-2EA481F82256}"/>
              </a:ext>
            </a:extLst>
          </p:cNvPr>
          <p:cNvSpPr/>
          <p:nvPr/>
        </p:nvSpPr>
        <p:spPr>
          <a:xfrm>
            <a:off x="5639625" y="5493255"/>
            <a:ext cx="5162054" cy="923330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Chevron">
              <a:avLst/>
            </a:prstTxWarp>
            <a:spAutoFit/>
          </a:bodyPr>
          <a:lstStyle/>
          <a:p>
            <a:pPr algn="ctr"/>
            <a:r>
              <a:rPr lang="en-GB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CONGRATULATIONS</a:t>
            </a:r>
          </a:p>
        </p:txBody>
      </p:sp>
    </p:spTree>
    <p:extLst>
      <p:ext uri="{BB962C8B-B14F-4D97-AF65-F5344CB8AC3E}">
        <p14:creationId xmlns:p14="http://schemas.microsoft.com/office/powerpoint/2010/main" val="32119567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7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Reflec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40000"/>
                <a:lumMod val="105000"/>
              </a:schemeClr>
            </a:gs>
            <a:gs pos="41000">
              <a:schemeClr val="phClr">
                <a:tint val="57000"/>
                <a:satMod val="160000"/>
                <a:lumMod val="99000"/>
              </a:schemeClr>
            </a:gs>
            <a:gs pos="100000">
              <a:schemeClr val="phClr">
                <a:tint val="80000"/>
                <a:satMod val="18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15000"/>
                <a:lumMod val="114000"/>
              </a:schemeClr>
            </a:gs>
            <a:gs pos="60000">
              <a:schemeClr val="phClr">
                <a:tint val="100000"/>
                <a:shade val="96000"/>
                <a:satMod val="100000"/>
                <a:lumMod val="108000"/>
              </a:schemeClr>
            </a:gs>
            <a:gs pos="100000">
              <a:schemeClr val="phClr">
                <a:shade val="91000"/>
                <a:sat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50800" dist="31750" dir="5400000" sy="98000" rotWithShape="0">
              <a:srgbClr val="000000">
                <a:alpha val="4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4800000"/>
            </a:lightRig>
          </a:scene3d>
          <a:sp3d prstMaterial="matte">
            <a:bevelT w="25400" h="44450"/>
          </a:sp3d>
        </a:effectStyle>
        <a:effectStyle>
          <a:effectLst>
            <a:reflection blurRad="25400" stA="32000" endPos="28000" dist="8889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7397</TotalTime>
  <Words>859</Words>
  <Application>Microsoft Office PowerPoint</Application>
  <PresentationFormat>Widescreen</PresentationFormat>
  <Paragraphs>68</Paragraphs>
  <Slides>16</Slides>
  <Notes>16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Arial Nova</vt:lpstr>
      <vt:lpstr>Office Theme</vt:lpstr>
      <vt:lpstr>Custom Design</vt:lpstr>
      <vt:lpstr>PowerPoint Presentation</vt:lpstr>
      <vt:lpstr>PowerPoint Presentation</vt:lpstr>
      <vt:lpstr>PowerPoint Presentation</vt:lpstr>
      <vt:lpstr>PowerPoint Presentation</vt:lpstr>
      <vt:lpstr>The turning Point</vt:lpstr>
      <vt:lpstr>PowerPoint Presentation</vt:lpstr>
      <vt:lpstr>PowerPoint Presentation</vt:lpstr>
      <vt:lpstr>PowerPoint Presentation</vt:lpstr>
      <vt:lpstr>How I’m Improving </vt:lpstr>
      <vt:lpstr>PowerPoint Presentation</vt:lpstr>
      <vt:lpstr>PowerPoint Presentation</vt:lpstr>
      <vt:lpstr>Productivity and Academic Achievement </vt:lpstr>
      <vt:lpstr>Ultimate Goal</vt:lpstr>
      <vt:lpstr>PowerPoint Presentation</vt:lpstr>
      <vt:lpstr>THANK YOU FOR LISTENINNG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Samantha Boma</dc:creator>
  <cp:lastModifiedBy>Samantha Boma</cp:lastModifiedBy>
  <cp:revision>2</cp:revision>
  <dcterms:created xsi:type="dcterms:W3CDTF">2026-03-10T13:10:49Z</dcterms:created>
  <dcterms:modified xsi:type="dcterms:W3CDTF">2026-03-16T07:21:19Z</dcterms:modified>
</cp:coreProperties>
</file>