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57" r:id="rId3"/>
    <p:sldId id="258" r:id="rId4"/>
    <p:sldId id="259" r:id="rId5"/>
    <p:sldId id="280" r:id="rId6"/>
    <p:sldId id="260" r:id="rId7"/>
    <p:sldId id="261" r:id="rId8"/>
    <p:sldId id="270" r:id="rId9"/>
    <p:sldId id="275" r:id="rId10"/>
    <p:sldId id="263" r:id="rId11"/>
    <p:sldId id="276" r:id="rId12"/>
    <p:sldId id="277" r:id="rId13"/>
    <p:sldId id="265" r:id="rId14"/>
    <p:sldId id="272" r:id="rId15"/>
    <p:sldId id="266" r:id="rId16"/>
    <p:sldId id="267" r:id="rId17"/>
    <p:sldId id="274" r:id="rId18"/>
    <p:sldId id="279" r:id="rId19"/>
  </p:sldIdLst>
  <p:sldSz cx="12192000" cy="6858000"/>
  <p:notesSz cx="12192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eldwan Hure De Pina Bandeira (1812407)" initials="CHDPB(" lastIdx="1" clrIdx="0">
    <p:extLst>
      <p:ext uri="{19B8F6BF-5375-455C-9EA6-DF929625EA0E}">
        <p15:presenceInfo xmlns:p15="http://schemas.microsoft.com/office/powerpoint/2012/main" userId="Celdwan Hure De Pina Bandeira (1812407)"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236" autoAdjust="0"/>
    <p:restoredTop sz="94291" autoAdjust="0"/>
  </p:normalViewPr>
  <p:slideViewPr>
    <p:cSldViewPr>
      <p:cViewPr>
        <p:scale>
          <a:sx n="85" d="100"/>
          <a:sy n="85" d="100"/>
        </p:scale>
        <p:origin x="442" y="19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DDE28EAC-4C8F-4B19-8FA2-EE4F73F35038}" type="datetimeFigureOut">
              <a:rPr lang="en-GB" smtClean="0"/>
              <a:pPr>
                <a:defRPr/>
              </a:pPr>
              <a:t>23/07/2021</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A907DCCB-FE8E-4C7A-8490-8ACD8032D3D0}" type="slidenum">
              <a:rPr lang="en-GB" smtClean="0"/>
              <a:pPr>
                <a:defRPr/>
              </a:pPr>
              <a:t>‹#›</a:t>
            </a:fld>
            <a:endParaRPr lang="en-GB"/>
          </a:p>
        </p:txBody>
      </p:sp>
    </p:spTree>
    <p:extLst>
      <p:ext uri="{BB962C8B-B14F-4D97-AF65-F5344CB8AC3E}">
        <p14:creationId xmlns:p14="http://schemas.microsoft.com/office/powerpoint/2010/main" val="33556650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pPr>
              <a:defRPr/>
            </a:pPr>
            <a:fld id="{DDE28EAC-4C8F-4B19-8FA2-EE4F73F35038}" type="datetimeFigureOut">
              <a:rPr lang="en-GB" smtClean="0"/>
              <a:pPr>
                <a:defRPr/>
              </a:pPr>
              <a:t>23/07/2021</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A907DCCB-FE8E-4C7A-8490-8ACD8032D3D0}" type="slidenum">
              <a:rPr lang="en-GB" smtClean="0"/>
              <a:pPr>
                <a:defRPr/>
              </a:pPr>
              <a:t>‹#›</a:t>
            </a:fld>
            <a:endParaRPr lang="en-GB"/>
          </a:p>
        </p:txBody>
      </p:sp>
    </p:spTree>
    <p:extLst>
      <p:ext uri="{BB962C8B-B14F-4D97-AF65-F5344CB8AC3E}">
        <p14:creationId xmlns:p14="http://schemas.microsoft.com/office/powerpoint/2010/main" val="12111766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DDE28EAC-4C8F-4B19-8FA2-EE4F73F35038}" type="datetimeFigureOut">
              <a:rPr lang="en-GB" smtClean="0"/>
              <a:pPr>
                <a:defRPr/>
              </a:pPr>
              <a:t>23/07/2021</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A907DCCB-FE8E-4C7A-8490-8ACD8032D3D0}" type="slidenum">
              <a:rPr lang="en-GB" smtClean="0"/>
              <a:pPr>
                <a:defRPr/>
              </a:pPr>
              <a:t>‹#›</a:t>
            </a:fld>
            <a:endParaRPr lang="en-GB"/>
          </a:p>
        </p:txBody>
      </p:sp>
    </p:spTree>
    <p:extLst>
      <p:ext uri="{BB962C8B-B14F-4D97-AF65-F5344CB8AC3E}">
        <p14:creationId xmlns:p14="http://schemas.microsoft.com/office/powerpoint/2010/main" val="23135725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DDE28EAC-4C8F-4B19-8FA2-EE4F73F35038}" type="datetimeFigureOut">
              <a:rPr lang="en-GB" smtClean="0"/>
              <a:pPr>
                <a:defRPr/>
              </a:pPr>
              <a:t>23/07/2021</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A907DCCB-FE8E-4C7A-8490-8ACD8032D3D0}" type="slidenum">
              <a:rPr lang="en-GB" smtClean="0"/>
              <a:pPr>
                <a:defRPr/>
              </a:pPr>
              <a:t>‹#›</a:t>
            </a:fld>
            <a:endParaRPr lang="en-GB"/>
          </a:p>
        </p:txBody>
      </p:sp>
    </p:spTree>
    <p:extLst>
      <p:ext uri="{BB962C8B-B14F-4D97-AF65-F5344CB8AC3E}">
        <p14:creationId xmlns:p14="http://schemas.microsoft.com/office/powerpoint/2010/main" val="21635909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DDE28EAC-4C8F-4B19-8FA2-EE4F73F35038}" type="datetimeFigureOut">
              <a:rPr lang="en-GB" smtClean="0"/>
              <a:pPr>
                <a:defRPr/>
              </a:pPr>
              <a:t>23/07/2021</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A907DCCB-FE8E-4C7A-8490-8ACD8032D3D0}" type="slidenum">
              <a:rPr lang="en-GB" smtClean="0"/>
              <a:pPr>
                <a:defRPr/>
              </a:pPr>
              <a:t>‹#›</a:t>
            </a:fld>
            <a:endParaRPr lang="en-GB"/>
          </a:p>
        </p:txBody>
      </p:sp>
    </p:spTree>
    <p:extLst>
      <p:ext uri="{BB962C8B-B14F-4D97-AF65-F5344CB8AC3E}">
        <p14:creationId xmlns:p14="http://schemas.microsoft.com/office/powerpoint/2010/main" val="30591319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pPr>
              <a:defRPr/>
            </a:pPr>
            <a:fld id="{DDE28EAC-4C8F-4B19-8FA2-EE4F73F35038}" type="datetimeFigureOut">
              <a:rPr lang="en-GB" smtClean="0"/>
              <a:pPr>
                <a:defRPr/>
              </a:pPr>
              <a:t>23/07/2021</a:t>
            </a:fld>
            <a:endParaRPr lang="en-GB"/>
          </a:p>
        </p:txBody>
      </p:sp>
      <p:sp>
        <p:nvSpPr>
          <p:cNvPr id="5" name="Footer Placeholder 3"/>
          <p:cNvSpPr>
            <a:spLocks noGrp="1"/>
          </p:cNvSpPr>
          <p:nvPr>
            <p:ph type="ftr" sz="quarter" idx="11"/>
          </p:nvPr>
        </p:nvSpPr>
        <p:spPr/>
        <p:txBody>
          <a:bodyPr/>
          <a:lstStyle/>
          <a:p>
            <a:pPr>
              <a:defRPr/>
            </a:pPr>
            <a:endParaRPr lang="en-GB"/>
          </a:p>
        </p:txBody>
      </p:sp>
      <p:sp>
        <p:nvSpPr>
          <p:cNvPr id="6" name="Slide Number Placeholder 4"/>
          <p:cNvSpPr>
            <a:spLocks noGrp="1"/>
          </p:cNvSpPr>
          <p:nvPr>
            <p:ph type="sldNum" sz="quarter" idx="12"/>
          </p:nvPr>
        </p:nvSpPr>
        <p:spPr/>
        <p:txBody>
          <a:bodyPr/>
          <a:lstStyle/>
          <a:p>
            <a:pPr>
              <a:defRPr/>
            </a:pPr>
            <a:fld id="{A907DCCB-FE8E-4C7A-8490-8ACD8032D3D0}" type="slidenum">
              <a:rPr lang="en-GB" smtClean="0"/>
              <a:pPr>
                <a:defRPr/>
              </a:pPr>
              <a:t>‹#›</a:t>
            </a:fld>
            <a:endParaRPr lang="en-GB"/>
          </a:p>
        </p:txBody>
      </p:sp>
    </p:spTree>
    <p:extLst>
      <p:ext uri="{BB962C8B-B14F-4D97-AF65-F5344CB8AC3E}">
        <p14:creationId xmlns:p14="http://schemas.microsoft.com/office/powerpoint/2010/main" val="2612252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pPr>
              <a:defRPr/>
            </a:pPr>
            <a:fld id="{DDE28EAC-4C8F-4B19-8FA2-EE4F73F35038}" type="datetimeFigureOut">
              <a:rPr lang="en-GB" smtClean="0"/>
              <a:pPr>
                <a:defRPr/>
              </a:pPr>
              <a:t>23/07/2021</a:t>
            </a:fld>
            <a:endParaRPr lang="en-GB"/>
          </a:p>
        </p:txBody>
      </p:sp>
      <p:sp>
        <p:nvSpPr>
          <p:cNvPr id="5" name="Footer Placeholder 2"/>
          <p:cNvSpPr>
            <a:spLocks noGrp="1"/>
          </p:cNvSpPr>
          <p:nvPr>
            <p:ph type="ftr" sz="quarter" idx="11"/>
          </p:nvPr>
        </p:nvSpPr>
        <p:spPr/>
        <p:txBody>
          <a:bodyPr/>
          <a:lstStyle/>
          <a:p>
            <a:pPr>
              <a:defRPr/>
            </a:pPr>
            <a:endParaRPr lang="en-GB"/>
          </a:p>
        </p:txBody>
      </p:sp>
      <p:sp>
        <p:nvSpPr>
          <p:cNvPr id="6" name="Slide Number Placeholder 3"/>
          <p:cNvSpPr>
            <a:spLocks noGrp="1"/>
          </p:cNvSpPr>
          <p:nvPr>
            <p:ph type="sldNum" sz="quarter" idx="12"/>
          </p:nvPr>
        </p:nvSpPr>
        <p:spPr/>
        <p:txBody>
          <a:bodyPr/>
          <a:lstStyle/>
          <a:p>
            <a:pPr>
              <a:defRPr/>
            </a:pPr>
            <a:fld id="{A907DCCB-FE8E-4C7A-8490-8ACD8032D3D0}" type="slidenum">
              <a:rPr lang="en-GB" smtClean="0"/>
              <a:pPr>
                <a:defRPr/>
              </a:pPr>
              <a:t>‹#›</a:t>
            </a:fld>
            <a:endParaRPr lang="en-GB"/>
          </a:p>
        </p:txBody>
      </p:sp>
    </p:spTree>
    <p:extLst>
      <p:ext uri="{BB962C8B-B14F-4D97-AF65-F5344CB8AC3E}">
        <p14:creationId xmlns:p14="http://schemas.microsoft.com/office/powerpoint/2010/main" val="24836737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pPr>
              <a:defRPr/>
            </a:pPr>
            <a:fld id="{DDE28EAC-4C8F-4B19-8FA2-EE4F73F35038}" type="datetimeFigureOut">
              <a:rPr lang="en-GB" smtClean="0"/>
              <a:pPr>
                <a:defRPr/>
              </a:pPr>
              <a:t>23/07/2021</a:t>
            </a:fld>
            <a:endParaRPr lang="en-GB"/>
          </a:p>
        </p:txBody>
      </p:sp>
      <p:sp>
        <p:nvSpPr>
          <p:cNvPr id="5" name="Footer Placeholder 5"/>
          <p:cNvSpPr>
            <a:spLocks noGrp="1"/>
          </p:cNvSpPr>
          <p:nvPr>
            <p:ph type="ftr" sz="quarter" idx="11"/>
          </p:nvPr>
        </p:nvSpPr>
        <p:spPr/>
        <p:txBody>
          <a:bodyPr/>
          <a:lstStyle/>
          <a:p>
            <a:pPr>
              <a:defRPr/>
            </a:pPr>
            <a:endParaRPr lang="en-GB"/>
          </a:p>
        </p:txBody>
      </p:sp>
      <p:sp>
        <p:nvSpPr>
          <p:cNvPr id="6" name="Slide Number Placeholder 6"/>
          <p:cNvSpPr>
            <a:spLocks noGrp="1"/>
          </p:cNvSpPr>
          <p:nvPr>
            <p:ph type="sldNum" sz="quarter" idx="12"/>
          </p:nvPr>
        </p:nvSpPr>
        <p:spPr/>
        <p:txBody>
          <a:bodyPr/>
          <a:lstStyle/>
          <a:p>
            <a:pPr>
              <a:defRPr/>
            </a:pPr>
            <a:fld id="{A907DCCB-FE8E-4C7A-8490-8ACD8032D3D0}" type="slidenum">
              <a:rPr lang="en-GB" smtClean="0"/>
              <a:pPr>
                <a:defRPr/>
              </a:pPr>
              <a:t>‹#›</a:t>
            </a:fld>
            <a:endParaRPr lang="en-GB"/>
          </a:p>
        </p:txBody>
      </p:sp>
    </p:spTree>
    <p:extLst>
      <p:ext uri="{BB962C8B-B14F-4D97-AF65-F5344CB8AC3E}">
        <p14:creationId xmlns:p14="http://schemas.microsoft.com/office/powerpoint/2010/main" val="3430138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DDE28EAC-4C8F-4B19-8FA2-EE4F73F35038}" type="datetimeFigureOut">
              <a:rPr lang="en-GB" smtClean="0"/>
              <a:pPr>
                <a:defRPr/>
              </a:pPr>
              <a:t>23/07/2021</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A907DCCB-FE8E-4C7A-8490-8ACD8032D3D0}" type="slidenum">
              <a:rPr lang="en-GB" smtClean="0"/>
              <a:pPr>
                <a:defRPr/>
              </a:pPr>
              <a:t>‹#›</a:t>
            </a:fld>
            <a:endParaRPr lang="en-GB"/>
          </a:p>
        </p:txBody>
      </p:sp>
    </p:spTree>
    <p:extLst>
      <p:ext uri="{BB962C8B-B14F-4D97-AF65-F5344CB8AC3E}">
        <p14:creationId xmlns:p14="http://schemas.microsoft.com/office/powerpoint/2010/main" val="35713787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DDE28EAC-4C8F-4B19-8FA2-EE4F73F35038}" type="datetimeFigureOut">
              <a:rPr lang="en-GB" smtClean="0"/>
              <a:pPr>
                <a:defRPr/>
              </a:pPr>
              <a:t>23/07/2021</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A907DCCB-FE8E-4C7A-8490-8ACD8032D3D0}" type="slidenum">
              <a:rPr lang="en-GB" smtClean="0"/>
              <a:pPr>
                <a:defRPr/>
              </a:pPr>
              <a:t>‹#›</a:t>
            </a:fld>
            <a:endParaRPr lang="en-GB"/>
          </a:p>
        </p:txBody>
      </p:sp>
    </p:spTree>
    <p:extLst>
      <p:ext uri="{BB962C8B-B14F-4D97-AF65-F5344CB8AC3E}">
        <p14:creationId xmlns:p14="http://schemas.microsoft.com/office/powerpoint/2010/main" val="15190938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DDE28EAC-4C8F-4B19-8FA2-EE4F73F35038}" type="datetimeFigureOut">
              <a:rPr lang="en-GB" smtClean="0"/>
              <a:pPr>
                <a:defRPr/>
              </a:pPr>
              <a:t>23/07/2021</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A907DCCB-FE8E-4C7A-8490-8ACD8032D3D0}" type="slidenum">
              <a:rPr lang="en-GB" smtClean="0"/>
              <a:pPr>
                <a:defRPr/>
              </a:pPr>
              <a:t>‹#›</a:t>
            </a:fld>
            <a:endParaRPr lang="en-GB"/>
          </a:p>
        </p:txBody>
      </p:sp>
    </p:spTree>
    <p:extLst>
      <p:ext uri="{BB962C8B-B14F-4D97-AF65-F5344CB8AC3E}">
        <p14:creationId xmlns:p14="http://schemas.microsoft.com/office/powerpoint/2010/main" val="27973571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DDE28EAC-4C8F-4B19-8FA2-EE4F73F35038}" type="datetimeFigureOut">
              <a:rPr lang="en-GB" smtClean="0"/>
              <a:pPr>
                <a:defRPr/>
              </a:pPr>
              <a:t>23/07/2021</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A907DCCB-FE8E-4C7A-8490-8ACD8032D3D0}" type="slidenum">
              <a:rPr lang="en-GB" smtClean="0"/>
              <a:pPr>
                <a:defRPr/>
              </a:pPr>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315138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DDE28EAC-4C8F-4B19-8FA2-EE4F73F35038}" type="datetimeFigureOut">
              <a:rPr lang="en-GB" smtClean="0"/>
              <a:pPr>
                <a:defRPr/>
              </a:pPr>
              <a:t>23/07/2021</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A907DCCB-FE8E-4C7A-8490-8ACD8032D3D0}" type="slidenum">
              <a:rPr lang="en-GB" smtClean="0"/>
              <a:pPr>
                <a:defRPr/>
              </a:pPr>
              <a:t>‹#›</a:t>
            </a:fld>
            <a:endParaRPr lang="en-GB"/>
          </a:p>
        </p:txBody>
      </p:sp>
    </p:spTree>
    <p:extLst>
      <p:ext uri="{BB962C8B-B14F-4D97-AF65-F5344CB8AC3E}">
        <p14:creationId xmlns:p14="http://schemas.microsoft.com/office/powerpoint/2010/main" val="18411925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fld id="{DDE28EAC-4C8F-4B19-8FA2-EE4F73F35038}" type="datetimeFigureOut">
              <a:rPr lang="en-GB" smtClean="0"/>
              <a:pPr>
                <a:defRPr/>
              </a:pPr>
              <a:t>23/07/2021</a:t>
            </a:fld>
            <a:endParaRPr lang="en-GB"/>
          </a:p>
        </p:txBody>
      </p:sp>
      <p:sp>
        <p:nvSpPr>
          <p:cNvPr id="4"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A907DCCB-FE8E-4C7A-8490-8ACD8032D3D0}" type="slidenum">
              <a:rPr lang="en-GB" smtClean="0"/>
              <a:pPr>
                <a:defRPr/>
              </a:pPr>
              <a:t>‹#›</a:t>
            </a:fld>
            <a:endParaRPr lang="en-GB"/>
          </a:p>
        </p:txBody>
      </p:sp>
    </p:spTree>
    <p:extLst>
      <p:ext uri="{BB962C8B-B14F-4D97-AF65-F5344CB8AC3E}">
        <p14:creationId xmlns:p14="http://schemas.microsoft.com/office/powerpoint/2010/main" val="759746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fld id="{DDE28EAC-4C8F-4B19-8FA2-EE4F73F35038}" type="datetimeFigureOut">
              <a:rPr lang="en-GB" smtClean="0"/>
              <a:pPr>
                <a:defRPr/>
              </a:pPr>
              <a:t>23/07/2021</a:t>
            </a:fld>
            <a:endParaRPr lang="en-GB"/>
          </a:p>
        </p:txBody>
      </p:sp>
      <p:sp>
        <p:nvSpPr>
          <p:cNvPr id="4"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A907DCCB-FE8E-4C7A-8490-8ACD8032D3D0}" type="slidenum">
              <a:rPr lang="en-GB" smtClean="0"/>
              <a:pPr>
                <a:defRPr/>
              </a:pPr>
              <a:t>‹#›</a:t>
            </a:fld>
            <a:endParaRPr lang="en-GB"/>
          </a:p>
        </p:txBody>
      </p:sp>
    </p:spTree>
    <p:extLst>
      <p:ext uri="{BB962C8B-B14F-4D97-AF65-F5344CB8AC3E}">
        <p14:creationId xmlns:p14="http://schemas.microsoft.com/office/powerpoint/2010/main" val="3638044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DDE28EAC-4C8F-4B19-8FA2-EE4F73F35038}" type="datetimeFigureOut">
              <a:rPr lang="en-GB" smtClean="0"/>
              <a:pPr>
                <a:defRPr/>
              </a:pPr>
              <a:t>23/07/2021</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A907DCCB-FE8E-4C7A-8490-8ACD8032D3D0}" type="slidenum">
              <a:rPr lang="en-GB" smtClean="0"/>
              <a:pPr>
                <a:defRPr/>
              </a:pPr>
              <a:t>‹#›</a:t>
            </a:fld>
            <a:endParaRPr lang="en-GB"/>
          </a:p>
        </p:txBody>
      </p:sp>
    </p:spTree>
    <p:extLst>
      <p:ext uri="{BB962C8B-B14F-4D97-AF65-F5344CB8AC3E}">
        <p14:creationId xmlns:p14="http://schemas.microsoft.com/office/powerpoint/2010/main" val="36031944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DDE28EAC-4C8F-4B19-8FA2-EE4F73F35038}" type="datetimeFigureOut">
              <a:rPr lang="en-GB" smtClean="0"/>
              <a:pPr>
                <a:defRPr/>
              </a:pPr>
              <a:t>23/07/2021</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A907DCCB-FE8E-4C7A-8490-8ACD8032D3D0}" type="slidenum">
              <a:rPr lang="en-GB" smtClean="0"/>
              <a:pPr>
                <a:defRPr/>
              </a:pPr>
              <a:t>‹#›</a:t>
            </a:fld>
            <a:endParaRPr lang="en-GB"/>
          </a:p>
        </p:txBody>
      </p:sp>
    </p:spTree>
    <p:extLst>
      <p:ext uri="{BB962C8B-B14F-4D97-AF65-F5344CB8AC3E}">
        <p14:creationId xmlns:p14="http://schemas.microsoft.com/office/powerpoint/2010/main" val="40209263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PhAnim="0" type="title" preserve="1" userDrawn="1">
  <p:cSld name="1_Title Slide">
    <p:spTree>
      <p:nvGrpSpPr>
        <p:cNvPr id="1" name=""/>
        <p:cNvGrpSpPr/>
        <p:nvPr/>
      </p:nvGrpSpPr>
      <p:grpSpPr bwMode="auto">
        <a:xfrm>
          <a:off x="0" y="0"/>
          <a:ext cx="0" cy="0"/>
          <a:chOff x="0" y="0"/>
          <a:chExt cx="0" cy="0"/>
        </a:xfrm>
      </p:grpSpPr>
      <p:sp>
        <p:nvSpPr>
          <p:cNvPr id="4" name="Title 1"/>
          <p:cNvSpPr>
            <a:spLocks noGrp="1"/>
          </p:cNvSpPr>
          <p:nvPr>
            <p:ph type="ctrTitle"/>
          </p:nvPr>
        </p:nvSpPr>
        <p:spPr bwMode="auto">
          <a:xfrm>
            <a:off x="1154955" y="1447800"/>
            <a:ext cx="8825658" cy="3329581"/>
          </a:xfrm>
        </p:spPr>
        <p:txBody>
          <a:bodyPr anchor="b"/>
          <a:lstStyle>
            <a:lvl1pPr>
              <a:defRPr sz="7200"/>
            </a:lvl1pPr>
          </a:lstStyle>
          <a:p>
            <a:pPr>
              <a:defRPr/>
            </a:pPr>
            <a:r>
              <a:rPr lang="en-US"/>
              <a:t>Click to edit Master title style</a:t>
            </a:r>
          </a:p>
        </p:txBody>
      </p:sp>
      <p:sp>
        <p:nvSpPr>
          <p:cNvPr id="5" name="Subtitle 2"/>
          <p:cNvSpPr>
            <a:spLocks noGrp="1"/>
          </p:cNvSpPr>
          <p:nvPr>
            <p:ph type="subTitle" idx="1"/>
          </p:nvPr>
        </p:nvSpPr>
        <p:spPr bwMode="auto">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a:defRPr/>
            </a:pPr>
            <a:r>
              <a:rPr lang="en-US"/>
              <a:t>Click to edit Master subtitle style</a:t>
            </a:r>
          </a:p>
        </p:txBody>
      </p:sp>
      <p:sp>
        <p:nvSpPr>
          <p:cNvPr id="6" name="Date Placeholder 3"/>
          <p:cNvSpPr>
            <a:spLocks noGrp="1"/>
          </p:cNvSpPr>
          <p:nvPr>
            <p:ph type="dt" sz="half" idx="10"/>
          </p:nvPr>
        </p:nvSpPr>
        <p:spPr bwMode="auto"/>
        <p:txBody>
          <a:bodyPr/>
          <a:lstStyle/>
          <a:p>
            <a:pPr>
              <a:defRPr/>
            </a:pPr>
            <a:fld id="{DDE28EAC-4C8F-4B19-8FA2-EE4F73F35038}" type="datetimeFigureOut">
              <a:rPr lang="en-GB"/>
              <a:pPr>
                <a:defRPr/>
              </a:pPr>
              <a:t>23/07/2021</a:t>
            </a:fld>
            <a:endParaRPr lang="en-GB"/>
          </a:p>
        </p:txBody>
      </p:sp>
      <p:sp>
        <p:nvSpPr>
          <p:cNvPr id="7" name="Footer Placeholder 4"/>
          <p:cNvSpPr>
            <a:spLocks noGrp="1"/>
          </p:cNvSpPr>
          <p:nvPr>
            <p:ph type="ftr" sz="quarter" idx="11"/>
          </p:nvPr>
        </p:nvSpPr>
        <p:spPr bwMode="auto"/>
        <p:txBody>
          <a:bodyPr/>
          <a:lstStyle/>
          <a:p>
            <a:pPr>
              <a:defRPr/>
            </a:pPr>
            <a:endParaRPr lang="en-GB"/>
          </a:p>
        </p:txBody>
      </p:sp>
      <p:sp>
        <p:nvSpPr>
          <p:cNvPr id="8" name="Slide Number Placeholder 5"/>
          <p:cNvSpPr>
            <a:spLocks noGrp="1"/>
          </p:cNvSpPr>
          <p:nvPr>
            <p:ph type="sldNum" sz="quarter" idx="12"/>
          </p:nvPr>
        </p:nvSpPr>
        <p:spPr bwMode="auto"/>
        <p:txBody>
          <a:bodyPr/>
          <a:lstStyle/>
          <a:p>
            <a:pPr>
              <a:defRPr/>
            </a:pPr>
            <a:fld id="{A907DCCB-FE8E-4C7A-8490-8ACD8032D3D0}" type="slidenum">
              <a:rPr lang="en-GB"/>
              <a:pPr>
                <a:defRPr/>
              </a:pPr>
              <a:t>‹#›</a:t>
            </a:fld>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PhAnim="0" type="obj" preserve="1" userDrawn="1">
  <p:cSld name="1_Title and Content">
    <p:spTree>
      <p:nvGrpSpPr>
        <p:cNvPr id="1" name=""/>
        <p:cNvGrpSpPr/>
        <p:nvPr/>
      </p:nvGrpSpPr>
      <p:grpSpPr bwMode="auto">
        <a:xfrm>
          <a:off x="0" y="0"/>
          <a:ext cx="0" cy="0"/>
          <a:chOff x="0" y="0"/>
          <a:chExt cx="0" cy="0"/>
        </a:xfrm>
      </p:grpSpPr>
      <p:sp>
        <p:nvSpPr>
          <p:cNvPr id="4" name="Title 1"/>
          <p:cNvSpPr>
            <a:spLocks noGrp="1"/>
          </p:cNvSpPr>
          <p:nvPr>
            <p:ph type="title"/>
          </p:nvPr>
        </p:nvSpPr>
        <p:spPr bwMode="auto"/>
        <p:txBody>
          <a:bodyPr/>
          <a:lstStyle/>
          <a:p>
            <a:pPr>
              <a:defRPr/>
            </a:pPr>
            <a:r>
              <a:rPr lang="en-US"/>
              <a:t>Click to edit Master title style</a:t>
            </a:r>
          </a:p>
        </p:txBody>
      </p:sp>
      <p:sp>
        <p:nvSpPr>
          <p:cNvPr id="5" name="Content Placeholder 2"/>
          <p:cNvSpPr>
            <a:spLocks noGrp="1"/>
          </p:cNvSpPr>
          <p:nvPr>
            <p:ph idx="1"/>
          </p:nvPr>
        </p:nvSpPr>
        <p:spPr bwMode="auto"/>
        <p:txBody>
          <a:bodyPr/>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p>
        </p:txBody>
      </p:sp>
      <p:sp>
        <p:nvSpPr>
          <p:cNvPr id="6" name="Date Placeholder 3"/>
          <p:cNvSpPr>
            <a:spLocks noGrp="1"/>
          </p:cNvSpPr>
          <p:nvPr>
            <p:ph type="dt" sz="half" idx="10"/>
          </p:nvPr>
        </p:nvSpPr>
        <p:spPr bwMode="auto"/>
        <p:txBody>
          <a:bodyPr/>
          <a:lstStyle/>
          <a:p>
            <a:pPr>
              <a:defRPr/>
            </a:pPr>
            <a:fld id="{DDE28EAC-4C8F-4B19-8FA2-EE4F73F35038}" type="datetimeFigureOut">
              <a:rPr lang="en-GB"/>
              <a:pPr>
                <a:defRPr/>
              </a:pPr>
              <a:t>23/07/2021</a:t>
            </a:fld>
            <a:endParaRPr lang="en-GB"/>
          </a:p>
        </p:txBody>
      </p:sp>
      <p:sp>
        <p:nvSpPr>
          <p:cNvPr id="7" name="Footer Placeholder 4"/>
          <p:cNvSpPr>
            <a:spLocks noGrp="1"/>
          </p:cNvSpPr>
          <p:nvPr>
            <p:ph type="ftr" sz="quarter" idx="11"/>
          </p:nvPr>
        </p:nvSpPr>
        <p:spPr bwMode="auto"/>
        <p:txBody>
          <a:bodyPr/>
          <a:lstStyle/>
          <a:p>
            <a:pPr>
              <a:defRPr/>
            </a:pPr>
            <a:endParaRPr lang="en-GB"/>
          </a:p>
        </p:txBody>
      </p:sp>
      <p:sp>
        <p:nvSpPr>
          <p:cNvPr id="8" name="Slide Number Placeholder 5"/>
          <p:cNvSpPr>
            <a:spLocks noGrp="1"/>
          </p:cNvSpPr>
          <p:nvPr>
            <p:ph type="sldNum" sz="quarter" idx="12"/>
          </p:nvPr>
        </p:nvSpPr>
        <p:spPr bwMode="auto"/>
        <p:txBody>
          <a:bodyPr/>
          <a:lstStyle/>
          <a:p>
            <a:pPr>
              <a:defRPr/>
            </a:pPr>
            <a:fld id="{A907DCCB-FE8E-4C7A-8490-8ACD8032D3D0}" type="slidenum">
              <a:rPr lang="en-GB"/>
              <a:pPr>
                <a:defRPr/>
              </a:pPr>
              <a:t>‹#›</a:t>
            </a:fld>
            <a:endParaRPr lang="en-GB"/>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PhAnim="0" type="secHead" preserve="1" userDrawn="1">
  <p:cSld name="1_Section Header">
    <p:spTree>
      <p:nvGrpSpPr>
        <p:cNvPr id="1" name=""/>
        <p:cNvGrpSpPr/>
        <p:nvPr/>
      </p:nvGrpSpPr>
      <p:grpSpPr bwMode="auto">
        <a:xfrm>
          <a:off x="0" y="0"/>
          <a:ext cx="0" cy="0"/>
          <a:chOff x="0" y="0"/>
          <a:chExt cx="0" cy="0"/>
        </a:xfrm>
      </p:grpSpPr>
      <p:sp>
        <p:nvSpPr>
          <p:cNvPr id="4" name="Title 1"/>
          <p:cNvSpPr>
            <a:spLocks noGrp="1"/>
          </p:cNvSpPr>
          <p:nvPr>
            <p:ph type="title"/>
          </p:nvPr>
        </p:nvSpPr>
        <p:spPr bwMode="auto">
          <a:xfrm>
            <a:off x="1154956" y="2861733"/>
            <a:ext cx="8825657" cy="1915647"/>
          </a:xfrm>
        </p:spPr>
        <p:txBody>
          <a:bodyPr anchor="b"/>
          <a:lstStyle>
            <a:lvl1pPr algn="l">
              <a:defRPr sz="4000" b="0" cap="none"/>
            </a:lvl1pPr>
          </a:lstStyle>
          <a:p>
            <a:pPr>
              <a:defRPr/>
            </a:pPr>
            <a:r>
              <a:rPr lang="en-US"/>
              <a:t>Click to edit Master title style</a:t>
            </a:r>
          </a:p>
        </p:txBody>
      </p:sp>
      <p:sp>
        <p:nvSpPr>
          <p:cNvPr id="5" name="Text Placeholder 2"/>
          <p:cNvSpPr>
            <a:spLocks noGrp="1"/>
          </p:cNvSpPr>
          <p:nvPr>
            <p:ph type="body" idx="1"/>
          </p:nvPr>
        </p:nvSpPr>
        <p:spPr bwMode="auto">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defRPr/>
            </a:pPr>
            <a:r>
              <a:rPr lang="en-US"/>
              <a:t>Click to edit Master text styles</a:t>
            </a:r>
            <a:endParaRPr/>
          </a:p>
        </p:txBody>
      </p:sp>
      <p:sp>
        <p:nvSpPr>
          <p:cNvPr id="6" name="Date Placeholder 3"/>
          <p:cNvSpPr>
            <a:spLocks noGrp="1"/>
          </p:cNvSpPr>
          <p:nvPr>
            <p:ph type="dt" sz="half" idx="10"/>
          </p:nvPr>
        </p:nvSpPr>
        <p:spPr bwMode="auto"/>
        <p:txBody>
          <a:bodyPr/>
          <a:lstStyle/>
          <a:p>
            <a:pPr>
              <a:defRPr/>
            </a:pPr>
            <a:fld id="{DDE28EAC-4C8F-4B19-8FA2-EE4F73F35038}" type="datetimeFigureOut">
              <a:rPr lang="en-GB"/>
              <a:pPr>
                <a:defRPr/>
              </a:pPr>
              <a:t>23/07/2021</a:t>
            </a:fld>
            <a:endParaRPr lang="en-GB"/>
          </a:p>
        </p:txBody>
      </p:sp>
      <p:sp>
        <p:nvSpPr>
          <p:cNvPr id="7" name="Footer Placeholder 4"/>
          <p:cNvSpPr>
            <a:spLocks noGrp="1"/>
          </p:cNvSpPr>
          <p:nvPr>
            <p:ph type="ftr" sz="quarter" idx="11"/>
          </p:nvPr>
        </p:nvSpPr>
        <p:spPr bwMode="auto"/>
        <p:txBody>
          <a:bodyPr/>
          <a:lstStyle/>
          <a:p>
            <a:pPr>
              <a:defRPr/>
            </a:pPr>
            <a:endParaRPr lang="en-GB"/>
          </a:p>
        </p:txBody>
      </p:sp>
      <p:sp>
        <p:nvSpPr>
          <p:cNvPr id="8" name="Slide Number Placeholder 5"/>
          <p:cNvSpPr>
            <a:spLocks noGrp="1"/>
          </p:cNvSpPr>
          <p:nvPr>
            <p:ph type="sldNum" sz="quarter" idx="12"/>
          </p:nvPr>
        </p:nvSpPr>
        <p:spPr bwMode="auto"/>
        <p:txBody>
          <a:bodyPr/>
          <a:lstStyle/>
          <a:p>
            <a:pPr>
              <a:defRPr/>
            </a:pPr>
            <a:fld id="{A907DCCB-FE8E-4C7A-8490-8ACD8032D3D0}" type="slidenum">
              <a:rPr lang="en-GB"/>
              <a:pPr>
                <a:defRPr/>
              </a:pPr>
              <a:t>‹#›</a:t>
            </a:fld>
            <a:endParaRPr lang="en-GB"/>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PhAnim="0" type="twoObj" preserve="1" userDrawn="1">
  <p:cSld name="1_Two Content">
    <p:spTree>
      <p:nvGrpSpPr>
        <p:cNvPr id="1" name=""/>
        <p:cNvGrpSpPr/>
        <p:nvPr/>
      </p:nvGrpSpPr>
      <p:grpSpPr bwMode="auto">
        <a:xfrm>
          <a:off x="0" y="0"/>
          <a:ext cx="0" cy="0"/>
          <a:chOff x="0" y="0"/>
          <a:chExt cx="0" cy="0"/>
        </a:xfrm>
      </p:grpSpPr>
      <p:sp>
        <p:nvSpPr>
          <p:cNvPr id="4" name="Title 1"/>
          <p:cNvSpPr>
            <a:spLocks noGrp="1"/>
          </p:cNvSpPr>
          <p:nvPr>
            <p:ph type="title"/>
          </p:nvPr>
        </p:nvSpPr>
        <p:spPr bwMode="auto"/>
        <p:txBody>
          <a:bodyPr/>
          <a:lstStyle/>
          <a:p>
            <a:pPr>
              <a:defRPr/>
            </a:pPr>
            <a:r>
              <a:rPr lang="en-US"/>
              <a:t>Click to edit Master title style</a:t>
            </a:r>
          </a:p>
        </p:txBody>
      </p:sp>
      <p:sp>
        <p:nvSpPr>
          <p:cNvPr id="5" name="Content Placeholder 2"/>
          <p:cNvSpPr>
            <a:spLocks noGrp="1"/>
          </p:cNvSpPr>
          <p:nvPr>
            <p:ph sz="half" idx="1"/>
          </p:nvPr>
        </p:nvSpPr>
        <p:spPr bwMode="auto">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p>
        </p:txBody>
      </p:sp>
      <p:sp>
        <p:nvSpPr>
          <p:cNvPr id="6" name="Content Placeholder 3"/>
          <p:cNvSpPr>
            <a:spLocks noGrp="1"/>
          </p:cNvSpPr>
          <p:nvPr>
            <p:ph sz="half" idx="2"/>
          </p:nvPr>
        </p:nvSpPr>
        <p:spPr bwMode="auto">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p>
        </p:txBody>
      </p:sp>
      <p:sp>
        <p:nvSpPr>
          <p:cNvPr id="7" name="Date Placeholder 4"/>
          <p:cNvSpPr>
            <a:spLocks noGrp="1"/>
          </p:cNvSpPr>
          <p:nvPr>
            <p:ph type="dt" sz="half" idx="10"/>
          </p:nvPr>
        </p:nvSpPr>
        <p:spPr bwMode="auto"/>
        <p:txBody>
          <a:bodyPr/>
          <a:lstStyle/>
          <a:p>
            <a:pPr>
              <a:defRPr/>
            </a:pPr>
            <a:fld id="{DDE28EAC-4C8F-4B19-8FA2-EE4F73F35038}" type="datetimeFigureOut">
              <a:rPr lang="en-GB"/>
              <a:pPr>
                <a:defRPr/>
              </a:pPr>
              <a:t>23/07/2021</a:t>
            </a:fld>
            <a:endParaRPr lang="en-GB"/>
          </a:p>
        </p:txBody>
      </p:sp>
      <p:sp>
        <p:nvSpPr>
          <p:cNvPr id="8" name="Footer Placeholder 5"/>
          <p:cNvSpPr>
            <a:spLocks noGrp="1"/>
          </p:cNvSpPr>
          <p:nvPr>
            <p:ph type="ftr" sz="quarter" idx="11"/>
          </p:nvPr>
        </p:nvSpPr>
        <p:spPr bwMode="auto"/>
        <p:txBody>
          <a:bodyPr/>
          <a:lstStyle/>
          <a:p>
            <a:pPr>
              <a:defRPr/>
            </a:pPr>
            <a:endParaRPr lang="en-GB"/>
          </a:p>
        </p:txBody>
      </p:sp>
      <p:sp>
        <p:nvSpPr>
          <p:cNvPr id="9" name="Slide Number Placeholder 6"/>
          <p:cNvSpPr>
            <a:spLocks noGrp="1"/>
          </p:cNvSpPr>
          <p:nvPr>
            <p:ph type="sldNum" sz="quarter" idx="12"/>
          </p:nvPr>
        </p:nvSpPr>
        <p:spPr bwMode="auto"/>
        <p:txBody>
          <a:bodyPr/>
          <a:lstStyle/>
          <a:p>
            <a:pPr>
              <a:defRPr/>
            </a:pPr>
            <a:fld id="{A907DCCB-FE8E-4C7A-8490-8ACD8032D3D0}" type="slidenum">
              <a:rPr lang="en-GB"/>
              <a:pPr>
                <a:defRPr/>
              </a:pPr>
              <a:t>‹#›</a:t>
            </a:fld>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PhAnim="0" type="twoTxTwoObj" preserve="1" userDrawn="1">
  <p:cSld name="1_Comparison">
    <p:spTree>
      <p:nvGrpSpPr>
        <p:cNvPr id="1" name=""/>
        <p:cNvGrpSpPr/>
        <p:nvPr/>
      </p:nvGrpSpPr>
      <p:grpSpPr bwMode="auto">
        <a:xfrm>
          <a:off x="0" y="0"/>
          <a:ext cx="0" cy="0"/>
          <a:chOff x="0" y="0"/>
          <a:chExt cx="0" cy="0"/>
        </a:xfrm>
      </p:grpSpPr>
      <p:sp>
        <p:nvSpPr>
          <p:cNvPr id="4" name="Title 1"/>
          <p:cNvSpPr>
            <a:spLocks noGrp="1"/>
          </p:cNvSpPr>
          <p:nvPr>
            <p:ph type="title"/>
          </p:nvPr>
        </p:nvSpPr>
        <p:spPr bwMode="auto"/>
        <p:txBody>
          <a:bodyPr/>
          <a:lstStyle>
            <a:lvl1pPr>
              <a:defRPr/>
            </a:lvl1pPr>
          </a:lstStyle>
          <a:p>
            <a:pPr>
              <a:defRPr/>
            </a:pPr>
            <a:r>
              <a:rPr lang="en-US"/>
              <a:t>Click to edit Master title style</a:t>
            </a:r>
          </a:p>
        </p:txBody>
      </p:sp>
      <p:sp>
        <p:nvSpPr>
          <p:cNvPr id="5" name="Text Placeholder 2"/>
          <p:cNvSpPr>
            <a:spLocks noGrp="1"/>
          </p:cNvSpPr>
          <p:nvPr>
            <p:ph type="body" idx="1"/>
          </p:nvPr>
        </p:nvSpPr>
        <p:spPr bwMode="auto">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defRPr/>
            </a:pPr>
            <a:r>
              <a:rPr lang="en-US"/>
              <a:t>Click to edit Master text styles</a:t>
            </a:r>
            <a:endParaRPr/>
          </a:p>
        </p:txBody>
      </p:sp>
      <p:sp>
        <p:nvSpPr>
          <p:cNvPr id="6" name="Content Placeholder 3"/>
          <p:cNvSpPr>
            <a:spLocks noGrp="1"/>
          </p:cNvSpPr>
          <p:nvPr>
            <p:ph sz="half" idx="2"/>
          </p:nvPr>
        </p:nvSpPr>
        <p:spPr bwMode="auto">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p>
        </p:txBody>
      </p:sp>
      <p:sp>
        <p:nvSpPr>
          <p:cNvPr id="7" name="Text Placeholder 4"/>
          <p:cNvSpPr>
            <a:spLocks noGrp="1"/>
          </p:cNvSpPr>
          <p:nvPr>
            <p:ph type="body" sz="quarter" idx="3"/>
          </p:nvPr>
        </p:nvSpPr>
        <p:spPr bwMode="auto">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defRPr/>
            </a:pPr>
            <a:r>
              <a:rPr lang="en-US"/>
              <a:t>Click to edit Master text styles</a:t>
            </a:r>
            <a:endParaRPr/>
          </a:p>
        </p:txBody>
      </p:sp>
      <p:sp>
        <p:nvSpPr>
          <p:cNvPr id="8" name="Content Placeholder 5"/>
          <p:cNvSpPr>
            <a:spLocks noGrp="1"/>
          </p:cNvSpPr>
          <p:nvPr>
            <p:ph sz="quarter" idx="4"/>
          </p:nvPr>
        </p:nvSpPr>
        <p:spPr bwMode="auto">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p>
        </p:txBody>
      </p:sp>
      <p:sp>
        <p:nvSpPr>
          <p:cNvPr id="9" name="Date Placeholder 6"/>
          <p:cNvSpPr>
            <a:spLocks noGrp="1"/>
          </p:cNvSpPr>
          <p:nvPr>
            <p:ph type="dt" sz="half" idx="10"/>
          </p:nvPr>
        </p:nvSpPr>
        <p:spPr bwMode="auto"/>
        <p:txBody>
          <a:bodyPr/>
          <a:lstStyle/>
          <a:p>
            <a:pPr>
              <a:defRPr/>
            </a:pPr>
            <a:fld id="{DDE28EAC-4C8F-4B19-8FA2-EE4F73F35038}" type="datetimeFigureOut">
              <a:rPr lang="en-GB"/>
              <a:pPr>
                <a:defRPr/>
              </a:pPr>
              <a:t>23/07/2021</a:t>
            </a:fld>
            <a:endParaRPr lang="en-GB"/>
          </a:p>
        </p:txBody>
      </p:sp>
      <p:sp>
        <p:nvSpPr>
          <p:cNvPr id="10" name="Footer Placeholder 7"/>
          <p:cNvSpPr>
            <a:spLocks noGrp="1"/>
          </p:cNvSpPr>
          <p:nvPr>
            <p:ph type="ftr" sz="quarter" idx="11"/>
          </p:nvPr>
        </p:nvSpPr>
        <p:spPr bwMode="auto"/>
        <p:txBody>
          <a:bodyPr/>
          <a:lstStyle/>
          <a:p>
            <a:pPr>
              <a:defRPr/>
            </a:pPr>
            <a:endParaRPr lang="en-GB"/>
          </a:p>
        </p:txBody>
      </p:sp>
      <p:sp>
        <p:nvSpPr>
          <p:cNvPr id="11" name="Slide Number Placeholder 8"/>
          <p:cNvSpPr>
            <a:spLocks noGrp="1"/>
          </p:cNvSpPr>
          <p:nvPr>
            <p:ph type="sldNum" sz="quarter" idx="12"/>
          </p:nvPr>
        </p:nvSpPr>
        <p:spPr bwMode="auto"/>
        <p:txBody>
          <a:bodyPr/>
          <a:lstStyle/>
          <a:p>
            <a:pPr>
              <a:defRPr/>
            </a:pPr>
            <a:fld id="{A907DCCB-FE8E-4C7A-8490-8ACD8032D3D0}" type="slidenum">
              <a:rPr lang="en-GB"/>
              <a:pPr>
                <a:defRPr/>
              </a:pPr>
              <a:t>‹#›</a:t>
            </a:fld>
            <a:endParaRPr lang="en-GB"/>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PhAnim="0" type="titleOnly" preserve="1" userDrawn="1">
  <p:cSld name="1_Title Only">
    <p:spTree>
      <p:nvGrpSpPr>
        <p:cNvPr id="1" name=""/>
        <p:cNvGrpSpPr/>
        <p:nvPr/>
      </p:nvGrpSpPr>
      <p:grpSpPr bwMode="auto">
        <a:xfrm>
          <a:off x="0" y="0"/>
          <a:ext cx="0" cy="0"/>
          <a:chOff x="0" y="0"/>
          <a:chExt cx="0" cy="0"/>
        </a:xfrm>
      </p:grpSpPr>
      <p:sp>
        <p:nvSpPr>
          <p:cNvPr id="4" name="Title 1"/>
          <p:cNvSpPr>
            <a:spLocks noGrp="1"/>
          </p:cNvSpPr>
          <p:nvPr>
            <p:ph type="title"/>
          </p:nvPr>
        </p:nvSpPr>
        <p:spPr bwMode="auto"/>
        <p:txBody>
          <a:bodyPr/>
          <a:lstStyle/>
          <a:p>
            <a:pPr>
              <a:defRPr/>
            </a:pPr>
            <a:r>
              <a:rPr lang="en-US"/>
              <a:t>Click to edit Master title style</a:t>
            </a:r>
          </a:p>
        </p:txBody>
      </p:sp>
      <p:sp>
        <p:nvSpPr>
          <p:cNvPr id="5" name="Date Placeholder 2"/>
          <p:cNvSpPr>
            <a:spLocks noGrp="1"/>
          </p:cNvSpPr>
          <p:nvPr>
            <p:ph type="dt" sz="half" idx="10"/>
          </p:nvPr>
        </p:nvSpPr>
        <p:spPr bwMode="auto"/>
        <p:txBody>
          <a:bodyPr/>
          <a:lstStyle/>
          <a:p>
            <a:pPr>
              <a:defRPr/>
            </a:pPr>
            <a:fld id="{DDE28EAC-4C8F-4B19-8FA2-EE4F73F35038}" type="datetimeFigureOut">
              <a:rPr lang="en-GB"/>
              <a:pPr>
                <a:defRPr/>
              </a:pPr>
              <a:t>23/07/2021</a:t>
            </a:fld>
            <a:endParaRPr lang="en-GB"/>
          </a:p>
        </p:txBody>
      </p:sp>
      <p:sp>
        <p:nvSpPr>
          <p:cNvPr id="6" name="Footer Placeholder 3"/>
          <p:cNvSpPr>
            <a:spLocks noGrp="1"/>
          </p:cNvSpPr>
          <p:nvPr>
            <p:ph type="ftr" sz="quarter" idx="11"/>
          </p:nvPr>
        </p:nvSpPr>
        <p:spPr bwMode="auto"/>
        <p:txBody>
          <a:bodyPr/>
          <a:lstStyle/>
          <a:p>
            <a:pPr>
              <a:defRPr/>
            </a:pPr>
            <a:endParaRPr lang="en-GB"/>
          </a:p>
        </p:txBody>
      </p:sp>
      <p:sp>
        <p:nvSpPr>
          <p:cNvPr id="7" name="Slide Number Placeholder 4"/>
          <p:cNvSpPr>
            <a:spLocks noGrp="1"/>
          </p:cNvSpPr>
          <p:nvPr>
            <p:ph type="sldNum" sz="quarter" idx="12"/>
          </p:nvPr>
        </p:nvSpPr>
        <p:spPr bwMode="auto"/>
        <p:txBody>
          <a:bodyPr/>
          <a:lstStyle/>
          <a:p>
            <a:pPr>
              <a:defRPr/>
            </a:pPr>
            <a:fld id="{A907DCCB-FE8E-4C7A-8490-8ACD8032D3D0}" type="slidenum">
              <a:rPr lang="en-GB"/>
              <a:pPr>
                <a:defRPr/>
              </a:pPr>
              <a:t>‹#›</a:t>
            </a:fld>
            <a:endParaRPr lang="en-GB"/>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PhAnim="0" type="blank" preserve="1" userDrawn="1">
  <p:cSld name="1_Blank">
    <p:spTree>
      <p:nvGrpSpPr>
        <p:cNvPr id="1" name=""/>
        <p:cNvGrpSpPr/>
        <p:nvPr/>
      </p:nvGrpSpPr>
      <p:grpSpPr bwMode="auto">
        <a:xfrm>
          <a:off x="0" y="0"/>
          <a:ext cx="0" cy="0"/>
          <a:chOff x="0" y="0"/>
          <a:chExt cx="0" cy="0"/>
        </a:xfrm>
      </p:grpSpPr>
      <p:sp>
        <p:nvSpPr>
          <p:cNvPr id="4" name="Date Placeholder 1"/>
          <p:cNvSpPr>
            <a:spLocks noGrp="1"/>
          </p:cNvSpPr>
          <p:nvPr>
            <p:ph type="dt" sz="half" idx="10"/>
          </p:nvPr>
        </p:nvSpPr>
        <p:spPr bwMode="auto"/>
        <p:txBody>
          <a:bodyPr/>
          <a:lstStyle/>
          <a:p>
            <a:pPr>
              <a:defRPr/>
            </a:pPr>
            <a:fld id="{DDE28EAC-4C8F-4B19-8FA2-EE4F73F35038}" type="datetimeFigureOut">
              <a:rPr lang="en-GB"/>
              <a:pPr>
                <a:defRPr/>
              </a:pPr>
              <a:t>23/07/2021</a:t>
            </a:fld>
            <a:endParaRPr lang="en-GB"/>
          </a:p>
        </p:txBody>
      </p:sp>
      <p:sp>
        <p:nvSpPr>
          <p:cNvPr id="5" name="Footer Placeholder 2"/>
          <p:cNvSpPr>
            <a:spLocks noGrp="1"/>
          </p:cNvSpPr>
          <p:nvPr>
            <p:ph type="ftr" sz="quarter" idx="11"/>
          </p:nvPr>
        </p:nvSpPr>
        <p:spPr bwMode="auto"/>
        <p:txBody>
          <a:bodyPr/>
          <a:lstStyle/>
          <a:p>
            <a:pPr>
              <a:defRPr/>
            </a:pPr>
            <a:endParaRPr lang="en-GB"/>
          </a:p>
        </p:txBody>
      </p:sp>
      <p:sp>
        <p:nvSpPr>
          <p:cNvPr id="6" name="Slide Number Placeholder 3"/>
          <p:cNvSpPr>
            <a:spLocks noGrp="1"/>
          </p:cNvSpPr>
          <p:nvPr>
            <p:ph type="sldNum" sz="quarter" idx="12"/>
          </p:nvPr>
        </p:nvSpPr>
        <p:spPr bwMode="auto"/>
        <p:txBody>
          <a:bodyPr/>
          <a:lstStyle/>
          <a:p>
            <a:pPr>
              <a:defRPr/>
            </a:pPr>
            <a:fld id="{A907DCCB-FE8E-4C7A-8490-8ACD8032D3D0}" type="slidenum">
              <a:rPr lang="en-GB"/>
              <a:pPr>
                <a:defRPr/>
              </a:pPr>
              <a:t>‹#›</a:t>
            </a:fld>
            <a:endParaRPr lang="en-GB"/>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PhAnim="0" type="objTx" preserve="1" userDrawn="1">
  <p:cSld name="1_Content with Caption">
    <p:spTree>
      <p:nvGrpSpPr>
        <p:cNvPr id="1" name=""/>
        <p:cNvGrpSpPr/>
        <p:nvPr/>
      </p:nvGrpSpPr>
      <p:grpSpPr bwMode="auto">
        <a:xfrm>
          <a:off x="0" y="0"/>
          <a:ext cx="0" cy="0"/>
          <a:chOff x="0" y="0"/>
          <a:chExt cx="0" cy="0"/>
        </a:xfrm>
      </p:grpSpPr>
      <p:sp>
        <p:nvSpPr>
          <p:cNvPr id="4" name="Title 1"/>
          <p:cNvSpPr>
            <a:spLocks noGrp="1"/>
          </p:cNvSpPr>
          <p:nvPr>
            <p:ph type="title"/>
          </p:nvPr>
        </p:nvSpPr>
        <p:spPr bwMode="auto">
          <a:xfrm>
            <a:off x="1154953" y="1447800"/>
            <a:ext cx="3401064" cy="1447800"/>
          </a:xfrm>
        </p:spPr>
        <p:txBody>
          <a:bodyPr anchor="b"/>
          <a:lstStyle>
            <a:lvl1pPr algn="l">
              <a:defRPr sz="2400" b="0"/>
            </a:lvl1pPr>
          </a:lstStyle>
          <a:p>
            <a:pPr>
              <a:defRPr/>
            </a:pPr>
            <a:r>
              <a:rPr lang="en-US"/>
              <a:t>Click to edit Master title style</a:t>
            </a:r>
          </a:p>
        </p:txBody>
      </p:sp>
      <p:sp>
        <p:nvSpPr>
          <p:cNvPr id="5" name="Content Placeholder 2"/>
          <p:cNvSpPr>
            <a:spLocks noGrp="1"/>
          </p:cNvSpPr>
          <p:nvPr>
            <p:ph idx="1"/>
          </p:nvPr>
        </p:nvSpPr>
        <p:spPr bwMode="auto">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p>
        </p:txBody>
      </p:sp>
      <p:sp>
        <p:nvSpPr>
          <p:cNvPr id="6" name="Text Placeholder 3"/>
          <p:cNvSpPr>
            <a:spLocks noGrp="1"/>
          </p:cNvSpPr>
          <p:nvPr>
            <p:ph type="body" sz="half" idx="2"/>
          </p:nvPr>
        </p:nvSpPr>
        <p:spPr bwMode="auto">
          <a:xfrm>
            <a:off x="1154953" y="3129280"/>
            <a:ext cx="3401062" cy="289559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defRPr/>
            </a:pPr>
            <a:r>
              <a:rPr lang="en-US"/>
              <a:t>Click to edit Master text styles</a:t>
            </a:r>
            <a:endParaRPr/>
          </a:p>
        </p:txBody>
      </p:sp>
      <p:sp>
        <p:nvSpPr>
          <p:cNvPr id="7" name="Date Placeholder 4"/>
          <p:cNvSpPr>
            <a:spLocks noGrp="1"/>
          </p:cNvSpPr>
          <p:nvPr>
            <p:ph type="dt" sz="half" idx="10"/>
          </p:nvPr>
        </p:nvSpPr>
        <p:spPr bwMode="auto"/>
        <p:txBody>
          <a:bodyPr/>
          <a:lstStyle/>
          <a:p>
            <a:pPr>
              <a:defRPr/>
            </a:pPr>
            <a:fld id="{DDE28EAC-4C8F-4B19-8FA2-EE4F73F35038}" type="datetimeFigureOut">
              <a:rPr lang="en-GB"/>
              <a:pPr>
                <a:defRPr/>
              </a:pPr>
              <a:t>23/07/2021</a:t>
            </a:fld>
            <a:endParaRPr lang="en-GB"/>
          </a:p>
        </p:txBody>
      </p:sp>
      <p:sp>
        <p:nvSpPr>
          <p:cNvPr id="8" name="Footer Placeholder 5"/>
          <p:cNvSpPr>
            <a:spLocks noGrp="1"/>
          </p:cNvSpPr>
          <p:nvPr>
            <p:ph type="ftr" sz="quarter" idx="11"/>
          </p:nvPr>
        </p:nvSpPr>
        <p:spPr bwMode="auto"/>
        <p:txBody>
          <a:bodyPr/>
          <a:lstStyle/>
          <a:p>
            <a:pPr>
              <a:defRPr/>
            </a:pPr>
            <a:endParaRPr lang="en-GB"/>
          </a:p>
        </p:txBody>
      </p:sp>
      <p:sp>
        <p:nvSpPr>
          <p:cNvPr id="9" name="Slide Number Placeholder 6"/>
          <p:cNvSpPr>
            <a:spLocks noGrp="1"/>
          </p:cNvSpPr>
          <p:nvPr>
            <p:ph type="sldNum" sz="quarter" idx="12"/>
          </p:nvPr>
        </p:nvSpPr>
        <p:spPr bwMode="auto"/>
        <p:txBody>
          <a:bodyPr/>
          <a:lstStyle/>
          <a:p>
            <a:pPr>
              <a:defRPr/>
            </a:pPr>
            <a:fld id="{A907DCCB-FE8E-4C7A-8490-8ACD8032D3D0}" type="slidenum">
              <a:rPr lang="en-GB"/>
              <a:pPr>
                <a:defRPr/>
              </a:pPr>
              <a:t>‹#›</a:t>
            </a:fld>
            <a:endParaRPr lang="en-GB"/>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PhAnim="0" type="picTx" preserve="1" userDrawn="1">
  <p:cSld name="1_Picture with Caption">
    <p:spTree>
      <p:nvGrpSpPr>
        <p:cNvPr id="1" name=""/>
        <p:cNvGrpSpPr/>
        <p:nvPr/>
      </p:nvGrpSpPr>
      <p:grpSpPr bwMode="auto">
        <a:xfrm>
          <a:off x="0" y="0"/>
          <a:ext cx="0" cy="0"/>
          <a:chOff x="0" y="0"/>
          <a:chExt cx="0" cy="0"/>
        </a:xfrm>
      </p:grpSpPr>
      <p:sp>
        <p:nvSpPr>
          <p:cNvPr id="4" name="Title 1"/>
          <p:cNvSpPr>
            <a:spLocks noGrp="1"/>
          </p:cNvSpPr>
          <p:nvPr>
            <p:ph type="title"/>
          </p:nvPr>
        </p:nvSpPr>
        <p:spPr bwMode="auto">
          <a:xfrm>
            <a:off x="1153907" y="1854192"/>
            <a:ext cx="5092906" cy="1574808"/>
          </a:xfrm>
        </p:spPr>
        <p:txBody>
          <a:bodyPr anchor="b">
            <a:normAutofit/>
          </a:bodyPr>
          <a:lstStyle>
            <a:lvl1pPr algn="l">
              <a:defRPr sz="3600" b="0"/>
            </a:lvl1pPr>
          </a:lstStyle>
          <a:p>
            <a:pPr>
              <a:defRPr/>
            </a:pPr>
            <a:r>
              <a:rPr lang="en-US"/>
              <a:t>Click to edit Master title style</a:t>
            </a:r>
          </a:p>
        </p:txBody>
      </p:sp>
      <p:sp>
        <p:nvSpPr>
          <p:cNvPr id="5" name="Picture Placeholder 2"/>
          <p:cNvSpPr>
            <a:spLocks noGrp="1" noChangeAspect="1"/>
          </p:cNvSpPr>
          <p:nvPr>
            <p:ph type="pic" idx="1"/>
          </p:nvPr>
        </p:nvSpPr>
        <p:spPr bwMode="auto">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a:defRPr/>
            </a:pPr>
            <a:r>
              <a:rPr lang="en-US"/>
              <a:t>Click icon to add picture</a:t>
            </a:r>
          </a:p>
        </p:txBody>
      </p:sp>
      <p:sp>
        <p:nvSpPr>
          <p:cNvPr id="6" name="Text Placeholder 3"/>
          <p:cNvSpPr>
            <a:spLocks noGrp="1"/>
          </p:cNvSpPr>
          <p:nvPr>
            <p:ph type="body" sz="half" idx="2"/>
          </p:nvPr>
        </p:nvSpPr>
        <p:spPr bwMode="auto">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defRPr/>
            </a:pPr>
            <a:r>
              <a:rPr lang="en-US"/>
              <a:t>Click to edit Master text styles</a:t>
            </a:r>
            <a:endParaRPr/>
          </a:p>
        </p:txBody>
      </p:sp>
      <p:sp>
        <p:nvSpPr>
          <p:cNvPr id="7" name="Date Placeholder 4"/>
          <p:cNvSpPr>
            <a:spLocks noGrp="1"/>
          </p:cNvSpPr>
          <p:nvPr>
            <p:ph type="dt" sz="half" idx="10"/>
          </p:nvPr>
        </p:nvSpPr>
        <p:spPr bwMode="auto"/>
        <p:txBody>
          <a:bodyPr/>
          <a:lstStyle/>
          <a:p>
            <a:pPr>
              <a:defRPr/>
            </a:pPr>
            <a:fld id="{DDE28EAC-4C8F-4B19-8FA2-EE4F73F35038}" type="datetimeFigureOut">
              <a:rPr lang="en-GB"/>
              <a:pPr>
                <a:defRPr/>
              </a:pPr>
              <a:t>23/07/2021</a:t>
            </a:fld>
            <a:endParaRPr lang="en-GB"/>
          </a:p>
        </p:txBody>
      </p:sp>
      <p:sp>
        <p:nvSpPr>
          <p:cNvPr id="8" name="Footer Placeholder 5"/>
          <p:cNvSpPr>
            <a:spLocks noGrp="1"/>
          </p:cNvSpPr>
          <p:nvPr>
            <p:ph type="ftr" sz="quarter" idx="11"/>
          </p:nvPr>
        </p:nvSpPr>
        <p:spPr bwMode="auto"/>
        <p:txBody>
          <a:bodyPr/>
          <a:lstStyle/>
          <a:p>
            <a:pPr>
              <a:defRPr/>
            </a:pPr>
            <a:endParaRPr lang="en-GB"/>
          </a:p>
        </p:txBody>
      </p:sp>
      <p:sp>
        <p:nvSpPr>
          <p:cNvPr id="9" name="Slide Number Placeholder 6"/>
          <p:cNvSpPr>
            <a:spLocks noGrp="1"/>
          </p:cNvSpPr>
          <p:nvPr>
            <p:ph type="sldNum" sz="quarter" idx="12"/>
          </p:nvPr>
        </p:nvSpPr>
        <p:spPr bwMode="auto"/>
        <p:txBody>
          <a:bodyPr/>
          <a:lstStyle/>
          <a:p>
            <a:pPr>
              <a:defRPr/>
            </a:pPr>
            <a:fld id="{A907DCCB-FE8E-4C7A-8490-8ACD8032D3D0}" type="slidenum">
              <a:rPr lang="en-GB"/>
              <a:pPr>
                <a:defRPr/>
              </a:pPr>
              <a:t>‹#›</a:t>
            </a:fld>
            <a:endParaRPr lang="en-GB"/>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PhAnim="0" preserve="1" userDrawn="1">
  <p:cSld name="1_Panoramic Picture with Caption">
    <p:spTree>
      <p:nvGrpSpPr>
        <p:cNvPr id="1" name=""/>
        <p:cNvGrpSpPr/>
        <p:nvPr/>
      </p:nvGrpSpPr>
      <p:grpSpPr bwMode="auto">
        <a:xfrm>
          <a:off x="0" y="0"/>
          <a:ext cx="0" cy="0"/>
          <a:chOff x="0" y="0"/>
          <a:chExt cx="0" cy="0"/>
        </a:xfrm>
      </p:grpSpPr>
      <p:sp>
        <p:nvSpPr>
          <p:cNvPr id="4" name="Title 1"/>
          <p:cNvSpPr>
            <a:spLocks noGrp="1"/>
          </p:cNvSpPr>
          <p:nvPr>
            <p:ph type="title"/>
          </p:nvPr>
        </p:nvSpPr>
        <p:spPr bwMode="auto">
          <a:xfrm>
            <a:off x="1154956" y="4800587"/>
            <a:ext cx="8825657" cy="566738"/>
          </a:xfrm>
        </p:spPr>
        <p:txBody>
          <a:bodyPr anchor="b">
            <a:normAutofit/>
          </a:bodyPr>
          <a:lstStyle>
            <a:lvl1pPr algn="l">
              <a:defRPr sz="2400" b="0"/>
            </a:lvl1pPr>
          </a:lstStyle>
          <a:p>
            <a:pPr>
              <a:defRPr/>
            </a:pPr>
            <a:r>
              <a:rPr lang="en-US"/>
              <a:t>Click to edit Master title style</a:t>
            </a:r>
          </a:p>
        </p:txBody>
      </p:sp>
      <p:sp>
        <p:nvSpPr>
          <p:cNvPr id="5" name="Picture Placeholder 2"/>
          <p:cNvSpPr>
            <a:spLocks noGrp="1" noChangeAspect="1"/>
          </p:cNvSpPr>
          <p:nvPr>
            <p:ph type="pic" idx="1"/>
          </p:nvPr>
        </p:nvSpPr>
        <p:spPr bwMode="auto">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a:defRPr/>
            </a:pPr>
            <a:r>
              <a:rPr lang="en-US"/>
              <a:t>Click icon to add picture</a:t>
            </a:r>
          </a:p>
        </p:txBody>
      </p:sp>
      <p:sp>
        <p:nvSpPr>
          <p:cNvPr id="6" name="Text Placeholder 3"/>
          <p:cNvSpPr>
            <a:spLocks noGrp="1"/>
          </p:cNvSpPr>
          <p:nvPr>
            <p:ph type="body" sz="half" idx="2"/>
          </p:nvPr>
        </p:nvSpPr>
        <p:spPr bwMode="auto">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defRPr/>
            </a:pPr>
            <a:r>
              <a:rPr lang="en-US"/>
              <a:t>Click to edit Master text styles</a:t>
            </a:r>
            <a:endParaRPr/>
          </a:p>
        </p:txBody>
      </p:sp>
      <p:sp>
        <p:nvSpPr>
          <p:cNvPr id="7" name="Date Placeholder 4"/>
          <p:cNvSpPr>
            <a:spLocks noGrp="1"/>
          </p:cNvSpPr>
          <p:nvPr>
            <p:ph type="dt" sz="half" idx="10"/>
          </p:nvPr>
        </p:nvSpPr>
        <p:spPr bwMode="auto"/>
        <p:txBody>
          <a:bodyPr/>
          <a:lstStyle/>
          <a:p>
            <a:pPr>
              <a:defRPr/>
            </a:pPr>
            <a:fld id="{DDE28EAC-4C8F-4B19-8FA2-EE4F73F35038}" type="datetimeFigureOut">
              <a:rPr lang="en-GB"/>
              <a:pPr>
                <a:defRPr/>
              </a:pPr>
              <a:t>23/07/2021</a:t>
            </a:fld>
            <a:endParaRPr lang="en-GB"/>
          </a:p>
        </p:txBody>
      </p:sp>
      <p:sp>
        <p:nvSpPr>
          <p:cNvPr id="8" name="Footer Placeholder 5"/>
          <p:cNvSpPr>
            <a:spLocks noGrp="1"/>
          </p:cNvSpPr>
          <p:nvPr>
            <p:ph type="ftr" sz="quarter" idx="11"/>
          </p:nvPr>
        </p:nvSpPr>
        <p:spPr bwMode="auto"/>
        <p:txBody>
          <a:bodyPr/>
          <a:lstStyle/>
          <a:p>
            <a:pPr>
              <a:defRPr/>
            </a:pPr>
            <a:endParaRPr lang="en-GB"/>
          </a:p>
        </p:txBody>
      </p:sp>
      <p:sp>
        <p:nvSpPr>
          <p:cNvPr id="9" name="Slide Number Placeholder 6"/>
          <p:cNvSpPr>
            <a:spLocks noGrp="1"/>
          </p:cNvSpPr>
          <p:nvPr>
            <p:ph type="sldNum" sz="quarter" idx="12"/>
          </p:nvPr>
        </p:nvSpPr>
        <p:spPr bwMode="auto"/>
        <p:txBody>
          <a:bodyPr/>
          <a:lstStyle/>
          <a:p>
            <a:pPr>
              <a:defRPr/>
            </a:pPr>
            <a:fld id="{A907DCCB-FE8E-4C7A-8490-8ACD8032D3D0}" type="slidenum">
              <a:rPr lang="en-GB"/>
              <a:pPr>
                <a:defRPr/>
              </a:pPr>
              <a:t>‹#›</a:t>
            </a:fld>
            <a:endParaRPr lang="en-GB"/>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PhAnim="0" preserve="1" userDrawn="1">
  <p:cSld name="1_Title and Caption">
    <p:spTree>
      <p:nvGrpSpPr>
        <p:cNvPr id="1" name=""/>
        <p:cNvGrpSpPr/>
        <p:nvPr/>
      </p:nvGrpSpPr>
      <p:grpSpPr bwMode="auto">
        <a:xfrm>
          <a:off x="0" y="0"/>
          <a:ext cx="0" cy="0"/>
          <a:chOff x="0" y="0"/>
          <a:chExt cx="0" cy="0"/>
        </a:xfrm>
      </p:grpSpPr>
      <p:sp>
        <p:nvSpPr>
          <p:cNvPr id="4" name="Title 1"/>
          <p:cNvSpPr>
            <a:spLocks noGrp="1"/>
          </p:cNvSpPr>
          <p:nvPr>
            <p:ph type="title"/>
          </p:nvPr>
        </p:nvSpPr>
        <p:spPr bwMode="auto">
          <a:xfrm>
            <a:off x="1154954" y="1447800"/>
            <a:ext cx="8825659" cy="1981200"/>
          </a:xfrm>
        </p:spPr>
        <p:txBody>
          <a:bodyPr/>
          <a:lstStyle>
            <a:lvl1pPr>
              <a:defRPr sz="4800"/>
            </a:lvl1pPr>
          </a:lstStyle>
          <a:p>
            <a:pPr>
              <a:defRPr/>
            </a:pPr>
            <a:r>
              <a:rPr lang="en-US"/>
              <a:t>Click to edit Master title style</a:t>
            </a:r>
          </a:p>
        </p:txBody>
      </p:sp>
      <p:sp>
        <p:nvSpPr>
          <p:cNvPr id="5" name="Text Placeholder 3"/>
          <p:cNvSpPr>
            <a:spLocks noGrp="1"/>
          </p:cNvSpPr>
          <p:nvPr>
            <p:ph type="body" sz="half" idx="2"/>
          </p:nvPr>
        </p:nvSpPr>
        <p:spPr bwMode="auto">
          <a:xfrm>
            <a:off x="1154954" y="3657600"/>
            <a:ext cx="8825659" cy="2362199"/>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defRPr/>
            </a:pPr>
            <a:r>
              <a:rPr lang="en-US"/>
              <a:t>Click to edit Master text styles</a:t>
            </a:r>
            <a:endParaRPr/>
          </a:p>
        </p:txBody>
      </p:sp>
      <p:sp>
        <p:nvSpPr>
          <p:cNvPr id="6" name="Date Placeholder 3"/>
          <p:cNvSpPr>
            <a:spLocks noGrp="1"/>
          </p:cNvSpPr>
          <p:nvPr>
            <p:ph type="dt" sz="half" idx="10"/>
          </p:nvPr>
        </p:nvSpPr>
        <p:spPr bwMode="auto"/>
        <p:txBody>
          <a:bodyPr/>
          <a:lstStyle/>
          <a:p>
            <a:pPr>
              <a:defRPr/>
            </a:pPr>
            <a:fld id="{DDE28EAC-4C8F-4B19-8FA2-EE4F73F35038}" type="datetimeFigureOut">
              <a:rPr lang="en-GB"/>
              <a:pPr>
                <a:defRPr/>
              </a:pPr>
              <a:t>23/07/2021</a:t>
            </a:fld>
            <a:endParaRPr lang="en-GB"/>
          </a:p>
        </p:txBody>
      </p:sp>
      <p:sp>
        <p:nvSpPr>
          <p:cNvPr id="7" name="Footer Placeholder 4"/>
          <p:cNvSpPr>
            <a:spLocks noGrp="1"/>
          </p:cNvSpPr>
          <p:nvPr>
            <p:ph type="ftr" sz="quarter" idx="11"/>
          </p:nvPr>
        </p:nvSpPr>
        <p:spPr bwMode="auto"/>
        <p:txBody>
          <a:bodyPr/>
          <a:lstStyle/>
          <a:p>
            <a:pPr>
              <a:defRPr/>
            </a:pPr>
            <a:endParaRPr lang="en-GB"/>
          </a:p>
        </p:txBody>
      </p:sp>
      <p:sp>
        <p:nvSpPr>
          <p:cNvPr id="8" name="Slide Number Placeholder 5"/>
          <p:cNvSpPr>
            <a:spLocks noGrp="1"/>
          </p:cNvSpPr>
          <p:nvPr>
            <p:ph type="sldNum" sz="quarter" idx="12"/>
          </p:nvPr>
        </p:nvSpPr>
        <p:spPr bwMode="auto"/>
        <p:txBody>
          <a:bodyPr/>
          <a:lstStyle/>
          <a:p>
            <a:pPr>
              <a:defRPr/>
            </a:pPr>
            <a:fld id="{A907DCCB-FE8E-4C7A-8490-8ACD8032D3D0}" type="slidenum">
              <a:rPr lang="en-GB"/>
              <a:pPr>
                <a:defRPr/>
              </a:pPr>
              <a:t>‹#›</a:t>
            </a:fld>
            <a:endParaRPr lang="en-GB"/>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PhAnim="0" preserve="1" userDrawn="1">
  <p:cSld name="1_Quote with Caption">
    <p:spTree>
      <p:nvGrpSpPr>
        <p:cNvPr id="1" name=""/>
        <p:cNvGrpSpPr/>
        <p:nvPr/>
      </p:nvGrpSpPr>
      <p:grpSpPr bwMode="auto">
        <a:xfrm>
          <a:off x="0" y="0"/>
          <a:ext cx="0" cy="0"/>
          <a:chOff x="0" y="0"/>
          <a:chExt cx="0" cy="0"/>
        </a:xfrm>
      </p:grpSpPr>
      <p:sp>
        <p:nvSpPr>
          <p:cNvPr id="4" name="Title 1"/>
          <p:cNvSpPr>
            <a:spLocks noGrp="1"/>
          </p:cNvSpPr>
          <p:nvPr>
            <p:ph type="title"/>
          </p:nvPr>
        </p:nvSpPr>
        <p:spPr bwMode="auto">
          <a:xfrm>
            <a:off x="1574801" y="1447800"/>
            <a:ext cx="7999315" cy="2323374"/>
          </a:xfrm>
        </p:spPr>
        <p:txBody>
          <a:bodyPr/>
          <a:lstStyle>
            <a:lvl1pPr>
              <a:defRPr sz="4800"/>
            </a:lvl1pPr>
          </a:lstStyle>
          <a:p>
            <a:pPr>
              <a:defRPr/>
            </a:pPr>
            <a:r>
              <a:rPr lang="en-US"/>
              <a:t>Click to edit Master title style</a:t>
            </a:r>
          </a:p>
        </p:txBody>
      </p:sp>
      <p:sp>
        <p:nvSpPr>
          <p:cNvPr id="5" name="Text Placeholder 3"/>
          <p:cNvSpPr>
            <a:spLocks noGrp="1"/>
          </p:cNvSpPr>
          <p:nvPr>
            <p:ph type="body" sz="half" idx="14"/>
          </p:nvPr>
        </p:nvSpPr>
        <p:spPr bwMode="auto">
          <a:xfrm>
            <a:off x="1930400" y="3771174"/>
            <a:ext cx="7279649" cy="342174"/>
          </a:xfrm>
        </p:spPr>
        <p:txBody>
          <a:bodyPr vert="horz" lIns="91440" tIns="45720" rIns="91440" bIns="45720" rtlCol="0" anchor="t">
            <a:normAutofit/>
          </a:bodyPr>
          <a:lstStyle>
            <a:lvl1pPr marL="0" indent="0">
              <a:buNone/>
              <a:defRPr lang="en-US" sz="1400" b="0" i="0" cap="small">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defRPr/>
            </a:pPr>
            <a:r>
              <a:rPr lang="en-US"/>
              <a:t>Click to edit Master text styles</a:t>
            </a:r>
            <a:endParaRPr/>
          </a:p>
        </p:txBody>
      </p:sp>
      <p:sp>
        <p:nvSpPr>
          <p:cNvPr id="6" name="Text Placeholder 3"/>
          <p:cNvSpPr>
            <a:spLocks noGrp="1"/>
          </p:cNvSpPr>
          <p:nvPr>
            <p:ph type="body" sz="half" idx="2"/>
          </p:nvPr>
        </p:nvSpPr>
        <p:spPr bwMode="auto">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defRPr/>
            </a:pPr>
            <a:r>
              <a:rPr lang="en-US"/>
              <a:t>Click to edit Master text styles</a:t>
            </a:r>
            <a:endParaRPr/>
          </a:p>
        </p:txBody>
      </p:sp>
      <p:sp>
        <p:nvSpPr>
          <p:cNvPr id="7" name="Date Placeholder 3"/>
          <p:cNvSpPr>
            <a:spLocks noGrp="1"/>
          </p:cNvSpPr>
          <p:nvPr>
            <p:ph type="dt" sz="half" idx="10"/>
          </p:nvPr>
        </p:nvSpPr>
        <p:spPr bwMode="auto"/>
        <p:txBody>
          <a:bodyPr/>
          <a:lstStyle/>
          <a:p>
            <a:pPr>
              <a:defRPr/>
            </a:pPr>
            <a:fld id="{DDE28EAC-4C8F-4B19-8FA2-EE4F73F35038}" type="datetimeFigureOut">
              <a:rPr lang="en-GB"/>
              <a:pPr>
                <a:defRPr/>
              </a:pPr>
              <a:t>23/07/2021</a:t>
            </a:fld>
            <a:endParaRPr lang="en-GB"/>
          </a:p>
        </p:txBody>
      </p:sp>
      <p:sp>
        <p:nvSpPr>
          <p:cNvPr id="8" name="Footer Placeholder 4"/>
          <p:cNvSpPr>
            <a:spLocks noGrp="1"/>
          </p:cNvSpPr>
          <p:nvPr>
            <p:ph type="ftr" sz="quarter" idx="11"/>
          </p:nvPr>
        </p:nvSpPr>
        <p:spPr bwMode="auto"/>
        <p:txBody>
          <a:bodyPr/>
          <a:lstStyle/>
          <a:p>
            <a:pPr>
              <a:defRPr/>
            </a:pPr>
            <a:endParaRPr lang="en-GB"/>
          </a:p>
        </p:txBody>
      </p:sp>
      <p:sp>
        <p:nvSpPr>
          <p:cNvPr id="9" name="Slide Number Placeholder 5"/>
          <p:cNvSpPr>
            <a:spLocks noGrp="1"/>
          </p:cNvSpPr>
          <p:nvPr>
            <p:ph type="sldNum" sz="quarter" idx="12"/>
          </p:nvPr>
        </p:nvSpPr>
        <p:spPr bwMode="auto"/>
        <p:txBody>
          <a:bodyPr/>
          <a:lstStyle/>
          <a:p>
            <a:pPr>
              <a:defRPr/>
            </a:pPr>
            <a:fld id="{A907DCCB-FE8E-4C7A-8490-8ACD8032D3D0}" type="slidenum">
              <a:rPr lang="en-GB"/>
              <a:pPr>
                <a:defRPr/>
              </a:pPr>
              <a:t>‹#›</a:t>
            </a:fld>
            <a:endParaRPr lang="en-GB"/>
          </a:p>
        </p:txBody>
      </p:sp>
      <p:sp>
        <p:nvSpPr>
          <p:cNvPr id="10" name="TextBox 11"/>
          <p:cNvSpPr txBox="1"/>
          <p:nvPr/>
        </p:nvSpPr>
        <p:spPr bwMode="auto">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defRPr/>
            </a:pPr>
            <a:r>
              <a:rPr lang="en-US"/>
              <a:t>“</a:t>
            </a:r>
            <a:endParaRPr/>
          </a:p>
        </p:txBody>
      </p:sp>
      <p:sp>
        <p:nvSpPr>
          <p:cNvPr id="11" name="TextBox 14"/>
          <p:cNvSpPr txBox="1"/>
          <p:nvPr/>
        </p:nvSpPr>
        <p:spPr bwMode="auto">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defRPr/>
            </a:pPr>
            <a:r>
              <a:rPr lang="en-US"/>
              <a:t>”</a:t>
            </a:r>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PhAnim="0" preserve="1" userDrawn="1">
  <p:cSld name="1_Name Card">
    <p:spTree>
      <p:nvGrpSpPr>
        <p:cNvPr id="1" name=""/>
        <p:cNvGrpSpPr/>
        <p:nvPr/>
      </p:nvGrpSpPr>
      <p:grpSpPr bwMode="auto">
        <a:xfrm>
          <a:off x="0" y="0"/>
          <a:ext cx="0" cy="0"/>
          <a:chOff x="0" y="0"/>
          <a:chExt cx="0" cy="0"/>
        </a:xfrm>
      </p:grpSpPr>
      <p:sp>
        <p:nvSpPr>
          <p:cNvPr id="4" name="Title 1"/>
          <p:cNvSpPr>
            <a:spLocks noGrp="1"/>
          </p:cNvSpPr>
          <p:nvPr>
            <p:ph type="title"/>
          </p:nvPr>
        </p:nvSpPr>
        <p:spPr bwMode="auto">
          <a:xfrm>
            <a:off x="1154954" y="3124201"/>
            <a:ext cx="8825660" cy="1653180"/>
          </a:xfrm>
        </p:spPr>
        <p:txBody>
          <a:bodyPr anchor="b"/>
          <a:lstStyle>
            <a:lvl1pPr algn="l">
              <a:defRPr sz="4000" b="0" cap="none"/>
            </a:lvl1pPr>
          </a:lstStyle>
          <a:p>
            <a:pPr>
              <a:defRPr/>
            </a:pPr>
            <a:r>
              <a:rPr lang="en-US"/>
              <a:t>Click to edit Master title style</a:t>
            </a:r>
          </a:p>
        </p:txBody>
      </p:sp>
      <p:sp>
        <p:nvSpPr>
          <p:cNvPr id="5" name="Text Placeholder 2"/>
          <p:cNvSpPr>
            <a:spLocks noGrp="1"/>
          </p:cNvSpPr>
          <p:nvPr>
            <p:ph type="body" idx="1"/>
          </p:nvPr>
        </p:nvSpPr>
        <p:spPr bwMode="auto">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defRPr/>
            </a:pPr>
            <a:r>
              <a:rPr lang="en-US"/>
              <a:t>Click to edit Master text styles</a:t>
            </a:r>
            <a:endParaRPr/>
          </a:p>
        </p:txBody>
      </p:sp>
      <p:sp>
        <p:nvSpPr>
          <p:cNvPr id="6" name="Date Placeholder 3"/>
          <p:cNvSpPr>
            <a:spLocks noGrp="1"/>
          </p:cNvSpPr>
          <p:nvPr>
            <p:ph type="dt" sz="half" idx="10"/>
          </p:nvPr>
        </p:nvSpPr>
        <p:spPr bwMode="auto"/>
        <p:txBody>
          <a:bodyPr/>
          <a:lstStyle/>
          <a:p>
            <a:pPr>
              <a:defRPr/>
            </a:pPr>
            <a:fld id="{DDE28EAC-4C8F-4B19-8FA2-EE4F73F35038}" type="datetimeFigureOut">
              <a:rPr lang="en-GB"/>
              <a:pPr>
                <a:defRPr/>
              </a:pPr>
              <a:t>23/07/2021</a:t>
            </a:fld>
            <a:endParaRPr lang="en-GB"/>
          </a:p>
        </p:txBody>
      </p:sp>
      <p:sp>
        <p:nvSpPr>
          <p:cNvPr id="7" name="Footer Placeholder 4"/>
          <p:cNvSpPr>
            <a:spLocks noGrp="1"/>
          </p:cNvSpPr>
          <p:nvPr>
            <p:ph type="ftr" sz="quarter" idx="11"/>
          </p:nvPr>
        </p:nvSpPr>
        <p:spPr bwMode="auto"/>
        <p:txBody>
          <a:bodyPr/>
          <a:lstStyle/>
          <a:p>
            <a:pPr>
              <a:defRPr/>
            </a:pPr>
            <a:endParaRPr lang="en-GB"/>
          </a:p>
        </p:txBody>
      </p:sp>
      <p:sp>
        <p:nvSpPr>
          <p:cNvPr id="8" name="Slide Number Placeholder 5"/>
          <p:cNvSpPr>
            <a:spLocks noGrp="1"/>
          </p:cNvSpPr>
          <p:nvPr>
            <p:ph type="sldNum" sz="quarter" idx="12"/>
          </p:nvPr>
        </p:nvSpPr>
        <p:spPr bwMode="auto"/>
        <p:txBody>
          <a:bodyPr/>
          <a:lstStyle/>
          <a:p>
            <a:pPr>
              <a:defRPr/>
            </a:pPr>
            <a:fld id="{A907DCCB-FE8E-4C7A-8490-8ACD8032D3D0}" type="slidenum">
              <a:rPr lang="en-GB"/>
              <a:pPr>
                <a:defRPr/>
              </a:pPr>
              <a:t>‹#›</a:t>
            </a:fld>
            <a:endParaRPr lang="en-GB"/>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PhAnim="0" preserve="1" userDrawn="1">
  <p:cSld name="1_3 Column">
    <p:spTree>
      <p:nvGrpSpPr>
        <p:cNvPr id="1" name=""/>
        <p:cNvGrpSpPr/>
        <p:nvPr/>
      </p:nvGrpSpPr>
      <p:grpSpPr bwMode="auto">
        <a:xfrm>
          <a:off x="0" y="0"/>
          <a:ext cx="0" cy="0"/>
          <a:chOff x="0" y="0"/>
          <a:chExt cx="0" cy="0"/>
        </a:xfrm>
      </p:grpSpPr>
      <p:sp>
        <p:nvSpPr>
          <p:cNvPr id="4" name="Title 1"/>
          <p:cNvSpPr>
            <a:spLocks noGrp="1"/>
          </p:cNvSpPr>
          <p:nvPr>
            <p:ph type="title"/>
          </p:nvPr>
        </p:nvSpPr>
        <p:spPr bwMode="auto"/>
        <p:txBody>
          <a:bodyPr/>
          <a:lstStyle>
            <a:lvl1pPr>
              <a:defRPr sz="4200"/>
            </a:lvl1pPr>
          </a:lstStyle>
          <a:p>
            <a:pPr>
              <a:defRPr/>
            </a:pPr>
            <a:r>
              <a:rPr lang="en-US"/>
              <a:t>Click to edit Master title style</a:t>
            </a:r>
          </a:p>
        </p:txBody>
      </p:sp>
      <p:sp>
        <p:nvSpPr>
          <p:cNvPr id="5" name="Text Placeholder 2"/>
          <p:cNvSpPr>
            <a:spLocks noGrp="1"/>
          </p:cNvSpPr>
          <p:nvPr>
            <p:ph type="body" idx="1"/>
          </p:nvPr>
        </p:nvSpPr>
        <p:spPr bwMode="auto">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defRPr/>
            </a:pPr>
            <a:r>
              <a:rPr lang="en-US"/>
              <a:t>Click to edit Master text styles</a:t>
            </a:r>
            <a:endParaRPr/>
          </a:p>
        </p:txBody>
      </p:sp>
      <p:sp>
        <p:nvSpPr>
          <p:cNvPr id="6" name="Text Placeholder 3"/>
          <p:cNvSpPr>
            <a:spLocks noGrp="1"/>
          </p:cNvSpPr>
          <p:nvPr>
            <p:ph type="body" sz="half" idx="15"/>
          </p:nvPr>
        </p:nvSpPr>
        <p:spPr bwMode="auto">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defRPr/>
            </a:pPr>
            <a:r>
              <a:rPr lang="en-US"/>
              <a:t>Click to edit Master text styles</a:t>
            </a:r>
            <a:endParaRPr/>
          </a:p>
        </p:txBody>
      </p:sp>
      <p:sp>
        <p:nvSpPr>
          <p:cNvPr id="7" name="Text Placeholder 4"/>
          <p:cNvSpPr>
            <a:spLocks noGrp="1"/>
          </p:cNvSpPr>
          <p:nvPr>
            <p:ph type="body" sz="quarter" idx="3"/>
          </p:nvPr>
        </p:nvSpPr>
        <p:spPr bwMode="auto">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defRPr/>
            </a:pPr>
            <a:r>
              <a:rPr lang="en-US"/>
              <a:t>Click to edit Master text styles</a:t>
            </a:r>
            <a:endParaRPr/>
          </a:p>
        </p:txBody>
      </p:sp>
      <p:sp>
        <p:nvSpPr>
          <p:cNvPr id="8" name="Text Placeholder 3"/>
          <p:cNvSpPr>
            <a:spLocks noGrp="1"/>
          </p:cNvSpPr>
          <p:nvPr>
            <p:ph type="body" sz="half" idx="16"/>
          </p:nvPr>
        </p:nvSpPr>
        <p:spPr bwMode="auto">
          <a:xfrm>
            <a:off x="3873106" y="2667000"/>
            <a:ext cx="294679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defRPr/>
            </a:pPr>
            <a:r>
              <a:rPr lang="en-US"/>
              <a:t>Click to edit Master text styles</a:t>
            </a:r>
            <a:endParaRPr/>
          </a:p>
        </p:txBody>
      </p:sp>
      <p:sp>
        <p:nvSpPr>
          <p:cNvPr id="9" name="Text Placeholder 4"/>
          <p:cNvSpPr>
            <a:spLocks noGrp="1"/>
          </p:cNvSpPr>
          <p:nvPr>
            <p:ph type="body" sz="quarter" idx="13"/>
          </p:nvPr>
        </p:nvSpPr>
        <p:spPr bwMode="auto">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defRPr/>
            </a:pPr>
            <a:r>
              <a:rPr lang="en-US"/>
              <a:t>Click to edit Master text styles</a:t>
            </a:r>
            <a:endParaRPr/>
          </a:p>
        </p:txBody>
      </p:sp>
      <p:sp>
        <p:nvSpPr>
          <p:cNvPr id="10" name="Text Placeholder 3"/>
          <p:cNvSpPr>
            <a:spLocks noGrp="1"/>
          </p:cNvSpPr>
          <p:nvPr>
            <p:ph type="body" sz="half" idx="17"/>
          </p:nvPr>
        </p:nvSpPr>
        <p:spPr bwMode="auto">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defRPr/>
            </a:pPr>
            <a:r>
              <a:rPr lang="en-US"/>
              <a:t>Click to edit Master text styles</a:t>
            </a:r>
            <a:endParaRPr/>
          </a:p>
        </p:txBody>
      </p:sp>
      <p:cxnSp>
        <p:nvCxnSpPr>
          <p:cNvPr id="11" name="Straight Connector 16"/>
          <p:cNvCxnSpPr>
            <a:cxnSpLocks/>
          </p:cNvCxnSpPr>
          <p:nvPr/>
        </p:nvCxnSpPr>
        <p:spPr bwMode="auto">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7"/>
          <p:cNvCxnSpPr>
            <a:cxnSpLocks/>
          </p:cNvCxnSpPr>
          <p:nvPr/>
        </p:nvCxnSpPr>
        <p:spPr bwMode="auto">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3" name="Date Placeholder 3"/>
          <p:cNvSpPr>
            <a:spLocks noGrp="1"/>
          </p:cNvSpPr>
          <p:nvPr>
            <p:ph type="dt" sz="half" idx="10"/>
          </p:nvPr>
        </p:nvSpPr>
        <p:spPr bwMode="auto"/>
        <p:txBody>
          <a:bodyPr/>
          <a:lstStyle/>
          <a:p>
            <a:pPr>
              <a:defRPr/>
            </a:pPr>
            <a:fld id="{DDE28EAC-4C8F-4B19-8FA2-EE4F73F35038}" type="datetimeFigureOut">
              <a:rPr lang="en-GB"/>
              <a:pPr>
                <a:defRPr/>
              </a:pPr>
              <a:t>23/07/2021</a:t>
            </a:fld>
            <a:endParaRPr lang="en-GB"/>
          </a:p>
        </p:txBody>
      </p:sp>
      <p:sp>
        <p:nvSpPr>
          <p:cNvPr id="14" name="Footer Placeholder 4"/>
          <p:cNvSpPr>
            <a:spLocks noGrp="1"/>
          </p:cNvSpPr>
          <p:nvPr>
            <p:ph type="ftr" sz="quarter" idx="11"/>
          </p:nvPr>
        </p:nvSpPr>
        <p:spPr bwMode="auto"/>
        <p:txBody>
          <a:bodyPr/>
          <a:lstStyle/>
          <a:p>
            <a:pPr>
              <a:defRPr/>
            </a:pPr>
            <a:endParaRPr lang="en-GB"/>
          </a:p>
        </p:txBody>
      </p:sp>
      <p:sp>
        <p:nvSpPr>
          <p:cNvPr id="15" name="Slide Number Placeholder 5"/>
          <p:cNvSpPr>
            <a:spLocks noGrp="1"/>
          </p:cNvSpPr>
          <p:nvPr>
            <p:ph type="sldNum" sz="quarter" idx="12"/>
          </p:nvPr>
        </p:nvSpPr>
        <p:spPr bwMode="auto"/>
        <p:txBody>
          <a:bodyPr/>
          <a:lstStyle/>
          <a:p>
            <a:pPr>
              <a:defRPr/>
            </a:pPr>
            <a:fld id="{A907DCCB-FE8E-4C7A-8490-8ACD8032D3D0}" type="slidenum">
              <a:rPr lang="en-GB"/>
              <a:pPr>
                <a:defRPr/>
              </a:pPr>
              <a:t>‹#›</a:t>
            </a:fld>
            <a:endParaRPr lang="en-GB"/>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PhAnim="0" preserve="1" userDrawn="1">
  <p:cSld name="1_3 Picture Column">
    <p:spTree>
      <p:nvGrpSpPr>
        <p:cNvPr id="1" name=""/>
        <p:cNvGrpSpPr/>
        <p:nvPr/>
      </p:nvGrpSpPr>
      <p:grpSpPr bwMode="auto">
        <a:xfrm>
          <a:off x="0" y="0"/>
          <a:ext cx="0" cy="0"/>
          <a:chOff x="0" y="0"/>
          <a:chExt cx="0" cy="0"/>
        </a:xfrm>
      </p:grpSpPr>
      <p:sp>
        <p:nvSpPr>
          <p:cNvPr id="4" name="Title 1"/>
          <p:cNvSpPr>
            <a:spLocks noGrp="1"/>
          </p:cNvSpPr>
          <p:nvPr>
            <p:ph type="title"/>
          </p:nvPr>
        </p:nvSpPr>
        <p:spPr bwMode="auto"/>
        <p:txBody>
          <a:bodyPr/>
          <a:lstStyle>
            <a:lvl1pPr>
              <a:defRPr sz="4200"/>
            </a:lvl1pPr>
          </a:lstStyle>
          <a:p>
            <a:pPr>
              <a:defRPr/>
            </a:pPr>
            <a:r>
              <a:rPr lang="en-US"/>
              <a:t>Click to edit Master title style</a:t>
            </a:r>
          </a:p>
        </p:txBody>
      </p:sp>
      <p:sp>
        <p:nvSpPr>
          <p:cNvPr id="5" name="Text Placeholder 2"/>
          <p:cNvSpPr>
            <a:spLocks noGrp="1"/>
          </p:cNvSpPr>
          <p:nvPr>
            <p:ph type="body" idx="1"/>
          </p:nvPr>
        </p:nvSpPr>
        <p:spPr bwMode="auto">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defRPr/>
            </a:pPr>
            <a:r>
              <a:rPr lang="en-US"/>
              <a:t>Click to edit Master text styles</a:t>
            </a:r>
            <a:endParaRPr/>
          </a:p>
        </p:txBody>
      </p:sp>
      <p:sp>
        <p:nvSpPr>
          <p:cNvPr id="6" name="Picture Placeholder 2"/>
          <p:cNvSpPr>
            <a:spLocks noGrp="1" noChangeAspect="1"/>
          </p:cNvSpPr>
          <p:nvPr>
            <p:ph type="pic" idx="15"/>
          </p:nvPr>
        </p:nvSpPr>
        <p:spPr bwMode="auto">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a:defRPr/>
            </a:pPr>
            <a:r>
              <a:rPr lang="en-US"/>
              <a:t>Click icon to add picture</a:t>
            </a:r>
          </a:p>
        </p:txBody>
      </p:sp>
      <p:sp>
        <p:nvSpPr>
          <p:cNvPr id="7" name="Text Placeholder 3"/>
          <p:cNvSpPr>
            <a:spLocks noGrp="1"/>
          </p:cNvSpPr>
          <p:nvPr>
            <p:ph type="body" sz="half" idx="18"/>
          </p:nvPr>
        </p:nvSpPr>
        <p:spPr bwMode="auto">
          <a:xfrm>
            <a:off x="652463" y="4827211"/>
            <a:ext cx="2940050" cy="65918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defRPr/>
            </a:pPr>
            <a:r>
              <a:rPr lang="en-US"/>
              <a:t>Click to edit Master text styles</a:t>
            </a:r>
            <a:endParaRPr/>
          </a:p>
        </p:txBody>
      </p:sp>
      <p:sp>
        <p:nvSpPr>
          <p:cNvPr id="8" name="Text Placeholder 4"/>
          <p:cNvSpPr>
            <a:spLocks noGrp="1"/>
          </p:cNvSpPr>
          <p:nvPr>
            <p:ph type="body" sz="quarter" idx="3"/>
          </p:nvPr>
        </p:nvSpPr>
        <p:spPr bwMode="auto">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defRPr/>
            </a:pPr>
            <a:r>
              <a:rPr lang="en-US"/>
              <a:t>Click to edit Master text styles</a:t>
            </a:r>
            <a:endParaRPr/>
          </a:p>
        </p:txBody>
      </p:sp>
      <p:sp>
        <p:nvSpPr>
          <p:cNvPr id="9" name="Picture Placeholder 2"/>
          <p:cNvSpPr>
            <a:spLocks noGrp="1" noChangeAspect="1"/>
          </p:cNvSpPr>
          <p:nvPr>
            <p:ph type="pic" idx="21"/>
          </p:nvPr>
        </p:nvSpPr>
        <p:spPr bwMode="auto">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a:defRPr/>
            </a:pPr>
            <a:r>
              <a:rPr lang="en-US"/>
              <a:t>Click icon to add picture</a:t>
            </a:r>
          </a:p>
        </p:txBody>
      </p:sp>
      <p:sp>
        <p:nvSpPr>
          <p:cNvPr id="10" name="Text Placeholder 3"/>
          <p:cNvSpPr>
            <a:spLocks noGrp="1"/>
          </p:cNvSpPr>
          <p:nvPr>
            <p:ph type="body" sz="half" idx="19"/>
          </p:nvPr>
        </p:nvSpPr>
        <p:spPr bwMode="auto">
          <a:xfrm>
            <a:off x="3888022" y="4827210"/>
            <a:ext cx="2934406" cy="65918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defRPr/>
            </a:pPr>
            <a:r>
              <a:rPr lang="en-US"/>
              <a:t>Click to edit Master text styles</a:t>
            </a:r>
            <a:endParaRPr/>
          </a:p>
        </p:txBody>
      </p:sp>
      <p:sp>
        <p:nvSpPr>
          <p:cNvPr id="11" name="Text Placeholder 4"/>
          <p:cNvSpPr>
            <a:spLocks noGrp="1"/>
          </p:cNvSpPr>
          <p:nvPr>
            <p:ph type="body" sz="quarter" idx="13"/>
          </p:nvPr>
        </p:nvSpPr>
        <p:spPr bwMode="auto">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defRPr/>
            </a:pPr>
            <a:r>
              <a:rPr lang="en-US"/>
              <a:t>Click to edit Master text styles</a:t>
            </a:r>
            <a:endParaRPr/>
          </a:p>
        </p:txBody>
      </p:sp>
      <p:sp>
        <p:nvSpPr>
          <p:cNvPr id="12" name="Picture Placeholder 2"/>
          <p:cNvSpPr>
            <a:spLocks noGrp="1" noChangeAspect="1"/>
          </p:cNvSpPr>
          <p:nvPr>
            <p:ph type="pic" idx="22"/>
          </p:nvPr>
        </p:nvSpPr>
        <p:spPr bwMode="auto">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a:defRPr/>
            </a:pPr>
            <a:r>
              <a:rPr lang="en-US"/>
              <a:t>Click icon to add picture</a:t>
            </a:r>
          </a:p>
        </p:txBody>
      </p:sp>
      <p:sp>
        <p:nvSpPr>
          <p:cNvPr id="13" name="Text Placeholder 3"/>
          <p:cNvSpPr>
            <a:spLocks noGrp="1"/>
          </p:cNvSpPr>
          <p:nvPr>
            <p:ph type="body" sz="half" idx="20"/>
          </p:nvPr>
        </p:nvSpPr>
        <p:spPr bwMode="auto">
          <a:xfrm>
            <a:off x="7124575" y="4827208"/>
            <a:ext cx="2935997" cy="65918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defRPr/>
            </a:pPr>
            <a:r>
              <a:rPr lang="en-US"/>
              <a:t>Click to edit Master text styles</a:t>
            </a:r>
            <a:endParaRPr/>
          </a:p>
        </p:txBody>
      </p:sp>
      <p:cxnSp>
        <p:nvCxnSpPr>
          <p:cNvPr id="14" name="Straight Connector 18"/>
          <p:cNvCxnSpPr>
            <a:cxnSpLocks/>
          </p:cNvCxnSpPr>
          <p:nvPr/>
        </p:nvCxnSpPr>
        <p:spPr bwMode="auto">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9"/>
          <p:cNvCxnSpPr>
            <a:cxnSpLocks/>
          </p:cNvCxnSpPr>
          <p:nvPr/>
        </p:nvCxnSpPr>
        <p:spPr bwMode="auto">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6" name="Date Placeholder 3"/>
          <p:cNvSpPr>
            <a:spLocks noGrp="1"/>
          </p:cNvSpPr>
          <p:nvPr>
            <p:ph type="dt" sz="half" idx="10"/>
          </p:nvPr>
        </p:nvSpPr>
        <p:spPr bwMode="auto"/>
        <p:txBody>
          <a:bodyPr/>
          <a:lstStyle/>
          <a:p>
            <a:pPr>
              <a:defRPr/>
            </a:pPr>
            <a:fld id="{DDE28EAC-4C8F-4B19-8FA2-EE4F73F35038}" type="datetimeFigureOut">
              <a:rPr lang="en-GB"/>
              <a:pPr>
                <a:defRPr/>
              </a:pPr>
              <a:t>23/07/2021</a:t>
            </a:fld>
            <a:endParaRPr lang="en-GB"/>
          </a:p>
        </p:txBody>
      </p:sp>
      <p:sp>
        <p:nvSpPr>
          <p:cNvPr id="17" name="Footer Placeholder 4"/>
          <p:cNvSpPr>
            <a:spLocks noGrp="1"/>
          </p:cNvSpPr>
          <p:nvPr>
            <p:ph type="ftr" sz="quarter" idx="11"/>
          </p:nvPr>
        </p:nvSpPr>
        <p:spPr bwMode="auto"/>
        <p:txBody>
          <a:bodyPr/>
          <a:lstStyle/>
          <a:p>
            <a:pPr>
              <a:defRPr/>
            </a:pPr>
            <a:endParaRPr lang="en-GB"/>
          </a:p>
        </p:txBody>
      </p:sp>
      <p:sp>
        <p:nvSpPr>
          <p:cNvPr id="18" name="Slide Number Placeholder 5"/>
          <p:cNvSpPr>
            <a:spLocks noGrp="1"/>
          </p:cNvSpPr>
          <p:nvPr>
            <p:ph type="sldNum" sz="quarter" idx="12"/>
          </p:nvPr>
        </p:nvSpPr>
        <p:spPr bwMode="auto"/>
        <p:txBody>
          <a:bodyPr/>
          <a:lstStyle/>
          <a:p>
            <a:pPr>
              <a:defRPr/>
            </a:pPr>
            <a:fld id="{A907DCCB-FE8E-4C7A-8490-8ACD8032D3D0}" type="slidenum">
              <a:rPr lang="en-GB"/>
              <a:pPr>
                <a:defRPr/>
              </a:pPr>
              <a:t>‹#›</a:t>
            </a:fld>
            <a:endParaRPr lang="en-GB"/>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PhAnim="0" type="vertTx" preserve="1" userDrawn="1">
  <p:cSld name="1_Title and Vertical Text">
    <p:spTree>
      <p:nvGrpSpPr>
        <p:cNvPr id="1" name=""/>
        <p:cNvGrpSpPr/>
        <p:nvPr/>
      </p:nvGrpSpPr>
      <p:grpSpPr bwMode="auto">
        <a:xfrm>
          <a:off x="0" y="0"/>
          <a:ext cx="0" cy="0"/>
          <a:chOff x="0" y="0"/>
          <a:chExt cx="0" cy="0"/>
        </a:xfrm>
      </p:grpSpPr>
      <p:sp>
        <p:nvSpPr>
          <p:cNvPr id="4" name="Title 1"/>
          <p:cNvSpPr>
            <a:spLocks noGrp="1"/>
          </p:cNvSpPr>
          <p:nvPr>
            <p:ph type="title"/>
          </p:nvPr>
        </p:nvSpPr>
        <p:spPr bwMode="auto"/>
        <p:txBody>
          <a:bodyPr/>
          <a:lstStyle/>
          <a:p>
            <a:pPr>
              <a:defRPr/>
            </a:pPr>
            <a:r>
              <a:rPr lang="en-US"/>
              <a:t>Click to edit Master title style</a:t>
            </a:r>
          </a:p>
        </p:txBody>
      </p:sp>
      <p:sp>
        <p:nvSpPr>
          <p:cNvPr id="5" name="Vertical Text Placeholder 2"/>
          <p:cNvSpPr>
            <a:spLocks noGrp="1"/>
          </p:cNvSpPr>
          <p:nvPr>
            <p:ph type="body" orient="vert" idx="1"/>
          </p:nvPr>
        </p:nvSpPr>
        <p:spPr bwMode="auto"/>
        <p:txBody>
          <a:bodyPr vert="eaVert" anchor="t" anchorCtr="0"/>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p>
        </p:txBody>
      </p:sp>
      <p:sp>
        <p:nvSpPr>
          <p:cNvPr id="6" name="Date Placeholder 3"/>
          <p:cNvSpPr>
            <a:spLocks noGrp="1"/>
          </p:cNvSpPr>
          <p:nvPr>
            <p:ph type="dt" sz="half" idx="10"/>
          </p:nvPr>
        </p:nvSpPr>
        <p:spPr bwMode="auto"/>
        <p:txBody>
          <a:bodyPr/>
          <a:lstStyle/>
          <a:p>
            <a:pPr>
              <a:defRPr/>
            </a:pPr>
            <a:fld id="{DDE28EAC-4C8F-4B19-8FA2-EE4F73F35038}" type="datetimeFigureOut">
              <a:rPr lang="en-GB"/>
              <a:pPr>
                <a:defRPr/>
              </a:pPr>
              <a:t>23/07/2021</a:t>
            </a:fld>
            <a:endParaRPr lang="en-GB"/>
          </a:p>
        </p:txBody>
      </p:sp>
      <p:sp>
        <p:nvSpPr>
          <p:cNvPr id="7" name="Footer Placeholder 4"/>
          <p:cNvSpPr>
            <a:spLocks noGrp="1"/>
          </p:cNvSpPr>
          <p:nvPr>
            <p:ph type="ftr" sz="quarter" idx="11"/>
          </p:nvPr>
        </p:nvSpPr>
        <p:spPr bwMode="auto"/>
        <p:txBody>
          <a:bodyPr/>
          <a:lstStyle/>
          <a:p>
            <a:pPr>
              <a:defRPr/>
            </a:pPr>
            <a:endParaRPr lang="en-GB"/>
          </a:p>
        </p:txBody>
      </p:sp>
      <p:sp>
        <p:nvSpPr>
          <p:cNvPr id="8" name="Slide Number Placeholder 5"/>
          <p:cNvSpPr>
            <a:spLocks noGrp="1"/>
          </p:cNvSpPr>
          <p:nvPr>
            <p:ph type="sldNum" sz="quarter" idx="12"/>
          </p:nvPr>
        </p:nvSpPr>
        <p:spPr bwMode="auto"/>
        <p:txBody>
          <a:bodyPr/>
          <a:lstStyle/>
          <a:p>
            <a:pPr>
              <a:defRPr/>
            </a:pPr>
            <a:fld id="{A907DCCB-FE8E-4C7A-8490-8ACD8032D3D0}" type="slidenum">
              <a:rPr lang="en-GB"/>
              <a:pPr>
                <a:defRPr/>
              </a:pPr>
              <a:t>‹#›</a:t>
            </a:fld>
            <a:endParaRPr lang="en-GB"/>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PhAnim="0" type="vertTitleAndTx" preserve="1" userDrawn="1">
  <p:cSld name="1_Vertical Title and Text">
    <p:spTree>
      <p:nvGrpSpPr>
        <p:cNvPr id="1" name=""/>
        <p:cNvGrpSpPr/>
        <p:nvPr/>
      </p:nvGrpSpPr>
      <p:grpSpPr bwMode="auto">
        <a:xfrm>
          <a:off x="0" y="0"/>
          <a:ext cx="0" cy="0"/>
          <a:chOff x="0" y="0"/>
          <a:chExt cx="0" cy="0"/>
        </a:xfrm>
      </p:grpSpPr>
      <p:sp>
        <p:nvSpPr>
          <p:cNvPr id="4" name="Vertical Title 1"/>
          <p:cNvSpPr>
            <a:spLocks noGrp="1"/>
          </p:cNvSpPr>
          <p:nvPr>
            <p:ph type="title" orient="vert"/>
          </p:nvPr>
        </p:nvSpPr>
        <p:spPr bwMode="auto">
          <a:xfrm>
            <a:off x="8304212" y="430213"/>
            <a:ext cx="1752601" cy="5826125"/>
          </a:xfrm>
        </p:spPr>
        <p:txBody>
          <a:bodyPr vert="eaVert" anchor="b" anchorCtr="0"/>
          <a:lstStyle/>
          <a:p>
            <a:pPr>
              <a:defRPr/>
            </a:pPr>
            <a:r>
              <a:rPr lang="en-US"/>
              <a:t>Click to edit Master title style</a:t>
            </a:r>
          </a:p>
        </p:txBody>
      </p:sp>
      <p:sp>
        <p:nvSpPr>
          <p:cNvPr id="5" name="Vertical Text Placeholder 2"/>
          <p:cNvSpPr>
            <a:spLocks noGrp="1"/>
          </p:cNvSpPr>
          <p:nvPr>
            <p:ph type="body" orient="vert" idx="1"/>
          </p:nvPr>
        </p:nvSpPr>
        <p:spPr bwMode="auto">
          <a:xfrm>
            <a:off x="652463" y="887414"/>
            <a:ext cx="7423149" cy="5368924"/>
          </a:xfrm>
        </p:spPr>
        <p:txBody>
          <a:bodyPr vert="eaVert"/>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p>
        </p:txBody>
      </p:sp>
      <p:sp>
        <p:nvSpPr>
          <p:cNvPr id="6" name="Date Placeholder 3"/>
          <p:cNvSpPr>
            <a:spLocks noGrp="1"/>
          </p:cNvSpPr>
          <p:nvPr>
            <p:ph type="dt" sz="half" idx="10"/>
          </p:nvPr>
        </p:nvSpPr>
        <p:spPr bwMode="auto"/>
        <p:txBody>
          <a:bodyPr/>
          <a:lstStyle/>
          <a:p>
            <a:pPr>
              <a:defRPr/>
            </a:pPr>
            <a:fld id="{DDE28EAC-4C8F-4B19-8FA2-EE4F73F35038}" type="datetimeFigureOut">
              <a:rPr lang="en-GB"/>
              <a:pPr>
                <a:defRPr/>
              </a:pPr>
              <a:t>23/07/2021</a:t>
            </a:fld>
            <a:endParaRPr lang="en-GB"/>
          </a:p>
        </p:txBody>
      </p:sp>
      <p:sp>
        <p:nvSpPr>
          <p:cNvPr id="7" name="Footer Placeholder 4"/>
          <p:cNvSpPr>
            <a:spLocks noGrp="1"/>
          </p:cNvSpPr>
          <p:nvPr>
            <p:ph type="ftr" sz="quarter" idx="11"/>
          </p:nvPr>
        </p:nvSpPr>
        <p:spPr bwMode="auto"/>
        <p:txBody>
          <a:bodyPr/>
          <a:lstStyle/>
          <a:p>
            <a:pPr>
              <a:defRPr/>
            </a:pPr>
            <a:endParaRPr lang="en-GB"/>
          </a:p>
        </p:txBody>
      </p:sp>
      <p:sp>
        <p:nvSpPr>
          <p:cNvPr id="8" name="Slide Number Placeholder 5"/>
          <p:cNvSpPr>
            <a:spLocks noGrp="1"/>
          </p:cNvSpPr>
          <p:nvPr>
            <p:ph type="sldNum" sz="quarter" idx="12"/>
          </p:nvPr>
        </p:nvSpPr>
        <p:spPr bwMode="auto"/>
        <p:txBody>
          <a:bodyPr/>
          <a:lstStyle/>
          <a:p>
            <a:pPr>
              <a:defRPr/>
            </a:pPr>
            <a:fld id="{A907DCCB-FE8E-4C7A-8490-8ACD8032D3D0}"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image" Target="../media/image5.png"/><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image" Target="../media/image4.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image" Target="../media/image3.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image" Target="../media/image2.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36">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37">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38">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39">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a:defRPr/>
            </a:pPr>
            <a:fld id="{DDE28EAC-4C8F-4B19-8FA2-EE4F73F35038}" type="datetimeFigureOut">
              <a:rPr lang="en-GB" smtClean="0"/>
              <a:pPr>
                <a:defRPr/>
              </a:pPr>
              <a:t>23/07/2021</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a:defRPr/>
            </a:pPr>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pPr>
              <a:defRPr/>
            </a:pPr>
            <a:fld id="{A907DCCB-FE8E-4C7A-8490-8ACD8032D3D0}" type="slidenum">
              <a:rPr lang="en-GB" smtClean="0"/>
              <a:pPr>
                <a:defRPr/>
              </a:pPr>
              <a:t>‹#›</a:t>
            </a:fld>
            <a:endParaRPr lang="en-GB"/>
          </a:p>
        </p:txBody>
      </p:sp>
    </p:spTree>
    <p:extLst>
      <p:ext uri="{BB962C8B-B14F-4D97-AF65-F5344CB8AC3E}">
        <p14:creationId xmlns:p14="http://schemas.microsoft.com/office/powerpoint/2010/main" val="473573505"/>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 id="2147483649" r:id="rId18"/>
    <p:sldLayoutId id="2147483650" r:id="rId19"/>
    <p:sldLayoutId id="2147483651" r:id="rId20"/>
    <p:sldLayoutId id="2147483652" r:id="rId21"/>
    <p:sldLayoutId id="2147483653" r:id="rId22"/>
    <p:sldLayoutId id="2147483654" r:id="rId23"/>
    <p:sldLayoutId id="2147483655" r:id="rId24"/>
    <p:sldLayoutId id="2147483656" r:id="rId25"/>
    <p:sldLayoutId id="2147483657" r:id="rId26"/>
    <p:sldLayoutId id="2147483658" r:id="rId27"/>
    <p:sldLayoutId id="2147483659" r:id="rId28"/>
    <p:sldLayoutId id="2147483660" r:id="rId29"/>
    <p:sldLayoutId id="2147483661" r:id="rId30"/>
    <p:sldLayoutId id="2147483662" r:id="rId31"/>
    <p:sldLayoutId id="2147483663" r:id="rId32"/>
    <p:sldLayoutId id="2147483664" r:id="rId33"/>
    <p:sldLayoutId id="2147483665" r:id="rId34"/>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1.xml"/><Relationship Id="rId6" Type="http://schemas.openxmlformats.org/officeDocument/2006/relationships/image" Target="../media/image11.png"/><Relationship Id="rId5" Type="http://schemas.openxmlformats.org/officeDocument/2006/relationships/image" Target="../media/image5.pn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1.xml"/><Relationship Id="rId5" Type="http://schemas.openxmlformats.org/officeDocument/2006/relationships/image" Target="../media/image5.png"/><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ieeexplore.ieee.org/abstract/document/8342436" TargetMode="External"/><Relationship Id="rId3" Type="http://schemas.openxmlformats.org/officeDocument/2006/relationships/hyperlink" Target="file:///C:\Users\ce_di\Downloads\10.29121\granthaalayah.v8.i8.2020.926" TargetMode="External"/><Relationship Id="rId7" Type="http://schemas.openxmlformats.org/officeDocument/2006/relationships/hyperlink" Target="https://www.ceeol.com/search/article-detail?id=589029" TargetMode="External"/><Relationship Id="rId2" Type="http://schemas.openxmlformats.org/officeDocument/2006/relationships/hyperlink" Target="file:///C:\Users\ce_di\Downloads\10.1111\jsbm.12483" TargetMode="External"/><Relationship Id="rId1" Type="http://schemas.openxmlformats.org/officeDocument/2006/relationships/slideLayout" Target="../slideLayouts/slideLayout2.xml"/><Relationship Id="rId6" Type="http://schemas.openxmlformats.org/officeDocument/2006/relationships/hyperlink" Target="file:///C:\Users\ce_di\Downloads\10.1016\j.sbspro.2018.03.012" TargetMode="External"/><Relationship Id="rId5" Type="http://schemas.openxmlformats.org/officeDocument/2006/relationships/hyperlink" Target="file:///C:\Users\ce_di\Downloads\10.5590\ijamt.2019.18.1.04" TargetMode="External"/><Relationship Id="rId10" Type="http://schemas.openxmlformats.org/officeDocument/2006/relationships/hyperlink" Target="http://pure.iiasa.ac.at/id/eprint/15975/1/AAM.pdf" TargetMode="External"/><Relationship Id="rId4" Type="http://schemas.openxmlformats.org/officeDocument/2006/relationships/hyperlink" Target="file:///C:\Users\ce_di\Downloads\10.1007\s10551-017-3504-8" TargetMode="External"/><Relationship Id="rId9" Type="http://schemas.openxmlformats.org/officeDocument/2006/relationships/hyperlink" Target="http://www.journal4research.org/articles/J4RV4I2027.pdf"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pic>
        <p:nvPicPr>
          <p:cNvPr id="4" name="Picture 23" descr="Graphical user interface&#10;&#10;Description automatically generated with medium confidence"/>
          <p:cNvPicPr>
            <a:picLocks noChangeAspect="1"/>
          </p:cNvPicPr>
          <p:nvPr/>
        </p:nvPicPr>
        <p:blipFill>
          <a:blip r:embed="rId2"/>
          <a:stretch/>
        </p:blipFill>
        <p:spPr bwMode="auto">
          <a:xfrm>
            <a:off x="201563" y="239644"/>
            <a:ext cx="1779637" cy="1545246"/>
          </a:xfrm>
          <a:prstGeom prst="rect">
            <a:avLst/>
          </a:prstGeom>
        </p:spPr>
      </p:pic>
      <p:sp>
        <p:nvSpPr>
          <p:cNvPr id="6" name="TextBox 25"/>
          <p:cNvSpPr txBox="1"/>
          <p:nvPr/>
        </p:nvSpPr>
        <p:spPr bwMode="auto">
          <a:xfrm>
            <a:off x="5270293" y="5457586"/>
            <a:ext cx="1651414" cy="523220"/>
          </a:xfrm>
          <a:prstGeom prst="rect">
            <a:avLst/>
          </a:prstGeom>
          <a:noFill/>
        </p:spPr>
        <p:txBody>
          <a:bodyPr wrap="none" rtlCol="0">
            <a:spAutoFit/>
          </a:bodyPr>
          <a:lstStyle/>
          <a:p>
            <a:pPr algn="ctr">
              <a:defRPr/>
            </a:pPr>
            <a:r>
              <a:rPr lang="en-GB" sz="2800" b="1" dirty="0">
                <a:solidFill>
                  <a:schemeClr val="bg1"/>
                </a:solidFill>
                <a:latin typeface="Times New Roman" panose="02020603050405020304" pitchFamily="18" charset="0"/>
                <a:cs typeface="Times New Roman" panose="02020603050405020304" pitchFamily="18" charset="0"/>
              </a:rPr>
              <a:t>July 2021</a:t>
            </a:r>
            <a:endParaRPr b="1" dirty="0">
              <a:solidFill>
                <a:schemeClr val="bg1"/>
              </a:solidFill>
              <a:latin typeface="Times New Roman" panose="02020603050405020304" pitchFamily="18" charset="0"/>
              <a:cs typeface="Times New Roman" panose="02020603050405020304" pitchFamily="18" charset="0"/>
            </a:endParaRPr>
          </a:p>
        </p:txBody>
      </p:sp>
      <p:sp>
        <p:nvSpPr>
          <p:cNvPr id="7" name="TextBox 6"/>
          <p:cNvSpPr txBox="1"/>
          <p:nvPr/>
        </p:nvSpPr>
        <p:spPr>
          <a:xfrm>
            <a:off x="1905000" y="2891879"/>
            <a:ext cx="7924800" cy="1200329"/>
          </a:xfrm>
          <a:prstGeom prst="rect">
            <a:avLst/>
          </a:prstGeom>
          <a:noFill/>
        </p:spPr>
        <p:txBody>
          <a:bodyPr wrap="square" rtlCol="0">
            <a:spAutoFit/>
          </a:bodyPr>
          <a:lstStyle/>
          <a:p>
            <a:pPr algn="ctr"/>
            <a:r>
              <a:rPr lang="en-US" sz="2400" b="1" dirty="0">
                <a:solidFill>
                  <a:schemeClr val="bg1"/>
                </a:solidFill>
                <a:latin typeface="Times New Roman" panose="02020603050405020304" pitchFamily="18" charset="0"/>
                <a:cs typeface="Times New Roman" pitchFamily="18" charset="0"/>
              </a:rPr>
              <a:t>Title: Effectiveness of the use of mobile application software </a:t>
            </a:r>
            <a:r>
              <a:rPr lang="en-US" sz="2400" b="1" dirty="0">
                <a:solidFill>
                  <a:schemeClr val="accent2">
                    <a:lumMod val="60000"/>
                    <a:lumOff val="40000"/>
                  </a:schemeClr>
                </a:solidFill>
                <a:latin typeface="Times New Roman" panose="02020603050405020304" pitchFamily="18" charset="0"/>
                <a:cs typeface="Times New Roman" pitchFamily="18" charset="0"/>
              </a:rPr>
              <a:t>“</a:t>
            </a:r>
            <a:r>
              <a:rPr lang="en-IN" sz="2400" b="1" dirty="0">
                <a:solidFill>
                  <a:schemeClr val="accent2">
                    <a:lumMod val="60000"/>
                    <a:lumOff val="40000"/>
                  </a:schemeClr>
                </a:solidFill>
                <a:latin typeface="Times New Roman" panose="02020603050405020304" pitchFamily="18" charset="0"/>
                <a:ea typeface="Times New Roman"/>
                <a:cs typeface="Times New Roman" panose="02020603050405020304" pitchFamily="18" charset="0"/>
              </a:rPr>
              <a:t>Schedule.me</a:t>
            </a:r>
            <a:r>
              <a:rPr lang="en-US" sz="2400" b="1" dirty="0">
                <a:solidFill>
                  <a:schemeClr val="accent2">
                    <a:lumMod val="60000"/>
                    <a:lumOff val="40000"/>
                  </a:schemeClr>
                </a:solidFill>
                <a:latin typeface="Times New Roman" panose="02020603050405020304" pitchFamily="18" charset="0"/>
                <a:cs typeface="Times New Roman" pitchFamily="18" charset="0"/>
              </a:rPr>
              <a:t>” </a:t>
            </a:r>
            <a:r>
              <a:rPr lang="en-US" sz="2400" b="1" dirty="0">
                <a:solidFill>
                  <a:schemeClr val="bg1"/>
                </a:solidFill>
                <a:latin typeface="Times New Roman" panose="02020603050405020304" pitchFamily="18" charset="0"/>
                <a:cs typeface="Times New Roman" pitchFamily="18" charset="0"/>
              </a:rPr>
              <a:t>in the business of small and medium enterprises</a:t>
            </a:r>
            <a:r>
              <a:rPr lang="en-IN" sz="2400" b="1" dirty="0">
                <a:solidFill>
                  <a:schemeClr val="bg1"/>
                </a:solidFill>
                <a:latin typeface="Times New Roman" panose="02020603050405020304" pitchFamily="18" charset="0"/>
                <a:cs typeface="Times New Roman" panose="02020603050405020304" pitchFamily="18" charset="0"/>
              </a:rPr>
              <a:t> manage human resource practices </a:t>
            </a:r>
            <a:endParaRPr lang="en-US" sz="2400" b="1" dirty="0">
              <a:solidFill>
                <a:schemeClr val="bg1"/>
              </a:solidFill>
              <a:latin typeface="Times New Roman" panose="02020603050405020304" pitchFamily="18" charset="0"/>
              <a:cs typeface="Times New Roman" pitchFamily="18" charset="0"/>
            </a:endParaRPr>
          </a:p>
        </p:txBody>
      </p:sp>
      <p:sp>
        <p:nvSpPr>
          <p:cNvPr id="2" name="TextBox 1">
            <a:extLst>
              <a:ext uri="{FF2B5EF4-FFF2-40B4-BE49-F238E27FC236}">
                <a16:creationId xmlns:a16="http://schemas.microsoft.com/office/drawing/2014/main" id="{4E57A404-81C3-4DB8-B669-0C0130280FF1}"/>
              </a:ext>
            </a:extLst>
          </p:cNvPr>
          <p:cNvSpPr txBox="1"/>
          <p:nvPr/>
        </p:nvSpPr>
        <p:spPr>
          <a:xfrm>
            <a:off x="3276600" y="1520234"/>
            <a:ext cx="5486400" cy="830997"/>
          </a:xfrm>
          <a:prstGeom prst="rect">
            <a:avLst/>
          </a:prstGeom>
          <a:noFill/>
        </p:spPr>
        <p:txBody>
          <a:bodyPr wrap="square" rtlCol="0">
            <a:spAutoFit/>
          </a:bodyPr>
          <a:lstStyle/>
          <a:p>
            <a:pPr algn="ctr"/>
            <a:r>
              <a:rPr lang="en-GB" altLang="en-US" sz="2400" b="1" dirty="0">
                <a:solidFill>
                  <a:schemeClr val="bg1"/>
                </a:solidFill>
                <a:latin typeface="Times New Roman" panose="02020603050405020304" pitchFamily="18" charset="0"/>
                <a:cs typeface="Times New Roman" panose="02020603050405020304" pitchFamily="18" charset="0"/>
              </a:rPr>
              <a:t>Module: Major Project(</a:t>
            </a:r>
            <a:r>
              <a:rPr lang="en-GB" sz="2400" b="1" dirty="0">
                <a:solidFill>
                  <a:schemeClr val="bg1"/>
                </a:solidFill>
                <a:latin typeface="Times New Roman" panose="02020603050405020304" pitchFamily="18" charset="0"/>
                <a:cs typeface="Times New Roman" panose="02020603050405020304" pitchFamily="18" charset="0"/>
              </a:rPr>
              <a:t>CSAC6000</a:t>
            </a:r>
            <a:r>
              <a:rPr lang="en-GB" altLang="en-US" sz="2400" b="1" dirty="0">
                <a:solidFill>
                  <a:schemeClr val="bg1"/>
                </a:solidFill>
                <a:latin typeface="Times New Roman" panose="02020603050405020304" pitchFamily="18" charset="0"/>
                <a:cs typeface="Times New Roman" panose="02020603050405020304" pitchFamily="18" charset="0"/>
              </a:rPr>
              <a:t>)</a:t>
            </a:r>
          </a:p>
          <a:p>
            <a:pPr algn="ctr"/>
            <a:r>
              <a:rPr lang="en-GB" sz="2400" b="1" dirty="0">
                <a:solidFill>
                  <a:schemeClr val="bg1"/>
                </a:solidFill>
                <a:latin typeface="Times New Roman" panose="02020603050405020304" pitchFamily="18" charset="0"/>
                <a:cs typeface="Times New Roman" panose="02020603050405020304" pitchFamily="18" charset="0"/>
              </a:rPr>
              <a:t>Assessment Component 1 – Interim Viva</a:t>
            </a:r>
            <a:endParaRPr lang="en-GB" altLang="en-US" sz="24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3A0EA30-D35E-43A9-AEED-DC1CD91DF8DF}"/>
              </a:ext>
            </a:extLst>
          </p:cNvPr>
          <p:cNvSpPr txBox="1"/>
          <p:nvPr/>
        </p:nvSpPr>
        <p:spPr>
          <a:xfrm>
            <a:off x="440496" y="4712407"/>
            <a:ext cx="2929007" cy="646331"/>
          </a:xfrm>
          <a:prstGeom prst="rect">
            <a:avLst/>
          </a:prstGeom>
          <a:noFill/>
        </p:spPr>
        <p:txBody>
          <a:bodyPr wrap="none" rtlCol="0">
            <a:spAutoFit/>
          </a:bodyPr>
          <a:lstStyle/>
          <a:p>
            <a:r>
              <a:rPr lang="en-GB" b="1" dirty="0">
                <a:solidFill>
                  <a:schemeClr val="bg1"/>
                </a:solidFill>
                <a:latin typeface="Times New Roman" panose="02020603050405020304" pitchFamily="18" charset="0"/>
                <a:cs typeface="Times New Roman" panose="02020603050405020304" pitchFamily="18" charset="0"/>
              </a:rPr>
              <a:t>Student: Celdwan Bandeira</a:t>
            </a:r>
          </a:p>
          <a:p>
            <a:r>
              <a:rPr lang="en-GB" b="1" dirty="0">
                <a:solidFill>
                  <a:schemeClr val="bg1"/>
                </a:solidFill>
                <a:latin typeface="Times New Roman" panose="02020603050405020304" pitchFamily="18" charset="0"/>
                <a:cs typeface="Times New Roman" panose="02020603050405020304" pitchFamily="18" charset="0"/>
              </a:rPr>
              <a:t>ID:1812407</a:t>
            </a:r>
          </a:p>
        </p:txBody>
      </p:sp>
      <p:sp>
        <p:nvSpPr>
          <p:cNvPr id="8" name="TextBox 7">
            <a:extLst>
              <a:ext uri="{FF2B5EF4-FFF2-40B4-BE49-F238E27FC236}">
                <a16:creationId xmlns:a16="http://schemas.microsoft.com/office/drawing/2014/main" id="{474D435B-3C61-4F62-B71A-989D88F650CF}"/>
              </a:ext>
            </a:extLst>
          </p:cNvPr>
          <p:cNvSpPr txBox="1"/>
          <p:nvPr/>
        </p:nvSpPr>
        <p:spPr>
          <a:xfrm>
            <a:off x="8312792" y="4712407"/>
            <a:ext cx="3130024" cy="369332"/>
          </a:xfrm>
          <a:prstGeom prst="rect">
            <a:avLst/>
          </a:prstGeom>
          <a:noFill/>
        </p:spPr>
        <p:txBody>
          <a:bodyPr wrap="none" rtlCol="0">
            <a:spAutoFit/>
          </a:bodyPr>
          <a:lstStyle/>
          <a:p>
            <a:r>
              <a:rPr lang="en-GB" b="1" dirty="0">
                <a:solidFill>
                  <a:schemeClr val="bg1"/>
                </a:solidFill>
                <a:latin typeface="Times New Roman" panose="02020603050405020304" pitchFamily="18" charset="0"/>
                <a:cs typeface="Times New Roman" panose="02020603050405020304" pitchFamily="18" charset="0"/>
              </a:rPr>
              <a:t>Lecturer: Renuga Jayakumar</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sp>
        <p:nvSpPr>
          <p:cNvPr id="4" name="Rectangle 7"/>
          <p:cNvSpPr>
            <a:spLocks noGrp="1" noRot="1" noChangeAspect="1" noMove="1" noResize="1" noEditPoints="1" noAdjustHandles="1" noChangeArrowheads="1" noChangeShapeType="1" noTextEdit="1"/>
          </p:cNvSpPr>
          <p:nvPr/>
        </p:nvSpPr>
        <p:spPr bwMode="auto">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a:lnSpc>
                <a:spcPct val="100000"/>
              </a:lnSpc>
              <a:spcBef>
                <a:spcPts val="0"/>
              </a:spcBef>
              <a:spcAft>
                <a:spcPts val="0"/>
              </a:spcAft>
              <a:buClrTx/>
              <a:buSzTx/>
              <a:buFontTx/>
              <a:buNone/>
              <a:defRPr/>
            </a:pPr>
            <a:endParaRPr lang="en-US" sz="1800" b="0" i="0" u="none" strike="noStrike" cap="none" spc="0">
              <a:ln>
                <a:noFill/>
              </a:ln>
              <a:solidFill>
                <a:prstClr val="white"/>
              </a:solidFill>
              <a:latin typeface="Century Gothic"/>
              <a:ea typeface="Arial"/>
              <a:cs typeface="Arial"/>
            </a:endParaRPr>
          </a:p>
        </p:txBody>
      </p:sp>
      <p:sp>
        <p:nvSpPr>
          <p:cNvPr id="5" name="Rectangle 9"/>
          <p:cNvSpPr>
            <a:spLocks noGrp="1" noRot="1" noChangeAspect="1" noMove="1" noResize="1" noEditPoints="1" noAdjustHandles="1" noChangeArrowheads="1" noChangeShapeType="1" noTextEdit="1"/>
          </p:cNvSpPr>
          <p:nvPr/>
        </p:nvSpPr>
        <p:spPr bwMode="auto">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Freeform 7"/>
          <p:cNvSpPr>
            <a:spLocks noGrp="1" noRot="1" noChangeAspect="1" noMove="1" noResize="1" noEditPoints="1" noAdjustHandles="1" noChangeArrowheads="1" noChangeShapeType="1" noTextEdit="1"/>
          </p:cNvSpPr>
          <p:nvPr/>
        </p:nvSpPr>
        <p:spPr bwMode="auto">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extrusionOk="0">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a:lnSpc>
                <a:spcPct val="100000"/>
              </a:lnSpc>
              <a:spcBef>
                <a:spcPts val="0"/>
              </a:spcBef>
              <a:spcAft>
                <a:spcPts val="0"/>
              </a:spcAft>
              <a:buClrTx/>
              <a:buSzTx/>
              <a:buFontTx/>
              <a:buNone/>
              <a:defRPr/>
            </a:pPr>
            <a:endParaRPr lang="en-US" sz="1800" b="0" i="0" u="none" strike="noStrike" cap="none" spc="0">
              <a:ln>
                <a:noFill/>
              </a:ln>
              <a:solidFill>
                <a:prstClr val="black"/>
              </a:solidFill>
              <a:latin typeface="Century Gothic"/>
              <a:ea typeface="Arial"/>
              <a:cs typeface="Arial"/>
            </a:endParaRPr>
          </a:p>
        </p:txBody>
      </p:sp>
      <p:sp useBgFill="1">
        <p:nvSpPr>
          <p:cNvPr id="7" name="Freeform: Shape 13"/>
          <p:cNvSpPr>
            <a:spLocks noGrp="1" noRot="1" noChangeAspect="1" noMove="1" noResize="1" noEditPoints="1" noAdjustHandles="1" noChangeArrowheads="1" noChangeShapeType="1" noTextEdit="1"/>
          </p:cNvSpPr>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extrusionOk="0">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8" name="Title 1"/>
          <p:cNvSpPr>
            <a:spLocks noGrp="1"/>
          </p:cNvSpPr>
          <p:nvPr>
            <p:ph type="title"/>
          </p:nvPr>
        </p:nvSpPr>
        <p:spPr bwMode="auto">
          <a:xfrm>
            <a:off x="1103312" y="452718"/>
            <a:ext cx="8947522" cy="1400530"/>
          </a:xfrm>
        </p:spPr>
        <p:txBody>
          <a:bodyPr anchor="ctr">
            <a:normAutofit/>
          </a:bodyPr>
          <a:lstStyle/>
          <a:p>
            <a:pPr>
              <a:defRPr/>
            </a:pPr>
            <a:r>
              <a:rPr lang="en-US" b="1" i="0" dirty="0">
                <a:solidFill>
                  <a:srgbClr val="FFFFFF"/>
                </a:solidFill>
                <a:latin typeface="Times New Roman" panose="02020603050405020304" pitchFamily="18" charset="0"/>
                <a:ea typeface="Arial"/>
                <a:cs typeface="Times New Roman" panose="02020603050405020304" pitchFamily="18" charset="0"/>
              </a:rPr>
              <a:t>Introduction</a:t>
            </a:r>
            <a:br>
              <a:rPr lang="en-US" b="0" i="0" dirty="0">
                <a:solidFill>
                  <a:srgbClr val="FFFFFF"/>
                </a:solidFill>
                <a:latin typeface="Century Gothic"/>
                <a:ea typeface="Arial"/>
                <a:cs typeface="Arial"/>
              </a:rPr>
            </a:br>
            <a:endParaRPr lang="en-GB" dirty="0">
              <a:solidFill>
                <a:srgbClr val="FFFFFF"/>
              </a:solidFill>
            </a:endParaRPr>
          </a:p>
        </p:txBody>
      </p:sp>
      <p:sp>
        <p:nvSpPr>
          <p:cNvPr id="9" name="Content Placeholder 2"/>
          <p:cNvSpPr>
            <a:spLocks noGrp="1"/>
          </p:cNvSpPr>
          <p:nvPr>
            <p:ph idx="1"/>
          </p:nvPr>
        </p:nvSpPr>
        <p:spPr bwMode="auto">
          <a:xfrm>
            <a:off x="1103312" y="2763520"/>
            <a:ext cx="8946541" cy="3484879"/>
          </a:xfrm>
        </p:spPr>
        <p:txBody>
          <a:bodyPr>
            <a:normAutofit fontScale="85000" lnSpcReduction="20000"/>
          </a:bodyPr>
          <a:lstStyle/>
          <a:p>
            <a:pPr marL="0" indent="0" algn="just">
              <a:lnSpc>
                <a:spcPct val="160000"/>
              </a:lnSpc>
              <a:buNone/>
              <a:defRPr/>
            </a:pPr>
            <a:r>
              <a:rPr lang="en-US" sz="1700" dirty="0">
                <a:latin typeface="Times New Roman" panose="02020603050405020304" pitchFamily="18" charset="0"/>
                <a:ea typeface="Arial"/>
                <a:cs typeface="Times New Roman" panose="02020603050405020304" pitchFamily="18" charset="0"/>
              </a:rPr>
              <a:t>Development of computer or mobile applications in recent days is at high power. On the other hand, along with the application of software within a commercial business helps in scheduling accuracy and control overtime. Market base of cloud computing in the year of 2020 has been forecasted to exceed around 330 billion dollars.  In this research it has been highlighted that determination is made about developing an android mobile application for project management facilitated with work schedule viewing, shift acceptance or declining, request time-off, clock-in or out and timesheet viewing. </a:t>
            </a:r>
          </a:p>
          <a:p>
            <a:pPr marL="0" indent="0" algn="just">
              <a:lnSpc>
                <a:spcPct val="160000"/>
              </a:lnSpc>
              <a:spcBef>
                <a:spcPts val="0"/>
              </a:spcBef>
              <a:buNone/>
            </a:pPr>
            <a:r>
              <a:rPr lang="en-IN" sz="1700" dirty="0">
                <a:latin typeface="Times New Roman"/>
                <a:ea typeface="Times New Roman"/>
              </a:rPr>
              <a:t>Mobile software application development includes binary systems and algorithmic structures with installable features. Using mobile phones has become the most popular way to control lifestyles and livelihood which influences shopping and performing almost every kind of job that is possible to make through electronic devices. The chosen android mobile application software named Schedule.me that is effective human resource management software for small and medium businesses. Schedule.me will be used to maintain the human resource activity of the organizations in a better and significant way and to support the work of the organization.</a:t>
            </a:r>
            <a:endParaRPr lang="en-US" sz="1700" dirty="0">
              <a:latin typeface="Arial"/>
            </a:endParaRPr>
          </a:p>
          <a:p>
            <a:pPr>
              <a:defRPr/>
            </a:pPr>
            <a:endParaRPr lang="en-GB" dirty="0"/>
          </a:p>
        </p:txBody>
      </p:sp>
    </p:spTree>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sp>
        <p:nvSpPr>
          <p:cNvPr id="4" name="Rectangle 7"/>
          <p:cNvSpPr>
            <a:spLocks noGrp="1" noRot="1" noChangeAspect="1" noMove="1" noResize="1" noEditPoints="1" noAdjustHandles="1" noChangeArrowheads="1" noChangeShapeType="1" noTextEdit="1"/>
          </p:cNvSpPr>
          <p:nvPr/>
        </p:nvSpPr>
        <p:spPr bwMode="auto">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a:lnSpc>
                <a:spcPct val="100000"/>
              </a:lnSpc>
              <a:spcBef>
                <a:spcPts val="0"/>
              </a:spcBef>
              <a:spcAft>
                <a:spcPts val="0"/>
              </a:spcAft>
              <a:buClrTx/>
              <a:buSzTx/>
              <a:buFontTx/>
              <a:buNone/>
              <a:defRPr/>
            </a:pPr>
            <a:endParaRPr lang="en-US" sz="1800" b="0" i="0" u="none" strike="noStrike" cap="none" spc="0" dirty="0">
              <a:ln>
                <a:noFill/>
              </a:ln>
              <a:solidFill>
                <a:prstClr val="white"/>
              </a:solidFill>
              <a:latin typeface="Century Gothic"/>
              <a:ea typeface="Arial"/>
              <a:cs typeface="Arial"/>
            </a:endParaRPr>
          </a:p>
        </p:txBody>
      </p:sp>
      <p:sp>
        <p:nvSpPr>
          <p:cNvPr id="5" name="Rectangle 9"/>
          <p:cNvSpPr>
            <a:spLocks noGrp="1" noRot="1" noChangeAspect="1" noMove="1" noResize="1" noEditPoints="1" noAdjustHandles="1" noChangeArrowheads="1" noChangeShapeType="1" noTextEdit="1"/>
          </p:cNvSpPr>
          <p:nvPr/>
        </p:nvSpPr>
        <p:spPr bwMode="auto">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Freeform 7"/>
          <p:cNvSpPr>
            <a:spLocks noGrp="1" noRot="1" noChangeAspect="1" noMove="1" noResize="1" noEditPoints="1" noAdjustHandles="1" noChangeArrowheads="1" noChangeShapeType="1" noTextEdit="1"/>
          </p:cNvSpPr>
          <p:nvPr/>
        </p:nvSpPr>
        <p:spPr bwMode="auto">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extrusionOk="0">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a:lnSpc>
                <a:spcPct val="100000"/>
              </a:lnSpc>
              <a:spcBef>
                <a:spcPts val="0"/>
              </a:spcBef>
              <a:spcAft>
                <a:spcPts val="0"/>
              </a:spcAft>
              <a:buClrTx/>
              <a:buSzTx/>
              <a:buFontTx/>
              <a:buNone/>
              <a:defRPr/>
            </a:pPr>
            <a:endParaRPr lang="en-US" sz="1800" b="0" i="0" u="none" strike="noStrike" cap="none" spc="0">
              <a:ln>
                <a:noFill/>
              </a:ln>
              <a:solidFill>
                <a:prstClr val="black"/>
              </a:solidFill>
              <a:latin typeface="Century Gothic"/>
              <a:ea typeface="Arial"/>
              <a:cs typeface="Arial"/>
            </a:endParaRPr>
          </a:p>
        </p:txBody>
      </p:sp>
      <p:sp useBgFill="1">
        <p:nvSpPr>
          <p:cNvPr id="7" name="Freeform: Shape 13"/>
          <p:cNvSpPr>
            <a:spLocks noGrp="1" noRot="1" noChangeAspect="1" noMove="1" noResize="1" noEditPoints="1" noAdjustHandles="1" noChangeArrowheads="1" noChangeShapeType="1" noTextEdit="1"/>
          </p:cNvSpPr>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extrusionOk="0">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8" name="Title 1"/>
          <p:cNvSpPr>
            <a:spLocks noGrp="1"/>
          </p:cNvSpPr>
          <p:nvPr>
            <p:ph type="title"/>
          </p:nvPr>
        </p:nvSpPr>
        <p:spPr bwMode="auto">
          <a:xfrm>
            <a:off x="1103312" y="452718"/>
            <a:ext cx="8737104" cy="1143000"/>
          </a:xfrm>
        </p:spPr>
        <p:txBody>
          <a:bodyPr anchor="ctr">
            <a:normAutofit/>
          </a:bodyPr>
          <a:lstStyle/>
          <a:p>
            <a:pPr>
              <a:defRPr/>
            </a:pPr>
            <a:r>
              <a:rPr lang="en-US" b="1" i="0" dirty="0">
                <a:solidFill>
                  <a:srgbClr val="FFFFFF"/>
                </a:solidFill>
                <a:latin typeface="Times New Roman" panose="02020603050405020304" pitchFamily="18" charset="0"/>
                <a:ea typeface="Arial"/>
                <a:cs typeface="Times New Roman" panose="02020603050405020304" pitchFamily="18" charset="0"/>
              </a:rPr>
              <a:t>Motivation</a:t>
            </a:r>
            <a:endParaRPr lang="en-GB" b="1" dirty="0">
              <a:solidFill>
                <a:srgbClr val="FFFFFF"/>
              </a:solidFill>
              <a:latin typeface="Times New Roman" panose="02020603050405020304" pitchFamily="18" charset="0"/>
              <a:cs typeface="Times New Roman" panose="02020603050405020304" pitchFamily="18" charset="0"/>
            </a:endParaRPr>
          </a:p>
        </p:txBody>
      </p:sp>
      <p:sp>
        <p:nvSpPr>
          <p:cNvPr id="9" name="Content Placeholder 2"/>
          <p:cNvSpPr>
            <a:spLocks noGrp="1"/>
          </p:cNvSpPr>
          <p:nvPr>
            <p:ph idx="1"/>
          </p:nvPr>
        </p:nvSpPr>
        <p:spPr bwMode="auto">
          <a:xfrm>
            <a:off x="685800" y="2286162"/>
            <a:ext cx="10972800" cy="4343238"/>
          </a:xfrm>
        </p:spPr>
        <p:txBody>
          <a:bodyPr>
            <a:normAutofit fontScale="92500"/>
          </a:bodyPr>
          <a:lstStyle/>
          <a:p>
            <a:pPr algn="just">
              <a:buClr>
                <a:schemeClr val="tx2"/>
              </a:buClr>
              <a:buFont typeface="Wingdings" panose="05000000000000000000" pitchFamily="2" charset="2"/>
              <a:buChar char="Ø"/>
              <a:defRPr/>
            </a:pPr>
            <a:r>
              <a:rPr lang="en-US" sz="1600" dirty="0">
                <a:latin typeface="Times New Roman" pitchFamily="18" charset="0"/>
                <a:ea typeface="Arial"/>
                <a:cs typeface="Times New Roman" pitchFamily="18" charset="0"/>
              </a:rPr>
              <a:t>The growing trend in the number of SME and consequently in the number of employee also, generates a huge amount of data. So, there is a demand of app to help HR do their job more effectively </a:t>
            </a:r>
            <a:r>
              <a:rPr lang="en-US" sz="1600" spc="-15" dirty="0">
                <a:latin typeface="Times New Roman" pitchFamily="18" charset="0"/>
                <a:ea typeface="Arial"/>
                <a:cs typeface="Times New Roman" pitchFamily="18" charset="0"/>
              </a:rPr>
              <a:t>saving time and money.</a:t>
            </a:r>
            <a:endParaRPr lang="en-US" sz="1600" dirty="0">
              <a:latin typeface="Times New Roman" pitchFamily="18" charset="0"/>
              <a:ea typeface="Arial"/>
              <a:cs typeface="Times New Roman" pitchFamily="18" charset="0"/>
            </a:endParaRPr>
          </a:p>
          <a:p>
            <a:pPr algn="just" rtl="0">
              <a:spcBef>
                <a:spcPts val="0"/>
              </a:spcBef>
              <a:buClr>
                <a:schemeClr val="tx2"/>
              </a:buClr>
              <a:buFont typeface="Wingdings" panose="05000000000000000000" pitchFamily="2" charset="2"/>
              <a:buChar char="Ø"/>
            </a:pPr>
            <a:r>
              <a:rPr lang="en-US" sz="1600" b="0" i="0" u="none" strike="noStrike" dirty="0">
                <a:effectLst/>
                <a:latin typeface="Times New Roman" pitchFamily="18" charset="0"/>
                <a:cs typeface="Times New Roman" pitchFamily="18" charset="0"/>
              </a:rPr>
              <a:t>The mobile phone applications help connect with the customers and give them necessary data and information when needed. It is essential to get customers acquainted with the benefits of mobile phone applications and the structure of the company. </a:t>
            </a:r>
          </a:p>
          <a:p>
            <a:pPr algn="just" rtl="0">
              <a:spcBef>
                <a:spcPts val="0"/>
              </a:spcBef>
              <a:buClr>
                <a:schemeClr val="tx2"/>
              </a:buClr>
              <a:buFont typeface="Wingdings" panose="05000000000000000000" pitchFamily="2" charset="2"/>
              <a:buChar char="Ø"/>
            </a:pPr>
            <a:r>
              <a:rPr lang="en-US" sz="1600" b="0" i="0" u="none" strike="noStrike" dirty="0">
                <a:effectLst/>
                <a:latin typeface="Times New Roman" pitchFamily="18" charset="0"/>
                <a:cs typeface="Times New Roman" pitchFamily="18" charset="0"/>
              </a:rPr>
              <a:t>The applications in the mobile phone allow them to download the information of the SMEs that help save time for the HRM. The SMEs have many ideas that they can apply in the applications that may help in attracting more customers such as developing games in the application [1]. </a:t>
            </a:r>
          </a:p>
          <a:p>
            <a:pPr algn="just" rtl="0">
              <a:spcBef>
                <a:spcPts val="0"/>
              </a:spcBef>
              <a:buClr>
                <a:schemeClr val="tx2"/>
              </a:buClr>
              <a:buFont typeface="Wingdings" panose="05000000000000000000" pitchFamily="2" charset="2"/>
              <a:buChar char="Ø"/>
            </a:pPr>
            <a:r>
              <a:rPr lang="en-US" sz="1600" b="0" i="0" u="none" strike="noStrike" dirty="0">
                <a:effectLst/>
                <a:latin typeface="Times New Roman" pitchFamily="18" charset="0"/>
                <a:cs typeface="Times New Roman" pitchFamily="18" charset="0"/>
              </a:rPr>
              <a:t>The applications are one of the ways to connect with and help them gather information from the customers which saves them money from HRMs. </a:t>
            </a:r>
          </a:p>
          <a:p>
            <a:pPr algn="just" rtl="0">
              <a:spcBef>
                <a:spcPts val="0"/>
              </a:spcBef>
              <a:buClr>
                <a:schemeClr val="tx2"/>
              </a:buClr>
              <a:buFont typeface="Wingdings" panose="05000000000000000000" pitchFamily="2" charset="2"/>
              <a:buChar char="Ø"/>
            </a:pPr>
            <a:r>
              <a:rPr lang="en-US" sz="1600" b="0" i="0" u="none" strike="noStrike" dirty="0">
                <a:effectLst/>
                <a:latin typeface="Times New Roman" pitchFamily="18" charset="0"/>
                <a:cs typeface="Times New Roman" pitchFamily="18" charset="0"/>
              </a:rPr>
              <a:t>The main motivation of the companies using mobile applications is promoting customer loyalty that targets an audience that is no longer attracted by the cheap products and services. </a:t>
            </a:r>
          </a:p>
          <a:p>
            <a:pPr algn="just" rtl="0">
              <a:spcBef>
                <a:spcPts val="0"/>
              </a:spcBef>
              <a:buClr>
                <a:schemeClr val="tx2"/>
              </a:buClr>
              <a:buFont typeface="Wingdings" panose="05000000000000000000" pitchFamily="2" charset="2"/>
              <a:buChar char="Ø"/>
            </a:pPr>
            <a:r>
              <a:rPr lang="en-US" sz="1600" b="0" i="0" u="none" strike="noStrike" dirty="0">
                <a:effectLst/>
                <a:latin typeface="Times New Roman" pitchFamily="18" charset="0"/>
                <a:cs typeface="Times New Roman" pitchFamily="18" charset="0"/>
              </a:rPr>
              <a:t>The mobile phone applications of the SMEs target users and their employees to be more connected and get their insights on matters.</a:t>
            </a:r>
            <a:endParaRPr lang="en-US" sz="1600" dirty="0">
              <a:latin typeface="Times New Roman" pitchFamily="18" charset="0"/>
              <a:cs typeface="Times New Roman" pitchFamily="18" charset="0"/>
            </a:endParaRPr>
          </a:p>
          <a:p>
            <a:pPr algn="just" rtl="0">
              <a:spcBef>
                <a:spcPts val="0"/>
              </a:spcBef>
              <a:buClr>
                <a:schemeClr val="tx2"/>
              </a:buClr>
              <a:buFont typeface="Wingdings" panose="05000000000000000000" pitchFamily="2" charset="2"/>
              <a:buChar char="Ø"/>
            </a:pPr>
            <a:r>
              <a:rPr lang="en-US" sz="1600" b="0" i="0" u="none" strike="noStrike" dirty="0">
                <a:effectLst/>
                <a:latin typeface="Times New Roman" pitchFamily="18" charset="0"/>
                <a:cs typeface="Times New Roman" pitchFamily="18" charset="0"/>
              </a:rPr>
              <a:t>The employees get to be more involved in the company and incorporate the importance of SMEs into their lives. The service industry is mostly using mobile phone applications as the apps have traits that go well with their tools [2].</a:t>
            </a:r>
            <a:endParaRPr lang="en-IN" sz="1600" dirty="0">
              <a:latin typeface="Times New Roman" pitchFamily="18" charset="0"/>
              <a:ea typeface="Times New Roman"/>
              <a:cs typeface="Times New Roman" pitchFamily="18" charset="0"/>
            </a:endParaRPr>
          </a:p>
          <a:p>
            <a:pPr algn="just">
              <a:lnSpc>
                <a:spcPct val="150000"/>
              </a:lnSpc>
              <a:spcBef>
                <a:spcPts val="0"/>
              </a:spcBef>
              <a:buClr>
                <a:schemeClr val="tx2"/>
              </a:buClr>
              <a:buFont typeface="Wingdings" panose="05000000000000000000" pitchFamily="2" charset="2"/>
              <a:buChar char="Ø"/>
            </a:pPr>
            <a:r>
              <a:rPr lang="en-IN" sz="1600" dirty="0">
                <a:latin typeface="Times New Roman" pitchFamily="18" charset="0"/>
                <a:ea typeface="Times New Roman"/>
                <a:cs typeface="Times New Roman" pitchFamily="18" charset="0"/>
              </a:rPr>
              <a:t>HR mobile application </a:t>
            </a:r>
            <a:r>
              <a:rPr lang="en-IN" sz="1600" dirty="0">
                <a:latin typeface="Times New Roman"/>
                <a:ea typeface="Times New Roman"/>
              </a:rPr>
              <a:t>Schedule.me </a:t>
            </a:r>
            <a:r>
              <a:rPr lang="en-IN" sz="1600" dirty="0">
                <a:latin typeface="Times New Roman" pitchFamily="18" charset="0"/>
                <a:ea typeface="Times New Roman"/>
                <a:cs typeface="Times New Roman" pitchFamily="18" charset="0"/>
              </a:rPr>
              <a:t> helps the employees to manage their human resource activities in technical and systemic  way. It has also developed the scope of new hires in organizations with an easy and affordable manner. This application also motivates them to manage employees’ payroll without any issue related to manual and general processing. </a:t>
            </a:r>
            <a:endParaRPr lang="en-US" sz="1600" dirty="0">
              <a:latin typeface="Times New Roman" pitchFamily="18" charset="0"/>
              <a:cs typeface="Times New Roman" pitchFamily="18" charset="0"/>
            </a:endParaRPr>
          </a:p>
          <a:p>
            <a:pPr algn="just" rtl="0">
              <a:spcBef>
                <a:spcPts val="0"/>
              </a:spcBef>
              <a:buFont typeface="Arial" panose="020B0604020202020204" pitchFamily="34" charset="0"/>
              <a:buChar char="•"/>
            </a:pPr>
            <a:endParaRPr lang="en-GB" sz="1600" dirty="0">
              <a:latin typeface="Times New Roman" panose="02020603050405020304" pitchFamily="18" charset="0"/>
              <a:cs typeface="Times New Roman" panose="02020603050405020304" pitchFamily="18" charset="0"/>
            </a:endParaRPr>
          </a:p>
        </p:txBody>
      </p:sp>
    </p:spTree>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sp>
        <p:nvSpPr>
          <p:cNvPr id="4" name="Rectangle 11"/>
          <p:cNvSpPr>
            <a:spLocks noGrp="1" noRot="1" noChangeAspect="1" noMove="1" noResize="1" noEditPoints="1" noAdjustHandles="1" noChangeArrowheads="1" noChangeShapeType="1" noTextEdit="1"/>
          </p:cNvSpPr>
          <p:nvPr/>
        </p:nvSpPr>
        <p:spPr bwMode="auto">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a:lnSpc>
                <a:spcPct val="100000"/>
              </a:lnSpc>
              <a:spcBef>
                <a:spcPts val="0"/>
              </a:spcBef>
              <a:spcAft>
                <a:spcPts val="0"/>
              </a:spcAft>
              <a:buClrTx/>
              <a:buSzTx/>
              <a:buFontTx/>
              <a:buNone/>
              <a:defRPr/>
            </a:pPr>
            <a:endParaRPr lang="en-US" sz="1800" b="0" i="0" u="none" strike="noStrike" cap="none" spc="0" dirty="0">
              <a:ln>
                <a:noFill/>
              </a:ln>
              <a:solidFill>
                <a:prstClr val="white"/>
              </a:solidFill>
              <a:latin typeface="Century Gothic"/>
              <a:ea typeface="Arial"/>
              <a:cs typeface="Arial"/>
            </a:endParaRPr>
          </a:p>
        </p:txBody>
      </p:sp>
      <p:sp>
        <p:nvSpPr>
          <p:cNvPr id="5" name="Rectangle 13"/>
          <p:cNvSpPr>
            <a:spLocks noGrp="1" noRot="1" noChangeAspect="1" noMove="1" noResize="1" noEditPoints="1" noAdjustHandles="1" noChangeArrowheads="1" noChangeShapeType="1" noTextEdit="1"/>
          </p:cNvSpPr>
          <p:nvPr/>
        </p:nvSpPr>
        <p:spPr bwMode="auto">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Freeform 7"/>
          <p:cNvSpPr>
            <a:spLocks noGrp="1" noRot="1" noChangeAspect="1" noMove="1" noResize="1" noEditPoints="1" noAdjustHandles="1" noChangeArrowheads="1" noChangeShapeType="1" noTextEdit="1"/>
          </p:cNvSpPr>
          <p:nvPr/>
        </p:nvSpPr>
        <p:spPr bwMode="auto">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extrusionOk="0">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a:lnSpc>
                <a:spcPct val="100000"/>
              </a:lnSpc>
              <a:spcBef>
                <a:spcPts val="0"/>
              </a:spcBef>
              <a:spcAft>
                <a:spcPts val="0"/>
              </a:spcAft>
              <a:buClrTx/>
              <a:buSzTx/>
              <a:buFontTx/>
              <a:buNone/>
              <a:defRPr/>
            </a:pPr>
            <a:endParaRPr lang="en-US" sz="1800" b="0" i="0" u="none" strike="noStrike" cap="none" spc="0">
              <a:ln>
                <a:noFill/>
              </a:ln>
              <a:solidFill>
                <a:prstClr val="black"/>
              </a:solidFill>
              <a:latin typeface="Century Gothic"/>
              <a:ea typeface="Arial"/>
              <a:cs typeface="Arial"/>
            </a:endParaRPr>
          </a:p>
        </p:txBody>
      </p:sp>
      <p:sp useBgFill="1">
        <p:nvSpPr>
          <p:cNvPr id="7" name="Freeform: Shape 17"/>
          <p:cNvSpPr>
            <a:spLocks noGrp="1" noRot="1" noChangeAspect="1" noMove="1" noResize="1" noEditPoints="1" noAdjustHandles="1" noChangeArrowheads="1" noChangeShapeType="1" noTextEdit="1"/>
          </p:cNvSpPr>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extrusionOk="0">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8" name="TextBox 4"/>
          <p:cNvSpPr txBox="1"/>
          <p:nvPr/>
        </p:nvSpPr>
        <p:spPr bwMode="auto">
          <a:xfrm>
            <a:off x="43848" y="2447041"/>
            <a:ext cx="5823552" cy="3484879"/>
          </a:xfrm>
          <a:prstGeom prst="rect">
            <a:avLst/>
          </a:prstGeom>
        </p:spPr>
        <p:txBody>
          <a:bodyPr vert="horz" lIns="91440" tIns="45720" rIns="91440" bIns="45720" rtlCol="0">
            <a:normAutofit/>
          </a:bodyPr>
          <a:lstStyle/>
          <a:p>
            <a:pPr marL="285750" lvl="0" indent="-285750">
              <a:spcBef>
                <a:spcPts val="1000"/>
              </a:spcBef>
              <a:buSzPct val="80000"/>
              <a:buFont typeface="Arial" panose="020B0604020202020204" pitchFamily="34" charset="0"/>
              <a:buChar char="•"/>
              <a:defRPr/>
            </a:pPr>
            <a:r>
              <a:rPr lang="en-US" b="1" dirty="0">
                <a:latin typeface="Times New Roman" panose="02020603050405020304" pitchFamily="18" charset="0"/>
                <a:ea typeface="Arial"/>
                <a:cs typeface="Times New Roman" panose="02020603050405020304" pitchFamily="18" charset="0"/>
              </a:rPr>
              <a:t>Aim</a:t>
            </a:r>
          </a:p>
          <a:p>
            <a:pPr marL="342900" lvl="0" indent="-342900">
              <a:spcBef>
                <a:spcPts val="1000"/>
              </a:spcBef>
              <a:buClr>
                <a:schemeClr val="bg2">
                  <a:lumMod val="40000"/>
                  <a:lumOff val="60000"/>
                </a:schemeClr>
              </a:buClr>
              <a:buSzPct val="80000"/>
              <a:buFont typeface="Wingdings 3"/>
              <a:buChar char=""/>
              <a:defRPr/>
            </a:pPr>
            <a:endParaRPr lang="en-US" dirty="0">
              <a:latin typeface="Century Gothic"/>
              <a:ea typeface="Arial"/>
              <a:cs typeface="Arial"/>
            </a:endParaRPr>
          </a:p>
          <a:p>
            <a:pPr marL="90170" algn="just">
              <a:buClr>
                <a:schemeClr val="bg2">
                  <a:lumMod val="40000"/>
                  <a:lumOff val="60000"/>
                </a:schemeClr>
              </a:buClr>
              <a:buSzPct val="80000"/>
              <a:defRPr/>
            </a:pPr>
            <a:r>
              <a:rPr lang="en-US" dirty="0">
                <a:latin typeface="Times New Roman" panose="02020603050405020304" pitchFamily="18" charset="0"/>
                <a:ea typeface="Arial"/>
                <a:cs typeface="Times New Roman" panose="02020603050405020304" pitchFamily="18" charset="0"/>
              </a:rPr>
              <a:t>Considering the growing trend in the number of employee and consequently the number of tasks to be performed by Human Recourse, developing an android application is crucial and very useful to help HR departments to simplify some daily job routine efficiently like planning, assign shift to, assign time off and so on.</a:t>
            </a:r>
            <a:endParaRPr dirty="0">
              <a:latin typeface="Times New Roman" panose="02020603050405020304" pitchFamily="18" charset="0"/>
              <a:cs typeface="Times New Roman" panose="02020603050405020304" pitchFamily="18" charset="0"/>
            </a:endParaRPr>
          </a:p>
          <a:p>
            <a:pPr marL="318770">
              <a:spcBef>
                <a:spcPts val="1000"/>
              </a:spcBef>
              <a:buClr>
                <a:schemeClr val="bg2">
                  <a:lumMod val="40000"/>
                  <a:lumOff val="60000"/>
                </a:schemeClr>
              </a:buClr>
              <a:buSzPct val="80000"/>
              <a:buFont typeface="Wingdings 3"/>
              <a:buChar char=""/>
              <a:defRPr/>
            </a:pPr>
            <a:r>
              <a:rPr lang="en-US" dirty="0">
                <a:latin typeface="Century Gothic"/>
                <a:ea typeface="Arial"/>
                <a:cs typeface="Arial"/>
              </a:rPr>
              <a:t> </a:t>
            </a:r>
            <a:endParaRPr dirty="0"/>
          </a:p>
        </p:txBody>
      </p:sp>
      <p:sp>
        <p:nvSpPr>
          <p:cNvPr id="9" name="TextBox 6"/>
          <p:cNvSpPr txBox="1"/>
          <p:nvPr/>
        </p:nvSpPr>
        <p:spPr bwMode="auto">
          <a:xfrm>
            <a:off x="6211961" y="2174617"/>
            <a:ext cx="5427923" cy="5509200"/>
          </a:xfrm>
          <a:prstGeom prst="rect">
            <a:avLst/>
          </a:prstGeom>
          <a:noFill/>
        </p:spPr>
        <p:txBody>
          <a:bodyPr wrap="square" rtlCol="0">
            <a:spAutoFit/>
          </a:bodyPr>
          <a:lstStyle/>
          <a:p>
            <a:pPr marL="285750" lvl="0" indent="-285750" algn="just">
              <a:lnSpc>
                <a:spcPct val="150000"/>
              </a:lnSpc>
              <a:spcAft>
                <a:spcPts val="600"/>
              </a:spcAft>
              <a:buFont typeface="Arial" panose="020B0604020202020204" pitchFamily="34" charset="0"/>
              <a:buChar char="•"/>
              <a:defRPr/>
            </a:pPr>
            <a:r>
              <a:rPr lang="en-GB" b="1" dirty="0">
                <a:latin typeface="Times New Roman" panose="02020603050405020304" pitchFamily="18" charset="0"/>
                <a:ea typeface="Calibri"/>
                <a:cs typeface="Times New Roman" panose="02020603050405020304" pitchFamily="18" charset="0"/>
              </a:rPr>
              <a:t>Objectives</a:t>
            </a:r>
            <a:endParaRPr dirty="0">
              <a:latin typeface="Times New Roman" panose="02020603050405020304" pitchFamily="18" charset="0"/>
              <a:cs typeface="Times New Roman" panose="02020603050405020304" pitchFamily="18" charset="0"/>
            </a:endParaRPr>
          </a:p>
          <a:p>
            <a:pPr marL="342900" lvl="0" indent="-342900" algn="just">
              <a:lnSpc>
                <a:spcPct val="150000"/>
              </a:lnSpc>
              <a:spcAft>
                <a:spcPts val="600"/>
              </a:spcAft>
              <a:buFont typeface="Wingdings" panose="05000000000000000000" pitchFamily="2" charset="2"/>
              <a:buChar char="ü"/>
              <a:defRPr/>
            </a:pPr>
            <a:r>
              <a:rPr lang="en-GB" sz="1200" dirty="0">
                <a:latin typeface="Times New Roman" pitchFamily="18" charset="0"/>
                <a:ea typeface="Calibri"/>
                <a:cs typeface="Times New Roman" pitchFamily="18" charset="0"/>
              </a:rPr>
              <a:t>Background research to understand the domain problem of human resources</a:t>
            </a:r>
            <a:endParaRPr sz="1200" dirty="0">
              <a:latin typeface="Times New Roman" pitchFamily="18" charset="0"/>
              <a:cs typeface="Times New Roman" pitchFamily="18" charset="0"/>
            </a:endParaRPr>
          </a:p>
          <a:p>
            <a:pPr marL="342900" lvl="0" indent="-342900" algn="just">
              <a:lnSpc>
                <a:spcPct val="150000"/>
              </a:lnSpc>
              <a:spcAft>
                <a:spcPts val="600"/>
              </a:spcAft>
              <a:buFont typeface="Wingdings" panose="05000000000000000000" pitchFamily="2" charset="2"/>
              <a:buChar char="ü"/>
              <a:defRPr/>
            </a:pPr>
            <a:r>
              <a:rPr lang="en-GB" sz="1200" dirty="0">
                <a:latin typeface="Times New Roman" pitchFamily="18" charset="0"/>
                <a:ea typeface="Calibri"/>
                <a:cs typeface="Times New Roman" pitchFamily="18" charset="0"/>
              </a:rPr>
              <a:t>Explores and analyse example already exist  in the market and find lack;</a:t>
            </a:r>
            <a:endParaRPr sz="1200" dirty="0">
              <a:latin typeface="Times New Roman" pitchFamily="18" charset="0"/>
              <a:cs typeface="Times New Roman" pitchFamily="18" charset="0"/>
            </a:endParaRPr>
          </a:p>
          <a:p>
            <a:pPr marL="342900" lvl="0" indent="-342900" algn="just">
              <a:lnSpc>
                <a:spcPct val="150000"/>
              </a:lnSpc>
              <a:spcAft>
                <a:spcPts val="600"/>
              </a:spcAft>
              <a:buFont typeface="Wingdings" panose="05000000000000000000" pitchFamily="2" charset="2"/>
              <a:buChar char="ü"/>
              <a:defRPr/>
            </a:pPr>
            <a:r>
              <a:rPr lang="en-GB" sz="1200" dirty="0">
                <a:latin typeface="Times New Roman" pitchFamily="18" charset="0"/>
                <a:ea typeface="Calibri"/>
                <a:cs typeface="Times New Roman" pitchFamily="18" charset="0"/>
              </a:rPr>
              <a:t>Research required resource </a:t>
            </a:r>
            <a:endParaRPr sz="1200" dirty="0">
              <a:latin typeface="Times New Roman" pitchFamily="18" charset="0"/>
              <a:cs typeface="Times New Roman" pitchFamily="18" charset="0"/>
            </a:endParaRPr>
          </a:p>
          <a:p>
            <a:pPr marL="342900" lvl="0" indent="-342900" algn="just">
              <a:lnSpc>
                <a:spcPct val="150000"/>
              </a:lnSpc>
              <a:spcAft>
                <a:spcPts val="600"/>
              </a:spcAft>
              <a:buFont typeface="Wingdings" panose="05000000000000000000" pitchFamily="2" charset="2"/>
              <a:buChar char="ü"/>
              <a:defRPr/>
            </a:pPr>
            <a:r>
              <a:rPr lang="en-GB" sz="1200" dirty="0">
                <a:latin typeface="Times New Roman" pitchFamily="18" charset="0"/>
                <a:ea typeface="Calibri"/>
                <a:cs typeface="Times New Roman" pitchFamily="18" charset="0"/>
              </a:rPr>
              <a:t>Analyse, investigate, and develop all the required skill set to implement the project including required tools;</a:t>
            </a:r>
            <a:endParaRPr sz="1200" dirty="0">
              <a:latin typeface="Times New Roman" pitchFamily="18" charset="0"/>
              <a:cs typeface="Times New Roman" pitchFamily="18" charset="0"/>
            </a:endParaRPr>
          </a:p>
          <a:p>
            <a:pPr marL="342900" lvl="0" indent="-342900" algn="just">
              <a:lnSpc>
                <a:spcPct val="150000"/>
              </a:lnSpc>
              <a:spcAft>
                <a:spcPts val="600"/>
              </a:spcAft>
              <a:buFont typeface="Wingdings" panose="05000000000000000000" pitchFamily="2" charset="2"/>
              <a:buChar char="ü"/>
              <a:defRPr/>
            </a:pPr>
            <a:r>
              <a:rPr lang="en-GB" sz="1200" dirty="0">
                <a:latin typeface="Times New Roman" pitchFamily="18" charset="0"/>
                <a:ea typeface="Calibri"/>
                <a:cs typeface="Times New Roman" pitchFamily="18" charset="0"/>
              </a:rPr>
              <a:t>Suitable database needs to be implemented on the project;</a:t>
            </a:r>
            <a:endParaRPr sz="1200" dirty="0">
              <a:latin typeface="Times New Roman" pitchFamily="18" charset="0"/>
              <a:cs typeface="Times New Roman" pitchFamily="18" charset="0"/>
            </a:endParaRPr>
          </a:p>
          <a:p>
            <a:pPr marL="342900" indent="-342900" algn="just">
              <a:lnSpc>
                <a:spcPct val="150000"/>
              </a:lnSpc>
              <a:spcAft>
                <a:spcPts val="600"/>
              </a:spcAft>
              <a:buFont typeface="Wingdings" panose="05000000000000000000" pitchFamily="2" charset="2"/>
              <a:buChar char="ü"/>
              <a:defRPr/>
            </a:pPr>
            <a:r>
              <a:rPr lang="en-GB" sz="1200" dirty="0">
                <a:latin typeface="Times New Roman" pitchFamily="18" charset="0"/>
                <a:ea typeface="Calibri"/>
                <a:cs typeface="Times New Roman" pitchFamily="18" charset="0"/>
              </a:rPr>
              <a:t>Develop user friendly an android app </a:t>
            </a:r>
            <a:r>
              <a:rPr lang="en-IN" sz="1200" dirty="0">
                <a:latin typeface="Times New Roman"/>
                <a:ea typeface="Times New Roman"/>
              </a:rPr>
              <a:t>Schedule.me </a:t>
            </a:r>
            <a:r>
              <a:rPr lang="en-GB" sz="1200" dirty="0">
                <a:latin typeface="Times New Roman" pitchFamily="18" charset="0"/>
                <a:ea typeface="Calibri"/>
                <a:cs typeface="Times New Roman" pitchFamily="18" charset="0"/>
              </a:rPr>
              <a:t> to support Human Resources functionality;</a:t>
            </a:r>
          </a:p>
          <a:p>
            <a:pPr marL="342900" indent="-342900" algn="just">
              <a:lnSpc>
                <a:spcPct val="150000"/>
              </a:lnSpc>
              <a:spcAft>
                <a:spcPts val="600"/>
              </a:spcAft>
              <a:buFont typeface="Wingdings" panose="05000000000000000000" pitchFamily="2" charset="2"/>
              <a:buChar char="ü"/>
              <a:defRPr/>
            </a:pPr>
            <a:r>
              <a:rPr lang="en-IN" sz="1200" dirty="0">
                <a:latin typeface="Times New Roman" pitchFamily="18" charset="0"/>
                <a:ea typeface="Times New Roman"/>
                <a:cs typeface="Times New Roman" pitchFamily="18" charset="0"/>
              </a:rPr>
              <a:t>To identify the importance of </a:t>
            </a:r>
            <a:r>
              <a:rPr lang="en-IN" sz="1200" dirty="0">
                <a:latin typeface="Times New Roman"/>
                <a:ea typeface="Times New Roman"/>
              </a:rPr>
              <a:t>named Schedule.me </a:t>
            </a:r>
            <a:r>
              <a:rPr lang="en-IN" sz="1200" dirty="0">
                <a:latin typeface="Times New Roman" pitchFamily="18" charset="0"/>
                <a:ea typeface="Times New Roman"/>
                <a:cs typeface="Times New Roman" pitchFamily="18" charset="0"/>
              </a:rPr>
              <a:t>in the HR management in the small and medium enterprises.</a:t>
            </a:r>
            <a:endParaRPr lang="en-US" sz="1200" dirty="0">
              <a:latin typeface="Times New Roman" pitchFamily="18" charset="0"/>
              <a:cs typeface="Times New Roman" pitchFamily="18" charset="0"/>
            </a:endParaRPr>
          </a:p>
          <a:p>
            <a:pPr marL="342900" indent="-342900" algn="just">
              <a:lnSpc>
                <a:spcPct val="150000"/>
              </a:lnSpc>
              <a:spcAft>
                <a:spcPts val="600"/>
              </a:spcAft>
              <a:buFont typeface="Wingdings" panose="05000000000000000000" pitchFamily="2" charset="2"/>
              <a:buChar char="ü"/>
              <a:defRPr/>
            </a:pPr>
            <a:r>
              <a:rPr lang="en-IN" sz="1200" dirty="0">
                <a:latin typeface="Times New Roman" pitchFamily="18" charset="0"/>
                <a:ea typeface="Times New Roman"/>
                <a:cs typeface="Times New Roman" pitchFamily="18" charset="0"/>
              </a:rPr>
              <a:t>To determine the employees’ perception and opinion regarding the implementation of </a:t>
            </a:r>
            <a:r>
              <a:rPr lang="en-IN" sz="1200" dirty="0">
                <a:latin typeface="Times New Roman"/>
                <a:ea typeface="Times New Roman"/>
              </a:rPr>
              <a:t>Schedule.me </a:t>
            </a:r>
            <a:r>
              <a:rPr lang="en-IN" sz="1200" dirty="0">
                <a:latin typeface="Times New Roman" pitchFamily="18" charset="0"/>
                <a:ea typeface="Times New Roman"/>
                <a:cs typeface="Times New Roman" pitchFamily="18" charset="0"/>
              </a:rPr>
              <a:t>in the HR management in the small and medium enterprises.</a:t>
            </a:r>
            <a:endParaRPr lang="en-US" sz="1200" dirty="0">
              <a:latin typeface="Times New Roman" pitchFamily="18" charset="0"/>
              <a:cs typeface="Times New Roman" pitchFamily="18" charset="0"/>
            </a:endParaRPr>
          </a:p>
          <a:p>
            <a:pPr marL="342900" lvl="0" indent="-342900" algn="just">
              <a:lnSpc>
                <a:spcPct val="150000"/>
              </a:lnSpc>
              <a:spcAft>
                <a:spcPts val="600"/>
              </a:spcAft>
              <a:buFont typeface="Wingdings" panose="05000000000000000000" pitchFamily="2" charset="2"/>
              <a:buChar char="ü"/>
              <a:defRPr/>
            </a:pPr>
            <a:endParaRPr dirty="0">
              <a:latin typeface="Times New Roman" panose="02020603050405020304" pitchFamily="18" charset="0"/>
              <a:cs typeface="Times New Roman" panose="02020603050405020304" pitchFamily="18" charset="0"/>
            </a:endParaRPr>
          </a:p>
          <a:p>
            <a:pPr marL="285750" indent="-285750">
              <a:spcAft>
                <a:spcPts val="600"/>
              </a:spcAft>
              <a:buFont typeface="Wingdings" panose="05000000000000000000" pitchFamily="2" charset="2"/>
              <a:buChar char="ü"/>
              <a:defRPr/>
            </a:pPr>
            <a:endParaRPr lang="en-GB" sz="1400" dirty="0">
              <a:latin typeface="Century Gothic"/>
              <a:cs typeface="Times New Roman"/>
            </a:endParaRPr>
          </a:p>
        </p:txBody>
      </p:sp>
      <p:sp>
        <p:nvSpPr>
          <p:cNvPr id="11" name="TextBox 10">
            <a:extLst>
              <a:ext uri="{FF2B5EF4-FFF2-40B4-BE49-F238E27FC236}">
                <a16:creationId xmlns:a16="http://schemas.microsoft.com/office/drawing/2014/main" id="{A15FC84A-B479-4A04-9237-B6C93C5586D2}"/>
              </a:ext>
            </a:extLst>
          </p:cNvPr>
          <p:cNvSpPr txBox="1"/>
          <p:nvPr/>
        </p:nvSpPr>
        <p:spPr>
          <a:xfrm>
            <a:off x="862422" y="591561"/>
            <a:ext cx="8712968" cy="738664"/>
          </a:xfrm>
          <a:prstGeom prst="rect">
            <a:avLst/>
          </a:prstGeom>
          <a:noFill/>
        </p:spPr>
        <p:txBody>
          <a:bodyPr wrap="square" rtlCol="0">
            <a:spAutoFit/>
          </a:bodyPr>
          <a:lstStyle/>
          <a:p>
            <a:r>
              <a:rPr lang="en-US" sz="4200" b="1" dirty="0">
                <a:solidFill>
                  <a:schemeClr val="bg1">
                    <a:lumMod val="95000"/>
                  </a:schemeClr>
                </a:solidFill>
                <a:latin typeface="Times New Roman" panose="02020603050405020304" pitchFamily="18" charset="0"/>
                <a:cs typeface="Times New Roman" panose="02020603050405020304" pitchFamily="18" charset="0"/>
              </a:rPr>
              <a:t>Aims and Objective</a:t>
            </a:r>
            <a:endParaRPr lang="en-IN" sz="4200" b="1" dirty="0">
              <a:solidFill>
                <a:schemeClr val="bg1">
                  <a:lumMod val="95000"/>
                </a:schemeClr>
              </a:solidFill>
              <a:latin typeface="Times New Roman" panose="02020603050405020304" pitchFamily="18" charset="0"/>
              <a:cs typeface="Times New Roman" panose="02020603050405020304" pitchFamily="18" charset="0"/>
            </a:endParaRPr>
          </a:p>
        </p:txBody>
      </p:sp>
    </p:spTree>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2" name="Rectangle 1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4"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6" name="Freeform: Shape 1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4" name="Title 3">
            <a:extLst>
              <a:ext uri="{FF2B5EF4-FFF2-40B4-BE49-F238E27FC236}">
                <a16:creationId xmlns:a16="http://schemas.microsoft.com/office/drawing/2014/main" id="{3AD97D55-1C2C-4CE9-8982-D06461175B54}"/>
              </a:ext>
            </a:extLst>
          </p:cNvPr>
          <p:cNvSpPr>
            <a:spLocks noGrp="1"/>
          </p:cNvSpPr>
          <p:nvPr>
            <p:ph type="title"/>
          </p:nvPr>
        </p:nvSpPr>
        <p:spPr>
          <a:xfrm>
            <a:off x="1103312" y="452718"/>
            <a:ext cx="8947522" cy="1400530"/>
          </a:xfrm>
        </p:spPr>
        <p:txBody>
          <a:bodyPr anchor="ctr">
            <a:normAutofit/>
          </a:bodyPr>
          <a:lstStyle/>
          <a:p>
            <a:r>
              <a:rPr lang="en-GB" sz="4000" b="1" dirty="0">
                <a:solidFill>
                  <a:srgbClr val="FFFFFF"/>
                </a:solidFill>
                <a:latin typeface="Times New Roman" panose="02020603050405020304" pitchFamily="18" charset="0"/>
                <a:cs typeface="Times New Roman" panose="02020603050405020304" pitchFamily="18" charset="0"/>
              </a:rPr>
              <a:t>Useful tools to create app Schedule.me</a:t>
            </a:r>
          </a:p>
        </p:txBody>
      </p:sp>
      <p:sp>
        <p:nvSpPr>
          <p:cNvPr id="5" name="Content Placeholder 4">
            <a:extLst>
              <a:ext uri="{FF2B5EF4-FFF2-40B4-BE49-F238E27FC236}">
                <a16:creationId xmlns:a16="http://schemas.microsoft.com/office/drawing/2014/main" id="{A19778B1-B87C-4642-B422-263A5D9D91F2}"/>
              </a:ext>
            </a:extLst>
          </p:cNvPr>
          <p:cNvSpPr>
            <a:spLocks noGrp="1"/>
          </p:cNvSpPr>
          <p:nvPr>
            <p:ph idx="1"/>
          </p:nvPr>
        </p:nvSpPr>
        <p:spPr>
          <a:xfrm>
            <a:off x="990600" y="2984186"/>
            <a:ext cx="8794141" cy="3282035"/>
          </a:xfrm>
        </p:spPr>
        <p:txBody>
          <a:bodyPr>
            <a:normAutofit/>
          </a:bodyPr>
          <a:lstStyle/>
          <a:p>
            <a:pPr>
              <a:buClr>
                <a:schemeClr val="tx2"/>
              </a:buClr>
              <a:buFont typeface="Wingdings" panose="05000000000000000000" pitchFamily="2" charset="2"/>
              <a:buChar char="ü"/>
            </a:pPr>
            <a:r>
              <a:rPr lang="en-GB" sz="2400" dirty="0">
                <a:latin typeface="Times New Roman" panose="02020603050405020304" pitchFamily="18" charset="0"/>
                <a:cs typeface="Times New Roman" panose="02020603050405020304" pitchFamily="18" charset="0"/>
              </a:rPr>
              <a:t>Xamarin </a:t>
            </a:r>
          </a:p>
          <a:p>
            <a:pPr>
              <a:buClr>
                <a:schemeClr val="tx2"/>
              </a:buClr>
              <a:buFont typeface="Wingdings" panose="05000000000000000000" pitchFamily="2" charset="2"/>
              <a:buChar char="ü"/>
            </a:pPr>
            <a:r>
              <a:rPr lang="en-GB" sz="2400" dirty="0">
                <a:latin typeface="Times New Roman" panose="02020603050405020304" pitchFamily="18" charset="0"/>
                <a:cs typeface="Times New Roman" panose="02020603050405020304" pitchFamily="18" charset="0"/>
              </a:rPr>
              <a:t>Visual studio</a:t>
            </a:r>
          </a:p>
          <a:p>
            <a:pPr>
              <a:buClr>
                <a:schemeClr val="tx2"/>
              </a:buClr>
              <a:buFont typeface="Wingdings" panose="05000000000000000000" pitchFamily="2" charset="2"/>
              <a:buChar char="ü"/>
            </a:pPr>
            <a:r>
              <a:rPr lang="en-GB" sz="2400" dirty="0">
                <a:latin typeface="Times New Roman" panose="02020603050405020304" pitchFamily="18" charset="0"/>
                <a:cs typeface="Times New Roman" panose="02020603050405020304" pitchFamily="18" charset="0"/>
              </a:rPr>
              <a:t>SQL Server Database</a:t>
            </a:r>
          </a:p>
        </p:txBody>
      </p:sp>
      <p:pic>
        <p:nvPicPr>
          <p:cNvPr id="1026" name="Picture 2" descr="Image result for visual studio">
            <a:extLst>
              <a:ext uri="{FF2B5EF4-FFF2-40B4-BE49-F238E27FC236}">
                <a16:creationId xmlns:a16="http://schemas.microsoft.com/office/drawing/2014/main" id="{F6C4D0F3-F784-4C7D-B752-CAFF2AC3B28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15000" y="2984186"/>
            <a:ext cx="1999198" cy="160453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Xamarin mobile app development for iOS and Android — Internetdevels  official blog">
            <a:extLst>
              <a:ext uri="{FF2B5EF4-FFF2-40B4-BE49-F238E27FC236}">
                <a16:creationId xmlns:a16="http://schemas.microsoft.com/office/drawing/2014/main" id="{AA1CA70C-4533-4442-86B5-D5DF0102B53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88269" y="4699943"/>
            <a:ext cx="2463340" cy="163521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zure SQL Database - Instana">
            <a:extLst>
              <a:ext uri="{FF2B5EF4-FFF2-40B4-BE49-F238E27FC236}">
                <a16:creationId xmlns:a16="http://schemas.microsoft.com/office/drawing/2014/main" id="{4E35972A-7CB8-4D26-B742-143C06A8A4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95286" y="2781853"/>
            <a:ext cx="2019300" cy="2266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6722099"/>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pic>
        <p:nvPicPr>
          <p:cNvPr id="4" name="Picture 11"/>
          <p:cNvPicPr>
            <a:picLocks noGrp="1" noRot="1" noChangeAspect="1" noMove="1" noResize="1" noEditPoints="1" noAdjustHandles="1" noChangeArrowheads="1" noChangeShapeType="1" noCrop="1"/>
          </p:cNvPicPr>
          <p:nvPr/>
        </p:nvPicPr>
        <p:blipFill>
          <a:blip r:embed="rId2"/>
          <a:srcRect l="3613"/>
          <a:stretch/>
        </p:blipFill>
        <p:spPr bwMode="auto">
          <a:xfrm>
            <a:off x="0" y="2669685"/>
            <a:ext cx="4037012" cy="4188315"/>
          </a:xfrm>
          <a:prstGeom prst="rect">
            <a:avLst/>
          </a:prstGeom>
        </p:spPr>
      </p:pic>
      <p:pic>
        <p:nvPicPr>
          <p:cNvPr id="5" name="Picture 13"/>
          <p:cNvPicPr>
            <a:picLocks noGrp="1" noRot="1" noChangeAspect="1" noMove="1" noResize="1" noEditPoints="1" noAdjustHandles="1" noChangeArrowheads="1" noChangeShapeType="1" noCrop="1"/>
          </p:cNvPicPr>
          <p:nvPr/>
        </p:nvPicPr>
        <p:blipFill>
          <a:blip r:embed="rId3"/>
          <a:srcRect l="35640"/>
          <a:stretch/>
        </p:blipFill>
        <p:spPr bwMode="auto">
          <a:xfrm>
            <a:off x="0" y="2892346"/>
            <a:ext cx="1522412" cy="2365453"/>
          </a:xfrm>
          <a:prstGeom prst="rect">
            <a:avLst/>
          </a:prstGeom>
        </p:spPr>
      </p:pic>
      <p:sp>
        <p:nvSpPr>
          <p:cNvPr id="6" name="Oval 15"/>
          <p:cNvSpPr>
            <a:spLocks noGrp="1" noRot="1" noChangeAspect="1" noMove="1" noResize="1" noEditPoints="1" noAdjustHandles="1" noChangeArrowheads="1" noChangeShapeType="1" noTextEdit="1"/>
          </p:cNvSpPr>
          <p:nvPr/>
        </p:nvSpPr>
        <p:spPr bwMode="auto">
          <a:xfrm>
            <a:off x="8609012" y="1676400"/>
            <a:ext cx="2819400" cy="2819400"/>
          </a:xfrm>
          <a:prstGeom prst="ellipse">
            <a:avLst/>
          </a:prstGeom>
          <a:gradFill>
            <a:gsLst>
              <a:gs pos="0">
                <a:schemeClr val="bg2">
                  <a:lumMod val="60000"/>
                  <a:lumOff val="40000"/>
                  <a:alpha val="7000"/>
                </a:schemeClr>
              </a:gs>
              <a:gs pos="36000">
                <a:schemeClr val="bg2">
                  <a:lumMod val="60000"/>
                  <a:lumOff val="40000"/>
                  <a:alpha val="6000"/>
                </a:schemeClr>
              </a:gs>
              <a:gs pos="69000">
                <a:schemeClr val="bg2">
                  <a:lumMod val="60000"/>
                  <a:lumOff val="40000"/>
                  <a:alpha val="0"/>
                </a:schemeClr>
              </a:gs>
            </a:gsLst>
            <a:path path="circle"/>
          </a:gradFill>
          <a:ln>
            <a:noFill/>
          </a:ln>
          <a:effectLst/>
        </p:spPr>
        <p:style>
          <a:lnRef idx="1">
            <a:schemeClr val="accent1"/>
          </a:lnRef>
          <a:fillRef idx="3">
            <a:schemeClr val="accent1"/>
          </a:fillRef>
          <a:effectRef idx="2">
            <a:schemeClr val="accent1"/>
          </a:effectRef>
          <a:fontRef idx="minor">
            <a:schemeClr val="lt1"/>
          </a:fontRef>
        </p:style>
      </p:sp>
      <p:pic>
        <p:nvPicPr>
          <p:cNvPr id="7" name="Picture 17"/>
          <p:cNvPicPr>
            <a:picLocks noGrp="1" noRot="1" noChangeAspect="1" noMove="1" noResize="1" noEditPoints="1" noAdjustHandles="1" noChangeArrowheads="1" noChangeShapeType="1" noCrop="1"/>
          </p:cNvPicPr>
          <p:nvPr/>
        </p:nvPicPr>
        <p:blipFill>
          <a:blip r:embed="rId4"/>
          <a:srcRect t="28813"/>
          <a:stretch/>
        </p:blipFill>
        <p:spPr bwMode="auto">
          <a:xfrm>
            <a:off x="7999412" y="0"/>
            <a:ext cx="1603387" cy="1141407"/>
          </a:xfrm>
          <a:prstGeom prst="rect">
            <a:avLst/>
          </a:prstGeom>
        </p:spPr>
      </p:pic>
      <p:pic>
        <p:nvPicPr>
          <p:cNvPr id="8" name="Picture 19"/>
          <p:cNvPicPr>
            <a:picLocks noGrp="1" noRot="1" noChangeAspect="1" noMove="1" noResize="1" noEditPoints="1" noAdjustHandles="1" noChangeArrowheads="1" noChangeShapeType="1" noCrop="1"/>
          </p:cNvPicPr>
          <p:nvPr/>
        </p:nvPicPr>
        <p:blipFill>
          <a:blip r:embed="rId5"/>
          <a:srcRect b="23319"/>
          <a:stretch/>
        </p:blipFill>
        <p:spPr bwMode="auto">
          <a:xfrm>
            <a:off x="8605878" y="6096000"/>
            <a:ext cx="993733" cy="762000"/>
          </a:xfrm>
          <a:prstGeom prst="rect">
            <a:avLst/>
          </a:prstGeom>
        </p:spPr>
      </p:pic>
      <p:sp>
        <p:nvSpPr>
          <p:cNvPr id="9" name="Rectangle 21"/>
          <p:cNvSpPr>
            <a:spLocks noGrp="1" noRot="1" noChangeAspect="1" noMove="1" noResize="1" noEditPoints="1" noAdjustHandles="1" noChangeArrowheads="1" noChangeShapeType="1" noTextEdit="1"/>
          </p:cNvSpPr>
          <p:nvPr/>
        </p:nvSpPr>
        <p:spPr bwMode="auto">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 name="Rectangle 23"/>
          <p:cNvSpPr>
            <a:spLocks noGrp="1" noRot="1" noChangeAspect="1" noMove="1" noResize="1" noEditPoints="1" noAdjustHandles="1" noChangeArrowheads="1" noChangeShapeType="1" noTextEdit="1"/>
          </p:cNvSpPr>
          <p:nvPr/>
        </p:nvSpPr>
        <p:spPr bwMode="auto">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defRPr/>
            </a:pPr>
            <a:endParaRPr lang="en-US"/>
          </a:p>
        </p:txBody>
      </p:sp>
      <p:sp>
        <p:nvSpPr>
          <p:cNvPr id="11" name="Title 1"/>
          <p:cNvSpPr>
            <a:spLocks noGrp="1"/>
          </p:cNvSpPr>
          <p:nvPr>
            <p:ph type="title"/>
          </p:nvPr>
        </p:nvSpPr>
        <p:spPr bwMode="auto">
          <a:xfrm>
            <a:off x="8189492" y="1325880"/>
            <a:ext cx="3354807" cy="3066507"/>
          </a:xfrm>
        </p:spPr>
        <p:txBody>
          <a:bodyPr vert="horz" lIns="91440" tIns="45720" rIns="91440" bIns="45720" rtlCol="0" anchor="b">
            <a:normAutofit/>
          </a:bodyPr>
          <a:lstStyle/>
          <a:p>
            <a:pPr>
              <a:defRPr/>
            </a:pPr>
            <a:r>
              <a:rPr lang="en-US" sz="4400" b="1" i="0" dirty="0">
                <a:solidFill>
                  <a:srgbClr val="EBEBEB"/>
                </a:solidFill>
                <a:latin typeface="Times New Roman" panose="02020603050405020304" pitchFamily="18" charset="0"/>
                <a:ea typeface="Arial"/>
                <a:cs typeface="Times New Roman" panose="02020603050405020304" pitchFamily="18" charset="0"/>
              </a:rPr>
              <a:t>Gantt Chart </a:t>
            </a:r>
            <a:br>
              <a:rPr lang="en-US" sz="5400" b="0" i="0" dirty="0">
                <a:solidFill>
                  <a:srgbClr val="EBEBEB"/>
                </a:solidFill>
                <a:latin typeface="Century Gothic"/>
                <a:ea typeface="Arial"/>
                <a:cs typeface="Arial"/>
              </a:rPr>
            </a:br>
            <a:endParaRPr lang="en-US" sz="5400" b="0" i="0" dirty="0">
              <a:solidFill>
                <a:srgbClr val="EBEBEB"/>
              </a:solidFill>
              <a:latin typeface="Century Gothic"/>
              <a:ea typeface="Arial"/>
              <a:cs typeface="Arial"/>
            </a:endParaRPr>
          </a:p>
        </p:txBody>
      </p:sp>
      <p:sp>
        <p:nvSpPr>
          <p:cNvPr id="12" name="Rectangle 25"/>
          <p:cNvSpPr>
            <a:spLocks noGrp="1" noRot="1" noChangeAspect="1" noMove="1" noResize="1" noEditPoints="1" noAdjustHandles="1" noChangeArrowheads="1" noChangeShapeType="1" noTextEdit="1"/>
          </p:cNvSpPr>
          <p:nvPr/>
        </p:nvSpPr>
        <p:spPr bwMode="auto">
          <a:xfrm>
            <a:off x="0"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3" name="Rectangle 27"/>
          <p:cNvSpPr>
            <a:spLocks noGrp="1" noRot="1" noChangeAspect="1" noMove="1" noResize="1" noEditPoints="1" noAdjustHandles="1" noChangeArrowheads="1" noChangeShapeType="1" noTextEdit="1"/>
          </p:cNvSpPr>
          <p:nvPr/>
        </p:nvSpPr>
        <p:spPr bwMode="auto">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14" name="Rounded Rectangle 4"/>
          <p:cNvSpPr>
            <a:spLocks noGrp="1" noRot="1" noChangeAspect="1" noMove="1" noResize="1" noEditPoints="1" noAdjustHandles="1" noChangeArrowheads="1" noChangeShapeType="1" noTextEdit="1"/>
          </p:cNvSpPr>
          <p:nvPr/>
        </p:nvSpPr>
        <p:spPr bwMode="auto">
          <a:xfrm>
            <a:off x="646745" y="591673"/>
            <a:ext cx="6272784" cy="5626247"/>
          </a:xfrm>
          <a:prstGeom prst="roundRect">
            <a:avLst>
              <a:gd name="adj" fmla="val 0"/>
            </a:avLst>
          </a:prstGeom>
          <a:ln w="12700">
            <a:solidFill>
              <a:schemeClr val="bg2"/>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pic>
        <p:nvPicPr>
          <p:cNvPr id="15" name="Picture 6"/>
          <p:cNvPicPr/>
          <p:nvPr/>
        </p:nvPicPr>
        <p:blipFill>
          <a:blip r:embed="rId6"/>
          <a:stretch/>
        </p:blipFill>
        <p:spPr bwMode="auto">
          <a:xfrm>
            <a:off x="1068388" y="1078987"/>
            <a:ext cx="5332411" cy="4651619"/>
          </a:xfrm>
          <a:prstGeom prst="rect">
            <a:avLst/>
          </a:prstGeom>
          <a:noFill/>
          <a:effectLst/>
        </p:spPr>
      </p:pic>
    </p:spTree>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sp>
        <p:nvSpPr>
          <p:cNvPr id="4" name="Rectangle 10"/>
          <p:cNvSpPr>
            <a:spLocks noGrp="1" noRot="1" noChangeAspect="1" noMove="1" noResize="1" noEditPoints="1" noAdjustHandles="1" noChangeArrowheads="1" noChangeShapeType="1" noTextEdit="1"/>
          </p:cNvSpPr>
          <p:nvPr/>
        </p:nvSpPr>
        <p:spPr bwMode="auto">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a:lnSpc>
                <a:spcPct val="100000"/>
              </a:lnSpc>
              <a:spcBef>
                <a:spcPts val="0"/>
              </a:spcBef>
              <a:spcAft>
                <a:spcPts val="0"/>
              </a:spcAft>
              <a:buClrTx/>
              <a:buSzTx/>
              <a:buFontTx/>
              <a:buNone/>
              <a:defRPr/>
            </a:pPr>
            <a:endParaRPr lang="en-US" sz="1800" b="0" i="0" u="none" strike="noStrike" cap="none" spc="0">
              <a:ln>
                <a:noFill/>
              </a:ln>
              <a:solidFill>
                <a:prstClr val="white"/>
              </a:solidFill>
              <a:latin typeface="Century Gothic"/>
              <a:ea typeface="Arial"/>
              <a:cs typeface="Arial"/>
            </a:endParaRPr>
          </a:p>
        </p:txBody>
      </p:sp>
      <p:sp>
        <p:nvSpPr>
          <p:cNvPr id="5" name="Rectangle 12"/>
          <p:cNvSpPr>
            <a:spLocks noGrp="1" noRot="1" noChangeAspect="1" noMove="1" noResize="1" noEditPoints="1" noAdjustHandles="1" noChangeArrowheads="1" noChangeShapeType="1" noTextEdit="1"/>
          </p:cNvSpPr>
          <p:nvPr/>
        </p:nvSpPr>
        <p:spPr bwMode="auto">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Freeform 7"/>
          <p:cNvSpPr>
            <a:spLocks noGrp="1" noRot="1" noChangeAspect="1" noMove="1" noResize="1" noEditPoints="1" noAdjustHandles="1" noChangeArrowheads="1" noChangeShapeType="1" noTextEdit="1"/>
          </p:cNvSpPr>
          <p:nvPr/>
        </p:nvSpPr>
        <p:spPr bwMode="auto">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extrusionOk="0">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a:lnSpc>
                <a:spcPct val="100000"/>
              </a:lnSpc>
              <a:spcBef>
                <a:spcPts val="0"/>
              </a:spcBef>
              <a:spcAft>
                <a:spcPts val="0"/>
              </a:spcAft>
              <a:buClrTx/>
              <a:buSzTx/>
              <a:buFontTx/>
              <a:buNone/>
              <a:defRPr/>
            </a:pPr>
            <a:endParaRPr lang="en-US" sz="1800" b="0" i="0" u="none" strike="noStrike" cap="none" spc="0">
              <a:ln>
                <a:noFill/>
              </a:ln>
              <a:solidFill>
                <a:prstClr val="black"/>
              </a:solidFill>
              <a:latin typeface="Century Gothic"/>
              <a:ea typeface="Arial"/>
              <a:cs typeface="Arial"/>
            </a:endParaRPr>
          </a:p>
        </p:txBody>
      </p:sp>
      <p:sp useBgFill="1">
        <p:nvSpPr>
          <p:cNvPr id="7" name="Freeform: Shape 16"/>
          <p:cNvSpPr>
            <a:spLocks noGrp="1" noRot="1" noChangeAspect="1" noMove="1" noResize="1" noEditPoints="1" noAdjustHandles="1" noChangeArrowheads="1" noChangeShapeType="1" noTextEdit="1"/>
          </p:cNvSpPr>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extrusionOk="0">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8" name="TextBox 5"/>
          <p:cNvSpPr txBox="1"/>
          <p:nvPr/>
        </p:nvSpPr>
        <p:spPr bwMode="auto">
          <a:xfrm>
            <a:off x="1103312" y="452718"/>
            <a:ext cx="8947522" cy="1400530"/>
          </a:xfrm>
          <a:prstGeom prst="rect">
            <a:avLst/>
          </a:prstGeom>
        </p:spPr>
        <p:txBody>
          <a:bodyPr vert="horz" lIns="91440" tIns="45720" rIns="91440" bIns="45720" rtlCol="0" anchor="ctr">
            <a:normAutofit/>
          </a:bodyPr>
          <a:lstStyle/>
          <a:p>
            <a:pPr>
              <a:spcBef>
                <a:spcPts val="0"/>
              </a:spcBef>
              <a:spcAft>
                <a:spcPts val="600"/>
              </a:spcAft>
              <a:defRPr/>
            </a:pPr>
            <a:r>
              <a:rPr lang="en-US" sz="4200" b="1" i="0" dirty="0">
                <a:solidFill>
                  <a:srgbClr val="FFFFFF"/>
                </a:solidFill>
                <a:latin typeface="Times New Roman" panose="02020603050405020304" pitchFamily="18" charset="0"/>
                <a:ea typeface="Arial"/>
                <a:cs typeface="Times New Roman" panose="02020603050405020304" pitchFamily="18" charset="0"/>
              </a:rPr>
              <a:t>Literature review </a:t>
            </a:r>
            <a:endParaRPr b="1" dirty="0">
              <a:latin typeface="Times New Roman" panose="02020603050405020304" pitchFamily="18" charset="0"/>
              <a:cs typeface="Times New Roman" panose="02020603050405020304" pitchFamily="18" charset="0"/>
            </a:endParaRPr>
          </a:p>
        </p:txBody>
      </p:sp>
      <p:sp>
        <p:nvSpPr>
          <p:cNvPr id="9" name="TextBox 4"/>
          <p:cNvSpPr txBox="1"/>
          <p:nvPr/>
        </p:nvSpPr>
        <p:spPr bwMode="auto">
          <a:xfrm>
            <a:off x="767408" y="2452350"/>
            <a:ext cx="10657184" cy="3796050"/>
          </a:xfrm>
          <a:prstGeom prst="rect">
            <a:avLst/>
          </a:prstGeom>
        </p:spPr>
        <p:txBody>
          <a:bodyPr vert="horz" lIns="91440" tIns="45720" rIns="91440" bIns="45720" rtlCol="0">
            <a:normAutofit fontScale="85000" lnSpcReduction="10000"/>
          </a:bodyPr>
          <a:lstStyle/>
          <a:p>
            <a:pPr marL="342900" indent="-342900" algn="just">
              <a:spcBef>
                <a:spcPts val="1000"/>
              </a:spcBef>
              <a:buClr>
                <a:schemeClr val="tx2"/>
              </a:buClr>
              <a:buSzPct val="80000"/>
              <a:buFont typeface="Wingdings" panose="05000000000000000000" pitchFamily="2" charset="2"/>
              <a:buChar char="Ø"/>
              <a:defRPr/>
            </a:pPr>
            <a:r>
              <a:rPr lang="en-US" sz="2000" dirty="0">
                <a:latin typeface="Times New Roman" panose="02020603050405020304" pitchFamily="18" charset="0"/>
                <a:ea typeface="Arial"/>
                <a:cs typeface="Times New Roman" panose="02020603050405020304" pitchFamily="18" charset="0"/>
              </a:rPr>
              <a:t>Android mobile software development has been identified as one of the critical industrial improvements of modern businesses. It is significant especially for operations related to Human resources management and other activities [3]. However, the development of an effective mobile application is seen to be influenced by different factors. </a:t>
            </a:r>
            <a:endParaRPr sz="2000" dirty="0">
              <a:latin typeface="Times New Roman" panose="02020603050405020304" pitchFamily="18" charset="0"/>
              <a:cs typeface="Times New Roman" panose="02020603050405020304" pitchFamily="18" charset="0"/>
            </a:endParaRPr>
          </a:p>
          <a:p>
            <a:pPr marL="342900" indent="-342900" algn="just">
              <a:spcBef>
                <a:spcPts val="1000"/>
              </a:spcBef>
              <a:buClr>
                <a:schemeClr val="tx2"/>
              </a:buClr>
              <a:buSzPct val="80000"/>
              <a:buFont typeface="Wingdings" panose="05000000000000000000" pitchFamily="2" charset="2"/>
              <a:buChar char="Ø"/>
              <a:defRPr/>
            </a:pPr>
            <a:r>
              <a:rPr lang="en-US" sz="2000" dirty="0">
                <a:latin typeface="Times New Roman" panose="02020603050405020304" pitchFamily="18" charset="0"/>
                <a:ea typeface="Arial"/>
                <a:cs typeface="Times New Roman" panose="02020603050405020304" pitchFamily="18" charset="0"/>
              </a:rPr>
              <a:t>These factors can be seen as instrumental in ensuring an appropriate outcome for the complete project. </a:t>
            </a:r>
          </a:p>
          <a:p>
            <a:pPr marL="342900" indent="-342900" algn="just">
              <a:spcBef>
                <a:spcPts val="1000"/>
              </a:spcBef>
              <a:buClr>
                <a:schemeClr val="tx2"/>
              </a:buClr>
              <a:buSzPct val="80000"/>
              <a:buFont typeface="Wingdings" panose="05000000000000000000" pitchFamily="2" charset="2"/>
              <a:buChar char="Ø"/>
              <a:defRPr/>
            </a:pPr>
            <a:r>
              <a:rPr lang="en-US" sz="2000" b="0" i="0" u="none" strike="noStrike" dirty="0">
                <a:solidFill>
                  <a:srgbClr val="000000"/>
                </a:solidFill>
                <a:effectLst/>
                <a:latin typeface="Times New Roman" panose="02020603050405020304" pitchFamily="18" charset="0"/>
                <a:cs typeface="Times New Roman" panose="02020603050405020304" pitchFamily="18" charset="0"/>
              </a:rPr>
              <a:t>HRM has undergone an evolution over the last ten years and HRM has started using strategic roles in the world’s most progressive companies and many SMEs. </a:t>
            </a:r>
          </a:p>
          <a:p>
            <a:pPr marL="342900" indent="-342900" algn="just">
              <a:spcBef>
                <a:spcPts val="1000"/>
              </a:spcBef>
              <a:buClr>
                <a:schemeClr val="tx2"/>
              </a:buClr>
              <a:buSzPct val="80000"/>
              <a:buFont typeface="Wingdings" panose="05000000000000000000" pitchFamily="2" charset="2"/>
              <a:buChar char="Ø"/>
              <a:defRPr/>
            </a:pPr>
            <a:r>
              <a:rPr lang="en-US" sz="2000" b="0" i="0" u="none" strike="noStrike" dirty="0">
                <a:solidFill>
                  <a:srgbClr val="000000"/>
                </a:solidFill>
                <a:effectLst/>
                <a:latin typeface="Times New Roman" panose="02020603050405020304" pitchFamily="18" charset="0"/>
                <a:cs typeface="Times New Roman" panose="02020603050405020304" pitchFamily="18" charset="0"/>
              </a:rPr>
              <a:t>The main reason for this change is a technology that has evolved equally over the years that has made human life easier. HR managers have more access to the data and help them in making hiring decisions through a number of mobile phone applications. </a:t>
            </a:r>
          </a:p>
          <a:p>
            <a:pPr marL="342900" indent="-342900" algn="just">
              <a:spcBef>
                <a:spcPts val="1000"/>
              </a:spcBef>
              <a:buClr>
                <a:schemeClr val="tx2"/>
              </a:buClr>
              <a:buSzPct val="80000"/>
              <a:buFont typeface="Wingdings" panose="05000000000000000000" pitchFamily="2" charset="2"/>
              <a:buChar char="Ø"/>
              <a:defRPr/>
            </a:pPr>
            <a:r>
              <a:rPr lang="en-US" sz="2000" b="0" i="0" u="none" strike="noStrike" dirty="0">
                <a:solidFill>
                  <a:srgbClr val="000000"/>
                </a:solidFill>
                <a:effectLst/>
                <a:latin typeface="Times New Roman" panose="02020603050405020304" pitchFamily="18" charset="0"/>
                <a:cs typeface="Times New Roman" panose="02020603050405020304" pitchFamily="18" charset="0"/>
              </a:rPr>
              <a:t>The applications have API integration, automated reminders, finger signature, HR documents, automated salary generation, and many more </a:t>
            </a:r>
            <a:r>
              <a:rPr lang="en-US" sz="2000" dirty="0">
                <a:solidFill>
                  <a:srgbClr val="000000"/>
                </a:solidFill>
                <a:latin typeface="Times New Roman" panose="02020603050405020304" pitchFamily="18" charset="0"/>
                <a:cs typeface="Times New Roman" panose="02020603050405020304" pitchFamily="18" charset="0"/>
              </a:rPr>
              <a:t>[4]</a:t>
            </a:r>
            <a:r>
              <a:rPr lang="en-US" sz="2000" b="0" i="0" u="none" strike="noStrike" dirty="0">
                <a:solidFill>
                  <a:srgbClr val="000000"/>
                </a:solidFill>
                <a:effectLst/>
                <a:latin typeface="Times New Roman" panose="02020603050405020304" pitchFamily="18" charset="0"/>
                <a:cs typeface="Times New Roman" panose="02020603050405020304" pitchFamily="18" charset="0"/>
              </a:rPr>
              <a:t>. </a:t>
            </a:r>
          </a:p>
          <a:p>
            <a:pPr marL="342900" indent="-342900" algn="just">
              <a:spcBef>
                <a:spcPts val="1000"/>
              </a:spcBef>
              <a:buClr>
                <a:schemeClr val="tx2"/>
              </a:buClr>
              <a:buSzPct val="80000"/>
              <a:buFont typeface="Wingdings" panose="05000000000000000000" pitchFamily="2" charset="2"/>
              <a:buChar char="Ø"/>
              <a:defRPr/>
            </a:pPr>
            <a:r>
              <a:rPr lang="en-US" sz="2000" b="0" i="0" u="none" strike="noStrike" dirty="0">
                <a:solidFill>
                  <a:srgbClr val="000000"/>
                </a:solidFill>
                <a:effectLst/>
                <a:latin typeface="Times New Roman" panose="02020603050405020304" pitchFamily="18" charset="0"/>
                <a:cs typeface="Times New Roman" panose="02020603050405020304" pitchFamily="18" charset="0"/>
              </a:rPr>
              <a:t>The companies must find ways to operate the HRM in even remote places and mobile applications are one of the few instruments that can help them connect. </a:t>
            </a:r>
          </a:p>
          <a:p>
            <a:pPr>
              <a:spcBef>
                <a:spcPts val="1000"/>
              </a:spcBef>
              <a:buClr>
                <a:schemeClr val="bg2">
                  <a:lumMod val="40000"/>
                  <a:lumOff val="60000"/>
                </a:schemeClr>
              </a:buClr>
              <a:buSzPct val="80000"/>
              <a:buFont typeface="Wingdings 3"/>
              <a:buChar char=""/>
              <a:defRPr/>
            </a:pPr>
            <a:endParaRPr lang="en-US" dirty="0">
              <a:latin typeface="Century Gothic"/>
              <a:ea typeface="Arial"/>
              <a:cs typeface="Arial"/>
            </a:endParaRPr>
          </a:p>
        </p:txBody>
      </p:sp>
    </p:spTree>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sp>
        <p:nvSpPr>
          <p:cNvPr id="4" name="Rectangle 10"/>
          <p:cNvSpPr>
            <a:spLocks noGrp="1" noRot="1" noChangeAspect="1" noMove="1" noResize="1" noEditPoints="1" noAdjustHandles="1" noChangeArrowheads="1" noChangeShapeType="1" noTextEdit="1"/>
          </p:cNvSpPr>
          <p:nvPr/>
        </p:nvSpPr>
        <p:spPr bwMode="auto">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a:lnSpc>
                <a:spcPct val="100000"/>
              </a:lnSpc>
              <a:spcBef>
                <a:spcPts val="0"/>
              </a:spcBef>
              <a:spcAft>
                <a:spcPts val="0"/>
              </a:spcAft>
              <a:buClrTx/>
              <a:buSzTx/>
              <a:buFontTx/>
              <a:buNone/>
              <a:defRPr/>
            </a:pPr>
            <a:endParaRPr lang="en-US" sz="1800" b="0" i="0" u="none" strike="noStrike" cap="none" spc="0">
              <a:ln>
                <a:noFill/>
              </a:ln>
              <a:solidFill>
                <a:prstClr val="white"/>
              </a:solidFill>
              <a:latin typeface="Century Gothic"/>
              <a:ea typeface="Arial"/>
              <a:cs typeface="Arial"/>
            </a:endParaRPr>
          </a:p>
        </p:txBody>
      </p:sp>
      <p:sp>
        <p:nvSpPr>
          <p:cNvPr id="5" name="Rectangle 12"/>
          <p:cNvSpPr>
            <a:spLocks noGrp="1" noRot="1" noChangeAspect="1" noMove="1" noResize="1" noEditPoints="1" noAdjustHandles="1" noChangeArrowheads="1" noChangeShapeType="1" noTextEdit="1"/>
          </p:cNvSpPr>
          <p:nvPr/>
        </p:nvSpPr>
        <p:spPr bwMode="auto">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Freeform 7"/>
          <p:cNvSpPr>
            <a:spLocks noGrp="1" noRot="1" noChangeAspect="1" noMove="1" noResize="1" noEditPoints="1" noAdjustHandles="1" noChangeArrowheads="1" noChangeShapeType="1" noTextEdit="1"/>
          </p:cNvSpPr>
          <p:nvPr/>
        </p:nvSpPr>
        <p:spPr bwMode="auto">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extrusionOk="0">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a:lnSpc>
                <a:spcPct val="100000"/>
              </a:lnSpc>
              <a:spcBef>
                <a:spcPts val="0"/>
              </a:spcBef>
              <a:spcAft>
                <a:spcPts val="0"/>
              </a:spcAft>
              <a:buClrTx/>
              <a:buSzTx/>
              <a:buFontTx/>
              <a:buNone/>
              <a:defRPr/>
            </a:pPr>
            <a:endParaRPr lang="en-US" sz="1800" b="0" i="0" u="none" strike="noStrike" cap="none" spc="0">
              <a:ln>
                <a:noFill/>
              </a:ln>
              <a:solidFill>
                <a:prstClr val="black"/>
              </a:solidFill>
              <a:latin typeface="Century Gothic"/>
              <a:ea typeface="Arial"/>
              <a:cs typeface="Arial"/>
            </a:endParaRPr>
          </a:p>
        </p:txBody>
      </p:sp>
      <p:sp useBgFill="1">
        <p:nvSpPr>
          <p:cNvPr id="7" name="Freeform: Shape 16"/>
          <p:cNvSpPr>
            <a:spLocks noGrp="1" noRot="1" noChangeAspect="1" noMove="1" noResize="1" noEditPoints="1" noAdjustHandles="1" noChangeArrowheads="1" noChangeShapeType="1" noTextEdit="1"/>
          </p:cNvSpPr>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extrusionOk="0">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8" name="TextBox 5"/>
          <p:cNvSpPr txBox="1"/>
          <p:nvPr/>
        </p:nvSpPr>
        <p:spPr bwMode="auto">
          <a:xfrm>
            <a:off x="1103312" y="452718"/>
            <a:ext cx="8947522" cy="1400530"/>
          </a:xfrm>
          <a:prstGeom prst="rect">
            <a:avLst/>
          </a:prstGeom>
        </p:spPr>
        <p:txBody>
          <a:bodyPr vert="horz" lIns="91440" tIns="45720" rIns="91440" bIns="45720" rtlCol="0" anchor="ctr">
            <a:normAutofit/>
          </a:bodyPr>
          <a:lstStyle/>
          <a:p>
            <a:pPr>
              <a:spcBef>
                <a:spcPts val="0"/>
              </a:spcBef>
              <a:spcAft>
                <a:spcPts val="600"/>
              </a:spcAft>
              <a:defRPr/>
            </a:pPr>
            <a:r>
              <a:rPr lang="en-US" sz="4200" b="1" i="0" dirty="0">
                <a:solidFill>
                  <a:srgbClr val="FFFFFF"/>
                </a:solidFill>
                <a:latin typeface="Times New Roman" panose="02020603050405020304" pitchFamily="18" charset="0"/>
                <a:ea typeface="Arial"/>
                <a:cs typeface="Times New Roman" panose="02020603050405020304" pitchFamily="18" charset="0"/>
              </a:rPr>
              <a:t>Literature review </a:t>
            </a:r>
            <a:endParaRPr b="1" dirty="0">
              <a:latin typeface="Times New Roman" panose="02020603050405020304" pitchFamily="18" charset="0"/>
              <a:cs typeface="Times New Roman" panose="02020603050405020304" pitchFamily="18" charset="0"/>
            </a:endParaRPr>
          </a:p>
        </p:txBody>
      </p:sp>
      <p:sp>
        <p:nvSpPr>
          <p:cNvPr id="9" name="TextBox 4"/>
          <p:cNvSpPr txBox="1"/>
          <p:nvPr/>
        </p:nvSpPr>
        <p:spPr bwMode="auto">
          <a:xfrm>
            <a:off x="767408" y="2452350"/>
            <a:ext cx="10657184" cy="3796050"/>
          </a:xfrm>
          <a:prstGeom prst="rect">
            <a:avLst/>
          </a:prstGeom>
        </p:spPr>
        <p:txBody>
          <a:bodyPr vert="horz" lIns="91440" tIns="45720" rIns="91440" bIns="45720" rtlCol="0">
            <a:normAutofit fontScale="70000" lnSpcReduction="20000"/>
          </a:bodyPr>
          <a:lstStyle/>
          <a:p>
            <a:pPr algn="just">
              <a:lnSpc>
                <a:spcPct val="150000"/>
              </a:lnSpc>
            </a:pPr>
            <a:r>
              <a:rPr lang="en-IN" dirty="0">
                <a:latin typeface="Times New Roman"/>
                <a:ea typeface="Times New Roman"/>
              </a:rPr>
              <a:t>The main reason for this change is a technology that has evolved equally over the years that has made human life easier. HR managers have more access to the data and help them in making hiring decisions through a number of mobile phone applications.  The companies must find ways to operate the HRM in even remote places, and mobile applications are one of the few instruments that can help them connect. The applications help the HR department to overview the tasks of the teams at anytime, anywhere using an android app. Then applications in mobile phones are truly engaging, and they stand out, enhancing the maximum use of time and retain customers.</a:t>
            </a:r>
            <a:endParaRPr lang="en-US" sz="1600" dirty="0">
              <a:latin typeface="Arial"/>
            </a:endParaRPr>
          </a:p>
          <a:p>
            <a:pPr algn="just">
              <a:lnSpc>
                <a:spcPct val="150000"/>
              </a:lnSpc>
            </a:pPr>
            <a:r>
              <a:rPr lang="en-IN" dirty="0">
                <a:latin typeface="Times New Roman"/>
                <a:ea typeface="Times New Roman"/>
              </a:rPr>
              <a:t>The mobile phone application </a:t>
            </a:r>
            <a:r>
              <a:rPr lang="en-IN" dirty="0" err="1">
                <a:latin typeface="Times New Roman"/>
                <a:ea typeface="Times New Roman"/>
              </a:rPr>
              <a:t>Schedule.me</a:t>
            </a:r>
            <a:r>
              <a:rPr lang="en-IN" dirty="0">
                <a:latin typeface="Times New Roman"/>
                <a:ea typeface="Times New Roman"/>
              </a:rPr>
              <a:t> has been focused to develop guidance to the changes and proposes a process that allows a fair compromise between the HR process and the standardization supporting the growth of the HR department. Organizations and their time management of the HR department mainly focus on the module of soft-skill and hard-skill management that is centralized with the mobile applications. The Schedule.me gives access to the partners to collect organizational data easily and effectively through a user-friendly interface [5]. In addition to that, this will allow companies to start a transformation journey digitally from their most valuable asset, the human resource department. The applications help in getting structured HR management using suitable android mobile phone applications that make their work less complex and less risky.</a:t>
            </a:r>
            <a:endParaRPr lang="en-US" sz="1600" dirty="0">
              <a:latin typeface="Arial"/>
            </a:endParaRPr>
          </a:p>
          <a:p>
            <a:pPr algn="just">
              <a:lnSpc>
                <a:spcPct val="150000"/>
              </a:lnSpc>
            </a:pPr>
            <a:r>
              <a:rPr lang="en-IN" dirty="0" err="1">
                <a:latin typeface="Times New Roman"/>
                <a:ea typeface="Times New Roman"/>
              </a:rPr>
              <a:t>Scheduled.me</a:t>
            </a:r>
            <a:r>
              <a:rPr lang="en-IN" dirty="0">
                <a:latin typeface="Times New Roman"/>
                <a:ea typeface="Times New Roman"/>
              </a:rPr>
              <a:t> has been focused to develop to support the organizational work activity in a better way. In this process, this app will be effective for the employee to check their work activity, daily workload, and also it will give accesses to easy log in and log out to track the attendance of the employees. In fact, this application will be effective for both the organization and employees to manage their activity in the business. </a:t>
            </a:r>
            <a:endParaRPr lang="en-US" sz="1600" dirty="0">
              <a:latin typeface="Arial"/>
            </a:endParaRPr>
          </a:p>
          <a:p>
            <a:pPr marL="285750" indent="-285750" algn="just">
              <a:spcBef>
                <a:spcPts val="1000"/>
              </a:spcBef>
              <a:buClr>
                <a:schemeClr val="bg2">
                  <a:lumMod val="40000"/>
                  <a:lumOff val="60000"/>
                </a:schemeClr>
              </a:buClr>
              <a:buSzPct val="80000"/>
              <a:buFont typeface="Wingdings 3"/>
              <a:buChar char=""/>
              <a:defRPr/>
            </a:pPr>
            <a:endParaRPr lang="en-US" dirty="0">
              <a:latin typeface="Century Gothic"/>
              <a:ea typeface="Arial"/>
              <a:cs typeface="Arial"/>
            </a:endParaRPr>
          </a:p>
        </p:txBody>
      </p:sp>
    </p:spTree>
    <p:extLst>
      <p:ext uri="{BB962C8B-B14F-4D97-AF65-F5344CB8AC3E}">
        <p14:creationId xmlns:p14="http://schemas.microsoft.com/office/powerpoint/2010/main" val="2820532358"/>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8"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9"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0"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B0F2B97E-EF65-406E-A03F-2F56D7D9B07E}"/>
              </a:ext>
            </a:extLst>
          </p:cNvPr>
          <p:cNvSpPr>
            <a:spLocks noGrp="1"/>
          </p:cNvSpPr>
          <p:nvPr>
            <p:ph type="title"/>
          </p:nvPr>
        </p:nvSpPr>
        <p:spPr>
          <a:xfrm>
            <a:off x="1103312" y="452718"/>
            <a:ext cx="8947522" cy="1400530"/>
          </a:xfrm>
        </p:spPr>
        <p:txBody>
          <a:bodyPr anchor="ctr">
            <a:normAutofit/>
          </a:bodyPr>
          <a:lstStyle/>
          <a:p>
            <a:r>
              <a:rPr lang="en-GB" sz="3200" b="1" spc="25" dirty="0">
                <a:solidFill>
                  <a:srgbClr val="FFFFFF"/>
                </a:solidFill>
                <a:latin typeface="Times New Roman" panose="02020603050405020304" pitchFamily="18" charset="0"/>
                <a:cs typeface="Times New Roman" panose="02020603050405020304" pitchFamily="18" charset="0"/>
              </a:rPr>
              <a:t>Similar Application in the market</a:t>
            </a:r>
            <a:endParaRPr lang="en-GB" sz="3200" b="1" dirty="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33DB5AA-8F1E-4F95-B9ED-F2F3429509DB}"/>
              </a:ext>
            </a:extLst>
          </p:cNvPr>
          <p:cNvSpPr>
            <a:spLocks noGrp="1"/>
          </p:cNvSpPr>
          <p:nvPr>
            <p:ph idx="1"/>
          </p:nvPr>
        </p:nvSpPr>
        <p:spPr>
          <a:xfrm>
            <a:off x="1103312" y="2763520"/>
            <a:ext cx="8946541" cy="3484879"/>
          </a:xfrm>
        </p:spPr>
        <p:txBody>
          <a:bodyPr>
            <a:normAutofit/>
          </a:bodyPr>
          <a:lstStyle/>
          <a:p>
            <a:pPr algn="just">
              <a:lnSpc>
                <a:spcPct val="90000"/>
              </a:lnSpc>
              <a:buClr>
                <a:schemeClr val="tx2"/>
              </a:buClr>
              <a:buFont typeface="Wingdings" panose="05000000000000000000" pitchFamily="2" charset="2"/>
              <a:buChar char="q"/>
              <a:defRPr/>
            </a:pPr>
            <a:r>
              <a:rPr lang="en-US" sz="1900" b="0" i="0" u="none" strike="noStrike" dirty="0">
                <a:effectLst/>
                <a:latin typeface="Times New Roman" panose="02020603050405020304" pitchFamily="18" charset="0"/>
                <a:cs typeface="Times New Roman" panose="02020603050405020304" pitchFamily="18" charset="0"/>
              </a:rPr>
              <a:t>Small and Medium enterprises till today struggle to find a possible way out to develop Human Resource Management System software through software for them are also available in the market which can be considered as economical and flexible. </a:t>
            </a:r>
          </a:p>
          <a:p>
            <a:pPr algn="just">
              <a:lnSpc>
                <a:spcPct val="90000"/>
              </a:lnSpc>
              <a:buClr>
                <a:schemeClr val="tx2"/>
              </a:buClr>
              <a:buFont typeface="Wingdings" panose="05000000000000000000" pitchFamily="2" charset="2"/>
              <a:buChar char="q"/>
              <a:defRPr/>
            </a:pPr>
            <a:r>
              <a:rPr lang="en-US" sz="1900" b="0" i="0" u="none" strike="noStrike" dirty="0">
                <a:effectLst/>
                <a:latin typeface="Times New Roman" panose="02020603050405020304" pitchFamily="18" charset="0"/>
                <a:cs typeface="Times New Roman" panose="02020603050405020304" pitchFamily="18" charset="0"/>
              </a:rPr>
              <a:t>Some of the software applications available for SMEs are </a:t>
            </a:r>
            <a:r>
              <a:rPr lang="en-US" sz="1900" b="0" i="0" u="none" strike="noStrike" dirty="0" err="1">
                <a:effectLst/>
                <a:latin typeface="Times New Roman" panose="02020603050405020304" pitchFamily="18" charset="0"/>
                <a:cs typeface="Times New Roman" panose="02020603050405020304" pitchFamily="18" charset="0"/>
              </a:rPr>
              <a:t>sumHR</a:t>
            </a:r>
            <a:r>
              <a:rPr lang="en-US" sz="1900" b="0" i="0" u="none" strike="noStrike" dirty="0">
                <a:effectLst/>
                <a:latin typeface="Times New Roman" panose="02020603050405020304" pitchFamily="18" charset="0"/>
                <a:cs typeface="Times New Roman" panose="02020603050405020304" pitchFamily="18" charset="0"/>
              </a:rPr>
              <a:t> with the potentiality of effective communication and participation. </a:t>
            </a:r>
          </a:p>
          <a:p>
            <a:pPr algn="just">
              <a:lnSpc>
                <a:spcPct val="90000"/>
              </a:lnSpc>
              <a:buClr>
                <a:schemeClr val="tx2"/>
              </a:buClr>
              <a:buFont typeface="Wingdings" panose="05000000000000000000" pitchFamily="2" charset="2"/>
              <a:buChar char="q"/>
              <a:defRPr/>
            </a:pPr>
            <a:r>
              <a:rPr lang="en-US" sz="1900" b="0" i="0" u="none" strike="noStrike" dirty="0">
                <a:effectLst/>
                <a:latin typeface="Times New Roman" panose="02020603050405020304" pitchFamily="18" charset="0"/>
                <a:cs typeface="Times New Roman" panose="02020603050405020304" pitchFamily="18" charset="0"/>
              </a:rPr>
              <a:t>The next is </a:t>
            </a:r>
            <a:r>
              <a:rPr lang="en-US" sz="1900" b="0" i="0" u="none" strike="noStrike" dirty="0" err="1">
                <a:effectLst/>
                <a:latin typeface="Times New Roman" panose="02020603050405020304" pitchFamily="18" charset="0"/>
                <a:cs typeface="Times New Roman" panose="02020603050405020304" pitchFamily="18" charset="0"/>
              </a:rPr>
              <a:t>GreytHR</a:t>
            </a:r>
            <a:r>
              <a:rPr lang="en-US" sz="1900" b="0" i="0" u="none" strike="noStrike" dirty="0">
                <a:effectLst/>
                <a:latin typeface="Times New Roman" panose="02020603050405020304" pitchFamily="18" charset="0"/>
                <a:cs typeface="Times New Roman" panose="02020603050405020304" pitchFamily="18" charset="0"/>
              </a:rPr>
              <a:t> incorporates various functionalities like performance tracking, attendance, etc. </a:t>
            </a:r>
          </a:p>
          <a:p>
            <a:pPr algn="just">
              <a:lnSpc>
                <a:spcPct val="90000"/>
              </a:lnSpc>
              <a:buClr>
                <a:schemeClr val="tx2"/>
              </a:buClr>
              <a:buFont typeface="Wingdings" panose="05000000000000000000" pitchFamily="2" charset="2"/>
              <a:buChar char="q"/>
              <a:defRPr/>
            </a:pPr>
            <a:r>
              <a:rPr lang="en-US" sz="1900" b="0" i="0" u="none" strike="noStrike" dirty="0" err="1">
                <a:effectLst/>
                <a:latin typeface="Times New Roman" panose="02020603050405020304" pitchFamily="18" charset="0"/>
                <a:cs typeface="Times New Roman" panose="02020603050405020304" pitchFamily="18" charset="0"/>
              </a:rPr>
              <a:t>ZingHR</a:t>
            </a:r>
            <a:r>
              <a:rPr lang="en-US" sz="1900" b="0" i="0" u="none" strike="noStrike" dirty="0">
                <a:effectLst/>
                <a:latin typeface="Times New Roman" panose="02020603050405020304" pitchFamily="18" charset="0"/>
                <a:cs typeface="Times New Roman" panose="02020603050405020304" pitchFamily="18" charset="0"/>
              </a:rPr>
              <a:t> can monitor payroll management systems along with time management and also supports real-time dashboards. </a:t>
            </a:r>
          </a:p>
          <a:p>
            <a:pPr algn="just">
              <a:lnSpc>
                <a:spcPct val="90000"/>
              </a:lnSpc>
              <a:buClr>
                <a:schemeClr val="tx2"/>
              </a:buClr>
              <a:buFont typeface="Wingdings" panose="05000000000000000000" pitchFamily="2" charset="2"/>
              <a:buChar char="q"/>
              <a:defRPr/>
            </a:pPr>
            <a:r>
              <a:rPr lang="en-US" sz="1900" b="0" i="0" u="none" strike="noStrike" dirty="0">
                <a:effectLst/>
                <a:latin typeface="Times New Roman" panose="02020603050405020304" pitchFamily="18" charset="0"/>
                <a:cs typeface="Times New Roman" panose="02020603050405020304" pitchFamily="18" charset="0"/>
              </a:rPr>
              <a:t>Other common software like a beehive, known as a powerful chatbot, </a:t>
            </a:r>
            <a:r>
              <a:rPr lang="en-US" sz="1900" b="0" i="0" u="none" strike="noStrike" dirty="0" err="1">
                <a:effectLst/>
                <a:latin typeface="Times New Roman" panose="02020603050405020304" pitchFamily="18" charset="0"/>
                <a:cs typeface="Times New Roman" panose="02020603050405020304" pitchFamily="18" charset="0"/>
              </a:rPr>
              <a:t>MyHR</a:t>
            </a:r>
            <a:r>
              <a:rPr lang="en-US" sz="1900" b="0" i="0" u="none" strike="noStrike" dirty="0">
                <a:effectLst/>
                <a:latin typeface="Times New Roman" panose="02020603050405020304" pitchFamily="18" charset="0"/>
                <a:cs typeface="Times New Roman" panose="02020603050405020304" pitchFamily="18" charset="0"/>
              </a:rPr>
              <a:t> Suite includes databases for their employees and many others </a:t>
            </a:r>
            <a:r>
              <a:rPr lang="en-US" sz="1900" dirty="0">
                <a:latin typeface="Times New Roman" panose="02020603050405020304" pitchFamily="18" charset="0"/>
                <a:cs typeface="Times New Roman" panose="02020603050405020304" pitchFamily="18" charset="0"/>
              </a:rPr>
              <a:t>[6]</a:t>
            </a:r>
            <a:r>
              <a:rPr lang="en-US" sz="1900" b="0" i="0" u="none" strike="noStrike" dirty="0">
                <a:effectLst/>
                <a:latin typeface="Times New Roman" panose="02020603050405020304" pitchFamily="18" charset="0"/>
                <a:cs typeface="Times New Roman" panose="02020603050405020304" pitchFamily="18" charset="0"/>
              </a:rPr>
              <a:t>.</a:t>
            </a:r>
            <a:endParaRPr lang="en-GB" sz="19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91132205"/>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sp>
        <p:nvSpPr>
          <p:cNvPr id="9" name="Rectangle 8">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sp useBgFill="1">
        <p:nvSpPr>
          <p:cNvPr id="15" name="Freeform: Shape 14">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4" name="Title 1"/>
          <p:cNvSpPr>
            <a:spLocks noGrp="1"/>
          </p:cNvSpPr>
          <p:nvPr>
            <p:ph type="title"/>
          </p:nvPr>
        </p:nvSpPr>
        <p:spPr bwMode="auto">
          <a:xfrm>
            <a:off x="1103312" y="452718"/>
            <a:ext cx="8947522" cy="1400530"/>
          </a:xfrm>
        </p:spPr>
        <p:txBody>
          <a:bodyPr vert="horz" lIns="91440" tIns="45720" rIns="91440" bIns="45720" rtlCol="0" anchor="ctr">
            <a:normAutofit/>
          </a:bodyPr>
          <a:lstStyle/>
          <a:p>
            <a:pPr>
              <a:defRPr/>
            </a:pPr>
            <a:r>
              <a:rPr lang="en-US" b="1" i="0" kern="1200" dirty="0">
                <a:solidFill>
                  <a:srgbClr val="FFFFFF"/>
                </a:solidFill>
                <a:latin typeface="Times New Roman" panose="02020603050405020304" pitchFamily="18" charset="0"/>
                <a:cs typeface="Times New Roman" panose="02020603050405020304" pitchFamily="18" charset="0"/>
              </a:rPr>
              <a:t>Functionalities</a:t>
            </a:r>
          </a:p>
        </p:txBody>
      </p:sp>
      <p:sp>
        <p:nvSpPr>
          <p:cNvPr id="2" name="TextBox 1">
            <a:extLst>
              <a:ext uri="{FF2B5EF4-FFF2-40B4-BE49-F238E27FC236}">
                <a16:creationId xmlns:a16="http://schemas.microsoft.com/office/drawing/2014/main" id="{08CAF0AB-BDE7-4491-8CE9-D055D76FC705}"/>
              </a:ext>
            </a:extLst>
          </p:cNvPr>
          <p:cNvSpPr txBox="1"/>
          <p:nvPr/>
        </p:nvSpPr>
        <p:spPr>
          <a:xfrm>
            <a:off x="1103312" y="2763520"/>
            <a:ext cx="8946541" cy="3484879"/>
          </a:xfrm>
          <a:prstGeom prst="rect">
            <a:avLst/>
          </a:prstGeom>
        </p:spPr>
        <p:txBody>
          <a:bodyPr vert="horz" lIns="91440" tIns="45720" rIns="91440" bIns="45720" rtlCol="0">
            <a:normAutofit/>
          </a:bodyPr>
          <a:lstStyle/>
          <a:p>
            <a:pPr marL="285750" indent="-285750" algn="just">
              <a:lnSpc>
                <a:spcPct val="90000"/>
              </a:lnSpc>
              <a:spcBef>
                <a:spcPts val="1000"/>
              </a:spcBef>
              <a:buClr>
                <a:schemeClr val="tx2"/>
              </a:buClr>
              <a:buSzPct val="80000"/>
              <a:buFont typeface="Wingdings" panose="05000000000000000000" pitchFamily="2" charset="2"/>
              <a:buChar char="Ø"/>
            </a:pPr>
            <a:r>
              <a:rPr lang="en-US" sz="1400" dirty="0">
                <a:latin typeface="Times New Roman" panose="02020603050405020304" pitchFamily="18" charset="0"/>
                <a:ea typeface="+mj-ea"/>
                <a:cs typeface="Times New Roman" panose="02020603050405020304" pitchFamily="18" charset="0"/>
              </a:rPr>
              <a:t>This mobile application has been focused to perform certain functionalities to support the organizational work. In fact, as the application Schedule.me is basically human resource software the following functionalities are targeted to be done by this application.</a:t>
            </a:r>
          </a:p>
          <a:p>
            <a:pPr marL="285750" marR="0" lvl="0" indent="-285750" algn="just">
              <a:lnSpc>
                <a:spcPct val="90000"/>
              </a:lnSpc>
              <a:spcBef>
                <a:spcPts val="1000"/>
              </a:spcBef>
              <a:buClr>
                <a:schemeClr val="tx2"/>
              </a:buClr>
              <a:buSzPct val="80000"/>
              <a:buFont typeface="Wingdings" panose="05000000000000000000" pitchFamily="2" charset="2"/>
              <a:buChar char="Ø"/>
            </a:pPr>
            <a:r>
              <a:rPr lang="en-US" sz="1400" dirty="0">
                <a:latin typeface="Times New Roman" panose="02020603050405020304" pitchFamily="18" charset="0"/>
                <a:ea typeface="+mj-ea"/>
                <a:cs typeface="Times New Roman" panose="02020603050405020304" pitchFamily="18" charset="0"/>
              </a:rPr>
              <a:t>This application will have an office dashboard where all the important notifications will be published for the employees. In addition to that, the facility of the application will be effective for enhancing communication between the employees. </a:t>
            </a:r>
          </a:p>
          <a:p>
            <a:pPr marL="342900" marR="0" lvl="0" indent="-342900" algn="just">
              <a:lnSpc>
                <a:spcPct val="90000"/>
              </a:lnSpc>
              <a:spcBef>
                <a:spcPts val="1000"/>
              </a:spcBef>
              <a:buClr>
                <a:schemeClr val="tx2"/>
              </a:buClr>
              <a:buSzPct val="80000"/>
              <a:buFont typeface="Wingdings" panose="05000000000000000000" pitchFamily="2" charset="2"/>
              <a:buChar char="Ø"/>
            </a:pPr>
            <a:r>
              <a:rPr lang="en-US" sz="1400" dirty="0">
                <a:latin typeface="Times New Roman" panose="02020603050405020304" pitchFamily="18" charset="0"/>
                <a:ea typeface="+mj-ea"/>
                <a:cs typeface="Times New Roman" panose="02020603050405020304" pitchFamily="18" charset="0"/>
              </a:rPr>
              <a:t>This application will be effective for the small businesses as the organization can track employees’ performance effectively.</a:t>
            </a:r>
          </a:p>
          <a:p>
            <a:pPr marL="342900" marR="0" lvl="0" indent="-342900" algn="just">
              <a:lnSpc>
                <a:spcPct val="90000"/>
              </a:lnSpc>
              <a:spcBef>
                <a:spcPts val="1000"/>
              </a:spcBef>
              <a:buClr>
                <a:schemeClr val="tx2"/>
              </a:buClr>
              <a:buSzPct val="80000"/>
              <a:buFont typeface="Wingdings" panose="05000000000000000000" pitchFamily="2" charset="2"/>
              <a:buChar char="Ø"/>
            </a:pPr>
            <a:r>
              <a:rPr lang="en-US" sz="1400" dirty="0">
                <a:latin typeface="Times New Roman" panose="02020603050405020304" pitchFamily="18" charset="0"/>
                <a:ea typeface="+mj-ea"/>
                <a:cs typeface="Times New Roman" panose="02020603050405020304" pitchFamily="18" charset="0"/>
              </a:rPr>
              <a:t>Schedule.me will also be effective for the leave tracking and employee management for the small businesses. In addition to that, employee can easily apply for their upcoming leave and gather the company’s approval.</a:t>
            </a:r>
          </a:p>
          <a:p>
            <a:pPr marL="342900" marR="0" lvl="0" indent="-342900" algn="just">
              <a:lnSpc>
                <a:spcPct val="90000"/>
              </a:lnSpc>
              <a:spcBef>
                <a:spcPts val="1000"/>
              </a:spcBef>
              <a:buClr>
                <a:schemeClr val="tx2"/>
              </a:buClr>
              <a:buSzPct val="80000"/>
              <a:buFont typeface="Wingdings" panose="05000000000000000000" pitchFamily="2" charset="2"/>
              <a:buChar char="Ø"/>
            </a:pPr>
            <a:r>
              <a:rPr lang="en-US" sz="1400" dirty="0">
                <a:latin typeface="Times New Roman" panose="02020603050405020304" pitchFamily="18" charset="0"/>
                <a:ea typeface="+mj-ea"/>
                <a:cs typeface="Times New Roman" panose="02020603050405020304" pitchFamily="18" charset="0"/>
              </a:rPr>
              <a:t>Schedule.me will also support employee engagement in the workplace and also give them access to different training and learning program. This application will give the scope to employees to schedule their virtual training programs.   </a:t>
            </a:r>
          </a:p>
          <a:p>
            <a:pPr>
              <a:lnSpc>
                <a:spcPct val="90000"/>
              </a:lnSpc>
              <a:spcBef>
                <a:spcPts val="1000"/>
              </a:spcBef>
              <a:buClr>
                <a:schemeClr val="bg2">
                  <a:lumMod val="40000"/>
                  <a:lumOff val="60000"/>
                </a:schemeClr>
              </a:buClr>
              <a:buSzPct val="80000"/>
              <a:buFont typeface="Wingdings 3" charset="2"/>
              <a:buChar char=""/>
            </a:pPr>
            <a:br>
              <a:rPr lang="en-US" sz="1100" dirty="0">
                <a:latin typeface="Times New Roman" panose="02020603050405020304" pitchFamily="18" charset="0"/>
                <a:ea typeface="+mj-ea"/>
                <a:cs typeface="Times New Roman" panose="02020603050405020304" pitchFamily="18" charset="0"/>
              </a:rPr>
            </a:br>
            <a:endParaRPr lang="en-US" sz="1100" dirty="0">
              <a:latin typeface="Times New Roman" panose="02020603050405020304" pitchFamily="18" charset="0"/>
              <a:ea typeface="+mj-ea"/>
              <a:cs typeface="Times New Roman" panose="02020603050405020304" pitchFamily="18" charset="0"/>
            </a:endParaRPr>
          </a:p>
        </p:txBody>
      </p:sp>
    </p:spTree>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6" name="Picture 15">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8" name="Oval 17">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0" name="Picture 19">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2" name="Picture 21">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4" name="Rectangle 23">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B87E4204-E93C-417B-9ED0-F81552DE8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68E4A00-82CC-4AD0-B631-F820AEE40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0" name="Freeform 7">
            <a:extLst>
              <a:ext uri="{FF2B5EF4-FFF2-40B4-BE49-F238E27FC236}">
                <a16:creationId xmlns:a16="http://schemas.microsoft.com/office/drawing/2014/main" id="{463665DF-25B8-4EE2-8F85-921EF38BE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BBDA610-E1ED-4608-9A40-132FF98231D2}"/>
              </a:ext>
            </a:extLst>
          </p:cNvPr>
          <p:cNvSpPr>
            <a:spLocks noGrp="1"/>
          </p:cNvSpPr>
          <p:nvPr>
            <p:ph type="title"/>
          </p:nvPr>
        </p:nvSpPr>
        <p:spPr>
          <a:xfrm>
            <a:off x="648930" y="629267"/>
            <a:ext cx="9252154" cy="1016654"/>
          </a:xfrm>
        </p:spPr>
        <p:txBody>
          <a:bodyPr vert="horz" lIns="91440" tIns="45720" rIns="91440" bIns="45720" rtlCol="0" anchor="t">
            <a:noAutofit/>
          </a:bodyPr>
          <a:lstStyle/>
          <a:p>
            <a:pPr>
              <a:lnSpc>
                <a:spcPct val="90000"/>
              </a:lnSpc>
            </a:pPr>
            <a:r>
              <a:rPr lang="en-US" sz="2800" b="1" i="0" kern="1200" dirty="0">
                <a:solidFill>
                  <a:srgbClr val="EBEBEB"/>
                </a:solidFill>
                <a:latin typeface="Times New Roman" panose="02020603050405020304" pitchFamily="18" charset="0"/>
                <a:cs typeface="Times New Roman" panose="02020603050405020304" pitchFamily="18" charset="0"/>
              </a:rPr>
              <a:t>Who are the users and how they use the system</a:t>
            </a:r>
            <a:br>
              <a:rPr lang="en-US" sz="2800" b="1" i="0" kern="1200" dirty="0">
                <a:solidFill>
                  <a:srgbClr val="EBEBEB"/>
                </a:solidFill>
                <a:latin typeface="Times New Roman" panose="02020603050405020304" pitchFamily="18" charset="0"/>
                <a:cs typeface="Times New Roman" panose="02020603050405020304" pitchFamily="18" charset="0"/>
              </a:rPr>
            </a:br>
            <a:br>
              <a:rPr lang="en-US" sz="2800" b="1" i="0" kern="1200" dirty="0">
                <a:solidFill>
                  <a:srgbClr val="EBEBEB"/>
                </a:solidFill>
                <a:latin typeface="Times New Roman" panose="02020603050405020304" pitchFamily="18" charset="0"/>
                <a:cs typeface="Times New Roman" panose="02020603050405020304" pitchFamily="18" charset="0"/>
              </a:rPr>
            </a:br>
            <a:endParaRPr lang="en-US" sz="2800" b="1" i="0" kern="1200" dirty="0">
              <a:solidFill>
                <a:srgbClr val="EBEBEB"/>
              </a:solidFill>
              <a:latin typeface="Times New Roman" panose="02020603050405020304" pitchFamily="18" charset="0"/>
              <a:cs typeface="Times New Roman" panose="02020603050405020304" pitchFamily="18" charset="0"/>
            </a:endParaRPr>
          </a:p>
        </p:txBody>
      </p:sp>
      <p:sp useBgFill="1">
        <p:nvSpPr>
          <p:cNvPr id="32" name="Freeform: Shape 31">
            <a:extLst>
              <a:ext uri="{FF2B5EF4-FFF2-40B4-BE49-F238E27FC236}">
                <a16:creationId xmlns:a16="http://schemas.microsoft.com/office/drawing/2014/main" id="{B3378DC2-950E-4B63-B833-32DE4719A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AA9A8A84-6DA2-4DA1-8088-AEC98736BB95}"/>
              </a:ext>
            </a:extLst>
          </p:cNvPr>
          <p:cNvSpPr>
            <a:spLocks noGrp="1"/>
          </p:cNvSpPr>
          <p:nvPr>
            <p:ph sz="half" idx="1"/>
          </p:nvPr>
        </p:nvSpPr>
        <p:spPr>
          <a:xfrm>
            <a:off x="914400" y="3086100"/>
            <a:ext cx="4863075" cy="3700839"/>
          </a:xfrm>
        </p:spPr>
        <p:txBody>
          <a:bodyPr vert="horz" lIns="91440" tIns="45720" rIns="91440" bIns="45720" rtlCol="0">
            <a:normAutofit/>
          </a:bodyPr>
          <a:lstStyle/>
          <a:p>
            <a:pPr>
              <a:buClr>
                <a:schemeClr val="tx2"/>
              </a:buCl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Staff members;</a:t>
            </a:r>
          </a:p>
          <a:p>
            <a:pPr>
              <a:buClr>
                <a:schemeClr val="tx2"/>
              </a:buClr>
              <a:buFont typeface="Wingdings" panose="05000000000000000000" pitchFamily="2" charset="2"/>
              <a:buChar char="Ø"/>
            </a:pPr>
            <a:endParaRPr lang="en-US" dirty="0">
              <a:latin typeface="Times New Roman" panose="02020603050405020304" pitchFamily="18" charset="0"/>
              <a:cs typeface="Times New Roman" panose="02020603050405020304" pitchFamily="18" charset="0"/>
            </a:endParaRPr>
          </a:p>
          <a:p>
            <a:pPr>
              <a:buClr>
                <a:schemeClr val="tx2"/>
              </a:buCl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Human Resource;</a:t>
            </a:r>
          </a:p>
          <a:p>
            <a:pPr>
              <a:buClr>
                <a:schemeClr val="tx2"/>
              </a:buClr>
              <a:buFont typeface="Wingdings" panose="05000000000000000000" pitchFamily="2" charset="2"/>
              <a:buChar char="Ø"/>
            </a:pPr>
            <a:endParaRPr lang="en-US" dirty="0">
              <a:latin typeface="Times New Roman" panose="02020603050405020304" pitchFamily="18" charset="0"/>
              <a:cs typeface="Times New Roman" panose="02020603050405020304" pitchFamily="18" charset="0"/>
            </a:endParaRPr>
          </a:p>
          <a:p>
            <a:pPr>
              <a:buClr>
                <a:schemeClr val="tx2"/>
              </a:buCl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Admin;</a:t>
            </a:r>
          </a:p>
          <a:p>
            <a:endParaRPr lang="en-US" dirty="0"/>
          </a:p>
        </p:txBody>
      </p:sp>
      <p:pic>
        <p:nvPicPr>
          <p:cNvPr id="9" name="Picture 2">
            <a:extLst>
              <a:ext uri="{FF2B5EF4-FFF2-40B4-BE49-F238E27FC236}">
                <a16:creationId xmlns:a16="http://schemas.microsoft.com/office/drawing/2014/main" id="{C82344A1-06C7-4D38-8E68-43B71CDCAFF5}"/>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6096000" y="2371829"/>
            <a:ext cx="5447543" cy="4248266"/>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4138881"/>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3" name="Rectangle 12">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5"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7" name="Freeform: Shape 16">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5" name="Title 4">
            <a:extLst>
              <a:ext uri="{FF2B5EF4-FFF2-40B4-BE49-F238E27FC236}">
                <a16:creationId xmlns:a16="http://schemas.microsoft.com/office/drawing/2014/main" id="{80D848BA-BEAA-43E2-91BE-EC0BE7F566E6}"/>
              </a:ext>
            </a:extLst>
          </p:cNvPr>
          <p:cNvSpPr>
            <a:spLocks noGrp="1"/>
          </p:cNvSpPr>
          <p:nvPr>
            <p:ph type="title"/>
          </p:nvPr>
        </p:nvSpPr>
        <p:spPr>
          <a:xfrm>
            <a:off x="1103312" y="452718"/>
            <a:ext cx="8947522" cy="1400530"/>
          </a:xfrm>
        </p:spPr>
        <p:txBody>
          <a:bodyPr anchor="ctr">
            <a:normAutofit/>
          </a:bodyPr>
          <a:lstStyle/>
          <a:p>
            <a:pPr>
              <a:lnSpc>
                <a:spcPct val="90000"/>
              </a:lnSpc>
            </a:pPr>
            <a:r>
              <a:rPr lang="en-US" sz="2900" b="1" i="0" dirty="0">
                <a:solidFill>
                  <a:srgbClr val="FFFFFF"/>
                </a:solidFill>
                <a:latin typeface="Times New Roman" panose="02020603050405020304" pitchFamily="18" charset="0"/>
                <a:ea typeface="Arial"/>
                <a:cs typeface="Times New Roman" panose="02020603050405020304" pitchFamily="18" charset="0"/>
              </a:rPr>
              <a:t>Who are the users and how they use the system</a:t>
            </a:r>
            <a:br>
              <a:rPr lang="en-US" sz="2900" b="1" i="0" dirty="0">
                <a:solidFill>
                  <a:srgbClr val="FFFFFF"/>
                </a:solidFill>
                <a:latin typeface="Times New Roman" panose="02020603050405020304" pitchFamily="18" charset="0"/>
                <a:ea typeface="Arial"/>
                <a:cs typeface="Times New Roman" panose="02020603050405020304" pitchFamily="18" charset="0"/>
              </a:rPr>
            </a:br>
            <a:br>
              <a:rPr lang="en-US" sz="2900" b="1" i="0" dirty="0">
                <a:solidFill>
                  <a:srgbClr val="FFFFFF"/>
                </a:solidFill>
                <a:latin typeface="Times New Roman" panose="02020603050405020304" pitchFamily="18" charset="0"/>
                <a:ea typeface="Arial"/>
                <a:cs typeface="Times New Roman" panose="02020603050405020304" pitchFamily="18" charset="0"/>
              </a:rPr>
            </a:br>
            <a:endParaRPr lang="en-GB" sz="2900" b="1" dirty="0">
              <a:solidFill>
                <a:srgbClr val="FFFFFF"/>
              </a:solidFill>
            </a:endParaRPr>
          </a:p>
        </p:txBody>
      </p:sp>
      <p:sp>
        <p:nvSpPr>
          <p:cNvPr id="6" name="Content Placeholder 5">
            <a:extLst>
              <a:ext uri="{FF2B5EF4-FFF2-40B4-BE49-F238E27FC236}">
                <a16:creationId xmlns:a16="http://schemas.microsoft.com/office/drawing/2014/main" id="{3D4E72BF-B3B3-46BE-B895-C2182D9E5968}"/>
              </a:ext>
            </a:extLst>
          </p:cNvPr>
          <p:cNvSpPr>
            <a:spLocks noGrp="1"/>
          </p:cNvSpPr>
          <p:nvPr>
            <p:ph idx="1"/>
          </p:nvPr>
        </p:nvSpPr>
        <p:spPr>
          <a:xfrm>
            <a:off x="1103312" y="2763520"/>
            <a:ext cx="8946541" cy="3484879"/>
          </a:xfrm>
        </p:spPr>
        <p:txBody>
          <a:bodyPr>
            <a:normAutofit/>
          </a:bodyPr>
          <a:lstStyle/>
          <a:p>
            <a:pPr algn="just">
              <a:buClr>
                <a:schemeClr val="tx2"/>
              </a:buClr>
              <a:buFont typeface="Wingdings" panose="05000000000000000000" pitchFamily="2" charset="2"/>
              <a:buChar char="Ø"/>
            </a:pPr>
            <a:r>
              <a:rPr lang="en-IN" dirty="0">
                <a:latin typeface="Times New Roman" panose="02020603050405020304" pitchFamily="18" charset="0"/>
                <a:ea typeface="Times New Roman"/>
                <a:cs typeface="Times New Roman" panose="02020603050405020304" pitchFamily="18" charset="0"/>
              </a:rPr>
              <a:t>Schedule.me will be used by the small organizations and the employees of that organization will be the user of this application. In addition to that, this application will be used by the employees on regular basis from their android mobile phone with the internet connectivity from anywhere they are [7]. </a:t>
            </a:r>
            <a:endParaRPr lang="en-US" dirty="0">
              <a:latin typeface="Times New Roman" panose="02020603050405020304" pitchFamily="18" charset="0"/>
              <a:cs typeface="Times New Roman" panose="02020603050405020304" pitchFamily="18" charset="0"/>
            </a:endParaRPr>
          </a:p>
          <a:p>
            <a:pPr algn="just" rtl="0">
              <a:spcBef>
                <a:spcPts val="0"/>
              </a:spcBef>
              <a:spcAft>
                <a:spcPts val="0"/>
              </a:spcAft>
              <a:buClr>
                <a:schemeClr val="tx2"/>
              </a:buClr>
              <a:buFont typeface="Wingdings" panose="05000000000000000000" pitchFamily="2" charset="2"/>
              <a:buChar char="Ø"/>
            </a:pPr>
            <a:r>
              <a:rPr lang="en-US" b="0" i="0" u="none" strike="noStrike" dirty="0">
                <a:effectLst/>
                <a:latin typeface="Times New Roman" panose="02020603050405020304" pitchFamily="18" charset="0"/>
                <a:cs typeface="Times New Roman" panose="02020603050405020304" pitchFamily="18" charset="0"/>
              </a:rPr>
              <a:t>Hierarchy, workflows, alerts, imports and bulk updates can be maintained easily through HRMS software. </a:t>
            </a:r>
          </a:p>
          <a:p>
            <a:pPr algn="just" rtl="0">
              <a:spcBef>
                <a:spcPts val="0"/>
              </a:spcBef>
              <a:spcAft>
                <a:spcPts val="0"/>
              </a:spcAft>
              <a:buClr>
                <a:schemeClr val="tx2"/>
              </a:buClr>
              <a:buFont typeface="Wingdings" panose="05000000000000000000" pitchFamily="2" charset="2"/>
              <a:buChar char="Ø"/>
            </a:pPr>
            <a:r>
              <a:rPr lang="en-US" b="0" i="0" u="none" strike="noStrike" dirty="0">
                <a:effectLst/>
                <a:latin typeface="Times New Roman" panose="02020603050405020304" pitchFamily="18" charset="0"/>
                <a:cs typeface="Times New Roman" panose="02020603050405020304" pitchFamily="18" charset="0"/>
              </a:rPr>
              <a:t>However, it also supports employee data management which incorporates loan management, reimbursement, HR helpdesk, face recognition, employee data management, leave, time and attendance, training and skill development programs, etc.</a:t>
            </a:r>
            <a:endParaRPr lang="en-US" b="0" dirty="0">
              <a:effectLst/>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752191229"/>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sp>
        <p:nvSpPr>
          <p:cNvPr id="4" name="Rectangle 22"/>
          <p:cNvSpPr>
            <a:spLocks noGrp="1" noRot="1" noChangeAspect="1" noMove="1" noResize="1" noEditPoints="1" noAdjustHandles="1" noChangeArrowheads="1" noChangeShapeType="1" noTextEdit="1"/>
          </p:cNvSpPr>
          <p:nvPr/>
        </p:nvSpPr>
        <p:spPr bwMode="auto">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defRPr/>
            </a:pPr>
            <a:endParaRPr lang="en-US"/>
          </a:p>
        </p:txBody>
      </p:sp>
      <p:sp>
        <p:nvSpPr>
          <p:cNvPr id="5" name="Rectangle 24"/>
          <p:cNvSpPr>
            <a:spLocks noGrp="1" noRot="1" noChangeAspect="1" noMove="1" noResize="1" noEditPoints="1" noAdjustHandles="1" noChangeArrowheads="1" noChangeShapeType="1" noTextEdit="1"/>
          </p:cNvSpPr>
          <p:nvPr/>
        </p:nvSpPr>
        <p:spPr bwMode="auto">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Freeform 7"/>
          <p:cNvSpPr>
            <a:spLocks noGrp="1" noRot="1" noChangeAspect="1" noMove="1" noResize="1" noEditPoints="1" noAdjustHandles="1" noChangeArrowheads="1" noChangeShapeType="1" noTextEdit="1"/>
          </p:cNvSpPr>
          <p:nvPr/>
        </p:nvSpPr>
        <p:spPr bwMode="auto">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extrusionOk="0">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defRPr/>
            </a:pPr>
            <a:endParaRPr lang="en-US">
              <a:solidFill>
                <a:schemeClr val="tx1"/>
              </a:solidFill>
            </a:endParaRPr>
          </a:p>
        </p:txBody>
      </p:sp>
      <p:sp>
        <p:nvSpPr>
          <p:cNvPr id="7" name="Title 1"/>
          <p:cNvSpPr>
            <a:spLocks noGrp="1"/>
          </p:cNvSpPr>
          <p:nvPr>
            <p:ph type="title"/>
          </p:nvPr>
        </p:nvSpPr>
        <p:spPr bwMode="auto">
          <a:xfrm>
            <a:off x="648930" y="629267"/>
            <a:ext cx="9252154" cy="1016653"/>
          </a:xfrm>
        </p:spPr>
        <p:txBody>
          <a:bodyPr vert="horz" lIns="91440" tIns="45720" rIns="91440" bIns="45720" rtlCol="0" anchor="t">
            <a:normAutofit/>
          </a:bodyPr>
          <a:lstStyle/>
          <a:p>
            <a:pPr>
              <a:defRPr/>
            </a:pPr>
            <a:r>
              <a:rPr lang="en-US" b="1" i="0" dirty="0">
                <a:solidFill>
                  <a:srgbClr val="EBEBEB"/>
                </a:solidFill>
                <a:latin typeface="Times New Roman" panose="02020603050405020304" pitchFamily="18" charset="0"/>
                <a:ea typeface="Arial"/>
                <a:cs typeface="Times New Roman" panose="02020603050405020304" pitchFamily="18" charset="0"/>
              </a:rPr>
              <a:t>SDLC methodology</a:t>
            </a:r>
          </a:p>
        </p:txBody>
      </p:sp>
      <p:sp useBgFill="1">
        <p:nvSpPr>
          <p:cNvPr id="8" name="Freeform: Shape 28"/>
          <p:cNvSpPr>
            <a:spLocks noGrp="1" noRot="1" noChangeAspect="1" noMove="1" noResize="1" noEditPoints="1" noAdjustHandles="1" noChangeArrowheads="1" noChangeShapeType="1" noTextEdit="1"/>
          </p:cNvSpPr>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extrusionOk="0">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pic>
        <p:nvPicPr>
          <p:cNvPr id="10" name="Picture 3"/>
          <p:cNvPicPr>
            <a:picLocks noChangeAspect="1"/>
          </p:cNvPicPr>
          <p:nvPr/>
        </p:nvPicPr>
        <p:blipFill>
          <a:blip r:embed="rId2" cstate="print"/>
          <a:stretch/>
        </p:blipFill>
        <p:spPr bwMode="auto">
          <a:xfrm>
            <a:off x="6240015" y="2548281"/>
            <a:ext cx="5290319" cy="3662018"/>
          </a:xfrm>
          <a:prstGeom prst="rect">
            <a:avLst/>
          </a:prstGeom>
          <a:effectLst/>
        </p:spPr>
      </p:pic>
      <p:sp>
        <p:nvSpPr>
          <p:cNvPr id="12" name="TextBox 17">
            <a:extLst>
              <a:ext uri="{FF2B5EF4-FFF2-40B4-BE49-F238E27FC236}">
                <a16:creationId xmlns:a16="http://schemas.microsoft.com/office/drawing/2014/main" id="{9F07BE2E-ACEF-44F5-B7C8-1DA759E632DE}"/>
              </a:ext>
            </a:extLst>
          </p:cNvPr>
          <p:cNvSpPr txBox="1"/>
          <p:nvPr/>
        </p:nvSpPr>
        <p:spPr bwMode="auto">
          <a:xfrm>
            <a:off x="491259" y="2476881"/>
            <a:ext cx="5122606" cy="3751851"/>
          </a:xfrm>
          <a:prstGeom prst="rect">
            <a:avLst/>
          </a:prstGeom>
        </p:spPr>
        <p:txBody>
          <a:bodyPr vert="horz" lIns="91440" tIns="45720" rIns="91440" bIns="45720" rtlCol="0">
            <a:normAutofit lnSpcReduction="10000"/>
          </a:bodyPr>
          <a:lstStyle/>
          <a:p>
            <a:pPr marL="342900" indent="-342900" algn="just">
              <a:spcBef>
                <a:spcPts val="1000"/>
              </a:spcBef>
              <a:buClr>
                <a:schemeClr val="tx2"/>
              </a:buClr>
              <a:buSzPct val="80000"/>
              <a:buFont typeface="Wingdings" panose="05000000000000000000" pitchFamily="2" charset="2"/>
              <a:buChar char="q"/>
              <a:defRPr/>
            </a:pPr>
            <a:r>
              <a:rPr lang="en-US" sz="1900" dirty="0">
                <a:latin typeface="Times New Roman" panose="02020603050405020304" pitchFamily="18" charset="0"/>
                <a:ea typeface="Arial"/>
                <a:cs typeface="Times New Roman" panose="02020603050405020304" pitchFamily="18" charset="0"/>
              </a:rPr>
              <a:t>Agile SDLC is the methodology to be relay on, once </a:t>
            </a:r>
            <a:r>
              <a:rPr lang="en-US" sz="1900" spc="25" dirty="0">
                <a:latin typeface="Times New Roman" panose="02020603050405020304" pitchFamily="18" charset="0"/>
                <a:ea typeface="Arial"/>
                <a:cs typeface="Times New Roman" panose="02020603050405020304" pitchFamily="18" charset="0"/>
              </a:rPr>
              <a:t>Provided flexibility to promote the development of software in small and quick steps;</a:t>
            </a:r>
          </a:p>
          <a:p>
            <a:pPr marL="342900" indent="-342900" algn="just">
              <a:spcBef>
                <a:spcPts val="1000"/>
              </a:spcBef>
              <a:buClr>
                <a:schemeClr val="tx2"/>
              </a:buClr>
              <a:buSzPct val="80000"/>
              <a:buFont typeface="Wingdings" panose="05000000000000000000" pitchFamily="2" charset="2"/>
              <a:buChar char="q"/>
              <a:defRPr/>
            </a:pPr>
            <a:r>
              <a:rPr lang="en-US" sz="1900" dirty="0">
                <a:latin typeface="Times New Roman" panose="02020603050405020304" pitchFamily="18" charset="0"/>
                <a:ea typeface="Arial"/>
                <a:cs typeface="Times New Roman" panose="02020603050405020304" pitchFamily="18" charset="0"/>
              </a:rPr>
              <a:t>A</a:t>
            </a:r>
            <a:r>
              <a:rPr lang="en-US" sz="1900" spc="25" dirty="0">
                <a:latin typeface="Times New Roman" panose="02020603050405020304" pitchFamily="18" charset="0"/>
                <a:ea typeface="Arial"/>
                <a:cs typeface="Times New Roman" panose="02020603050405020304" pitchFamily="18" charset="0"/>
              </a:rPr>
              <a:t>llow change requirements at any stage of the development;</a:t>
            </a:r>
          </a:p>
          <a:p>
            <a:pPr marL="342900" indent="-342900" algn="just">
              <a:spcBef>
                <a:spcPts val="1000"/>
              </a:spcBef>
              <a:buClr>
                <a:schemeClr val="tx2"/>
              </a:buClr>
              <a:buSzPct val="80000"/>
              <a:buFont typeface="Wingdings" panose="05000000000000000000" pitchFamily="2" charset="2"/>
              <a:buChar char="q"/>
              <a:defRPr/>
            </a:pPr>
            <a:r>
              <a:rPr lang="en-US" sz="1900" b="0" i="0" u="none" strike="noStrike" dirty="0">
                <a:solidFill>
                  <a:srgbClr val="000000"/>
                </a:solidFill>
                <a:effectLst/>
                <a:latin typeface="Times New Roman" panose="02020603050405020304" pitchFamily="18" charset="0"/>
                <a:cs typeface="Times New Roman" panose="02020603050405020304" pitchFamily="18" charset="0"/>
              </a:rPr>
              <a:t>This process undergoes several phases to develop like requirement analysis, planning, architectural design software development, testing and finally deployment as shown in the figure below. </a:t>
            </a:r>
            <a:endParaRPr lang="en-US" sz="1900" b="0" dirty="0">
              <a:effectLst/>
              <a:latin typeface="Times New Roman" panose="02020603050405020304" pitchFamily="18" charset="0"/>
              <a:cs typeface="Times New Roman" panose="02020603050405020304" pitchFamily="18" charset="0"/>
            </a:endParaRPr>
          </a:p>
          <a:p>
            <a:br>
              <a:rPr lang="en-US" dirty="0"/>
            </a:br>
            <a:endParaRPr lang="en-US" dirty="0">
              <a:latin typeface="Century Gothic"/>
              <a:ea typeface="Arial"/>
              <a:cs typeface="Arial"/>
            </a:endParaRPr>
          </a:p>
        </p:txBody>
      </p:sp>
    </p:spTree>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sp>
        <p:nvSpPr>
          <p:cNvPr id="4" name="Rectangle 22"/>
          <p:cNvSpPr>
            <a:spLocks noGrp="1" noRot="1" noChangeAspect="1" noMove="1" noResize="1" noEditPoints="1" noAdjustHandles="1" noChangeArrowheads="1" noChangeShapeType="1" noTextEdit="1"/>
          </p:cNvSpPr>
          <p:nvPr/>
        </p:nvSpPr>
        <p:spPr bwMode="auto">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defRPr/>
            </a:pPr>
            <a:endParaRPr lang="en-US"/>
          </a:p>
        </p:txBody>
      </p:sp>
      <p:sp>
        <p:nvSpPr>
          <p:cNvPr id="5" name="Rectangle 24"/>
          <p:cNvSpPr>
            <a:spLocks noGrp="1" noRot="1" noChangeAspect="1" noMove="1" noResize="1" noEditPoints="1" noAdjustHandles="1" noChangeArrowheads="1" noChangeShapeType="1" noTextEdit="1"/>
          </p:cNvSpPr>
          <p:nvPr/>
        </p:nvSpPr>
        <p:spPr bwMode="auto">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Freeform 7"/>
          <p:cNvSpPr>
            <a:spLocks noGrp="1" noRot="1" noChangeAspect="1" noMove="1" noResize="1" noEditPoints="1" noAdjustHandles="1" noChangeArrowheads="1" noChangeShapeType="1" noTextEdit="1"/>
          </p:cNvSpPr>
          <p:nvPr/>
        </p:nvSpPr>
        <p:spPr bwMode="auto">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extrusionOk="0">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defRPr/>
            </a:pPr>
            <a:endParaRPr lang="en-US">
              <a:solidFill>
                <a:schemeClr val="tx1"/>
              </a:solidFill>
            </a:endParaRPr>
          </a:p>
        </p:txBody>
      </p:sp>
      <p:sp>
        <p:nvSpPr>
          <p:cNvPr id="7" name="Title 1"/>
          <p:cNvSpPr>
            <a:spLocks noGrp="1"/>
          </p:cNvSpPr>
          <p:nvPr>
            <p:ph type="title"/>
          </p:nvPr>
        </p:nvSpPr>
        <p:spPr bwMode="auto">
          <a:xfrm>
            <a:off x="648930" y="629267"/>
            <a:ext cx="9252154" cy="1016653"/>
          </a:xfrm>
        </p:spPr>
        <p:txBody>
          <a:bodyPr vert="horz" lIns="91440" tIns="45720" rIns="91440" bIns="45720" rtlCol="0" anchor="t">
            <a:normAutofit/>
          </a:bodyPr>
          <a:lstStyle/>
          <a:p>
            <a:pPr>
              <a:defRPr/>
            </a:pPr>
            <a:r>
              <a:rPr lang="en-US" b="1" i="0" dirty="0">
                <a:solidFill>
                  <a:srgbClr val="EBEBEB"/>
                </a:solidFill>
                <a:latin typeface="Times New Roman" panose="02020603050405020304" pitchFamily="18" charset="0"/>
                <a:ea typeface="Arial"/>
                <a:cs typeface="Times New Roman" panose="02020603050405020304" pitchFamily="18" charset="0"/>
              </a:rPr>
              <a:t>SDLC methodology</a:t>
            </a:r>
          </a:p>
        </p:txBody>
      </p:sp>
      <p:sp useBgFill="1">
        <p:nvSpPr>
          <p:cNvPr id="8" name="Freeform: Shape 28"/>
          <p:cNvSpPr>
            <a:spLocks noGrp="1" noRot="1" noChangeAspect="1" noMove="1" noResize="1" noEditPoints="1" noAdjustHandles="1" noChangeArrowheads="1" noChangeShapeType="1" noTextEdit="1"/>
          </p:cNvSpPr>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extrusionOk="0">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9" name="TextBox 17"/>
          <p:cNvSpPr txBox="1"/>
          <p:nvPr/>
        </p:nvSpPr>
        <p:spPr bwMode="auto">
          <a:xfrm>
            <a:off x="457200" y="2514600"/>
            <a:ext cx="5604741" cy="3352800"/>
          </a:xfrm>
          <a:prstGeom prst="rect">
            <a:avLst/>
          </a:prstGeom>
        </p:spPr>
        <p:txBody>
          <a:bodyPr vert="horz" lIns="91440" tIns="45720" rIns="91440" bIns="45720" rtlCol="0">
            <a:normAutofit fontScale="25000" lnSpcReduction="20000"/>
          </a:bodyPr>
          <a:lstStyle/>
          <a:p>
            <a:pPr marL="342900" indent="-342900" algn="just">
              <a:spcBef>
                <a:spcPts val="1000"/>
              </a:spcBef>
              <a:buClr>
                <a:schemeClr val="tx2"/>
              </a:buClr>
              <a:buSzPct val="80000"/>
              <a:buFont typeface="Wingdings" panose="05000000000000000000" pitchFamily="2" charset="2"/>
              <a:buChar char="q"/>
              <a:defRPr/>
            </a:pPr>
            <a:r>
              <a:rPr lang="en-US" sz="5600" b="0" i="0" u="none" strike="noStrike" dirty="0">
                <a:solidFill>
                  <a:srgbClr val="000000"/>
                </a:solidFill>
                <a:effectLst/>
                <a:latin typeface="Times New Roman" pitchFamily="18" charset="0"/>
                <a:cs typeface="Times New Roman" pitchFamily="18" charset="0"/>
              </a:rPr>
              <a:t>There are common models that are used by the software developers like agile, spiral, and waterfall models helping to reduce the production cost and time. </a:t>
            </a:r>
          </a:p>
          <a:p>
            <a:pPr marL="342900" indent="-342900" algn="just">
              <a:spcBef>
                <a:spcPts val="1000"/>
              </a:spcBef>
              <a:buClr>
                <a:schemeClr val="tx2"/>
              </a:buClr>
              <a:buSzPct val="80000"/>
              <a:buFont typeface="Wingdings" panose="05000000000000000000" pitchFamily="2" charset="2"/>
              <a:buChar char="q"/>
              <a:defRPr/>
            </a:pPr>
            <a:r>
              <a:rPr lang="en-US" sz="5600" b="0" i="0" u="none" strike="noStrike" dirty="0">
                <a:solidFill>
                  <a:srgbClr val="000000"/>
                </a:solidFill>
                <a:effectLst/>
                <a:latin typeface="Times New Roman" pitchFamily="18" charset="0"/>
                <a:cs typeface="Times New Roman" pitchFamily="18" charset="0"/>
              </a:rPr>
              <a:t>With ultimate perfection, SDLC can be used as the highest value and management control where it helps to understand why it has been developed and is important.</a:t>
            </a:r>
          </a:p>
          <a:p>
            <a:pPr marL="342900" indent="-342900" algn="just">
              <a:spcBef>
                <a:spcPts val="1000"/>
              </a:spcBef>
              <a:buClr>
                <a:schemeClr val="tx2"/>
              </a:buClr>
              <a:buSzPct val="80000"/>
              <a:buFont typeface="Wingdings" panose="05000000000000000000" pitchFamily="2" charset="2"/>
              <a:buChar char="q"/>
              <a:defRPr/>
            </a:pPr>
            <a:r>
              <a:rPr lang="en-US" sz="5600" b="0" i="0" u="none" strike="noStrike" dirty="0">
                <a:solidFill>
                  <a:srgbClr val="000000"/>
                </a:solidFill>
                <a:effectLst/>
                <a:latin typeface="Times New Roman" pitchFamily="18" charset="0"/>
                <a:cs typeface="Times New Roman" pitchFamily="18" charset="0"/>
              </a:rPr>
              <a:t>Software application performance of SDLCs can be turned to higher potentials by application performance management, code profiling, error tracking, centralized logging, and application &amp; server metrics [8]. </a:t>
            </a:r>
          </a:p>
          <a:p>
            <a:pPr marL="342900" indent="-342900" algn="just">
              <a:spcBef>
                <a:spcPts val="1000"/>
              </a:spcBef>
              <a:buClr>
                <a:schemeClr val="tx2"/>
              </a:buClr>
              <a:buSzPct val="80000"/>
              <a:buFont typeface="Wingdings" panose="05000000000000000000" pitchFamily="2" charset="2"/>
              <a:buChar char="q"/>
              <a:defRPr/>
            </a:pPr>
            <a:r>
              <a:rPr lang="en-US" sz="5600" b="0" i="0" u="none" strike="noStrike" dirty="0">
                <a:solidFill>
                  <a:srgbClr val="000000"/>
                </a:solidFill>
                <a:effectLst/>
                <a:latin typeface="Times New Roman" pitchFamily="18" charset="0"/>
                <a:cs typeface="Times New Roman" pitchFamily="18" charset="0"/>
              </a:rPr>
              <a:t>Facing failures to understand the exact requirement of their consumers may disappoint the buyer and their stakeholders. SDLC thus helps in turning the idea or thoughts into reality by making it functional and applicable. </a:t>
            </a:r>
            <a:r>
              <a:rPr lang="en-IN" sz="5600" dirty="0">
                <a:solidFill>
                  <a:srgbClr val="FF0000"/>
                </a:solidFill>
                <a:latin typeface="Times New Roman" pitchFamily="18" charset="0"/>
                <a:ea typeface="Times New Roman"/>
                <a:cs typeface="Times New Roman" pitchFamily="18" charset="0"/>
              </a:rPr>
              <a:t> </a:t>
            </a:r>
            <a:endParaRPr lang="en-US" sz="5600" b="0" i="0" u="none" strike="noStrike" dirty="0">
              <a:solidFill>
                <a:srgbClr val="000000"/>
              </a:solidFill>
              <a:effectLst/>
              <a:latin typeface="Times New Roman" pitchFamily="18" charset="0"/>
              <a:cs typeface="Times New Roman" pitchFamily="18" charset="0"/>
            </a:endParaRPr>
          </a:p>
          <a:p>
            <a:pPr marL="342900" indent="-342900" algn="just">
              <a:spcBef>
                <a:spcPts val="1000"/>
              </a:spcBef>
              <a:buClr>
                <a:schemeClr val="bg2">
                  <a:lumMod val="40000"/>
                  <a:lumOff val="60000"/>
                </a:schemeClr>
              </a:buClr>
              <a:buSzPct val="80000"/>
              <a:buFont typeface="Wingdings" panose="05000000000000000000" pitchFamily="2" charset="2"/>
              <a:buChar char="q"/>
              <a:defRPr/>
            </a:pPr>
            <a:br>
              <a:rPr lang="en-US" dirty="0"/>
            </a:br>
            <a:endParaRPr lang="en-US" dirty="0">
              <a:latin typeface="Century Gothic"/>
              <a:ea typeface="Arial"/>
              <a:cs typeface="Arial"/>
            </a:endParaRPr>
          </a:p>
        </p:txBody>
      </p:sp>
      <p:pic>
        <p:nvPicPr>
          <p:cNvPr id="2052" name="Picture 4">
            <a:extLst>
              <a:ext uri="{FF2B5EF4-FFF2-40B4-BE49-F238E27FC236}">
                <a16:creationId xmlns:a16="http://schemas.microsoft.com/office/drawing/2014/main" id="{08353D1B-B560-4C88-82AB-3E755363F1A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38714" y="2476882"/>
            <a:ext cx="5029894" cy="3616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3309851"/>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pic>
        <p:nvPicPr>
          <p:cNvPr id="10" name="Picture 9">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4" name="Rectangle 23">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6"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8" name="Freeform: Shape 27">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4" name="Title 1"/>
          <p:cNvSpPr>
            <a:spLocks noGrp="1"/>
          </p:cNvSpPr>
          <p:nvPr>
            <p:ph type="title"/>
          </p:nvPr>
        </p:nvSpPr>
        <p:spPr bwMode="auto">
          <a:xfrm>
            <a:off x="1103312" y="452718"/>
            <a:ext cx="8947522" cy="1400530"/>
          </a:xfrm>
        </p:spPr>
        <p:txBody>
          <a:bodyPr vert="horz" lIns="91440" tIns="45720" rIns="91440" bIns="45720" rtlCol="0" anchor="ctr">
            <a:normAutofit/>
          </a:bodyPr>
          <a:lstStyle/>
          <a:p>
            <a:pPr>
              <a:defRPr/>
            </a:pPr>
            <a:r>
              <a:rPr lang="en-US" sz="3200" b="1" i="0" kern="1200" dirty="0">
                <a:solidFill>
                  <a:srgbClr val="FFFFFF"/>
                </a:solidFill>
                <a:latin typeface="Times New Roman" panose="02020603050405020304" pitchFamily="18" charset="0"/>
                <a:cs typeface="Times New Roman" panose="02020603050405020304" pitchFamily="18" charset="0"/>
              </a:rPr>
              <a:t>Design overview </a:t>
            </a:r>
          </a:p>
        </p:txBody>
      </p:sp>
      <p:sp>
        <p:nvSpPr>
          <p:cNvPr id="5" name="Text Placeholder 4"/>
          <p:cNvSpPr>
            <a:spLocks noGrp="1"/>
          </p:cNvSpPr>
          <p:nvPr>
            <p:ph type="body" sz="half" idx="2"/>
          </p:nvPr>
        </p:nvSpPr>
        <p:spPr bwMode="auto">
          <a:xfrm>
            <a:off x="1103312" y="2473908"/>
            <a:ext cx="10174288" cy="3774491"/>
          </a:xfrm>
        </p:spPr>
        <p:txBody>
          <a:bodyPr vert="horz" lIns="91440" tIns="45720" rIns="91440" bIns="45720" rtlCol="0">
            <a:noAutofit/>
          </a:bodyPr>
          <a:lstStyle/>
          <a:p>
            <a:pPr marL="171450" indent="-171450" algn="just">
              <a:lnSpc>
                <a:spcPct val="90000"/>
              </a:lnSpc>
              <a:buClr>
                <a:schemeClr val="tx2"/>
              </a:buClr>
              <a:buFont typeface="Wingdings" panose="05000000000000000000" pitchFamily="2" charset="2"/>
              <a:buChar char="q"/>
              <a:defRPr/>
            </a:pPr>
            <a:r>
              <a:rPr lang="en-US" sz="1400" u="none" strike="noStrike" dirty="0">
                <a:effectLst/>
                <a:latin typeface="Times New Roman" panose="02020603050405020304" pitchFamily="18" charset="0"/>
                <a:cs typeface="Times New Roman" panose="02020603050405020304" pitchFamily="18" charset="0"/>
              </a:rPr>
              <a:t>As per the current global trend, the increasing number of employees compels the HR management of an organization to handle an excessive workload. </a:t>
            </a:r>
          </a:p>
          <a:p>
            <a:pPr marL="171450" indent="-171450" algn="just">
              <a:lnSpc>
                <a:spcPct val="90000"/>
              </a:lnSpc>
              <a:buClr>
                <a:schemeClr val="tx2"/>
              </a:buClr>
              <a:buFont typeface="Wingdings" panose="05000000000000000000" pitchFamily="2" charset="2"/>
              <a:buChar char="q"/>
              <a:defRPr/>
            </a:pPr>
            <a:r>
              <a:rPr lang="en-US" sz="1400" u="none" strike="noStrike" dirty="0">
                <a:effectLst/>
                <a:latin typeface="Times New Roman" panose="02020603050405020304" pitchFamily="18" charset="0"/>
                <a:cs typeface="Times New Roman" panose="02020603050405020304" pitchFamily="18" charset="0"/>
              </a:rPr>
              <a:t>As a result, a requirement to develop a crucial and useful android application has emerged for providing necessary help to the Human Resource department. </a:t>
            </a:r>
          </a:p>
          <a:p>
            <a:pPr marL="171450" indent="-171450" algn="just">
              <a:lnSpc>
                <a:spcPct val="90000"/>
              </a:lnSpc>
              <a:buClr>
                <a:schemeClr val="tx2"/>
              </a:buClr>
              <a:buFont typeface="Wingdings" panose="05000000000000000000" pitchFamily="2" charset="2"/>
              <a:buChar char="q"/>
              <a:defRPr/>
            </a:pPr>
            <a:r>
              <a:rPr lang="en-US" sz="1400" u="none" strike="noStrike" dirty="0">
                <a:effectLst/>
                <a:latin typeface="Times New Roman" panose="02020603050405020304" pitchFamily="18" charset="0"/>
                <a:cs typeface="Times New Roman" panose="02020603050405020304" pitchFamily="18" charset="0"/>
              </a:rPr>
              <a:t>The application is designed in such a way that the system is capable of streamlining and automating various HR processes such as attendance management, leave management, performance tracking and more.</a:t>
            </a:r>
          </a:p>
          <a:p>
            <a:pPr marL="171450" indent="-171450" algn="just">
              <a:lnSpc>
                <a:spcPct val="90000"/>
              </a:lnSpc>
              <a:buClr>
                <a:schemeClr val="tx2"/>
              </a:buClr>
              <a:buFont typeface="Wingdings" panose="05000000000000000000" pitchFamily="2" charset="2"/>
              <a:buChar char="q"/>
              <a:defRPr/>
            </a:pPr>
            <a:r>
              <a:rPr lang="en-US" sz="1400" u="none" strike="noStrike" dirty="0">
                <a:effectLst/>
                <a:latin typeface="Times New Roman" panose="02020603050405020304" pitchFamily="18" charset="0"/>
                <a:cs typeface="Times New Roman" panose="02020603050405020304" pitchFamily="18" charset="0"/>
              </a:rPr>
              <a:t> The system of the application also includes a self-service platform that allows the employees to track their own record, hence allowing them to initiate required action accordingly. </a:t>
            </a:r>
          </a:p>
          <a:p>
            <a:pPr marL="171450" indent="-171450" algn="just">
              <a:lnSpc>
                <a:spcPct val="90000"/>
              </a:lnSpc>
              <a:buClr>
                <a:schemeClr val="tx2"/>
              </a:buClr>
              <a:buFont typeface="Wingdings" panose="05000000000000000000" pitchFamily="2" charset="2"/>
              <a:buChar char="q"/>
              <a:defRPr/>
            </a:pPr>
            <a:r>
              <a:rPr lang="en-US" sz="1400" u="none" strike="noStrike" dirty="0">
                <a:effectLst/>
                <a:latin typeface="Times New Roman" panose="02020603050405020304" pitchFamily="18" charset="0"/>
                <a:cs typeface="Times New Roman" panose="02020603050405020304" pitchFamily="18" charset="0"/>
              </a:rPr>
              <a:t>Along with this, the design of this application guides the HR management to perform their job role efficiently in a sustainable way.</a:t>
            </a:r>
          </a:p>
          <a:p>
            <a:pPr marL="171450" indent="-171450" algn="just">
              <a:lnSpc>
                <a:spcPct val="90000"/>
              </a:lnSpc>
              <a:buClr>
                <a:schemeClr val="tx2"/>
              </a:buClr>
              <a:buFont typeface="Wingdings" panose="05000000000000000000" pitchFamily="2" charset="2"/>
              <a:buChar char="q"/>
            </a:pPr>
            <a:r>
              <a:rPr lang="en-US" sz="1400" u="none" strike="noStrike" dirty="0">
                <a:effectLst/>
                <a:latin typeface="Times New Roman" panose="02020603050405020304" pitchFamily="18" charset="0"/>
                <a:cs typeface="Times New Roman" panose="02020603050405020304" pitchFamily="18" charset="0"/>
              </a:rPr>
              <a:t>However, the design is significant for the particular operations of HR management and other activities [9].</a:t>
            </a:r>
            <a:r>
              <a:rPr lang="en-US" sz="1400" dirty="0">
                <a:latin typeface="Times New Roman" panose="02020603050405020304" pitchFamily="18" charset="0"/>
                <a:cs typeface="Times New Roman" panose="02020603050405020304" pitchFamily="18" charset="0"/>
              </a:rPr>
              <a:t> </a:t>
            </a:r>
          </a:p>
          <a:p>
            <a:pPr marL="171450" indent="-171450" algn="just">
              <a:lnSpc>
                <a:spcPct val="90000"/>
              </a:lnSpc>
              <a:buClr>
                <a:schemeClr val="tx2"/>
              </a:buClr>
              <a:buFont typeface="Wingdings" panose="05000000000000000000" pitchFamily="2" charset="2"/>
              <a:buChar char="q"/>
            </a:pPr>
            <a:r>
              <a:rPr lang="en-US" sz="1400" dirty="0">
                <a:latin typeface="Times New Roman" panose="02020603050405020304" pitchFamily="18" charset="0"/>
                <a:cs typeface="Times New Roman" panose="02020603050405020304" pitchFamily="18" charset="0"/>
              </a:rPr>
              <a:t>This mobile application Schedule.me will use the </a:t>
            </a:r>
            <a:r>
              <a:rPr lang="en-US" sz="1400" dirty="0" err="1">
                <a:latin typeface="Times New Roman" panose="02020603050405020304" pitchFamily="18" charset="0"/>
                <a:cs typeface="Times New Roman" panose="02020603050405020304" pitchFamily="18" charset="0"/>
              </a:rPr>
              <a:t>.Net</a:t>
            </a:r>
            <a:r>
              <a:rPr lang="en-US" sz="1400" dirty="0">
                <a:latin typeface="Times New Roman" panose="02020603050405020304" pitchFamily="18" charset="0"/>
                <a:cs typeface="Times New Roman" panose="02020603050405020304" pitchFamily="18" charset="0"/>
              </a:rPr>
              <a:t> platform to develop the software coding and the program codes. In addition to that, it has been also determined that this mobile application will be developed using Xamarin that is an extended version of </a:t>
            </a:r>
            <a:r>
              <a:rPr lang="en-US" sz="1400" dirty="0" err="1">
                <a:latin typeface="Times New Roman" panose="02020603050405020304" pitchFamily="18" charset="0"/>
                <a:cs typeface="Times New Roman" panose="02020603050405020304" pitchFamily="18" charset="0"/>
              </a:rPr>
              <a:t>.Net</a:t>
            </a:r>
            <a:r>
              <a:rPr lang="en-US" sz="1400" dirty="0">
                <a:latin typeface="Times New Roman" panose="02020603050405020304" pitchFamily="18" charset="0"/>
                <a:cs typeface="Times New Roman" panose="02020603050405020304" pitchFamily="18" charset="0"/>
              </a:rPr>
              <a:t>. In fact, this software will be effective for the design of this application as it gives an open-source app platform for android application development. It is also to be defined that C# and common libraries of this software will be effective for the design.   </a:t>
            </a:r>
          </a:p>
          <a:p>
            <a:pPr algn="just">
              <a:lnSpc>
                <a:spcPct val="90000"/>
              </a:lnSpc>
              <a:buFont typeface="Wingdings 3" charset="2"/>
              <a:buChar char=""/>
              <a:defRPr/>
            </a:pPr>
            <a:endParaRPr lang="en-US" sz="1400" dirty="0"/>
          </a:p>
        </p:txBody>
      </p:sp>
    </p:spTree>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type="wd">
                                    <p:tmPct val="15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sp>
        <p:nvSpPr>
          <p:cNvPr id="10" name="Rectangle 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2" name="Rectangle 1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4"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6" name="Freeform: Shape 1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4" name="Title 1"/>
          <p:cNvSpPr>
            <a:spLocks noGrp="1"/>
          </p:cNvSpPr>
          <p:nvPr>
            <p:ph type="title"/>
          </p:nvPr>
        </p:nvSpPr>
        <p:spPr bwMode="auto">
          <a:xfrm>
            <a:off x="1103312" y="452718"/>
            <a:ext cx="8947522" cy="1400530"/>
          </a:xfrm>
        </p:spPr>
        <p:txBody>
          <a:bodyPr anchor="ctr">
            <a:normAutofit/>
          </a:bodyPr>
          <a:lstStyle/>
          <a:p>
            <a:pPr>
              <a:defRPr/>
            </a:pPr>
            <a:r>
              <a:rPr lang="en-GB" b="1">
                <a:solidFill>
                  <a:srgbClr val="FFFFFF"/>
                </a:solidFill>
                <a:latin typeface="Times New Roman" panose="02020603050405020304" pitchFamily="18" charset="0"/>
                <a:cs typeface="Times New Roman" panose="02020603050405020304" pitchFamily="18" charset="0"/>
              </a:rPr>
              <a:t>Conclusion</a:t>
            </a:r>
          </a:p>
        </p:txBody>
      </p:sp>
      <p:sp>
        <p:nvSpPr>
          <p:cNvPr id="5" name="Content Placeholder 2"/>
          <p:cNvSpPr>
            <a:spLocks noGrp="1"/>
          </p:cNvSpPr>
          <p:nvPr>
            <p:ph idx="1"/>
          </p:nvPr>
        </p:nvSpPr>
        <p:spPr bwMode="auto">
          <a:xfrm>
            <a:off x="1103312" y="2763520"/>
            <a:ext cx="8946541" cy="3484879"/>
          </a:xfrm>
        </p:spPr>
        <p:txBody>
          <a:bodyPr>
            <a:normAutofit/>
          </a:bodyPr>
          <a:lstStyle/>
          <a:p>
            <a:pPr marL="0" indent="0" algn="just">
              <a:lnSpc>
                <a:spcPct val="90000"/>
              </a:lnSpc>
              <a:buNone/>
              <a:defRPr/>
            </a:pPr>
            <a:r>
              <a:rPr lang="en-US" b="0" i="0" u="none" strike="noStrike" dirty="0">
                <a:effectLst/>
                <a:latin typeface="Times New Roman" panose="02020603050405020304" pitchFamily="18" charset="0"/>
              </a:rPr>
              <a:t>At the end of the discussion, it can be concluded that the development of mobile or computer applications seems to possess high power in the current global setting. Therefore, development of </a:t>
            </a:r>
            <a:r>
              <a:rPr lang="en-IN" dirty="0">
                <a:latin typeface="Times New Roman"/>
                <a:ea typeface="Times New Roman"/>
              </a:rPr>
              <a:t>Schedule.me is considered effective. </a:t>
            </a:r>
            <a:endParaRPr lang="en-US" b="0" i="0" u="none" strike="noStrike" dirty="0">
              <a:effectLst/>
              <a:latin typeface="Times New Roman" panose="02020603050405020304" pitchFamily="18" charset="0"/>
            </a:endParaRPr>
          </a:p>
          <a:p>
            <a:pPr marL="0" indent="0" algn="just">
              <a:lnSpc>
                <a:spcPct val="90000"/>
              </a:lnSpc>
              <a:buNone/>
              <a:defRPr/>
            </a:pPr>
            <a:r>
              <a:rPr lang="en-US" b="0" i="0" u="none" strike="noStrike" dirty="0">
                <a:effectLst/>
                <a:latin typeface="Times New Roman" panose="02020603050405020304" pitchFamily="18" charset="0"/>
              </a:rPr>
              <a:t>Furthermore, the application of relevant software within a commercial business can help the business to schedule accuracy as well as control over time. </a:t>
            </a:r>
          </a:p>
          <a:p>
            <a:pPr marL="0" indent="0" algn="just">
              <a:lnSpc>
                <a:spcPct val="90000"/>
              </a:lnSpc>
              <a:buNone/>
              <a:defRPr/>
            </a:pPr>
            <a:r>
              <a:rPr lang="en-US" b="0" i="0" u="none" strike="noStrike" dirty="0">
                <a:effectLst/>
                <a:latin typeface="Times New Roman" panose="02020603050405020304" pitchFamily="18" charset="0"/>
              </a:rPr>
              <a:t>It has been identified that the growing number of employees, particularly in SMEs, formulates a massive amount of data. </a:t>
            </a:r>
          </a:p>
          <a:p>
            <a:pPr marL="0" indent="0" algn="just">
              <a:lnSpc>
                <a:spcPct val="90000"/>
              </a:lnSpc>
              <a:buNone/>
              <a:defRPr/>
            </a:pPr>
            <a:r>
              <a:rPr lang="en-US" b="0" i="0" u="none" strike="noStrike" dirty="0">
                <a:effectLst/>
                <a:latin typeface="Times New Roman" panose="02020603050405020304" pitchFamily="18" charset="0"/>
              </a:rPr>
              <a:t>It leads to developing a suitable mobile application to help the HR department of various organizations, therefore encouraging them to perform their job role efficiently in a sustainable way.  </a:t>
            </a:r>
            <a:endParaRPr lang="en-GB" dirty="0"/>
          </a:p>
        </p:txBody>
      </p:sp>
    </p:spTree>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1" name="Rectangle 20">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3"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5" name="Freeform: Shape 24">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3E6A7758-1505-4BEA-A76A-3BB171F609C2}"/>
              </a:ext>
            </a:extLst>
          </p:cNvPr>
          <p:cNvSpPr>
            <a:spLocks noGrp="1"/>
          </p:cNvSpPr>
          <p:nvPr>
            <p:ph type="title"/>
          </p:nvPr>
        </p:nvSpPr>
        <p:spPr>
          <a:xfrm>
            <a:off x="1103312" y="452718"/>
            <a:ext cx="8947522" cy="1400530"/>
          </a:xfrm>
        </p:spPr>
        <p:txBody>
          <a:bodyPr anchor="ctr">
            <a:normAutofit/>
          </a:bodyPr>
          <a:lstStyle/>
          <a:p>
            <a:r>
              <a:rPr lang="en-GB" b="1" dirty="0">
                <a:solidFill>
                  <a:srgbClr val="FFFFFF"/>
                </a:solidFill>
                <a:latin typeface="Times New Roman" panose="02020603050405020304" pitchFamily="18" charset="0"/>
                <a:cs typeface="Times New Roman" panose="02020603050405020304" pitchFamily="18" charset="0"/>
              </a:rPr>
              <a:t>References List</a:t>
            </a:r>
            <a:br>
              <a:rPr lang="en-GB" dirty="0">
                <a:solidFill>
                  <a:srgbClr val="FFFFFF"/>
                </a:solidFill>
              </a:rPr>
            </a:br>
            <a:endParaRPr lang="en-GB" dirty="0">
              <a:solidFill>
                <a:srgbClr val="FFFFFF"/>
              </a:solidFill>
            </a:endParaRPr>
          </a:p>
        </p:txBody>
      </p:sp>
      <p:sp>
        <p:nvSpPr>
          <p:cNvPr id="3" name="Content Placeholder 2">
            <a:extLst>
              <a:ext uri="{FF2B5EF4-FFF2-40B4-BE49-F238E27FC236}">
                <a16:creationId xmlns:a16="http://schemas.microsoft.com/office/drawing/2014/main" id="{11CC904B-0818-4953-946E-D81634DCB097}"/>
              </a:ext>
            </a:extLst>
          </p:cNvPr>
          <p:cNvSpPr>
            <a:spLocks noGrp="1"/>
          </p:cNvSpPr>
          <p:nvPr>
            <p:ph idx="1"/>
          </p:nvPr>
        </p:nvSpPr>
        <p:spPr>
          <a:xfrm>
            <a:off x="533400" y="2587999"/>
            <a:ext cx="9516453" cy="4270001"/>
          </a:xfrm>
        </p:spPr>
        <p:txBody>
          <a:bodyPr>
            <a:noAutofit/>
          </a:bodyPr>
          <a:lstStyle/>
          <a:p>
            <a:pPr marL="0" indent="0" algn="just">
              <a:lnSpc>
                <a:spcPct val="90000"/>
              </a:lnSpc>
              <a:spcAft>
                <a:spcPts val="800"/>
              </a:spcAft>
              <a:buNone/>
            </a:pP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[1]P. </a:t>
            </a:r>
            <a:r>
              <a:rPr lang="en-US" sz="900" dirty="0" err="1">
                <a:effectLst/>
                <a:latin typeface="Times New Roman" panose="02020603050405020304" pitchFamily="18" charset="0"/>
                <a:ea typeface="Times New Roman" panose="02020603050405020304" pitchFamily="18" charset="0"/>
                <a:cs typeface="Times New Roman" panose="02020603050405020304" pitchFamily="18" charset="0"/>
              </a:rPr>
              <a:t>Heilmann</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R. </a:t>
            </a:r>
            <a:r>
              <a:rPr lang="en-US" sz="900" dirty="0" err="1">
                <a:effectLst/>
                <a:latin typeface="Times New Roman" panose="02020603050405020304" pitchFamily="18" charset="0"/>
                <a:ea typeface="Times New Roman" panose="02020603050405020304" pitchFamily="18" charset="0"/>
                <a:cs typeface="Times New Roman" panose="02020603050405020304" pitchFamily="18" charset="0"/>
              </a:rPr>
              <a:t>Forsten-Astikainen</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and S. </a:t>
            </a:r>
            <a:r>
              <a:rPr lang="en-US" sz="900" dirty="0" err="1">
                <a:effectLst/>
                <a:latin typeface="Times New Roman" panose="02020603050405020304" pitchFamily="18" charset="0"/>
                <a:ea typeface="Times New Roman" panose="02020603050405020304" pitchFamily="18" charset="0"/>
                <a:cs typeface="Times New Roman" panose="02020603050405020304" pitchFamily="18" charset="0"/>
              </a:rPr>
              <a:t>Kultalahti</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“Agile HRM Practices of SMEs,” </a:t>
            </a: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Journal of Small Business Management</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Oct. 2018, </a:t>
            </a:r>
            <a:r>
              <a:rPr lang="en-US" sz="900" dirty="0" err="1">
                <a:effectLst/>
                <a:latin typeface="Times New Roman" panose="02020603050405020304" pitchFamily="18" charset="0"/>
                <a:ea typeface="Times New Roman" panose="02020603050405020304" pitchFamily="18" charset="0"/>
                <a:cs typeface="Times New Roman" panose="02020603050405020304" pitchFamily="18" charset="0"/>
              </a:rPr>
              <a:t>doi</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9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2" action="ppaction://hlinkfile">
                  <a:extLst>
                    <a:ext uri="{A12FA001-AC4F-418D-AE19-62706E023703}">
                      <ahyp:hlinkClr xmlns:ahyp="http://schemas.microsoft.com/office/drawing/2018/hyperlinkcolor" val="tx"/>
                    </a:ext>
                  </a:extLst>
                </a:hlinkClick>
              </a:rPr>
              <a:t>10.1111/jsbm.12483</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9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90000"/>
              </a:lnSpc>
              <a:spcAft>
                <a:spcPts val="800"/>
              </a:spcAft>
              <a:buNone/>
            </a:pP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[2]P. Y. Abdullah, S. R. M. </a:t>
            </a:r>
            <a:r>
              <a:rPr lang="en-US" sz="900" dirty="0" err="1">
                <a:effectLst/>
                <a:latin typeface="Times New Roman" panose="02020603050405020304" pitchFamily="18" charset="0"/>
                <a:ea typeface="Times New Roman" panose="02020603050405020304" pitchFamily="18" charset="0"/>
                <a:cs typeface="Times New Roman" panose="02020603050405020304" pitchFamily="18" charset="0"/>
              </a:rPr>
              <a:t>Zeebaree</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K. </a:t>
            </a:r>
            <a:r>
              <a:rPr lang="en-US" sz="900" dirty="0" err="1">
                <a:effectLst/>
                <a:latin typeface="Times New Roman" panose="02020603050405020304" pitchFamily="18" charset="0"/>
                <a:ea typeface="Times New Roman" panose="02020603050405020304" pitchFamily="18" charset="0"/>
                <a:cs typeface="Times New Roman" panose="02020603050405020304" pitchFamily="18" charset="0"/>
              </a:rPr>
              <a:t>Jacksi</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and R. R. </a:t>
            </a:r>
            <a:r>
              <a:rPr lang="en-US" sz="900" dirty="0" err="1">
                <a:effectLst/>
                <a:latin typeface="Times New Roman" panose="02020603050405020304" pitchFamily="18" charset="0"/>
                <a:ea typeface="Times New Roman" panose="02020603050405020304" pitchFamily="18" charset="0"/>
                <a:cs typeface="Times New Roman" panose="02020603050405020304" pitchFamily="18" charset="0"/>
              </a:rPr>
              <a:t>Zeabri</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“AN HRM SYSTEM FOR SMALL AND MEDIUM ENTERPRISES (SME)S BASED ON CLOUD COMPUTING TECHNOLOGY,” </a:t>
            </a: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Research -GRANTHAALAYAH</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vol. 8, no. 8, pp. 56–64, Aug. 2020, </a:t>
            </a:r>
            <a:r>
              <a:rPr lang="en-US" sz="900" dirty="0" err="1">
                <a:effectLst/>
                <a:latin typeface="Times New Roman" panose="02020603050405020304" pitchFamily="18" charset="0"/>
                <a:ea typeface="Times New Roman" panose="02020603050405020304" pitchFamily="18" charset="0"/>
                <a:cs typeface="Times New Roman" panose="02020603050405020304" pitchFamily="18" charset="0"/>
              </a:rPr>
              <a:t>doi</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9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3" action="ppaction://hlinkfile">
                  <a:extLst>
                    <a:ext uri="{A12FA001-AC4F-418D-AE19-62706E023703}">
                      <ahyp:hlinkClr xmlns:ahyp="http://schemas.microsoft.com/office/drawing/2018/hyperlinkcolor" val="tx"/>
                    </a:ext>
                  </a:extLst>
                </a:hlinkClick>
              </a:rPr>
              <a:t>10.29121/granthaalayah.v8.i8.2020.926</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9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90000"/>
              </a:lnSpc>
              <a:spcAft>
                <a:spcPts val="800"/>
              </a:spcAft>
              <a:buNone/>
            </a:pP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[3]K. Shilton and D. Greene, “Linking Platforms, Practices, and Developer Ethics: Levers for Privacy Discourse in Mobile Application Development,” </a:t>
            </a: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Journal of Business Ethics</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vol. 155, no. 1, pp. 131–146, Mar. 2017, </a:t>
            </a:r>
            <a:r>
              <a:rPr lang="en-US" sz="900" dirty="0" err="1">
                <a:effectLst/>
                <a:latin typeface="Times New Roman" panose="02020603050405020304" pitchFamily="18" charset="0"/>
                <a:ea typeface="Times New Roman" panose="02020603050405020304" pitchFamily="18" charset="0"/>
                <a:cs typeface="Times New Roman" panose="02020603050405020304" pitchFamily="18" charset="0"/>
              </a:rPr>
              <a:t>doi</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9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4" action="ppaction://hlinkfile">
                  <a:extLst>
                    <a:ext uri="{A12FA001-AC4F-418D-AE19-62706E023703}">
                      <ahyp:hlinkClr xmlns:ahyp="http://schemas.microsoft.com/office/drawing/2018/hyperlinkcolor" val="tx"/>
                    </a:ext>
                  </a:extLst>
                </a:hlinkClick>
              </a:rPr>
              <a:t>10.1007/s10551-017-3504-8</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9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90000"/>
              </a:lnSpc>
              <a:spcAft>
                <a:spcPts val="800"/>
              </a:spcAft>
              <a:buNone/>
            </a:pP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[4]S. </a:t>
            </a:r>
            <a:r>
              <a:rPr lang="en-US" sz="900" dirty="0" err="1">
                <a:effectLst/>
                <a:latin typeface="Times New Roman" panose="02020603050405020304" pitchFamily="18" charset="0"/>
                <a:ea typeface="Times New Roman" panose="02020603050405020304" pitchFamily="18" charset="0"/>
                <a:cs typeface="Times New Roman" panose="02020603050405020304" pitchFamily="18" charset="0"/>
              </a:rPr>
              <a:t>Bayraktaroglu</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V. </a:t>
            </a:r>
            <a:r>
              <a:rPr lang="en-US" sz="900" dirty="0" err="1">
                <a:effectLst/>
                <a:latin typeface="Times New Roman" panose="02020603050405020304" pitchFamily="18" charset="0"/>
                <a:ea typeface="Times New Roman" panose="02020603050405020304" pitchFamily="18" charset="0"/>
                <a:cs typeface="Times New Roman" panose="02020603050405020304" pitchFamily="18" charset="0"/>
              </a:rPr>
              <a:t>Kahya</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E. </a:t>
            </a:r>
            <a:r>
              <a:rPr lang="en-US" sz="900" dirty="0" err="1">
                <a:effectLst/>
                <a:latin typeface="Times New Roman" panose="02020603050405020304" pitchFamily="18" charset="0"/>
                <a:ea typeface="Times New Roman" panose="02020603050405020304" pitchFamily="18" charset="0"/>
                <a:cs typeface="Times New Roman" panose="02020603050405020304" pitchFamily="18" charset="0"/>
              </a:rPr>
              <a:t>Atay</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and H. Ilhan, “Application of Expanded Technology Acceptance Model for Enhancing the HRIS Usage in SMEs,” </a:t>
            </a: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Applied Management and Technology</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vol. 18, no. 1, Jan. 2019, </a:t>
            </a:r>
            <a:r>
              <a:rPr lang="en-US" sz="900" dirty="0" err="1">
                <a:effectLst/>
                <a:latin typeface="Times New Roman" panose="02020603050405020304" pitchFamily="18" charset="0"/>
                <a:ea typeface="Times New Roman" panose="02020603050405020304" pitchFamily="18" charset="0"/>
                <a:cs typeface="Times New Roman" panose="02020603050405020304" pitchFamily="18" charset="0"/>
              </a:rPr>
              <a:t>doi</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9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5" action="ppaction://hlinkfile">
                  <a:extLst>
                    <a:ext uri="{A12FA001-AC4F-418D-AE19-62706E023703}">
                      <ahyp:hlinkClr xmlns:ahyp="http://schemas.microsoft.com/office/drawing/2018/hyperlinkcolor" val="tx"/>
                    </a:ext>
                  </a:extLst>
                </a:hlinkClick>
              </a:rPr>
              <a:t>10.5590/ijamt.2019.18.1.04</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9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90000"/>
              </a:lnSpc>
              <a:spcAft>
                <a:spcPts val="800"/>
              </a:spcAft>
              <a:buNone/>
            </a:pP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[5]S. </a:t>
            </a:r>
            <a:r>
              <a:rPr lang="en-US" sz="900" dirty="0" err="1">
                <a:effectLst/>
                <a:latin typeface="Times New Roman" panose="02020603050405020304" pitchFamily="18" charset="0"/>
                <a:ea typeface="Times New Roman" panose="02020603050405020304" pitchFamily="18" charset="0"/>
                <a:cs typeface="Times New Roman" panose="02020603050405020304" pitchFamily="18" charset="0"/>
              </a:rPr>
              <a:t>Szilárd</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A. </a:t>
            </a:r>
            <a:r>
              <a:rPr lang="en-US" sz="900" dirty="0" err="1">
                <a:effectLst/>
                <a:latin typeface="Times New Roman" panose="02020603050405020304" pitchFamily="18" charset="0"/>
                <a:ea typeface="Times New Roman" panose="02020603050405020304" pitchFamily="18" charset="0"/>
                <a:cs typeface="Times New Roman" panose="02020603050405020304" pitchFamily="18" charset="0"/>
              </a:rPr>
              <a:t>Benedek</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and L. </a:t>
            </a:r>
            <a:r>
              <a:rPr lang="en-US" sz="900" dirty="0" err="1">
                <a:effectLst/>
                <a:latin typeface="Times New Roman" panose="02020603050405020304" pitchFamily="18" charset="0"/>
                <a:ea typeface="Times New Roman" panose="02020603050405020304" pitchFamily="18" charset="0"/>
                <a:cs typeface="Times New Roman" panose="02020603050405020304" pitchFamily="18" charset="0"/>
              </a:rPr>
              <a:t>Ionel-Cioca</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“Soft Skills Development Needs and Methods in Micro-Companies of ICT Sector,” </a:t>
            </a: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Procedia - Social and Behavioral Sciences</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vol. 238, pp. 94–103, 2018, </a:t>
            </a:r>
            <a:r>
              <a:rPr lang="en-US" sz="900" dirty="0" err="1">
                <a:effectLst/>
                <a:latin typeface="Times New Roman" panose="02020603050405020304" pitchFamily="18" charset="0"/>
                <a:ea typeface="Times New Roman" panose="02020603050405020304" pitchFamily="18" charset="0"/>
                <a:cs typeface="Times New Roman" panose="02020603050405020304" pitchFamily="18" charset="0"/>
              </a:rPr>
              <a:t>doi</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9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6" action="ppaction://hlinkfile">
                  <a:extLst>
                    <a:ext uri="{A12FA001-AC4F-418D-AE19-62706E023703}">
                      <ahyp:hlinkClr xmlns:ahyp="http://schemas.microsoft.com/office/drawing/2018/hyperlinkcolor" val="tx"/>
                    </a:ext>
                  </a:extLst>
                </a:hlinkClick>
              </a:rPr>
              <a:t>10.1016/j.sbspro.2018.03.012</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9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90000"/>
              </a:lnSpc>
              <a:spcAft>
                <a:spcPts val="800"/>
              </a:spcAft>
              <a:buNone/>
            </a:pP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[6]</a:t>
            </a:r>
            <a:r>
              <a:rPr lang="en-US" sz="900" dirty="0" err="1">
                <a:effectLst/>
                <a:latin typeface="Times New Roman" panose="02020603050405020304" pitchFamily="18" charset="0"/>
                <a:ea typeface="Times New Roman" panose="02020603050405020304" pitchFamily="18" charset="0"/>
                <a:cs typeface="Times New Roman" panose="02020603050405020304" pitchFamily="18" charset="0"/>
              </a:rPr>
              <a:t>Sorapak</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900" dirty="0" err="1">
                <a:effectLst/>
                <a:latin typeface="Times New Roman" panose="02020603050405020304" pitchFamily="18" charset="0"/>
                <a:ea typeface="Times New Roman" panose="02020603050405020304" pitchFamily="18" charset="0"/>
                <a:cs typeface="Times New Roman" panose="02020603050405020304" pitchFamily="18" charset="0"/>
              </a:rPr>
              <a:t>Pukdesree</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“The Comparative Study of Collaborative Learning and SDLC Model to develop IT Group Projects,” </a:t>
            </a: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TEM Journal</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vol. 6, no. 4, pp. 800–809, 2017, [Online]. Available: </a:t>
            </a:r>
            <a:r>
              <a:rPr lang="en-US" sz="9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https://www.ceeol.com/search/article-detail?id=589029</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a:t>
            </a:r>
          </a:p>
          <a:p>
            <a:pPr marL="0" indent="0" algn="just">
              <a:lnSpc>
                <a:spcPct val="90000"/>
              </a:lnSpc>
              <a:spcAft>
                <a:spcPts val="800"/>
              </a:spcAft>
              <a:buNone/>
            </a:pP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[7]B. </a:t>
            </a:r>
            <a:r>
              <a:rPr lang="en-US" sz="900" dirty="0" err="1">
                <a:effectLst/>
                <a:latin typeface="Times New Roman" panose="02020603050405020304" pitchFamily="18" charset="0"/>
                <a:ea typeface="Times New Roman" panose="02020603050405020304" pitchFamily="18" charset="0"/>
                <a:cs typeface="Times New Roman" panose="02020603050405020304" pitchFamily="18" charset="0"/>
              </a:rPr>
              <a:t>Dayal</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Chauhan, A. Rana, and N. K. Sharma, “Impact of development methodology on cost risk for development projects,” </a:t>
            </a: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IEEE Xplore</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Sep. 01, 2017. </a:t>
            </a:r>
            <a:r>
              <a:rPr lang="en-US" sz="9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https://ieeexplore.ieee.org/abstract/document/8342436</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(accessed July 10, 2021).</a:t>
            </a:r>
          </a:p>
          <a:p>
            <a:pPr marL="0" indent="0" algn="just">
              <a:lnSpc>
                <a:spcPct val="90000"/>
              </a:lnSpc>
              <a:spcAft>
                <a:spcPts val="800"/>
              </a:spcAft>
              <a:buNone/>
            </a:pP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[8] P. </a:t>
            </a:r>
            <a:r>
              <a:rPr lang="en-US" sz="900" dirty="0" err="1">
                <a:effectLst/>
                <a:latin typeface="Times New Roman" panose="02020603050405020304" pitchFamily="18" charset="0"/>
                <a:ea typeface="Times New Roman" panose="02020603050405020304" pitchFamily="18" charset="0"/>
                <a:cs typeface="Times New Roman" panose="02020603050405020304" pitchFamily="18" charset="0"/>
              </a:rPr>
              <a:t>Venkateswara</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R. Pradeep Kumar, B. Pradeep, and K. Reddy, “Applying Agile Software Methodology for the Development of Software Development Life Cycle Process (SDLC),” </a:t>
            </a: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Journal for Research</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vol. 04, no. Issue 02, 2018, Accessed: Jul. </a:t>
            </a:r>
            <a:r>
              <a:rPr lang="en-US" sz="900" dirty="0">
                <a:latin typeface="Times New Roman" panose="02020603050405020304" pitchFamily="18" charset="0"/>
                <a:ea typeface="Times New Roman" panose="02020603050405020304" pitchFamily="18" charset="0"/>
                <a:cs typeface="Times New Roman" panose="02020603050405020304" pitchFamily="18" charset="0"/>
              </a:rPr>
              <a:t>10</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2021. [Online]. Available: </a:t>
            </a:r>
            <a:r>
              <a:rPr lang="en-US" sz="9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http://www.journal4research.org/articles/J4RV4I2027.pdf</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a:t>
            </a:r>
          </a:p>
          <a:p>
            <a:pPr marL="0" indent="0" algn="just">
              <a:lnSpc>
                <a:spcPct val="90000"/>
              </a:lnSpc>
              <a:spcAft>
                <a:spcPts val="800"/>
              </a:spcAft>
              <a:buNone/>
            </a:pP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[9]S. Luna </a:t>
            </a:r>
            <a:r>
              <a:rPr lang="en-US" sz="900" i="1"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 “Developing mobile applications for environmental and biodiversity citizen science: considerations and recommendations,” Springer, 2018. Accessed: July 10, 2021. [Online]. Available: </a:t>
            </a:r>
            <a:r>
              <a:rPr lang="en-US" sz="9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http://pure.iiasa.ac.at/id/eprint/15975/1/AAM.pdf</a:t>
            </a:r>
            <a:r>
              <a:rPr lang="en-US" sz="9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9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51839495"/>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636A51-47FD-4766-9F6B-AD76EDD5DD74}"/>
              </a:ext>
            </a:extLst>
          </p:cNvPr>
          <p:cNvSpPr>
            <a:spLocks noGrp="1"/>
          </p:cNvSpPr>
          <p:nvPr>
            <p:ph idx="1"/>
          </p:nvPr>
        </p:nvSpPr>
        <p:spPr>
          <a:xfrm>
            <a:off x="1447800" y="2667000"/>
            <a:ext cx="7978471" cy="1676400"/>
          </a:xfrm>
        </p:spPr>
        <p:txBody>
          <a:bodyPr>
            <a:normAutofit/>
          </a:bodyPr>
          <a:lstStyle/>
          <a:p>
            <a:pPr marL="0" indent="0" algn="ctr">
              <a:buNone/>
            </a:pPr>
            <a:r>
              <a:rPr lang="en-GB" sz="6000" b="1" dirty="0">
                <a:latin typeface="Cambria Math" panose="02040503050406030204" pitchFamily="18" charset="0"/>
                <a:ea typeface="Cambria Math" panose="02040503050406030204" pitchFamily="18" charset="0"/>
              </a:rPr>
              <a:t>Thank you</a:t>
            </a:r>
          </a:p>
        </p:txBody>
      </p:sp>
    </p:spTree>
    <p:extLst>
      <p:ext uri="{BB962C8B-B14F-4D97-AF65-F5344CB8AC3E}">
        <p14:creationId xmlns:p14="http://schemas.microsoft.com/office/powerpoint/2010/main" val="32435208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
  <TotalTime>744</TotalTime>
  <Words>2887</Words>
  <Application>Microsoft Office PowerPoint</Application>
  <DocSecurity>0</DocSecurity>
  <PresentationFormat>Widescreen</PresentationFormat>
  <Paragraphs>107</Paragraphs>
  <Slides>18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Cambria Math</vt:lpstr>
      <vt:lpstr>Century Gothic</vt:lpstr>
      <vt:lpstr>Times New Roman</vt:lpstr>
      <vt:lpstr>Wingdings</vt:lpstr>
      <vt:lpstr>Wingdings 3</vt:lpstr>
      <vt:lpstr>Ion</vt:lpstr>
      <vt:lpstr>PowerPoint Presentation</vt:lpstr>
      <vt:lpstr>Introduction </vt:lpstr>
      <vt:lpstr>Motivation</vt:lpstr>
      <vt:lpstr>PowerPoint Presentation</vt:lpstr>
      <vt:lpstr>Useful tools to create app Schedule.me</vt:lpstr>
      <vt:lpstr>Gantt Chart  </vt:lpstr>
      <vt:lpstr>PowerPoint Presentation</vt:lpstr>
      <vt:lpstr>PowerPoint Presentation</vt:lpstr>
      <vt:lpstr>Similar Application in the market</vt:lpstr>
      <vt:lpstr>Functionalities</vt:lpstr>
      <vt:lpstr>Who are the users and how they use the system  </vt:lpstr>
      <vt:lpstr>Who are the users and how they use the system  </vt:lpstr>
      <vt:lpstr>SDLC methodology</vt:lpstr>
      <vt:lpstr>SDLC methodology</vt:lpstr>
      <vt:lpstr>Design overview </vt:lpstr>
      <vt:lpstr>Conclusion</vt:lpstr>
      <vt:lpstr>References List </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cp:keywords/>
  <dc:description/>
  <cp:lastModifiedBy>Celdwan Hure De Pina Bandeira (1812407)</cp:lastModifiedBy>
  <cp:revision>173</cp:revision>
  <dcterms:created xsi:type="dcterms:W3CDTF">2021-07-04T12:13:21Z</dcterms:created>
  <dcterms:modified xsi:type="dcterms:W3CDTF">2021-07-23T12:37:33Z</dcterms:modified>
  <cp:category/>
  <dc:identifier/>
  <cp:contentStatus/>
  <dc:language/>
  <cp:version/>
</cp:coreProperties>
</file>