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57" r:id="rId3"/>
    <p:sldId id="264" r:id="rId4"/>
    <p:sldId id="265" r:id="rId5"/>
    <p:sldId id="258" r:id="rId6"/>
    <p:sldId id="262" r:id="rId7"/>
    <p:sldId id="263" r:id="rId8"/>
    <p:sldId id="267" r:id="rId9"/>
    <p:sldId id="261" r:id="rId10"/>
    <p:sldId id="259" r:id="rId11"/>
    <p:sldId id="266" r:id="rId12"/>
    <p:sldId id="260"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58FA0B-5094-4D42-3C1A-4F5B79F01E76}" v="278" dt="2026-02-16T01:29:19.371"/>
    <p1510:client id="{9D89C36C-6175-F2EC-53A0-8695749DFC6E}" v="45" dt="2026-02-16T02:01:07.8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ikah Muqaddas (2519534)" userId="S::2519534@student.uwtsd.ac.uk::465a065d-6de7-4469-a309-058c74c6429c" providerId="AD" clId="Web-{AC76AA81-A1E2-A0C9-8227-BFC3C20C17A3}"/>
    <pc:docChg chg="addSld delSld modSld">
      <pc:chgData name="Malikah Muqaddas (2519534)" userId="S::2519534@student.uwtsd.ac.uk::465a065d-6de7-4469-a309-058c74c6429c" providerId="AD" clId="Web-{AC76AA81-A1E2-A0C9-8227-BFC3C20C17A3}" dt="2026-02-08T18:20:58.035" v="1774"/>
      <pc:docMkLst>
        <pc:docMk/>
      </pc:docMkLst>
      <pc:sldChg chg="modSp">
        <pc:chgData name="Malikah Muqaddas (2519534)" userId="S::2519534@student.uwtsd.ac.uk::465a065d-6de7-4469-a309-058c74c6429c" providerId="AD" clId="Web-{AC76AA81-A1E2-A0C9-8227-BFC3C20C17A3}" dt="2026-02-08T17:32:42.204" v="12" actId="20577"/>
        <pc:sldMkLst>
          <pc:docMk/>
          <pc:sldMk cId="3939824151" sldId="259"/>
        </pc:sldMkLst>
        <pc:spChg chg="mod">
          <ac:chgData name="Malikah Muqaddas (2519534)" userId="S::2519534@student.uwtsd.ac.uk::465a065d-6de7-4469-a309-058c74c6429c" providerId="AD" clId="Web-{AC76AA81-A1E2-A0C9-8227-BFC3C20C17A3}" dt="2026-02-08T17:32:42.204" v="12" actId="20577"/>
          <ac:spMkLst>
            <pc:docMk/>
            <pc:sldMk cId="3939824151" sldId="259"/>
            <ac:spMk id="3" creationId="{4B8DB0E2-CC72-5C29-EDD4-8FDB1FD2ACC0}"/>
          </ac:spMkLst>
        </pc:spChg>
      </pc:sldChg>
      <pc:sldChg chg="modSp">
        <pc:chgData name="Malikah Muqaddas (2519534)" userId="S::2519534@student.uwtsd.ac.uk::465a065d-6de7-4469-a309-058c74c6429c" providerId="AD" clId="Web-{AC76AA81-A1E2-A0C9-8227-BFC3C20C17A3}" dt="2026-02-08T18:20:58.035" v="1774"/>
        <pc:sldMkLst>
          <pc:docMk/>
          <pc:sldMk cId="3596809056" sldId="261"/>
        </pc:sldMkLst>
        <pc:spChg chg="mod">
          <ac:chgData name="Malikah Muqaddas (2519534)" userId="S::2519534@student.uwtsd.ac.uk::465a065d-6de7-4469-a309-058c74c6429c" providerId="AD" clId="Web-{AC76AA81-A1E2-A0C9-8227-BFC3C20C17A3}" dt="2026-02-08T18:20:15.909" v="1753" actId="14100"/>
          <ac:spMkLst>
            <pc:docMk/>
            <pc:sldMk cId="3596809056" sldId="261"/>
            <ac:spMk id="2" creationId="{D9A7280D-447B-26C6-6BF4-CE649F0B1065}"/>
          </ac:spMkLst>
        </pc:spChg>
        <pc:graphicFrameChg chg="mod modGraphic">
          <ac:chgData name="Malikah Muqaddas (2519534)" userId="S::2519534@student.uwtsd.ac.uk::465a065d-6de7-4469-a309-058c74c6429c" providerId="AD" clId="Web-{AC76AA81-A1E2-A0C9-8227-BFC3C20C17A3}" dt="2026-02-08T18:20:58.035" v="1774"/>
          <ac:graphicFrameMkLst>
            <pc:docMk/>
            <pc:sldMk cId="3596809056" sldId="261"/>
            <ac:graphicFrameMk id="4" creationId="{9FA03391-C82D-78EA-5201-D2C0BAAD3855}"/>
          </ac:graphicFrameMkLst>
        </pc:graphicFrameChg>
      </pc:sldChg>
      <pc:sldChg chg="addSp modSp new add del">
        <pc:chgData name="Malikah Muqaddas (2519534)" userId="S::2519534@student.uwtsd.ac.uk::465a065d-6de7-4469-a309-058c74c6429c" providerId="AD" clId="Web-{AC76AA81-A1E2-A0C9-8227-BFC3C20C17A3}" dt="2026-02-08T18:19:17.313" v="1691" actId="20577"/>
        <pc:sldMkLst>
          <pc:docMk/>
          <pc:sldMk cId="366151997" sldId="267"/>
        </pc:sldMkLst>
        <pc:spChg chg="mod">
          <ac:chgData name="Malikah Muqaddas (2519534)" userId="S::2519534@student.uwtsd.ac.uk::465a065d-6de7-4469-a309-058c74c6429c" providerId="AD" clId="Web-{AC76AA81-A1E2-A0C9-8227-BFC3C20C17A3}" dt="2026-02-08T18:18:19.405" v="1677" actId="14100"/>
          <ac:spMkLst>
            <pc:docMk/>
            <pc:sldMk cId="366151997" sldId="267"/>
            <ac:spMk id="2" creationId="{25C28704-EA28-D6C4-55B9-6A884B596BC9}"/>
          </ac:spMkLst>
        </pc:spChg>
        <pc:spChg chg="mod">
          <ac:chgData name="Malikah Muqaddas (2519534)" userId="S::2519534@student.uwtsd.ac.uk::465a065d-6de7-4469-a309-058c74c6429c" providerId="AD" clId="Web-{AC76AA81-A1E2-A0C9-8227-BFC3C20C17A3}" dt="2026-02-08T18:19:17.313" v="1691" actId="20577"/>
          <ac:spMkLst>
            <pc:docMk/>
            <pc:sldMk cId="366151997" sldId="267"/>
            <ac:spMk id="3" creationId="{C0C2B60B-F26A-8367-19D8-A519754F7E65}"/>
          </ac:spMkLst>
        </pc:spChg>
        <pc:spChg chg="add mod">
          <ac:chgData name="Malikah Muqaddas (2519534)" userId="S::2519534@student.uwtsd.ac.uk::465a065d-6de7-4469-a309-058c74c6429c" providerId="AD" clId="Web-{AC76AA81-A1E2-A0C9-8227-BFC3C20C17A3}" dt="2026-02-08T18:18:07.655" v="1674" actId="20577"/>
          <ac:spMkLst>
            <pc:docMk/>
            <pc:sldMk cId="366151997" sldId="267"/>
            <ac:spMk id="4" creationId="{C86D8B97-B97D-DD7F-14CB-4872B84506AF}"/>
          </ac:spMkLst>
        </pc:spChg>
      </pc:sldChg>
    </pc:docChg>
  </pc:docChgLst>
  <pc:docChgLst>
    <pc:chgData name="Zaynah Aziz (2517564)" userId="S::2517564@student.uwtsd.ac.uk::541ce577-a5b7-402a-9fb0-4f1b12a8d19b" providerId="AD" clId="Web-{9D89C36C-6175-F2EC-53A0-8695749DFC6E}"/>
    <pc:docChg chg="modSld">
      <pc:chgData name="Zaynah Aziz (2517564)" userId="S::2517564@student.uwtsd.ac.uk::541ce577-a5b7-402a-9fb0-4f1b12a8d19b" providerId="AD" clId="Web-{9D89C36C-6175-F2EC-53A0-8695749DFC6E}" dt="2026-02-16T02:01:07.853" v="46" actId="20577"/>
      <pc:docMkLst>
        <pc:docMk/>
      </pc:docMkLst>
      <pc:sldChg chg="modSp">
        <pc:chgData name="Zaynah Aziz (2517564)" userId="S::2517564@student.uwtsd.ac.uk::541ce577-a5b7-402a-9fb0-4f1b12a8d19b" providerId="AD" clId="Web-{9D89C36C-6175-F2EC-53A0-8695749DFC6E}" dt="2026-02-16T02:01:07.853" v="46" actId="20577"/>
        <pc:sldMkLst>
          <pc:docMk/>
          <pc:sldMk cId="36119981" sldId="263"/>
        </pc:sldMkLst>
        <pc:spChg chg="mod">
          <ac:chgData name="Zaynah Aziz (2517564)" userId="S::2517564@student.uwtsd.ac.uk::541ce577-a5b7-402a-9fb0-4f1b12a8d19b" providerId="AD" clId="Web-{9D89C36C-6175-F2EC-53A0-8695749DFC6E}" dt="2026-02-16T02:01:07.853" v="46" actId="20577"/>
          <ac:spMkLst>
            <pc:docMk/>
            <pc:sldMk cId="36119981" sldId="263"/>
            <ac:spMk id="3" creationId="{E5CEDD80-E715-62EE-C21D-006C0EFCFABA}"/>
          </ac:spMkLst>
        </pc:spChg>
      </pc:sldChg>
    </pc:docChg>
  </pc:docChgLst>
  <pc:docChgLst>
    <pc:chgData name="Marisa Marote Viveiros (2512327)" userId="S::2512327@student.uwtsd.ac.uk::a53bc905-a280-4f31-a32c-15451e5b3270" providerId="AD" clId="Web-{48470EEB-6AEA-122E-FFA0-DA0E5D8F7702}"/>
    <pc:docChg chg="mod modSld addMainMaster delMainMaster">
      <pc:chgData name="Marisa Marote Viveiros (2512327)" userId="S::2512327@student.uwtsd.ac.uk::a53bc905-a280-4f31-a32c-15451e5b3270" providerId="AD" clId="Web-{48470EEB-6AEA-122E-FFA0-DA0E5D8F7702}" dt="2026-02-04T12:24:35.429" v="395" actId="20577"/>
      <pc:docMkLst>
        <pc:docMk/>
      </pc:docMkLst>
      <pc:sldChg chg="modSp mod modClrScheme chgLayout">
        <pc:chgData name="Marisa Marote Viveiros (2512327)" userId="S::2512327@student.uwtsd.ac.uk::a53bc905-a280-4f31-a32c-15451e5b3270" providerId="AD" clId="Web-{48470EEB-6AEA-122E-FFA0-DA0E5D8F7702}" dt="2026-02-04T12:20:13.748" v="393" actId="14100"/>
        <pc:sldMkLst>
          <pc:docMk/>
          <pc:sldMk cId="109857222" sldId="256"/>
        </pc:sldMkLst>
        <pc:spChg chg="mod ord">
          <ac:chgData name="Marisa Marote Viveiros (2512327)" userId="S::2512327@student.uwtsd.ac.uk::a53bc905-a280-4f31-a32c-15451e5b3270" providerId="AD" clId="Web-{48470EEB-6AEA-122E-FFA0-DA0E5D8F7702}" dt="2026-02-04T12:19:42.121" v="392"/>
          <ac:spMkLst>
            <pc:docMk/>
            <pc:sldMk cId="109857222" sldId="256"/>
            <ac:spMk id="2" creationId="{00000000-0000-0000-0000-000000000000}"/>
          </ac:spMkLst>
        </pc:spChg>
        <pc:spChg chg="mod ord">
          <ac:chgData name="Marisa Marote Viveiros (2512327)" userId="S::2512327@student.uwtsd.ac.uk::a53bc905-a280-4f31-a32c-15451e5b3270" providerId="AD" clId="Web-{48470EEB-6AEA-122E-FFA0-DA0E5D8F7702}" dt="2026-02-04T12:20:13.748" v="393" actId="14100"/>
          <ac:spMkLst>
            <pc:docMk/>
            <pc:sldMk cId="109857222" sldId="256"/>
            <ac:spMk id="3" creationId="{00000000-0000-0000-0000-000000000000}"/>
          </ac:spMkLst>
        </pc:spChg>
      </pc:sldChg>
      <pc:sldChg chg="modSp mod modClrScheme chgLayout">
        <pc:chgData name="Marisa Marote Viveiros (2512327)" userId="S::2512327@student.uwtsd.ac.uk::a53bc905-a280-4f31-a32c-15451e5b3270" providerId="AD" clId="Web-{48470EEB-6AEA-122E-FFA0-DA0E5D8F7702}" dt="2026-02-04T12:24:35.429" v="395" actId="20577"/>
        <pc:sldMkLst>
          <pc:docMk/>
          <pc:sldMk cId="2185928183" sldId="257"/>
        </pc:sldMkLst>
        <pc:spChg chg="mod ord">
          <ac:chgData name="Marisa Marote Viveiros (2512327)" userId="S::2512327@student.uwtsd.ac.uk::a53bc905-a280-4f31-a32c-15451e5b3270" providerId="AD" clId="Web-{48470EEB-6AEA-122E-FFA0-DA0E5D8F7702}" dt="2026-02-04T12:24:35.429" v="395" actId="20577"/>
          <ac:spMkLst>
            <pc:docMk/>
            <pc:sldMk cId="2185928183" sldId="257"/>
            <ac:spMk id="2" creationId="{1F6F3378-2FE1-A436-E280-34061A532536}"/>
          </ac:spMkLst>
        </pc:spChg>
        <pc:spChg chg="mod ord">
          <ac:chgData name="Marisa Marote Viveiros (2512327)" userId="S::2512327@student.uwtsd.ac.uk::a53bc905-a280-4f31-a32c-15451e5b3270" providerId="AD" clId="Web-{48470EEB-6AEA-122E-FFA0-DA0E5D8F7702}" dt="2026-02-04T12:19:42.121" v="392"/>
          <ac:spMkLst>
            <pc:docMk/>
            <pc:sldMk cId="2185928183" sldId="257"/>
            <ac:spMk id="3" creationId="{FF6820D9-006E-5221-9E05-7AA2110DEBCC}"/>
          </ac:spMkLst>
        </pc:spChg>
      </pc:sldChg>
      <pc:sldChg chg="modSp mod modClrScheme chgLayout">
        <pc:chgData name="Marisa Marote Viveiros (2512327)" userId="S::2512327@student.uwtsd.ac.uk::a53bc905-a280-4f31-a32c-15451e5b3270" providerId="AD" clId="Web-{48470EEB-6AEA-122E-FFA0-DA0E5D8F7702}" dt="2026-02-04T12:19:42.121" v="392"/>
        <pc:sldMkLst>
          <pc:docMk/>
          <pc:sldMk cId="3544339224" sldId="258"/>
        </pc:sldMkLst>
        <pc:spChg chg="mod ord">
          <ac:chgData name="Marisa Marote Viveiros (2512327)" userId="S::2512327@student.uwtsd.ac.uk::a53bc905-a280-4f31-a32c-15451e5b3270" providerId="AD" clId="Web-{48470EEB-6AEA-122E-FFA0-DA0E5D8F7702}" dt="2026-02-04T12:19:42.121" v="392"/>
          <ac:spMkLst>
            <pc:docMk/>
            <pc:sldMk cId="3544339224" sldId="258"/>
            <ac:spMk id="2" creationId="{27F7D251-E051-61AD-71B4-0B9F2FCEAB07}"/>
          </ac:spMkLst>
        </pc:spChg>
        <pc:spChg chg="mod ord">
          <ac:chgData name="Marisa Marote Viveiros (2512327)" userId="S::2512327@student.uwtsd.ac.uk::a53bc905-a280-4f31-a32c-15451e5b3270" providerId="AD" clId="Web-{48470EEB-6AEA-122E-FFA0-DA0E5D8F7702}" dt="2026-02-04T12:19:42.121" v="392"/>
          <ac:spMkLst>
            <pc:docMk/>
            <pc:sldMk cId="3544339224" sldId="258"/>
            <ac:spMk id="3" creationId="{7B637835-4898-932E-CC79-7B968DCD02EC}"/>
          </ac:spMkLst>
        </pc:spChg>
      </pc:sldChg>
      <pc:sldChg chg="modSp mod modClrScheme chgLayout">
        <pc:chgData name="Marisa Marote Viveiros (2512327)" userId="S::2512327@student.uwtsd.ac.uk::a53bc905-a280-4f31-a32c-15451e5b3270" providerId="AD" clId="Web-{48470EEB-6AEA-122E-FFA0-DA0E5D8F7702}" dt="2026-02-04T12:19:42.121" v="392"/>
        <pc:sldMkLst>
          <pc:docMk/>
          <pc:sldMk cId="3939824151" sldId="259"/>
        </pc:sldMkLst>
        <pc:spChg chg="mod ord">
          <ac:chgData name="Marisa Marote Viveiros (2512327)" userId="S::2512327@student.uwtsd.ac.uk::a53bc905-a280-4f31-a32c-15451e5b3270" providerId="AD" clId="Web-{48470EEB-6AEA-122E-FFA0-DA0E5D8F7702}" dt="2026-02-04T12:19:42.121" v="392"/>
          <ac:spMkLst>
            <pc:docMk/>
            <pc:sldMk cId="3939824151" sldId="259"/>
            <ac:spMk id="2" creationId="{7578DFF4-4A58-B70E-E629-912E94261F0A}"/>
          </ac:spMkLst>
        </pc:spChg>
        <pc:spChg chg="mod ord">
          <ac:chgData name="Marisa Marote Viveiros (2512327)" userId="S::2512327@student.uwtsd.ac.uk::a53bc905-a280-4f31-a32c-15451e5b3270" providerId="AD" clId="Web-{48470EEB-6AEA-122E-FFA0-DA0E5D8F7702}" dt="2026-02-04T12:19:42.121" v="392"/>
          <ac:spMkLst>
            <pc:docMk/>
            <pc:sldMk cId="3939824151" sldId="259"/>
            <ac:spMk id="3" creationId="{4B8DB0E2-CC72-5C29-EDD4-8FDB1FD2ACC0}"/>
          </ac:spMkLst>
        </pc:spChg>
      </pc:sldChg>
      <pc:sldChg chg="modSp mod modClrScheme chgLayout">
        <pc:chgData name="Marisa Marote Viveiros (2512327)" userId="S::2512327@student.uwtsd.ac.uk::a53bc905-a280-4f31-a32c-15451e5b3270" providerId="AD" clId="Web-{48470EEB-6AEA-122E-FFA0-DA0E5D8F7702}" dt="2026-02-04T12:19:42.121" v="392"/>
        <pc:sldMkLst>
          <pc:docMk/>
          <pc:sldMk cId="2439935588" sldId="260"/>
        </pc:sldMkLst>
        <pc:spChg chg="mod ord">
          <ac:chgData name="Marisa Marote Viveiros (2512327)" userId="S::2512327@student.uwtsd.ac.uk::a53bc905-a280-4f31-a32c-15451e5b3270" providerId="AD" clId="Web-{48470EEB-6AEA-122E-FFA0-DA0E5D8F7702}" dt="2026-02-04T12:19:42.121" v="392"/>
          <ac:spMkLst>
            <pc:docMk/>
            <pc:sldMk cId="2439935588" sldId="260"/>
            <ac:spMk id="2" creationId="{2094870E-BE53-9D49-1155-3C39578CCB3C}"/>
          </ac:spMkLst>
        </pc:spChg>
        <pc:spChg chg="mod ord">
          <ac:chgData name="Marisa Marote Viveiros (2512327)" userId="S::2512327@student.uwtsd.ac.uk::a53bc905-a280-4f31-a32c-15451e5b3270" providerId="AD" clId="Web-{48470EEB-6AEA-122E-FFA0-DA0E5D8F7702}" dt="2026-02-04T12:19:42.121" v="392"/>
          <ac:spMkLst>
            <pc:docMk/>
            <pc:sldMk cId="2439935588" sldId="260"/>
            <ac:spMk id="3" creationId="{393B47C8-C2E1-6C00-8BA3-9BCFE20E6F90}"/>
          </ac:spMkLst>
        </pc:spChg>
      </pc:sldChg>
      <pc:sldMasterChg chg="add addSldLayout modSldLayout">
        <pc:chgData name="Marisa Marote Viveiros (2512327)" userId="S::2512327@student.uwtsd.ac.uk::a53bc905-a280-4f31-a32c-15451e5b3270" providerId="AD" clId="Web-{48470EEB-6AEA-122E-FFA0-DA0E5D8F7702}" dt="2026-02-04T12:19:42.121" v="392"/>
        <pc:sldMasterMkLst>
          <pc:docMk/>
          <pc:sldMasterMk cId="3027970482" sldId="2147483723"/>
        </pc:sldMasterMkLst>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1719482935" sldId="2147483724"/>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3590223725" sldId="2147483725"/>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3831006746" sldId="2147483726"/>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3300918425" sldId="2147483727"/>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3366597488" sldId="2147483728"/>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2533440631" sldId="2147483729"/>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4277189116" sldId="2147483730"/>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2766109326" sldId="2147483731"/>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1654569232" sldId="2147483732"/>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3939130525" sldId="2147483733"/>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1867088219" sldId="2147483734"/>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538113531" sldId="2147483735"/>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2797631566" sldId="2147483736"/>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1102703937" sldId="2147483737"/>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1818110701" sldId="2147483738"/>
          </pc:sldLayoutMkLst>
        </pc:sldLayoutChg>
        <pc:sldLayoutChg chg="add mod replId">
          <pc:chgData name="Marisa Marote Viveiros (2512327)" userId="S::2512327@student.uwtsd.ac.uk::a53bc905-a280-4f31-a32c-15451e5b3270" providerId="AD" clId="Web-{48470EEB-6AEA-122E-FFA0-DA0E5D8F7702}" dt="2026-02-04T12:19:42.121" v="392"/>
          <pc:sldLayoutMkLst>
            <pc:docMk/>
            <pc:sldMasterMk cId="3027970482" sldId="2147483723"/>
            <pc:sldLayoutMk cId="2271088111" sldId="2147483739"/>
          </pc:sldLayoutMkLst>
        </pc:sldLayoutChg>
      </pc:sldMasterChg>
    </pc:docChg>
  </pc:docChgLst>
  <pc:docChgLst>
    <pc:chgData name="Zaynah Aziz (2517564)" userId="S::2517564@student.uwtsd.ac.uk::541ce577-a5b7-402a-9fb0-4f1b12a8d19b" providerId="AD" clId="Web-{9BAF05F9-9D15-8B16-ED11-4DBE46AAC6E0}"/>
    <pc:docChg chg="modSld">
      <pc:chgData name="Zaynah Aziz (2517564)" userId="S::2517564@student.uwtsd.ac.uk::541ce577-a5b7-402a-9fb0-4f1b12a8d19b" providerId="AD" clId="Web-{9BAF05F9-9D15-8B16-ED11-4DBE46AAC6E0}" dt="2026-02-07T23:47:16.812" v="126" actId="20577"/>
      <pc:docMkLst>
        <pc:docMk/>
      </pc:docMkLst>
      <pc:sldChg chg="modSp">
        <pc:chgData name="Zaynah Aziz (2517564)" userId="S::2517564@student.uwtsd.ac.uk::541ce577-a5b7-402a-9fb0-4f1b12a8d19b" providerId="AD" clId="Web-{9BAF05F9-9D15-8B16-ED11-4DBE46AAC6E0}" dt="2026-02-07T23:47:16.812" v="126" actId="20577"/>
        <pc:sldMkLst>
          <pc:docMk/>
          <pc:sldMk cId="3544339224" sldId="258"/>
        </pc:sldMkLst>
        <pc:spChg chg="mod">
          <ac:chgData name="Zaynah Aziz (2517564)" userId="S::2517564@student.uwtsd.ac.uk::541ce577-a5b7-402a-9fb0-4f1b12a8d19b" providerId="AD" clId="Web-{9BAF05F9-9D15-8B16-ED11-4DBE46AAC6E0}" dt="2026-02-07T23:38:33.661" v="74" actId="14100"/>
          <ac:spMkLst>
            <pc:docMk/>
            <pc:sldMk cId="3544339224" sldId="258"/>
            <ac:spMk id="2" creationId="{27F7D251-E051-61AD-71B4-0B9F2FCEAB07}"/>
          </ac:spMkLst>
        </pc:spChg>
        <pc:spChg chg="mod">
          <ac:chgData name="Zaynah Aziz (2517564)" userId="S::2517564@student.uwtsd.ac.uk::541ce577-a5b7-402a-9fb0-4f1b12a8d19b" providerId="AD" clId="Web-{9BAF05F9-9D15-8B16-ED11-4DBE46AAC6E0}" dt="2026-02-07T23:47:16.812" v="126" actId="20577"/>
          <ac:spMkLst>
            <pc:docMk/>
            <pc:sldMk cId="3544339224" sldId="258"/>
            <ac:spMk id="3" creationId="{7B637835-4898-932E-CC79-7B968DCD02EC}"/>
          </ac:spMkLst>
        </pc:spChg>
      </pc:sldChg>
    </pc:docChg>
  </pc:docChgLst>
  <pc:docChgLst>
    <pc:chgData name="Zaynah Aziz (2517564)" userId="S::2517564@student.uwtsd.ac.uk::541ce577-a5b7-402a-9fb0-4f1b12a8d19b" providerId="AD" clId="Web-{BE1A2179-A31B-9EB6-2307-650CEAC69CFA}"/>
    <pc:docChg chg="addSld modSld">
      <pc:chgData name="Zaynah Aziz (2517564)" userId="S::2517564@student.uwtsd.ac.uk::541ce577-a5b7-402a-9fb0-4f1b12a8d19b" providerId="AD" clId="Web-{BE1A2179-A31B-9EB6-2307-650CEAC69CFA}" dt="2026-02-08T00:47:17.635" v="231" actId="20577"/>
      <pc:docMkLst>
        <pc:docMk/>
      </pc:docMkLst>
      <pc:sldChg chg="modSp">
        <pc:chgData name="Zaynah Aziz (2517564)" userId="S::2517564@student.uwtsd.ac.uk::541ce577-a5b7-402a-9fb0-4f1b12a8d19b" providerId="AD" clId="Web-{BE1A2179-A31B-9EB6-2307-650CEAC69CFA}" dt="2026-02-08T00:28:32.560" v="98" actId="14100"/>
        <pc:sldMkLst>
          <pc:docMk/>
          <pc:sldMk cId="3544339224" sldId="258"/>
        </pc:sldMkLst>
        <pc:spChg chg="mod">
          <ac:chgData name="Zaynah Aziz (2517564)" userId="S::2517564@student.uwtsd.ac.uk::541ce577-a5b7-402a-9fb0-4f1b12a8d19b" providerId="AD" clId="Web-{BE1A2179-A31B-9EB6-2307-650CEAC69CFA}" dt="2026-02-08T00:28:32.560" v="98" actId="14100"/>
          <ac:spMkLst>
            <pc:docMk/>
            <pc:sldMk cId="3544339224" sldId="258"/>
            <ac:spMk id="3" creationId="{7B637835-4898-932E-CC79-7B968DCD02EC}"/>
          </ac:spMkLst>
        </pc:spChg>
      </pc:sldChg>
      <pc:sldChg chg="modSp">
        <pc:chgData name="Zaynah Aziz (2517564)" userId="S::2517564@student.uwtsd.ac.uk::541ce577-a5b7-402a-9fb0-4f1b12a8d19b" providerId="AD" clId="Web-{BE1A2179-A31B-9EB6-2307-650CEAC69CFA}" dt="2026-02-08T00:47:17.635" v="231" actId="20577"/>
        <pc:sldMkLst>
          <pc:docMk/>
          <pc:sldMk cId="2439935588" sldId="260"/>
        </pc:sldMkLst>
        <pc:spChg chg="mod">
          <ac:chgData name="Zaynah Aziz (2517564)" userId="S::2517564@student.uwtsd.ac.uk::541ce577-a5b7-402a-9fb0-4f1b12a8d19b" providerId="AD" clId="Web-{BE1A2179-A31B-9EB6-2307-650CEAC69CFA}" dt="2026-02-08T00:42:58.473" v="200" actId="20577"/>
          <ac:spMkLst>
            <pc:docMk/>
            <pc:sldMk cId="2439935588" sldId="260"/>
            <ac:spMk id="2" creationId="{2094870E-BE53-9D49-1155-3C39578CCB3C}"/>
          </ac:spMkLst>
        </pc:spChg>
        <pc:spChg chg="mod">
          <ac:chgData name="Zaynah Aziz (2517564)" userId="S::2517564@student.uwtsd.ac.uk::541ce577-a5b7-402a-9fb0-4f1b12a8d19b" providerId="AD" clId="Web-{BE1A2179-A31B-9EB6-2307-650CEAC69CFA}" dt="2026-02-08T00:47:17.635" v="231" actId="20577"/>
          <ac:spMkLst>
            <pc:docMk/>
            <pc:sldMk cId="2439935588" sldId="260"/>
            <ac:spMk id="3" creationId="{393B47C8-C2E1-6C00-8BA3-9BCFE20E6F90}"/>
          </ac:spMkLst>
        </pc:spChg>
      </pc:sldChg>
      <pc:sldChg chg="modSp new">
        <pc:chgData name="Zaynah Aziz (2517564)" userId="S::2517564@student.uwtsd.ac.uk::541ce577-a5b7-402a-9fb0-4f1b12a8d19b" providerId="AD" clId="Web-{BE1A2179-A31B-9EB6-2307-650CEAC69CFA}" dt="2026-02-08T00:41:45.379" v="180" actId="20577"/>
        <pc:sldMkLst>
          <pc:docMk/>
          <pc:sldMk cId="3073222545" sldId="262"/>
        </pc:sldMkLst>
        <pc:spChg chg="mod">
          <ac:chgData name="Zaynah Aziz (2517564)" userId="S::2517564@student.uwtsd.ac.uk::541ce577-a5b7-402a-9fb0-4f1b12a8d19b" providerId="AD" clId="Web-{BE1A2179-A31B-9EB6-2307-650CEAC69CFA}" dt="2026-02-08T00:17:02.443" v="18" actId="14100"/>
          <ac:spMkLst>
            <pc:docMk/>
            <pc:sldMk cId="3073222545" sldId="262"/>
            <ac:spMk id="2" creationId="{40325F37-5972-CCFC-A044-AB6291D5E8D8}"/>
          </ac:spMkLst>
        </pc:spChg>
        <pc:spChg chg="mod">
          <ac:chgData name="Zaynah Aziz (2517564)" userId="S::2517564@student.uwtsd.ac.uk::541ce577-a5b7-402a-9fb0-4f1b12a8d19b" providerId="AD" clId="Web-{BE1A2179-A31B-9EB6-2307-650CEAC69CFA}" dt="2026-02-08T00:41:45.379" v="180" actId="20577"/>
          <ac:spMkLst>
            <pc:docMk/>
            <pc:sldMk cId="3073222545" sldId="262"/>
            <ac:spMk id="3" creationId="{41C257F8-305A-9181-AF6B-3D51378ADD54}"/>
          </ac:spMkLst>
        </pc:spChg>
      </pc:sldChg>
      <pc:sldChg chg="modSp new">
        <pc:chgData name="Zaynah Aziz (2517564)" userId="S::2517564@student.uwtsd.ac.uk::541ce577-a5b7-402a-9fb0-4f1b12a8d19b" providerId="AD" clId="Web-{BE1A2179-A31B-9EB6-2307-650CEAC69CFA}" dt="2026-02-08T00:42:05.520" v="194" actId="20577"/>
        <pc:sldMkLst>
          <pc:docMk/>
          <pc:sldMk cId="36119981" sldId="263"/>
        </pc:sldMkLst>
        <pc:spChg chg="mod">
          <ac:chgData name="Zaynah Aziz (2517564)" userId="S::2517564@student.uwtsd.ac.uk::541ce577-a5b7-402a-9fb0-4f1b12a8d19b" providerId="AD" clId="Web-{BE1A2179-A31B-9EB6-2307-650CEAC69CFA}" dt="2026-02-08T00:37:25.624" v="163" actId="14100"/>
          <ac:spMkLst>
            <pc:docMk/>
            <pc:sldMk cId="36119981" sldId="263"/>
            <ac:spMk id="2" creationId="{2C2E1871-E5F5-0E82-7424-48A8E4F3E1F1}"/>
          </ac:spMkLst>
        </pc:spChg>
        <pc:spChg chg="mod">
          <ac:chgData name="Zaynah Aziz (2517564)" userId="S::2517564@student.uwtsd.ac.uk::541ce577-a5b7-402a-9fb0-4f1b12a8d19b" providerId="AD" clId="Web-{BE1A2179-A31B-9EB6-2307-650CEAC69CFA}" dt="2026-02-08T00:42:05.520" v="194" actId="20577"/>
          <ac:spMkLst>
            <pc:docMk/>
            <pc:sldMk cId="36119981" sldId="263"/>
            <ac:spMk id="3" creationId="{E5CEDD80-E715-62EE-C21D-006C0EFCFABA}"/>
          </ac:spMkLst>
        </pc:spChg>
      </pc:sldChg>
    </pc:docChg>
  </pc:docChgLst>
  <pc:docChgLst>
    <pc:chgData name="Zaynah Aziz (2517564)" userId="S::2517564@student.uwtsd.ac.uk::541ce577-a5b7-402a-9fb0-4f1b12a8d19b" providerId="AD" clId="Web-{1A4FA42B-D990-69D2-C5EA-5A6D2E08A33B}"/>
    <pc:docChg chg="modSld">
      <pc:chgData name="Zaynah Aziz (2517564)" userId="S::2517564@student.uwtsd.ac.uk::541ce577-a5b7-402a-9fb0-4f1b12a8d19b" providerId="AD" clId="Web-{1A4FA42B-D990-69D2-C5EA-5A6D2E08A33B}" dt="2026-02-11T10:10:38.742" v="1" actId="14100"/>
      <pc:docMkLst>
        <pc:docMk/>
      </pc:docMkLst>
      <pc:sldChg chg="modSp">
        <pc:chgData name="Zaynah Aziz (2517564)" userId="S::2517564@student.uwtsd.ac.uk::541ce577-a5b7-402a-9fb0-4f1b12a8d19b" providerId="AD" clId="Web-{1A4FA42B-D990-69D2-C5EA-5A6D2E08A33B}" dt="2026-02-11T10:10:38.742" v="1" actId="14100"/>
        <pc:sldMkLst>
          <pc:docMk/>
          <pc:sldMk cId="3073222545" sldId="262"/>
        </pc:sldMkLst>
        <pc:spChg chg="mod">
          <ac:chgData name="Zaynah Aziz (2517564)" userId="S::2517564@student.uwtsd.ac.uk::541ce577-a5b7-402a-9fb0-4f1b12a8d19b" providerId="AD" clId="Web-{1A4FA42B-D990-69D2-C5EA-5A6D2E08A33B}" dt="2026-02-11T10:10:38.742" v="1" actId="14100"/>
          <ac:spMkLst>
            <pc:docMk/>
            <pc:sldMk cId="3073222545" sldId="262"/>
            <ac:spMk id="3" creationId="{41C257F8-305A-9181-AF6B-3D51378ADD54}"/>
          </ac:spMkLst>
        </pc:spChg>
      </pc:sldChg>
    </pc:docChg>
  </pc:docChgLst>
  <pc:docChgLst>
    <pc:chgData name="Malikah Muqaddas (2519534)" userId="S::2519534@student.uwtsd.ac.uk::465a065d-6de7-4469-a309-058c74c6429c" providerId="AD" clId="Web-{E85EDBC1-DE15-9AB2-8B71-7168B4D2FBFB}"/>
    <pc:docChg chg="modSld">
      <pc:chgData name="Malikah Muqaddas (2519534)" userId="S::2519534@student.uwtsd.ac.uk::465a065d-6de7-4469-a309-058c74c6429c" providerId="AD" clId="Web-{E85EDBC1-DE15-9AB2-8B71-7168B4D2FBFB}" dt="2026-02-09T09:27:52.054" v="144"/>
      <pc:docMkLst>
        <pc:docMk/>
      </pc:docMkLst>
      <pc:sldChg chg="modSp">
        <pc:chgData name="Malikah Muqaddas (2519534)" userId="S::2519534@student.uwtsd.ac.uk::465a065d-6de7-4469-a309-058c74c6429c" providerId="AD" clId="Web-{E85EDBC1-DE15-9AB2-8B71-7168B4D2FBFB}" dt="2026-02-09T09:27:52.054" v="144"/>
        <pc:sldMkLst>
          <pc:docMk/>
          <pc:sldMk cId="3596809056" sldId="261"/>
        </pc:sldMkLst>
        <pc:graphicFrameChg chg="mod modGraphic">
          <ac:chgData name="Malikah Muqaddas (2519534)" userId="S::2519534@student.uwtsd.ac.uk::465a065d-6de7-4469-a309-058c74c6429c" providerId="AD" clId="Web-{E85EDBC1-DE15-9AB2-8B71-7168B4D2FBFB}" dt="2026-02-09T09:27:52.054" v="144"/>
          <ac:graphicFrameMkLst>
            <pc:docMk/>
            <pc:sldMk cId="3596809056" sldId="261"/>
            <ac:graphicFrameMk id="4" creationId="{9FA03391-C82D-78EA-5201-D2C0BAAD3855}"/>
          </ac:graphicFrameMkLst>
        </pc:graphicFrameChg>
      </pc:sldChg>
    </pc:docChg>
  </pc:docChgLst>
  <pc:docChgLst>
    <pc:chgData name="Zaynah Aziz (2517564)" userId="S::2517564@student.uwtsd.ac.uk::541ce577-a5b7-402a-9fb0-4f1b12a8d19b" providerId="AD" clId="Web-{AFA0B9F4-4500-02F1-5E0F-B8340CC1B20F}"/>
    <pc:docChg chg="modSld sldOrd">
      <pc:chgData name="Zaynah Aziz (2517564)" userId="S::2517564@student.uwtsd.ac.uk::541ce577-a5b7-402a-9fb0-4f1b12a8d19b" providerId="AD" clId="Web-{AFA0B9F4-4500-02F1-5E0F-B8340CC1B20F}" dt="2026-02-08T00:59:39.394" v="43"/>
      <pc:docMkLst>
        <pc:docMk/>
      </pc:docMkLst>
      <pc:sldChg chg="ord">
        <pc:chgData name="Zaynah Aziz (2517564)" userId="S::2517564@student.uwtsd.ac.uk::541ce577-a5b7-402a-9fb0-4f1b12a8d19b" providerId="AD" clId="Web-{AFA0B9F4-4500-02F1-5E0F-B8340CC1B20F}" dt="2026-02-08T00:59:39.394" v="43"/>
        <pc:sldMkLst>
          <pc:docMk/>
          <pc:sldMk cId="3939824151" sldId="259"/>
        </pc:sldMkLst>
      </pc:sldChg>
      <pc:sldChg chg="modSp ord">
        <pc:chgData name="Zaynah Aziz (2517564)" userId="S::2517564@student.uwtsd.ac.uk::541ce577-a5b7-402a-9fb0-4f1b12a8d19b" providerId="AD" clId="Web-{AFA0B9F4-4500-02F1-5E0F-B8340CC1B20F}" dt="2026-02-08T00:59:28.566" v="42"/>
        <pc:sldMkLst>
          <pc:docMk/>
          <pc:sldMk cId="2439935588" sldId="260"/>
        </pc:sldMkLst>
        <pc:spChg chg="mod">
          <ac:chgData name="Zaynah Aziz (2517564)" userId="S::2517564@student.uwtsd.ac.uk::541ce577-a5b7-402a-9fb0-4f1b12a8d19b" providerId="AD" clId="Web-{AFA0B9F4-4500-02F1-5E0F-B8340CC1B20F}" dt="2026-02-08T00:55:59.342" v="41" actId="20577"/>
          <ac:spMkLst>
            <pc:docMk/>
            <pc:sldMk cId="2439935588" sldId="260"/>
            <ac:spMk id="3" creationId="{393B47C8-C2E1-6C00-8BA3-9BCFE20E6F90}"/>
          </ac:spMkLst>
        </pc:spChg>
      </pc:sldChg>
    </pc:docChg>
  </pc:docChgLst>
  <pc:docChgLst>
    <pc:chgData name="Malikah Muqaddas (2519534)" userId="S::2519534@student.uwtsd.ac.uk::465a065d-6de7-4469-a309-058c74c6429c" providerId="AD" clId="Web-{280FC841-BC32-D8CE-E6C9-CF38DAC9888A}"/>
    <pc:docChg chg="modSld">
      <pc:chgData name="Malikah Muqaddas (2519534)" userId="S::2519534@student.uwtsd.ac.uk::465a065d-6de7-4469-a309-058c74c6429c" providerId="AD" clId="Web-{280FC841-BC32-D8CE-E6C9-CF38DAC9888A}" dt="2026-02-11T10:05:06.311" v="5" actId="14100"/>
      <pc:docMkLst>
        <pc:docMk/>
      </pc:docMkLst>
      <pc:sldChg chg="modSp">
        <pc:chgData name="Malikah Muqaddas (2519534)" userId="S::2519534@student.uwtsd.ac.uk::465a065d-6de7-4469-a309-058c74c6429c" providerId="AD" clId="Web-{280FC841-BC32-D8CE-E6C9-CF38DAC9888A}" dt="2026-02-11T10:05:06.311" v="5" actId="14100"/>
        <pc:sldMkLst>
          <pc:docMk/>
          <pc:sldMk cId="366151997" sldId="267"/>
        </pc:sldMkLst>
        <pc:spChg chg="mod">
          <ac:chgData name="Malikah Muqaddas (2519534)" userId="S::2519534@student.uwtsd.ac.uk::465a065d-6de7-4469-a309-058c74c6429c" providerId="AD" clId="Web-{280FC841-BC32-D8CE-E6C9-CF38DAC9888A}" dt="2026-02-11T10:05:06.311" v="5" actId="14100"/>
          <ac:spMkLst>
            <pc:docMk/>
            <pc:sldMk cId="366151997" sldId="267"/>
            <ac:spMk id="3" creationId="{C0C2B60B-F26A-8367-19D8-A519754F7E65}"/>
          </ac:spMkLst>
        </pc:spChg>
      </pc:sldChg>
    </pc:docChg>
  </pc:docChgLst>
  <pc:docChgLst>
    <pc:chgData name="Marisa Marote Viveiros (2512327)" userId="S::2512327@student.uwtsd.ac.uk::a53bc905-a280-4f31-a32c-15451e5b3270" providerId="AD" clId="Web-{CC727FAF-6169-5E15-47DA-1795D4A731BE}"/>
    <pc:docChg chg="modSld">
      <pc:chgData name="Marisa Marote Viveiros (2512327)" userId="S::2512327@student.uwtsd.ac.uk::a53bc905-a280-4f31-a32c-15451e5b3270" providerId="AD" clId="Web-{CC727FAF-6169-5E15-47DA-1795D4A731BE}" dt="2026-02-08T23:47:19.447" v="104" actId="20577"/>
      <pc:docMkLst>
        <pc:docMk/>
      </pc:docMkLst>
      <pc:sldChg chg="modSp">
        <pc:chgData name="Marisa Marote Viveiros (2512327)" userId="S::2512327@student.uwtsd.ac.uk::a53bc905-a280-4f31-a32c-15451e5b3270" providerId="AD" clId="Web-{CC727FAF-6169-5E15-47DA-1795D4A731BE}" dt="2026-02-08T23:47:19.447" v="104" actId="20577"/>
        <pc:sldMkLst>
          <pc:docMk/>
          <pc:sldMk cId="2439935588" sldId="260"/>
        </pc:sldMkLst>
        <pc:spChg chg="mod">
          <ac:chgData name="Marisa Marote Viveiros (2512327)" userId="S::2512327@student.uwtsd.ac.uk::a53bc905-a280-4f31-a32c-15451e5b3270" providerId="AD" clId="Web-{CC727FAF-6169-5E15-47DA-1795D4A731BE}" dt="2026-02-08T23:47:19.447" v="104" actId="20577"/>
          <ac:spMkLst>
            <pc:docMk/>
            <pc:sldMk cId="2439935588" sldId="260"/>
            <ac:spMk id="3" creationId="{393B47C8-C2E1-6C00-8BA3-9BCFE20E6F90}"/>
          </ac:spMkLst>
        </pc:spChg>
      </pc:sldChg>
    </pc:docChg>
  </pc:docChgLst>
  <pc:docChgLst>
    <pc:chgData name="Marisa Marote Viveiros (2512327)" userId="S::2512327@student.uwtsd.ac.uk::a53bc905-a280-4f31-a32c-15451e5b3270" providerId="AD" clId="Web-{DEFA67C5-E1F8-7DB8-7936-12F01192E287}"/>
    <pc:docChg chg="modSld">
      <pc:chgData name="Marisa Marote Viveiros (2512327)" userId="S::2512327@student.uwtsd.ac.uk::a53bc905-a280-4f31-a32c-15451e5b3270" providerId="AD" clId="Web-{DEFA67C5-E1F8-7DB8-7936-12F01192E287}" dt="2026-02-09T01:08:44.675" v="30" actId="20577"/>
      <pc:docMkLst>
        <pc:docMk/>
      </pc:docMkLst>
      <pc:sldChg chg="modSp">
        <pc:chgData name="Marisa Marote Viveiros (2512327)" userId="S::2512327@student.uwtsd.ac.uk::a53bc905-a280-4f31-a32c-15451e5b3270" providerId="AD" clId="Web-{DEFA67C5-E1F8-7DB8-7936-12F01192E287}" dt="2026-02-09T01:08:44.675" v="30" actId="20577"/>
        <pc:sldMkLst>
          <pc:docMk/>
          <pc:sldMk cId="3939824151" sldId="259"/>
        </pc:sldMkLst>
        <pc:spChg chg="mod">
          <ac:chgData name="Marisa Marote Viveiros (2512327)" userId="S::2512327@student.uwtsd.ac.uk::a53bc905-a280-4f31-a32c-15451e5b3270" providerId="AD" clId="Web-{DEFA67C5-E1F8-7DB8-7936-12F01192E287}" dt="2026-02-09T01:04:20.983" v="2" actId="20577"/>
          <ac:spMkLst>
            <pc:docMk/>
            <pc:sldMk cId="3939824151" sldId="259"/>
            <ac:spMk id="2" creationId="{7578DFF4-4A58-B70E-E629-912E94261F0A}"/>
          </ac:spMkLst>
        </pc:spChg>
        <pc:spChg chg="mod">
          <ac:chgData name="Marisa Marote Viveiros (2512327)" userId="S::2512327@student.uwtsd.ac.uk::a53bc905-a280-4f31-a32c-15451e5b3270" providerId="AD" clId="Web-{DEFA67C5-E1F8-7DB8-7936-12F01192E287}" dt="2026-02-09T01:08:44.675" v="30" actId="20577"/>
          <ac:spMkLst>
            <pc:docMk/>
            <pc:sldMk cId="3939824151" sldId="259"/>
            <ac:spMk id="3" creationId="{4B8DB0E2-CC72-5C29-EDD4-8FDB1FD2ACC0}"/>
          </ac:spMkLst>
        </pc:spChg>
      </pc:sldChg>
    </pc:docChg>
  </pc:docChgLst>
  <pc:docChgLst>
    <pc:chgData name="Zaynah Aziz (2517564)" userId="S::2517564@student.uwtsd.ac.uk::541ce577-a5b7-402a-9fb0-4f1b12a8d19b" providerId="AD" clId="Web-{9BD68E39-B2EA-42A5-4832-185E213C660E}"/>
    <pc:docChg chg="modSld">
      <pc:chgData name="Zaynah Aziz (2517564)" userId="S::2517564@student.uwtsd.ac.uk::541ce577-a5b7-402a-9fb0-4f1b12a8d19b" providerId="AD" clId="Web-{9BD68E39-B2EA-42A5-4832-185E213C660E}" dt="2026-02-04T12:17:56.159" v="20" actId="20577"/>
      <pc:docMkLst>
        <pc:docMk/>
      </pc:docMkLst>
      <pc:sldChg chg="modSp">
        <pc:chgData name="Zaynah Aziz (2517564)" userId="S::2517564@student.uwtsd.ac.uk::541ce577-a5b7-402a-9fb0-4f1b12a8d19b" providerId="AD" clId="Web-{9BD68E39-B2EA-42A5-4832-185E213C660E}" dt="2026-02-04T12:17:56.159" v="20" actId="20577"/>
        <pc:sldMkLst>
          <pc:docMk/>
          <pc:sldMk cId="3544339224" sldId="258"/>
        </pc:sldMkLst>
        <pc:spChg chg="mod">
          <ac:chgData name="Zaynah Aziz (2517564)" userId="S::2517564@student.uwtsd.ac.uk::541ce577-a5b7-402a-9fb0-4f1b12a8d19b" providerId="AD" clId="Web-{9BD68E39-B2EA-42A5-4832-185E213C660E}" dt="2026-02-04T12:17:56.159" v="20" actId="20577"/>
          <ac:spMkLst>
            <pc:docMk/>
            <pc:sldMk cId="3544339224" sldId="258"/>
            <ac:spMk id="3" creationId="{7B637835-4898-932E-CC79-7B968DCD02EC}"/>
          </ac:spMkLst>
        </pc:spChg>
      </pc:sldChg>
    </pc:docChg>
  </pc:docChgLst>
  <pc:docChgLst>
    <pc:chgData name="Marisa Marote Viveiros (2512327)" userId="S::2512327@student.uwtsd.ac.uk::a53bc905-a280-4f31-a32c-15451e5b3270" providerId="AD" clId="Web-{25AEA539-1CDE-2E7B-F9D4-0DFDE37E73EF}"/>
    <pc:docChg chg="addSld modSld sldOrd">
      <pc:chgData name="Marisa Marote Viveiros (2512327)" userId="S::2512327@student.uwtsd.ac.uk::a53bc905-a280-4f31-a32c-15451e5b3270" providerId="AD" clId="Web-{25AEA539-1CDE-2E7B-F9D4-0DFDE37E73EF}" dt="2026-02-08T23:26:48.102" v="2604" actId="20577"/>
      <pc:docMkLst>
        <pc:docMk/>
      </pc:docMkLst>
      <pc:sldChg chg="modSp">
        <pc:chgData name="Marisa Marote Viveiros (2512327)" userId="S::2512327@student.uwtsd.ac.uk::a53bc905-a280-4f31-a32c-15451e5b3270" providerId="AD" clId="Web-{25AEA539-1CDE-2E7B-F9D4-0DFDE37E73EF}" dt="2026-02-08T03:02:00.820" v="2025" actId="20577"/>
        <pc:sldMkLst>
          <pc:docMk/>
          <pc:sldMk cId="2185928183" sldId="257"/>
        </pc:sldMkLst>
        <pc:spChg chg="mod">
          <ac:chgData name="Marisa Marote Viveiros (2512327)" userId="S::2512327@student.uwtsd.ac.uk::a53bc905-a280-4f31-a32c-15451e5b3270" providerId="AD" clId="Web-{25AEA539-1CDE-2E7B-F9D4-0DFDE37E73EF}" dt="2026-02-08T02:17:46.518" v="68" actId="20577"/>
          <ac:spMkLst>
            <pc:docMk/>
            <pc:sldMk cId="2185928183" sldId="257"/>
            <ac:spMk id="2" creationId="{1F6F3378-2FE1-A436-E280-34061A532536}"/>
          </ac:spMkLst>
        </pc:spChg>
        <pc:spChg chg="mod">
          <ac:chgData name="Marisa Marote Viveiros (2512327)" userId="S::2512327@student.uwtsd.ac.uk::a53bc905-a280-4f31-a32c-15451e5b3270" providerId="AD" clId="Web-{25AEA539-1CDE-2E7B-F9D4-0DFDE37E73EF}" dt="2026-02-08T03:02:00.820" v="2025" actId="20577"/>
          <ac:spMkLst>
            <pc:docMk/>
            <pc:sldMk cId="2185928183" sldId="257"/>
            <ac:spMk id="3" creationId="{FF6820D9-006E-5221-9E05-7AA2110DEBCC}"/>
          </ac:spMkLst>
        </pc:spChg>
      </pc:sldChg>
      <pc:sldChg chg="modSp ord">
        <pc:chgData name="Marisa Marote Viveiros (2512327)" userId="S::2512327@student.uwtsd.ac.uk::a53bc905-a280-4f31-a32c-15451e5b3270" providerId="AD" clId="Web-{25AEA539-1CDE-2E7B-F9D4-0DFDE37E73EF}" dt="2026-02-08T23:26:48.102" v="2604" actId="20577"/>
        <pc:sldMkLst>
          <pc:docMk/>
          <pc:sldMk cId="2439935588" sldId="260"/>
        </pc:sldMkLst>
        <pc:spChg chg="mod">
          <ac:chgData name="Marisa Marote Viveiros (2512327)" userId="S::2512327@student.uwtsd.ac.uk::a53bc905-a280-4f31-a32c-15451e5b3270" providerId="AD" clId="Web-{25AEA539-1CDE-2E7B-F9D4-0DFDE37E73EF}" dt="2026-02-08T23:20:54.550" v="2578" actId="1076"/>
          <ac:spMkLst>
            <pc:docMk/>
            <pc:sldMk cId="2439935588" sldId="260"/>
            <ac:spMk id="2" creationId="{2094870E-BE53-9D49-1155-3C39578CCB3C}"/>
          </ac:spMkLst>
        </pc:spChg>
        <pc:spChg chg="mod">
          <ac:chgData name="Marisa Marote Viveiros (2512327)" userId="S::2512327@student.uwtsd.ac.uk::a53bc905-a280-4f31-a32c-15451e5b3270" providerId="AD" clId="Web-{25AEA539-1CDE-2E7B-F9D4-0DFDE37E73EF}" dt="2026-02-08T23:26:48.102" v="2604" actId="20577"/>
          <ac:spMkLst>
            <pc:docMk/>
            <pc:sldMk cId="2439935588" sldId="260"/>
            <ac:spMk id="3" creationId="{393B47C8-C2E1-6C00-8BA3-9BCFE20E6F90}"/>
          </ac:spMkLst>
        </pc:spChg>
      </pc:sldChg>
      <pc:sldChg chg="addSp delSp modSp new">
        <pc:chgData name="Marisa Marote Viveiros (2512327)" userId="S::2512327@student.uwtsd.ac.uk::a53bc905-a280-4f31-a32c-15451e5b3270" providerId="AD" clId="Web-{25AEA539-1CDE-2E7B-F9D4-0DFDE37E73EF}" dt="2026-02-08T03:04:05.465" v="2086" actId="1076"/>
        <pc:sldMkLst>
          <pc:docMk/>
          <pc:sldMk cId="3877906706" sldId="264"/>
        </pc:sldMkLst>
        <pc:spChg chg="mod">
          <ac:chgData name="Marisa Marote Viveiros (2512327)" userId="S::2512327@student.uwtsd.ac.uk::a53bc905-a280-4f31-a32c-15451e5b3270" providerId="AD" clId="Web-{25AEA539-1CDE-2E7B-F9D4-0DFDE37E73EF}" dt="2026-02-08T02:28:06.385" v="340" actId="20577"/>
          <ac:spMkLst>
            <pc:docMk/>
            <pc:sldMk cId="3877906706" sldId="264"/>
            <ac:spMk id="2" creationId="{5D0009B2-CDA9-DB4C-F591-C67741D79F66}"/>
          </ac:spMkLst>
        </pc:spChg>
        <pc:spChg chg="add del mod">
          <ac:chgData name="Marisa Marote Viveiros (2512327)" userId="S::2512327@student.uwtsd.ac.uk::a53bc905-a280-4f31-a32c-15451e5b3270" providerId="AD" clId="Web-{25AEA539-1CDE-2E7B-F9D4-0DFDE37E73EF}" dt="2026-02-08T02:38:48.374" v="1162"/>
          <ac:spMkLst>
            <pc:docMk/>
            <pc:sldMk cId="3877906706" sldId="264"/>
            <ac:spMk id="5" creationId="{90DDF7B6-C52E-35C2-C3F1-44BD9320E2C4}"/>
          </ac:spMkLst>
        </pc:spChg>
        <pc:graphicFrameChg chg="add mod ord modGraphic">
          <ac:chgData name="Marisa Marote Viveiros (2512327)" userId="S::2512327@student.uwtsd.ac.uk::a53bc905-a280-4f31-a32c-15451e5b3270" providerId="AD" clId="Web-{25AEA539-1CDE-2E7B-F9D4-0DFDE37E73EF}" dt="2026-02-08T03:04:05.465" v="2086" actId="1076"/>
          <ac:graphicFrameMkLst>
            <pc:docMk/>
            <pc:sldMk cId="3877906706" sldId="264"/>
            <ac:graphicFrameMk id="6" creationId="{F6C3191E-580D-C03B-AE91-429FFBE37049}"/>
          </ac:graphicFrameMkLst>
        </pc:graphicFrameChg>
      </pc:sldChg>
      <pc:sldChg chg="addSp delSp modSp new">
        <pc:chgData name="Marisa Marote Viveiros (2512327)" userId="S::2512327@student.uwtsd.ac.uk::a53bc905-a280-4f31-a32c-15451e5b3270" providerId="AD" clId="Web-{25AEA539-1CDE-2E7B-F9D4-0DFDE37E73EF}" dt="2026-02-08T03:04:35.513" v="2089" actId="20577"/>
        <pc:sldMkLst>
          <pc:docMk/>
          <pc:sldMk cId="529341897" sldId="265"/>
        </pc:sldMkLst>
        <pc:spChg chg="mod">
          <ac:chgData name="Marisa Marote Viveiros (2512327)" userId="S::2512327@student.uwtsd.ac.uk::a53bc905-a280-4f31-a32c-15451e5b3270" providerId="AD" clId="Web-{25AEA539-1CDE-2E7B-F9D4-0DFDE37E73EF}" dt="2026-02-08T02:38:19.468" v="1156" actId="20577"/>
          <ac:spMkLst>
            <pc:docMk/>
            <pc:sldMk cId="529341897" sldId="265"/>
            <ac:spMk id="2" creationId="{BAAA87A7-76F5-DAA5-2345-D3C69303C8AC}"/>
          </ac:spMkLst>
        </pc:spChg>
        <pc:spChg chg="mod">
          <ac:chgData name="Marisa Marote Viveiros (2512327)" userId="S::2512327@student.uwtsd.ac.uk::a53bc905-a280-4f31-a32c-15451e5b3270" providerId="AD" clId="Web-{25AEA539-1CDE-2E7B-F9D4-0DFDE37E73EF}" dt="2026-02-08T03:04:35.513" v="2089" actId="20577"/>
          <ac:spMkLst>
            <pc:docMk/>
            <pc:sldMk cId="529341897" sldId="265"/>
            <ac:spMk id="3" creationId="{B9587FC0-604B-28A9-BA74-FB10C7FD0793}"/>
          </ac:spMkLst>
        </pc:spChg>
        <pc:spChg chg="add mod">
          <ac:chgData name="Marisa Marote Viveiros (2512327)" userId="S::2512327@student.uwtsd.ac.uk::a53bc905-a280-4f31-a32c-15451e5b3270" providerId="AD" clId="Web-{25AEA539-1CDE-2E7B-F9D4-0DFDE37E73EF}" dt="2026-02-08T02:50:37.164" v="1811" actId="20577"/>
          <ac:spMkLst>
            <pc:docMk/>
            <pc:sldMk cId="529341897" sldId="265"/>
            <ac:spMk id="6" creationId="{F3102111-F7F1-5A34-6ECC-D2C6F5D17CB1}"/>
          </ac:spMkLst>
        </pc:spChg>
        <pc:graphicFrameChg chg="add mod modGraphic">
          <ac:chgData name="Marisa Marote Viveiros (2512327)" userId="S::2512327@student.uwtsd.ac.uk::a53bc905-a280-4f31-a32c-15451e5b3270" providerId="AD" clId="Web-{25AEA539-1CDE-2E7B-F9D4-0DFDE37E73EF}" dt="2026-02-08T02:51:25.852" v="1816" actId="1076"/>
          <ac:graphicFrameMkLst>
            <pc:docMk/>
            <pc:sldMk cId="529341897" sldId="265"/>
            <ac:graphicFrameMk id="7" creationId="{1E601C5E-C9BB-5B3F-1D83-490F85D90199}"/>
          </ac:graphicFrameMkLst>
        </pc:graphicFrameChg>
      </pc:sldChg>
      <pc:sldChg chg="modSp new ord">
        <pc:chgData name="Marisa Marote Viveiros (2512327)" userId="S::2512327@student.uwtsd.ac.uk::a53bc905-a280-4f31-a32c-15451e5b3270" providerId="AD" clId="Web-{25AEA539-1CDE-2E7B-F9D4-0DFDE37E73EF}" dt="2026-02-08T23:08:26.838" v="2552" actId="20577"/>
        <pc:sldMkLst>
          <pc:docMk/>
          <pc:sldMk cId="3641438569" sldId="266"/>
        </pc:sldMkLst>
        <pc:spChg chg="mod">
          <ac:chgData name="Marisa Marote Viveiros (2512327)" userId="S::2512327@student.uwtsd.ac.uk::a53bc905-a280-4f31-a32c-15451e5b3270" providerId="AD" clId="Web-{25AEA539-1CDE-2E7B-F9D4-0DFDE37E73EF}" dt="2026-02-08T22:49:10.258" v="2460" actId="20577"/>
          <ac:spMkLst>
            <pc:docMk/>
            <pc:sldMk cId="3641438569" sldId="266"/>
            <ac:spMk id="2" creationId="{0D502542-A68C-8A83-6734-1C9358C33843}"/>
          </ac:spMkLst>
        </pc:spChg>
        <pc:spChg chg="mod">
          <ac:chgData name="Marisa Marote Viveiros (2512327)" userId="S::2512327@student.uwtsd.ac.uk::a53bc905-a280-4f31-a32c-15451e5b3270" providerId="AD" clId="Web-{25AEA539-1CDE-2E7B-F9D4-0DFDE37E73EF}" dt="2026-02-08T23:08:26.838" v="2552" actId="20577"/>
          <ac:spMkLst>
            <pc:docMk/>
            <pc:sldMk cId="3641438569" sldId="266"/>
            <ac:spMk id="3" creationId="{81D5419B-05C2-500C-972F-98C17E9D4274}"/>
          </ac:spMkLst>
        </pc:spChg>
      </pc:sldChg>
    </pc:docChg>
  </pc:docChgLst>
  <pc:docChgLst>
    <pc:chgData name="Malikah Muqaddas (2519534)" userId="S::2519534@student.uwtsd.ac.uk::465a065d-6de7-4469-a309-058c74c6429c" providerId="AD" clId="Web-{559EEAD5-2F39-2E29-D43D-EA673E87B49C}"/>
    <pc:docChg chg="addSld modSld">
      <pc:chgData name="Malikah Muqaddas (2519534)" userId="S::2519534@student.uwtsd.ac.uk::465a065d-6de7-4469-a309-058c74c6429c" providerId="AD" clId="Web-{559EEAD5-2F39-2E29-D43D-EA673E87B49C}" dt="2026-02-07T14:11:37.581" v="434" actId="20577"/>
      <pc:docMkLst>
        <pc:docMk/>
      </pc:docMkLst>
      <pc:sldChg chg="modSp">
        <pc:chgData name="Malikah Muqaddas (2519534)" userId="S::2519534@student.uwtsd.ac.uk::465a065d-6de7-4469-a309-058c74c6429c" providerId="AD" clId="Web-{559EEAD5-2F39-2E29-D43D-EA673E87B49C}" dt="2026-02-07T12:41:44.228" v="6" actId="20577"/>
        <pc:sldMkLst>
          <pc:docMk/>
          <pc:sldMk cId="109857222" sldId="256"/>
        </pc:sldMkLst>
        <pc:spChg chg="mod">
          <ac:chgData name="Malikah Muqaddas (2519534)" userId="S::2519534@student.uwtsd.ac.uk::465a065d-6de7-4469-a309-058c74c6429c" providerId="AD" clId="Web-{559EEAD5-2F39-2E29-D43D-EA673E87B49C}" dt="2026-02-07T12:41:44.228" v="6" actId="20577"/>
          <ac:spMkLst>
            <pc:docMk/>
            <pc:sldMk cId="109857222" sldId="256"/>
            <ac:spMk id="3" creationId="{00000000-0000-0000-0000-000000000000}"/>
          </ac:spMkLst>
        </pc:spChg>
      </pc:sldChg>
      <pc:sldChg chg="modSp">
        <pc:chgData name="Malikah Muqaddas (2519534)" userId="S::2519534@student.uwtsd.ac.uk::465a065d-6de7-4469-a309-058c74c6429c" providerId="AD" clId="Web-{559EEAD5-2F39-2E29-D43D-EA673E87B49C}" dt="2026-02-07T14:11:37.581" v="434" actId="20577"/>
        <pc:sldMkLst>
          <pc:docMk/>
          <pc:sldMk cId="3939824151" sldId="259"/>
        </pc:sldMkLst>
        <pc:spChg chg="mod">
          <ac:chgData name="Malikah Muqaddas (2519534)" userId="S::2519534@student.uwtsd.ac.uk::465a065d-6de7-4469-a309-058c74c6429c" providerId="AD" clId="Web-{559EEAD5-2F39-2E29-D43D-EA673E87B49C}" dt="2026-02-07T14:11:37.581" v="434" actId="20577"/>
          <ac:spMkLst>
            <pc:docMk/>
            <pc:sldMk cId="3939824151" sldId="259"/>
            <ac:spMk id="3" creationId="{4B8DB0E2-CC72-5C29-EDD4-8FDB1FD2ACC0}"/>
          </ac:spMkLst>
        </pc:spChg>
      </pc:sldChg>
      <pc:sldChg chg="addSp delSp modSp new">
        <pc:chgData name="Malikah Muqaddas (2519534)" userId="S::2519534@student.uwtsd.ac.uk::465a065d-6de7-4469-a309-058c74c6429c" providerId="AD" clId="Web-{559EEAD5-2F39-2E29-D43D-EA673E87B49C}" dt="2026-02-07T13:04:45.090" v="295"/>
        <pc:sldMkLst>
          <pc:docMk/>
          <pc:sldMk cId="3596809056" sldId="261"/>
        </pc:sldMkLst>
        <pc:graphicFrameChg chg="add mod ord modGraphic">
          <ac:chgData name="Malikah Muqaddas (2519534)" userId="S::2519534@student.uwtsd.ac.uk::465a065d-6de7-4469-a309-058c74c6429c" providerId="AD" clId="Web-{559EEAD5-2F39-2E29-D43D-EA673E87B49C}" dt="2026-02-07T13:04:45.090" v="295"/>
          <ac:graphicFrameMkLst>
            <pc:docMk/>
            <pc:sldMk cId="3596809056" sldId="261"/>
            <ac:graphicFrameMk id="4" creationId="{9FA03391-C82D-78EA-5201-D2C0BAAD3855}"/>
          </ac:graphicFrameMkLst>
        </pc:graphicFrameChg>
      </pc:sldChg>
    </pc:docChg>
  </pc:docChgLst>
  <pc:docChgLst>
    <pc:chgData name="Zaynah Aziz (2517564)" userId="S::2517564@student.uwtsd.ac.uk::541ce577-a5b7-402a-9fb0-4f1b12a8d19b" providerId="AD" clId="Web-{F8BC900C-02DD-4DDA-A8DF-B32C55B690CE}"/>
    <pc:docChg chg="addSld delSld modSld">
      <pc:chgData name="Zaynah Aziz (2517564)" userId="S::2517564@student.uwtsd.ac.uk::541ce577-a5b7-402a-9fb0-4f1b12a8d19b" providerId="AD" clId="Web-{F8BC900C-02DD-4DDA-A8DF-B32C55B690CE}" dt="2026-01-21T12:23:51.215" v="107" actId="20577"/>
      <pc:docMkLst>
        <pc:docMk/>
      </pc:docMkLst>
      <pc:sldChg chg="addSp delSp modSp">
        <pc:chgData name="Zaynah Aziz (2517564)" userId="S::2517564@student.uwtsd.ac.uk::541ce577-a5b7-402a-9fb0-4f1b12a8d19b" providerId="AD" clId="Web-{F8BC900C-02DD-4DDA-A8DF-B32C55B690CE}" dt="2026-01-21T12:22:58.261" v="102" actId="14100"/>
        <pc:sldMkLst>
          <pc:docMk/>
          <pc:sldMk cId="109857222" sldId="256"/>
        </pc:sldMkLst>
        <pc:spChg chg="mod">
          <ac:chgData name="Zaynah Aziz (2517564)" userId="S::2517564@student.uwtsd.ac.uk::541ce577-a5b7-402a-9fb0-4f1b12a8d19b" providerId="AD" clId="Web-{F8BC900C-02DD-4DDA-A8DF-B32C55B690CE}" dt="2026-01-21T12:22:35.229" v="101" actId="20577"/>
          <ac:spMkLst>
            <pc:docMk/>
            <pc:sldMk cId="109857222" sldId="256"/>
            <ac:spMk id="2" creationId="{00000000-0000-0000-0000-000000000000}"/>
          </ac:spMkLst>
        </pc:spChg>
        <pc:spChg chg="mod">
          <ac:chgData name="Zaynah Aziz (2517564)" userId="S::2517564@student.uwtsd.ac.uk::541ce577-a5b7-402a-9fb0-4f1b12a8d19b" providerId="AD" clId="Web-{F8BC900C-02DD-4DDA-A8DF-B32C55B690CE}" dt="2026-01-21T12:22:58.261" v="102" actId="14100"/>
          <ac:spMkLst>
            <pc:docMk/>
            <pc:sldMk cId="109857222" sldId="256"/>
            <ac:spMk id="3" creationId="{00000000-0000-0000-0000-000000000000}"/>
          </ac:spMkLst>
        </pc:spChg>
      </pc:sldChg>
      <pc:sldChg chg="modSp new">
        <pc:chgData name="Zaynah Aziz (2517564)" userId="S::2517564@student.uwtsd.ac.uk::541ce577-a5b7-402a-9fb0-4f1b12a8d19b" providerId="AD" clId="Web-{F8BC900C-02DD-4DDA-A8DF-B32C55B690CE}" dt="2026-01-21T12:18:00.129" v="70" actId="20577"/>
        <pc:sldMkLst>
          <pc:docMk/>
          <pc:sldMk cId="2185928183" sldId="257"/>
        </pc:sldMkLst>
        <pc:spChg chg="mod">
          <ac:chgData name="Zaynah Aziz (2517564)" userId="S::2517564@student.uwtsd.ac.uk::541ce577-a5b7-402a-9fb0-4f1b12a8d19b" providerId="AD" clId="Web-{F8BC900C-02DD-4DDA-A8DF-B32C55B690CE}" dt="2026-01-21T12:18:00.129" v="70" actId="20577"/>
          <ac:spMkLst>
            <pc:docMk/>
            <pc:sldMk cId="2185928183" sldId="257"/>
            <ac:spMk id="2" creationId="{1F6F3378-2FE1-A436-E280-34061A532536}"/>
          </ac:spMkLst>
        </pc:spChg>
      </pc:sldChg>
      <pc:sldChg chg="modSp new">
        <pc:chgData name="Zaynah Aziz (2517564)" userId="S::2517564@student.uwtsd.ac.uk::541ce577-a5b7-402a-9fb0-4f1b12a8d19b" providerId="AD" clId="Web-{F8BC900C-02DD-4DDA-A8DF-B32C55B690CE}" dt="2026-01-21T12:18:38.411" v="76" actId="20577"/>
        <pc:sldMkLst>
          <pc:docMk/>
          <pc:sldMk cId="3544339224" sldId="258"/>
        </pc:sldMkLst>
        <pc:spChg chg="mod">
          <ac:chgData name="Zaynah Aziz (2517564)" userId="S::2517564@student.uwtsd.ac.uk::541ce577-a5b7-402a-9fb0-4f1b12a8d19b" providerId="AD" clId="Web-{F8BC900C-02DD-4DDA-A8DF-B32C55B690CE}" dt="2026-01-21T12:18:38.411" v="76" actId="20577"/>
          <ac:spMkLst>
            <pc:docMk/>
            <pc:sldMk cId="3544339224" sldId="258"/>
            <ac:spMk id="2" creationId="{27F7D251-E051-61AD-71B4-0B9F2FCEAB07}"/>
          </ac:spMkLst>
        </pc:spChg>
      </pc:sldChg>
      <pc:sldChg chg="modSp new">
        <pc:chgData name="Zaynah Aziz (2517564)" userId="S::2517564@student.uwtsd.ac.uk::541ce577-a5b7-402a-9fb0-4f1b12a8d19b" providerId="AD" clId="Web-{F8BC900C-02DD-4DDA-A8DF-B32C55B690CE}" dt="2026-01-21T12:19:38.835" v="82" actId="20577"/>
        <pc:sldMkLst>
          <pc:docMk/>
          <pc:sldMk cId="3939824151" sldId="259"/>
        </pc:sldMkLst>
        <pc:spChg chg="mod">
          <ac:chgData name="Zaynah Aziz (2517564)" userId="S::2517564@student.uwtsd.ac.uk::541ce577-a5b7-402a-9fb0-4f1b12a8d19b" providerId="AD" clId="Web-{F8BC900C-02DD-4DDA-A8DF-B32C55B690CE}" dt="2026-01-21T12:19:38.835" v="82" actId="20577"/>
          <ac:spMkLst>
            <pc:docMk/>
            <pc:sldMk cId="3939824151" sldId="259"/>
            <ac:spMk id="2" creationId="{7578DFF4-4A58-B70E-E629-912E94261F0A}"/>
          </ac:spMkLst>
        </pc:spChg>
      </pc:sldChg>
      <pc:sldChg chg="modSp new">
        <pc:chgData name="Zaynah Aziz (2517564)" userId="S::2517564@student.uwtsd.ac.uk::541ce577-a5b7-402a-9fb0-4f1b12a8d19b" providerId="AD" clId="Web-{F8BC900C-02DD-4DDA-A8DF-B32C55B690CE}" dt="2026-01-21T12:23:51.215" v="107" actId="20577"/>
        <pc:sldMkLst>
          <pc:docMk/>
          <pc:sldMk cId="2439935588" sldId="260"/>
        </pc:sldMkLst>
        <pc:spChg chg="mod">
          <ac:chgData name="Zaynah Aziz (2517564)" userId="S::2517564@student.uwtsd.ac.uk::541ce577-a5b7-402a-9fb0-4f1b12a8d19b" providerId="AD" clId="Web-{F8BC900C-02DD-4DDA-A8DF-B32C55B690CE}" dt="2026-01-21T12:23:51.215" v="107" actId="20577"/>
          <ac:spMkLst>
            <pc:docMk/>
            <pc:sldMk cId="2439935588" sldId="260"/>
            <ac:spMk id="2" creationId="{2094870E-BE53-9D49-1155-3C39578CCB3C}"/>
          </ac:spMkLst>
        </pc:spChg>
      </pc:sldChg>
    </pc:docChg>
  </pc:docChgLst>
  <pc:docChgLst>
    <pc:chgData name="Zaynah Aziz (2517564)" userId="S::2517564@student.uwtsd.ac.uk::541ce577-a5b7-402a-9fb0-4f1b12a8d19b" providerId="AD" clId="Web-{339F7F96-5056-B361-3891-C2D59C4C2338}"/>
    <pc:docChg chg="delSld">
      <pc:chgData name="Zaynah Aziz (2517564)" userId="S::2517564@student.uwtsd.ac.uk::541ce577-a5b7-402a-9fb0-4f1b12a8d19b" providerId="AD" clId="Web-{339F7F96-5056-B361-3891-C2D59C4C2338}" dt="2026-02-09T01:08:45.939" v="2"/>
      <pc:docMkLst>
        <pc:docMk/>
      </pc:docMkLst>
    </pc:docChg>
  </pc:docChgLst>
  <pc:docChgLst>
    <pc:chgData name="Zaynah Aziz (2517564)" userId="S::2517564@student.uwtsd.ac.uk::541ce577-a5b7-402a-9fb0-4f1b12a8d19b" providerId="AD" clId="Web-{8D0BC43A-F555-1297-E4EF-AF3787CC5FE4}"/>
    <pc:docChg chg="modSld">
      <pc:chgData name="Zaynah Aziz (2517564)" userId="S::2517564@student.uwtsd.ac.uk::541ce577-a5b7-402a-9fb0-4f1b12a8d19b" providerId="AD" clId="Web-{8D0BC43A-F555-1297-E4EF-AF3787CC5FE4}" dt="2026-02-09T14:47:23.827" v="2" actId="20577"/>
      <pc:docMkLst>
        <pc:docMk/>
      </pc:docMkLst>
      <pc:sldChg chg="modSp">
        <pc:chgData name="Zaynah Aziz (2517564)" userId="S::2517564@student.uwtsd.ac.uk::541ce577-a5b7-402a-9fb0-4f1b12a8d19b" providerId="AD" clId="Web-{8D0BC43A-F555-1297-E4EF-AF3787CC5FE4}" dt="2026-02-09T14:47:23.827" v="2" actId="20577"/>
        <pc:sldMkLst>
          <pc:docMk/>
          <pc:sldMk cId="36119981" sldId="263"/>
        </pc:sldMkLst>
        <pc:spChg chg="mod">
          <ac:chgData name="Zaynah Aziz (2517564)" userId="S::2517564@student.uwtsd.ac.uk::541ce577-a5b7-402a-9fb0-4f1b12a8d19b" providerId="AD" clId="Web-{8D0BC43A-F555-1297-E4EF-AF3787CC5FE4}" dt="2026-02-09T14:47:23.827" v="2" actId="20577"/>
          <ac:spMkLst>
            <pc:docMk/>
            <pc:sldMk cId="36119981" sldId="263"/>
            <ac:spMk id="3" creationId="{E5CEDD80-E715-62EE-C21D-006C0EFCFABA}"/>
          </ac:spMkLst>
        </pc:spChg>
      </pc:sldChg>
    </pc:docChg>
  </pc:docChgLst>
  <pc:docChgLst>
    <pc:chgData name="Marisa Marote Viveiros (2512327)" userId="S::2512327@student.uwtsd.ac.uk::a53bc905-a280-4f31-a32c-15451e5b3270" providerId="AD" clId="Web-{630C5428-11D5-96A9-5388-9820D3C4A515}"/>
    <pc:docChg chg="modSld">
      <pc:chgData name="Marisa Marote Viveiros (2512327)" userId="S::2512327@student.uwtsd.ac.uk::a53bc905-a280-4f31-a32c-15451e5b3270" providerId="AD" clId="Web-{630C5428-11D5-96A9-5388-9820D3C4A515}" dt="2026-02-09T00:20:44.732" v="138"/>
      <pc:docMkLst>
        <pc:docMk/>
      </pc:docMkLst>
      <pc:sldChg chg="modSp">
        <pc:chgData name="Marisa Marote Viveiros (2512327)" userId="S::2512327@student.uwtsd.ac.uk::a53bc905-a280-4f31-a32c-15451e5b3270" providerId="AD" clId="Web-{630C5428-11D5-96A9-5388-9820D3C4A515}" dt="2026-02-09T00:14:38.690" v="122" actId="20577"/>
        <pc:sldMkLst>
          <pc:docMk/>
          <pc:sldMk cId="2439935588" sldId="260"/>
        </pc:sldMkLst>
        <pc:spChg chg="mod">
          <ac:chgData name="Marisa Marote Viveiros (2512327)" userId="S::2512327@student.uwtsd.ac.uk::a53bc905-a280-4f31-a32c-15451e5b3270" providerId="AD" clId="Web-{630C5428-11D5-96A9-5388-9820D3C4A515}" dt="2026-02-09T00:14:38.690" v="122" actId="20577"/>
          <ac:spMkLst>
            <pc:docMk/>
            <pc:sldMk cId="2439935588" sldId="260"/>
            <ac:spMk id="3" creationId="{393B47C8-C2E1-6C00-8BA3-9BCFE20E6F90}"/>
          </ac:spMkLst>
        </pc:spChg>
      </pc:sldChg>
      <pc:sldChg chg="modSp">
        <pc:chgData name="Marisa Marote Viveiros (2512327)" userId="S::2512327@student.uwtsd.ac.uk::a53bc905-a280-4f31-a32c-15451e5b3270" providerId="AD" clId="Web-{630C5428-11D5-96A9-5388-9820D3C4A515}" dt="2026-02-09T00:20:44.732" v="138"/>
        <pc:sldMkLst>
          <pc:docMk/>
          <pc:sldMk cId="3877906706" sldId="264"/>
        </pc:sldMkLst>
        <pc:graphicFrameChg chg="mod modGraphic">
          <ac:chgData name="Marisa Marote Viveiros (2512327)" userId="S::2512327@student.uwtsd.ac.uk::a53bc905-a280-4f31-a32c-15451e5b3270" providerId="AD" clId="Web-{630C5428-11D5-96A9-5388-9820D3C4A515}" dt="2026-02-09T00:20:44.732" v="138"/>
          <ac:graphicFrameMkLst>
            <pc:docMk/>
            <pc:sldMk cId="3877906706" sldId="264"/>
            <ac:graphicFrameMk id="6" creationId="{F6C3191E-580D-C03B-AE91-429FFBE37049}"/>
          </ac:graphicFrameMkLst>
        </pc:graphicFrameChg>
      </pc:sldChg>
      <pc:sldChg chg="modSp">
        <pc:chgData name="Marisa Marote Viveiros (2512327)" userId="S::2512327@student.uwtsd.ac.uk::a53bc905-a280-4f31-a32c-15451e5b3270" providerId="AD" clId="Web-{630C5428-11D5-96A9-5388-9820D3C4A515}" dt="2026-02-09T00:15:22.988" v="126" actId="14100"/>
        <pc:sldMkLst>
          <pc:docMk/>
          <pc:sldMk cId="3641438569" sldId="266"/>
        </pc:sldMkLst>
        <pc:spChg chg="mod">
          <ac:chgData name="Marisa Marote Viveiros (2512327)" userId="S::2512327@student.uwtsd.ac.uk::a53bc905-a280-4f31-a32c-15451e5b3270" providerId="AD" clId="Web-{630C5428-11D5-96A9-5388-9820D3C4A515}" dt="2026-02-09T00:15:22.988" v="126" actId="14100"/>
          <ac:spMkLst>
            <pc:docMk/>
            <pc:sldMk cId="3641438569" sldId="266"/>
            <ac:spMk id="3" creationId="{81D5419B-05C2-500C-972F-98C17E9D4274}"/>
          </ac:spMkLst>
        </pc:spChg>
      </pc:sldChg>
    </pc:docChg>
  </pc:docChgLst>
  <pc:docChgLst>
    <pc:chgData name="Malikah Muqaddas (2519534)" userId="S::2519534@student.uwtsd.ac.uk::465a065d-6de7-4469-a309-058c74c6429c" providerId="AD" clId="Web-{2E58FA0B-5094-4D42-3C1A-4F5B79F01E76}"/>
    <pc:docChg chg="modSld">
      <pc:chgData name="Malikah Muqaddas (2519534)" userId="S::2519534@student.uwtsd.ac.uk::465a065d-6de7-4469-a309-058c74c6429c" providerId="AD" clId="Web-{2E58FA0B-5094-4D42-3C1A-4F5B79F01E76}" dt="2026-02-16T01:29:19.371" v="274" actId="20577"/>
      <pc:docMkLst>
        <pc:docMk/>
      </pc:docMkLst>
      <pc:sldChg chg="modSp">
        <pc:chgData name="Malikah Muqaddas (2519534)" userId="S::2519534@student.uwtsd.ac.uk::465a065d-6de7-4469-a309-058c74c6429c" providerId="AD" clId="Web-{2E58FA0B-5094-4D42-3C1A-4F5B79F01E76}" dt="2026-02-16T01:20:36.052" v="12" actId="14100"/>
        <pc:sldMkLst>
          <pc:docMk/>
          <pc:sldMk cId="3939824151" sldId="259"/>
        </pc:sldMkLst>
        <pc:spChg chg="mod">
          <ac:chgData name="Malikah Muqaddas (2519534)" userId="S::2519534@student.uwtsd.ac.uk::465a065d-6de7-4469-a309-058c74c6429c" providerId="AD" clId="Web-{2E58FA0B-5094-4D42-3C1A-4F5B79F01E76}" dt="2026-02-16T01:20:36.052" v="12" actId="14100"/>
          <ac:spMkLst>
            <pc:docMk/>
            <pc:sldMk cId="3939824151" sldId="259"/>
            <ac:spMk id="3" creationId="{4B8DB0E2-CC72-5C29-EDD4-8FDB1FD2ACC0}"/>
          </ac:spMkLst>
        </pc:spChg>
      </pc:sldChg>
      <pc:sldChg chg="modSp">
        <pc:chgData name="Malikah Muqaddas (2519534)" userId="S::2519534@student.uwtsd.ac.uk::465a065d-6de7-4469-a309-058c74c6429c" providerId="AD" clId="Web-{2E58FA0B-5094-4D42-3C1A-4F5B79F01E76}" dt="2026-02-16T01:26:56.542" v="246"/>
        <pc:sldMkLst>
          <pc:docMk/>
          <pc:sldMk cId="3596809056" sldId="261"/>
        </pc:sldMkLst>
        <pc:graphicFrameChg chg="mod modGraphic">
          <ac:chgData name="Malikah Muqaddas (2519534)" userId="S::2519534@student.uwtsd.ac.uk::465a065d-6de7-4469-a309-058c74c6429c" providerId="AD" clId="Web-{2E58FA0B-5094-4D42-3C1A-4F5B79F01E76}" dt="2026-02-16T01:26:56.542" v="246"/>
          <ac:graphicFrameMkLst>
            <pc:docMk/>
            <pc:sldMk cId="3596809056" sldId="261"/>
            <ac:graphicFrameMk id="4" creationId="{9FA03391-C82D-78EA-5201-D2C0BAAD3855}"/>
          </ac:graphicFrameMkLst>
        </pc:graphicFrameChg>
      </pc:sldChg>
      <pc:sldChg chg="modSp">
        <pc:chgData name="Malikah Muqaddas (2519534)" userId="S::2519534@student.uwtsd.ac.uk::465a065d-6de7-4469-a309-058c74c6429c" providerId="AD" clId="Web-{2E58FA0B-5094-4D42-3C1A-4F5B79F01E76}" dt="2026-02-16T01:29:19.371" v="274" actId="20577"/>
        <pc:sldMkLst>
          <pc:docMk/>
          <pc:sldMk cId="366151997" sldId="267"/>
        </pc:sldMkLst>
        <pc:spChg chg="mod">
          <ac:chgData name="Malikah Muqaddas (2519534)" userId="S::2519534@student.uwtsd.ac.uk::465a065d-6de7-4469-a309-058c74c6429c" providerId="AD" clId="Web-{2E58FA0B-5094-4D42-3C1A-4F5B79F01E76}" dt="2026-02-16T01:29:19.371" v="274" actId="20577"/>
          <ac:spMkLst>
            <pc:docMk/>
            <pc:sldMk cId="366151997" sldId="267"/>
            <ac:spMk id="3" creationId="{C0C2B60B-F26A-8367-19D8-A519754F7E65}"/>
          </ac:spMkLst>
        </pc:spChg>
      </pc:sldChg>
    </pc:docChg>
  </pc:docChgLst>
  <pc:docChgLst>
    <pc:chgData name="Marisa Marote Viveiros (2512327)" userId="S::2512327@student.uwtsd.ac.uk::a53bc905-a280-4f31-a32c-15451e5b3270" providerId="AD" clId="Web-{4C7F4222-0588-EC8E-5677-83DDF264E78D}"/>
    <pc:docChg chg="modSld">
      <pc:chgData name="Marisa Marote Viveiros (2512327)" userId="S::2512327@student.uwtsd.ac.uk::a53bc905-a280-4f31-a32c-15451e5b3270" providerId="AD" clId="Web-{4C7F4222-0588-EC8E-5677-83DDF264E78D}" dt="2026-02-09T01:27:35.360" v="159" actId="20577"/>
      <pc:docMkLst>
        <pc:docMk/>
      </pc:docMkLst>
      <pc:sldChg chg="modSp">
        <pc:chgData name="Marisa Marote Viveiros (2512327)" userId="S::2512327@student.uwtsd.ac.uk::a53bc905-a280-4f31-a32c-15451e5b3270" providerId="AD" clId="Web-{4C7F4222-0588-EC8E-5677-83DDF264E78D}" dt="2026-02-09T01:27:35.360" v="159" actId="20577"/>
        <pc:sldMkLst>
          <pc:docMk/>
          <pc:sldMk cId="3939824151" sldId="259"/>
        </pc:sldMkLst>
        <pc:spChg chg="mod">
          <ac:chgData name="Marisa Marote Viveiros (2512327)" userId="S::2512327@student.uwtsd.ac.uk::a53bc905-a280-4f31-a32c-15451e5b3270" providerId="AD" clId="Web-{4C7F4222-0588-EC8E-5677-83DDF264E78D}" dt="2026-02-09T01:27:35.360" v="159" actId="20577"/>
          <ac:spMkLst>
            <pc:docMk/>
            <pc:sldMk cId="3939824151" sldId="259"/>
            <ac:spMk id="3" creationId="{4B8DB0E2-CC72-5C29-EDD4-8FDB1FD2ACC0}"/>
          </ac:spMkLst>
        </pc:spChg>
      </pc:sldChg>
    </pc:docChg>
  </pc:docChgLst>
  <pc:docChgLst>
    <pc:chgData name="Malikah Muqaddas (2519534)" userId="S::2519534@student.uwtsd.ac.uk::465a065d-6de7-4469-a309-058c74c6429c" providerId="AD" clId="Web-{7D6E0930-B461-F1ED-3A3D-5F3F4C2EAE05}"/>
    <pc:docChg chg="modSld">
      <pc:chgData name="Malikah Muqaddas (2519534)" userId="S::2519534@student.uwtsd.ac.uk::465a065d-6de7-4469-a309-058c74c6429c" providerId="AD" clId="Web-{7D6E0930-B461-F1ED-3A3D-5F3F4C2EAE05}" dt="2026-02-09T00:57:21.601" v="45"/>
      <pc:docMkLst>
        <pc:docMk/>
      </pc:docMkLst>
      <pc:sldChg chg="modSp">
        <pc:chgData name="Malikah Muqaddas (2519534)" userId="S::2519534@student.uwtsd.ac.uk::465a065d-6de7-4469-a309-058c74c6429c" providerId="AD" clId="Web-{7D6E0930-B461-F1ED-3A3D-5F3F4C2EAE05}" dt="2026-02-09T00:57:21.601" v="45"/>
        <pc:sldMkLst>
          <pc:docMk/>
          <pc:sldMk cId="3596809056" sldId="261"/>
        </pc:sldMkLst>
        <pc:graphicFrameChg chg="mod modGraphic">
          <ac:chgData name="Malikah Muqaddas (2519534)" userId="S::2519534@student.uwtsd.ac.uk::465a065d-6de7-4469-a309-058c74c6429c" providerId="AD" clId="Web-{7D6E0930-B461-F1ED-3A3D-5F3F4C2EAE05}" dt="2026-02-09T00:57:21.601" v="45"/>
          <ac:graphicFrameMkLst>
            <pc:docMk/>
            <pc:sldMk cId="3596809056" sldId="261"/>
            <ac:graphicFrameMk id="4" creationId="{9FA03391-C82D-78EA-5201-D2C0BAAD3855}"/>
          </ac:graphicFrameMkLst>
        </pc:graphicFrameChg>
      </pc:sldChg>
    </pc:docChg>
  </pc:docChgLst>
  <pc:docChgLst>
    <pc:chgData name="Malikah Muqaddas (2519534)" userId="S::2519534@student.uwtsd.ac.uk::465a065d-6de7-4469-a309-058c74c6429c" providerId="AD" clId="Web-{53282CFE-EB31-FAA1-E805-BFECA70E56B7}"/>
    <pc:docChg chg="addSld">
      <pc:chgData name="Malikah Muqaddas (2519534)" userId="S::2519534@student.uwtsd.ac.uk::465a065d-6de7-4469-a309-058c74c6429c" providerId="AD" clId="Web-{53282CFE-EB31-FAA1-E805-BFECA70E56B7}" dt="2026-02-09T01:08:06.122" v="1"/>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9482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90223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1006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300918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6597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3440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7189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766109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4569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913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8670882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8113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797631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02703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818110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71088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027970482"/>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loudian.com/guides/data-security/8-data-security-best-practices-you-must-know" TargetMode="External"/><Relationship Id="rId2" Type="http://schemas.openxmlformats.org/officeDocument/2006/relationships/hyperlink" Target="https://www.ibm.com/think/topics/cybersecurity-risk-assessment" TargetMode="External"/><Relationship Id="rId1" Type="http://schemas.openxmlformats.org/officeDocument/2006/relationships/slideLayout" Target="../slideLayouts/slideLayout2.xml"/><Relationship Id="rId4" Type="http://schemas.openxmlformats.org/officeDocument/2006/relationships/hyperlink" Target="https://ico.org.uk/for-organisations/uk-gdpr-guidance-and-resources/security/a-guide-to-data-security/"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igi-global-com.uwtsd.idm.oclc.org/gateway/chapter/full-text-html/136667" TargetMode="External"/><Relationship Id="rId2" Type="http://schemas.openxmlformats.org/officeDocument/2006/relationships/hyperlink" Target="https://journals.sagepub.com/doi/epub/10.1177/20552076241255477" TargetMode="External"/><Relationship Id="rId1" Type="http://schemas.openxmlformats.org/officeDocument/2006/relationships/slideLayout" Target="../slideLayouts/slideLayout2.xml"/><Relationship Id="rId6" Type="http://schemas.openxmlformats.org/officeDocument/2006/relationships/hyperlink" Target="https://support.microsoft.com/en-gb/office/collaborate-on-word-documents-with-real-time-co-authoring-7dd3040c-3f30-4fdd-bab0-8586492a1f1d" TargetMode="External"/><Relationship Id="rId5" Type="http://schemas.openxmlformats.org/officeDocument/2006/relationships/hyperlink" Target="https://ebookcentral.proquest.com/lib/trinity/reader.action?c=UERG&amp;docID=5490897&amp;ppg=205" TargetMode="External"/><Relationship Id="rId4" Type="http://schemas.openxmlformats.org/officeDocument/2006/relationships/hyperlink" Target="https://doi.org/10.1017/S0047279423000156"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doi.org/10.1136/bmjhci-2020-100209" TargetMode="External"/><Relationship Id="rId2" Type="http://schemas.openxmlformats.org/officeDocument/2006/relationships/hyperlink" Target="https://doi.org/10.7861/fhj.10-3-s89" TargetMode="External"/><Relationship Id="rId1" Type="http://schemas.openxmlformats.org/officeDocument/2006/relationships/slideLayout" Target="../slideLayouts/slideLayout2.xml"/><Relationship Id="rId6" Type="http://schemas.openxmlformats.org/officeDocument/2006/relationships/hyperlink" Target="https://doi.org/10.1192/bjo.2021.559" TargetMode="External"/><Relationship Id="rId5" Type="http://schemas.openxmlformats.org/officeDocument/2006/relationships/hyperlink" Target="https://www.microsoft.com/en-gb/microsoft-teams/collaboration" TargetMode="External"/><Relationship Id="rId4" Type="http://schemas.openxmlformats.org/officeDocument/2006/relationships/hyperlink" Target="http://www.microsof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372702"/>
            <a:ext cx="12074393" cy="1884273"/>
          </a:xfrm>
        </p:spPr>
        <p:txBody>
          <a:bodyPr>
            <a:normAutofit fontScale="90000"/>
          </a:bodyPr>
          <a:lstStyle/>
          <a:p>
            <a:r>
              <a:rPr lang="en-GB" i="1">
                <a:latin typeface="Lucida Calligraphy"/>
              </a:rPr>
              <a:t>Module code: lchs4007 digital skills &amp; research methods </a:t>
            </a:r>
          </a:p>
        </p:txBody>
      </p:sp>
      <p:sp>
        <p:nvSpPr>
          <p:cNvPr id="3" name="Subtitle 2"/>
          <p:cNvSpPr>
            <a:spLocks noGrp="1"/>
          </p:cNvSpPr>
          <p:nvPr>
            <p:ph type="subTitle" idx="1"/>
          </p:nvPr>
        </p:nvSpPr>
        <p:spPr>
          <a:xfrm>
            <a:off x="1524000" y="2259171"/>
            <a:ext cx="7789375" cy="3210990"/>
          </a:xfrm>
        </p:spPr>
        <p:txBody>
          <a:bodyPr vert="horz" lIns="91440" tIns="45720" rIns="91440" bIns="45720" rtlCol="0" anchor="t">
            <a:normAutofit/>
          </a:bodyPr>
          <a:lstStyle/>
          <a:p>
            <a:r>
              <a:rPr lang="en-GB"/>
              <a:t>Lecture's Names: Bianca Dodgen</a:t>
            </a:r>
          </a:p>
          <a:p>
            <a:r>
              <a:rPr lang="en-GB"/>
              <a:t>Zaynah-2517564</a:t>
            </a:r>
          </a:p>
          <a:p>
            <a:r>
              <a:rPr lang="en-GB"/>
              <a:t>Malaika-2519534</a:t>
            </a:r>
          </a:p>
          <a:p>
            <a:r>
              <a:rPr lang="en-GB"/>
              <a:t>Marisa –2512327</a:t>
            </a:r>
          </a:p>
          <a:p>
            <a:r>
              <a:rPr lang="en-GB"/>
              <a:t>Task 1: Marisa- Microsoft 365 productivity application </a:t>
            </a:r>
          </a:p>
          <a:p>
            <a:r>
              <a:rPr lang="en-GB"/>
              <a:t>Task 2: </a:t>
            </a:r>
            <a:r>
              <a:rPr lang="en-GB" err="1"/>
              <a:t>zaynah</a:t>
            </a:r>
            <a:r>
              <a:rPr lang="en-GB"/>
              <a:t>- Microsoft 365 communication or collaboration </a:t>
            </a:r>
          </a:p>
          <a:p>
            <a:r>
              <a:rPr lang="en-GB"/>
              <a:t>Task 3: Malikah- digital safety action plan for greenfield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F3378-2FE1-A436-E280-34061A532536}"/>
              </a:ext>
            </a:extLst>
          </p:cNvPr>
          <p:cNvSpPr>
            <a:spLocks noGrp="1"/>
          </p:cNvSpPr>
          <p:nvPr>
            <p:ph type="title"/>
          </p:nvPr>
        </p:nvSpPr>
        <p:spPr>
          <a:xfrm>
            <a:off x="842986" y="388730"/>
            <a:ext cx="8596668" cy="1320800"/>
          </a:xfrm>
        </p:spPr>
        <p:txBody>
          <a:bodyPr vert="horz" lIns="91440" tIns="45720" rIns="91440" bIns="45720" rtlCol="0" anchor="ctr">
            <a:noAutofit/>
          </a:bodyPr>
          <a:lstStyle/>
          <a:p>
            <a:pPr algn="ctr"/>
            <a:r>
              <a:rPr lang="en-GB" sz="3200">
                <a:latin typeface="Arial"/>
                <a:cs typeface="Arial"/>
              </a:rPr>
              <a:t>Task 1 How Microsoft Word can be used at </a:t>
            </a:r>
            <a:r>
              <a:rPr lang="en-GB" sz="3200" err="1">
                <a:latin typeface="Arial"/>
                <a:cs typeface="Arial"/>
              </a:rPr>
              <a:t>Greenfiled</a:t>
            </a:r>
            <a:r>
              <a:rPr lang="en-GB" sz="3200">
                <a:latin typeface="Arial"/>
                <a:cs typeface="Arial"/>
              </a:rPr>
              <a:t> Home Care </a:t>
            </a:r>
            <a:r>
              <a:rPr lang="en-GB" sz="3200" err="1">
                <a:latin typeface="Arial"/>
                <a:cs typeface="Arial"/>
              </a:rPr>
              <a:t>Agenc</a:t>
            </a:r>
            <a:r>
              <a:rPr lang="en-GB" sz="3200">
                <a:latin typeface="Arial"/>
                <a:cs typeface="Arial"/>
              </a:rPr>
              <a:t>y</a:t>
            </a:r>
            <a:endParaRPr lang="pt-PT" sz="3200" err="1"/>
          </a:p>
        </p:txBody>
      </p:sp>
      <p:sp>
        <p:nvSpPr>
          <p:cNvPr id="3" name="Content Placeholder 2">
            <a:extLst>
              <a:ext uri="{FF2B5EF4-FFF2-40B4-BE49-F238E27FC236}">
                <a16:creationId xmlns:a16="http://schemas.microsoft.com/office/drawing/2014/main" id="{FF6820D9-006E-5221-9E05-7AA2110DEBCC}"/>
              </a:ext>
            </a:extLst>
          </p:cNvPr>
          <p:cNvSpPr>
            <a:spLocks noGrp="1"/>
          </p:cNvSpPr>
          <p:nvPr>
            <p:ph idx="1"/>
          </p:nvPr>
        </p:nvSpPr>
        <p:spPr>
          <a:xfrm>
            <a:off x="175591" y="1714054"/>
            <a:ext cx="10515600" cy="4351338"/>
          </a:xfrm>
        </p:spPr>
        <p:txBody>
          <a:bodyPr vert="horz" lIns="91440" tIns="45720" rIns="91440" bIns="45720" rtlCol="0" anchor="t">
            <a:normAutofit/>
          </a:bodyPr>
          <a:lstStyle/>
          <a:p>
            <a:r>
              <a:rPr lang="en-GB">
                <a:latin typeface="Trebuchet MS" panose="020B0603020202020204"/>
              </a:rPr>
              <a:t>Create template for care plans, risk </a:t>
            </a:r>
            <a:r>
              <a:rPr lang="en-GB" err="1">
                <a:latin typeface="Trebuchet MS" panose="020B0603020202020204"/>
              </a:rPr>
              <a:t>assessements</a:t>
            </a:r>
            <a:r>
              <a:rPr lang="en-GB">
                <a:latin typeface="Trebuchet MS" panose="020B0603020202020204"/>
              </a:rPr>
              <a:t>, and incident reports</a:t>
            </a:r>
          </a:p>
          <a:p>
            <a:r>
              <a:rPr lang="en-GB">
                <a:latin typeface="Trebuchet MS" panose="020B0603020202020204"/>
              </a:rPr>
              <a:t>Make sure documents look professional and </a:t>
            </a:r>
            <a:r>
              <a:rPr lang="en-GB" err="1">
                <a:latin typeface="Trebuchet MS" panose="020B0603020202020204"/>
              </a:rPr>
              <a:t>consisten</a:t>
            </a:r>
            <a:endParaRPr lang="en-GB">
              <a:latin typeface="Trebuchet MS" panose="020B0603020202020204"/>
            </a:endParaRPr>
          </a:p>
          <a:p>
            <a:r>
              <a:rPr lang="en-GB">
                <a:latin typeface="Trebuchet MS" panose="020B0603020202020204"/>
              </a:rPr>
              <a:t>Help staff spend less time completing paperwork</a:t>
            </a:r>
          </a:p>
          <a:p>
            <a:r>
              <a:rPr lang="en-GB">
                <a:latin typeface="Trebuchet MS" panose="020B0603020202020204"/>
              </a:rPr>
              <a:t>Supports collaboration by allowing staff to work on the same document in real time</a:t>
            </a:r>
          </a:p>
          <a:p>
            <a:r>
              <a:rPr lang="en-GB">
                <a:latin typeface="Trebuchet MS" panose="020B0603020202020204"/>
              </a:rPr>
              <a:t>Save documents securely using OneDrive.</a:t>
            </a:r>
          </a:p>
          <a:p>
            <a:r>
              <a:rPr lang="en-GB">
                <a:latin typeface="Trebuchet MS" panose="020B0603020202020204"/>
              </a:rPr>
              <a:t>Help staff spend less time completing paperwork. </a:t>
            </a:r>
          </a:p>
          <a:p>
            <a:endParaRPr lang="en-GB">
              <a:latin typeface="Trebuchet MS" panose="020B0603020202020204"/>
            </a:endParaRPr>
          </a:p>
          <a:p>
            <a:endParaRPr lang="en-GB">
              <a:latin typeface="Trebuchet MS" panose="020B0603020202020204"/>
            </a:endParaRPr>
          </a:p>
        </p:txBody>
      </p:sp>
    </p:spTree>
    <p:extLst>
      <p:ext uri="{BB962C8B-B14F-4D97-AF65-F5344CB8AC3E}">
        <p14:creationId xmlns:p14="http://schemas.microsoft.com/office/powerpoint/2010/main" val="2185928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09B2-CDA9-DB4C-F591-C67741D79F66}"/>
              </a:ext>
            </a:extLst>
          </p:cNvPr>
          <p:cNvSpPr>
            <a:spLocks noGrp="1"/>
          </p:cNvSpPr>
          <p:nvPr>
            <p:ph type="title"/>
          </p:nvPr>
        </p:nvSpPr>
        <p:spPr/>
        <p:txBody>
          <a:bodyPr/>
          <a:lstStyle/>
          <a:p>
            <a:pPr marL="285750" indent="-285750">
              <a:spcBef>
                <a:spcPts val="1000"/>
              </a:spcBef>
              <a:buFont typeface="Arial"/>
              <a:buChar char="•"/>
            </a:pPr>
            <a:endParaRPr lang="en-GB" sz="1800">
              <a:solidFill>
                <a:srgbClr val="FFFFFF"/>
              </a:solidFill>
              <a:latin typeface="Arial Nova"/>
            </a:endParaRPr>
          </a:p>
          <a:p>
            <a:endParaRPr lang="en-GB"/>
          </a:p>
        </p:txBody>
      </p:sp>
      <p:graphicFrame>
        <p:nvGraphicFramePr>
          <p:cNvPr id="6" name="Content Placeholder 5">
            <a:extLst>
              <a:ext uri="{FF2B5EF4-FFF2-40B4-BE49-F238E27FC236}">
                <a16:creationId xmlns:a16="http://schemas.microsoft.com/office/drawing/2014/main" id="{F6C3191E-580D-C03B-AE91-429FFBE37049}"/>
              </a:ext>
            </a:extLst>
          </p:cNvPr>
          <p:cNvGraphicFramePr>
            <a:graphicFrameLocks noGrp="1"/>
          </p:cNvGraphicFramePr>
          <p:nvPr>
            <p:ph idx="1"/>
            <p:extLst>
              <p:ext uri="{D42A27DB-BD31-4B8C-83A1-F6EECF244321}">
                <p14:modId xmlns:p14="http://schemas.microsoft.com/office/powerpoint/2010/main" val="1587485614"/>
              </p:ext>
            </p:extLst>
          </p:nvPr>
        </p:nvGraphicFramePr>
        <p:xfrm>
          <a:off x="1002834" y="1533058"/>
          <a:ext cx="8596312" cy="4099592"/>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3979548874"/>
                    </a:ext>
                  </a:extLst>
                </a:gridCol>
                <a:gridCol w="4298156">
                  <a:extLst>
                    <a:ext uri="{9D8B030D-6E8A-4147-A177-3AD203B41FA5}">
                      <a16:colId xmlns:a16="http://schemas.microsoft.com/office/drawing/2014/main" val="4140738169"/>
                    </a:ext>
                  </a:extLst>
                </a:gridCol>
              </a:tblGrid>
              <a:tr h="632476">
                <a:tc>
                  <a:txBody>
                    <a:bodyPr/>
                    <a:lstStyle/>
                    <a:p>
                      <a:r>
                        <a:rPr lang="en-GB"/>
                        <a:t>Current Way </a:t>
                      </a:r>
                    </a:p>
                  </a:txBody>
                  <a:tcPr/>
                </a:tc>
                <a:tc>
                  <a:txBody>
                    <a:bodyPr/>
                    <a:lstStyle/>
                    <a:p>
                      <a:r>
                        <a:rPr lang="en-GB"/>
                        <a:t>Using Microsoft Word</a:t>
                      </a:r>
                    </a:p>
                  </a:txBody>
                  <a:tcPr/>
                </a:tc>
                <a:extLst>
                  <a:ext uri="{0D108BD9-81ED-4DB2-BD59-A6C34878D82A}">
                    <a16:rowId xmlns:a16="http://schemas.microsoft.com/office/drawing/2014/main" val="2090346050"/>
                  </a:ext>
                </a:extLst>
              </a:tr>
              <a:tr h="632476">
                <a:tc>
                  <a:txBody>
                    <a:bodyPr/>
                    <a:lstStyle/>
                    <a:p>
                      <a:pPr marL="285750" indent="-285750">
                        <a:buFont typeface="Calibri"/>
                        <a:buChar char="-"/>
                      </a:pPr>
                      <a:r>
                        <a:rPr lang="en-US"/>
                        <a:t>Paper notes written by hand or using different formats</a:t>
                      </a:r>
                    </a:p>
                  </a:txBody>
                  <a:tcPr/>
                </a:tc>
                <a:tc>
                  <a:txBody>
                    <a:bodyPr/>
                    <a:lstStyle/>
                    <a:p>
                      <a:r>
                        <a:rPr lang="en-GB"/>
                        <a:t>- Real time updates ( Care notes, Incident reports, care planes)</a:t>
                      </a:r>
                    </a:p>
                  </a:txBody>
                  <a:tcPr/>
                </a:tc>
                <a:extLst>
                  <a:ext uri="{0D108BD9-81ED-4DB2-BD59-A6C34878D82A}">
                    <a16:rowId xmlns:a16="http://schemas.microsoft.com/office/drawing/2014/main" val="1846171698"/>
                  </a:ext>
                </a:extLst>
              </a:tr>
              <a:tr h="632476">
                <a:tc>
                  <a:txBody>
                    <a:bodyPr/>
                    <a:lstStyle/>
                    <a:p>
                      <a:pPr marL="285750" indent="-285750">
                        <a:buFont typeface="Calibri"/>
                        <a:buChar char="-"/>
                      </a:pPr>
                      <a:r>
                        <a:rPr lang="en-US"/>
                        <a:t>Documents stored on different computers or USB drives (multiple versions)</a:t>
                      </a:r>
                    </a:p>
                  </a:txBody>
                  <a:tcPr/>
                </a:tc>
                <a:tc>
                  <a:txBody>
                    <a:bodyPr/>
                    <a:lstStyle/>
                    <a:p>
                      <a:r>
                        <a:rPr lang="en-GB"/>
                        <a:t>Comments and track changes</a:t>
                      </a:r>
                    </a:p>
                  </a:txBody>
                  <a:tcPr/>
                </a:tc>
                <a:extLst>
                  <a:ext uri="{0D108BD9-81ED-4DB2-BD59-A6C34878D82A}">
                    <a16:rowId xmlns:a16="http://schemas.microsoft.com/office/drawing/2014/main" val="2480087933"/>
                  </a:ext>
                </a:extLst>
              </a:tr>
              <a:tr h="632476">
                <a:tc>
                  <a:txBody>
                    <a:bodyPr/>
                    <a:lstStyle/>
                    <a:p>
                      <a:pPr marL="285750" indent="-285750">
                        <a:buFont typeface="Calibri"/>
                        <a:buChar char="-"/>
                      </a:pPr>
                      <a:r>
                        <a:rPr lang="en-US"/>
                        <a:t>Files emailed between staff</a:t>
                      </a:r>
                    </a:p>
                  </a:txBody>
                  <a:tcPr/>
                </a:tc>
                <a:tc>
                  <a:txBody>
                    <a:bodyPr/>
                    <a:lstStyle/>
                    <a:p>
                      <a:r>
                        <a:rPr lang="en-GB"/>
                        <a:t>-One shared document</a:t>
                      </a:r>
                    </a:p>
                  </a:txBody>
                  <a:tcPr/>
                </a:tc>
                <a:extLst>
                  <a:ext uri="{0D108BD9-81ED-4DB2-BD59-A6C34878D82A}">
                    <a16:rowId xmlns:a16="http://schemas.microsoft.com/office/drawing/2014/main" val="3032296542"/>
                  </a:ext>
                </a:extLst>
              </a:tr>
              <a:tr h="632476">
                <a:tc>
                  <a:txBody>
                    <a:bodyPr/>
                    <a:lstStyle/>
                    <a:p>
                      <a:pPr marL="285750" indent="-285750">
                        <a:buFont typeface="Calibri"/>
                        <a:buChar char="-"/>
                      </a:pPr>
                      <a:r>
                        <a:rPr lang="en-US"/>
                        <a:t>Delays when updating care plans or sharing information </a:t>
                      </a:r>
                    </a:p>
                  </a:txBody>
                  <a:tcPr/>
                </a:tc>
                <a:tc>
                  <a:txBody>
                    <a:bodyPr/>
                    <a:lstStyle/>
                    <a:p>
                      <a:pPr marL="285750" indent="-285750">
                        <a:buFont typeface="Calibri"/>
                        <a:buChar char="-"/>
                      </a:pPr>
                      <a:r>
                        <a:rPr lang="en-GB"/>
                        <a:t>Faster communication between staff</a:t>
                      </a:r>
                      <a:endParaRPr lang="en-US"/>
                    </a:p>
                  </a:txBody>
                  <a:tcPr/>
                </a:tc>
                <a:extLst>
                  <a:ext uri="{0D108BD9-81ED-4DB2-BD59-A6C34878D82A}">
                    <a16:rowId xmlns:a16="http://schemas.microsoft.com/office/drawing/2014/main" val="4194095519"/>
                  </a:ext>
                </a:extLst>
              </a:tr>
              <a:tr h="632476">
                <a:tc>
                  <a:txBody>
                    <a:bodyPr/>
                    <a:lstStyle/>
                    <a:p>
                      <a:r>
                        <a:rPr lang="en-GB"/>
                        <a:t>Poor communication between staff </a:t>
                      </a:r>
                    </a:p>
                  </a:txBody>
                  <a:tcPr/>
                </a:tc>
                <a:tc>
                  <a:txBody>
                    <a:bodyPr/>
                    <a:lstStyle/>
                    <a:p>
                      <a:pPr marL="285750" indent="-285750">
                        <a:buFont typeface="Calibri"/>
                        <a:buChar char="-"/>
                      </a:pPr>
                      <a:r>
                        <a:rPr lang="en-GB"/>
                        <a:t>Documents can be accessed on different devices </a:t>
                      </a:r>
                    </a:p>
                  </a:txBody>
                  <a:tcPr/>
                </a:tc>
                <a:extLst>
                  <a:ext uri="{0D108BD9-81ED-4DB2-BD59-A6C34878D82A}">
                    <a16:rowId xmlns:a16="http://schemas.microsoft.com/office/drawing/2014/main" val="2205380602"/>
                  </a:ext>
                </a:extLst>
              </a:tr>
            </a:tbl>
          </a:graphicData>
        </a:graphic>
      </p:graphicFrame>
      <p:sp>
        <p:nvSpPr>
          <p:cNvPr id="5" name="Title 1">
            <a:extLst>
              <a:ext uri="{FF2B5EF4-FFF2-40B4-BE49-F238E27FC236}">
                <a16:creationId xmlns:a16="http://schemas.microsoft.com/office/drawing/2014/main" id="{90DDF7B6-C52E-35C2-C3F1-44BD9320E2C4}"/>
              </a:ext>
            </a:extLst>
          </p:cNvPr>
          <p:cNvSpPr txBox="1">
            <a:spLocks/>
          </p:cNvSpPr>
          <p:nvPr/>
        </p:nvSpPr>
        <p:spPr>
          <a:xfrm>
            <a:off x="686104" y="209436"/>
            <a:ext cx="8596668" cy="1320800"/>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a:latin typeface="Arial"/>
                <a:cs typeface="Arial"/>
              </a:rPr>
              <a:t>Task 1 Current way vs using Microsoft word</a:t>
            </a:r>
          </a:p>
        </p:txBody>
      </p:sp>
    </p:spTree>
    <p:extLst>
      <p:ext uri="{BB962C8B-B14F-4D97-AF65-F5344CB8AC3E}">
        <p14:creationId xmlns:p14="http://schemas.microsoft.com/office/powerpoint/2010/main" val="3877906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A87A7-76F5-DAA5-2345-D3C69303C8AC}"/>
              </a:ext>
            </a:extLst>
          </p:cNvPr>
          <p:cNvSpPr>
            <a:spLocks noGrp="1"/>
          </p:cNvSpPr>
          <p:nvPr>
            <p:ph type="title"/>
          </p:nvPr>
        </p:nvSpPr>
        <p:spPr/>
        <p:txBody>
          <a:bodyPr/>
          <a:lstStyle/>
          <a:p>
            <a:pPr marL="285750" indent="-285750">
              <a:spcBef>
                <a:spcPts val="1000"/>
              </a:spcBef>
              <a:buFont typeface="Arial"/>
              <a:buChar char="•"/>
            </a:pPr>
            <a:endParaRPr lang="en-GB" sz="1800">
              <a:solidFill>
                <a:srgbClr val="FFFFFF"/>
              </a:solidFill>
              <a:latin typeface="Arial Nova"/>
            </a:endParaRPr>
          </a:p>
          <a:p>
            <a:endParaRPr lang="en-GB"/>
          </a:p>
        </p:txBody>
      </p:sp>
      <p:sp>
        <p:nvSpPr>
          <p:cNvPr id="3" name="Content Placeholder 2">
            <a:extLst>
              <a:ext uri="{FF2B5EF4-FFF2-40B4-BE49-F238E27FC236}">
                <a16:creationId xmlns:a16="http://schemas.microsoft.com/office/drawing/2014/main" id="{B9587FC0-604B-28A9-BA74-FB10C7FD0793}"/>
              </a:ext>
            </a:extLst>
          </p:cNvPr>
          <p:cNvSpPr>
            <a:spLocks noGrp="1"/>
          </p:cNvSpPr>
          <p:nvPr>
            <p:ph idx="1"/>
          </p:nvPr>
        </p:nvSpPr>
        <p:spPr>
          <a:xfrm>
            <a:off x="876116" y="5915371"/>
            <a:ext cx="8408929" cy="943208"/>
          </a:xfrm>
        </p:spPr>
        <p:txBody>
          <a:bodyPr vert="horz" lIns="91440" tIns="45720" rIns="91440" bIns="45720" rtlCol="0" anchor="t">
            <a:normAutofit/>
          </a:bodyPr>
          <a:lstStyle/>
          <a:p>
            <a:r>
              <a:rPr lang="en-GB">
                <a:latin typeface="Arial Nova"/>
              </a:rPr>
              <a:t>Digital tools improve efficiency with staff support and training (Healey et al., 2024) </a:t>
            </a:r>
          </a:p>
        </p:txBody>
      </p:sp>
      <p:sp>
        <p:nvSpPr>
          <p:cNvPr id="6" name="Title 1">
            <a:extLst>
              <a:ext uri="{FF2B5EF4-FFF2-40B4-BE49-F238E27FC236}">
                <a16:creationId xmlns:a16="http://schemas.microsoft.com/office/drawing/2014/main" id="{F3102111-F7F1-5A34-6ECC-D2C6F5D17CB1}"/>
              </a:ext>
            </a:extLst>
          </p:cNvPr>
          <p:cNvSpPr txBox="1">
            <a:spLocks/>
          </p:cNvSpPr>
          <p:nvPr/>
        </p:nvSpPr>
        <p:spPr>
          <a:xfrm>
            <a:off x="686104" y="209436"/>
            <a:ext cx="8596668" cy="1320800"/>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a:latin typeface="Arial"/>
                <a:cs typeface="Arial"/>
              </a:rPr>
              <a:t>Task 1 Benefits vs Limitations of Microsoft Word</a:t>
            </a:r>
          </a:p>
        </p:txBody>
      </p:sp>
      <p:graphicFrame>
        <p:nvGraphicFramePr>
          <p:cNvPr id="7" name="Table 6">
            <a:extLst>
              <a:ext uri="{FF2B5EF4-FFF2-40B4-BE49-F238E27FC236}">
                <a16:creationId xmlns:a16="http://schemas.microsoft.com/office/drawing/2014/main" id="{1E601C5E-C9BB-5B3F-1D83-490F85D90199}"/>
              </a:ext>
            </a:extLst>
          </p:cNvPr>
          <p:cNvGraphicFramePr>
            <a:graphicFrameLocks noGrp="1"/>
          </p:cNvGraphicFramePr>
          <p:nvPr>
            <p:extLst>
              <p:ext uri="{D42A27DB-BD31-4B8C-83A1-F6EECF244321}">
                <p14:modId xmlns:p14="http://schemas.microsoft.com/office/powerpoint/2010/main" val="1080298416"/>
              </p:ext>
            </p:extLst>
          </p:nvPr>
        </p:nvGraphicFramePr>
        <p:xfrm>
          <a:off x="684696" y="1711738"/>
          <a:ext cx="8803812" cy="4004680"/>
        </p:xfrm>
        <a:graphic>
          <a:graphicData uri="http://schemas.openxmlformats.org/drawingml/2006/table">
            <a:tbl>
              <a:tblPr firstRow="1" bandRow="1">
                <a:tableStyleId>{5C22544A-7EE6-4342-B048-85BDC9FD1C3A}</a:tableStyleId>
              </a:tblPr>
              <a:tblGrid>
                <a:gridCol w="4401906">
                  <a:extLst>
                    <a:ext uri="{9D8B030D-6E8A-4147-A177-3AD203B41FA5}">
                      <a16:colId xmlns:a16="http://schemas.microsoft.com/office/drawing/2014/main" val="1433541540"/>
                    </a:ext>
                  </a:extLst>
                </a:gridCol>
                <a:gridCol w="4401906">
                  <a:extLst>
                    <a:ext uri="{9D8B030D-6E8A-4147-A177-3AD203B41FA5}">
                      <a16:colId xmlns:a16="http://schemas.microsoft.com/office/drawing/2014/main" val="1153437795"/>
                    </a:ext>
                  </a:extLst>
                </a:gridCol>
              </a:tblGrid>
              <a:tr h="800936">
                <a:tc>
                  <a:txBody>
                    <a:bodyPr/>
                    <a:lstStyle/>
                    <a:p>
                      <a:r>
                        <a:rPr lang="en-GB"/>
                        <a:t>Benefits</a:t>
                      </a:r>
                    </a:p>
                  </a:txBody>
                  <a:tcPr/>
                </a:tc>
                <a:tc>
                  <a:txBody>
                    <a:bodyPr/>
                    <a:lstStyle/>
                    <a:p>
                      <a:r>
                        <a:rPr lang="en-GB"/>
                        <a:t>Limitations</a:t>
                      </a:r>
                    </a:p>
                  </a:txBody>
                  <a:tcPr/>
                </a:tc>
                <a:extLst>
                  <a:ext uri="{0D108BD9-81ED-4DB2-BD59-A6C34878D82A}">
                    <a16:rowId xmlns:a16="http://schemas.microsoft.com/office/drawing/2014/main" val="710796881"/>
                  </a:ext>
                </a:extLst>
              </a:tr>
              <a:tr h="800936">
                <a:tc>
                  <a:txBody>
                    <a:bodyPr/>
                    <a:lstStyle/>
                    <a:p>
                      <a:pPr marL="285750" indent="-285750">
                        <a:buFont typeface="Calibri"/>
                        <a:buChar char="-"/>
                      </a:pPr>
                      <a:r>
                        <a:rPr lang="en-GB"/>
                        <a:t>Saves time and improves organisation</a:t>
                      </a:r>
                    </a:p>
                  </a:txBody>
                  <a:tcPr/>
                </a:tc>
                <a:tc>
                  <a:txBody>
                    <a:bodyPr/>
                    <a:lstStyle/>
                    <a:p>
                      <a:pPr marL="285750" indent="-285750">
                        <a:buFont typeface="Calibri"/>
                        <a:buChar char="-"/>
                      </a:pPr>
                      <a:r>
                        <a:rPr lang="en-GB"/>
                        <a:t>Some staff may require training </a:t>
                      </a:r>
                    </a:p>
                  </a:txBody>
                  <a:tcPr/>
                </a:tc>
                <a:extLst>
                  <a:ext uri="{0D108BD9-81ED-4DB2-BD59-A6C34878D82A}">
                    <a16:rowId xmlns:a16="http://schemas.microsoft.com/office/drawing/2014/main" val="2934565555"/>
                  </a:ext>
                </a:extLst>
              </a:tr>
              <a:tr h="800936">
                <a:tc>
                  <a:txBody>
                    <a:bodyPr/>
                    <a:lstStyle/>
                    <a:p>
                      <a:pPr marL="285750" indent="-285750">
                        <a:buFont typeface="Calibri"/>
                        <a:buChar char="-"/>
                      </a:pPr>
                      <a:r>
                        <a:rPr lang="en-US"/>
                        <a:t>Supports teamwork across different roles</a:t>
                      </a:r>
                    </a:p>
                  </a:txBody>
                  <a:tcPr/>
                </a:tc>
                <a:tc>
                  <a:txBody>
                    <a:bodyPr/>
                    <a:lstStyle/>
                    <a:p>
                      <a:pPr marL="285750" indent="-285750">
                        <a:buFont typeface="Calibri"/>
                        <a:buChar char="-"/>
                      </a:pPr>
                      <a:r>
                        <a:rPr lang="en-US"/>
                        <a:t>Lack of digital confidence</a:t>
                      </a:r>
                    </a:p>
                  </a:txBody>
                  <a:tcPr/>
                </a:tc>
                <a:extLst>
                  <a:ext uri="{0D108BD9-81ED-4DB2-BD59-A6C34878D82A}">
                    <a16:rowId xmlns:a16="http://schemas.microsoft.com/office/drawing/2014/main" val="3525994760"/>
                  </a:ext>
                </a:extLst>
              </a:tr>
              <a:tr h="800936">
                <a:tc>
                  <a:txBody>
                    <a:bodyPr/>
                    <a:lstStyle/>
                    <a:p>
                      <a:pPr marL="285750" indent="-285750">
                        <a:buFont typeface="Calibri"/>
                        <a:buChar char="-"/>
                      </a:pPr>
                      <a:r>
                        <a:rPr lang="en-GB"/>
                        <a:t>Saving documents in the cloud automatically</a:t>
                      </a:r>
                    </a:p>
                  </a:txBody>
                  <a:tcPr/>
                </a:tc>
                <a:tc>
                  <a:txBody>
                    <a:bodyPr/>
                    <a:lstStyle/>
                    <a:p>
                      <a:pPr marL="285750" indent="-285750">
                        <a:buFont typeface="Calibri"/>
                        <a:buChar char="-"/>
                      </a:pPr>
                      <a:r>
                        <a:rPr lang="en-GB"/>
                        <a:t>Poor internet </a:t>
                      </a:r>
                      <a:r>
                        <a:rPr lang="en-GB" err="1"/>
                        <a:t>connectivit</a:t>
                      </a:r>
                      <a:r>
                        <a:rPr lang="en-GB"/>
                        <a:t>y</a:t>
                      </a:r>
                    </a:p>
                  </a:txBody>
                  <a:tcPr/>
                </a:tc>
                <a:extLst>
                  <a:ext uri="{0D108BD9-81ED-4DB2-BD59-A6C34878D82A}">
                    <a16:rowId xmlns:a16="http://schemas.microsoft.com/office/drawing/2014/main" val="3395848315"/>
                  </a:ext>
                </a:extLst>
              </a:tr>
              <a:tr h="800936">
                <a:tc>
                  <a:txBody>
                    <a:bodyPr/>
                    <a:lstStyle/>
                    <a:p>
                      <a:pPr marL="285750" indent="-285750">
                        <a:buFont typeface="Calibri"/>
                        <a:buChar char="-"/>
                      </a:pPr>
                      <a:r>
                        <a:rPr lang="en-GB"/>
                        <a:t>Update records in real time</a:t>
                      </a:r>
                    </a:p>
                  </a:txBody>
                  <a:tcPr/>
                </a:tc>
                <a:tc>
                  <a:txBody>
                    <a:bodyPr/>
                    <a:lstStyle/>
                    <a:p>
                      <a:endParaRPr lang="en-GB"/>
                    </a:p>
                  </a:txBody>
                  <a:tcPr/>
                </a:tc>
                <a:extLst>
                  <a:ext uri="{0D108BD9-81ED-4DB2-BD59-A6C34878D82A}">
                    <a16:rowId xmlns:a16="http://schemas.microsoft.com/office/drawing/2014/main" val="3654439046"/>
                  </a:ext>
                </a:extLst>
              </a:tr>
            </a:tbl>
          </a:graphicData>
        </a:graphic>
      </p:graphicFrame>
    </p:spTree>
    <p:extLst>
      <p:ext uri="{BB962C8B-B14F-4D97-AF65-F5344CB8AC3E}">
        <p14:creationId xmlns:p14="http://schemas.microsoft.com/office/powerpoint/2010/main" val="529341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7D251-E051-61AD-71B4-0B9F2FCEAB07}"/>
              </a:ext>
            </a:extLst>
          </p:cNvPr>
          <p:cNvSpPr>
            <a:spLocks noGrp="1"/>
          </p:cNvSpPr>
          <p:nvPr>
            <p:ph type="title"/>
          </p:nvPr>
        </p:nvSpPr>
        <p:spPr>
          <a:xfrm>
            <a:off x="874889" y="23990"/>
            <a:ext cx="8314447" cy="1144411"/>
          </a:xfrm>
        </p:spPr>
        <p:txBody>
          <a:bodyPr>
            <a:normAutofit fontScale="90000"/>
          </a:bodyPr>
          <a:lstStyle/>
          <a:p>
            <a:r>
              <a:rPr lang="en-GB" i="1">
                <a:latin typeface="Lucida Calligraphy"/>
              </a:rPr>
              <a:t>Task 2- communication &amp; collaboration </a:t>
            </a:r>
          </a:p>
        </p:txBody>
      </p:sp>
      <p:sp>
        <p:nvSpPr>
          <p:cNvPr id="3" name="Content Placeholder 2">
            <a:extLst>
              <a:ext uri="{FF2B5EF4-FFF2-40B4-BE49-F238E27FC236}">
                <a16:creationId xmlns:a16="http://schemas.microsoft.com/office/drawing/2014/main" id="{7B637835-4898-932E-CC79-7B968DCD02EC}"/>
              </a:ext>
            </a:extLst>
          </p:cNvPr>
          <p:cNvSpPr>
            <a:spLocks noGrp="1"/>
          </p:cNvSpPr>
          <p:nvPr>
            <p:ph idx="1"/>
          </p:nvPr>
        </p:nvSpPr>
        <p:spPr>
          <a:xfrm>
            <a:off x="866421" y="974109"/>
            <a:ext cx="10480323" cy="5692332"/>
          </a:xfrm>
        </p:spPr>
        <p:txBody>
          <a:bodyPr vert="horz" lIns="91440" tIns="45720" rIns="91440" bIns="45720" rtlCol="0" anchor="t">
            <a:normAutofit fontScale="85000" lnSpcReduction="20000"/>
          </a:bodyPr>
          <a:lstStyle/>
          <a:p>
            <a:pPr marL="0" indent="0">
              <a:buNone/>
            </a:pPr>
            <a:r>
              <a:rPr lang="en-GB"/>
              <a:t>Choose 1 MS 365 communication/collaboration tool(e.g. Teams, OneDrive or outlook) and evaluate its use within Greenfield </a:t>
            </a:r>
          </a:p>
          <a:p>
            <a:pPr marL="0" indent="0">
              <a:buNone/>
            </a:pPr>
            <a:r>
              <a:rPr lang="en-GB"/>
              <a:t>1. Explain how it helps staff communicate across different locations (e.g. between carers in the field and the main office).</a:t>
            </a:r>
          </a:p>
          <a:p>
            <a:pPr marL="0" indent="0">
              <a:buNone/>
            </a:pPr>
            <a:r>
              <a:rPr lang="en-GB"/>
              <a:t>2.Identify both the advantages and challenges of your chosen application </a:t>
            </a:r>
          </a:p>
          <a:p>
            <a:pPr marL="0" indent="0">
              <a:buNone/>
            </a:pPr>
            <a:r>
              <a:rPr lang="en-GB"/>
              <a:t>Part 1:</a:t>
            </a:r>
          </a:p>
          <a:p>
            <a:pPr marL="0" indent="0">
              <a:buNone/>
            </a:pPr>
            <a:r>
              <a:rPr lang="en-GB"/>
              <a:t>Microsoft teams is a communication and collaboration tool, that is part of Microsoft 365. Greenfield can use Microsoft teams to help staff stay in communication, especially carers who work out in the community and staff who are based in the main office </a:t>
            </a:r>
          </a:p>
          <a:p>
            <a:pPr marL="0" indent="0">
              <a:buNone/>
            </a:pPr>
            <a:r>
              <a:rPr lang="en-GB"/>
              <a:t>How Microsoft teams helps communication across locations?  ( case study 1 greenfield)</a:t>
            </a:r>
          </a:p>
          <a:p>
            <a:pPr marL="0" indent="0">
              <a:buNone/>
            </a:pPr>
            <a:r>
              <a:rPr lang="en-GB"/>
              <a:t>Microsoft teams allows staff to communicate quickly using instant messaging, voice calls and video calls. This is helpful for carers working in the field because they can contact the main office straight away to give updates, ask for support or report any concerns without having to travel back. Teams also allows staff to </a:t>
            </a:r>
            <a:r>
              <a:rPr lang="en-GB" err="1"/>
              <a:t>wrk</a:t>
            </a:r>
            <a:r>
              <a:rPr lang="en-GB"/>
              <a:t> in a group chats and channels, which makes it easier for different care teams to share information such as rota changes, updates about service users and important announcements. Documents like care plans and company policies can be shared securely through Teams using </a:t>
            </a:r>
            <a:r>
              <a:rPr lang="en-GB" err="1"/>
              <a:t>onedrive</a:t>
            </a:r>
            <a:r>
              <a:rPr lang="en-GB"/>
              <a:t>, meaning staff can always access the most up-to-date information wherever they are working. </a:t>
            </a:r>
            <a:r>
              <a:rPr lang="en-GB" sz="1400">
                <a:latin typeface="Times New Roman"/>
                <a:cs typeface="Times New Roman"/>
              </a:rPr>
              <a:t>(Microsoft , 2026)</a:t>
            </a:r>
          </a:p>
          <a:p>
            <a:pPr marL="0" indent="0">
              <a:buNone/>
            </a:pPr>
            <a:r>
              <a:rPr lang="en-GB" sz="1900">
                <a:latin typeface="Times New Roman"/>
                <a:ea typeface="+mn-lt"/>
                <a:cs typeface="Times New Roman"/>
              </a:rPr>
              <a:t>Case study 2- </a:t>
            </a:r>
            <a:r>
              <a:rPr lang="en-GB" sz="1900" err="1">
                <a:latin typeface="Times New Roman"/>
                <a:ea typeface="+mn-lt"/>
                <a:cs typeface="Times New Roman"/>
              </a:rPr>
              <a:t>microsoft</a:t>
            </a:r>
            <a:r>
              <a:rPr lang="en-GB" sz="1900">
                <a:latin typeface="Times New Roman"/>
                <a:ea typeface="+mn-lt"/>
                <a:cs typeface="Times New Roman"/>
              </a:rPr>
              <a:t> teams virtual handover system </a:t>
            </a:r>
          </a:p>
          <a:p>
            <a:pPr marL="0" indent="0">
              <a:buNone/>
            </a:pPr>
            <a:r>
              <a:rPr lang="en-GB">
                <a:ea typeface="+mn-lt"/>
                <a:cs typeface="+mn-lt"/>
              </a:rPr>
              <a:t>According to the article, Microsoft Teams is a dependable and efficient clinical handover platform because it enhances communication and lowers the possibility of crucial information being overlooked. Doctors were able to assign tasks in a clear and organised manner, acknowledge them, and follow up in real time by using a shared, structured online space. Compared to more conventional handover techniques, which frequently depended on memory or indirect communication, staff members thought the system was safer and easier to use. Overall, the use of Teams supported improved continuity of patient care by making handovers more structured, reliable, and efficient. </a:t>
            </a:r>
            <a:r>
              <a:rPr lang="en-GB" sz="1400">
                <a:latin typeface="Times New Roman"/>
                <a:ea typeface="+mn-lt"/>
                <a:cs typeface="Times New Roman"/>
              </a:rPr>
              <a:t>(Mohan et al., 2021)</a:t>
            </a:r>
            <a:endParaRPr lang="en-GB"/>
          </a:p>
          <a:p>
            <a:pPr marL="0" indent="0">
              <a:buNone/>
            </a:pPr>
            <a:endParaRPr lang="en-GB"/>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3544339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25F37-5972-CCFC-A044-AB6291D5E8D8}"/>
              </a:ext>
            </a:extLst>
          </p:cNvPr>
          <p:cNvSpPr>
            <a:spLocks noGrp="1"/>
          </p:cNvSpPr>
          <p:nvPr>
            <p:ph type="ctrTitle"/>
          </p:nvPr>
        </p:nvSpPr>
        <p:spPr>
          <a:xfrm>
            <a:off x="637910" y="-527"/>
            <a:ext cx="2563905" cy="1110520"/>
          </a:xfrm>
        </p:spPr>
        <p:txBody>
          <a:bodyPr/>
          <a:lstStyle/>
          <a:p>
            <a:r>
              <a:rPr lang="en-GB">
                <a:latin typeface="Lucida Calligraphy"/>
              </a:rPr>
              <a:t>Task 2</a:t>
            </a:r>
          </a:p>
        </p:txBody>
      </p:sp>
      <p:sp>
        <p:nvSpPr>
          <p:cNvPr id="3" name="Subtitle 2">
            <a:extLst>
              <a:ext uri="{FF2B5EF4-FFF2-40B4-BE49-F238E27FC236}">
                <a16:creationId xmlns:a16="http://schemas.microsoft.com/office/drawing/2014/main" id="{41C257F8-305A-9181-AF6B-3D51378ADD54}"/>
              </a:ext>
            </a:extLst>
          </p:cNvPr>
          <p:cNvSpPr>
            <a:spLocks noGrp="1"/>
          </p:cNvSpPr>
          <p:nvPr>
            <p:ph type="subTitle" idx="1"/>
          </p:nvPr>
        </p:nvSpPr>
        <p:spPr>
          <a:xfrm>
            <a:off x="246769" y="371803"/>
            <a:ext cx="11658515" cy="5982428"/>
          </a:xfrm>
        </p:spPr>
        <p:txBody>
          <a:bodyPr>
            <a:normAutofit lnSpcReduction="10000"/>
          </a:bodyPr>
          <a:lstStyle/>
          <a:p>
            <a:r>
              <a:rPr lang="en-GB" sz="2200"/>
              <a:t>Case study 3 national </a:t>
            </a:r>
            <a:r>
              <a:rPr lang="en-GB" sz="2200" err="1"/>
              <a:t>libraray</a:t>
            </a:r>
            <a:r>
              <a:rPr lang="en-GB" sz="2200"/>
              <a:t> of medicine</a:t>
            </a:r>
            <a:r>
              <a:rPr lang="en-GB"/>
              <a:t> </a:t>
            </a:r>
            <a:endParaRPr lang="en-US"/>
          </a:p>
          <a:p>
            <a:r>
              <a:rPr lang="en-GB">
                <a:ea typeface="+mn-lt"/>
                <a:cs typeface="+mn-lt"/>
              </a:rPr>
              <a:t>Microsoft Teams is an effective tool for enhancing teamwork and communication, especially in work and medical environments. Its functions, such as task tracking, group chats, video calls, and instant messaging, enable team members to remain coordinated and connected even when they are spread out across different locations. According to studies, teams can increase clinical handover accuracy and efficiency, lowering the possibility of misunderstandings and facilitating more dependable task completion (Lawson et al., 2023; Mohan et al., 2021). Its compatibility with Microsoft 365 apps also makes it easier to share documents and collaborate on projects, and its multi-device accessibility gives remote or on-call employees more flexibility. Teams does have some limitations, though. In the absence of clear organisational procedures, issues may arise due to notification overload, dependence on technology, and the requirement for digital literacy.</a:t>
            </a:r>
          </a:p>
          <a:p>
            <a:r>
              <a:rPr lang="en-GB"/>
              <a:t>Disadvantages (task 2) </a:t>
            </a:r>
          </a:p>
          <a:p>
            <a:r>
              <a:rPr lang="en-GB">
                <a:ea typeface="+mn-lt"/>
                <a:cs typeface="+mn-lt"/>
              </a:rPr>
              <a:t>Microsoft Teams has significant drawbacks in addition to its many advantages. Notification overload is a major drawback. Users may become distracted by the constant messages, alerts, and tags, especially in hectic clinical or professional settings, which can lower productivity. The dependence on technology is another problem; Teams needs a reliable internet connection and working devices, so if systems malfunction, communication may be interrupted. Digital literacy is also necessary for Teams; users who are not familiar with the platform may find it difficult to manage tasks or react appropriately, which could result in mistakes or delays. Information management can also be difficult; in the absence of clear organisational procedures, tasks and messages could be dispersed across several channels, making it hard to keep track of crucial updates. </a:t>
            </a:r>
            <a:r>
              <a:rPr lang="en-GB" sz="1200">
                <a:latin typeface="Times New Roman"/>
                <a:ea typeface="+mn-lt"/>
                <a:cs typeface="Times New Roman"/>
              </a:rPr>
              <a:t>(Lawson et al., 2023)</a:t>
            </a:r>
          </a:p>
          <a:p>
            <a:endParaRPr lang="en-GB"/>
          </a:p>
        </p:txBody>
      </p:sp>
    </p:spTree>
    <p:extLst>
      <p:ext uri="{BB962C8B-B14F-4D97-AF65-F5344CB8AC3E}">
        <p14:creationId xmlns:p14="http://schemas.microsoft.com/office/powerpoint/2010/main" val="3073222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E1871-E5F5-0E82-7424-48A8E4F3E1F1}"/>
              </a:ext>
            </a:extLst>
          </p:cNvPr>
          <p:cNvSpPr>
            <a:spLocks noGrp="1"/>
          </p:cNvSpPr>
          <p:nvPr>
            <p:ph type="title"/>
          </p:nvPr>
        </p:nvSpPr>
        <p:spPr>
          <a:xfrm>
            <a:off x="-1323" y="2381"/>
            <a:ext cx="3226951" cy="713583"/>
          </a:xfrm>
        </p:spPr>
        <p:txBody>
          <a:bodyPr/>
          <a:lstStyle/>
          <a:p>
            <a:r>
              <a:rPr lang="en-GB">
                <a:latin typeface="Lucida Calligraphy"/>
              </a:rPr>
              <a:t>Task 2</a:t>
            </a:r>
          </a:p>
        </p:txBody>
      </p:sp>
      <p:sp>
        <p:nvSpPr>
          <p:cNvPr id="3" name="Content Placeholder 2">
            <a:extLst>
              <a:ext uri="{FF2B5EF4-FFF2-40B4-BE49-F238E27FC236}">
                <a16:creationId xmlns:a16="http://schemas.microsoft.com/office/drawing/2014/main" id="{E5CEDD80-E715-62EE-C21D-006C0EFCFABA}"/>
              </a:ext>
            </a:extLst>
          </p:cNvPr>
          <p:cNvSpPr>
            <a:spLocks noGrp="1"/>
          </p:cNvSpPr>
          <p:nvPr>
            <p:ph idx="1"/>
          </p:nvPr>
        </p:nvSpPr>
        <p:spPr>
          <a:xfrm>
            <a:off x="367772" y="719934"/>
            <a:ext cx="9763479" cy="6131052"/>
          </a:xfrm>
        </p:spPr>
        <p:txBody>
          <a:bodyPr vert="horz" lIns="91440" tIns="45720" rIns="91440" bIns="45720" rtlCol="0" anchor="t">
            <a:normAutofit/>
          </a:bodyPr>
          <a:lstStyle/>
          <a:p>
            <a:pPr algn="r"/>
            <a:r>
              <a:rPr lang="en-GB" sz="2000">
                <a:latin typeface="Times New Roman"/>
                <a:cs typeface="Times New Roman"/>
              </a:rPr>
              <a:t>Case study 4  </a:t>
            </a:r>
            <a:r>
              <a:rPr lang="en-GB" sz="2000" err="1">
                <a:latin typeface="Times New Roman"/>
                <a:cs typeface="Times New Roman"/>
              </a:rPr>
              <a:t>microsoft</a:t>
            </a:r>
            <a:r>
              <a:rPr lang="en-GB" sz="2000">
                <a:latin typeface="Times New Roman"/>
                <a:cs typeface="Times New Roman"/>
              </a:rPr>
              <a:t> teams in response to covid 19</a:t>
            </a:r>
            <a:endParaRPr lang="en-US" sz="2000">
              <a:latin typeface="Times New Roman"/>
              <a:cs typeface="Times New Roman"/>
            </a:endParaRPr>
          </a:p>
          <a:p>
            <a:pPr algn="r"/>
            <a:r>
              <a:rPr lang="en-GB"/>
              <a:t>The Royal Free London NHS Foundation Trust quickly adopted Microsoft Teams during the COVID-19 pandemic to facilitate communication in </a:t>
            </a:r>
            <a:r>
              <a:rPr lang="en-GB" err="1"/>
              <a:t>anenvironment</a:t>
            </a:r>
            <a:r>
              <a:rPr lang="en-GB"/>
              <a:t> where traditional face-to-face interaction was severely limited, according to the article by Mehta et al. (2020). In order to lower </a:t>
            </a:r>
            <a:r>
              <a:rPr lang="en-GB" err="1"/>
              <a:t>therisk</a:t>
            </a:r>
            <a:r>
              <a:rPr lang="en-GB"/>
              <a:t> of infection, healthcare workers had to work remotely and avoid in-person meetings due to the pandemic's unprecedented challenges. </a:t>
            </a:r>
            <a:r>
              <a:rPr lang="en-GB" err="1"/>
              <a:t>Inresponse</a:t>
            </a:r>
            <a:r>
              <a:rPr lang="en-GB"/>
              <a:t>, NHS Digital made Microsoft Teams available to all NHS organisations at no cost, facilitating safe, online communication that adhered </a:t>
            </a:r>
            <a:r>
              <a:rPr lang="en-GB" err="1"/>
              <a:t>toNHS</a:t>
            </a:r>
            <a:r>
              <a:rPr lang="en-GB"/>
              <a:t> information governance guidelines. In order to swiftly distribute information like ward oxygen usage, Teams was utilised for a variety </a:t>
            </a:r>
            <a:r>
              <a:rPr lang="en-GB" err="1"/>
              <a:t>oftasks</a:t>
            </a:r>
            <a:r>
              <a:rPr lang="en-GB"/>
              <a:t>, such as virtual meetings, multidisciplinary team discussions, sharing regularly updated documents, conducting online education </a:t>
            </a:r>
            <a:r>
              <a:rPr lang="en-GB" err="1"/>
              <a:t>sessions,and</a:t>
            </a:r>
            <a:r>
              <a:rPr lang="en-GB"/>
              <a:t> instant messaging.</a:t>
            </a:r>
          </a:p>
          <a:p>
            <a:pPr algn="r"/>
            <a:r>
              <a:rPr lang="en-GB"/>
              <a:t>Disadvantages (task 2) </a:t>
            </a:r>
          </a:p>
          <a:p>
            <a:pPr algn="r"/>
            <a:r>
              <a:rPr lang="en-GB">
                <a:latin typeface="Trebuchet MS" panose="020B0603020202020204"/>
                <a:cs typeface="Times New Roman"/>
              </a:rPr>
              <a:t>Limitations of the Microsoft Teams implementation (Mehta </a:t>
            </a:r>
            <a:r>
              <a:rPr lang="en-GB" err="1">
                <a:latin typeface="Trebuchet MS" panose="020B0603020202020204"/>
                <a:cs typeface="Times New Roman"/>
              </a:rPr>
              <a:t>el</a:t>
            </a:r>
            <a:r>
              <a:rPr lang="en-GB">
                <a:latin typeface="Trebuchet MS" panose="020B0603020202020204"/>
                <a:cs typeface="Times New Roman"/>
              </a:rPr>
              <a:t> al., (2020)</a:t>
            </a:r>
          </a:p>
          <a:p>
            <a:pPr algn="r"/>
            <a:r>
              <a:rPr lang="en-GB">
                <a:latin typeface="Trebuchet MS" panose="020B0603020202020204"/>
                <a:cs typeface="Times New Roman"/>
              </a:rPr>
              <a:t>It was difficult To prove that Microsoft teams Reduced in person meetings.</a:t>
            </a:r>
          </a:p>
          <a:p>
            <a:pPr algn="r"/>
            <a:r>
              <a:rPr lang="en-GB">
                <a:latin typeface="Trebuchet MS" panose="020B0603020202020204"/>
                <a:cs typeface="Times New Roman"/>
              </a:rPr>
              <a:t>No comparison group was included In the study.</a:t>
            </a:r>
          </a:p>
          <a:p>
            <a:pPr algn="r"/>
            <a:r>
              <a:rPr lang="en-GB">
                <a:latin typeface="Trebuchet MS" panose="020B0603020202020204"/>
                <a:cs typeface="Times New Roman"/>
              </a:rPr>
              <a:t>Changes in communication patterns could not be attributed solely to teams</a:t>
            </a:r>
          </a:p>
          <a:p>
            <a:pPr algn="r"/>
            <a:r>
              <a:rPr lang="en-GB">
                <a:latin typeface="Trebuchet MS" panose="020B0603020202020204"/>
                <a:cs typeface="Times New Roman"/>
              </a:rPr>
              <a:t>Inconsistent Use across departments due to Decentralised, agile deployment. </a:t>
            </a:r>
          </a:p>
          <a:p>
            <a:pPr marL="0" indent="0" algn="r">
              <a:buNone/>
            </a:pPr>
            <a:endParaRPr lang="en-GB" sz="1200">
              <a:latin typeface="Times New Roman"/>
              <a:cs typeface="Times New Roman"/>
            </a:endParaRPr>
          </a:p>
        </p:txBody>
      </p:sp>
    </p:spTree>
    <p:extLst>
      <p:ext uri="{BB962C8B-B14F-4D97-AF65-F5344CB8AC3E}">
        <p14:creationId xmlns:p14="http://schemas.microsoft.com/office/powerpoint/2010/main" val="36119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28704-EA28-D6C4-55B9-6A884B596BC9}"/>
              </a:ext>
            </a:extLst>
          </p:cNvPr>
          <p:cNvSpPr>
            <a:spLocks noGrp="1"/>
          </p:cNvSpPr>
          <p:nvPr>
            <p:ph type="title"/>
          </p:nvPr>
        </p:nvSpPr>
        <p:spPr>
          <a:xfrm>
            <a:off x="1324511" y="223383"/>
            <a:ext cx="8231327" cy="1258168"/>
          </a:xfrm>
        </p:spPr>
        <p:txBody>
          <a:bodyPr>
            <a:normAutofit fontScale="90000"/>
          </a:bodyPr>
          <a:lstStyle/>
          <a:p>
            <a:r>
              <a:rPr lang="en-GB"/>
              <a:t>What steps can the Agency use to improve data security and data protection?</a:t>
            </a:r>
          </a:p>
        </p:txBody>
      </p:sp>
      <p:sp>
        <p:nvSpPr>
          <p:cNvPr id="3" name="Content Placeholder 2">
            <a:extLst>
              <a:ext uri="{FF2B5EF4-FFF2-40B4-BE49-F238E27FC236}">
                <a16:creationId xmlns:a16="http://schemas.microsoft.com/office/drawing/2014/main" id="{C0C2B60B-F26A-8367-19D8-A519754F7E65}"/>
              </a:ext>
            </a:extLst>
          </p:cNvPr>
          <p:cNvSpPr>
            <a:spLocks noGrp="1"/>
          </p:cNvSpPr>
          <p:nvPr>
            <p:ph idx="1"/>
          </p:nvPr>
        </p:nvSpPr>
        <p:spPr>
          <a:xfrm>
            <a:off x="677334" y="1389772"/>
            <a:ext cx="11010338" cy="5242978"/>
          </a:xfrm>
        </p:spPr>
        <p:txBody>
          <a:bodyPr vert="horz" lIns="91440" tIns="45720" rIns="91440" bIns="45720" rtlCol="0" anchor="t">
            <a:normAutofit/>
          </a:bodyPr>
          <a:lstStyle/>
          <a:p>
            <a:pPr marL="0" indent="0">
              <a:buNone/>
            </a:pPr>
            <a:r>
              <a:rPr lang="en-GB"/>
              <a:t>To have </a:t>
            </a:r>
            <a:r>
              <a:rPr lang="en-GB" b="1"/>
              <a:t>SECURE ACSESS</a:t>
            </a:r>
            <a:r>
              <a:rPr lang="en-GB"/>
              <a:t> the agency can use Multi-Factor Authentication, which is more than just a password which ensures the safety of any important information. Another way that Green field can have secure access is by using device security controls which means that only allowed devices can log in.</a:t>
            </a:r>
          </a:p>
          <a:p>
            <a:pPr marL="0" indent="0">
              <a:buNone/>
            </a:pPr>
            <a:r>
              <a:rPr lang="en-GB"/>
              <a:t>To have </a:t>
            </a:r>
            <a:r>
              <a:rPr lang="en-GB" b="1"/>
              <a:t>EMAIL AWARENESS</a:t>
            </a:r>
            <a:r>
              <a:rPr lang="en-GB"/>
              <a:t> the agency can Teach the staff correctly about how to handle all the Emails and how they can spot fake emails. They should also practice with fake scam emails, so that staff know what a scam email looks like and what they should look for in the future. The agency should also set clear email rules such as , don’t share your passwords and to be aware of certain links and attachments. </a:t>
            </a:r>
          </a:p>
          <a:p>
            <a:pPr marL="0" indent="0">
              <a:buNone/>
            </a:pPr>
            <a:r>
              <a:rPr lang="en-GB"/>
              <a:t>To have the correct</a:t>
            </a:r>
            <a:r>
              <a:rPr lang="en-GB" b="1"/>
              <a:t> DATA MANAGEMENT</a:t>
            </a:r>
            <a:r>
              <a:rPr lang="en-GB"/>
              <a:t> the agency should have someone who is accountable for the information and someone who is in charge of the quality of the information. There should be clear set governance rules of who can access what information and why. There should also be set policies for Data; collection, usage , retention, and deletion.</a:t>
            </a:r>
          </a:p>
          <a:p>
            <a:pPr marL="0" indent="0">
              <a:buNone/>
            </a:pPr>
            <a:r>
              <a:rPr lang="en-GB"/>
              <a:t>To have </a:t>
            </a:r>
            <a:r>
              <a:rPr lang="en-GB" b="1"/>
              <a:t>CONFIDENTIALITY AND COMPLIANCE</a:t>
            </a:r>
            <a:r>
              <a:rPr lang="en-GB"/>
              <a:t> the agency should have clear rules on how the data must be used and protected. They should keep the data secure and make sure to train and teach the staff how to handle confidential information correctly. The staff should sign confidentiality agreements.</a:t>
            </a:r>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C86D8B97-B97D-DD7F-14CB-4872B84506AF}"/>
              </a:ext>
            </a:extLst>
          </p:cNvPr>
          <p:cNvSpPr txBox="1"/>
          <p:nvPr/>
        </p:nvSpPr>
        <p:spPr>
          <a:xfrm>
            <a:off x="208767" y="219205"/>
            <a:ext cx="223380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Task 3 </a:t>
            </a:r>
          </a:p>
        </p:txBody>
      </p:sp>
    </p:spTree>
    <p:extLst>
      <p:ext uri="{BB962C8B-B14F-4D97-AF65-F5344CB8AC3E}">
        <p14:creationId xmlns:p14="http://schemas.microsoft.com/office/powerpoint/2010/main" val="366151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7280D-447B-26C6-6BF4-CE649F0B1065}"/>
              </a:ext>
            </a:extLst>
          </p:cNvPr>
          <p:cNvSpPr>
            <a:spLocks noGrp="1"/>
          </p:cNvSpPr>
          <p:nvPr>
            <p:ph type="title"/>
          </p:nvPr>
        </p:nvSpPr>
        <p:spPr>
          <a:xfrm>
            <a:off x="708649" y="609600"/>
            <a:ext cx="8627983" cy="537924"/>
          </a:xfrm>
        </p:spPr>
        <p:txBody>
          <a:bodyPr>
            <a:normAutofit fontScale="90000"/>
          </a:bodyPr>
          <a:lstStyle/>
          <a:p>
            <a:r>
              <a:rPr lang="en-GB"/>
              <a:t>Steps to move forward with safety and data protection of Green field </a:t>
            </a:r>
          </a:p>
        </p:txBody>
      </p:sp>
      <p:graphicFrame>
        <p:nvGraphicFramePr>
          <p:cNvPr id="4" name="Content Placeholder 3">
            <a:extLst>
              <a:ext uri="{FF2B5EF4-FFF2-40B4-BE49-F238E27FC236}">
                <a16:creationId xmlns:a16="http://schemas.microsoft.com/office/drawing/2014/main" id="{9FA03391-C82D-78EA-5201-D2C0BAAD3855}"/>
              </a:ext>
            </a:extLst>
          </p:cNvPr>
          <p:cNvGraphicFramePr>
            <a:graphicFrameLocks noGrp="1"/>
          </p:cNvGraphicFramePr>
          <p:nvPr>
            <p:ph idx="1"/>
            <p:extLst>
              <p:ext uri="{D42A27DB-BD31-4B8C-83A1-F6EECF244321}">
                <p14:modId xmlns:p14="http://schemas.microsoft.com/office/powerpoint/2010/main" val="515817537"/>
              </p:ext>
            </p:extLst>
          </p:nvPr>
        </p:nvGraphicFramePr>
        <p:xfrm>
          <a:off x="709808" y="1753643"/>
          <a:ext cx="9959716" cy="5264388"/>
        </p:xfrm>
        <a:graphic>
          <a:graphicData uri="http://schemas.openxmlformats.org/drawingml/2006/table">
            <a:tbl>
              <a:tblPr firstRow="1" bandRow="1">
                <a:tableStyleId>{5C22544A-7EE6-4342-B048-85BDC9FD1C3A}</a:tableStyleId>
              </a:tblPr>
              <a:tblGrid>
                <a:gridCol w="2412495">
                  <a:extLst>
                    <a:ext uri="{9D8B030D-6E8A-4147-A177-3AD203B41FA5}">
                      <a16:colId xmlns:a16="http://schemas.microsoft.com/office/drawing/2014/main" val="1229234179"/>
                    </a:ext>
                  </a:extLst>
                </a:gridCol>
                <a:gridCol w="2412495">
                  <a:extLst>
                    <a:ext uri="{9D8B030D-6E8A-4147-A177-3AD203B41FA5}">
                      <a16:colId xmlns:a16="http://schemas.microsoft.com/office/drawing/2014/main" val="1497534823"/>
                    </a:ext>
                  </a:extLst>
                </a:gridCol>
                <a:gridCol w="2412495">
                  <a:extLst>
                    <a:ext uri="{9D8B030D-6E8A-4147-A177-3AD203B41FA5}">
                      <a16:colId xmlns:a16="http://schemas.microsoft.com/office/drawing/2014/main" val="3798760160"/>
                    </a:ext>
                  </a:extLst>
                </a:gridCol>
                <a:gridCol w="2722231">
                  <a:extLst>
                    <a:ext uri="{9D8B030D-6E8A-4147-A177-3AD203B41FA5}">
                      <a16:colId xmlns:a16="http://schemas.microsoft.com/office/drawing/2014/main" val="664841881"/>
                    </a:ext>
                  </a:extLst>
                </a:gridCol>
              </a:tblGrid>
              <a:tr h="962316">
                <a:tc>
                  <a:txBody>
                    <a:bodyPr/>
                    <a:lstStyle/>
                    <a:p>
                      <a:r>
                        <a:rPr lang="en-GB"/>
                        <a:t>Secure access </a:t>
                      </a:r>
                    </a:p>
                  </a:txBody>
                  <a:tcPr/>
                </a:tc>
                <a:tc>
                  <a:txBody>
                    <a:bodyPr/>
                    <a:lstStyle/>
                    <a:p>
                      <a:r>
                        <a:rPr lang="en-GB"/>
                        <a:t>Email access </a:t>
                      </a:r>
                    </a:p>
                  </a:txBody>
                  <a:tcPr/>
                </a:tc>
                <a:tc>
                  <a:txBody>
                    <a:bodyPr/>
                    <a:lstStyle/>
                    <a:p>
                      <a:r>
                        <a:rPr lang="en-GB"/>
                        <a:t>Data Management </a:t>
                      </a:r>
                    </a:p>
                  </a:txBody>
                  <a:tcPr/>
                </a:tc>
                <a:tc>
                  <a:txBody>
                    <a:bodyPr/>
                    <a:lstStyle/>
                    <a:p>
                      <a:r>
                        <a:rPr lang="en-GB"/>
                        <a:t>Confidentiality and compliance </a:t>
                      </a:r>
                    </a:p>
                  </a:txBody>
                  <a:tcPr/>
                </a:tc>
                <a:extLst>
                  <a:ext uri="{0D108BD9-81ED-4DB2-BD59-A6C34878D82A}">
                    <a16:rowId xmlns:a16="http://schemas.microsoft.com/office/drawing/2014/main" val="2806774919"/>
                  </a:ext>
                </a:extLst>
              </a:tr>
              <a:tr h="962316">
                <a:tc>
                  <a:txBody>
                    <a:bodyPr/>
                    <a:lstStyle/>
                    <a:p>
                      <a:r>
                        <a:rPr lang="en-US"/>
                        <a:t>Multi-Factor authentication- ensures safety of information.</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886108049"/>
                  </a:ext>
                </a:extLst>
              </a:tr>
              <a:tr h="962316">
                <a:tc>
                  <a:txBody>
                    <a:bodyPr/>
                    <a:lstStyle/>
                    <a:p>
                      <a:pPr lvl="0">
                        <a:buNone/>
                      </a:pPr>
                      <a:r>
                        <a:rPr lang="en-GB"/>
                        <a:t>Secure </a:t>
                      </a:r>
                      <a:r>
                        <a:rPr lang="en-GB" err="1"/>
                        <a:t>acsess</a:t>
                      </a:r>
                      <a:r>
                        <a:rPr lang="en-GB"/>
                        <a:t> by using data security controls.</a:t>
                      </a:r>
                    </a:p>
                  </a:txBody>
                  <a:tcPr/>
                </a:tc>
                <a:tc>
                  <a:txBody>
                    <a:bodyPr/>
                    <a:lstStyle/>
                    <a:p>
                      <a:pPr lvl="0">
                        <a:buNone/>
                      </a:pPr>
                      <a:endParaRPr lang="en-GB"/>
                    </a:p>
                  </a:txBody>
                  <a:tcPr/>
                </a:tc>
                <a:tc>
                  <a:txBody>
                    <a:bodyPr/>
                    <a:lstStyle/>
                    <a:p>
                      <a:pPr lvl="0">
                        <a:buNone/>
                      </a:pPr>
                      <a:endParaRPr lang="en-GB"/>
                    </a:p>
                  </a:txBody>
                  <a:tcPr/>
                </a:tc>
                <a:tc>
                  <a:txBody>
                    <a:bodyPr/>
                    <a:lstStyle/>
                    <a:p>
                      <a:pPr lvl="0">
                        <a:buNone/>
                      </a:pPr>
                      <a:endParaRPr lang="en-GB"/>
                    </a:p>
                  </a:txBody>
                  <a:tcPr/>
                </a:tc>
                <a:extLst>
                  <a:ext uri="{0D108BD9-81ED-4DB2-BD59-A6C34878D82A}">
                    <a16:rowId xmlns:a16="http://schemas.microsoft.com/office/drawing/2014/main" val="2154711339"/>
                  </a:ext>
                </a:extLst>
              </a:tr>
              <a:tr h="962316">
                <a:tc>
                  <a:txBody>
                    <a:bodyPr/>
                    <a:lstStyle/>
                    <a:p>
                      <a:pPr lvl="0">
                        <a:buNone/>
                      </a:pPr>
                      <a:r>
                        <a:rPr lang="en-GB"/>
                        <a:t>Define </a:t>
                      </a:r>
                      <a:r>
                        <a:rPr lang="en-GB" err="1"/>
                        <a:t>who </a:t>
                      </a:r>
                      <a:r>
                        <a:rPr lang="en-GB"/>
                        <a:t>has authorisation  to </a:t>
                      </a:r>
                      <a:r>
                        <a:rPr lang="en-GB" err="1"/>
                        <a:t>acsess</a:t>
                      </a:r>
                      <a:r>
                        <a:rPr lang="en-GB"/>
                        <a:t> certain documents </a:t>
                      </a:r>
                    </a:p>
                  </a:txBody>
                  <a:tcPr/>
                </a:tc>
                <a:tc>
                  <a:txBody>
                    <a:bodyPr/>
                    <a:lstStyle/>
                    <a:p>
                      <a:pPr lvl="0">
                        <a:buNone/>
                      </a:pPr>
                      <a:endParaRPr lang="en-GB"/>
                    </a:p>
                  </a:txBody>
                  <a:tcPr/>
                </a:tc>
                <a:tc>
                  <a:txBody>
                    <a:bodyPr/>
                    <a:lstStyle/>
                    <a:p>
                      <a:pPr lvl="0">
                        <a:buNone/>
                      </a:pPr>
                      <a:endParaRPr lang="en-GB"/>
                    </a:p>
                  </a:txBody>
                  <a:tcPr/>
                </a:tc>
                <a:tc>
                  <a:txBody>
                    <a:bodyPr/>
                    <a:lstStyle/>
                    <a:p>
                      <a:pPr lvl="0">
                        <a:buNone/>
                      </a:pPr>
                      <a:endParaRPr lang="en-GB"/>
                    </a:p>
                  </a:txBody>
                  <a:tcPr/>
                </a:tc>
                <a:extLst>
                  <a:ext uri="{0D108BD9-81ED-4DB2-BD59-A6C34878D82A}">
                    <a16:rowId xmlns:a16="http://schemas.microsoft.com/office/drawing/2014/main" val="3065410572"/>
                  </a:ext>
                </a:extLst>
              </a:tr>
              <a:tr h="962316">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934828426"/>
                  </a:ext>
                </a:extLst>
              </a:tr>
            </a:tbl>
          </a:graphicData>
        </a:graphic>
      </p:graphicFrame>
    </p:spTree>
    <p:extLst>
      <p:ext uri="{BB962C8B-B14F-4D97-AF65-F5344CB8AC3E}">
        <p14:creationId xmlns:p14="http://schemas.microsoft.com/office/powerpoint/2010/main" val="3596809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8DFF4-4A58-B70E-E629-912E94261F0A}"/>
              </a:ext>
            </a:extLst>
          </p:cNvPr>
          <p:cNvSpPr>
            <a:spLocks noGrp="1"/>
          </p:cNvSpPr>
          <p:nvPr>
            <p:ph type="title"/>
          </p:nvPr>
        </p:nvSpPr>
        <p:spPr/>
        <p:txBody>
          <a:bodyPr/>
          <a:lstStyle/>
          <a:p>
            <a:r>
              <a:rPr lang="en-GB">
                <a:latin typeface="Trebuchet MS"/>
              </a:rPr>
              <a:t>References Task 3</a:t>
            </a:r>
            <a:r>
              <a:rPr lang="en-GB" i="1">
                <a:latin typeface="Lucida Calligraphy"/>
              </a:rPr>
              <a:t> </a:t>
            </a:r>
            <a:endParaRPr lang="en-US"/>
          </a:p>
        </p:txBody>
      </p:sp>
      <p:sp>
        <p:nvSpPr>
          <p:cNvPr id="3" name="Content Placeholder 2">
            <a:extLst>
              <a:ext uri="{FF2B5EF4-FFF2-40B4-BE49-F238E27FC236}">
                <a16:creationId xmlns:a16="http://schemas.microsoft.com/office/drawing/2014/main" id="{4B8DB0E2-CC72-5C29-EDD4-8FDB1FD2ACC0}"/>
              </a:ext>
            </a:extLst>
          </p:cNvPr>
          <p:cNvSpPr>
            <a:spLocks noGrp="1"/>
          </p:cNvSpPr>
          <p:nvPr>
            <p:ph idx="1"/>
          </p:nvPr>
        </p:nvSpPr>
        <p:spPr>
          <a:xfrm>
            <a:off x="677334" y="2160589"/>
            <a:ext cx="8596668" cy="4414173"/>
          </a:xfrm>
        </p:spPr>
        <p:txBody>
          <a:bodyPr vert="horz" lIns="91440" tIns="45720" rIns="91440" bIns="45720" rtlCol="0" anchor="t">
            <a:normAutofit/>
          </a:bodyPr>
          <a:lstStyle/>
          <a:p>
            <a:pPr marL="0" indent="0">
              <a:buNone/>
            </a:pPr>
            <a:r>
              <a:rPr lang="en-GB">
                <a:latin typeface="Arial Nova"/>
              </a:rPr>
              <a:t>References Task 3 </a:t>
            </a:r>
          </a:p>
          <a:p>
            <a:pPr marL="0" indent="0">
              <a:buNone/>
            </a:pPr>
            <a:endParaRPr lang="en-GB">
              <a:latin typeface="Arial Nova"/>
            </a:endParaRPr>
          </a:p>
          <a:p>
            <a:r>
              <a:rPr lang="en-GB">
                <a:latin typeface="Arial Nova"/>
              </a:rPr>
              <a:t>Finio, M and Downie, A. (2024) </a:t>
            </a:r>
            <a:r>
              <a:rPr lang="en-GB">
                <a:solidFill>
                  <a:schemeClr val="tx1"/>
                </a:solidFill>
                <a:latin typeface="IBM Plex Sans"/>
              </a:rPr>
              <a:t>What is a cybersecurity risk assessment? IBM Available at: </a:t>
            </a:r>
            <a:r>
              <a:rPr lang="en-GB">
                <a:solidFill>
                  <a:schemeClr val="accent1"/>
                </a:solidFill>
                <a:ea typeface="+mn-lt"/>
                <a:cs typeface="+mn-lt"/>
                <a:hlinkClick r:id="rId2">
                  <a:extLst>
                    <a:ext uri="{A12FA001-AC4F-418D-AE19-62706E023703}">
                      <ahyp:hlinkClr xmlns:ahyp="http://schemas.microsoft.com/office/drawing/2018/hyperlinkcolor" val="tx"/>
                    </a:ext>
                  </a:extLst>
                </a:hlinkClick>
              </a:rPr>
              <a:t>https://www.ibm.com/think/topics/cybersecurity-risk-assessment</a:t>
            </a:r>
            <a:r>
              <a:rPr lang="en-GB">
                <a:solidFill>
                  <a:schemeClr val="tx1"/>
                </a:solidFill>
                <a:ea typeface="+mn-lt"/>
                <a:cs typeface="Times New Roman"/>
              </a:rPr>
              <a:t> Accessed: 7 February 2026</a:t>
            </a:r>
            <a:endParaRPr lang="en-GB">
              <a:solidFill>
                <a:schemeClr val="tx1"/>
              </a:solidFill>
              <a:latin typeface="Trebuchet MS"/>
              <a:cs typeface="Times New Roman"/>
            </a:endParaRPr>
          </a:p>
          <a:p>
            <a:endParaRPr lang="en-GB">
              <a:solidFill>
                <a:schemeClr val="tx1"/>
              </a:solidFill>
              <a:latin typeface="IBM Plex Sans"/>
              <a:ea typeface="+mn-lt"/>
              <a:cs typeface="Times New Roman"/>
            </a:endParaRPr>
          </a:p>
          <a:p>
            <a:r>
              <a:rPr lang="en-GB" err="1">
                <a:ea typeface="+mn-lt"/>
                <a:cs typeface="+mn-lt"/>
              </a:rPr>
              <a:t>Cloudian</a:t>
            </a:r>
            <a:r>
              <a:rPr lang="en-GB">
                <a:ea typeface="+mn-lt"/>
                <a:cs typeface="+mn-lt"/>
              </a:rPr>
              <a:t> 9 (</a:t>
            </a:r>
            <a:r>
              <a:rPr lang="en-GB" err="1">
                <a:ea typeface="+mn-lt"/>
                <a:cs typeface="+mn-lt"/>
              </a:rPr>
              <a:t>n.d</a:t>
            </a:r>
            <a:r>
              <a:rPr lang="en-GB">
                <a:ea typeface="+mn-lt"/>
                <a:cs typeface="+mn-lt"/>
              </a:rPr>
              <a:t>) </a:t>
            </a:r>
            <a:r>
              <a:rPr lang="en-GB">
                <a:latin typeface="Fira Sans"/>
                <a:ea typeface="+mn-lt"/>
                <a:cs typeface="+mn-lt"/>
              </a:rPr>
              <a:t>8 Data Security Best Practices You Must Know. Available at: </a:t>
            </a:r>
            <a:r>
              <a:rPr lang="en-GB">
                <a:ea typeface="+mn-lt"/>
                <a:cs typeface="+mn-lt"/>
                <a:hlinkClick r:id="rId3"/>
              </a:rPr>
              <a:t>https://cloudian.com/guides/data-security/8-data-security-best-practices-you-must-know</a:t>
            </a:r>
            <a:r>
              <a:rPr lang="en-GB">
                <a:ea typeface="+mn-lt"/>
                <a:cs typeface="+mn-lt"/>
              </a:rPr>
              <a:t> Accessed: 7 February 2026</a:t>
            </a:r>
          </a:p>
          <a:p>
            <a:r>
              <a:rPr lang="en-GB">
                <a:ea typeface="+mn-lt"/>
                <a:cs typeface="+mn-lt"/>
                <a:hlinkClick r:id="rId4">
                  <a:extLst>
                    <a:ext uri="{A12FA001-AC4F-418D-AE19-62706E023703}">
                      <ahyp:hlinkClr xmlns:ahyp="http://schemas.microsoft.com/office/drawing/2018/hyperlinkcolor" val="tx"/>
                    </a:ext>
                  </a:extLst>
                </a:hlinkClick>
              </a:rPr>
              <a:t>A guide to data security | </a:t>
            </a:r>
            <a:r>
              <a:rPr lang="en-GB">
                <a:ea typeface="+mn-lt"/>
                <a:cs typeface="+mn-lt"/>
                <a:hlinkClick r:id="rId4"/>
              </a:rPr>
              <a:t>ICO</a:t>
            </a:r>
            <a:r>
              <a:rPr lang="en-GB">
                <a:solidFill>
                  <a:srgbClr val="FFFFFF"/>
                </a:solidFill>
                <a:latin typeface="Trebuchet MS"/>
                <a:ea typeface="Verdana"/>
                <a:cs typeface="+mn-lt"/>
                <a:hlinkClick r:id="rId4"/>
              </a:rPr>
              <a:t>Due to the Data (Use and Access) Act coming into law on 19 June 2025, this guidance is under review and may be subject to change. The Plans for new and updated guidance page will tell you about which guidance will be updated and when this will happen. </a:t>
            </a:r>
            <a:endParaRPr lang="en-GB">
              <a:solidFill>
                <a:srgbClr val="000000"/>
              </a:solidFill>
              <a:highlight>
                <a:srgbClr val="FBE7D1"/>
              </a:highlight>
              <a:latin typeface="Trebuchet MS"/>
              <a:ea typeface="Verdana"/>
              <a:cs typeface="+mn-lt"/>
              <a:hlinkClick r:id="rId4"/>
            </a:endParaRPr>
          </a:p>
          <a:p>
            <a:endParaRPr lang="en-GB">
              <a:solidFill>
                <a:srgbClr val="FFFFFF"/>
              </a:solidFill>
              <a:latin typeface="Trebuchet MS"/>
              <a:ea typeface="Verdana"/>
              <a:cs typeface="+mn-lt"/>
            </a:endParaRPr>
          </a:p>
          <a:p>
            <a:pPr marL="285750" indent="-285750">
              <a:buFont typeface="Calibri" charset="2"/>
              <a:buChar char="-"/>
            </a:pPr>
            <a:endParaRPr lang="en-GB">
              <a:latin typeface="Trebuchet MS"/>
            </a:endParaRPr>
          </a:p>
          <a:p>
            <a:pPr>
              <a:buFont typeface="Calibri" charset="2"/>
              <a:buChar char="-"/>
            </a:pPr>
            <a:endParaRPr lang="en-GB"/>
          </a:p>
          <a:p>
            <a:pPr marL="0" indent="0">
              <a:buNone/>
            </a:pPr>
            <a:endParaRPr lang="en-GB"/>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3939824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02542-A68C-8A83-6734-1C9358C33843}"/>
              </a:ext>
            </a:extLst>
          </p:cNvPr>
          <p:cNvSpPr>
            <a:spLocks noGrp="1"/>
          </p:cNvSpPr>
          <p:nvPr>
            <p:ph type="title"/>
          </p:nvPr>
        </p:nvSpPr>
        <p:spPr/>
        <p:txBody>
          <a:bodyPr/>
          <a:lstStyle/>
          <a:p>
            <a:r>
              <a:rPr lang="en-GB"/>
              <a:t>References Task 1</a:t>
            </a:r>
            <a:endParaRPr lang="en-US"/>
          </a:p>
        </p:txBody>
      </p:sp>
      <p:sp>
        <p:nvSpPr>
          <p:cNvPr id="3" name="Content Placeholder 2">
            <a:extLst>
              <a:ext uri="{FF2B5EF4-FFF2-40B4-BE49-F238E27FC236}">
                <a16:creationId xmlns:a16="http://schemas.microsoft.com/office/drawing/2014/main" id="{81D5419B-05C2-500C-972F-98C17E9D4274}"/>
              </a:ext>
            </a:extLst>
          </p:cNvPr>
          <p:cNvSpPr>
            <a:spLocks noGrp="1"/>
          </p:cNvSpPr>
          <p:nvPr>
            <p:ph idx="1"/>
          </p:nvPr>
        </p:nvSpPr>
        <p:spPr>
          <a:xfrm>
            <a:off x="542864" y="1275324"/>
            <a:ext cx="9504343" cy="5584066"/>
          </a:xfrm>
        </p:spPr>
        <p:txBody>
          <a:bodyPr vert="horz" lIns="91440" tIns="45720" rIns="91440" bIns="45720" rtlCol="0" anchor="t">
            <a:normAutofit/>
          </a:bodyPr>
          <a:lstStyle/>
          <a:p>
            <a:r>
              <a:rPr lang="en-GB">
                <a:ea typeface="+mn-lt"/>
                <a:cs typeface="+mn-lt"/>
              </a:rPr>
              <a:t>Healey, J., Davey, V., Liddle, J., O'Rourke, G., Hanratty, B. and Beresford, B. (2024) </a:t>
            </a:r>
            <a:r>
              <a:rPr lang="en-GB" i="1">
                <a:ea typeface="+mn-lt"/>
                <a:cs typeface="+mn-lt"/>
              </a:rPr>
              <a:t>UK </a:t>
            </a:r>
            <a:r>
              <a:rPr lang="en-GB">
                <a:ea typeface="+mn-lt"/>
                <a:cs typeface="+mn-lt"/>
              </a:rPr>
              <a:t>homecare providers' views about and experiences of digitalisation: A national survey.</a:t>
            </a:r>
            <a:r>
              <a:rPr lang="en-GB" i="1">
                <a:ea typeface="+mn-lt"/>
                <a:cs typeface="+mn-lt"/>
              </a:rPr>
              <a:t> Digital Health</a:t>
            </a:r>
            <a:r>
              <a:rPr lang="en-GB">
                <a:ea typeface="+mn-lt"/>
                <a:cs typeface="+mn-lt"/>
              </a:rPr>
              <a:t>, 10, pp. 1-11.  </a:t>
            </a:r>
            <a:r>
              <a:rPr lang="en-GB">
                <a:ea typeface="+mn-lt"/>
                <a:cs typeface="+mn-lt"/>
                <a:hlinkClick r:id="rId2"/>
              </a:rPr>
              <a:t>https://journals.sagepub.com/doi/epub/10.1177/20552076241255477</a:t>
            </a:r>
            <a:r>
              <a:rPr lang="en-GB">
                <a:ea typeface="+mn-lt"/>
                <a:cs typeface="+mn-lt"/>
              </a:rPr>
              <a:t> </a:t>
            </a:r>
            <a:endParaRPr lang="en-GB"/>
          </a:p>
          <a:p>
            <a:r>
              <a:rPr lang="en-GB">
                <a:ea typeface="+mn-lt"/>
                <a:cs typeface="+mn-lt"/>
              </a:rPr>
              <a:t>Bean, T.W. (2016) Digital media and cosmopolitan critical literacy: Research and practice. In: Guzzetti, B.J. and Lesley, M</a:t>
            </a:r>
            <a:r>
              <a:rPr lang="en-GB" i="1">
                <a:ea typeface="+mn-lt"/>
                <a:cs typeface="+mn-lt"/>
              </a:rPr>
              <a:t>.</a:t>
            </a:r>
            <a:r>
              <a:rPr lang="en-GB">
                <a:ea typeface="+mn-lt"/>
                <a:cs typeface="+mn-lt"/>
              </a:rPr>
              <a:t> (eds.) </a:t>
            </a:r>
            <a:r>
              <a:rPr lang="en-GB" i="1">
                <a:ea typeface="+mn-lt"/>
                <a:cs typeface="+mn-lt"/>
              </a:rPr>
              <a:t>Handbook of research on the societal impact of digital media. IGI Global,</a:t>
            </a:r>
            <a:r>
              <a:rPr lang="en-GB">
                <a:ea typeface="+mn-lt"/>
                <a:cs typeface="+mn-lt"/>
              </a:rPr>
              <a:t> 47–48. Available at: </a:t>
            </a:r>
            <a:r>
              <a:rPr lang="en-GB" err="1">
                <a:ea typeface="+mn-lt"/>
                <a:cs typeface="+mn-lt"/>
                <a:hlinkClick r:id="rId3"/>
              </a:rPr>
              <a:t>Digital</a:t>
            </a:r>
            <a:r>
              <a:rPr lang="en-GB">
                <a:ea typeface="+mn-lt"/>
                <a:cs typeface="+mn-lt"/>
                <a:hlinkClick r:id="rId3"/>
              </a:rPr>
              <a:t> Media and Cosmopolitan Critical Literacy: Research and Practice Book Chapter | IGI Global Scientific Publishing</a:t>
            </a:r>
            <a:r>
              <a:rPr lang="en-GB">
                <a:ea typeface="+mn-lt"/>
                <a:cs typeface="+mn-lt"/>
              </a:rPr>
              <a:t> </a:t>
            </a:r>
          </a:p>
          <a:p>
            <a:r>
              <a:rPr lang="en-GB">
                <a:ea typeface="+mn-lt"/>
                <a:cs typeface="+mn-lt"/>
              </a:rPr>
              <a:t>Hamblin, K., Burns, D. and </a:t>
            </a:r>
            <a:r>
              <a:rPr lang="en-GB" err="1">
                <a:ea typeface="+mn-lt"/>
                <a:cs typeface="+mn-lt"/>
              </a:rPr>
              <a:t>Goodlad</a:t>
            </a:r>
            <a:r>
              <a:rPr lang="en-GB">
                <a:ea typeface="+mn-lt"/>
                <a:cs typeface="+mn-lt"/>
              </a:rPr>
              <a:t>, C. (2025) Technology and homecare in the UK: Policy, storylines and practice, Journal of Social Policy, 54(4), pp. 412–428. Pages used: 421–425  </a:t>
            </a:r>
            <a:r>
              <a:rPr lang="en-GB">
                <a:solidFill>
                  <a:srgbClr val="333333"/>
                </a:solidFill>
                <a:latin typeface="Noto Sans"/>
                <a:ea typeface="Noto Sans"/>
                <a:cs typeface="Noto Sans"/>
              </a:rPr>
              <a:t> </a:t>
            </a:r>
            <a:r>
              <a:rPr lang="en-GB">
                <a:solidFill>
                  <a:srgbClr val="006FCA"/>
                </a:solidFill>
                <a:latin typeface="Noto Sans"/>
                <a:ea typeface="Noto Sans"/>
                <a:cs typeface="Noto Sans"/>
                <a:hlinkClick r:id="rId4"/>
              </a:rPr>
              <a:t>https://doi.org/10.1017/S0047279423000156</a:t>
            </a:r>
            <a:endParaRPr lang="en-GB">
              <a:solidFill>
                <a:srgbClr val="FFFFFF"/>
              </a:solidFill>
              <a:latin typeface="Trebuchet MS"/>
              <a:ea typeface="Noto Sans"/>
              <a:cs typeface="Noto Sans"/>
            </a:endParaRPr>
          </a:p>
          <a:p>
            <a:r>
              <a:rPr lang="en-GB">
                <a:solidFill>
                  <a:srgbClr val="FFFFFF"/>
                </a:solidFill>
                <a:latin typeface="Trebuchet MS"/>
                <a:ea typeface="Noto Sans"/>
                <a:cs typeface="Noto Sans"/>
              </a:rPr>
              <a:t>Cheuk, B. and Reedy, K. (2018) Transforming the workplace. In: Reedy, K. and</a:t>
            </a:r>
            <a:r>
              <a:rPr lang="en-GB">
                <a:ea typeface="+mn-lt"/>
                <a:cs typeface="+mn-lt"/>
              </a:rPr>
              <a:t> Parker, J. (eds.) </a:t>
            </a:r>
            <a:r>
              <a:rPr lang="en-GB" i="1">
                <a:ea typeface="+mn-lt"/>
                <a:cs typeface="+mn-lt"/>
              </a:rPr>
              <a:t>Digital literacy unpacked.</a:t>
            </a:r>
            <a:r>
              <a:rPr lang="en-GB">
                <a:ea typeface="+mn-lt"/>
                <a:cs typeface="+mn-lt"/>
              </a:rPr>
              <a:t> London: Facet Publishing, pp. 173–177. Available at: </a:t>
            </a:r>
            <a:r>
              <a:rPr lang="en-GB">
                <a:ea typeface="+mn-lt"/>
                <a:cs typeface="+mn-lt"/>
                <a:hlinkClick r:id="rId5"/>
              </a:rPr>
              <a:t>ProQuest </a:t>
            </a:r>
            <a:r>
              <a:rPr lang="en-GB" err="1">
                <a:ea typeface="+mn-lt"/>
                <a:cs typeface="+mn-lt"/>
                <a:hlinkClick r:id="rId5"/>
              </a:rPr>
              <a:t>Ebook</a:t>
            </a:r>
            <a:r>
              <a:rPr lang="en-GB">
                <a:ea typeface="+mn-lt"/>
                <a:cs typeface="+mn-lt"/>
                <a:hlinkClick r:id="rId5"/>
              </a:rPr>
              <a:t> Central - Reader</a:t>
            </a:r>
            <a:r>
              <a:rPr lang="en-GB">
                <a:ea typeface="+mn-lt"/>
                <a:cs typeface="+mn-lt"/>
              </a:rPr>
              <a:t>  </a:t>
            </a:r>
            <a:endParaRPr lang="en-GB"/>
          </a:p>
          <a:p>
            <a:r>
              <a:rPr lang="en-GB"/>
              <a:t>Microsoft (n.d.) </a:t>
            </a:r>
            <a:r>
              <a:rPr lang="en-GB" i="1"/>
              <a:t>Collaborate on word documents in real time co-authoring</a:t>
            </a:r>
            <a:r>
              <a:rPr lang="en-GB"/>
              <a:t>. Available at </a:t>
            </a:r>
            <a:r>
              <a:rPr lang="en-GB">
                <a:ea typeface="+mn-lt"/>
                <a:cs typeface="+mn-lt"/>
                <a:hlinkClick r:id="rId6"/>
              </a:rPr>
              <a:t>Collaborate on Word documents with real-time co-authoring - Microsoft Support</a:t>
            </a:r>
            <a:r>
              <a:rPr lang="en-GB"/>
              <a:t> Accessed: 4 February 2026)</a:t>
            </a:r>
          </a:p>
          <a:p>
            <a:endParaRPr lang="en-GB"/>
          </a:p>
          <a:p>
            <a:endParaRPr lang="en-GB"/>
          </a:p>
          <a:p>
            <a:pPr>
              <a:buNone/>
            </a:pPr>
            <a:endParaRPr lang="en-GB"/>
          </a:p>
          <a:p>
            <a:pPr marL="0" indent="0">
              <a:buNone/>
            </a:pPr>
            <a:endParaRPr lang="en-GB"/>
          </a:p>
        </p:txBody>
      </p:sp>
    </p:spTree>
    <p:extLst>
      <p:ext uri="{BB962C8B-B14F-4D97-AF65-F5344CB8AC3E}">
        <p14:creationId xmlns:p14="http://schemas.microsoft.com/office/powerpoint/2010/main" val="3641438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4870E-BE53-9D49-1155-3C39578CCB3C}"/>
              </a:ext>
            </a:extLst>
          </p:cNvPr>
          <p:cNvSpPr>
            <a:spLocks noGrp="1"/>
          </p:cNvSpPr>
          <p:nvPr>
            <p:ph type="title"/>
          </p:nvPr>
        </p:nvSpPr>
        <p:spPr>
          <a:xfrm>
            <a:off x="677334" y="396688"/>
            <a:ext cx="8596668" cy="1320800"/>
          </a:xfrm>
        </p:spPr>
        <p:txBody>
          <a:bodyPr/>
          <a:lstStyle/>
          <a:p>
            <a:r>
              <a:rPr lang="en-GB" i="1">
                <a:latin typeface="Lucida Calligraphy"/>
              </a:rPr>
              <a:t>Reference: task 2</a:t>
            </a:r>
          </a:p>
        </p:txBody>
      </p:sp>
      <p:sp>
        <p:nvSpPr>
          <p:cNvPr id="3" name="Content Placeholder 2">
            <a:extLst>
              <a:ext uri="{FF2B5EF4-FFF2-40B4-BE49-F238E27FC236}">
                <a16:creationId xmlns:a16="http://schemas.microsoft.com/office/drawing/2014/main" id="{393B47C8-C2E1-6C00-8BA3-9BCFE20E6F90}"/>
              </a:ext>
            </a:extLst>
          </p:cNvPr>
          <p:cNvSpPr>
            <a:spLocks noGrp="1"/>
          </p:cNvSpPr>
          <p:nvPr>
            <p:ph idx="1"/>
          </p:nvPr>
        </p:nvSpPr>
        <p:spPr>
          <a:xfrm>
            <a:off x="285128" y="753551"/>
            <a:ext cx="9382479" cy="5356446"/>
          </a:xfrm>
        </p:spPr>
        <p:txBody>
          <a:bodyPr vert="horz" lIns="91440" tIns="45720" rIns="91440" bIns="45720" rtlCol="0" anchor="t">
            <a:noAutofit/>
          </a:bodyPr>
          <a:lstStyle/>
          <a:p>
            <a:pPr marL="0" indent="0">
              <a:buNone/>
            </a:pPr>
            <a:endParaRPr lang="en-GB">
              <a:latin typeface="Times New Roman"/>
              <a:cs typeface="Times New Roman"/>
            </a:endParaRPr>
          </a:p>
          <a:p>
            <a:r>
              <a:rPr lang="en-GB">
                <a:solidFill>
                  <a:schemeClr val="tx1"/>
                </a:solidFill>
                <a:latin typeface="Times New Roman"/>
                <a:cs typeface="Times New Roman"/>
              </a:rPr>
              <a:t>Lawson, L., Di, R., Evans, J. and Saleem, W. (2023). Being a ‘Teams’ player: a quality improvement project expanding the role of Microsoft Teams to improve communication and efficiency of junior doctors in a ward-based hospital setting. </a:t>
            </a:r>
            <a:r>
              <a:rPr lang="en-GB">
                <a:solidFill>
                  <a:schemeClr val="tx1"/>
                </a:solidFill>
                <a:latin typeface="Times New Roman"/>
                <a:cs typeface="Times New Roman"/>
                <a:hlinkClick r:id="" action="ppaction://noaction">
                  <a:extLst>
                    <a:ext uri="{A12FA001-AC4F-418D-AE19-62706E023703}">
                      <ahyp:hlinkClr xmlns:ahyp="http://schemas.microsoft.com/office/drawing/2018/hyperlinkcolor" val="tx"/>
                    </a:ext>
                  </a:extLst>
                </a:hlinkClick>
              </a:rPr>
              <a:t>Future Healthcare Journal, 10(</a:t>
            </a:r>
            <a:r>
              <a:rPr lang="en-GB" err="1">
                <a:solidFill>
                  <a:schemeClr val="tx1"/>
                </a:solidFill>
                <a:latin typeface="Times New Roman"/>
                <a:cs typeface="Times New Roman"/>
                <a:hlinkClick r:id="" action="ppaction://noaction">
                  <a:extLst>
                    <a:ext uri="{A12FA001-AC4F-418D-AE19-62706E023703}">
                      <ahyp:hlinkClr xmlns:ahyp="http://schemas.microsoft.com/office/drawing/2018/hyperlinkcolor" val="tx"/>
                    </a:ext>
                  </a:extLst>
                </a:hlinkClick>
              </a:rPr>
              <a:t>Suppl</a:t>
            </a:r>
            <a:r>
              <a:rPr lang="en-GB">
                <a:solidFill>
                  <a:schemeClr val="tx1"/>
                </a:solidFill>
                <a:latin typeface="Times New Roman"/>
                <a:cs typeface="Times New Roman"/>
                <a:hlinkClick r:id="" action="ppaction://noaction">
                  <a:extLst>
                    <a:ext uri="{A12FA001-AC4F-418D-AE19-62706E023703}">
                      <ahyp:hlinkClr xmlns:ahyp="http://schemas.microsoft.com/office/drawing/2018/hyperlinkcolor" val="tx"/>
                    </a:ext>
                  </a:extLst>
                </a:hlinkClick>
              </a:rPr>
              <a:t> 3), pp.89–90.  </a:t>
            </a:r>
            <a:r>
              <a:rPr lang="en-GB">
                <a:solidFill>
                  <a:srgbClr val="0272B1"/>
                </a:solidFill>
                <a:latin typeface="Trebuchet MS"/>
                <a:ea typeface="+mn-lt"/>
                <a:cs typeface="Times New Roman"/>
                <a:hlinkClick r:id="rId2"/>
              </a:rPr>
              <a:t>https://doi.org/10.7861/fhj.10-3-s89</a:t>
            </a:r>
            <a:endParaRPr lang="en-GB" u="sng">
              <a:solidFill>
                <a:srgbClr val="205493"/>
              </a:solidFill>
              <a:highlight>
                <a:srgbClr val="FFFFFF"/>
              </a:highlight>
              <a:latin typeface="Trebuchet MS"/>
              <a:ea typeface="+mn-lt"/>
              <a:cs typeface="Times New Roman"/>
            </a:endParaRPr>
          </a:p>
          <a:p>
            <a:r>
              <a:rPr lang="en-GB">
                <a:solidFill>
                  <a:schemeClr val="tx1"/>
                </a:solidFill>
                <a:latin typeface="Times New Roman"/>
                <a:ea typeface="+mn-lt"/>
                <a:cs typeface="Times New Roman"/>
              </a:rPr>
              <a:t>Mehta, J., Yates, T., Smith, P., Henderson, D., Winteringham, G. and Burns, A. (2020</a:t>
            </a:r>
            <a:r>
              <a:rPr lang="en-GB">
                <a:solidFill>
                  <a:schemeClr val="tx1"/>
                </a:solidFill>
                <a:latin typeface="Times New Roman"/>
                <a:cs typeface="Times New Roman"/>
              </a:rPr>
              <a:t>). Rapid Implementation of Microsoft Teams in Response to COVID-19:</a:t>
            </a:r>
            <a:r>
              <a:rPr lang="en-GB" i="1">
                <a:solidFill>
                  <a:schemeClr val="tx1"/>
                </a:solidFill>
                <a:latin typeface="Times New Roman"/>
                <a:cs typeface="Times New Roman"/>
              </a:rPr>
              <a:t> One Acute Healthcare Organisation’s Experience</a:t>
            </a:r>
            <a:r>
              <a:rPr lang="en-GB">
                <a:solidFill>
                  <a:schemeClr val="tx1"/>
                </a:solidFill>
                <a:latin typeface="Times New Roman"/>
                <a:cs typeface="Times New Roman"/>
              </a:rPr>
              <a:t>. BMJ Health &amp; Care Informatics,  27(3). </a:t>
            </a:r>
            <a:r>
              <a:rPr lang="en-GB" sz="1600">
                <a:solidFill>
                  <a:schemeClr val="tx1"/>
                </a:solidFill>
                <a:latin typeface="Times New Roman"/>
                <a:ea typeface="+mn-lt"/>
                <a:cs typeface="Times New Roman"/>
              </a:rPr>
              <a:t> </a:t>
            </a:r>
            <a:r>
              <a:rPr lang="en-GB">
                <a:solidFill>
                  <a:schemeClr val="accent1"/>
                </a:solidFill>
                <a:latin typeface="Times New Roman"/>
                <a:ea typeface="+mn-lt"/>
                <a:cs typeface="Times New Roman"/>
                <a:hlinkClick r:id="rId3">
                  <a:extLst>
                    <a:ext uri="{A12FA001-AC4F-418D-AE19-62706E023703}">
                      <ahyp:hlinkClr xmlns:ahyp="http://schemas.microsoft.com/office/drawing/2018/hyperlinkcolor" val="tx"/>
                    </a:ext>
                  </a:extLst>
                </a:hlinkClick>
              </a:rPr>
              <a:t>http://doi.org/</a:t>
            </a:r>
            <a:r>
              <a:rPr lang="en-GB" u="sng">
                <a:solidFill>
                  <a:schemeClr val="accent1"/>
                </a:solidFill>
                <a:latin typeface="Times New Roman"/>
                <a:ea typeface="+mn-lt"/>
                <a:cs typeface="+mn-lt"/>
                <a:hlinkClick r:id="rId3">
                  <a:extLst>
                    <a:ext uri="{A12FA001-AC4F-418D-AE19-62706E023703}">
                      <ahyp:hlinkClr xmlns:ahyp="http://schemas.microsoft.com/office/drawing/2018/hyperlinkcolor" val="tx"/>
                    </a:ext>
                  </a:extLst>
                </a:hlinkClick>
              </a:rPr>
              <a:t>10.1136/bmjhci-</a:t>
            </a:r>
            <a:r>
              <a:rPr lang="en-GB">
                <a:solidFill>
                  <a:schemeClr val="accent1"/>
                </a:solidFill>
                <a:latin typeface="Times New Roman"/>
                <a:ea typeface="+mn-lt"/>
                <a:cs typeface="Times New Roman"/>
                <a:hlinkClick r:id="rId3">
                  <a:extLst>
                    <a:ext uri="{A12FA001-AC4F-418D-AE19-62706E023703}">
                      <ahyp:hlinkClr xmlns:ahyp="http://schemas.microsoft.com/office/drawing/2018/hyperlinkcolor" val="tx"/>
                    </a:ext>
                  </a:extLst>
                </a:hlinkClick>
              </a:rPr>
              <a:t>2020</a:t>
            </a:r>
            <a:r>
              <a:rPr lang="en-GB" u="sng">
                <a:solidFill>
                  <a:schemeClr val="accent1"/>
                </a:solidFill>
                <a:latin typeface="Times New Roman"/>
                <a:ea typeface="+mn-lt"/>
                <a:cs typeface="+mn-lt"/>
                <a:hlinkClick r:id="rId3">
                  <a:extLst>
                    <a:ext uri="{A12FA001-AC4F-418D-AE19-62706E023703}">
                      <ahyp:hlinkClr xmlns:ahyp="http://schemas.microsoft.com/office/drawing/2018/hyperlinkcolor" val="tx"/>
                    </a:ext>
                  </a:extLst>
                </a:hlinkClick>
              </a:rPr>
              <a:t>-100209</a:t>
            </a:r>
            <a:r>
              <a:rPr lang="en-GB" u="sng">
                <a:solidFill>
                  <a:schemeClr val="accent1"/>
                </a:solidFill>
                <a:latin typeface="Times New Roman"/>
                <a:ea typeface="+mn-lt"/>
                <a:cs typeface="+mn-lt"/>
              </a:rPr>
              <a:t> </a:t>
            </a:r>
            <a:endParaRPr lang="en-GB" u="sng">
              <a:solidFill>
                <a:schemeClr val="accent1"/>
              </a:solidFill>
              <a:latin typeface="Times New Roman"/>
              <a:cs typeface="Times New Roman"/>
            </a:endParaRPr>
          </a:p>
          <a:p>
            <a:r>
              <a:rPr lang="en-GB">
                <a:solidFill>
                  <a:schemeClr val="tx1"/>
                </a:solidFill>
                <a:latin typeface="Times New Roman"/>
                <a:cs typeface="Times New Roman"/>
              </a:rPr>
              <a:t>Microsoft (2026). </a:t>
            </a:r>
            <a:r>
              <a:rPr lang="en-GB" i="1">
                <a:solidFill>
                  <a:schemeClr val="tx1"/>
                </a:solidFill>
                <a:latin typeface="Times New Roman"/>
                <a:cs typeface="Times New Roman"/>
              </a:rPr>
              <a:t>Collaborate, Communicate &amp; Work Together in Microsoft Teams</a:t>
            </a:r>
            <a:r>
              <a:rPr lang="en-GB">
                <a:solidFill>
                  <a:schemeClr val="tx1"/>
                </a:solidFill>
                <a:latin typeface="Times New Roman"/>
                <a:cs typeface="Times New Roman"/>
              </a:rPr>
              <a:t>. [online] </a:t>
            </a:r>
            <a:r>
              <a:rPr lang="en-GB">
                <a:solidFill>
                  <a:schemeClr val="tx1"/>
                </a:solidFill>
                <a:latin typeface="Times New Roman"/>
                <a:cs typeface="Times New Roman"/>
                <a:hlinkClick r:id="rId4">
                  <a:extLst>
                    <a:ext uri="{A12FA001-AC4F-418D-AE19-62706E023703}">
                      <ahyp:hlinkClr xmlns:ahyp="http://schemas.microsoft.com/office/drawing/2018/hyperlinkcolor" val="tx"/>
                    </a:ext>
                  </a:extLst>
                </a:hlinkClick>
              </a:rPr>
              <a:t>www.microsoft.com</a:t>
            </a:r>
            <a:r>
              <a:rPr lang="en-GB">
                <a:solidFill>
                  <a:schemeClr val="tx1"/>
                </a:solidFill>
                <a:latin typeface="Times New Roman"/>
                <a:cs typeface="Times New Roman"/>
              </a:rPr>
              <a:t>. Available at:</a:t>
            </a:r>
            <a:r>
              <a:rPr lang="en-GB">
                <a:solidFill>
                  <a:schemeClr val="accent1"/>
                </a:solidFill>
                <a:latin typeface="Times New Roman"/>
                <a:cs typeface="Times New Roman"/>
              </a:rPr>
              <a:t> </a:t>
            </a:r>
            <a:r>
              <a:rPr lang="en-GB">
                <a:solidFill>
                  <a:schemeClr val="accent1"/>
                </a:solidFill>
                <a:latin typeface="Times New Roman"/>
                <a:cs typeface="Times New Roman"/>
                <a:hlinkClick r:id="rId5">
                  <a:extLst>
                    <a:ext uri="{A12FA001-AC4F-418D-AE19-62706E023703}">
                      <ahyp:hlinkClr xmlns:ahyp="http://schemas.microsoft.com/office/drawing/2018/hyperlinkcolor" val="tx"/>
                    </a:ext>
                  </a:extLst>
                </a:hlinkClick>
              </a:rPr>
              <a:t>https://www.microsoft.com/en-gb/microsoft-teams/collaboration</a:t>
            </a:r>
            <a:r>
              <a:rPr lang="en-GB">
                <a:solidFill>
                  <a:schemeClr val="tx1"/>
                </a:solidFill>
                <a:latin typeface="Times New Roman"/>
                <a:cs typeface="Times New Roman"/>
              </a:rPr>
              <a:t> [Accessed 7 Feb. 2026].</a:t>
            </a:r>
            <a:endParaRPr lang="en-GB">
              <a:solidFill>
                <a:schemeClr val="tx1"/>
              </a:solidFill>
            </a:endParaRPr>
          </a:p>
          <a:p>
            <a:r>
              <a:rPr lang="en-GB">
                <a:solidFill>
                  <a:schemeClr val="tx1"/>
                </a:solidFill>
                <a:latin typeface="Times New Roman"/>
                <a:cs typeface="Times New Roman"/>
              </a:rPr>
              <a:t>Mohan, M., Scally, R., Reed, J. and </a:t>
            </a:r>
            <a:r>
              <a:rPr lang="en-GB" err="1">
                <a:solidFill>
                  <a:schemeClr val="tx1"/>
                </a:solidFill>
                <a:latin typeface="Times New Roman"/>
                <a:cs typeface="Times New Roman"/>
              </a:rPr>
              <a:t>Cavaropol</a:t>
            </a:r>
            <a:r>
              <a:rPr lang="en-GB">
                <a:solidFill>
                  <a:schemeClr val="tx1"/>
                </a:solidFill>
                <a:latin typeface="Times New Roman"/>
                <a:cs typeface="Times New Roman"/>
              </a:rPr>
              <a:t>, C. (2021). Microsoft teams virtual handover system. </a:t>
            </a:r>
            <a:r>
              <a:rPr lang="en-GB" i="1" err="1">
                <a:solidFill>
                  <a:schemeClr val="tx1"/>
                </a:solidFill>
                <a:latin typeface="Times New Roman"/>
                <a:cs typeface="Times New Roman"/>
              </a:rPr>
              <a:t>BJPsych</a:t>
            </a:r>
            <a:r>
              <a:rPr lang="en-GB" i="1">
                <a:solidFill>
                  <a:schemeClr val="tx1"/>
                </a:solidFill>
                <a:latin typeface="Times New Roman"/>
                <a:cs typeface="Times New Roman"/>
              </a:rPr>
              <a:t> Open</a:t>
            </a:r>
            <a:r>
              <a:rPr lang="en-GB">
                <a:solidFill>
                  <a:schemeClr val="tx1"/>
                </a:solidFill>
                <a:latin typeface="Times New Roman"/>
                <a:cs typeface="Times New Roman"/>
              </a:rPr>
              <a:t>, 7(S1), pp.S209–S209  </a:t>
            </a:r>
            <a:r>
              <a:rPr lang="en-GB">
                <a:solidFill>
                  <a:schemeClr val="tx1"/>
                </a:solidFill>
                <a:latin typeface="Times New Roman"/>
                <a:ea typeface="Noto Sans"/>
                <a:cs typeface="Times New Roman"/>
              </a:rPr>
              <a:t> </a:t>
            </a:r>
            <a:r>
              <a:rPr lang="en-GB">
                <a:solidFill>
                  <a:srgbClr val="006FCA"/>
                </a:solidFill>
                <a:latin typeface="Noto Sans"/>
                <a:ea typeface="Noto Sans"/>
                <a:cs typeface="Noto Sans"/>
                <a:hlinkClick r:id="rId6"/>
              </a:rPr>
              <a:t>https://doi.org/10.1192/bjo.2021.559</a:t>
            </a:r>
            <a:r>
              <a:rPr lang="en-GB">
                <a:solidFill>
                  <a:schemeClr val="tx1"/>
                </a:solidFill>
                <a:latin typeface="Times New Roman"/>
                <a:cs typeface="Times New Roman"/>
              </a:rPr>
              <a:t>  </a:t>
            </a:r>
            <a:endParaRPr lang="en-GB">
              <a:solidFill>
                <a:schemeClr val="tx1"/>
              </a:solidFill>
              <a:latin typeface="Trebuchet MS"/>
              <a:cs typeface="Times New Roman"/>
            </a:endParaRPr>
          </a:p>
          <a:p>
            <a:endParaRPr lang="en-GB"/>
          </a:p>
        </p:txBody>
      </p:sp>
    </p:spTree>
    <p:extLst>
      <p:ext uri="{BB962C8B-B14F-4D97-AF65-F5344CB8AC3E}">
        <p14:creationId xmlns:p14="http://schemas.microsoft.com/office/powerpoint/2010/main" val="243993558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Module code: lchs4007 digital skills &amp; research methods </vt:lpstr>
      <vt:lpstr>Task 1 How Microsoft Word can be used at Greenfiled Home Care Agency</vt:lpstr>
      <vt:lpstr> </vt:lpstr>
      <vt:lpstr> </vt:lpstr>
      <vt:lpstr>Task 2- communication &amp; collaboration </vt:lpstr>
      <vt:lpstr>Task 2</vt:lpstr>
      <vt:lpstr>Task 2</vt:lpstr>
      <vt:lpstr>What steps can the Agency use to improve data security and data protection?</vt:lpstr>
      <vt:lpstr>Steps to move forward with safety and data protection of Green field </vt:lpstr>
      <vt:lpstr>References Task 3 </vt:lpstr>
      <vt:lpstr>References Task 1</vt:lpstr>
      <vt:lpstr>Reference: task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2026-01-21T12:03:47Z</dcterms:created>
  <dcterms:modified xsi:type="dcterms:W3CDTF">2026-02-16T02:01:38Z</dcterms:modified>
</cp:coreProperties>
</file>