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5" r:id="rId1"/>
    <p:sldMasterId id="2147484259" r:id="rId2"/>
  </p:sldMasterIdLst>
  <p:notesMasterIdLst>
    <p:notesMasterId r:id="rId17"/>
  </p:notesMasterIdLst>
  <p:sldIdLst>
    <p:sldId id="257" r:id="rId3"/>
    <p:sldId id="259" r:id="rId4"/>
    <p:sldId id="270" r:id="rId5"/>
    <p:sldId id="339" r:id="rId6"/>
    <p:sldId id="362" r:id="rId7"/>
    <p:sldId id="371" r:id="rId8"/>
    <p:sldId id="372" r:id="rId9"/>
    <p:sldId id="373" r:id="rId10"/>
    <p:sldId id="374" r:id="rId11"/>
    <p:sldId id="375" r:id="rId12"/>
    <p:sldId id="363" r:id="rId13"/>
    <p:sldId id="354" r:id="rId14"/>
    <p:sldId id="364" r:id="rId15"/>
    <p:sldId id="34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F0D8FA-9B8A-4E69-BDE1-CD16B2B55819}" v="1296" dt="2025-09-11T13:18:10.7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>
        <p:scale>
          <a:sx n="83" d="100"/>
          <a:sy n="83" d="100"/>
        </p:scale>
        <p:origin x="464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ian Felices" userId="8e38ee09-c2ff-4103-943a-2518637016e9" providerId="ADAL" clId="{33F0D8FA-9B8A-4E69-BDE1-CD16B2B55819}"/>
    <pc:docChg chg="custSel addSld delSld modSld">
      <pc:chgData name="Christian Felices" userId="8e38ee09-c2ff-4103-943a-2518637016e9" providerId="ADAL" clId="{33F0D8FA-9B8A-4E69-BDE1-CD16B2B55819}" dt="2025-09-11T13:18:37.258" v="1927" actId="20577"/>
      <pc:docMkLst>
        <pc:docMk/>
      </pc:docMkLst>
      <pc:sldChg chg="modSp mod">
        <pc:chgData name="Christian Felices" userId="8e38ee09-c2ff-4103-943a-2518637016e9" providerId="ADAL" clId="{33F0D8FA-9B8A-4E69-BDE1-CD16B2B55819}" dt="2025-09-11T12:30:51.016" v="24" actId="20577"/>
        <pc:sldMkLst>
          <pc:docMk/>
          <pc:sldMk cId="1370600217" sldId="257"/>
        </pc:sldMkLst>
        <pc:spChg chg="mod">
          <ac:chgData name="Christian Felices" userId="8e38ee09-c2ff-4103-943a-2518637016e9" providerId="ADAL" clId="{33F0D8FA-9B8A-4E69-BDE1-CD16B2B55819}" dt="2025-09-11T12:30:51.016" v="24" actId="20577"/>
          <ac:spMkLst>
            <pc:docMk/>
            <pc:sldMk cId="1370600217" sldId="257"/>
            <ac:spMk id="5" creationId="{C651EB77-20F7-46E6-B3C4-8AAFCDB63936}"/>
          </ac:spMkLst>
        </pc:spChg>
      </pc:sldChg>
      <pc:sldChg chg="modSp mod">
        <pc:chgData name="Christian Felices" userId="8e38ee09-c2ff-4103-943a-2518637016e9" providerId="ADAL" clId="{33F0D8FA-9B8A-4E69-BDE1-CD16B2B55819}" dt="2025-09-11T12:31:45.855" v="116" actId="20577"/>
        <pc:sldMkLst>
          <pc:docMk/>
          <pc:sldMk cId="2902155323" sldId="259"/>
        </pc:sldMkLst>
        <pc:spChg chg="mod">
          <ac:chgData name="Christian Felices" userId="8e38ee09-c2ff-4103-943a-2518637016e9" providerId="ADAL" clId="{33F0D8FA-9B8A-4E69-BDE1-CD16B2B55819}" dt="2025-09-11T12:31:45.855" v="116" actId="20577"/>
          <ac:spMkLst>
            <pc:docMk/>
            <pc:sldMk cId="2902155323" sldId="259"/>
            <ac:spMk id="12" creationId="{A1C6728F-6495-CA97-612E-6809487A5428}"/>
          </ac:spMkLst>
        </pc:spChg>
      </pc:sldChg>
      <pc:sldChg chg="addSp delSp modSp mod delAnim">
        <pc:chgData name="Christian Felices" userId="8e38ee09-c2ff-4103-943a-2518637016e9" providerId="ADAL" clId="{33F0D8FA-9B8A-4E69-BDE1-CD16B2B55819}" dt="2025-09-11T12:35:58.590" v="260" actId="1076"/>
        <pc:sldMkLst>
          <pc:docMk/>
          <pc:sldMk cId="2092189658" sldId="270"/>
        </pc:sldMkLst>
        <pc:spChg chg="mod">
          <ac:chgData name="Christian Felices" userId="8e38ee09-c2ff-4103-943a-2518637016e9" providerId="ADAL" clId="{33F0D8FA-9B8A-4E69-BDE1-CD16B2B55819}" dt="2025-09-11T12:32:34.836" v="153" actId="20577"/>
          <ac:spMkLst>
            <pc:docMk/>
            <pc:sldMk cId="2092189658" sldId="270"/>
            <ac:spMk id="2" creationId="{FFD8DD3B-4F69-9B0B-1D16-F43B613B5A61}"/>
          </ac:spMkLst>
        </pc:spChg>
        <pc:spChg chg="del">
          <ac:chgData name="Christian Felices" userId="8e38ee09-c2ff-4103-943a-2518637016e9" providerId="ADAL" clId="{33F0D8FA-9B8A-4E69-BDE1-CD16B2B55819}" dt="2025-09-11T12:32:20.835" v="117" actId="478"/>
          <ac:spMkLst>
            <pc:docMk/>
            <pc:sldMk cId="2092189658" sldId="270"/>
            <ac:spMk id="7" creationId="{FAA95C75-587A-68E2-7B59-8CED6276B34A}"/>
          </ac:spMkLst>
        </pc:spChg>
        <pc:spChg chg="add del mod">
          <ac:chgData name="Christian Felices" userId="8e38ee09-c2ff-4103-943a-2518637016e9" providerId="ADAL" clId="{33F0D8FA-9B8A-4E69-BDE1-CD16B2B55819}" dt="2025-09-11T12:32:24.936" v="118" actId="478"/>
          <ac:spMkLst>
            <pc:docMk/>
            <pc:sldMk cId="2092189658" sldId="270"/>
            <ac:spMk id="8" creationId="{1CC80EBD-B8CD-D512-07AE-9C1F1523C5C6}"/>
          </ac:spMkLst>
        </pc:spChg>
        <pc:spChg chg="add del mod">
          <ac:chgData name="Christian Felices" userId="8e38ee09-c2ff-4103-943a-2518637016e9" providerId="ADAL" clId="{33F0D8FA-9B8A-4E69-BDE1-CD16B2B55819}" dt="2025-09-11T12:33:40.987" v="155" actId="478"/>
          <ac:spMkLst>
            <pc:docMk/>
            <pc:sldMk cId="2092189658" sldId="270"/>
            <ac:spMk id="10" creationId="{2E24B8F1-B216-F44F-E824-923BA983767F}"/>
          </ac:spMkLst>
        </pc:spChg>
        <pc:spChg chg="add del">
          <ac:chgData name="Christian Felices" userId="8e38ee09-c2ff-4103-943a-2518637016e9" providerId="ADAL" clId="{33F0D8FA-9B8A-4E69-BDE1-CD16B2B55819}" dt="2025-09-11T12:33:45.705" v="157" actId="478"/>
          <ac:spMkLst>
            <pc:docMk/>
            <pc:sldMk cId="2092189658" sldId="270"/>
            <ac:spMk id="11" creationId="{228AE2AF-8AB2-4CB5-FDEA-5C679161F32F}"/>
          </ac:spMkLst>
        </pc:spChg>
        <pc:spChg chg="add mod">
          <ac:chgData name="Christian Felices" userId="8e38ee09-c2ff-4103-943a-2518637016e9" providerId="ADAL" clId="{33F0D8FA-9B8A-4E69-BDE1-CD16B2B55819}" dt="2025-09-11T12:35:58.590" v="260" actId="1076"/>
          <ac:spMkLst>
            <pc:docMk/>
            <pc:sldMk cId="2092189658" sldId="270"/>
            <ac:spMk id="14" creationId="{1176531A-1E2C-F1EC-4215-71F73AEAE183}"/>
          </ac:spMkLst>
        </pc:spChg>
        <pc:picChg chg="del">
          <ac:chgData name="Christian Felices" userId="8e38ee09-c2ff-4103-943a-2518637016e9" providerId="ADAL" clId="{33F0D8FA-9B8A-4E69-BDE1-CD16B2B55819}" dt="2025-09-11T12:32:37.021" v="154" actId="478"/>
          <ac:picMkLst>
            <pc:docMk/>
            <pc:sldMk cId="2092189658" sldId="270"/>
            <ac:picMk id="5" creationId="{C68EA29F-0AE6-C411-DD6B-A00024335C0D}"/>
          </ac:picMkLst>
        </pc:picChg>
        <pc:picChg chg="add mod">
          <ac:chgData name="Christian Felices" userId="8e38ee09-c2ff-4103-943a-2518637016e9" providerId="ADAL" clId="{33F0D8FA-9B8A-4E69-BDE1-CD16B2B55819}" dt="2025-09-11T12:35:54.238" v="259" actId="1076"/>
          <ac:picMkLst>
            <pc:docMk/>
            <pc:sldMk cId="2092189658" sldId="270"/>
            <ac:picMk id="13" creationId="{E4CF1913-3EEA-2054-D3EB-7B9648DFC2FB}"/>
          </ac:picMkLst>
        </pc:picChg>
      </pc:sldChg>
      <pc:sldChg chg="modSp mod modAnim">
        <pc:chgData name="Christian Felices" userId="8e38ee09-c2ff-4103-943a-2518637016e9" providerId="ADAL" clId="{33F0D8FA-9B8A-4E69-BDE1-CD16B2B55819}" dt="2025-09-11T12:38:56.561" v="506" actId="1076"/>
        <pc:sldMkLst>
          <pc:docMk/>
          <pc:sldMk cId="3391940722" sldId="339"/>
        </pc:sldMkLst>
        <pc:spChg chg="mod">
          <ac:chgData name="Christian Felices" userId="8e38ee09-c2ff-4103-943a-2518637016e9" providerId="ADAL" clId="{33F0D8FA-9B8A-4E69-BDE1-CD16B2B55819}" dt="2025-09-11T12:36:41.859" v="298" actId="20577"/>
          <ac:spMkLst>
            <pc:docMk/>
            <pc:sldMk cId="3391940722" sldId="339"/>
            <ac:spMk id="2" creationId="{99E5FCD9-EAD0-0EBD-DD82-A78A23A1CD28}"/>
          </ac:spMkLst>
        </pc:spChg>
        <pc:spChg chg="mod">
          <ac:chgData name="Christian Felices" userId="8e38ee09-c2ff-4103-943a-2518637016e9" providerId="ADAL" clId="{33F0D8FA-9B8A-4E69-BDE1-CD16B2B55819}" dt="2025-09-11T12:38:56.561" v="506" actId="1076"/>
          <ac:spMkLst>
            <pc:docMk/>
            <pc:sldMk cId="3391940722" sldId="339"/>
            <ac:spMk id="6" creationId="{1C30EF4A-2802-D5E6-112A-780721CDA539}"/>
          </ac:spMkLst>
        </pc:spChg>
      </pc:sldChg>
      <pc:sldChg chg="modSp mod">
        <pc:chgData name="Christian Felices" userId="8e38ee09-c2ff-4103-943a-2518637016e9" providerId="ADAL" clId="{33F0D8FA-9B8A-4E69-BDE1-CD16B2B55819}" dt="2025-09-11T13:18:37.258" v="1927" actId="20577"/>
        <pc:sldMkLst>
          <pc:docMk/>
          <pc:sldMk cId="3235900670" sldId="348"/>
        </pc:sldMkLst>
        <pc:spChg chg="mod">
          <ac:chgData name="Christian Felices" userId="8e38ee09-c2ff-4103-943a-2518637016e9" providerId="ADAL" clId="{33F0D8FA-9B8A-4E69-BDE1-CD16B2B55819}" dt="2025-09-11T13:18:37.258" v="1927" actId="20577"/>
          <ac:spMkLst>
            <pc:docMk/>
            <pc:sldMk cId="3235900670" sldId="348"/>
            <ac:spMk id="3" creationId="{49B12F2F-3A1D-C57A-5D30-90B1C0AFDF5B}"/>
          </ac:spMkLst>
        </pc:spChg>
      </pc:sldChg>
      <pc:sldChg chg="del">
        <pc:chgData name="Christian Felices" userId="8e38ee09-c2ff-4103-943a-2518637016e9" providerId="ADAL" clId="{33F0D8FA-9B8A-4E69-BDE1-CD16B2B55819}" dt="2025-09-11T13:18:19.788" v="1875" actId="47"/>
        <pc:sldMkLst>
          <pc:docMk/>
          <pc:sldMk cId="322752475" sldId="351"/>
        </pc:sldMkLst>
      </pc:sldChg>
      <pc:sldChg chg="addSp delSp modSp mod">
        <pc:chgData name="Christian Felices" userId="8e38ee09-c2ff-4103-943a-2518637016e9" providerId="ADAL" clId="{33F0D8FA-9B8A-4E69-BDE1-CD16B2B55819}" dt="2025-09-11T13:13:33.038" v="1661" actId="14100"/>
        <pc:sldMkLst>
          <pc:docMk/>
          <pc:sldMk cId="3274794246" sldId="354"/>
        </pc:sldMkLst>
        <pc:spChg chg="mod">
          <ac:chgData name="Christian Felices" userId="8e38ee09-c2ff-4103-943a-2518637016e9" providerId="ADAL" clId="{33F0D8FA-9B8A-4E69-BDE1-CD16B2B55819}" dt="2025-09-11T13:09:46.925" v="1655" actId="120"/>
          <ac:spMkLst>
            <pc:docMk/>
            <pc:sldMk cId="3274794246" sldId="354"/>
            <ac:spMk id="4" creationId="{148BBA0A-C0EB-E232-C971-56E0C89FD349}"/>
          </ac:spMkLst>
        </pc:spChg>
        <pc:spChg chg="del">
          <ac:chgData name="Christian Felices" userId="8e38ee09-c2ff-4103-943a-2518637016e9" providerId="ADAL" clId="{33F0D8FA-9B8A-4E69-BDE1-CD16B2B55819}" dt="2025-09-11T13:09:03.212" v="1646" actId="478"/>
          <ac:spMkLst>
            <pc:docMk/>
            <pc:sldMk cId="3274794246" sldId="354"/>
            <ac:spMk id="7" creationId="{E6CB61BA-F107-B2BC-4867-799FFDF4D8BF}"/>
          </ac:spMkLst>
        </pc:spChg>
        <pc:spChg chg="del">
          <ac:chgData name="Christian Felices" userId="8e38ee09-c2ff-4103-943a-2518637016e9" providerId="ADAL" clId="{33F0D8FA-9B8A-4E69-BDE1-CD16B2B55819}" dt="2025-09-11T13:09:06.446" v="1647" actId="478"/>
          <ac:spMkLst>
            <pc:docMk/>
            <pc:sldMk cId="3274794246" sldId="354"/>
            <ac:spMk id="8" creationId="{98A1C2AF-F7B0-CF40-EC12-9342C14A96B8}"/>
          </ac:spMkLst>
        </pc:spChg>
        <pc:picChg chg="add mod">
          <ac:chgData name="Christian Felices" userId="8e38ee09-c2ff-4103-943a-2518637016e9" providerId="ADAL" clId="{33F0D8FA-9B8A-4E69-BDE1-CD16B2B55819}" dt="2025-09-11T13:13:33.038" v="1661" actId="14100"/>
          <ac:picMkLst>
            <pc:docMk/>
            <pc:sldMk cId="3274794246" sldId="354"/>
            <ac:picMk id="10" creationId="{279EBD4E-692A-E95E-7C6E-5D608F862DD8}"/>
          </ac:picMkLst>
        </pc:picChg>
      </pc:sldChg>
      <pc:sldChg chg="addSp delSp modSp mod delAnim modAnim">
        <pc:chgData name="Christian Felices" userId="8e38ee09-c2ff-4103-943a-2518637016e9" providerId="ADAL" clId="{33F0D8FA-9B8A-4E69-BDE1-CD16B2B55819}" dt="2025-09-11T12:40:28.894" v="552"/>
        <pc:sldMkLst>
          <pc:docMk/>
          <pc:sldMk cId="2561658380" sldId="362"/>
        </pc:sldMkLst>
        <pc:spChg chg="mod">
          <ac:chgData name="Christian Felices" userId="8e38ee09-c2ff-4103-943a-2518637016e9" providerId="ADAL" clId="{33F0D8FA-9B8A-4E69-BDE1-CD16B2B55819}" dt="2025-09-11T12:39:45.260" v="543" actId="20577"/>
          <ac:spMkLst>
            <pc:docMk/>
            <pc:sldMk cId="2561658380" sldId="362"/>
            <ac:spMk id="2" creationId="{B15A6714-BDF3-3DED-461E-644B506FB15A}"/>
          </ac:spMkLst>
        </pc:spChg>
        <pc:spChg chg="add mod">
          <ac:chgData name="Christian Felices" userId="8e38ee09-c2ff-4103-943a-2518637016e9" providerId="ADAL" clId="{33F0D8FA-9B8A-4E69-BDE1-CD16B2B55819}" dt="2025-09-11T12:40:11.327" v="550" actId="1076"/>
          <ac:spMkLst>
            <pc:docMk/>
            <pc:sldMk cId="2561658380" sldId="362"/>
            <ac:spMk id="4" creationId="{54DF56BB-F536-C040-9EE0-A733AEEAD02E}"/>
          </ac:spMkLst>
        </pc:spChg>
        <pc:spChg chg="add mod">
          <ac:chgData name="Christian Felices" userId="8e38ee09-c2ff-4103-943a-2518637016e9" providerId="ADAL" clId="{33F0D8FA-9B8A-4E69-BDE1-CD16B2B55819}" dt="2025-09-11T12:40:28.894" v="552"/>
          <ac:spMkLst>
            <pc:docMk/>
            <pc:sldMk cId="2561658380" sldId="362"/>
            <ac:spMk id="5" creationId="{0C07E3D4-590D-BDDE-2A67-1F784F447007}"/>
          </ac:spMkLst>
        </pc:spChg>
        <pc:spChg chg="mod">
          <ac:chgData name="Christian Felices" userId="8e38ee09-c2ff-4103-943a-2518637016e9" providerId="ADAL" clId="{33F0D8FA-9B8A-4E69-BDE1-CD16B2B55819}" dt="2025-09-11T12:39:54.460" v="546" actId="1076"/>
          <ac:spMkLst>
            <pc:docMk/>
            <pc:sldMk cId="2561658380" sldId="362"/>
            <ac:spMk id="6" creationId="{2A3E85C1-26EF-9C6B-6E59-E2432254F559}"/>
          </ac:spMkLst>
        </pc:spChg>
        <pc:picChg chg="del">
          <ac:chgData name="Christian Felices" userId="8e38ee09-c2ff-4103-943a-2518637016e9" providerId="ADAL" clId="{33F0D8FA-9B8A-4E69-BDE1-CD16B2B55819}" dt="2025-09-11T12:39:22.498" v="508" actId="478"/>
          <ac:picMkLst>
            <pc:docMk/>
            <pc:sldMk cId="2561658380" sldId="362"/>
            <ac:picMk id="3" creationId="{FD4A9808-97FE-8D85-A27F-7E1408805004}"/>
          </ac:picMkLst>
        </pc:picChg>
      </pc:sldChg>
      <pc:sldChg chg="modSp mod">
        <pc:chgData name="Christian Felices" userId="8e38ee09-c2ff-4103-943a-2518637016e9" providerId="ADAL" clId="{33F0D8FA-9B8A-4E69-BDE1-CD16B2B55819}" dt="2025-09-11T13:08:55.678" v="1645" actId="20577"/>
        <pc:sldMkLst>
          <pc:docMk/>
          <pc:sldMk cId="3559055553" sldId="363"/>
        </pc:sldMkLst>
        <pc:spChg chg="mod">
          <ac:chgData name="Christian Felices" userId="8e38ee09-c2ff-4103-943a-2518637016e9" providerId="ADAL" clId="{33F0D8FA-9B8A-4E69-BDE1-CD16B2B55819}" dt="2025-09-11T13:08:55.678" v="1645" actId="20577"/>
          <ac:spMkLst>
            <pc:docMk/>
            <pc:sldMk cId="3559055553" sldId="363"/>
            <ac:spMk id="2" creationId="{B15A6714-BDF3-3DED-461E-644B506FB15A}"/>
          </ac:spMkLst>
        </pc:spChg>
        <pc:picChg chg="mod">
          <ac:chgData name="Christian Felices" userId="8e38ee09-c2ff-4103-943a-2518637016e9" providerId="ADAL" clId="{33F0D8FA-9B8A-4E69-BDE1-CD16B2B55819}" dt="2025-09-11T13:08:52.795" v="1644" actId="1076"/>
          <ac:picMkLst>
            <pc:docMk/>
            <pc:sldMk cId="3559055553" sldId="363"/>
            <ac:picMk id="4" creationId="{063B48F6-C97C-7FAE-8EA4-3617A46C6F2A}"/>
          </ac:picMkLst>
        </pc:picChg>
        <pc:picChg chg="mod">
          <ac:chgData name="Christian Felices" userId="8e38ee09-c2ff-4103-943a-2518637016e9" providerId="ADAL" clId="{33F0D8FA-9B8A-4E69-BDE1-CD16B2B55819}" dt="2025-09-11T13:08:50.063" v="1643" actId="1076"/>
          <ac:picMkLst>
            <pc:docMk/>
            <pc:sldMk cId="3559055553" sldId="363"/>
            <ac:picMk id="5" creationId="{4ABD3EA1-8BA0-22BE-9556-BB2F6A75CCA2}"/>
          </ac:picMkLst>
        </pc:picChg>
      </pc:sldChg>
      <pc:sldChg chg="modSp mod modAnim">
        <pc:chgData name="Christian Felices" userId="8e38ee09-c2ff-4103-943a-2518637016e9" providerId="ADAL" clId="{33F0D8FA-9B8A-4E69-BDE1-CD16B2B55819}" dt="2025-09-11T13:18:10.752" v="1874" actId="113"/>
        <pc:sldMkLst>
          <pc:docMk/>
          <pc:sldMk cId="3131376282" sldId="364"/>
        </pc:sldMkLst>
        <pc:spChg chg="mod">
          <ac:chgData name="Christian Felices" userId="8e38ee09-c2ff-4103-943a-2518637016e9" providerId="ADAL" clId="{33F0D8FA-9B8A-4E69-BDE1-CD16B2B55819}" dt="2025-09-11T13:18:10.752" v="1874" actId="113"/>
          <ac:spMkLst>
            <pc:docMk/>
            <pc:sldMk cId="3131376282" sldId="364"/>
            <ac:spMk id="2" creationId="{ABA26CC4-1DEA-AE93-8B4F-91C292B68D42}"/>
          </ac:spMkLst>
        </pc:spChg>
        <pc:spChg chg="mod">
          <ac:chgData name="Christian Felices" userId="8e38ee09-c2ff-4103-943a-2518637016e9" providerId="ADAL" clId="{33F0D8FA-9B8A-4E69-BDE1-CD16B2B55819}" dt="2025-09-11T13:16:45.571" v="1728" actId="20577"/>
          <ac:spMkLst>
            <pc:docMk/>
            <pc:sldMk cId="3131376282" sldId="364"/>
            <ac:spMk id="8" creationId="{7B2689F7-3486-C0F7-775A-AD53585A3209}"/>
          </ac:spMkLst>
        </pc:spChg>
      </pc:sldChg>
      <pc:sldChg chg="del">
        <pc:chgData name="Christian Felices" userId="8e38ee09-c2ff-4103-943a-2518637016e9" providerId="ADAL" clId="{33F0D8FA-9B8A-4E69-BDE1-CD16B2B55819}" dt="2025-09-11T13:18:19.788" v="1875" actId="47"/>
        <pc:sldMkLst>
          <pc:docMk/>
          <pc:sldMk cId="1776835445" sldId="365"/>
        </pc:sldMkLst>
      </pc:sldChg>
      <pc:sldChg chg="del">
        <pc:chgData name="Christian Felices" userId="8e38ee09-c2ff-4103-943a-2518637016e9" providerId="ADAL" clId="{33F0D8FA-9B8A-4E69-BDE1-CD16B2B55819}" dt="2025-09-11T13:18:19.788" v="1875" actId="47"/>
        <pc:sldMkLst>
          <pc:docMk/>
          <pc:sldMk cId="2459118837" sldId="366"/>
        </pc:sldMkLst>
      </pc:sldChg>
      <pc:sldChg chg="del">
        <pc:chgData name="Christian Felices" userId="8e38ee09-c2ff-4103-943a-2518637016e9" providerId="ADAL" clId="{33F0D8FA-9B8A-4E69-BDE1-CD16B2B55819}" dt="2025-09-11T13:18:19.788" v="1875" actId="47"/>
        <pc:sldMkLst>
          <pc:docMk/>
          <pc:sldMk cId="3474357437" sldId="367"/>
        </pc:sldMkLst>
      </pc:sldChg>
      <pc:sldChg chg="del">
        <pc:chgData name="Christian Felices" userId="8e38ee09-c2ff-4103-943a-2518637016e9" providerId="ADAL" clId="{33F0D8FA-9B8A-4E69-BDE1-CD16B2B55819}" dt="2025-09-11T13:18:19.788" v="1875" actId="47"/>
        <pc:sldMkLst>
          <pc:docMk/>
          <pc:sldMk cId="2800485267" sldId="368"/>
        </pc:sldMkLst>
      </pc:sldChg>
      <pc:sldChg chg="del">
        <pc:chgData name="Christian Felices" userId="8e38ee09-c2ff-4103-943a-2518637016e9" providerId="ADAL" clId="{33F0D8FA-9B8A-4E69-BDE1-CD16B2B55819}" dt="2025-09-11T13:18:19.788" v="1875" actId="47"/>
        <pc:sldMkLst>
          <pc:docMk/>
          <pc:sldMk cId="894234151" sldId="369"/>
        </pc:sldMkLst>
      </pc:sldChg>
      <pc:sldChg chg="del">
        <pc:chgData name="Christian Felices" userId="8e38ee09-c2ff-4103-943a-2518637016e9" providerId="ADAL" clId="{33F0D8FA-9B8A-4E69-BDE1-CD16B2B55819}" dt="2025-09-11T13:18:19.788" v="1875" actId="47"/>
        <pc:sldMkLst>
          <pc:docMk/>
          <pc:sldMk cId="2297982047" sldId="370"/>
        </pc:sldMkLst>
      </pc:sldChg>
      <pc:sldChg chg="modSp add mod modAnim">
        <pc:chgData name="Christian Felices" userId="8e38ee09-c2ff-4103-943a-2518637016e9" providerId="ADAL" clId="{33F0D8FA-9B8A-4E69-BDE1-CD16B2B55819}" dt="2025-09-11T12:41:13.395" v="556" actId="1076"/>
        <pc:sldMkLst>
          <pc:docMk/>
          <pc:sldMk cId="944376163" sldId="371"/>
        </pc:sldMkLst>
        <pc:spChg chg="mod">
          <ac:chgData name="Christian Felices" userId="8e38ee09-c2ff-4103-943a-2518637016e9" providerId="ADAL" clId="{33F0D8FA-9B8A-4E69-BDE1-CD16B2B55819}" dt="2025-09-11T12:41:13.395" v="556" actId="1076"/>
          <ac:spMkLst>
            <pc:docMk/>
            <pc:sldMk cId="944376163" sldId="371"/>
            <ac:spMk id="6" creationId="{B3A74B6E-2E40-C728-6194-0F175C9AA90F}"/>
          </ac:spMkLst>
        </pc:spChg>
      </pc:sldChg>
      <pc:sldChg chg="delSp modSp add mod delAnim modAnim">
        <pc:chgData name="Christian Felices" userId="8e38ee09-c2ff-4103-943a-2518637016e9" providerId="ADAL" clId="{33F0D8FA-9B8A-4E69-BDE1-CD16B2B55819}" dt="2025-09-11T12:45:00.316" v="1037" actId="1076"/>
        <pc:sldMkLst>
          <pc:docMk/>
          <pc:sldMk cId="3947593907" sldId="372"/>
        </pc:sldMkLst>
        <pc:spChg chg="del">
          <ac:chgData name="Christian Felices" userId="8e38ee09-c2ff-4103-943a-2518637016e9" providerId="ADAL" clId="{33F0D8FA-9B8A-4E69-BDE1-CD16B2B55819}" dt="2025-09-11T12:41:55.730" v="558" actId="478"/>
          <ac:spMkLst>
            <pc:docMk/>
            <pc:sldMk cId="3947593907" sldId="372"/>
            <ac:spMk id="4" creationId="{8A4DE161-638D-B195-3AF6-082506E3AAFC}"/>
          </ac:spMkLst>
        </pc:spChg>
        <pc:spChg chg="mod">
          <ac:chgData name="Christian Felices" userId="8e38ee09-c2ff-4103-943a-2518637016e9" providerId="ADAL" clId="{33F0D8FA-9B8A-4E69-BDE1-CD16B2B55819}" dt="2025-09-11T12:45:00.316" v="1037" actId="1076"/>
          <ac:spMkLst>
            <pc:docMk/>
            <pc:sldMk cId="3947593907" sldId="372"/>
            <ac:spMk id="6" creationId="{329DB172-138F-55A5-3574-925C2E5B1981}"/>
          </ac:spMkLst>
        </pc:spChg>
      </pc:sldChg>
      <pc:sldChg chg="modSp add mod modAnim">
        <pc:chgData name="Christian Felices" userId="8e38ee09-c2ff-4103-943a-2518637016e9" providerId="ADAL" clId="{33F0D8FA-9B8A-4E69-BDE1-CD16B2B55819}" dt="2025-09-11T12:56:00.796" v="1489" actId="1076"/>
        <pc:sldMkLst>
          <pc:docMk/>
          <pc:sldMk cId="2042059803" sldId="373"/>
        </pc:sldMkLst>
        <pc:spChg chg="mod">
          <ac:chgData name="Christian Felices" userId="8e38ee09-c2ff-4103-943a-2518637016e9" providerId="ADAL" clId="{33F0D8FA-9B8A-4E69-BDE1-CD16B2B55819}" dt="2025-09-11T12:47:29.238" v="1066" actId="20577"/>
          <ac:spMkLst>
            <pc:docMk/>
            <pc:sldMk cId="2042059803" sldId="373"/>
            <ac:spMk id="2" creationId="{2F57DA3A-6A45-3D2B-702E-DE55E76F1247}"/>
          </ac:spMkLst>
        </pc:spChg>
        <pc:spChg chg="mod">
          <ac:chgData name="Christian Felices" userId="8e38ee09-c2ff-4103-943a-2518637016e9" providerId="ADAL" clId="{33F0D8FA-9B8A-4E69-BDE1-CD16B2B55819}" dt="2025-09-11T12:56:00.796" v="1489" actId="1076"/>
          <ac:spMkLst>
            <pc:docMk/>
            <pc:sldMk cId="2042059803" sldId="373"/>
            <ac:spMk id="6" creationId="{E085E6B4-BB8E-7415-A30D-2CE1A663A72C}"/>
          </ac:spMkLst>
        </pc:spChg>
      </pc:sldChg>
      <pc:sldChg chg="addSp delSp modSp add mod delAnim modAnim">
        <pc:chgData name="Christian Felices" userId="8e38ee09-c2ff-4103-943a-2518637016e9" providerId="ADAL" clId="{33F0D8FA-9B8A-4E69-BDE1-CD16B2B55819}" dt="2025-09-11T12:59:53.569" v="1516" actId="114"/>
        <pc:sldMkLst>
          <pc:docMk/>
          <pc:sldMk cId="3443645616" sldId="374"/>
        </pc:sldMkLst>
        <pc:spChg chg="add mod">
          <ac:chgData name="Christian Felices" userId="8e38ee09-c2ff-4103-943a-2518637016e9" providerId="ADAL" clId="{33F0D8FA-9B8A-4E69-BDE1-CD16B2B55819}" dt="2025-09-11T12:57:50.981" v="1493" actId="14100"/>
          <ac:spMkLst>
            <pc:docMk/>
            <pc:sldMk cId="3443645616" sldId="374"/>
            <ac:spMk id="3" creationId="{DA5D5788-12DF-F178-9968-C209557EB18B}"/>
          </ac:spMkLst>
        </pc:spChg>
        <pc:spChg chg="add mod">
          <ac:chgData name="Christian Felices" userId="8e38ee09-c2ff-4103-943a-2518637016e9" providerId="ADAL" clId="{33F0D8FA-9B8A-4E69-BDE1-CD16B2B55819}" dt="2025-09-11T12:58:10.881" v="1496" actId="1076"/>
          <ac:spMkLst>
            <pc:docMk/>
            <pc:sldMk cId="3443645616" sldId="374"/>
            <ac:spMk id="4" creationId="{BF60C232-EF6A-D5D5-CE64-6B5B2E8C2A69}"/>
          </ac:spMkLst>
        </pc:spChg>
        <pc:spChg chg="add mod">
          <ac:chgData name="Christian Felices" userId="8e38ee09-c2ff-4103-943a-2518637016e9" providerId="ADAL" clId="{33F0D8FA-9B8A-4E69-BDE1-CD16B2B55819}" dt="2025-09-11T12:59:53.569" v="1516" actId="114"/>
          <ac:spMkLst>
            <pc:docMk/>
            <pc:sldMk cId="3443645616" sldId="374"/>
            <ac:spMk id="5" creationId="{FDFA663A-6180-6F94-3EBE-972026087F7B}"/>
          </ac:spMkLst>
        </pc:spChg>
        <pc:spChg chg="del">
          <ac:chgData name="Christian Felices" userId="8e38ee09-c2ff-4103-943a-2518637016e9" providerId="ADAL" clId="{33F0D8FA-9B8A-4E69-BDE1-CD16B2B55819}" dt="2025-09-11T12:57:44.616" v="1492" actId="478"/>
          <ac:spMkLst>
            <pc:docMk/>
            <pc:sldMk cId="3443645616" sldId="374"/>
            <ac:spMk id="6" creationId="{4030F583-ACB8-DCEC-1840-2BB10565DCB9}"/>
          </ac:spMkLst>
        </pc:spChg>
      </pc:sldChg>
      <pc:sldChg chg="addSp delSp modSp add mod delAnim">
        <pc:chgData name="Christian Felices" userId="8e38ee09-c2ff-4103-943a-2518637016e9" providerId="ADAL" clId="{33F0D8FA-9B8A-4E69-BDE1-CD16B2B55819}" dt="2025-09-11T13:02:20.687" v="1599" actId="114"/>
        <pc:sldMkLst>
          <pc:docMk/>
          <pc:sldMk cId="2744566438" sldId="375"/>
        </pc:sldMkLst>
        <pc:spChg chg="mod">
          <ac:chgData name="Christian Felices" userId="8e38ee09-c2ff-4103-943a-2518637016e9" providerId="ADAL" clId="{33F0D8FA-9B8A-4E69-BDE1-CD16B2B55819}" dt="2025-09-11T13:00:49.541" v="1541" actId="20577"/>
          <ac:spMkLst>
            <pc:docMk/>
            <pc:sldMk cId="2744566438" sldId="375"/>
            <ac:spMk id="2" creationId="{41AA5E5F-2802-A87A-8C79-E27B3E532FEA}"/>
          </ac:spMkLst>
        </pc:spChg>
        <pc:spChg chg="del">
          <ac:chgData name="Christian Felices" userId="8e38ee09-c2ff-4103-943a-2518637016e9" providerId="ADAL" clId="{33F0D8FA-9B8A-4E69-BDE1-CD16B2B55819}" dt="2025-09-11T13:00:09.369" v="1519" actId="478"/>
          <ac:spMkLst>
            <pc:docMk/>
            <pc:sldMk cId="2744566438" sldId="375"/>
            <ac:spMk id="3" creationId="{40869C62-4348-4160-871A-D55D96ACC2E9}"/>
          </ac:spMkLst>
        </pc:spChg>
        <pc:spChg chg="del">
          <ac:chgData name="Christian Felices" userId="8e38ee09-c2ff-4103-943a-2518637016e9" providerId="ADAL" clId="{33F0D8FA-9B8A-4E69-BDE1-CD16B2B55819}" dt="2025-09-11T13:00:06.284" v="1518" actId="478"/>
          <ac:spMkLst>
            <pc:docMk/>
            <pc:sldMk cId="2744566438" sldId="375"/>
            <ac:spMk id="4" creationId="{BA3670DA-F007-99EC-032D-14D50C5DE5FD}"/>
          </ac:spMkLst>
        </pc:spChg>
        <pc:spChg chg="mod">
          <ac:chgData name="Christian Felices" userId="8e38ee09-c2ff-4103-943a-2518637016e9" providerId="ADAL" clId="{33F0D8FA-9B8A-4E69-BDE1-CD16B2B55819}" dt="2025-09-11T13:02:20.687" v="1599" actId="114"/>
          <ac:spMkLst>
            <pc:docMk/>
            <pc:sldMk cId="2744566438" sldId="375"/>
            <ac:spMk id="5" creationId="{8707293F-5687-7496-00D1-7F78F4AA42F1}"/>
          </ac:spMkLst>
        </pc:spChg>
        <pc:spChg chg="add mod">
          <ac:chgData name="Christian Felices" userId="8e38ee09-c2ff-4103-943a-2518637016e9" providerId="ADAL" clId="{33F0D8FA-9B8A-4E69-BDE1-CD16B2B55819}" dt="2025-09-11T13:02:06.519" v="1594" actId="1076"/>
          <ac:spMkLst>
            <pc:docMk/>
            <pc:sldMk cId="2744566438" sldId="375"/>
            <ac:spMk id="6" creationId="{8BE4016A-CA60-3791-755E-FBB93E4E3CB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37BF9-78A5-48BB-8B0E-7B6B0292DD58}" type="datetimeFigureOut">
              <a:rPr lang="en-GB" smtClean="0"/>
              <a:t>08/09/2025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E46027-5F92-4D58-96BF-7A3C0D839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074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413E5A-0393-7DBE-341E-A91A6E6E33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C73FAE-EEEC-AB48-96FA-2D7CD7D12A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5497AC-1759-3662-96B8-3F4A79FBE9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C0CB10-0A9E-CA9B-F2B2-8D0B986661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77109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25F3BF-9E55-8B34-AAA9-3CBF5FD78A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E73E73-5D31-1E79-7CBA-FA29531AAA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86F9BB-9EF0-DDC3-7979-74D94A937E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77A391-67D6-6FA8-51C8-E178C45B9C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941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301334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A89CB09-5555-401E-BDE5-53F7958168D3}" type="datetime1">
              <a:rPr lang="en-GB" smtClean="0"/>
              <a:pPr>
                <a:defRPr/>
              </a:pPr>
              <a:t>08/09/2025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FD545AD-4DAF-44B5-82E5-5B2C6F7177E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728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637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6" r:id="rId1"/>
  </p:sldLayoutIdLst>
  <p:hf hdr="0" ftr="0" dt="0"/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2610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22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copronet.wales/home/coproduction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276" y="2320054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BMSE4004D</a:t>
            </a:r>
            <a:br>
              <a:rPr lang="en-GB" altLang="en-US" sz="1800" dirty="0"/>
            </a:br>
            <a:r>
              <a:rPr lang="en-GB" sz="1800" dirty="0"/>
              <a:t>Community Development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Session 8: Sustainable Communities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D65B34-8659-5636-1D62-B3190E0003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A0B1C-323B-FE02-A3F7-0FC5F5E81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62000"/>
            <a:ext cx="10515600" cy="1325563"/>
          </a:xfrm>
        </p:spPr>
        <p:txBody>
          <a:bodyPr/>
          <a:lstStyle/>
          <a:p>
            <a:r>
              <a:rPr lang="en-GB" sz="3600" dirty="0"/>
              <a:t>Agenda: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A1C6728F-6495-CA97-612E-6809487A54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7018" y="3017044"/>
            <a:ext cx="8832465" cy="823912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 this session we will explore the concept of Sustainability, and Sustainable Communities</a:t>
            </a:r>
          </a:p>
        </p:txBody>
      </p:sp>
    </p:spTree>
    <p:extLst>
      <p:ext uri="{BB962C8B-B14F-4D97-AF65-F5344CB8AC3E}">
        <p14:creationId xmlns:p14="http://schemas.microsoft.com/office/powerpoint/2010/main" val="2902155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8DD3B-4F69-9B0B-1D16-F43B613B5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The three Pillars of Sustainability</a:t>
            </a:r>
          </a:p>
        </p:txBody>
      </p:sp>
      <p:pic>
        <p:nvPicPr>
          <p:cNvPr id="13" name="Picture 12" descr="A diagram of a diagram&#10;&#10;AI-generated content may be incorrect.">
            <a:extLst>
              <a:ext uri="{FF2B5EF4-FFF2-40B4-BE49-F238E27FC236}">
                <a16:creationId xmlns:a16="http://schemas.microsoft.com/office/drawing/2014/main" id="{E4CF1913-3EEA-2054-D3EB-7B9648DFC2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083" y="1027907"/>
            <a:ext cx="5021088" cy="452094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176531A-1E2C-F1EC-4215-71F73AEAE183}"/>
              </a:ext>
            </a:extLst>
          </p:cNvPr>
          <p:cNvSpPr txBox="1"/>
          <p:nvPr/>
        </p:nvSpPr>
        <p:spPr>
          <a:xfrm>
            <a:off x="6334831" y="2481943"/>
            <a:ext cx="52174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2400" dirty="0"/>
              <a:t>People/ Social </a:t>
            </a:r>
          </a:p>
          <a:p>
            <a:pPr marL="342900" indent="-342900">
              <a:buAutoNum type="arabicPeriod"/>
            </a:pPr>
            <a:r>
              <a:rPr lang="en-GB" sz="2400" dirty="0"/>
              <a:t>Profit/ Economic</a:t>
            </a:r>
          </a:p>
          <a:p>
            <a:pPr marL="342900" indent="-342900">
              <a:buAutoNum type="arabicPeriod"/>
            </a:pPr>
            <a:r>
              <a:rPr lang="en-GB" sz="2400" dirty="0"/>
              <a:t>Planet/ Environmental</a:t>
            </a:r>
          </a:p>
        </p:txBody>
      </p:sp>
    </p:spTree>
    <p:extLst>
      <p:ext uri="{BB962C8B-B14F-4D97-AF65-F5344CB8AC3E}">
        <p14:creationId xmlns:p14="http://schemas.microsoft.com/office/powerpoint/2010/main" val="2092189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60DA0-0F57-4AB1-4ED1-143B860E78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5FCD9-EAD0-0EBD-DD82-A78A23A1C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What is a Sustainable Community?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C30EF4A-2802-D5E6-112A-780721CDA539}"/>
              </a:ext>
            </a:extLst>
          </p:cNvPr>
          <p:cNvSpPr txBox="1">
            <a:spLocks/>
          </p:cNvSpPr>
          <p:nvPr/>
        </p:nvSpPr>
        <p:spPr>
          <a:xfrm>
            <a:off x="945776" y="1582963"/>
            <a:ext cx="10515600" cy="2769989"/>
          </a:xfrm>
          <a:prstGeom prst="rect">
            <a:avLst/>
          </a:prstGeom>
        </p:spPr>
        <p:txBody>
          <a:bodyPr anchor="b"/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Share your thoughts on what makes a Sustainable Community.</a:t>
            </a:r>
          </a:p>
          <a:p>
            <a:endParaRPr lang="en-GB" sz="20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You will need to consider what a sustainable community looks like in terms of:</a:t>
            </a:r>
          </a:p>
          <a:p>
            <a:endParaRPr lang="en-GB" sz="20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AutoNum type="arabicPeriod"/>
            </a:pP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Economic Factors</a:t>
            </a:r>
          </a:p>
          <a:p>
            <a:pPr marL="457200" indent="-457200">
              <a:buAutoNum type="arabicPeriod"/>
            </a:pP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Environmental Factors</a:t>
            </a:r>
          </a:p>
          <a:p>
            <a:pPr marL="457200" indent="-457200">
              <a:buAutoNum type="arabicPeriod"/>
            </a:pP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Social Factors</a:t>
            </a:r>
            <a:endParaRPr lang="en-GB" sz="2000" b="0" dirty="0"/>
          </a:p>
        </p:txBody>
      </p:sp>
    </p:spTree>
    <p:extLst>
      <p:ext uri="{BB962C8B-B14F-4D97-AF65-F5344CB8AC3E}">
        <p14:creationId xmlns:p14="http://schemas.microsoft.com/office/powerpoint/2010/main" val="3391940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7478C0-B362-0F0F-63FB-966B7AFDC7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A6714-BDF3-3DED-461E-644B506FB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What is a Sustainable Community?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A3E85C1-26EF-9C6B-6E59-E2432254F559}"/>
              </a:ext>
            </a:extLst>
          </p:cNvPr>
          <p:cNvSpPr txBox="1">
            <a:spLocks/>
          </p:cNvSpPr>
          <p:nvPr/>
        </p:nvSpPr>
        <p:spPr>
          <a:xfrm>
            <a:off x="730081" y="1690689"/>
            <a:ext cx="10731838" cy="2769989"/>
          </a:xfrm>
          <a:prstGeom prst="rect">
            <a:avLst/>
          </a:prstGeom>
        </p:spPr>
        <p:txBody>
          <a:bodyPr anchor="b"/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0" dirty="0"/>
              <a:t>Definition of a 'sustainable community: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Sustainable communities are places where people want to live and work, now and in the future.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They meet the diverse needs of existing and future residents, are sensitive to their environment, and contribute to a high quality of life.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They are safe and inclusive, well planned, built and run, and offer equality of opportunity and good services for all.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DF56BB-F536-C040-9EE0-A733AEEAD02E}"/>
              </a:ext>
            </a:extLst>
          </p:cNvPr>
          <p:cNvSpPr txBox="1"/>
          <p:nvPr/>
        </p:nvSpPr>
        <p:spPr>
          <a:xfrm>
            <a:off x="5472858" y="4982645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(Department for Communities and Local Government, 2005)*</a:t>
            </a:r>
          </a:p>
        </p:txBody>
      </p:sp>
    </p:spTree>
    <p:extLst>
      <p:ext uri="{BB962C8B-B14F-4D97-AF65-F5344CB8AC3E}">
        <p14:creationId xmlns:p14="http://schemas.microsoft.com/office/powerpoint/2010/main" val="2561658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153AA0-8050-8658-5CF8-ECFF1D154D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81380-8BCC-CDE7-33FD-8AF89C6F2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What is a Sustainable Community?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3A74B6E-2E40-C728-6194-0F175C9AA90F}"/>
              </a:ext>
            </a:extLst>
          </p:cNvPr>
          <p:cNvSpPr txBox="1">
            <a:spLocks/>
          </p:cNvSpPr>
          <p:nvPr/>
        </p:nvSpPr>
        <p:spPr>
          <a:xfrm>
            <a:off x="730081" y="2044005"/>
            <a:ext cx="10731838" cy="2769989"/>
          </a:xfrm>
          <a:prstGeom prst="rect">
            <a:avLst/>
          </a:prstGeom>
        </p:spPr>
        <p:txBody>
          <a:bodyPr anchor="b"/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0" dirty="0"/>
              <a:t>For communities to be sustainable, they must offer: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0" dirty="0"/>
              <a:t>decent homes at prices people can afford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0" dirty="0"/>
              <a:t>good public transport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0" dirty="0"/>
              <a:t>schools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0" dirty="0"/>
              <a:t>hospitals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0" dirty="0"/>
              <a:t>shops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0" dirty="0"/>
              <a:t>a clean, safe environment.</a:t>
            </a:r>
          </a:p>
          <a:p>
            <a:endParaRPr lang="en-GB" sz="1100" b="0" dirty="0"/>
          </a:p>
          <a:p>
            <a:r>
              <a:rPr lang="en-GB" b="0" dirty="0"/>
              <a:t>People also need open public space where they can relax and interact and the ability to have a say on the way their neighbourhood is run.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475FF0-D579-1C73-799C-695672F5CE90}"/>
              </a:ext>
            </a:extLst>
          </p:cNvPr>
          <p:cNvSpPr txBox="1"/>
          <p:nvPr/>
        </p:nvSpPr>
        <p:spPr>
          <a:xfrm>
            <a:off x="5472858" y="4982645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(Department for Communities and Local Government, 2005)*</a:t>
            </a:r>
          </a:p>
        </p:txBody>
      </p:sp>
    </p:spTree>
    <p:extLst>
      <p:ext uri="{BB962C8B-B14F-4D97-AF65-F5344CB8AC3E}">
        <p14:creationId xmlns:p14="http://schemas.microsoft.com/office/powerpoint/2010/main" val="944376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5C3573-C4CD-C1FF-5994-FE624893DD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362E8-90F2-3277-3E3C-74790252D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What is a Sustainable Community?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29DB172-138F-55A5-3574-925C2E5B1981}"/>
              </a:ext>
            </a:extLst>
          </p:cNvPr>
          <p:cNvSpPr txBox="1">
            <a:spLocks/>
          </p:cNvSpPr>
          <p:nvPr/>
        </p:nvSpPr>
        <p:spPr>
          <a:xfrm>
            <a:off x="730081" y="2797040"/>
            <a:ext cx="10731838" cy="2769989"/>
          </a:xfrm>
          <a:prstGeom prst="rect">
            <a:avLst/>
          </a:prstGeom>
        </p:spPr>
        <p:txBody>
          <a:bodyPr anchor="b"/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0" dirty="0"/>
              <a:t>Sustainable Communities acknowledge the link between place and context: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i.e. the design of the buildings and services… reflect the locality in terms of </a:t>
            </a:r>
            <a:r>
              <a:rPr lang="en-GB" b="0" dirty="0" err="1"/>
              <a:t>landcape</a:t>
            </a:r>
            <a:r>
              <a:rPr lang="en-GB" b="0" dirty="0"/>
              <a:t>, ecology, water and energy usage.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r>
              <a:rPr lang="en-GB" b="0" dirty="0"/>
              <a:t>What does this mean?</a:t>
            </a:r>
          </a:p>
          <a:p>
            <a:endParaRPr lang="en-GB" b="0" dirty="0"/>
          </a:p>
          <a:p>
            <a:r>
              <a:rPr lang="en-GB" b="0" dirty="0"/>
              <a:t>Sustainable Communities promote the localisation of services: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Challenging the current trend of car reliance shopping.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Challenging ‘out of town’ locations for shops and services because they’re cheap to build</a:t>
            </a:r>
          </a:p>
        </p:txBody>
      </p:sp>
    </p:spTree>
    <p:extLst>
      <p:ext uri="{BB962C8B-B14F-4D97-AF65-F5344CB8AC3E}">
        <p14:creationId xmlns:p14="http://schemas.microsoft.com/office/powerpoint/2010/main" val="3947593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02742B-9E8B-A9A1-4971-6A269D20FE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7DA3A-6A45-3D2B-702E-DE55E76F12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Sustainable Communities – Access to Services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085E6B4-BB8E-7415-A30D-2CE1A663A72C}"/>
              </a:ext>
            </a:extLst>
          </p:cNvPr>
          <p:cNvSpPr txBox="1">
            <a:spLocks/>
          </p:cNvSpPr>
          <p:nvPr/>
        </p:nvSpPr>
        <p:spPr>
          <a:xfrm>
            <a:off x="730081" y="2044005"/>
            <a:ext cx="10731838" cy="2769989"/>
          </a:xfrm>
          <a:prstGeom prst="rect">
            <a:avLst/>
          </a:prstGeom>
        </p:spPr>
        <p:txBody>
          <a:bodyPr anchor="b"/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0" dirty="0"/>
              <a:t>One aspect of deprivation measured within the United Kingdom’s Index of Multiple Deprivation (IMD) is access to services.</a:t>
            </a:r>
          </a:p>
          <a:p>
            <a:endParaRPr lang="en-GB" b="0" dirty="0"/>
          </a:p>
          <a:p>
            <a:r>
              <a:rPr lang="en-GB" b="0" dirty="0"/>
              <a:t>	The move toward out of town development means that access to services 	is an issue for </a:t>
            </a:r>
            <a:r>
              <a:rPr lang="en-GB" b="0" dirty="0" err="1"/>
              <a:t>mre</a:t>
            </a:r>
            <a:r>
              <a:rPr lang="en-GB" b="0" dirty="0"/>
              <a:t> deprived urban areas, and rural areas.</a:t>
            </a:r>
          </a:p>
          <a:p>
            <a:endParaRPr lang="en-GB" b="0" dirty="0"/>
          </a:p>
          <a:p>
            <a:r>
              <a:rPr lang="en-GB" b="0" dirty="0"/>
              <a:t>It asks questions around travel times, for example: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Average travel time by public and private transport to a doctor’s surgery</a:t>
            </a:r>
          </a:p>
        </p:txBody>
      </p:sp>
    </p:spTree>
    <p:extLst>
      <p:ext uri="{BB962C8B-B14F-4D97-AF65-F5344CB8AC3E}">
        <p14:creationId xmlns:p14="http://schemas.microsoft.com/office/powerpoint/2010/main" val="2042059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DABE2-AC90-B226-2E3D-0D32719731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C46A6-5083-E5DB-5059-A22EB65A4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Sustainable Communities – Access to Services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5D5788-12DF-F178-9968-C209557EB18B}"/>
              </a:ext>
            </a:extLst>
          </p:cNvPr>
          <p:cNvSpPr txBox="1"/>
          <p:nvPr/>
        </p:nvSpPr>
        <p:spPr>
          <a:xfrm>
            <a:off x="323528" y="908720"/>
            <a:ext cx="115483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Sustainable communities rebuild the relationship between the ‘social capital’ of the community and the locality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60C232-EF6A-D5D5-CE64-6B5B2E8C2A69}"/>
              </a:ext>
            </a:extLst>
          </p:cNvPr>
          <p:cNvSpPr txBox="1"/>
          <p:nvPr/>
        </p:nvSpPr>
        <p:spPr>
          <a:xfrm>
            <a:off x="408053" y="1947276"/>
            <a:ext cx="115483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Local activities are organised and valued on the basis of local identity and need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Put simply a sustainable community considers both people and place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FA663A-6180-6F94-3EBE-972026087F7B}"/>
              </a:ext>
            </a:extLst>
          </p:cNvPr>
          <p:cNvSpPr txBox="1"/>
          <p:nvPr/>
        </p:nvSpPr>
        <p:spPr>
          <a:xfrm>
            <a:off x="323528" y="3429000"/>
            <a:ext cx="115483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Community groups and citizens are seen as partners in the process of planning and developing their community = </a:t>
            </a:r>
            <a:r>
              <a:rPr lang="en-GB" sz="2800" i="1" dirty="0"/>
              <a:t>Co-production</a:t>
            </a:r>
          </a:p>
        </p:txBody>
      </p:sp>
    </p:spTree>
    <p:extLst>
      <p:ext uri="{BB962C8B-B14F-4D97-AF65-F5344CB8AC3E}">
        <p14:creationId xmlns:p14="http://schemas.microsoft.com/office/powerpoint/2010/main" val="3443645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78A022-FB79-1CC0-E025-7DE55BEC25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A5E5F-2802-A87A-8C79-E27B3E532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What is Co-production?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07293F-5687-7496-00D1-7F78F4AA42F1}"/>
              </a:ext>
            </a:extLst>
          </p:cNvPr>
          <p:cNvSpPr txBox="1"/>
          <p:nvPr/>
        </p:nvSpPr>
        <p:spPr>
          <a:xfrm>
            <a:off x="1006607" y="2314815"/>
            <a:ext cx="106731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“In a nutshell, co-production is when professionals work in partnership with people who have lived experience, to develop solutions to challenges in public services and communities.”</a:t>
            </a:r>
            <a:endParaRPr lang="en-GB" sz="36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E4016A-CA60-3791-755E-FBB93E4E3CBF}"/>
              </a:ext>
            </a:extLst>
          </p:cNvPr>
          <p:cNvSpPr txBox="1"/>
          <p:nvPr/>
        </p:nvSpPr>
        <p:spPr>
          <a:xfrm>
            <a:off x="7053942" y="4810205"/>
            <a:ext cx="46257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Coproduction Network for Wales (2025)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4566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7478C0-B362-0F0F-63FB-966B7AFDC7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A6714-BDF3-3DED-461E-644B506FB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78" y="365126"/>
            <a:ext cx="10864139" cy="1325563"/>
          </a:xfrm>
        </p:spPr>
        <p:txBody>
          <a:bodyPr/>
          <a:lstStyle/>
          <a:p>
            <a:r>
              <a:rPr lang="en-GB" sz="3600" dirty="0"/>
              <a:t>How does Co-production connect to Bronfenbrenner’s Ecological Theory of Human Development?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3B48F6-C97C-7FAE-8EA4-3617A46C6F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997" y="1597057"/>
            <a:ext cx="3833434" cy="383877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ABD3EA1-8BA0-22BE-9556-BB2F6A75CC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5431" y="1597057"/>
            <a:ext cx="3915642" cy="3851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90555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FC110E-62F0-B13E-52E4-B4501DAA39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48BBA0A-C0EB-E232-C971-56E0C89FD349}"/>
              </a:ext>
            </a:extLst>
          </p:cNvPr>
          <p:cNvSpPr txBox="1">
            <a:spLocks/>
          </p:cNvSpPr>
          <p:nvPr/>
        </p:nvSpPr>
        <p:spPr>
          <a:xfrm>
            <a:off x="291993" y="1121869"/>
            <a:ext cx="9854774" cy="312740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0" dirty="0"/>
              <a:t>Community co-production aligns with Bronfenbrenner’s Ecological Theory by recognising that individuals develop within multiple, interacting systems—family, community, institutions, and broader society. Co-production empowers individuals and communities to actively shape these systems, particularly the mesosystem and </a:t>
            </a:r>
            <a:r>
              <a:rPr lang="en-GB" b="0" dirty="0" err="1"/>
              <a:t>exosystem</a:t>
            </a:r>
            <a:r>
              <a:rPr lang="en-GB" b="0" dirty="0"/>
              <a:t>, fostering environments that support holistic development, equity, and wellbeing</a:t>
            </a:r>
            <a:endParaRPr lang="en-GB" sz="20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79EBD4E-692A-E95E-7C6E-5D608F862D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12192000" cy="5736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7942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54BC8B-D382-6AD8-233A-9F52B8FDDF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7B2689F7-3486-C0F7-775A-AD53585A3209}"/>
              </a:ext>
            </a:extLst>
          </p:cNvPr>
          <p:cNvSpPr txBox="1">
            <a:spLocks/>
          </p:cNvSpPr>
          <p:nvPr/>
        </p:nvSpPr>
        <p:spPr>
          <a:xfrm>
            <a:off x="838200" y="572595"/>
            <a:ext cx="10515600" cy="1325563"/>
          </a:xfrm>
          <a:prstGeom prst="rect">
            <a:avLst/>
          </a:prstGeom>
        </p:spPr>
        <p:txBody>
          <a:bodyPr/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/>
              <a:t>Sustainable Communities and Interconnectedness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BA26CC4-1DEA-AE93-8B4F-91C292B68D42}"/>
              </a:ext>
            </a:extLst>
          </p:cNvPr>
          <p:cNvSpPr txBox="1">
            <a:spLocks/>
          </p:cNvSpPr>
          <p:nvPr/>
        </p:nvSpPr>
        <p:spPr>
          <a:xfrm>
            <a:off x="1028544" y="1540424"/>
            <a:ext cx="9867416" cy="3618364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/>
          </a:bodyPr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When we consider different theories, and concepts, one things is generally evident –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relationships and engagement</a:t>
            </a:r>
          </a:p>
        </p:txBody>
      </p:sp>
    </p:spTree>
    <p:extLst>
      <p:ext uri="{BB962C8B-B14F-4D97-AF65-F5344CB8AC3E}">
        <p14:creationId xmlns:p14="http://schemas.microsoft.com/office/powerpoint/2010/main" val="3131376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97182-A9A7-BDB2-4E50-DD8118D5BD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C2B08-A3B2-6271-CDC4-56551BA4D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5" y="428625"/>
            <a:ext cx="10515600" cy="1325563"/>
          </a:xfrm>
        </p:spPr>
        <p:txBody>
          <a:bodyPr/>
          <a:lstStyle/>
          <a:p>
            <a:r>
              <a:rPr lang="en-GB" sz="3600" dirty="0"/>
              <a:t>Summary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B12F2F-3A1D-C57A-5D30-90B1C0AFDF5B}"/>
              </a:ext>
            </a:extLst>
          </p:cNvPr>
          <p:cNvSpPr txBox="1"/>
          <p:nvPr/>
        </p:nvSpPr>
        <p:spPr>
          <a:xfrm>
            <a:off x="828675" y="2447151"/>
            <a:ext cx="111633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In this session, we explored Sustainability, and Sustainable Communities</a:t>
            </a:r>
            <a:endParaRPr lang="en-GB" sz="24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35900670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83AD108B-BD82-4BEC-8384-78803B4C51ED}"/>
    </a:ext>
  </a:extLst>
</a:theme>
</file>

<file path=ppt/theme/theme2.xml><?xml version="1.0" encoding="utf-8"?>
<a:theme xmlns:a="http://schemas.openxmlformats.org/drawingml/2006/main" name="ALAMO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A1E32B8-695C-459D-B16C-89FE870095C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616</Words>
  <Application>Microsoft Office PowerPoint</Application>
  <PresentationFormat>Widescreen</PresentationFormat>
  <Paragraphs>68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Calibri</vt:lpstr>
      <vt:lpstr>Title Slide 1</vt:lpstr>
      <vt:lpstr>ALAMO22</vt:lpstr>
      <vt:lpstr>   Module: BMSE4004D Community Development  Session 8: Sustainable Communities   </vt:lpstr>
      <vt:lpstr>Agenda:</vt:lpstr>
      <vt:lpstr>The three Pillars of Sustainability</vt:lpstr>
      <vt:lpstr>What is a Sustainable Community?</vt:lpstr>
      <vt:lpstr>What is a Sustainable Community?</vt:lpstr>
      <vt:lpstr>What is a Sustainable Community?</vt:lpstr>
      <vt:lpstr>What is a Sustainable Community?</vt:lpstr>
      <vt:lpstr>Sustainable Communities – Access to Services</vt:lpstr>
      <vt:lpstr>Sustainable Communities – Access to Services</vt:lpstr>
      <vt:lpstr>What is Co-production?</vt:lpstr>
      <vt:lpstr>How does Co-production connect to Bronfenbrenner’s Ecological Theory of Human Development?</vt:lpstr>
      <vt:lpstr>PowerPoint Presentation</vt:lpstr>
      <vt:lpstr>PowerPoint Presentation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Christian Felices</dc:creator>
  <cp:lastModifiedBy>Christian Felices</cp:lastModifiedBy>
  <cp:revision>6</cp:revision>
  <dcterms:created xsi:type="dcterms:W3CDTF">2025-09-08T10:01:36Z</dcterms:created>
  <dcterms:modified xsi:type="dcterms:W3CDTF">2025-09-11T13:18:40Z</dcterms:modified>
</cp:coreProperties>
</file>