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sldIdLst>
    <p:sldId id="256" r:id="rId5"/>
    <p:sldId id="262" r:id="rId6"/>
    <p:sldId id="263" r:id="rId7"/>
    <p:sldId id="264" r:id="rId8"/>
    <p:sldId id="265" r:id="rId9"/>
    <p:sldId id="266" r:id="rId10"/>
    <p:sldId id="267" r:id="rId11"/>
    <p:sldId id="269" r:id="rId12"/>
    <p:sldId id="257" r:id="rId13"/>
    <p:sldId id="258" r:id="rId14"/>
    <p:sldId id="271" r:id="rId15"/>
    <p:sldId id="272" r:id="rId16"/>
    <p:sldId id="259" r:id="rId17"/>
    <p:sldId id="260" r:id="rId18"/>
    <p:sldId id="273" r:id="rId19"/>
    <p:sldId id="274" r:id="rId20"/>
    <p:sldId id="275" r:id="rId21"/>
    <p:sldId id="276" r:id="rId22"/>
    <p:sldId id="277" r:id="rId23"/>
    <p:sldId id="278" r:id="rId24"/>
    <p:sldId id="279" r:id="rId25"/>
    <p:sldId id="281" r:id="rId26"/>
    <p:sldId id="282" r:id="rId27"/>
    <p:sldId id="283" r:id="rId28"/>
    <p:sldId id="284" r:id="rId29"/>
    <p:sldId id="285" r:id="rId30"/>
    <p:sldId id="299" r:id="rId31"/>
    <p:sldId id="300" r:id="rId32"/>
    <p:sldId id="301" r:id="rId33"/>
    <p:sldId id="286" r:id="rId34"/>
    <p:sldId id="287" r:id="rId35"/>
    <p:sldId id="288" r:id="rId36"/>
    <p:sldId id="289" r:id="rId37"/>
    <p:sldId id="290" r:id="rId38"/>
    <p:sldId id="291" r:id="rId39"/>
    <p:sldId id="292" r:id="rId40"/>
    <p:sldId id="293" r:id="rId41"/>
    <p:sldId id="294" r:id="rId42"/>
    <p:sldId id="295" r:id="rId43"/>
    <p:sldId id="296" r:id="rId44"/>
    <p:sldId id="306" r:id="rId45"/>
    <p:sldId id="303" r:id="rId46"/>
    <p:sldId id="305" r:id="rId47"/>
    <p:sldId id="307" r:id="rId48"/>
    <p:sldId id="308" r:id="rId49"/>
    <p:sldId id="309" r:id="rId50"/>
    <p:sldId id="311" r:id="rId51"/>
    <p:sldId id="312" r:id="rId52"/>
    <p:sldId id="313" r:id="rId53"/>
    <p:sldId id="297" r:id="rId54"/>
    <p:sldId id="314" r:id="rId55"/>
    <p:sldId id="315" r:id="rId56"/>
    <p:sldId id="316" r:id="rId57"/>
    <p:sldId id="317" r:id="rId58"/>
    <p:sldId id="318"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E48806-97BC-48AC-B882-F0DE514E9633}" v="307" dt="2026-03-27T10:25:13.799"/>
    <p1510:client id="{5245B0DC-90BF-4A60-8511-45BB4DD5E1E2}" v="20" dt="2026-03-26T13:21:37.0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72" d="100"/>
          <a:sy n="72" d="100"/>
        </p:scale>
        <p:origin x="96"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4DE52512-5DF6-4E48-94D2-530BDD681FF4}"/>
    <pc:docChg chg="undo custSel addSld delSld modSld">
      <pc:chgData name="Karen EatonThomas" userId="2efaeda1-34af-46a7-af56-657065a001e9" providerId="ADAL" clId="{4DE52512-5DF6-4E48-94D2-530BDD681FF4}" dt="2026-03-27T11:18:04.625" v="3582" actId="20577"/>
      <pc:docMkLst>
        <pc:docMk/>
      </pc:docMkLst>
      <pc:sldChg chg="addSp modSp mod setBg">
        <pc:chgData name="Karen EatonThomas" userId="2efaeda1-34af-46a7-af56-657065a001e9" providerId="ADAL" clId="{4DE52512-5DF6-4E48-94D2-530BDD681FF4}" dt="2026-03-24T15:50:11.097" v="142" actId="255"/>
        <pc:sldMkLst>
          <pc:docMk/>
          <pc:sldMk cId="825388167" sldId="258"/>
        </pc:sldMkLst>
        <pc:spChg chg="mod">
          <ac:chgData name="Karen EatonThomas" userId="2efaeda1-34af-46a7-af56-657065a001e9" providerId="ADAL" clId="{4DE52512-5DF6-4E48-94D2-530BDD681FF4}" dt="2026-03-24T15:49:57.868" v="139" actId="1076"/>
          <ac:spMkLst>
            <pc:docMk/>
            <pc:sldMk cId="825388167" sldId="258"/>
            <ac:spMk id="2" creationId="{A635FF3D-4968-BE44-9463-8E6B34B8DE2A}"/>
          </ac:spMkLst>
        </pc:spChg>
        <pc:spChg chg="mod">
          <ac:chgData name="Karen EatonThomas" userId="2efaeda1-34af-46a7-af56-657065a001e9" providerId="ADAL" clId="{4DE52512-5DF6-4E48-94D2-530BDD681FF4}" dt="2026-03-24T15:50:11.097" v="142" actId="255"/>
          <ac:spMkLst>
            <pc:docMk/>
            <pc:sldMk cId="825388167" sldId="258"/>
            <ac:spMk id="3" creationId="{589F476A-08A6-09CB-EB81-D0C33B7BDE9B}"/>
          </ac:spMkLst>
        </pc:spChg>
        <pc:spChg chg="add">
          <ac:chgData name="Karen EatonThomas" userId="2efaeda1-34af-46a7-af56-657065a001e9" providerId="ADAL" clId="{4DE52512-5DF6-4E48-94D2-530BDD681FF4}" dt="2026-03-24T15:49:53.357" v="138" actId="26606"/>
          <ac:spMkLst>
            <pc:docMk/>
            <pc:sldMk cId="825388167" sldId="258"/>
            <ac:spMk id="9" creationId="{5E8D3B17-7638-DFD3-18E4-8A6D611749CF}"/>
          </ac:spMkLst>
        </pc:spChg>
        <pc:picChg chg="add">
          <ac:chgData name="Karen EatonThomas" userId="2efaeda1-34af-46a7-af56-657065a001e9" providerId="ADAL" clId="{4DE52512-5DF6-4E48-94D2-530BDD681FF4}" dt="2026-03-24T15:49:53.357" v="138" actId="26606"/>
          <ac:picMkLst>
            <pc:docMk/>
            <pc:sldMk cId="825388167" sldId="258"/>
            <ac:picMk id="5" creationId="{38476B03-1D99-E6C0-1F91-915344C80530}"/>
          </ac:picMkLst>
        </pc:picChg>
      </pc:sldChg>
      <pc:sldChg chg="addSp delSp modSp mod">
        <pc:chgData name="Karen EatonThomas" userId="2efaeda1-34af-46a7-af56-657065a001e9" providerId="ADAL" clId="{4DE52512-5DF6-4E48-94D2-530BDD681FF4}" dt="2026-03-24T16:08:02.996" v="506" actId="207"/>
        <pc:sldMkLst>
          <pc:docMk/>
          <pc:sldMk cId="2230579127" sldId="259"/>
        </pc:sldMkLst>
        <pc:spChg chg="mod">
          <ac:chgData name="Karen EatonThomas" userId="2efaeda1-34af-46a7-af56-657065a001e9" providerId="ADAL" clId="{4DE52512-5DF6-4E48-94D2-530BDD681FF4}" dt="2026-03-24T15:55:59.129" v="329" actId="20577"/>
          <ac:spMkLst>
            <pc:docMk/>
            <pc:sldMk cId="2230579127" sldId="259"/>
            <ac:spMk id="3" creationId="{933E3658-1B3B-963B-6609-1E4EC3DC096F}"/>
          </ac:spMkLst>
        </pc:spChg>
        <pc:graphicFrameChg chg="add mod">
          <ac:chgData name="Karen EatonThomas" userId="2efaeda1-34af-46a7-af56-657065a001e9" providerId="ADAL" clId="{4DE52512-5DF6-4E48-94D2-530BDD681FF4}" dt="2026-03-24T16:08:02.996" v="506" actId="207"/>
          <ac:graphicFrameMkLst>
            <pc:docMk/>
            <pc:sldMk cId="2230579127" sldId="259"/>
            <ac:graphicFrameMk id="8" creationId="{AE5883DA-1EC1-3AB0-BDCA-DFDC398B6089}"/>
          </ac:graphicFrameMkLst>
        </pc:graphicFrameChg>
      </pc:sldChg>
      <pc:sldChg chg="addSp delSp modSp mod setBg">
        <pc:chgData name="Karen EatonThomas" userId="2efaeda1-34af-46a7-af56-657065a001e9" providerId="ADAL" clId="{4DE52512-5DF6-4E48-94D2-530BDD681FF4}" dt="2026-03-25T16:13:31.447" v="523" actId="26606"/>
        <pc:sldMkLst>
          <pc:docMk/>
          <pc:sldMk cId="742041347" sldId="260"/>
        </pc:sldMkLst>
        <pc:spChg chg="mod">
          <ac:chgData name="Karen EatonThomas" userId="2efaeda1-34af-46a7-af56-657065a001e9" providerId="ADAL" clId="{4DE52512-5DF6-4E48-94D2-530BDD681FF4}" dt="2026-03-25T16:13:31.447" v="523" actId="26606"/>
          <ac:spMkLst>
            <pc:docMk/>
            <pc:sldMk cId="742041347" sldId="260"/>
            <ac:spMk id="2" creationId="{05AA766B-2952-F391-DF38-02A3F077B7E8}"/>
          </ac:spMkLst>
        </pc:spChg>
        <pc:spChg chg="add">
          <ac:chgData name="Karen EatonThomas" userId="2efaeda1-34af-46a7-af56-657065a001e9" providerId="ADAL" clId="{4DE52512-5DF6-4E48-94D2-530BDD681FF4}" dt="2026-03-25T16:13:31.447" v="523" actId="26606"/>
          <ac:spMkLst>
            <pc:docMk/>
            <pc:sldMk cId="742041347" sldId="260"/>
            <ac:spMk id="9" creationId="{951922D2-D397-9EA4-A66D-55B0884D1A6A}"/>
          </ac:spMkLst>
        </pc:spChg>
        <pc:graphicFrameChg chg="add">
          <ac:chgData name="Karen EatonThomas" userId="2efaeda1-34af-46a7-af56-657065a001e9" providerId="ADAL" clId="{4DE52512-5DF6-4E48-94D2-530BDD681FF4}" dt="2026-03-25T16:13:31.447" v="523" actId="26606"/>
          <ac:graphicFrameMkLst>
            <pc:docMk/>
            <pc:sldMk cId="742041347" sldId="260"/>
            <ac:graphicFrameMk id="5" creationId="{3DBF40DF-27AC-E445-C3CB-0C2A4A511BE9}"/>
          </ac:graphicFrameMkLst>
        </pc:graphicFrameChg>
      </pc:sldChg>
      <pc:sldChg chg="modSp add mod">
        <pc:chgData name="Karen EatonThomas" userId="2efaeda1-34af-46a7-af56-657065a001e9" providerId="ADAL" clId="{4DE52512-5DF6-4E48-94D2-530BDD681FF4}" dt="2026-03-24T15:51:52.640" v="202" actId="15"/>
        <pc:sldMkLst>
          <pc:docMk/>
          <pc:sldMk cId="771220438" sldId="271"/>
        </pc:sldMkLst>
        <pc:spChg chg="mod">
          <ac:chgData name="Karen EatonThomas" userId="2efaeda1-34af-46a7-af56-657065a001e9" providerId="ADAL" clId="{4DE52512-5DF6-4E48-94D2-530BDD681FF4}" dt="2026-03-24T15:51:52.640" v="202" actId="15"/>
          <ac:spMkLst>
            <pc:docMk/>
            <pc:sldMk cId="771220438" sldId="271"/>
            <ac:spMk id="3" creationId="{AFDE607B-8D9E-E993-3E95-7C22A126184D}"/>
          </ac:spMkLst>
        </pc:spChg>
      </pc:sldChg>
      <pc:sldChg chg="modSp add mod">
        <pc:chgData name="Karen EatonThomas" userId="2efaeda1-34af-46a7-af56-657065a001e9" providerId="ADAL" clId="{4DE52512-5DF6-4E48-94D2-530BDD681FF4}" dt="2026-03-24T15:54:32.430" v="277" actId="27636"/>
        <pc:sldMkLst>
          <pc:docMk/>
          <pc:sldMk cId="1697261836" sldId="272"/>
        </pc:sldMkLst>
        <pc:spChg chg="mod">
          <ac:chgData name="Karen EatonThomas" userId="2efaeda1-34af-46a7-af56-657065a001e9" providerId="ADAL" clId="{4DE52512-5DF6-4E48-94D2-530BDD681FF4}" dt="2026-03-24T15:54:29.132" v="275" actId="14100"/>
          <ac:spMkLst>
            <pc:docMk/>
            <pc:sldMk cId="1697261836" sldId="272"/>
            <ac:spMk id="2" creationId="{8904404C-5EC1-E884-C061-B8A4182614D4}"/>
          </ac:spMkLst>
        </pc:spChg>
        <pc:spChg chg="mod">
          <ac:chgData name="Karen EatonThomas" userId="2efaeda1-34af-46a7-af56-657065a001e9" providerId="ADAL" clId="{4DE52512-5DF6-4E48-94D2-530BDD681FF4}" dt="2026-03-24T15:54:32.430" v="277" actId="27636"/>
          <ac:spMkLst>
            <pc:docMk/>
            <pc:sldMk cId="1697261836" sldId="272"/>
            <ac:spMk id="3" creationId="{90480C5D-FF34-7153-2836-28DD23C44B7D}"/>
          </ac:spMkLst>
        </pc:spChg>
      </pc:sldChg>
      <pc:sldChg chg="addSp delSp modSp new mod setBg modClrScheme chgLayout">
        <pc:chgData name="Karen EatonThomas" userId="2efaeda1-34af-46a7-af56-657065a001e9" providerId="ADAL" clId="{4DE52512-5DF6-4E48-94D2-530BDD681FF4}" dt="2026-03-25T16:20:49.018" v="687" actId="207"/>
        <pc:sldMkLst>
          <pc:docMk/>
          <pc:sldMk cId="2587523486" sldId="273"/>
        </pc:sldMkLst>
        <pc:spChg chg="add mod ord">
          <ac:chgData name="Karen EatonThomas" userId="2efaeda1-34af-46a7-af56-657065a001e9" providerId="ADAL" clId="{4DE52512-5DF6-4E48-94D2-530BDD681FF4}" dt="2026-03-25T16:19:46.579" v="681" actId="26606"/>
          <ac:spMkLst>
            <pc:docMk/>
            <pc:sldMk cId="2587523486" sldId="273"/>
            <ac:spMk id="7" creationId="{FBC2EE12-DFB9-DA6C-560C-64CC8BEAB100}"/>
          </ac:spMkLst>
        </pc:spChg>
        <pc:spChg chg="add">
          <ac:chgData name="Karen EatonThomas" userId="2efaeda1-34af-46a7-af56-657065a001e9" providerId="ADAL" clId="{4DE52512-5DF6-4E48-94D2-530BDD681FF4}" dt="2026-03-25T16:19:46.579" v="681" actId="26606"/>
          <ac:spMkLst>
            <pc:docMk/>
            <pc:sldMk cId="2587523486" sldId="273"/>
            <ac:spMk id="16" creationId="{353CF00F-82D0-0DBA-75D5-1D01B4526C68}"/>
          </ac:spMkLst>
        </pc:spChg>
        <pc:graphicFrameChg chg="add mod modGraphic">
          <ac:chgData name="Karen EatonThomas" userId="2efaeda1-34af-46a7-af56-657065a001e9" providerId="ADAL" clId="{4DE52512-5DF6-4E48-94D2-530BDD681FF4}" dt="2026-03-25T16:20:49.018" v="687" actId="207"/>
          <ac:graphicFrameMkLst>
            <pc:docMk/>
            <pc:sldMk cId="2587523486" sldId="273"/>
            <ac:graphicFrameMk id="9" creationId="{7A3F6089-9234-39C2-C73A-D99EF10B9C6E}"/>
          </ac:graphicFrameMkLst>
        </pc:graphicFrameChg>
      </pc:sldChg>
      <pc:sldChg chg="addSp delSp modSp new mod setBg">
        <pc:chgData name="Karen EatonThomas" userId="2efaeda1-34af-46a7-af56-657065a001e9" providerId="ADAL" clId="{4DE52512-5DF6-4E48-94D2-530BDD681FF4}" dt="2026-03-25T16:22:15.895" v="709" actId="208"/>
        <pc:sldMkLst>
          <pc:docMk/>
          <pc:sldMk cId="1642212025" sldId="274"/>
        </pc:sldMkLst>
        <pc:spChg chg="mod">
          <ac:chgData name="Karen EatonThomas" userId="2efaeda1-34af-46a7-af56-657065a001e9" providerId="ADAL" clId="{4DE52512-5DF6-4E48-94D2-530BDD681FF4}" dt="2026-03-25T16:21:43.599" v="701" actId="26606"/>
          <ac:spMkLst>
            <pc:docMk/>
            <pc:sldMk cId="1642212025" sldId="274"/>
            <ac:spMk id="2" creationId="{BCDA0F41-3568-2748-F557-8AF8E5DB894B}"/>
          </ac:spMkLst>
        </pc:spChg>
        <pc:spChg chg="add">
          <ac:chgData name="Karen EatonThomas" userId="2efaeda1-34af-46a7-af56-657065a001e9" providerId="ADAL" clId="{4DE52512-5DF6-4E48-94D2-530BDD681FF4}" dt="2026-03-25T16:21:43.599" v="701" actId="26606"/>
          <ac:spMkLst>
            <pc:docMk/>
            <pc:sldMk cId="1642212025" sldId="274"/>
            <ac:spMk id="9" creationId="{600DC1B0-7E1A-BD02-3F93-19E6B1B75075}"/>
          </ac:spMkLst>
        </pc:spChg>
        <pc:graphicFrameChg chg="add mod">
          <ac:chgData name="Karen EatonThomas" userId="2efaeda1-34af-46a7-af56-657065a001e9" providerId="ADAL" clId="{4DE52512-5DF6-4E48-94D2-530BDD681FF4}" dt="2026-03-25T16:22:15.895" v="709" actId="208"/>
          <ac:graphicFrameMkLst>
            <pc:docMk/>
            <pc:sldMk cId="1642212025" sldId="274"/>
            <ac:graphicFrameMk id="5" creationId="{E7039B28-7485-985D-D592-D1F805D602CA}"/>
          </ac:graphicFrameMkLst>
        </pc:graphicFrameChg>
      </pc:sldChg>
      <pc:sldChg chg="addSp delSp modSp new mod">
        <pc:chgData name="Karen EatonThomas" userId="2efaeda1-34af-46a7-af56-657065a001e9" providerId="ADAL" clId="{4DE52512-5DF6-4E48-94D2-530BDD681FF4}" dt="2026-03-25T16:25:29.520" v="738" actId="255"/>
        <pc:sldMkLst>
          <pc:docMk/>
          <pc:sldMk cId="3265646880" sldId="275"/>
        </pc:sldMkLst>
        <pc:spChg chg="mod">
          <ac:chgData name="Karen EatonThomas" userId="2efaeda1-34af-46a7-af56-657065a001e9" providerId="ADAL" clId="{4DE52512-5DF6-4E48-94D2-530BDD681FF4}" dt="2026-03-25T16:22:30.460" v="719" actId="122"/>
          <ac:spMkLst>
            <pc:docMk/>
            <pc:sldMk cId="3265646880" sldId="275"/>
            <ac:spMk id="2" creationId="{7EFBBB3D-76BB-761F-C3D6-64B4879F22F6}"/>
          </ac:spMkLst>
        </pc:spChg>
        <pc:graphicFrameChg chg="add mod">
          <ac:chgData name="Karen EatonThomas" userId="2efaeda1-34af-46a7-af56-657065a001e9" providerId="ADAL" clId="{4DE52512-5DF6-4E48-94D2-530BDD681FF4}" dt="2026-03-25T16:25:29.520" v="738" actId="255"/>
          <ac:graphicFrameMkLst>
            <pc:docMk/>
            <pc:sldMk cId="3265646880" sldId="275"/>
            <ac:graphicFrameMk id="5" creationId="{05E78BBC-32BC-1FA5-E9C3-07B214681A40}"/>
          </ac:graphicFrameMkLst>
        </pc:graphicFrameChg>
      </pc:sldChg>
      <pc:sldChg chg="addSp delSp modSp new mod setBg">
        <pc:chgData name="Karen EatonThomas" userId="2efaeda1-34af-46a7-af56-657065a001e9" providerId="ADAL" clId="{4DE52512-5DF6-4E48-94D2-530BDD681FF4}" dt="2026-03-25T16:28:28.557" v="760" actId="1076"/>
        <pc:sldMkLst>
          <pc:docMk/>
          <pc:sldMk cId="2186585929" sldId="276"/>
        </pc:sldMkLst>
        <pc:spChg chg="mod">
          <ac:chgData name="Karen EatonThomas" userId="2efaeda1-34af-46a7-af56-657065a001e9" providerId="ADAL" clId="{4DE52512-5DF6-4E48-94D2-530BDD681FF4}" dt="2026-03-25T16:28:20.198" v="758" actId="120"/>
          <ac:spMkLst>
            <pc:docMk/>
            <pc:sldMk cId="2186585929" sldId="276"/>
            <ac:spMk id="2" creationId="{0A4F19B1-A147-A036-AF82-CF95505092A7}"/>
          </ac:spMkLst>
        </pc:spChg>
        <pc:spChg chg="add">
          <ac:chgData name="Karen EatonThomas" userId="2efaeda1-34af-46a7-af56-657065a001e9" providerId="ADAL" clId="{4DE52512-5DF6-4E48-94D2-530BDD681FF4}" dt="2026-03-25T16:28:00.555" v="756" actId="26606"/>
          <ac:spMkLst>
            <pc:docMk/>
            <pc:sldMk cId="2186585929" sldId="276"/>
            <ac:spMk id="14" creationId="{01A22726-DA03-BCB0-F12E-98258FB7E5C0}"/>
          </ac:spMkLst>
        </pc:spChg>
        <pc:graphicFrameChg chg="add mod modGraphic">
          <ac:chgData name="Karen EatonThomas" userId="2efaeda1-34af-46a7-af56-657065a001e9" providerId="ADAL" clId="{4DE52512-5DF6-4E48-94D2-530BDD681FF4}" dt="2026-03-25T16:28:28.557" v="760" actId="1076"/>
          <ac:graphicFrameMkLst>
            <pc:docMk/>
            <pc:sldMk cId="2186585929" sldId="276"/>
            <ac:graphicFrameMk id="5" creationId="{750CFE90-0EB5-578E-741B-745A3F95D7E8}"/>
          </ac:graphicFrameMkLst>
        </pc:graphicFrameChg>
      </pc:sldChg>
      <pc:sldChg chg="addSp modSp new mod setBg">
        <pc:chgData name="Karen EatonThomas" userId="2efaeda1-34af-46a7-af56-657065a001e9" providerId="ADAL" clId="{4DE52512-5DF6-4E48-94D2-530BDD681FF4}" dt="2026-03-25T16:29:28.235" v="795" actId="14100"/>
        <pc:sldMkLst>
          <pc:docMk/>
          <pc:sldMk cId="3041462683" sldId="277"/>
        </pc:sldMkLst>
        <pc:spChg chg="mod">
          <ac:chgData name="Karen EatonThomas" userId="2efaeda1-34af-46a7-af56-657065a001e9" providerId="ADAL" clId="{4DE52512-5DF6-4E48-94D2-530BDD681FF4}" dt="2026-03-25T16:29:25.266" v="794" actId="1076"/>
          <ac:spMkLst>
            <pc:docMk/>
            <pc:sldMk cId="3041462683" sldId="277"/>
            <ac:spMk id="2" creationId="{3D6A1FC3-F492-B424-FCC9-E02DE0E8E008}"/>
          </ac:spMkLst>
        </pc:spChg>
        <pc:spChg chg="mod">
          <ac:chgData name="Karen EatonThomas" userId="2efaeda1-34af-46a7-af56-657065a001e9" providerId="ADAL" clId="{4DE52512-5DF6-4E48-94D2-530BDD681FF4}" dt="2026-03-25T16:29:28.235" v="795" actId="14100"/>
          <ac:spMkLst>
            <pc:docMk/>
            <pc:sldMk cId="3041462683" sldId="277"/>
            <ac:spMk id="3" creationId="{A85E5433-88FA-4B11-8DCD-8D442CC99B5E}"/>
          </ac:spMkLst>
        </pc:spChg>
        <pc:spChg chg="add">
          <ac:chgData name="Karen EatonThomas" userId="2efaeda1-34af-46a7-af56-657065a001e9" providerId="ADAL" clId="{4DE52512-5DF6-4E48-94D2-530BDD681FF4}" dt="2026-03-25T16:29:20.173" v="793" actId="26606"/>
          <ac:spMkLst>
            <pc:docMk/>
            <pc:sldMk cId="3041462683" sldId="277"/>
            <ac:spMk id="9" creationId="{5E8D3B17-7638-DFD3-18E4-8A6D611749CF}"/>
          </ac:spMkLst>
        </pc:spChg>
        <pc:picChg chg="add">
          <ac:chgData name="Karen EatonThomas" userId="2efaeda1-34af-46a7-af56-657065a001e9" providerId="ADAL" clId="{4DE52512-5DF6-4E48-94D2-530BDD681FF4}" dt="2026-03-25T16:29:20.173" v="793" actId="26606"/>
          <ac:picMkLst>
            <pc:docMk/>
            <pc:sldMk cId="3041462683" sldId="277"/>
            <ac:picMk id="5" creationId="{C09996AB-6DAA-2766-ED61-9A2F6BFCB820}"/>
          </ac:picMkLst>
        </pc:picChg>
      </pc:sldChg>
      <pc:sldChg chg="addSp modSp new mod setBg">
        <pc:chgData name="Karen EatonThomas" userId="2efaeda1-34af-46a7-af56-657065a001e9" providerId="ADAL" clId="{4DE52512-5DF6-4E48-94D2-530BDD681FF4}" dt="2026-03-25T16:30:48.260" v="829" actId="5793"/>
        <pc:sldMkLst>
          <pc:docMk/>
          <pc:sldMk cId="2140027053" sldId="278"/>
        </pc:sldMkLst>
        <pc:spChg chg="mod">
          <ac:chgData name="Karen EatonThomas" userId="2efaeda1-34af-46a7-af56-657065a001e9" providerId="ADAL" clId="{4DE52512-5DF6-4E48-94D2-530BDD681FF4}" dt="2026-03-25T16:30:37.446" v="824" actId="14100"/>
          <ac:spMkLst>
            <pc:docMk/>
            <pc:sldMk cId="2140027053" sldId="278"/>
            <ac:spMk id="2" creationId="{2ABA35B1-C8AC-C9A2-3166-882EF43272CD}"/>
          </ac:spMkLst>
        </pc:spChg>
        <pc:spChg chg="mod">
          <ac:chgData name="Karen EatonThomas" userId="2efaeda1-34af-46a7-af56-657065a001e9" providerId="ADAL" clId="{4DE52512-5DF6-4E48-94D2-530BDD681FF4}" dt="2026-03-25T16:30:48.260" v="829" actId="5793"/>
          <ac:spMkLst>
            <pc:docMk/>
            <pc:sldMk cId="2140027053" sldId="278"/>
            <ac:spMk id="3" creationId="{C30F73F3-61C0-7A87-9CCB-70841DDF1486}"/>
          </ac:spMkLst>
        </pc:spChg>
        <pc:spChg chg="add">
          <ac:chgData name="Karen EatonThomas" userId="2efaeda1-34af-46a7-af56-657065a001e9" providerId="ADAL" clId="{4DE52512-5DF6-4E48-94D2-530BDD681FF4}" dt="2026-03-25T16:30:32.885" v="823" actId="26606"/>
          <ac:spMkLst>
            <pc:docMk/>
            <pc:sldMk cId="2140027053" sldId="278"/>
            <ac:spMk id="9" creationId="{2961259D-605E-E200-FF9F-7C8C71D7C8E4}"/>
          </ac:spMkLst>
        </pc:spChg>
        <pc:picChg chg="add">
          <ac:chgData name="Karen EatonThomas" userId="2efaeda1-34af-46a7-af56-657065a001e9" providerId="ADAL" clId="{4DE52512-5DF6-4E48-94D2-530BDD681FF4}" dt="2026-03-25T16:30:32.885" v="823" actId="26606"/>
          <ac:picMkLst>
            <pc:docMk/>
            <pc:sldMk cId="2140027053" sldId="278"/>
            <ac:picMk id="5" creationId="{D0AE385A-592F-3C6A-3557-18B209F76164}"/>
          </ac:picMkLst>
        </pc:picChg>
      </pc:sldChg>
      <pc:sldChg chg="addSp modSp new mod setBg">
        <pc:chgData name="Karen EatonThomas" userId="2efaeda1-34af-46a7-af56-657065a001e9" providerId="ADAL" clId="{4DE52512-5DF6-4E48-94D2-530BDD681FF4}" dt="2026-03-25T16:32:21.447" v="841" actId="26606"/>
        <pc:sldMkLst>
          <pc:docMk/>
          <pc:sldMk cId="3373130120" sldId="279"/>
        </pc:sldMkLst>
        <pc:spChg chg="mod">
          <ac:chgData name="Karen EatonThomas" userId="2efaeda1-34af-46a7-af56-657065a001e9" providerId="ADAL" clId="{4DE52512-5DF6-4E48-94D2-530BDD681FF4}" dt="2026-03-25T16:32:21.447" v="841" actId="26606"/>
          <ac:spMkLst>
            <pc:docMk/>
            <pc:sldMk cId="3373130120" sldId="279"/>
            <ac:spMk id="2" creationId="{FF7D8557-FC72-3B63-F1CC-E7FCD4F7C212}"/>
          </ac:spMkLst>
        </pc:spChg>
        <pc:spChg chg="mod">
          <ac:chgData name="Karen EatonThomas" userId="2efaeda1-34af-46a7-af56-657065a001e9" providerId="ADAL" clId="{4DE52512-5DF6-4E48-94D2-530BDD681FF4}" dt="2026-03-25T16:32:21.447" v="841" actId="26606"/>
          <ac:spMkLst>
            <pc:docMk/>
            <pc:sldMk cId="3373130120" sldId="279"/>
            <ac:spMk id="3" creationId="{2111BA29-549B-D939-E1AC-F08F4B10DB46}"/>
          </ac:spMkLst>
        </pc:spChg>
        <pc:spChg chg="add">
          <ac:chgData name="Karen EatonThomas" userId="2efaeda1-34af-46a7-af56-657065a001e9" providerId="ADAL" clId="{4DE52512-5DF6-4E48-94D2-530BDD681FF4}" dt="2026-03-25T16:32:21.447" v="841" actId="26606"/>
          <ac:spMkLst>
            <pc:docMk/>
            <pc:sldMk cId="3373130120" sldId="279"/>
            <ac:spMk id="9" creationId="{2961259D-605E-E200-FF9F-7C8C71D7C8E4}"/>
          </ac:spMkLst>
        </pc:spChg>
        <pc:picChg chg="add">
          <ac:chgData name="Karen EatonThomas" userId="2efaeda1-34af-46a7-af56-657065a001e9" providerId="ADAL" clId="{4DE52512-5DF6-4E48-94D2-530BDD681FF4}" dt="2026-03-25T16:32:21.447" v="841" actId="26606"/>
          <ac:picMkLst>
            <pc:docMk/>
            <pc:sldMk cId="3373130120" sldId="279"/>
            <ac:picMk id="5" creationId="{22046911-3825-3EAD-A984-47B32E54FF7F}"/>
          </ac:picMkLst>
        </pc:picChg>
      </pc:sldChg>
      <pc:sldChg chg="addSp modSp new mod setBg">
        <pc:chgData name="Karen EatonThomas" userId="2efaeda1-34af-46a7-af56-657065a001e9" providerId="ADAL" clId="{4DE52512-5DF6-4E48-94D2-530BDD681FF4}" dt="2026-03-25T16:33:06.313" v="854" actId="14100"/>
        <pc:sldMkLst>
          <pc:docMk/>
          <pc:sldMk cId="4079068413" sldId="281"/>
        </pc:sldMkLst>
        <pc:spChg chg="mod">
          <ac:chgData name="Karen EatonThomas" userId="2efaeda1-34af-46a7-af56-657065a001e9" providerId="ADAL" clId="{4DE52512-5DF6-4E48-94D2-530BDD681FF4}" dt="2026-03-25T16:33:06.313" v="854" actId="14100"/>
          <ac:spMkLst>
            <pc:docMk/>
            <pc:sldMk cId="4079068413" sldId="281"/>
            <ac:spMk id="2" creationId="{B4D2CE27-E094-01F0-F031-08711DB6BB4A}"/>
          </ac:spMkLst>
        </pc:spChg>
        <pc:spChg chg="mod">
          <ac:chgData name="Karen EatonThomas" userId="2efaeda1-34af-46a7-af56-657065a001e9" providerId="ADAL" clId="{4DE52512-5DF6-4E48-94D2-530BDD681FF4}" dt="2026-03-25T16:33:01.929" v="853" actId="26606"/>
          <ac:spMkLst>
            <pc:docMk/>
            <pc:sldMk cId="4079068413" sldId="281"/>
            <ac:spMk id="3" creationId="{3F47B182-9AFB-E3F6-E430-C72523DA8717}"/>
          </ac:spMkLst>
        </pc:spChg>
        <pc:spChg chg="add">
          <ac:chgData name="Karen EatonThomas" userId="2efaeda1-34af-46a7-af56-657065a001e9" providerId="ADAL" clId="{4DE52512-5DF6-4E48-94D2-530BDD681FF4}" dt="2026-03-25T16:33:01.929" v="853" actId="26606"/>
          <ac:spMkLst>
            <pc:docMk/>
            <pc:sldMk cId="4079068413" sldId="281"/>
            <ac:spMk id="9" creationId="{2961259D-605E-E200-FF9F-7C8C71D7C8E4}"/>
          </ac:spMkLst>
        </pc:spChg>
        <pc:picChg chg="add">
          <ac:chgData name="Karen EatonThomas" userId="2efaeda1-34af-46a7-af56-657065a001e9" providerId="ADAL" clId="{4DE52512-5DF6-4E48-94D2-530BDD681FF4}" dt="2026-03-25T16:33:01.929" v="853" actId="26606"/>
          <ac:picMkLst>
            <pc:docMk/>
            <pc:sldMk cId="4079068413" sldId="281"/>
            <ac:picMk id="5" creationId="{4E9E1F08-4FB8-5A64-921A-A126DA683C61}"/>
          </ac:picMkLst>
        </pc:picChg>
      </pc:sldChg>
      <pc:sldChg chg="addSp delSp modSp new mod setBg">
        <pc:chgData name="Karen EatonThomas" userId="2efaeda1-34af-46a7-af56-657065a001e9" providerId="ADAL" clId="{4DE52512-5DF6-4E48-94D2-530BDD681FF4}" dt="2026-03-25T16:35:20.426" v="905" actId="1076"/>
        <pc:sldMkLst>
          <pc:docMk/>
          <pc:sldMk cId="2387016016" sldId="282"/>
        </pc:sldMkLst>
        <pc:spChg chg="mod">
          <ac:chgData name="Karen EatonThomas" userId="2efaeda1-34af-46a7-af56-657065a001e9" providerId="ADAL" clId="{4DE52512-5DF6-4E48-94D2-530BDD681FF4}" dt="2026-03-25T16:34:10.565" v="894" actId="26606"/>
          <ac:spMkLst>
            <pc:docMk/>
            <pc:sldMk cId="2387016016" sldId="282"/>
            <ac:spMk id="2" creationId="{D0ACCB93-2CB2-ACCE-F826-046A2A759588}"/>
          </ac:spMkLst>
        </pc:spChg>
        <pc:spChg chg="add mod">
          <ac:chgData name="Karen EatonThomas" userId="2efaeda1-34af-46a7-af56-657065a001e9" providerId="ADAL" clId="{4DE52512-5DF6-4E48-94D2-530BDD681FF4}" dt="2026-03-25T16:35:20.426" v="905" actId="1076"/>
          <ac:spMkLst>
            <pc:docMk/>
            <pc:sldMk cId="2387016016" sldId="282"/>
            <ac:spMk id="5" creationId="{AB259C76-B8E1-B872-B953-FA243C660346}"/>
          </ac:spMkLst>
        </pc:spChg>
        <pc:spChg chg="add">
          <ac:chgData name="Karen EatonThomas" userId="2efaeda1-34af-46a7-af56-657065a001e9" providerId="ADAL" clId="{4DE52512-5DF6-4E48-94D2-530BDD681FF4}" dt="2026-03-25T16:34:10.565" v="894" actId="26606"/>
          <ac:spMkLst>
            <pc:docMk/>
            <pc:sldMk cId="2387016016" sldId="282"/>
            <ac:spMk id="9" creationId="{01A22726-DA03-BCB0-F12E-98258FB7E5C0}"/>
          </ac:spMkLst>
        </pc:spChg>
        <pc:graphicFrameChg chg="add mod modGraphic">
          <ac:chgData name="Karen EatonThomas" userId="2efaeda1-34af-46a7-af56-657065a001e9" providerId="ADAL" clId="{4DE52512-5DF6-4E48-94D2-530BDD681FF4}" dt="2026-03-25T16:34:41.771" v="900" actId="207"/>
          <ac:graphicFrameMkLst>
            <pc:docMk/>
            <pc:sldMk cId="2387016016" sldId="282"/>
            <ac:graphicFrameMk id="4" creationId="{752E8CDB-AFDC-95D5-04C3-5396B5A67D3B}"/>
          </ac:graphicFrameMkLst>
        </pc:graphicFrameChg>
      </pc:sldChg>
      <pc:sldChg chg="addSp delSp modSp new mod">
        <pc:chgData name="Karen EatonThomas" userId="2efaeda1-34af-46a7-af56-657065a001e9" providerId="ADAL" clId="{4DE52512-5DF6-4E48-94D2-530BDD681FF4}" dt="2026-03-26T09:40:54.401" v="978" actId="14100"/>
        <pc:sldMkLst>
          <pc:docMk/>
          <pc:sldMk cId="4131496491" sldId="283"/>
        </pc:sldMkLst>
        <pc:spChg chg="mod">
          <ac:chgData name="Karen EatonThomas" userId="2efaeda1-34af-46a7-af56-657065a001e9" providerId="ADAL" clId="{4DE52512-5DF6-4E48-94D2-530BDD681FF4}" dt="2026-03-26T09:38:14.207" v="943" actId="122"/>
          <ac:spMkLst>
            <pc:docMk/>
            <pc:sldMk cId="4131496491" sldId="283"/>
            <ac:spMk id="2" creationId="{39DB8D50-3129-25E1-0ACA-7D52F8079B1F}"/>
          </ac:spMkLst>
        </pc:spChg>
        <pc:spChg chg="del mod">
          <ac:chgData name="Karen EatonThomas" userId="2efaeda1-34af-46a7-af56-657065a001e9" providerId="ADAL" clId="{4DE52512-5DF6-4E48-94D2-530BDD681FF4}" dt="2026-03-26T09:39:42.292" v="968" actId="26606"/>
          <ac:spMkLst>
            <pc:docMk/>
            <pc:sldMk cId="4131496491" sldId="283"/>
            <ac:spMk id="3" creationId="{B5CC432A-2C78-0946-2D88-33D6B03629F4}"/>
          </ac:spMkLst>
        </pc:spChg>
        <pc:graphicFrameChg chg="add mod modGraphic">
          <ac:chgData name="Karen EatonThomas" userId="2efaeda1-34af-46a7-af56-657065a001e9" providerId="ADAL" clId="{4DE52512-5DF6-4E48-94D2-530BDD681FF4}" dt="2026-03-26T09:40:54.401" v="978" actId="14100"/>
          <ac:graphicFrameMkLst>
            <pc:docMk/>
            <pc:sldMk cId="4131496491" sldId="283"/>
            <ac:graphicFrameMk id="5" creationId="{998096A7-3F70-4D00-8A96-680CD8068BD6}"/>
          </ac:graphicFrameMkLst>
        </pc:graphicFrameChg>
      </pc:sldChg>
      <pc:sldChg chg="addSp delSp modSp new mod setBg">
        <pc:chgData name="Karen EatonThomas" userId="2efaeda1-34af-46a7-af56-657065a001e9" providerId="ADAL" clId="{4DE52512-5DF6-4E48-94D2-530BDD681FF4}" dt="2026-03-26T09:43:36.196" v="1006"/>
        <pc:sldMkLst>
          <pc:docMk/>
          <pc:sldMk cId="1000082946" sldId="284"/>
        </pc:sldMkLst>
        <pc:spChg chg="mod">
          <ac:chgData name="Karen EatonThomas" userId="2efaeda1-34af-46a7-af56-657065a001e9" providerId="ADAL" clId="{4DE52512-5DF6-4E48-94D2-530BDD681FF4}" dt="2026-03-26T09:42:37.578" v="997" actId="14100"/>
          <ac:spMkLst>
            <pc:docMk/>
            <pc:sldMk cId="1000082946" sldId="284"/>
            <ac:spMk id="2" creationId="{6D3AFE25-3F1C-8C0C-8D34-700E54B550C8}"/>
          </ac:spMkLst>
        </pc:spChg>
        <pc:spChg chg="del mod">
          <ac:chgData name="Karen EatonThomas" userId="2efaeda1-34af-46a7-af56-657065a001e9" providerId="ADAL" clId="{4DE52512-5DF6-4E48-94D2-530BDD681FF4}" dt="2026-03-26T09:42:24.241" v="995" actId="26606"/>
          <ac:spMkLst>
            <pc:docMk/>
            <pc:sldMk cId="1000082946" sldId="284"/>
            <ac:spMk id="3" creationId="{AB5C43D3-9388-3387-294A-4208AF571469}"/>
          </ac:spMkLst>
        </pc:spChg>
        <pc:spChg chg="add">
          <ac:chgData name="Karen EatonThomas" userId="2efaeda1-34af-46a7-af56-657065a001e9" providerId="ADAL" clId="{4DE52512-5DF6-4E48-94D2-530BDD681FF4}" dt="2026-03-26T09:42:24.241" v="995" actId="26606"/>
          <ac:spMkLst>
            <pc:docMk/>
            <pc:sldMk cId="1000082946" sldId="284"/>
            <ac:spMk id="9" creationId="{951922D2-D397-9EA4-A66D-55B0884D1A6A}"/>
          </ac:spMkLst>
        </pc:spChg>
        <pc:graphicFrameChg chg="add mod modGraphic">
          <ac:chgData name="Karen EatonThomas" userId="2efaeda1-34af-46a7-af56-657065a001e9" providerId="ADAL" clId="{4DE52512-5DF6-4E48-94D2-530BDD681FF4}" dt="2026-03-26T09:43:36.196" v="1006"/>
          <ac:graphicFrameMkLst>
            <pc:docMk/>
            <pc:sldMk cId="1000082946" sldId="284"/>
            <ac:graphicFrameMk id="5" creationId="{5DD27FDA-B8E3-EE3A-7114-A5DACC74B842}"/>
          </ac:graphicFrameMkLst>
        </pc:graphicFrameChg>
      </pc:sldChg>
      <pc:sldChg chg="addSp delSp modSp new mod setBg">
        <pc:chgData name="Karen EatonThomas" userId="2efaeda1-34af-46a7-af56-657065a001e9" providerId="ADAL" clId="{4DE52512-5DF6-4E48-94D2-530BDD681FF4}" dt="2026-03-26T09:45:50.544" v="1054" actId="20577"/>
        <pc:sldMkLst>
          <pc:docMk/>
          <pc:sldMk cId="109468716" sldId="285"/>
        </pc:sldMkLst>
        <pc:spChg chg="mod">
          <ac:chgData name="Karen EatonThomas" userId="2efaeda1-34af-46a7-af56-657065a001e9" providerId="ADAL" clId="{4DE52512-5DF6-4E48-94D2-530BDD681FF4}" dt="2026-03-26T09:45:36.097" v="1051" actId="14100"/>
          <ac:spMkLst>
            <pc:docMk/>
            <pc:sldMk cId="109468716" sldId="285"/>
            <ac:spMk id="2" creationId="{3E86D928-3D9D-B59F-C725-AB955B61901F}"/>
          </ac:spMkLst>
        </pc:spChg>
        <pc:spChg chg="del mod">
          <ac:chgData name="Karen EatonThomas" userId="2efaeda1-34af-46a7-af56-657065a001e9" providerId="ADAL" clId="{4DE52512-5DF6-4E48-94D2-530BDD681FF4}" dt="2026-03-26T09:45:31.665" v="1050" actId="26606"/>
          <ac:spMkLst>
            <pc:docMk/>
            <pc:sldMk cId="109468716" sldId="285"/>
            <ac:spMk id="3" creationId="{24812ED7-637F-DB47-A0D4-1383DF626BC0}"/>
          </ac:spMkLst>
        </pc:spChg>
        <pc:spChg chg="add">
          <ac:chgData name="Karen EatonThomas" userId="2efaeda1-34af-46a7-af56-657065a001e9" providerId="ADAL" clId="{4DE52512-5DF6-4E48-94D2-530BDD681FF4}" dt="2026-03-26T09:45:31.665" v="1050" actId="26606"/>
          <ac:spMkLst>
            <pc:docMk/>
            <pc:sldMk cId="109468716" sldId="285"/>
            <ac:spMk id="9" creationId="{600DC1B0-7E1A-BD02-3F93-19E6B1B75075}"/>
          </ac:spMkLst>
        </pc:spChg>
        <pc:graphicFrameChg chg="add mod modGraphic">
          <ac:chgData name="Karen EatonThomas" userId="2efaeda1-34af-46a7-af56-657065a001e9" providerId="ADAL" clId="{4DE52512-5DF6-4E48-94D2-530BDD681FF4}" dt="2026-03-26T09:45:50.544" v="1054" actId="20577"/>
          <ac:graphicFrameMkLst>
            <pc:docMk/>
            <pc:sldMk cId="109468716" sldId="285"/>
            <ac:graphicFrameMk id="5" creationId="{7FEABCAC-67A2-0D38-83D5-A30B6E7A6233}"/>
          </ac:graphicFrameMkLst>
        </pc:graphicFrameChg>
      </pc:sldChg>
      <pc:sldChg chg="addSp delSp modSp new mod setBg">
        <pc:chgData name="Karen EatonThomas" userId="2efaeda1-34af-46a7-af56-657065a001e9" providerId="ADAL" clId="{4DE52512-5DF6-4E48-94D2-530BDD681FF4}" dt="2026-03-26T09:48:31.326" v="1124" actId="12100"/>
        <pc:sldMkLst>
          <pc:docMk/>
          <pc:sldMk cId="2169882006" sldId="286"/>
        </pc:sldMkLst>
        <pc:spChg chg="mod">
          <ac:chgData name="Karen EatonThomas" userId="2efaeda1-34af-46a7-af56-657065a001e9" providerId="ADAL" clId="{4DE52512-5DF6-4E48-94D2-530BDD681FF4}" dt="2026-03-26T09:47:53.042" v="1116" actId="26606"/>
          <ac:spMkLst>
            <pc:docMk/>
            <pc:sldMk cId="2169882006" sldId="286"/>
            <ac:spMk id="2" creationId="{1056947A-9948-7926-DEA0-C95CD8E408D6}"/>
          </ac:spMkLst>
        </pc:spChg>
        <pc:spChg chg="del mod">
          <ac:chgData name="Karen EatonThomas" userId="2efaeda1-34af-46a7-af56-657065a001e9" providerId="ADAL" clId="{4DE52512-5DF6-4E48-94D2-530BDD681FF4}" dt="2026-03-26T09:47:53.042" v="1116" actId="26606"/>
          <ac:spMkLst>
            <pc:docMk/>
            <pc:sldMk cId="2169882006" sldId="286"/>
            <ac:spMk id="3" creationId="{25DD8A3F-596F-552E-8BDE-04310A0DAE24}"/>
          </ac:spMkLst>
        </pc:spChg>
        <pc:spChg chg="add">
          <ac:chgData name="Karen EatonThomas" userId="2efaeda1-34af-46a7-af56-657065a001e9" providerId="ADAL" clId="{4DE52512-5DF6-4E48-94D2-530BDD681FF4}" dt="2026-03-26T09:47:53.042" v="1116" actId="26606"/>
          <ac:spMkLst>
            <pc:docMk/>
            <pc:sldMk cId="2169882006" sldId="286"/>
            <ac:spMk id="9" creationId="{600DC1B0-7E1A-BD02-3F93-19E6B1B75075}"/>
          </ac:spMkLst>
        </pc:spChg>
        <pc:graphicFrameChg chg="add mod modGraphic">
          <ac:chgData name="Karen EatonThomas" userId="2efaeda1-34af-46a7-af56-657065a001e9" providerId="ADAL" clId="{4DE52512-5DF6-4E48-94D2-530BDD681FF4}" dt="2026-03-26T09:48:31.326" v="1124" actId="12100"/>
          <ac:graphicFrameMkLst>
            <pc:docMk/>
            <pc:sldMk cId="2169882006" sldId="286"/>
            <ac:graphicFrameMk id="5" creationId="{652807B3-0EB2-B9A3-1797-E18F34E313C6}"/>
          </ac:graphicFrameMkLst>
        </pc:graphicFrameChg>
      </pc:sldChg>
      <pc:sldChg chg="addSp delSp modSp new mod">
        <pc:chgData name="Karen EatonThomas" userId="2efaeda1-34af-46a7-af56-657065a001e9" providerId="ADAL" clId="{4DE52512-5DF6-4E48-94D2-530BDD681FF4}" dt="2026-03-26T09:51:41.446" v="1154" actId="207"/>
        <pc:sldMkLst>
          <pc:docMk/>
          <pc:sldMk cId="3290740096" sldId="287"/>
        </pc:sldMkLst>
        <pc:spChg chg="mod">
          <ac:chgData name="Karen EatonThomas" userId="2efaeda1-34af-46a7-af56-657065a001e9" providerId="ADAL" clId="{4DE52512-5DF6-4E48-94D2-530BDD681FF4}" dt="2026-03-26T09:49:13.044" v="1128"/>
          <ac:spMkLst>
            <pc:docMk/>
            <pc:sldMk cId="3290740096" sldId="287"/>
            <ac:spMk id="2" creationId="{025960E3-3ACC-F933-770A-BC2463E1E816}"/>
          </ac:spMkLst>
        </pc:spChg>
        <pc:spChg chg="del mod">
          <ac:chgData name="Karen EatonThomas" userId="2efaeda1-34af-46a7-af56-657065a001e9" providerId="ADAL" clId="{4DE52512-5DF6-4E48-94D2-530BDD681FF4}" dt="2026-03-26T09:49:42.480" v="1135" actId="26606"/>
          <ac:spMkLst>
            <pc:docMk/>
            <pc:sldMk cId="3290740096" sldId="287"/>
            <ac:spMk id="3" creationId="{0F674947-A2F5-4BEC-2744-F658D03B8C5A}"/>
          </ac:spMkLst>
        </pc:spChg>
        <pc:graphicFrameChg chg="add mod modGraphic">
          <ac:chgData name="Karen EatonThomas" userId="2efaeda1-34af-46a7-af56-657065a001e9" providerId="ADAL" clId="{4DE52512-5DF6-4E48-94D2-530BDD681FF4}" dt="2026-03-26T09:51:41.446" v="1154" actId="207"/>
          <ac:graphicFrameMkLst>
            <pc:docMk/>
            <pc:sldMk cId="3290740096" sldId="287"/>
            <ac:graphicFrameMk id="5" creationId="{EC561050-81D1-F9DF-1924-3B0997C9A076}"/>
          </ac:graphicFrameMkLst>
        </pc:graphicFrameChg>
      </pc:sldChg>
      <pc:sldChg chg="addSp delSp modSp new mod setBg">
        <pc:chgData name="Karen EatonThomas" userId="2efaeda1-34af-46a7-af56-657065a001e9" providerId="ADAL" clId="{4DE52512-5DF6-4E48-94D2-530BDD681FF4}" dt="2026-03-26T09:53:19.611" v="1170" actId="12100"/>
        <pc:sldMkLst>
          <pc:docMk/>
          <pc:sldMk cId="1254334072" sldId="288"/>
        </pc:sldMkLst>
        <pc:spChg chg="mod">
          <ac:chgData name="Karen EatonThomas" userId="2efaeda1-34af-46a7-af56-657065a001e9" providerId="ADAL" clId="{4DE52512-5DF6-4E48-94D2-530BDD681FF4}" dt="2026-03-26T09:53:07.127" v="1169" actId="26606"/>
          <ac:spMkLst>
            <pc:docMk/>
            <pc:sldMk cId="1254334072" sldId="288"/>
            <ac:spMk id="2" creationId="{8FAE8E6F-9E3A-B6FC-049E-CD27BECFA292}"/>
          </ac:spMkLst>
        </pc:spChg>
        <pc:spChg chg="del mod">
          <ac:chgData name="Karen EatonThomas" userId="2efaeda1-34af-46a7-af56-657065a001e9" providerId="ADAL" clId="{4DE52512-5DF6-4E48-94D2-530BDD681FF4}" dt="2026-03-26T09:53:07.127" v="1169" actId="26606"/>
          <ac:spMkLst>
            <pc:docMk/>
            <pc:sldMk cId="1254334072" sldId="288"/>
            <ac:spMk id="3" creationId="{04D785F2-DAB6-79E8-CA1B-ED4CB1D2A810}"/>
          </ac:spMkLst>
        </pc:spChg>
        <pc:spChg chg="add">
          <ac:chgData name="Karen EatonThomas" userId="2efaeda1-34af-46a7-af56-657065a001e9" providerId="ADAL" clId="{4DE52512-5DF6-4E48-94D2-530BDD681FF4}" dt="2026-03-26T09:53:07.127" v="1169" actId="26606"/>
          <ac:spMkLst>
            <pc:docMk/>
            <pc:sldMk cId="1254334072" sldId="288"/>
            <ac:spMk id="9" creationId="{600DC1B0-7E1A-BD02-3F93-19E6B1B75075}"/>
          </ac:spMkLst>
        </pc:spChg>
        <pc:graphicFrameChg chg="add mod">
          <ac:chgData name="Karen EatonThomas" userId="2efaeda1-34af-46a7-af56-657065a001e9" providerId="ADAL" clId="{4DE52512-5DF6-4E48-94D2-530BDD681FF4}" dt="2026-03-26T09:53:19.611" v="1170" actId="12100"/>
          <ac:graphicFrameMkLst>
            <pc:docMk/>
            <pc:sldMk cId="1254334072" sldId="288"/>
            <ac:graphicFrameMk id="5" creationId="{6693BF2F-F91F-09F0-7B67-7042D8C283C6}"/>
          </ac:graphicFrameMkLst>
        </pc:graphicFrameChg>
      </pc:sldChg>
      <pc:sldChg chg="addSp delSp modSp new mod">
        <pc:chgData name="Karen EatonThomas" userId="2efaeda1-34af-46a7-af56-657065a001e9" providerId="ADAL" clId="{4DE52512-5DF6-4E48-94D2-530BDD681FF4}" dt="2026-03-26T09:54:59.800" v="1194" actId="207"/>
        <pc:sldMkLst>
          <pc:docMk/>
          <pc:sldMk cId="3966933493" sldId="289"/>
        </pc:sldMkLst>
        <pc:spChg chg="mod">
          <ac:chgData name="Karen EatonThomas" userId="2efaeda1-34af-46a7-af56-657065a001e9" providerId="ADAL" clId="{4DE52512-5DF6-4E48-94D2-530BDD681FF4}" dt="2026-03-26T09:53:58.633" v="1174"/>
          <ac:spMkLst>
            <pc:docMk/>
            <pc:sldMk cId="3966933493" sldId="289"/>
            <ac:spMk id="2" creationId="{884C3C96-93E9-D0F5-3A9E-3E5EB1ECE73C}"/>
          </ac:spMkLst>
        </pc:spChg>
        <pc:spChg chg="del mod">
          <ac:chgData name="Karen EatonThomas" userId="2efaeda1-34af-46a7-af56-657065a001e9" providerId="ADAL" clId="{4DE52512-5DF6-4E48-94D2-530BDD681FF4}" dt="2026-03-26T09:54:18.960" v="1184" actId="26606"/>
          <ac:spMkLst>
            <pc:docMk/>
            <pc:sldMk cId="3966933493" sldId="289"/>
            <ac:spMk id="3" creationId="{5B29B505-29E0-171B-F1FA-20DD932FCD76}"/>
          </ac:spMkLst>
        </pc:spChg>
        <pc:graphicFrameChg chg="add mod">
          <ac:chgData name="Karen EatonThomas" userId="2efaeda1-34af-46a7-af56-657065a001e9" providerId="ADAL" clId="{4DE52512-5DF6-4E48-94D2-530BDD681FF4}" dt="2026-03-26T09:54:59.800" v="1194" actId="207"/>
          <ac:graphicFrameMkLst>
            <pc:docMk/>
            <pc:sldMk cId="3966933493" sldId="289"/>
            <ac:graphicFrameMk id="5" creationId="{F75D00F2-7021-7EF5-C530-752DB9F0E6F7}"/>
          </ac:graphicFrameMkLst>
        </pc:graphicFrameChg>
      </pc:sldChg>
      <pc:sldChg chg="addSp delSp modSp new mod setBg">
        <pc:chgData name="Karen EatonThomas" userId="2efaeda1-34af-46a7-af56-657065a001e9" providerId="ADAL" clId="{4DE52512-5DF6-4E48-94D2-530BDD681FF4}" dt="2026-03-26T10:01:57.795" v="1312" actId="255"/>
        <pc:sldMkLst>
          <pc:docMk/>
          <pc:sldMk cId="780147415" sldId="290"/>
        </pc:sldMkLst>
        <pc:spChg chg="mod">
          <ac:chgData name="Karen EatonThomas" userId="2efaeda1-34af-46a7-af56-657065a001e9" providerId="ADAL" clId="{4DE52512-5DF6-4E48-94D2-530BDD681FF4}" dt="2026-03-26T10:00:40.109" v="1300" actId="26606"/>
          <ac:spMkLst>
            <pc:docMk/>
            <pc:sldMk cId="780147415" sldId="290"/>
            <ac:spMk id="2" creationId="{FDC43C05-CA00-1EBD-F5B7-A571FFCAE653}"/>
          </ac:spMkLst>
        </pc:spChg>
        <pc:spChg chg="add del mod">
          <ac:chgData name="Karen EatonThomas" userId="2efaeda1-34af-46a7-af56-657065a001e9" providerId="ADAL" clId="{4DE52512-5DF6-4E48-94D2-530BDD681FF4}" dt="2026-03-26T10:00:40.109" v="1300" actId="26606"/>
          <ac:spMkLst>
            <pc:docMk/>
            <pc:sldMk cId="780147415" sldId="290"/>
            <ac:spMk id="3" creationId="{DF31765C-8FCA-94D1-8B6A-FFEAADCCEF91}"/>
          </ac:spMkLst>
        </pc:spChg>
        <pc:spChg chg="add del">
          <ac:chgData name="Karen EatonThomas" userId="2efaeda1-34af-46a7-af56-657065a001e9" providerId="ADAL" clId="{4DE52512-5DF6-4E48-94D2-530BDD681FF4}" dt="2026-03-26T10:00:40.082" v="1299" actId="26606"/>
          <ac:spMkLst>
            <pc:docMk/>
            <pc:sldMk cId="780147415" sldId="290"/>
            <ac:spMk id="9" creationId="{951922D2-D397-9EA4-A66D-55B0884D1A6A}"/>
          </ac:spMkLst>
        </pc:spChg>
        <pc:spChg chg="add">
          <ac:chgData name="Karen EatonThomas" userId="2efaeda1-34af-46a7-af56-657065a001e9" providerId="ADAL" clId="{4DE52512-5DF6-4E48-94D2-530BDD681FF4}" dt="2026-03-26T10:00:40.109" v="1300" actId="26606"/>
          <ac:spMkLst>
            <pc:docMk/>
            <pc:sldMk cId="780147415" sldId="290"/>
            <ac:spMk id="11" creationId="{1A466FCC-26A6-AD0C-513D-472AAABEC282}"/>
          </ac:spMkLst>
        </pc:spChg>
        <pc:graphicFrameChg chg="add del">
          <ac:chgData name="Karen EatonThomas" userId="2efaeda1-34af-46a7-af56-657065a001e9" providerId="ADAL" clId="{4DE52512-5DF6-4E48-94D2-530BDD681FF4}" dt="2026-03-26T10:00:40.082" v="1299" actId="26606"/>
          <ac:graphicFrameMkLst>
            <pc:docMk/>
            <pc:sldMk cId="780147415" sldId="290"/>
            <ac:graphicFrameMk id="5" creationId="{B79C8DDB-2D14-2B8C-E1C2-7D2662D2A428}"/>
          </ac:graphicFrameMkLst>
        </pc:graphicFrameChg>
        <pc:graphicFrameChg chg="add mod">
          <ac:chgData name="Karen EatonThomas" userId="2efaeda1-34af-46a7-af56-657065a001e9" providerId="ADAL" clId="{4DE52512-5DF6-4E48-94D2-530BDD681FF4}" dt="2026-03-26T10:01:57.795" v="1312" actId="255"/>
          <ac:graphicFrameMkLst>
            <pc:docMk/>
            <pc:sldMk cId="780147415" sldId="290"/>
            <ac:graphicFrameMk id="12" creationId="{8A1A190F-2E6D-29A5-3861-09DA8AD6CDC3}"/>
          </ac:graphicFrameMkLst>
        </pc:graphicFrameChg>
      </pc:sldChg>
      <pc:sldChg chg="modSp add del mod">
        <pc:chgData name="Karen EatonThomas" userId="2efaeda1-34af-46a7-af56-657065a001e9" providerId="ADAL" clId="{4DE52512-5DF6-4E48-94D2-530BDD681FF4}" dt="2026-03-26T10:02:52.410" v="1315" actId="2696"/>
        <pc:sldMkLst>
          <pc:docMk/>
          <pc:sldMk cId="2675778791" sldId="291"/>
        </pc:sldMkLst>
        <pc:graphicFrameChg chg="modGraphic">
          <ac:chgData name="Karen EatonThomas" userId="2efaeda1-34af-46a7-af56-657065a001e9" providerId="ADAL" clId="{4DE52512-5DF6-4E48-94D2-530BDD681FF4}" dt="2026-03-26T10:02:26.494" v="1314" actId="20577"/>
          <ac:graphicFrameMkLst>
            <pc:docMk/>
            <pc:sldMk cId="2675778791" sldId="291"/>
            <ac:graphicFrameMk id="12" creationId="{E5B74B02-35BA-1A00-3F1F-C60D5F959DD7}"/>
          </ac:graphicFrameMkLst>
        </pc:graphicFrameChg>
      </pc:sldChg>
      <pc:sldChg chg="addSp delSp modSp new mod setBg">
        <pc:chgData name="Karen EatonThomas" userId="2efaeda1-34af-46a7-af56-657065a001e9" providerId="ADAL" clId="{4DE52512-5DF6-4E48-94D2-530BDD681FF4}" dt="2026-03-26T10:04:32.827" v="1359" actId="14100"/>
        <pc:sldMkLst>
          <pc:docMk/>
          <pc:sldMk cId="3844972778" sldId="291"/>
        </pc:sldMkLst>
        <pc:spChg chg="mod">
          <ac:chgData name="Karen EatonThomas" userId="2efaeda1-34af-46a7-af56-657065a001e9" providerId="ADAL" clId="{4DE52512-5DF6-4E48-94D2-530BDD681FF4}" dt="2026-03-26T10:03:39.120" v="1348" actId="26606"/>
          <ac:spMkLst>
            <pc:docMk/>
            <pc:sldMk cId="3844972778" sldId="291"/>
            <ac:spMk id="2" creationId="{5DCD00BA-676E-64AD-2AD1-B6B1CF13F7F5}"/>
          </ac:spMkLst>
        </pc:spChg>
        <pc:spChg chg="del mod">
          <ac:chgData name="Karen EatonThomas" userId="2efaeda1-34af-46a7-af56-657065a001e9" providerId="ADAL" clId="{4DE52512-5DF6-4E48-94D2-530BDD681FF4}" dt="2026-03-26T10:03:39.120" v="1348" actId="26606"/>
          <ac:spMkLst>
            <pc:docMk/>
            <pc:sldMk cId="3844972778" sldId="291"/>
            <ac:spMk id="3" creationId="{960F304A-9FA4-9487-5DB4-51064674877A}"/>
          </ac:spMkLst>
        </pc:spChg>
        <pc:spChg chg="add">
          <ac:chgData name="Karen EatonThomas" userId="2efaeda1-34af-46a7-af56-657065a001e9" providerId="ADAL" clId="{4DE52512-5DF6-4E48-94D2-530BDD681FF4}" dt="2026-03-26T10:03:39.120" v="1348" actId="26606"/>
          <ac:spMkLst>
            <pc:docMk/>
            <pc:sldMk cId="3844972778" sldId="291"/>
            <ac:spMk id="9" creationId="{951922D2-D397-9EA4-A66D-55B0884D1A6A}"/>
          </ac:spMkLst>
        </pc:spChg>
        <pc:graphicFrameChg chg="add mod">
          <ac:chgData name="Karen EatonThomas" userId="2efaeda1-34af-46a7-af56-657065a001e9" providerId="ADAL" clId="{4DE52512-5DF6-4E48-94D2-530BDD681FF4}" dt="2026-03-26T10:04:32.827" v="1359" actId="14100"/>
          <ac:graphicFrameMkLst>
            <pc:docMk/>
            <pc:sldMk cId="3844972778" sldId="291"/>
            <ac:graphicFrameMk id="5" creationId="{A7D93A24-6C82-ABDC-68A4-DF1EDA1E26EC}"/>
          </ac:graphicFrameMkLst>
        </pc:graphicFrameChg>
      </pc:sldChg>
      <pc:sldChg chg="addSp delSp modSp new mod">
        <pc:chgData name="Karen EatonThomas" userId="2efaeda1-34af-46a7-af56-657065a001e9" providerId="ADAL" clId="{4DE52512-5DF6-4E48-94D2-530BDD681FF4}" dt="2026-03-26T10:06:24.389" v="1406" actId="207"/>
        <pc:sldMkLst>
          <pc:docMk/>
          <pc:sldMk cId="3617257559" sldId="292"/>
        </pc:sldMkLst>
        <pc:spChg chg="mod">
          <ac:chgData name="Karen EatonThomas" userId="2efaeda1-34af-46a7-af56-657065a001e9" providerId="ADAL" clId="{4DE52512-5DF6-4E48-94D2-530BDD681FF4}" dt="2026-03-26T10:05:05.195" v="1383" actId="20577"/>
          <ac:spMkLst>
            <pc:docMk/>
            <pc:sldMk cId="3617257559" sldId="292"/>
            <ac:spMk id="2" creationId="{DE0A408D-1DA1-969A-B9FC-4ABA3F2AE09E}"/>
          </ac:spMkLst>
        </pc:spChg>
        <pc:spChg chg="del mod">
          <ac:chgData name="Karen EatonThomas" userId="2efaeda1-34af-46a7-af56-657065a001e9" providerId="ADAL" clId="{4DE52512-5DF6-4E48-94D2-530BDD681FF4}" dt="2026-03-26T10:05:36.336" v="1394" actId="26606"/>
          <ac:spMkLst>
            <pc:docMk/>
            <pc:sldMk cId="3617257559" sldId="292"/>
            <ac:spMk id="3" creationId="{D631726B-1894-6623-4B89-413C1FC13EC6}"/>
          </ac:spMkLst>
        </pc:spChg>
        <pc:graphicFrameChg chg="add mod">
          <ac:chgData name="Karen EatonThomas" userId="2efaeda1-34af-46a7-af56-657065a001e9" providerId="ADAL" clId="{4DE52512-5DF6-4E48-94D2-530BDD681FF4}" dt="2026-03-26T10:06:24.389" v="1406" actId="207"/>
          <ac:graphicFrameMkLst>
            <pc:docMk/>
            <pc:sldMk cId="3617257559" sldId="292"/>
            <ac:graphicFrameMk id="5" creationId="{8C521A9B-94CA-8032-1DBE-C9586E5041BC}"/>
          </ac:graphicFrameMkLst>
        </pc:graphicFrameChg>
      </pc:sldChg>
      <pc:sldChg chg="addSp delSp modSp new mod">
        <pc:chgData name="Karen EatonThomas" userId="2efaeda1-34af-46a7-af56-657065a001e9" providerId="ADAL" clId="{4DE52512-5DF6-4E48-94D2-530BDD681FF4}" dt="2026-03-26T10:08:25.252" v="1492" actId="14100"/>
        <pc:sldMkLst>
          <pc:docMk/>
          <pc:sldMk cId="3677564488" sldId="293"/>
        </pc:sldMkLst>
        <pc:spChg chg="mod">
          <ac:chgData name="Karen EatonThomas" userId="2efaeda1-34af-46a7-af56-657065a001e9" providerId="ADAL" clId="{4DE52512-5DF6-4E48-94D2-530BDD681FF4}" dt="2026-03-26T10:08:07.662" v="1487" actId="20577"/>
          <ac:spMkLst>
            <pc:docMk/>
            <pc:sldMk cId="3677564488" sldId="293"/>
            <ac:spMk id="2" creationId="{03FEBB25-C285-2877-8FF3-260CE9F0E5BC}"/>
          </ac:spMkLst>
        </pc:spChg>
        <pc:spChg chg="del mod">
          <ac:chgData name="Karen EatonThomas" userId="2efaeda1-34af-46a7-af56-657065a001e9" providerId="ADAL" clId="{4DE52512-5DF6-4E48-94D2-530BDD681FF4}" dt="2026-03-26T10:07:53.418" v="1463" actId="26606"/>
          <ac:spMkLst>
            <pc:docMk/>
            <pc:sldMk cId="3677564488" sldId="293"/>
            <ac:spMk id="3" creationId="{43D88191-C5F6-2575-959F-5D9D168B0565}"/>
          </ac:spMkLst>
        </pc:spChg>
        <pc:graphicFrameChg chg="add mod modGraphic">
          <ac:chgData name="Karen EatonThomas" userId="2efaeda1-34af-46a7-af56-657065a001e9" providerId="ADAL" clId="{4DE52512-5DF6-4E48-94D2-530BDD681FF4}" dt="2026-03-26T10:08:25.252" v="1492" actId="14100"/>
          <ac:graphicFrameMkLst>
            <pc:docMk/>
            <pc:sldMk cId="3677564488" sldId="293"/>
            <ac:graphicFrameMk id="5" creationId="{10394A0C-B486-3743-157E-BEA90FBB52CD}"/>
          </ac:graphicFrameMkLst>
        </pc:graphicFrameChg>
      </pc:sldChg>
      <pc:sldChg chg="addSp delSp modSp new mod setBg">
        <pc:chgData name="Karen EatonThomas" userId="2efaeda1-34af-46a7-af56-657065a001e9" providerId="ADAL" clId="{4DE52512-5DF6-4E48-94D2-530BDD681FF4}" dt="2026-03-26T10:12:29.216" v="1557" actId="208"/>
        <pc:sldMkLst>
          <pc:docMk/>
          <pc:sldMk cId="1888351916" sldId="294"/>
        </pc:sldMkLst>
        <pc:spChg chg="mod">
          <ac:chgData name="Karen EatonThomas" userId="2efaeda1-34af-46a7-af56-657065a001e9" providerId="ADAL" clId="{4DE52512-5DF6-4E48-94D2-530BDD681FF4}" dt="2026-03-26T10:10:15.252" v="1531" actId="26606"/>
          <ac:spMkLst>
            <pc:docMk/>
            <pc:sldMk cId="1888351916" sldId="294"/>
            <ac:spMk id="2" creationId="{F6956698-1416-8560-DA88-109D88A52901}"/>
          </ac:spMkLst>
        </pc:spChg>
        <pc:spChg chg="del mod">
          <ac:chgData name="Karen EatonThomas" userId="2efaeda1-34af-46a7-af56-657065a001e9" providerId="ADAL" clId="{4DE52512-5DF6-4E48-94D2-530BDD681FF4}" dt="2026-03-26T10:10:15.252" v="1531" actId="26606"/>
          <ac:spMkLst>
            <pc:docMk/>
            <pc:sldMk cId="1888351916" sldId="294"/>
            <ac:spMk id="3" creationId="{83651532-AC4C-0FC7-2617-EB6CFEFF5711}"/>
          </ac:spMkLst>
        </pc:spChg>
        <pc:spChg chg="add">
          <ac:chgData name="Karen EatonThomas" userId="2efaeda1-34af-46a7-af56-657065a001e9" providerId="ADAL" clId="{4DE52512-5DF6-4E48-94D2-530BDD681FF4}" dt="2026-03-26T10:10:15.252" v="1531" actId="26606"/>
          <ac:spMkLst>
            <pc:docMk/>
            <pc:sldMk cId="1888351916" sldId="294"/>
            <ac:spMk id="9" creationId="{600DC1B0-7E1A-BD02-3F93-19E6B1B75075}"/>
          </ac:spMkLst>
        </pc:spChg>
        <pc:graphicFrameChg chg="add mod">
          <ac:chgData name="Karen EatonThomas" userId="2efaeda1-34af-46a7-af56-657065a001e9" providerId="ADAL" clId="{4DE52512-5DF6-4E48-94D2-530BDD681FF4}" dt="2026-03-26T10:12:29.216" v="1557" actId="208"/>
          <ac:graphicFrameMkLst>
            <pc:docMk/>
            <pc:sldMk cId="1888351916" sldId="294"/>
            <ac:graphicFrameMk id="5" creationId="{F40F6209-6033-7DDE-A45C-39BC7B5A26F2}"/>
          </ac:graphicFrameMkLst>
        </pc:graphicFrameChg>
      </pc:sldChg>
      <pc:sldChg chg="addSp delSp modSp new mod">
        <pc:chgData name="Karen EatonThomas" userId="2efaeda1-34af-46a7-af56-657065a001e9" providerId="ADAL" clId="{4DE52512-5DF6-4E48-94D2-530BDD681FF4}" dt="2026-03-26T10:14:49.120" v="1624" actId="14100"/>
        <pc:sldMkLst>
          <pc:docMk/>
          <pc:sldMk cId="3536299770" sldId="295"/>
        </pc:sldMkLst>
        <pc:spChg chg="mod">
          <ac:chgData name="Karen EatonThomas" userId="2efaeda1-34af-46a7-af56-657065a001e9" providerId="ADAL" clId="{4DE52512-5DF6-4E48-94D2-530BDD681FF4}" dt="2026-03-26T10:13:10.160" v="1583" actId="20577"/>
          <ac:spMkLst>
            <pc:docMk/>
            <pc:sldMk cId="3536299770" sldId="295"/>
            <ac:spMk id="2" creationId="{52CDAB8F-ACB4-5D1F-899B-7C156BF302CD}"/>
          </ac:spMkLst>
        </pc:spChg>
        <pc:spChg chg="del mod">
          <ac:chgData name="Karen EatonThomas" userId="2efaeda1-34af-46a7-af56-657065a001e9" providerId="ADAL" clId="{4DE52512-5DF6-4E48-94D2-530BDD681FF4}" dt="2026-03-26T10:14:15.679" v="1621" actId="26606"/>
          <ac:spMkLst>
            <pc:docMk/>
            <pc:sldMk cId="3536299770" sldId="295"/>
            <ac:spMk id="3" creationId="{CB4C8D35-C46E-478D-C398-E9DBB253F4B5}"/>
          </ac:spMkLst>
        </pc:spChg>
        <pc:graphicFrameChg chg="add mod">
          <ac:chgData name="Karen EatonThomas" userId="2efaeda1-34af-46a7-af56-657065a001e9" providerId="ADAL" clId="{4DE52512-5DF6-4E48-94D2-530BDD681FF4}" dt="2026-03-26T10:14:49.120" v="1624" actId="14100"/>
          <ac:graphicFrameMkLst>
            <pc:docMk/>
            <pc:sldMk cId="3536299770" sldId="295"/>
            <ac:graphicFrameMk id="5" creationId="{E3216A86-7EF2-7AF3-AD69-32CB030E2D10}"/>
          </ac:graphicFrameMkLst>
        </pc:graphicFrameChg>
      </pc:sldChg>
      <pc:sldChg chg="addSp delSp modSp new mod">
        <pc:chgData name="Karen EatonThomas" userId="2efaeda1-34af-46a7-af56-657065a001e9" providerId="ADAL" clId="{4DE52512-5DF6-4E48-94D2-530BDD681FF4}" dt="2026-03-26T10:17:05.526" v="1687" actId="207"/>
        <pc:sldMkLst>
          <pc:docMk/>
          <pc:sldMk cId="3309494046" sldId="296"/>
        </pc:sldMkLst>
        <pc:spChg chg="mod">
          <ac:chgData name="Karen EatonThomas" userId="2efaeda1-34af-46a7-af56-657065a001e9" providerId="ADAL" clId="{4DE52512-5DF6-4E48-94D2-530BDD681FF4}" dt="2026-03-26T10:15:27.007" v="1651" actId="20577"/>
          <ac:spMkLst>
            <pc:docMk/>
            <pc:sldMk cId="3309494046" sldId="296"/>
            <ac:spMk id="2" creationId="{93B448FF-61B0-A3F0-D3CC-4CE7A357BD2C}"/>
          </ac:spMkLst>
        </pc:spChg>
        <pc:spChg chg="del mod">
          <ac:chgData name="Karen EatonThomas" userId="2efaeda1-34af-46a7-af56-657065a001e9" providerId="ADAL" clId="{4DE52512-5DF6-4E48-94D2-530BDD681FF4}" dt="2026-03-26T10:16:08.565" v="1673" actId="26606"/>
          <ac:spMkLst>
            <pc:docMk/>
            <pc:sldMk cId="3309494046" sldId="296"/>
            <ac:spMk id="3" creationId="{531460AA-9E7E-95BF-93D7-28785713A584}"/>
          </ac:spMkLst>
        </pc:spChg>
        <pc:graphicFrameChg chg="add mod">
          <ac:chgData name="Karen EatonThomas" userId="2efaeda1-34af-46a7-af56-657065a001e9" providerId="ADAL" clId="{4DE52512-5DF6-4E48-94D2-530BDD681FF4}" dt="2026-03-26T10:17:05.526" v="1687" actId="207"/>
          <ac:graphicFrameMkLst>
            <pc:docMk/>
            <pc:sldMk cId="3309494046" sldId="296"/>
            <ac:graphicFrameMk id="5" creationId="{DD518654-BDD9-99E7-B492-87E0D1B3C3D0}"/>
          </ac:graphicFrameMkLst>
        </pc:graphicFrameChg>
      </pc:sldChg>
      <pc:sldChg chg="addSp delSp modSp new mod setBg">
        <pc:chgData name="Karen EatonThomas" userId="2efaeda1-34af-46a7-af56-657065a001e9" providerId="ADAL" clId="{4DE52512-5DF6-4E48-94D2-530BDD681FF4}" dt="2026-03-27T09:39:19.385" v="2098" actId="20577"/>
        <pc:sldMkLst>
          <pc:docMk/>
          <pc:sldMk cId="3888422725" sldId="297"/>
        </pc:sldMkLst>
        <pc:spChg chg="mod">
          <ac:chgData name="Karen EatonThomas" userId="2efaeda1-34af-46a7-af56-657065a001e9" providerId="ADAL" clId="{4DE52512-5DF6-4E48-94D2-530BDD681FF4}" dt="2026-03-27T09:39:01.613" v="2095" actId="26606"/>
          <ac:spMkLst>
            <pc:docMk/>
            <pc:sldMk cId="3888422725" sldId="297"/>
            <ac:spMk id="2" creationId="{18A99205-757C-2760-8FC0-0E613AFC23BB}"/>
          </ac:spMkLst>
        </pc:spChg>
        <pc:spChg chg="del mod">
          <ac:chgData name="Karen EatonThomas" userId="2efaeda1-34af-46a7-af56-657065a001e9" providerId="ADAL" clId="{4DE52512-5DF6-4E48-94D2-530BDD681FF4}" dt="2026-03-27T09:39:01.613" v="2095" actId="26606"/>
          <ac:spMkLst>
            <pc:docMk/>
            <pc:sldMk cId="3888422725" sldId="297"/>
            <ac:spMk id="3" creationId="{E9DF922C-860C-FC5A-4298-E14A7125CBC3}"/>
          </ac:spMkLst>
        </pc:spChg>
        <pc:spChg chg="add">
          <ac:chgData name="Karen EatonThomas" userId="2efaeda1-34af-46a7-af56-657065a001e9" providerId="ADAL" clId="{4DE52512-5DF6-4E48-94D2-530BDD681FF4}" dt="2026-03-27T09:39:01.613" v="2095" actId="26606"/>
          <ac:spMkLst>
            <pc:docMk/>
            <pc:sldMk cId="3888422725" sldId="297"/>
            <ac:spMk id="9" creationId="{600DC1B0-7E1A-BD02-3F93-19E6B1B75075}"/>
          </ac:spMkLst>
        </pc:spChg>
        <pc:graphicFrameChg chg="add mod modGraphic">
          <ac:chgData name="Karen EatonThomas" userId="2efaeda1-34af-46a7-af56-657065a001e9" providerId="ADAL" clId="{4DE52512-5DF6-4E48-94D2-530BDD681FF4}" dt="2026-03-27T09:39:19.385" v="2098" actId="20577"/>
          <ac:graphicFrameMkLst>
            <pc:docMk/>
            <pc:sldMk cId="3888422725" sldId="297"/>
            <ac:graphicFrameMk id="5" creationId="{57415DA9-D1FD-5797-9C95-4F0B2585B484}"/>
          </ac:graphicFrameMkLst>
        </pc:graphicFrameChg>
      </pc:sldChg>
      <pc:sldChg chg="addSp delSp modSp del mod">
        <pc:chgData name="Karen EatonThomas" userId="2efaeda1-34af-46a7-af56-657065a001e9" providerId="ADAL" clId="{4DE52512-5DF6-4E48-94D2-530BDD681FF4}" dt="2026-03-27T08:45:59.205" v="1808" actId="2696"/>
        <pc:sldMkLst>
          <pc:docMk/>
          <pc:sldMk cId="4292241254" sldId="304"/>
        </pc:sldMkLst>
        <pc:spChg chg="mod">
          <ac:chgData name="Karen EatonThomas" userId="2efaeda1-34af-46a7-af56-657065a001e9" providerId="ADAL" clId="{4DE52512-5DF6-4E48-94D2-530BDD681FF4}" dt="2026-03-27T08:42:00.764" v="1712" actId="20577"/>
          <ac:spMkLst>
            <pc:docMk/>
            <pc:sldMk cId="4292241254" sldId="304"/>
            <ac:spMk id="2" creationId="{8947FB2B-294C-75AC-D108-78447CFBAEA4}"/>
          </ac:spMkLst>
        </pc:spChg>
        <pc:spChg chg="add mod">
          <ac:chgData name="Karen EatonThomas" userId="2efaeda1-34af-46a7-af56-657065a001e9" providerId="ADAL" clId="{4DE52512-5DF6-4E48-94D2-530BDD681FF4}" dt="2026-03-27T08:42:07.938" v="1713" actId="21"/>
          <ac:spMkLst>
            <pc:docMk/>
            <pc:sldMk cId="4292241254" sldId="304"/>
            <ac:spMk id="5" creationId="{D1A9D225-20F3-3164-E33B-A563632D0524}"/>
          </ac:spMkLst>
        </pc:spChg>
        <pc:graphicFrameChg chg="del">
          <ac:chgData name="Karen EatonThomas" userId="2efaeda1-34af-46a7-af56-657065a001e9" providerId="ADAL" clId="{4DE52512-5DF6-4E48-94D2-530BDD681FF4}" dt="2026-03-27T08:42:07.938" v="1713" actId="21"/>
          <ac:graphicFrameMkLst>
            <pc:docMk/>
            <pc:sldMk cId="4292241254" sldId="304"/>
            <ac:graphicFrameMk id="4" creationId="{30E8D8AC-3C10-9373-19D0-2110F618D5FF}"/>
          </ac:graphicFrameMkLst>
        </pc:graphicFrameChg>
      </pc:sldChg>
      <pc:sldChg chg="addSp delSp modSp new mod setBg">
        <pc:chgData name="Karen EatonThomas" userId="2efaeda1-34af-46a7-af56-657065a001e9" providerId="ADAL" clId="{4DE52512-5DF6-4E48-94D2-530BDD681FF4}" dt="2026-03-27T09:53:35.345" v="2531" actId="12100"/>
        <pc:sldMkLst>
          <pc:docMk/>
          <pc:sldMk cId="1100622083" sldId="305"/>
        </pc:sldMkLst>
        <pc:spChg chg="mod">
          <ac:chgData name="Karen EatonThomas" userId="2efaeda1-34af-46a7-af56-657065a001e9" providerId="ADAL" clId="{4DE52512-5DF6-4E48-94D2-530BDD681FF4}" dt="2026-03-27T09:51:25.600" v="2511" actId="26606"/>
          <ac:spMkLst>
            <pc:docMk/>
            <pc:sldMk cId="1100622083" sldId="305"/>
            <ac:spMk id="2" creationId="{FAC9F2A7-8E2A-166E-6D5E-939954E343AD}"/>
          </ac:spMkLst>
        </pc:spChg>
        <pc:spChg chg="del mod">
          <ac:chgData name="Karen EatonThomas" userId="2efaeda1-34af-46a7-af56-657065a001e9" providerId="ADAL" clId="{4DE52512-5DF6-4E48-94D2-530BDD681FF4}" dt="2026-03-27T09:51:25.600" v="2511" actId="26606"/>
          <ac:spMkLst>
            <pc:docMk/>
            <pc:sldMk cId="1100622083" sldId="305"/>
            <ac:spMk id="3" creationId="{B4B27763-D46D-9205-608E-337971AEF188}"/>
          </ac:spMkLst>
        </pc:spChg>
        <pc:spChg chg="add">
          <ac:chgData name="Karen EatonThomas" userId="2efaeda1-34af-46a7-af56-657065a001e9" providerId="ADAL" clId="{4DE52512-5DF6-4E48-94D2-530BDD681FF4}" dt="2026-03-27T09:51:25.600" v="2511" actId="26606"/>
          <ac:spMkLst>
            <pc:docMk/>
            <pc:sldMk cId="1100622083" sldId="305"/>
            <ac:spMk id="9" creationId="{600DC1B0-7E1A-BD02-3F93-19E6B1B75075}"/>
          </ac:spMkLst>
        </pc:spChg>
        <pc:graphicFrameChg chg="add mod">
          <ac:chgData name="Karen EatonThomas" userId="2efaeda1-34af-46a7-af56-657065a001e9" providerId="ADAL" clId="{4DE52512-5DF6-4E48-94D2-530BDD681FF4}" dt="2026-03-27T09:53:35.345" v="2531" actId="12100"/>
          <ac:graphicFrameMkLst>
            <pc:docMk/>
            <pc:sldMk cId="1100622083" sldId="305"/>
            <ac:graphicFrameMk id="5" creationId="{F39CCB3A-288E-C950-0972-D85757D9D38B}"/>
          </ac:graphicFrameMkLst>
        </pc:graphicFrameChg>
      </pc:sldChg>
      <pc:sldChg chg="addSp delSp modSp new mod setBg">
        <pc:chgData name="Karen EatonThomas" userId="2efaeda1-34af-46a7-af56-657065a001e9" providerId="ADAL" clId="{4DE52512-5DF6-4E48-94D2-530BDD681FF4}" dt="2026-03-27T10:10:39.371" v="2926" actId="20577"/>
        <pc:sldMkLst>
          <pc:docMk/>
          <pc:sldMk cId="2040764295" sldId="306"/>
        </pc:sldMkLst>
        <pc:spChg chg="mod">
          <ac:chgData name="Karen EatonThomas" userId="2efaeda1-34af-46a7-af56-657065a001e9" providerId="ADAL" clId="{4DE52512-5DF6-4E48-94D2-530BDD681FF4}" dt="2026-03-27T08:58:09.274" v="2018" actId="27636"/>
          <ac:spMkLst>
            <pc:docMk/>
            <pc:sldMk cId="2040764295" sldId="306"/>
            <ac:spMk id="2" creationId="{BF542B96-5BB0-C4BD-A5DE-B34D40F8D35F}"/>
          </ac:spMkLst>
        </pc:spChg>
        <pc:spChg chg="del mod">
          <ac:chgData name="Karen EatonThomas" userId="2efaeda1-34af-46a7-af56-657065a001e9" providerId="ADAL" clId="{4DE52512-5DF6-4E48-94D2-530BDD681FF4}" dt="2026-03-27T08:57:09.464" v="2009" actId="26606"/>
          <ac:spMkLst>
            <pc:docMk/>
            <pc:sldMk cId="2040764295" sldId="306"/>
            <ac:spMk id="3" creationId="{C13A8ABC-E56E-475C-0907-9BDFF008860D}"/>
          </ac:spMkLst>
        </pc:spChg>
        <pc:spChg chg="add mod">
          <ac:chgData name="Karen EatonThomas" userId="2efaeda1-34af-46a7-af56-657065a001e9" providerId="ADAL" clId="{4DE52512-5DF6-4E48-94D2-530BDD681FF4}" dt="2026-03-27T10:09:10.889" v="2895" actId="767"/>
          <ac:spMkLst>
            <pc:docMk/>
            <pc:sldMk cId="2040764295" sldId="306"/>
            <ac:spMk id="4" creationId="{EB0A64BD-339A-16E4-2868-FA8C26FB7963}"/>
          </ac:spMkLst>
        </pc:spChg>
        <pc:spChg chg="add">
          <ac:chgData name="Karen EatonThomas" userId="2efaeda1-34af-46a7-af56-657065a001e9" providerId="ADAL" clId="{4DE52512-5DF6-4E48-94D2-530BDD681FF4}" dt="2026-03-27T10:09:13.519" v="2896"/>
          <ac:spMkLst>
            <pc:docMk/>
            <pc:sldMk cId="2040764295" sldId="306"/>
            <ac:spMk id="6" creationId="{704C2689-4688-F583-587D-DE6BB17DC034}"/>
          </ac:spMkLst>
        </pc:spChg>
        <pc:spChg chg="add mod">
          <ac:chgData name="Karen EatonThomas" userId="2efaeda1-34af-46a7-af56-657065a001e9" providerId="ADAL" clId="{4DE52512-5DF6-4E48-94D2-530BDD681FF4}" dt="2026-03-27T10:09:19.363" v="2898"/>
          <ac:spMkLst>
            <pc:docMk/>
            <pc:sldMk cId="2040764295" sldId="306"/>
            <ac:spMk id="7" creationId="{B35676D9-FB96-2950-BD87-E26E3151B1BA}"/>
          </ac:spMkLst>
        </pc:spChg>
        <pc:spChg chg="add del mod">
          <ac:chgData name="Karen EatonThomas" userId="2efaeda1-34af-46a7-af56-657065a001e9" providerId="ADAL" clId="{4DE52512-5DF6-4E48-94D2-530BDD681FF4}" dt="2026-03-27T10:10:14.458" v="2922"/>
          <ac:spMkLst>
            <pc:docMk/>
            <pc:sldMk cId="2040764295" sldId="306"/>
            <ac:spMk id="8" creationId="{648777E6-1BD1-3CCD-C35C-71757FAD1BFB}"/>
          </ac:spMkLst>
        </pc:spChg>
        <pc:spChg chg="add del">
          <ac:chgData name="Karen EatonThomas" userId="2efaeda1-34af-46a7-af56-657065a001e9" providerId="ADAL" clId="{4DE52512-5DF6-4E48-94D2-530BDD681FF4}" dt="2026-03-27T08:57:58.928" v="2015" actId="26606"/>
          <ac:spMkLst>
            <pc:docMk/>
            <pc:sldMk cId="2040764295" sldId="306"/>
            <ac:spMk id="9" creationId="{600DC1B0-7E1A-BD02-3F93-19E6B1B75075}"/>
          </ac:spMkLst>
        </pc:spChg>
        <pc:spChg chg="add mod">
          <ac:chgData name="Karen EatonThomas" userId="2efaeda1-34af-46a7-af56-657065a001e9" providerId="ADAL" clId="{4DE52512-5DF6-4E48-94D2-530BDD681FF4}" dt="2026-03-27T10:10:39.371" v="2926" actId="20577"/>
          <ac:spMkLst>
            <pc:docMk/>
            <pc:sldMk cId="2040764295" sldId="306"/>
            <ac:spMk id="10" creationId="{3396350C-09A1-8083-4F95-CF5AC6597052}"/>
          </ac:spMkLst>
        </pc:spChg>
        <pc:spChg chg="add">
          <ac:chgData name="Karen EatonThomas" userId="2efaeda1-34af-46a7-af56-657065a001e9" providerId="ADAL" clId="{4DE52512-5DF6-4E48-94D2-530BDD681FF4}" dt="2026-03-27T08:57:58.928" v="2015" actId="26606"/>
          <ac:spMkLst>
            <pc:docMk/>
            <pc:sldMk cId="2040764295" sldId="306"/>
            <ac:spMk id="14" creationId="{064D2207-AA67-DAD1-D42E-7A07328CA8EF}"/>
          </ac:spMkLst>
        </pc:spChg>
        <pc:graphicFrameChg chg="add mod modGraphic">
          <ac:chgData name="Karen EatonThomas" userId="2efaeda1-34af-46a7-af56-657065a001e9" providerId="ADAL" clId="{4DE52512-5DF6-4E48-94D2-530BDD681FF4}" dt="2026-03-27T08:58:12.018" v="2019" actId="14100"/>
          <ac:graphicFrameMkLst>
            <pc:docMk/>
            <pc:sldMk cId="2040764295" sldId="306"/>
            <ac:graphicFrameMk id="5" creationId="{B34AE9FB-410A-BB99-5A02-4F50428B5FF3}"/>
          </ac:graphicFrameMkLst>
        </pc:graphicFrameChg>
      </pc:sldChg>
      <pc:sldChg chg="addSp delSp modSp new mod">
        <pc:chgData name="Karen EatonThomas" userId="2efaeda1-34af-46a7-af56-657065a001e9" providerId="ADAL" clId="{4DE52512-5DF6-4E48-94D2-530BDD681FF4}" dt="2026-03-27T09:57:33.505" v="2657" actId="207"/>
        <pc:sldMkLst>
          <pc:docMk/>
          <pc:sldMk cId="305108793" sldId="307"/>
        </pc:sldMkLst>
        <pc:spChg chg="mod">
          <ac:chgData name="Karen EatonThomas" userId="2efaeda1-34af-46a7-af56-657065a001e9" providerId="ADAL" clId="{4DE52512-5DF6-4E48-94D2-530BDD681FF4}" dt="2026-03-27T09:53:50.543" v="2555" actId="20577"/>
          <ac:spMkLst>
            <pc:docMk/>
            <pc:sldMk cId="305108793" sldId="307"/>
            <ac:spMk id="2" creationId="{57BC98BD-4D76-CBBE-4C99-9A698A2D16F0}"/>
          </ac:spMkLst>
        </pc:spChg>
        <pc:spChg chg="del mod">
          <ac:chgData name="Karen EatonThomas" userId="2efaeda1-34af-46a7-af56-657065a001e9" providerId="ADAL" clId="{4DE52512-5DF6-4E48-94D2-530BDD681FF4}" dt="2026-03-27T09:55:06.988" v="2633" actId="26606"/>
          <ac:spMkLst>
            <pc:docMk/>
            <pc:sldMk cId="305108793" sldId="307"/>
            <ac:spMk id="3" creationId="{1E48B48D-D01D-DEE3-81E4-853B161D1E41}"/>
          </ac:spMkLst>
        </pc:spChg>
        <pc:graphicFrameChg chg="add mod modGraphic">
          <ac:chgData name="Karen EatonThomas" userId="2efaeda1-34af-46a7-af56-657065a001e9" providerId="ADAL" clId="{4DE52512-5DF6-4E48-94D2-530BDD681FF4}" dt="2026-03-27T09:57:33.505" v="2657" actId="207"/>
          <ac:graphicFrameMkLst>
            <pc:docMk/>
            <pc:sldMk cId="305108793" sldId="307"/>
            <ac:graphicFrameMk id="5" creationId="{228550CA-E7C1-3D8B-B145-39E7EFC07A59}"/>
          </ac:graphicFrameMkLst>
        </pc:graphicFrameChg>
      </pc:sldChg>
      <pc:sldChg chg="addSp delSp modSp new mod setBg">
        <pc:chgData name="Karen EatonThomas" userId="2efaeda1-34af-46a7-af56-657065a001e9" providerId="ADAL" clId="{4DE52512-5DF6-4E48-94D2-530BDD681FF4}" dt="2026-03-27T10:01:50.037" v="2809" actId="255"/>
        <pc:sldMkLst>
          <pc:docMk/>
          <pc:sldMk cId="1571795079" sldId="308"/>
        </pc:sldMkLst>
        <pc:spChg chg="mod">
          <ac:chgData name="Karen EatonThomas" userId="2efaeda1-34af-46a7-af56-657065a001e9" providerId="ADAL" clId="{4DE52512-5DF6-4E48-94D2-530BDD681FF4}" dt="2026-03-27T10:01:03.198" v="2802" actId="26606"/>
          <ac:spMkLst>
            <pc:docMk/>
            <pc:sldMk cId="1571795079" sldId="308"/>
            <ac:spMk id="2" creationId="{6B620995-79C1-8A4E-DD0F-200383D1D144}"/>
          </ac:spMkLst>
        </pc:spChg>
        <pc:spChg chg="del">
          <ac:chgData name="Karen EatonThomas" userId="2efaeda1-34af-46a7-af56-657065a001e9" providerId="ADAL" clId="{4DE52512-5DF6-4E48-94D2-530BDD681FF4}" dt="2026-03-27T09:57:53.812" v="2660"/>
          <ac:spMkLst>
            <pc:docMk/>
            <pc:sldMk cId="1571795079" sldId="308"/>
            <ac:spMk id="3" creationId="{DB3CA3E6-05C8-896F-5353-DF85AD3B54D9}"/>
          </ac:spMkLst>
        </pc:spChg>
        <pc:spChg chg="add del mod">
          <ac:chgData name="Karen EatonThomas" userId="2efaeda1-34af-46a7-af56-657065a001e9" providerId="ADAL" clId="{4DE52512-5DF6-4E48-94D2-530BDD681FF4}" dt="2026-03-27T09:57:49.089" v="2659" actId="21"/>
          <ac:spMkLst>
            <pc:docMk/>
            <pc:sldMk cId="1571795079" sldId="308"/>
            <ac:spMk id="5" creationId="{3E74D6C9-5B96-AF92-D961-B61D2F5A29BD}"/>
          </ac:spMkLst>
        </pc:spChg>
        <pc:spChg chg="add del mod">
          <ac:chgData name="Karen EatonThomas" userId="2efaeda1-34af-46a7-af56-657065a001e9" providerId="ADAL" clId="{4DE52512-5DF6-4E48-94D2-530BDD681FF4}" dt="2026-03-27T10:01:03.198" v="2802" actId="26606"/>
          <ac:spMkLst>
            <pc:docMk/>
            <pc:sldMk cId="1571795079" sldId="308"/>
            <ac:spMk id="6" creationId="{3BF0F592-DEBE-D7F8-4217-DEC0AFF030F3}"/>
          </ac:spMkLst>
        </pc:spChg>
        <pc:spChg chg="add">
          <ac:chgData name="Karen EatonThomas" userId="2efaeda1-34af-46a7-af56-657065a001e9" providerId="ADAL" clId="{4DE52512-5DF6-4E48-94D2-530BDD681FF4}" dt="2026-03-27T10:01:03.198" v="2802" actId="26606"/>
          <ac:spMkLst>
            <pc:docMk/>
            <pc:sldMk cId="1571795079" sldId="308"/>
            <ac:spMk id="12" creationId="{1A466FCC-26A6-AD0C-513D-472AAABEC282}"/>
          </ac:spMkLst>
        </pc:spChg>
        <pc:graphicFrameChg chg="add mod">
          <ac:chgData name="Karen EatonThomas" userId="2efaeda1-34af-46a7-af56-657065a001e9" providerId="ADAL" clId="{4DE52512-5DF6-4E48-94D2-530BDD681FF4}" dt="2026-03-27T10:01:50.037" v="2809" actId="255"/>
          <ac:graphicFrameMkLst>
            <pc:docMk/>
            <pc:sldMk cId="1571795079" sldId="308"/>
            <ac:graphicFrameMk id="8" creationId="{5449E97B-E9A2-DEC6-8917-DD486FA0D76B}"/>
          </ac:graphicFrameMkLst>
        </pc:graphicFrameChg>
      </pc:sldChg>
      <pc:sldChg chg="addSp delSp modSp new mod setBg">
        <pc:chgData name="Karen EatonThomas" userId="2efaeda1-34af-46a7-af56-657065a001e9" providerId="ADAL" clId="{4DE52512-5DF6-4E48-94D2-530BDD681FF4}" dt="2026-03-27T10:05:57.744" v="2894" actId="255"/>
        <pc:sldMkLst>
          <pc:docMk/>
          <pc:sldMk cId="101935825" sldId="309"/>
        </pc:sldMkLst>
        <pc:spChg chg="mod">
          <ac:chgData name="Karen EatonThomas" userId="2efaeda1-34af-46a7-af56-657065a001e9" providerId="ADAL" clId="{4DE52512-5DF6-4E48-94D2-530BDD681FF4}" dt="2026-03-27T10:03:12.206" v="2866" actId="26606"/>
          <ac:spMkLst>
            <pc:docMk/>
            <pc:sldMk cId="101935825" sldId="309"/>
            <ac:spMk id="2" creationId="{E3BED239-BA47-9871-30F2-0E0BC831B592}"/>
          </ac:spMkLst>
        </pc:spChg>
        <pc:spChg chg="del mod">
          <ac:chgData name="Karen EatonThomas" userId="2efaeda1-34af-46a7-af56-657065a001e9" providerId="ADAL" clId="{4DE52512-5DF6-4E48-94D2-530BDD681FF4}" dt="2026-03-27T10:03:12.206" v="2866" actId="26606"/>
          <ac:spMkLst>
            <pc:docMk/>
            <pc:sldMk cId="101935825" sldId="309"/>
            <ac:spMk id="3" creationId="{A84CFB81-4681-FBE7-D73E-98BC686B9DD4}"/>
          </ac:spMkLst>
        </pc:spChg>
        <pc:spChg chg="add">
          <ac:chgData name="Karen EatonThomas" userId="2efaeda1-34af-46a7-af56-657065a001e9" providerId="ADAL" clId="{4DE52512-5DF6-4E48-94D2-530BDD681FF4}" dt="2026-03-27T10:03:12.206" v="2866" actId="26606"/>
          <ac:spMkLst>
            <pc:docMk/>
            <pc:sldMk cId="101935825" sldId="309"/>
            <ac:spMk id="9" creationId="{1A466FCC-26A6-AD0C-513D-472AAABEC282}"/>
          </ac:spMkLst>
        </pc:spChg>
        <pc:graphicFrameChg chg="add mod">
          <ac:chgData name="Karen EatonThomas" userId="2efaeda1-34af-46a7-af56-657065a001e9" providerId="ADAL" clId="{4DE52512-5DF6-4E48-94D2-530BDD681FF4}" dt="2026-03-27T10:05:57.744" v="2894" actId="255"/>
          <ac:graphicFrameMkLst>
            <pc:docMk/>
            <pc:sldMk cId="101935825" sldId="309"/>
            <ac:graphicFrameMk id="5" creationId="{59AC1001-32A6-13F5-3AA6-BECD661C9607}"/>
          </ac:graphicFrameMkLst>
        </pc:graphicFrameChg>
      </pc:sldChg>
      <pc:sldChg chg="modSp new del">
        <pc:chgData name="Karen EatonThomas" userId="2efaeda1-34af-46a7-af56-657065a001e9" providerId="ADAL" clId="{4DE52512-5DF6-4E48-94D2-530BDD681FF4}" dt="2026-03-27T10:10:57.346" v="2927" actId="2696"/>
        <pc:sldMkLst>
          <pc:docMk/>
          <pc:sldMk cId="830702082" sldId="310"/>
        </pc:sldMkLst>
        <pc:spChg chg="mod">
          <ac:chgData name="Karen EatonThomas" userId="2efaeda1-34af-46a7-af56-657065a001e9" providerId="ADAL" clId="{4DE52512-5DF6-4E48-94D2-530BDD681FF4}" dt="2026-03-27T08:47:05.004" v="1815"/>
          <ac:spMkLst>
            <pc:docMk/>
            <pc:sldMk cId="830702082" sldId="310"/>
            <ac:spMk id="3" creationId="{3C5A2F65-61D5-1D21-F9F3-9416497BD28F}"/>
          </ac:spMkLst>
        </pc:spChg>
      </pc:sldChg>
      <pc:sldChg chg="addSp modSp new mod setBg">
        <pc:chgData name="Karen EatonThomas" userId="2efaeda1-34af-46a7-af56-657065a001e9" providerId="ADAL" clId="{4DE52512-5DF6-4E48-94D2-530BDD681FF4}" dt="2026-03-27T10:18:18.062" v="3220" actId="14100"/>
        <pc:sldMkLst>
          <pc:docMk/>
          <pc:sldMk cId="1139251026" sldId="311"/>
        </pc:sldMkLst>
        <pc:spChg chg="mod">
          <ac:chgData name="Karen EatonThomas" userId="2efaeda1-34af-46a7-af56-657065a001e9" providerId="ADAL" clId="{4DE52512-5DF6-4E48-94D2-530BDD681FF4}" dt="2026-03-27T10:17:49.929" v="3212" actId="1076"/>
          <ac:spMkLst>
            <pc:docMk/>
            <pc:sldMk cId="1139251026" sldId="311"/>
            <ac:spMk id="2" creationId="{F00079CF-480F-15C3-7D5B-1DE43CF52DEB}"/>
          </ac:spMkLst>
        </pc:spChg>
        <pc:spChg chg="mod">
          <ac:chgData name="Karen EatonThomas" userId="2efaeda1-34af-46a7-af56-657065a001e9" providerId="ADAL" clId="{4DE52512-5DF6-4E48-94D2-530BDD681FF4}" dt="2026-03-27T10:18:18.062" v="3220" actId="14100"/>
          <ac:spMkLst>
            <pc:docMk/>
            <pc:sldMk cId="1139251026" sldId="311"/>
            <ac:spMk id="3" creationId="{9CD47F6D-6CDA-1FF3-BCA6-8F4BDDEF8529}"/>
          </ac:spMkLst>
        </pc:spChg>
        <pc:spChg chg="add">
          <ac:chgData name="Karen EatonThomas" userId="2efaeda1-34af-46a7-af56-657065a001e9" providerId="ADAL" clId="{4DE52512-5DF6-4E48-94D2-530BDD681FF4}" dt="2026-03-27T10:17:37.927" v="3211" actId="26606"/>
          <ac:spMkLst>
            <pc:docMk/>
            <pc:sldMk cId="1139251026" sldId="311"/>
            <ac:spMk id="2055" creationId="{37B65277-82C6-6D08-6DCA-4A7DCC3B7136}"/>
          </ac:spMkLst>
        </pc:spChg>
        <pc:picChg chg="add mod">
          <ac:chgData name="Karen EatonThomas" userId="2efaeda1-34af-46a7-af56-657065a001e9" providerId="ADAL" clId="{4DE52512-5DF6-4E48-94D2-530BDD681FF4}" dt="2026-03-27T10:18:05.031" v="3217" actId="1076"/>
          <ac:picMkLst>
            <pc:docMk/>
            <pc:sldMk cId="1139251026" sldId="311"/>
            <ac:picMk id="2050" creationId="{1D1C9C8B-D463-3070-44CC-68CF7AB30EFE}"/>
          </ac:picMkLst>
        </pc:picChg>
      </pc:sldChg>
      <pc:sldChg chg="addSp modSp new mod setBg">
        <pc:chgData name="Karen EatonThomas" userId="2efaeda1-34af-46a7-af56-657065a001e9" providerId="ADAL" clId="{4DE52512-5DF6-4E48-94D2-530BDD681FF4}" dt="2026-03-27T10:24:55.952" v="3424" actId="208"/>
        <pc:sldMkLst>
          <pc:docMk/>
          <pc:sldMk cId="2665705102" sldId="312"/>
        </pc:sldMkLst>
        <pc:spChg chg="mod">
          <ac:chgData name="Karen EatonThomas" userId="2efaeda1-34af-46a7-af56-657065a001e9" providerId="ADAL" clId="{4DE52512-5DF6-4E48-94D2-530BDD681FF4}" dt="2026-03-27T10:23:33.731" v="3417" actId="1076"/>
          <ac:spMkLst>
            <pc:docMk/>
            <pc:sldMk cId="2665705102" sldId="312"/>
            <ac:spMk id="2" creationId="{37CDDCCE-C5E3-B4F2-C4D7-978B3C97DA12}"/>
          </ac:spMkLst>
        </pc:spChg>
        <pc:spChg chg="mod">
          <ac:chgData name="Karen EatonThomas" userId="2efaeda1-34af-46a7-af56-657065a001e9" providerId="ADAL" clId="{4DE52512-5DF6-4E48-94D2-530BDD681FF4}" dt="2026-03-27T10:24:24.813" v="3422" actId="255"/>
          <ac:spMkLst>
            <pc:docMk/>
            <pc:sldMk cId="2665705102" sldId="312"/>
            <ac:spMk id="3" creationId="{CDC47E2B-D62B-8030-8165-B43CC7684AD7}"/>
          </ac:spMkLst>
        </pc:spChg>
        <pc:spChg chg="add">
          <ac:chgData name="Karen EatonThomas" userId="2efaeda1-34af-46a7-af56-657065a001e9" providerId="ADAL" clId="{4DE52512-5DF6-4E48-94D2-530BDD681FF4}" dt="2026-03-27T10:23:29.343" v="3416" actId="26606"/>
          <ac:spMkLst>
            <pc:docMk/>
            <pc:sldMk cId="2665705102" sldId="312"/>
            <ac:spMk id="3079" creationId="{37B65277-82C6-6D08-6DCA-4A7DCC3B7136}"/>
          </ac:spMkLst>
        </pc:spChg>
        <pc:picChg chg="add mod">
          <ac:chgData name="Karen EatonThomas" userId="2efaeda1-34af-46a7-af56-657065a001e9" providerId="ADAL" clId="{4DE52512-5DF6-4E48-94D2-530BDD681FF4}" dt="2026-03-27T10:24:55.952" v="3424" actId="208"/>
          <ac:picMkLst>
            <pc:docMk/>
            <pc:sldMk cId="2665705102" sldId="312"/>
            <ac:picMk id="3074" creationId="{9D928935-372B-4AF4-804E-83BD661A30E4}"/>
          </ac:picMkLst>
        </pc:picChg>
      </pc:sldChg>
      <pc:sldChg chg="addSp delSp modSp new mod setBg">
        <pc:chgData name="Karen EatonThomas" userId="2efaeda1-34af-46a7-af56-657065a001e9" providerId="ADAL" clId="{4DE52512-5DF6-4E48-94D2-530BDD681FF4}" dt="2026-03-27T11:18:04.625" v="3582" actId="20577"/>
        <pc:sldMkLst>
          <pc:docMk/>
          <pc:sldMk cId="2790223159" sldId="313"/>
        </pc:sldMkLst>
        <pc:spChg chg="mod">
          <ac:chgData name="Karen EatonThomas" userId="2efaeda1-34af-46a7-af56-657065a001e9" providerId="ADAL" clId="{4DE52512-5DF6-4E48-94D2-530BDD681FF4}" dt="2026-03-27T11:18:04.625" v="3582" actId="20577"/>
          <ac:spMkLst>
            <pc:docMk/>
            <pc:sldMk cId="2790223159" sldId="313"/>
            <ac:spMk id="2" creationId="{87C98139-6950-61D8-6B74-C9402D367DB2}"/>
          </ac:spMkLst>
        </pc:spChg>
        <pc:spChg chg="del mod">
          <ac:chgData name="Karen EatonThomas" userId="2efaeda1-34af-46a7-af56-657065a001e9" providerId="ADAL" clId="{4DE52512-5DF6-4E48-94D2-530BDD681FF4}" dt="2026-03-27T11:16:35.595" v="3563" actId="26606"/>
          <ac:spMkLst>
            <pc:docMk/>
            <pc:sldMk cId="2790223159" sldId="313"/>
            <ac:spMk id="3" creationId="{79F16943-8A37-DF3C-AC4C-03D4177EAD2D}"/>
          </ac:spMkLst>
        </pc:spChg>
        <pc:spChg chg="add">
          <ac:chgData name="Karen EatonThomas" userId="2efaeda1-34af-46a7-af56-657065a001e9" providerId="ADAL" clId="{4DE52512-5DF6-4E48-94D2-530BDD681FF4}" dt="2026-03-27T11:16:35.595" v="3563" actId="26606"/>
          <ac:spMkLst>
            <pc:docMk/>
            <pc:sldMk cId="2790223159" sldId="313"/>
            <ac:spMk id="9" creationId="{600DC1B0-7E1A-BD02-3F93-19E6B1B75075}"/>
          </ac:spMkLst>
        </pc:spChg>
        <pc:graphicFrameChg chg="add">
          <ac:chgData name="Karen EatonThomas" userId="2efaeda1-34af-46a7-af56-657065a001e9" providerId="ADAL" clId="{4DE52512-5DF6-4E48-94D2-530BDD681FF4}" dt="2026-03-27T11:16:35.595" v="3563" actId="26606"/>
          <ac:graphicFrameMkLst>
            <pc:docMk/>
            <pc:sldMk cId="2790223159" sldId="313"/>
            <ac:graphicFrameMk id="5" creationId="{6CFD6A2F-7362-DEFE-3273-7D3A16970067}"/>
          </ac:graphicFrameMkLst>
        </pc:graphicFrameChg>
      </pc:sldChg>
      <pc:sldChg chg="addSp delSp modSp new mod setBg">
        <pc:chgData name="Karen EatonThomas" userId="2efaeda1-34af-46a7-af56-657065a001e9" providerId="ADAL" clId="{4DE52512-5DF6-4E48-94D2-530BDD681FF4}" dt="2026-03-27T09:42:03.513" v="2190" actId="14100"/>
        <pc:sldMkLst>
          <pc:docMk/>
          <pc:sldMk cId="1766756543" sldId="314"/>
        </pc:sldMkLst>
        <pc:spChg chg="mod">
          <ac:chgData name="Karen EatonThomas" userId="2efaeda1-34af-46a7-af56-657065a001e9" providerId="ADAL" clId="{4DE52512-5DF6-4E48-94D2-530BDD681FF4}" dt="2026-03-27T09:41:39.248" v="2184" actId="26606"/>
          <ac:spMkLst>
            <pc:docMk/>
            <pc:sldMk cId="1766756543" sldId="314"/>
            <ac:spMk id="2" creationId="{4BBFBEAF-B235-51A9-25C9-EEC28CE63A3C}"/>
          </ac:spMkLst>
        </pc:spChg>
        <pc:spChg chg="del mod">
          <ac:chgData name="Karen EatonThomas" userId="2efaeda1-34af-46a7-af56-657065a001e9" providerId="ADAL" clId="{4DE52512-5DF6-4E48-94D2-530BDD681FF4}" dt="2026-03-27T09:41:39.248" v="2184" actId="26606"/>
          <ac:spMkLst>
            <pc:docMk/>
            <pc:sldMk cId="1766756543" sldId="314"/>
            <ac:spMk id="3" creationId="{67817509-0866-6F07-540A-1D2AB9F8266C}"/>
          </ac:spMkLst>
        </pc:spChg>
        <pc:spChg chg="add">
          <ac:chgData name="Karen EatonThomas" userId="2efaeda1-34af-46a7-af56-657065a001e9" providerId="ADAL" clId="{4DE52512-5DF6-4E48-94D2-530BDD681FF4}" dt="2026-03-27T09:41:39.248" v="2184" actId="26606"/>
          <ac:spMkLst>
            <pc:docMk/>
            <pc:sldMk cId="1766756543" sldId="314"/>
            <ac:spMk id="9" creationId="{600DC1B0-7E1A-BD02-3F93-19E6B1B75075}"/>
          </ac:spMkLst>
        </pc:spChg>
        <pc:graphicFrameChg chg="add mod modGraphic">
          <ac:chgData name="Karen EatonThomas" userId="2efaeda1-34af-46a7-af56-657065a001e9" providerId="ADAL" clId="{4DE52512-5DF6-4E48-94D2-530BDD681FF4}" dt="2026-03-27T09:42:03.513" v="2190" actId="14100"/>
          <ac:graphicFrameMkLst>
            <pc:docMk/>
            <pc:sldMk cId="1766756543" sldId="314"/>
            <ac:graphicFrameMk id="5" creationId="{A6532D9E-25A8-999D-6CE6-537EA3E2620B}"/>
          </ac:graphicFrameMkLst>
        </pc:graphicFrameChg>
      </pc:sldChg>
      <pc:sldChg chg="addSp delSp modSp new mod setBg">
        <pc:chgData name="Karen EatonThomas" userId="2efaeda1-34af-46a7-af56-657065a001e9" providerId="ADAL" clId="{4DE52512-5DF6-4E48-94D2-530BDD681FF4}" dt="2026-03-27T09:43:48.344" v="2275" actId="12100"/>
        <pc:sldMkLst>
          <pc:docMk/>
          <pc:sldMk cId="1230973745" sldId="315"/>
        </pc:sldMkLst>
        <pc:spChg chg="mod">
          <ac:chgData name="Karen EatonThomas" userId="2efaeda1-34af-46a7-af56-657065a001e9" providerId="ADAL" clId="{4DE52512-5DF6-4E48-94D2-530BDD681FF4}" dt="2026-03-27T09:43:37.691" v="2272" actId="26606"/>
          <ac:spMkLst>
            <pc:docMk/>
            <pc:sldMk cId="1230973745" sldId="315"/>
            <ac:spMk id="2" creationId="{C50DFBCD-8E63-DF0C-28D2-AF9576F6090A}"/>
          </ac:spMkLst>
        </pc:spChg>
        <pc:spChg chg="del mod">
          <ac:chgData name="Karen EatonThomas" userId="2efaeda1-34af-46a7-af56-657065a001e9" providerId="ADAL" clId="{4DE52512-5DF6-4E48-94D2-530BDD681FF4}" dt="2026-03-27T09:43:37.691" v="2272" actId="26606"/>
          <ac:spMkLst>
            <pc:docMk/>
            <pc:sldMk cId="1230973745" sldId="315"/>
            <ac:spMk id="3" creationId="{34D22AB2-6DC1-64E2-75C5-9868E5E40CCF}"/>
          </ac:spMkLst>
        </pc:spChg>
        <pc:spChg chg="add">
          <ac:chgData name="Karen EatonThomas" userId="2efaeda1-34af-46a7-af56-657065a001e9" providerId="ADAL" clId="{4DE52512-5DF6-4E48-94D2-530BDD681FF4}" dt="2026-03-27T09:43:37.691" v="2272" actId="26606"/>
          <ac:spMkLst>
            <pc:docMk/>
            <pc:sldMk cId="1230973745" sldId="315"/>
            <ac:spMk id="9" creationId="{600DC1B0-7E1A-BD02-3F93-19E6B1B75075}"/>
          </ac:spMkLst>
        </pc:spChg>
        <pc:graphicFrameChg chg="add mod">
          <ac:chgData name="Karen EatonThomas" userId="2efaeda1-34af-46a7-af56-657065a001e9" providerId="ADAL" clId="{4DE52512-5DF6-4E48-94D2-530BDD681FF4}" dt="2026-03-27T09:43:48.344" v="2275" actId="12100"/>
          <ac:graphicFrameMkLst>
            <pc:docMk/>
            <pc:sldMk cId="1230973745" sldId="315"/>
            <ac:graphicFrameMk id="5" creationId="{0A514306-EAB8-8840-D35D-6614257B1BB6}"/>
          </ac:graphicFrameMkLst>
        </pc:graphicFrameChg>
      </pc:sldChg>
      <pc:sldChg chg="addSp delSp modSp new mod setBg">
        <pc:chgData name="Karen EatonThomas" userId="2efaeda1-34af-46a7-af56-657065a001e9" providerId="ADAL" clId="{4DE52512-5DF6-4E48-94D2-530BDD681FF4}" dt="2026-03-27T09:46:48.426" v="2376" actId="12100"/>
        <pc:sldMkLst>
          <pc:docMk/>
          <pc:sldMk cId="4265205910" sldId="316"/>
        </pc:sldMkLst>
        <pc:spChg chg="mod">
          <ac:chgData name="Karen EatonThomas" userId="2efaeda1-34af-46a7-af56-657065a001e9" providerId="ADAL" clId="{4DE52512-5DF6-4E48-94D2-530BDD681FF4}" dt="2026-03-27T09:46:07.308" v="2369" actId="26606"/>
          <ac:spMkLst>
            <pc:docMk/>
            <pc:sldMk cId="4265205910" sldId="316"/>
            <ac:spMk id="2" creationId="{3F68300C-EB2D-4FF2-7675-B7092B808D05}"/>
          </ac:spMkLst>
        </pc:spChg>
        <pc:spChg chg="del mod">
          <ac:chgData name="Karen EatonThomas" userId="2efaeda1-34af-46a7-af56-657065a001e9" providerId="ADAL" clId="{4DE52512-5DF6-4E48-94D2-530BDD681FF4}" dt="2026-03-27T09:46:07.308" v="2369" actId="26606"/>
          <ac:spMkLst>
            <pc:docMk/>
            <pc:sldMk cId="4265205910" sldId="316"/>
            <ac:spMk id="3" creationId="{8408AFC6-EB16-C313-4620-C26F9C721FD0}"/>
          </ac:spMkLst>
        </pc:spChg>
        <pc:spChg chg="add">
          <ac:chgData name="Karen EatonThomas" userId="2efaeda1-34af-46a7-af56-657065a001e9" providerId="ADAL" clId="{4DE52512-5DF6-4E48-94D2-530BDD681FF4}" dt="2026-03-27T09:46:07.308" v="2369" actId="26606"/>
          <ac:spMkLst>
            <pc:docMk/>
            <pc:sldMk cId="4265205910" sldId="316"/>
            <ac:spMk id="9" creationId="{01A22726-DA03-BCB0-F12E-98258FB7E5C0}"/>
          </ac:spMkLst>
        </pc:spChg>
        <pc:graphicFrameChg chg="add mod">
          <ac:chgData name="Karen EatonThomas" userId="2efaeda1-34af-46a7-af56-657065a001e9" providerId="ADAL" clId="{4DE52512-5DF6-4E48-94D2-530BDD681FF4}" dt="2026-03-27T09:46:48.426" v="2376" actId="12100"/>
          <ac:graphicFrameMkLst>
            <pc:docMk/>
            <pc:sldMk cId="4265205910" sldId="316"/>
            <ac:graphicFrameMk id="5" creationId="{E25B89A8-6681-9342-69FF-FD8BB009676E}"/>
          </ac:graphicFrameMkLst>
        </pc:graphicFrameChg>
      </pc:sldChg>
      <pc:sldChg chg="addSp delSp modSp new mod setBg">
        <pc:chgData name="Karen EatonThomas" userId="2efaeda1-34af-46a7-af56-657065a001e9" providerId="ADAL" clId="{4DE52512-5DF6-4E48-94D2-530BDD681FF4}" dt="2026-03-27T09:50:55.559" v="2507" actId="12100"/>
        <pc:sldMkLst>
          <pc:docMk/>
          <pc:sldMk cId="3339444117" sldId="317"/>
        </pc:sldMkLst>
        <pc:spChg chg="mod">
          <ac:chgData name="Karen EatonThomas" userId="2efaeda1-34af-46a7-af56-657065a001e9" providerId="ADAL" clId="{4DE52512-5DF6-4E48-94D2-530BDD681FF4}" dt="2026-03-27T09:49:44.420" v="2470" actId="26606"/>
          <ac:spMkLst>
            <pc:docMk/>
            <pc:sldMk cId="3339444117" sldId="317"/>
            <ac:spMk id="2" creationId="{86741769-0DDF-2DAC-E4D2-C8F02A54A9A5}"/>
          </ac:spMkLst>
        </pc:spChg>
        <pc:spChg chg="del mod">
          <ac:chgData name="Karen EatonThomas" userId="2efaeda1-34af-46a7-af56-657065a001e9" providerId="ADAL" clId="{4DE52512-5DF6-4E48-94D2-530BDD681FF4}" dt="2026-03-27T09:49:44.420" v="2470" actId="26606"/>
          <ac:spMkLst>
            <pc:docMk/>
            <pc:sldMk cId="3339444117" sldId="317"/>
            <ac:spMk id="3" creationId="{1AF958E2-9704-AAAE-51C1-07C6E491EE3E}"/>
          </ac:spMkLst>
        </pc:spChg>
        <pc:spChg chg="add">
          <ac:chgData name="Karen EatonThomas" userId="2efaeda1-34af-46a7-af56-657065a001e9" providerId="ADAL" clId="{4DE52512-5DF6-4E48-94D2-530BDD681FF4}" dt="2026-03-27T09:49:44.420" v="2470" actId="26606"/>
          <ac:spMkLst>
            <pc:docMk/>
            <pc:sldMk cId="3339444117" sldId="317"/>
            <ac:spMk id="9" creationId="{1A466FCC-26A6-AD0C-513D-472AAABEC282}"/>
          </ac:spMkLst>
        </pc:spChg>
        <pc:graphicFrameChg chg="add mod">
          <ac:chgData name="Karen EatonThomas" userId="2efaeda1-34af-46a7-af56-657065a001e9" providerId="ADAL" clId="{4DE52512-5DF6-4E48-94D2-530BDD681FF4}" dt="2026-03-27T09:50:55.559" v="2507" actId="12100"/>
          <ac:graphicFrameMkLst>
            <pc:docMk/>
            <pc:sldMk cId="3339444117" sldId="317"/>
            <ac:graphicFrameMk id="5" creationId="{2BEF4225-D8AC-A554-8676-778BA7BD27D6}"/>
          </ac:graphicFrameMkLst>
        </pc:graphicFrameChg>
      </pc:sldChg>
      <pc:sldChg chg="addSp delSp modSp new mod setBg">
        <pc:chgData name="Karen EatonThomas" userId="2efaeda1-34af-46a7-af56-657065a001e9" providerId="ADAL" clId="{4DE52512-5DF6-4E48-94D2-530BDD681FF4}" dt="2026-03-27T09:50:47.483" v="2506" actId="14861"/>
        <pc:sldMkLst>
          <pc:docMk/>
          <pc:sldMk cId="2010343121" sldId="318"/>
        </pc:sldMkLst>
        <pc:spChg chg="mod">
          <ac:chgData name="Karen EatonThomas" userId="2efaeda1-34af-46a7-af56-657065a001e9" providerId="ADAL" clId="{4DE52512-5DF6-4E48-94D2-530BDD681FF4}" dt="2026-03-27T09:50:27.902" v="2505" actId="26606"/>
          <ac:spMkLst>
            <pc:docMk/>
            <pc:sldMk cId="2010343121" sldId="318"/>
            <ac:spMk id="2" creationId="{1F1A2741-3A9F-9370-82EB-874ADA884B62}"/>
          </ac:spMkLst>
        </pc:spChg>
        <pc:spChg chg="del">
          <ac:chgData name="Karen EatonThomas" userId="2efaeda1-34af-46a7-af56-657065a001e9" providerId="ADAL" clId="{4DE52512-5DF6-4E48-94D2-530BDD681FF4}" dt="2026-03-27T09:50:27.902" v="2505" actId="26606"/>
          <ac:spMkLst>
            <pc:docMk/>
            <pc:sldMk cId="2010343121" sldId="318"/>
            <ac:spMk id="3" creationId="{8125329F-AA00-E2A8-054A-A1D18FF8F770}"/>
          </ac:spMkLst>
        </pc:spChg>
        <pc:spChg chg="add">
          <ac:chgData name="Karen EatonThomas" userId="2efaeda1-34af-46a7-af56-657065a001e9" providerId="ADAL" clId="{4DE52512-5DF6-4E48-94D2-530BDD681FF4}" dt="2026-03-27T09:50:27.902" v="2505" actId="26606"/>
          <ac:spMkLst>
            <pc:docMk/>
            <pc:sldMk cId="2010343121" sldId="318"/>
            <ac:spMk id="10" creationId="{9B65F7F7-2FCE-8F01-53DE-15C39342BE99}"/>
          </ac:spMkLst>
        </pc:spChg>
        <pc:picChg chg="add mod">
          <ac:chgData name="Karen EatonThomas" userId="2efaeda1-34af-46a7-af56-657065a001e9" providerId="ADAL" clId="{4DE52512-5DF6-4E48-94D2-530BDD681FF4}" dt="2026-03-27T09:50:47.483" v="2506" actId="14861"/>
          <ac:picMkLst>
            <pc:docMk/>
            <pc:sldMk cId="2010343121" sldId="318"/>
            <ac:picMk id="7" creationId="{2A6D8225-A617-54CF-A102-A79B55CE5330}"/>
          </ac:picMkLst>
        </pc:picChg>
      </pc:sldChg>
    </pc:docChg>
  </pc:docChgLst>
  <pc:docChgLst>
    <pc:chgData name="Karen EatonThomas" userId="2efaeda1-34af-46a7-af56-657065a001e9" providerId="ADAL" clId="{D6988CC0-6CD6-4BD3-83FE-58DBE39C6C5A}"/>
    <pc:docChg chg="custSel addSld delSld modSld">
      <pc:chgData name="Karen EatonThomas" userId="2efaeda1-34af-46a7-af56-657065a001e9" providerId="ADAL" clId="{D6988CC0-6CD6-4BD3-83FE-58DBE39C6C5A}" dt="2026-03-26T13:21:00.372" v="50"/>
      <pc:docMkLst>
        <pc:docMk/>
      </pc:docMkLst>
      <pc:sldChg chg="del">
        <pc:chgData name="Karen EatonThomas" userId="2efaeda1-34af-46a7-af56-657065a001e9" providerId="ADAL" clId="{D6988CC0-6CD6-4BD3-83FE-58DBE39C6C5A}" dt="2026-03-26T12:55:38.107" v="0" actId="2696"/>
        <pc:sldMkLst>
          <pc:docMk/>
          <pc:sldMk cId="1079111609" sldId="270"/>
        </pc:sldMkLst>
      </pc:sldChg>
      <pc:sldChg chg="modSp mod">
        <pc:chgData name="Karen EatonThomas" userId="2efaeda1-34af-46a7-af56-657065a001e9" providerId="ADAL" clId="{D6988CC0-6CD6-4BD3-83FE-58DBE39C6C5A}" dt="2026-03-26T12:57:12.632" v="26" actId="20577"/>
        <pc:sldMkLst>
          <pc:docMk/>
          <pc:sldMk cId="3888422725" sldId="297"/>
        </pc:sldMkLst>
        <pc:spChg chg="mod">
          <ac:chgData name="Karen EatonThomas" userId="2efaeda1-34af-46a7-af56-657065a001e9" providerId="ADAL" clId="{D6988CC0-6CD6-4BD3-83FE-58DBE39C6C5A}" dt="2026-03-26T12:57:12.632" v="26" actId="20577"/>
          <ac:spMkLst>
            <pc:docMk/>
            <pc:sldMk cId="3888422725" sldId="297"/>
            <ac:spMk id="2" creationId="{18A99205-757C-2760-8FC0-0E613AFC23BB}"/>
          </ac:spMkLst>
        </pc:spChg>
      </pc:sldChg>
      <pc:sldChg chg="add del">
        <pc:chgData name="Karen EatonThomas" userId="2efaeda1-34af-46a7-af56-657065a001e9" providerId="ADAL" clId="{D6988CC0-6CD6-4BD3-83FE-58DBE39C6C5A}" dt="2026-03-26T13:03:36.149" v="48" actId="2696"/>
        <pc:sldMkLst>
          <pc:docMk/>
          <pc:sldMk cId="1189754033" sldId="298"/>
        </pc:sldMkLst>
      </pc:sldChg>
      <pc:sldChg chg="new del">
        <pc:chgData name="Karen EatonThomas" userId="2efaeda1-34af-46a7-af56-657065a001e9" providerId="ADAL" clId="{D6988CC0-6CD6-4BD3-83FE-58DBE39C6C5A}" dt="2026-03-26T13:02:21.400" v="41" actId="2696"/>
        <pc:sldMkLst>
          <pc:docMk/>
          <pc:sldMk cId="1267998297" sldId="298"/>
        </pc:sldMkLst>
      </pc:sldChg>
      <pc:sldChg chg="modSp add">
        <pc:chgData name="Karen EatonThomas" userId="2efaeda1-34af-46a7-af56-657065a001e9" providerId="ADAL" clId="{D6988CC0-6CD6-4BD3-83FE-58DBE39C6C5A}" dt="2026-03-26T12:59:48.503" v="35" actId="207"/>
        <pc:sldMkLst>
          <pc:docMk/>
          <pc:sldMk cId="1848069784" sldId="299"/>
        </pc:sldMkLst>
        <pc:graphicFrameChg chg="mod">
          <ac:chgData name="Karen EatonThomas" userId="2efaeda1-34af-46a7-af56-657065a001e9" providerId="ADAL" clId="{D6988CC0-6CD6-4BD3-83FE-58DBE39C6C5A}" dt="2026-03-26T12:59:48.503" v="35" actId="207"/>
          <ac:graphicFrameMkLst>
            <pc:docMk/>
            <pc:sldMk cId="1848069784" sldId="299"/>
            <ac:graphicFrameMk id="5" creationId="{DF7CA384-E557-62C5-89FC-A03C1E8EFE63}"/>
          </ac:graphicFrameMkLst>
        </pc:graphicFrameChg>
      </pc:sldChg>
      <pc:sldChg chg="modSp add mod">
        <pc:chgData name="Karen EatonThomas" userId="2efaeda1-34af-46a7-af56-657065a001e9" providerId="ADAL" clId="{D6988CC0-6CD6-4BD3-83FE-58DBE39C6C5A}" dt="2026-03-26T13:01:06.543" v="38" actId="14100"/>
        <pc:sldMkLst>
          <pc:docMk/>
          <pc:sldMk cId="1170130794" sldId="300"/>
        </pc:sldMkLst>
        <pc:spChg chg="mod">
          <ac:chgData name="Karen EatonThomas" userId="2efaeda1-34af-46a7-af56-657065a001e9" providerId="ADAL" clId="{D6988CC0-6CD6-4BD3-83FE-58DBE39C6C5A}" dt="2026-03-26T13:01:06.543" v="38" actId="14100"/>
          <ac:spMkLst>
            <pc:docMk/>
            <pc:sldMk cId="1170130794" sldId="300"/>
            <ac:spMk id="2" creationId="{B093C181-D4B9-541D-0D26-360F419C86F1}"/>
          </ac:spMkLst>
        </pc:spChg>
        <pc:graphicFrameChg chg="mod">
          <ac:chgData name="Karen EatonThomas" userId="2efaeda1-34af-46a7-af56-657065a001e9" providerId="ADAL" clId="{D6988CC0-6CD6-4BD3-83FE-58DBE39C6C5A}" dt="2026-03-26T13:01:00.151" v="37" actId="12100"/>
          <ac:graphicFrameMkLst>
            <pc:docMk/>
            <pc:sldMk cId="1170130794" sldId="300"/>
            <ac:graphicFrameMk id="5" creationId="{270C7D51-4FA9-5506-85EB-7FC1662BD339}"/>
          </ac:graphicFrameMkLst>
        </pc:graphicFrameChg>
      </pc:sldChg>
      <pc:sldChg chg="modSp add">
        <pc:chgData name="Karen EatonThomas" userId="2efaeda1-34af-46a7-af56-657065a001e9" providerId="ADAL" clId="{D6988CC0-6CD6-4BD3-83FE-58DBE39C6C5A}" dt="2026-03-26T13:01:39.917" v="40" actId="12100"/>
        <pc:sldMkLst>
          <pc:docMk/>
          <pc:sldMk cId="1961044225" sldId="301"/>
        </pc:sldMkLst>
        <pc:graphicFrameChg chg="mod">
          <ac:chgData name="Karen EatonThomas" userId="2efaeda1-34af-46a7-af56-657065a001e9" providerId="ADAL" clId="{D6988CC0-6CD6-4BD3-83FE-58DBE39C6C5A}" dt="2026-03-26T13:01:39.917" v="40" actId="12100"/>
          <ac:graphicFrameMkLst>
            <pc:docMk/>
            <pc:sldMk cId="1961044225" sldId="301"/>
            <ac:graphicFrameMk id="5" creationId="{0A49FBAF-2889-7E2F-80E9-F2FA0C7843CC}"/>
          </ac:graphicFrameMkLst>
        </pc:graphicFrameChg>
      </pc:sldChg>
      <pc:sldChg chg="add del">
        <pc:chgData name="Karen EatonThomas" userId="2efaeda1-34af-46a7-af56-657065a001e9" providerId="ADAL" clId="{D6988CC0-6CD6-4BD3-83FE-58DBE39C6C5A}" dt="2026-03-26T13:03:32.249" v="47" actId="2696"/>
        <pc:sldMkLst>
          <pc:docMk/>
          <pc:sldMk cId="327202093" sldId="302"/>
        </pc:sldMkLst>
      </pc:sldChg>
      <pc:sldChg chg="modSp add mod">
        <pc:chgData name="Karen EatonThomas" userId="2efaeda1-34af-46a7-af56-657065a001e9" providerId="ADAL" clId="{D6988CC0-6CD6-4BD3-83FE-58DBE39C6C5A}" dt="2026-03-26T13:03:20.275" v="46" actId="12100"/>
        <pc:sldMkLst>
          <pc:docMk/>
          <pc:sldMk cId="2335563495" sldId="303"/>
        </pc:sldMkLst>
        <pc:graphicFrameChg chg="mod modGraphic">
          <ac:chgData name="Karen EatonThomas" userId="2efaeda1-34af-46a7-af56-657065a001e9" providerId="ADAL" clId="{D6988CC0-6CD6-4BD3-83FE-58DBE39C6C5A}" dt="2026-03-26T13:03:20.275" v="46" actId="12100"/>
          <ac:graphicFrameMkLst>
            <pc:docMk/>
            <pc:sldMk cId="2335563495" sldId="303"/>
            <ac:graphicFrameMk id="5" creationId="{2E7ABEFF-B4B1-F2C2-BE72-69E837AC9470}"/>
          </ac:graphicFrameMkLst>
        </pc:graphicFrameChg>
      </pc:sldChg>
      <pc:sldChg chg="addSp delSp modSp new">
        <pc:chgData name="Karen EatonThomas" userId="2efaeda1-34af-46a7-af56-657065a001e9" providerId="ADAL" clId="{D6988CC0-6CD6-4BD3-83FE-58DBE39C6C5A}" dt="2026-03-26T13:21:00.372" v="50"/>
        <pc:sldMkLst>
          <pc:docMk/>
          <pc:sldMk cId="4292241254" sldId="304"/>
        </pc:sldMkLst>
        <pc:spChg chg="del">
          <ac:chgData name="Karen EatonThomas" userId="2efaeda1-34af-46a7-af56-657065a001e9" providerId="ADAL" clId="{D6988CC0-6CD6-4BD3-83FE-58DBE39C6C5A}" dt="2026-03-26T13:21:00.372" v="50"/>
          <ac:spMkLst>
            <pc:docMk/>
            <pc:sldMk cId="4292241254" sldId="304"/>
            <ac:spMk id="3" creationId="{AF88D0C0-34F9-CFA1-2254-8FB9BF99458C}"/>
          </ac:spMkLst>
        </pc:spChg>
        <pc:graphicFrameChg chg="add mod">
          <ac:chgData name="Karen EatonThomas" userId="2efaeda1-34af-46a7-af56-657065a001e9" providerId="ADAL" clId="{D6988CC0-6CD6-4BD3-83FE-58DBE39C6C5A}" dt="2026-03-26T13:21:00.372" v="50"/>
          <ac:graphicFrameMkLst>
            <pc:docMk/>
            <pc:sldMk cId="4292241254" sldId="304"/>
            <ac:graphicFrameMk id="4" creationId="{30E8D8AC-3C10-9373-19D0-2110F618D5FF}"/>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7.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10.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1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39.png"/><Relationship Id="rId7"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4.svg"/><Relationship Id="rId4" Type="http://schemas.openxmlformats.org/officeDocument/2006/relationships/image" Target="../media/image40.svg"/><Relationship Id="rId9" Type="http://schemas.openxmlformats.org/officeDocument/2006/relationships/image" Target="../media/image43.png"/></Relationships>
</file>

<file path=ppt/diagrams/_rels/data27.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39.png"/><Relationship Id="rId7"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4.svg"/><Relationship Id="rId4" Type="http://schemas.openxmlformats.org/officeDocument/2006/relationships/image" Target="../media/image40.svg"/><Relationship Id="rId9" Type="http://schemas.openxmlformats.org/officeDocument/2006/relationships/image" Target="../media/image43.png"/></Relationships>
</file>

<file path=ppt/diagrams/_rels/drawing27.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080B65-D2E1-4345-9523-DB4F2533BE5D}" type="doc">
      <dgm:prSet loTypeId="urn:microsoft.com/office/officeart/2018/2/layout/IconVerticalSolidList" loCatId="icon" qsTypeId="urn:microsoft.com/office/officeart/2005/8/quickstyle/simple1" qsCatId="simple" csTypeId="urn:microsoft.com/office/officeart/2005/8/colors/accent1_1" csCatId="accent1" phldr="1"/>
      <dgm:spPr/>
      <dgm:t>
        <a:bodyPr/>
        <a:lstStyle/>
        <a:p>
          <a:endParaRPr lang="en-US"/>
        </a:p>
      </dgm:t>
    </dgm:pt>
    <dgm:pt modelId="{F347BF81-B4C2-4132-BD47-6365B36F48C1}">
      <dgm:prSet/>
      <dgm:spPr/>
      <dgm:t>
        <a:bodyPr/>
        <a:lstStyle/>
        <a:p>
          <a:pPr>
            <a:lnSpc>
              <a:spcPct val="100000"/>
            </a:lnSpc>
          </a:pPr>
          <a:r>
            <a:rPr lang="en-GB"/>
            <a:t>‘A person is addicted to a specified behaviour if they have demonstrated repeated and continuing failures to refrain from or radically reduce the behaviour despite prior resolutions to do so.’ (Heather, 2018).</a:t>
          </a:r>
          <a:endParaRPr lang="en-US"/>
        </a:p>
      </dgm:t>
    </dgm:pt>
    <dgm:pt modelId="{FE10A076-7D5F-4029-83B7-E470CADD614E}" type="parTrans" cxnId="{12F6D663-3437-43EC-BE4B-6E2FD9678362}">
      <dgm:prSet/>
      <dgm:spPr/>
      <dgm:t>
        <a:bodyPr/>
        <a:lstStyle/>
        <a:p>
          <a:endParaRPr lang="en-US"/>
        </a:p>
      </dgm:t>
    </dgm:pt>
    <dgm:pt modelId="{7B11BBC0-0ADD-4F12-BCF0-114A1CA8A2F2}" type="sibTrans" cxnId="{12F6D663-3437-43EC-BE4B-6E2FD9678362}">
      <dgm:prSet/>
      <dgm:spPr/>
      <dgm:t>
        <a:bodyPr/>
        <a:lstStyle/>
        <a:p>
          <a:endParaRPr lang="en-US"/>
        </a:p>
      </dgm:t>
    </dgm:pt>
    <dgm:pt modelId="{840766FE-79A4-4DB4-B9EB-13F113E8F426}">
      <dgm:prSet/>
      <dgm:spPr/>
      <dgm:t>
        <a:bodyPr/>
        <a:lstStyle/>
        <a:p>
          <a:pPr>
            <a:lnSpc>
              <a:spcPct val="100000"/>
            </a:lnSpc>
          </a:pPr>
          <a:r>
            <a:rPr lang="en-GB" dirty="0"/>
            <a:t>The resolutions in question can be more precisely defined by adopting Richard Holton’s phrase, ‘</a:t>
          </a:r>
          <a:r>
            <a:rPr lang="en-GB" b="1" dirty="0"/>
            <a:t>contrary-inclination-defeating intentions</a:t>
          </a:r>
          <a:r>
            <a:rPr lang="en-GB" dirty="0"/>
            <a:t>’. (Holton, 2009, p.77).</a:t>
          </a:r>
          <a:endParaRPr lang="en-US" dirty="0"/>
        </a:p>
      </dgm:t>
    </dgm:pt>
    <dgm:pt modelId="{BDB836B8-E93B-4850-A3E4-E5A02FA34553}" type="parTrans" cxnId="{83C4ED23-2B6E-4F8B-892E-7AE7DE69E28E}">
      <dgm:prSet/>
      <dgm:spPr/>
      <dgm:t>
        <a:bodyPr/>
        <a:lstStyle/>
        <a:p>
          <a:endParaRPr lang="en-US"/>
        </a:p>
      </dgm:t>
    </dgm:pt>
    <dgm:pt modelId="{BE4D87AC-1D6D-473A-93A7-4132DDA52298}" type="sibTrans" cxnId="{83C4ED23-2B6E-4F8B-892E-7AE7DE69E28E}">
      <dgm:prSet/>
      <dgm:spPr/>
      <dgm:t>
        <a:bodyPr/>
        <a:lstStyle/>
        <a:p>
          <a:endParaRPr lang="en-US"/>
        </a:p>
      </dgm:t>
    </dgm:pt>
    <dgm:pt modelId="{EDBCEBCA-4AB5-43BC-AF63-AE9FFF8EB192}">
      <dgm:prSet/>
      <dgm:spPr/>
      <dgm:t>
        <a:bodyPr/>
        <a:lstStyle/>
        <a:p>
          <a:pPr>
            <a:lnSpc>
              <a:spcPct val="100000"/>
            </a:lnSpc>
          </a:pPr>
          <a:r>
            <a:rPr lang="en-GB" i="1" dirty="0"/>
            <a:t>These definitions cover what nearly all clinicians in the field would regard as the main difficulty in treating addiction – that an initial change in behaviour is relatively easy to achieve, but the major problem lies in maintaining that change over time. In other words, the </a:t>
          </a:r>
          <a:r>
            <a:rPr lang="en-GB" b="1" i="1" dirty="0"/>
            <a:t>hallmark of addiction is its relapsing nature</a:t>
          </a:r>
          <a:r>
            <a:rPr lang="en-GB" i="1" dirty="0"/>
            <a:t>.</a:t>
          </a:r>
          <a:endParaRPr lang="en-US" dirty="0"/>
        </a:p>
      </dgm:t>
    </dgm:pt>
    <dgm:pt modelId="{37499692-AF5D-4C86-8CC8-070F5C869E23}" type="parTrans" cxnId="{7013098D-5E01-4427-8A6F-9A5ADCA7DA4C}">
      <dgm:prSet/>
      <dgm:spPr/>
      <dgm:t>
        <a:bodyPr/>
        <a:lstStyle/>
        <a:p>
          <a:endParaRPr lang="en-US"/>
        </a:p>
      </dgm:t>
    </dgm:pt>
    <dgm:pt modelId="{EE5DA019-DC1E-4615-A9FC-A0B67589FEE5}" type="sibTrans" cxnId="{7013098D-5E01-4427-8A6F-9A5ADCA7DA4C}">
      <dgm:prSet/>
      <dgm:spPr/>
      <dgm:t>
        <a:bodyPr/>
        <a:lstStyle/>
        <a:p>
          <a:endParaRPr lang="en-US"/>
        </a:p>
      </dgm:t>
    </dgm:pt>
    <dgm:pt modelId="{23FC0869-0E8A-47C8-A050-68CD6FA5A47C}" type="pres">
      <dgm:prSet presAssocID="{1B080B65-D2E1-4345-9523-DB4F2533BE5D}" presName="root" presStyleCnt="0">
        <dgm:presLayoutVars>
          <dgm:dir/>
          <dgm:resizeHandles val="exact"/>
        </dgm:presLayoutVars>
      </dgm:prSet>
      <dgm:spPr/>
    </dgm:pt>
    <dgm:pt modelId="{0BD4CD99-3DD9-4140-959F-666BD390F3CF}" type="pres">
      <dgm:prSet presAssocID="{F347BF81-B4C2-4132-BD47-6365B36F48C1}" presName="compNode" presStyleCnt="0"/>
      <dgm:spPr/>
    </dgm:pt>
    <dgm:pt modelId="{3D2A8425-493F-48E3-85F5-D70CF99D22EB}" type="pres">
      <dgm:prSet presAssocID="{F347BF81-B4C2-4132-BD47-6365B36F48C1}" presName="bgRect" presStyleLbl="bgShp" presStyleIdx="0" presStyleCnt="3"/>
      <dgm:spPr>
        <a:ln>
          <a:solidFill>
            <a:schemeClr val="accent1"/>
          </a:solidFill>
        </a:ln>
      </dgm:spPr>
    </dgm:pt>
    <dgm:pt modelId="{522BF565-6DFF-4755-9C00-F5863B5E7422}" type="pres">
      <dgm:prSet presAssocID="{F347BF81-B4C2-4132-BD47-6365B36F48C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Irritant"/>
        </a:ext>
      </dgm:extLst>
    </dgm:pt>
    <dgm:pt modelId="{B567D267-1821-4361-BD1A-A5F8FDC8C5F6}" type="pres">
      <dgm:prSet presAssocID="{F347BF81-B4C2-4132-BD47-6365B36F48C1}" presName="spaceRect" presStyleCnt="0"/>
      <dgm:spPr/>
    </dgm:pt>
    <dgm:pt modelId="{885BA16D-8794-4504-B705-CEAF82F4A471}" type="pres">
      <dgm:prSet presAssocID="{F347BF81-B4C2-4132-BD47-6365B36F48C1}" presName="parTx" presStyleLbl="revTx" presStyleIdx="0" presStyleCnt="3">
        <dgm:presLayoutVars>
          <dgm:chMax val="0"/>
          <dgm:chPref val="0"/>
        </dgm:presLayoutVars>
      </dgm:prSet>
      <dgm:spPr/>
    </dgm:pt>
    <dgm:pt modelId="{205D5012-CBE5-429E-8434-8B9216F254FA}" type="pres">
      <dgm:prSet presAssocID="{7B11BBC0-0ADD-4F12-BCF0-114A1CA8A2F2}" presName="sibTrans" presStyleCnt="0"/>
      <dgm:spPr/>
    </dgm:pt>
    <dgm:pt modelId="{E754C50C-EC3B-4C51-9D10-994C25F3EB79}" type="pres">
      <dgm:prSet presAssocID="{840766FE-79A4-4DB4-B9EB-13F113E8F426}" presName="compNode" presStyleCnt="0"/>
      <dgm:spPr/>
    </dgm:pt>
    <dgm:pt modelId="{186AE2A6-2AE8-4C2C-8CB3-17473EE1380A}" type="pres">
      <dgm:prSet presAssocID="{840766FE-79A4-4DB4-B9EB-13F113E8F426}" presName="bgRect" presStyleLbl="bgShp" presStyleIdx="1" presStyleCnt="3"/>
      <dgm:spPr>
        <a:ln>
          <a:solidFill>
            <a:schemeClr val="accent1"/>
          </a:solidFill>
        </a:ln>
      </dgm:spPr>
    </dgm:pt>
    <dgm:pt modelId="{15C13AE1-C41B-4ABE-8214-3B4ACA44DAD6}" type="pres">
      <dgm:prSet presAssocID="{840766FE-79A4-4DB4-B9EB-13F113E8F4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Person"/>
        </a:ext>
      </dgm:extLst>
    </dgm:pt>
    <dgm:pt modelId="{7912EB2F-26A2-4013-A51C-AF697658FBC8}" type="pres">
      <dgm:prSet presAssocID="{840766FE-79A4-4DB4-B9EB-13F113E8F426}" presName="spaceRect" presStyleCnt="0"/>
      <dgm:spPr/>
    </dgm:pt>
    <dgm:pt modelId="{732962B0-F6D2-42ED-8B52-F18651C4666D}" type="pres">
      <dgm:prSet presAssocID="{840766FE-79A4-4DB4-B9EB-13F113E8F426}" presName="parTx" presStyleLbl="revTx" presStyleIdx="1" presStyleCnt="3">
        <dgm:presLayoutVars>
          <dgm:chMax val="0"/>
          <dgm:chPref val="0"/>
        </dgm:presLayoutVars>
      </dgm:prSet>
      <dgm:spPr/>
    </dgm:pt>
    <dgm:pt modelId="{827EDCDE-C5BE-4237-A5B7-8E0B6A4FCE74}" type="pres">
      <dgm:prSet presAssocID="{BE4D87AC-1D6D-473A-93A7-4132DDA52298}" presName="sibTrans" presStyleCnt="0"/>
      <dgm:spPr/>
    </dgm:pt>
    <dgm:pt modelId="{D5D38101-FE9D-4EAC-8BBA-CFD7EF47355C}" type="pres">
      <dgm:prSet presAssocID="{EDBCEBCA-4AB5-43BC-AF63-AE9FFF8EB192}" presName="compNode" presStyleCnt="0"/>
      <dgm:spPr/>
    </dgm:pt>
    <dgm:pt modelId="{60E416E9-05F9-4176-8EE0-D5A1E3DF178A}" type="pres">
      <dgm:prSet presAssocID="{EDBCEBCA-4AB5-43BC-AF63-AE9FFF8EB192}" presName="bgRect" presStyleLbl="bgShp" presStyleIdx="2" presStyleCnt="3"/>
      <dgm:spPr>
        <a:ln>
          <a:solidFill>
            <a:schemeClr val="accent1"/>
          </a:solidFill>
        </a:ln>
      </dgm:spPr>
    </dgm:pt>
    <dgm:pt modelId="{F80915EF-3E5D-4FA6-9858-DAFAA2A1F792}" type="pres">
      <dgm:prSet presAssocID="{EDBCEBCA-4AB5-43BC-AF63-AE9FFF8EB1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535FAA24-2377-4B4A-8C1A-122B63326E2F}" type="pres">
      <dgm:prSet presAssocID="{EDBCEBCA-4AB5-43BC-AF63-AE9FFF8EB192}" presName="spaceRect" presStyleCnt="0"/>
      <dgm:spPr/>
    </dgm:pt>
    <dgm:pt modelId="{430E76D5-7367-4FF3-A124-97A7AE5A98C7}" type="pres">
      <dgm:prSet presAssocID="{EDBCEBCA-4AB5-43BC-AF63-AE9FFF8EB192}" presName="parTx" presStyleLbl="revTx" presStyleIdx="2" presStyleCnt="3">
        <dgm:presLayoutVars>
          <dgm:chMax val="0"/>
          <dgm:chPref val="0"/>
        </dgm:presLayoutVars>
      </dgm:prSet>
      <dgm:spPr/>
    </dgm:pt>
  </dgm:ptLst>
  <dgm:cxnLst>
    <dgm:cxn modelId="{A64C0C1A-FC3A-4654-BBCA-5FFCF5D40B65}" type="presOf" srcId="{EDBCEBCA-4AB5-43BC-AF63-AE9FFF8EB192}" destId="{430E76D5-7367-4FF3-A124-97A7AE5A98C7}" srcOrd="0" destOrd="0" presId="urn:microsoft.com/office/officeart/2018/2/layout/IconVerticalSolidList"/>
    <dgm:cxn modelId="{83C4ED23-2B6E-4F8B-892E-7AE7DE69E28E}" srcId="{1B080B65-D2E1-4345-9523-DB4F2533BE5D}" destId="{840766FE-79A4-4DB4-B9EB-13F113E8F426}" srcOrd="1" destOrd="0" parTransId="{BDB836B8-E93B-4850-A3E4-E5A02FA34553}" sibTransId="{BE4D87AC-1D6D-473A-93A7-4132DDA52298}"/>
    <dgm:cxn modelId="{12F6D663-3437-43EC-BE4B-6E2FD9678362}" srcId="{1B080B65-D2E1-4345-9523-DB4F2533BE5D}" destId="{F347BF81-B4C2-4132-BD47-6365B36F48C1}" srcOrd="0" destOrd="0" parTransId="{FE10A076-7D5F-4029-83B7-E470CADD614E}" sibTransId="{7B11BBC0-0ADD-4F12-BCF0-114A1CA8A2F2}"/>
    <dgm:cxn modelId="{7013098D-5E01-4427-8A6F-9A5ADCA7DA4C}" srcId="{1B080B65-D2E1-4345-9523-DB4F2533BE5D}" destId="{EDBCEBCA-4AB5-43BC-AF63-AE9FFF8EB192}" srcOrd="2" destOrd="0" parTransId="{37499692-AF5D-4C86-8CC8-070F5C869E23}" sibTransId="{EE5DA019-DC1E-4615-A9FC-A0B67589FEE5}"/>
    <dgm:cxn modelId="{D67F3097-A7A7-4390-8826-025DEE658E37}" type="presOf" srcId="{840766FE-79A4-4DB4-B9EB-13F113E8F426}" destId="{732962B0-F6D2-42ED-8B52-F18651C4666D}" srcOrd="0" destOrd="0" presId="urn:microsoft.com/office/officeart/2018/2/layout/IconVerticalSolidList"/>
    <dgm:cxn modelId="{3C2DA9AA-56BF-4A89-8D7E-299387205A91}" type="presOf" srcId="{1B080B65-D2E1-4345-9523-DB4F2533BE5D}" destId="{23FC0869-0E8A-47C8-A050-68CD6FA5A47C}" srcOrd="0" destOrd="0" presId="urn:microsoft.com/office/officeart/2018/2/layout/IconVerticalSolidList"/>
    <dgm:cxn modelId="{DB2078DC-9818-4238-BB19-4393B5D5C484}" type="presOf" srcId="{F347BF81-B4C2-4132-BD47-6365B36F48C1}" destId="{885BA16D-8794-4504-B705-CEAF82F4A471}" srcOrd="0" destOrd="0" presId="urn:microsoft.com/office/officeart/2018/2/layout/IconVerticalSolidList"/>
    <dgm:cxn modelId="{7B2B2CC1-EF74-4D34-B751-593158A4CA99}" type="presParOf" srcId="{23FC0869-0E8A-47C8-A050-68CD6FA5A47C}" destId="{0BD4CD99-3DD9-4140-959F-666BD390F3CF}" srcOrd="0" destOrd="0" presId="urn:microsoft.com/office/officeart/2018/2/layout/IconVerticalSolidList"/>
    <dgm:cxn modelId="{59ADB609-45F1-44C4-BCEA-CB5F542A7B61}" type="presParOf" srcId="{0BD4CD99-3DD9-4140-959F-666BD390F3CF}" destId="{3D2A8425-493F-48E3-85F5-D70CF99D22EB}" srcOrd="0" destOrd="0" presId="urn:microsoft.com/office/officeart/2018/2/layout/IconVerticalSolidList"/>
    <dgm:cxn modelId="{77C2D0BF-0490-4ACF-B57A-3A95BAACB35F}" type="presParOf" srcId="{0BD4CD99-3DD9-4140-959F-666BD390F3CF}" destId="{522BF565-6DFF-4755-9C00-F5863B5E7422}" srcOrd="1" destOrd="0" presId="urn:microsoft.com/office/officeart/2018/2/layout/IconVerticalSolidList"/>
    <dgm:cxn modelId="{E7DBE435-5FF2-473A-98FF-89C29C06F304}" type="presParOf" srcId="{0BD4CD99-3DD9-4140-959F-666BD390F3CF}" destId="{B567D267-1821-4361-BD1A-A5F8FDC8C5F6}" srcOrd="2" destOrd="0" presId="urn:microsoft.com/office/officeart/2018/2/layout/IconVerticalSolidList"/>
    <dgm:cxn modelId="{6C947F55-5FC6-46C9-A030-090E9CE8E41B}" type="presParOf" srcId="{0BD4CD99-3DD9-4140-959F-666BD390F3CF}" destId="{885BA16D-8794-4504-B705-CEAF82F4A471}" srcOrd="3" destOrd="0" presId="urn:microsoft.com/office/officeart/2018/2/layout/IconVerticalSolidList"/>
    <dgm:cxn modelId="{9FA1592B-B05F-4DEA-8DD4-2358EA31D54B}" type="presParOf" srcId="{23FC0869-0E8A-47C8-A050-68CD6FA5A47C}" destId="{205D5012-CBE5-429E-8434-8B9216F254FA}" srcOrd="1" destOrd="0" presId="urn:microsoft.com/office/officeart/2018/2/layout/IconVerticalSolidList"/>
    <dgm:cxn modelId="{96581BD5-95D9-4DDC-AB5A-B0F5D4DE1138}" type="presParOf" srcId="{23FC0869-0E8A-47C8-A050-68CD6FA5A47C}" destId="{E754C50C-EC3B-4C51-9D10-994C25F3EB79}" srcOrd="2" destOrd="0" presId="urn:microsoft.com/office/officeart/2018/2/layout/IconVerticalSolidList"/>
    <dgm:cxn modelId="{ADB45FBA-0FDE-4D45-96D3-DB59ECB4222C}" type="presParOf" srcId="{E754C50C-EC3B-4C51-9D10-994C25F3EB79}" destId="{186AE2A6-2AE8-4C2C-8CB3-17473EE1380A}" srcOrd="0" destOrd="0" presId="urn:microsoft.com/office/officeart/2018/2/layout/IconVerticalSolidList"/>
    <dgm:cxn modelId="{9B5D4231-F924-4612-BFC4-E838D53E4FC2}" type="presParOf" srcId="{E754C50C-EC3B-4C51-9D10-994C25F3EB79}" destId="{15C13AE1-C41B-4ABE-8214-3B4ACA44DAD6}" srcOrd="1" destOrd="0" presId="urn:microsoft.com/office/officeart/2018/2/layout/IconVerticalSolidList"/>
    <dgm:cxn modelId="{2AA56BD9-D0E0-49EA-BD02-2E431DFEBB91}" type="presParOf" srcId="{E754C50C-EC3B-4C51-9D10-994C25F3EB79}" destId="{7912EB2F-26A2-4013-A51C-AF697658FBC8}" srcOrd="2" destOrd="0" presId="urn:microsoft.com/office/officeart/2018/2/layout/IconVerticalSolidList"/>
    <dgm:cxn modelId="{875AC206-57CE-436C-B315-1485EDF3A4A8}" type="presParOf" srcId="{E754C50C-EC3B-4C51-9D10-994C25F3EB79}" destId="{732962B0-F6D2-42ED-8B52-F18651C4666D}" srcOrd="3" destOrd="0" presId="urn:microsoft.com/office/officeart/2018/2/layout/IconVerticalSolidList"/>
    <dgm:cxn modelId="{83D5CC90-E1B5-4E7D-9EA0-CBE7418C72F7}" type="presParOf" srcId="{23FC0869-0E8A-47C8-A050-68CD6FA5A47C}" destId="{827EDCDE-C5BE-4237-A5B7-8E0B6A4FCE74}" srcOrd="3" destOrd="0" presId="urn:microsoft.com/office/officeart/2018/2/layout/IconVerticalSolidList"/>
    <dgm:cxn modelId="{AA5A1403-9D9E-43AD-A788-46E16B32DDB5}" type="presParOf" srcId="{23FC0869-0E8A-47C8-A050-68CD6FA5A47C}" destId="{D5D38101-FE9D-4EAC-8BBA-CFD7EF47355C}" srcOrd="4" destOrd="0" presId="urn:microsoft.com/office/officeart/2018/2/layout/IconVerticalSolidList"/>
    <dgm:cxn modelId="{8C883332-2C07-4178-8633-3F6A49452FB7}" type="presParOf" srcId="{D5D38101-FE9D-4EAC-8BBA-CFD7EF47355C}" destId="{60E416E9-05F9-4176-8EE0-D5A1E3DF178A}" srcOrd="0" destOrd="0" presId="urn:microsoft.com/office/officeart/2018/2/layout/IconVerticalSolidList"/>
    <dgm:cxn modelId="{E3215BE8-9846-4A4B-8CB3-7FC08B1DBBB3}" type="presParOf" srcId="{D5D38101-FE9D-4EAC-8BBA-CFD7EF47355C}" destId="{F80915EF-3E5D-4FA6-9858-DAFAA2A1F792}" srcOrd="1" destOrd="0" presId="urn:microsoft.com/office/officeart/2018/2/layout/IconVerticalSolidList"/>
    <dgm:cxn modelId="{9EC13982-FB3D-494F-BE6E-FA4226B9D06C}" type="presParOf" srcId="{D5D38101-FE9D-4EAC-8BBA-CFD7EF47355C}" destId="{535FAA24-2377-4B4A-8C1A-122B63326E2F}" srcOrd="2" destOrd="0" presId="urn:microsoft.com/office/officeart/2018/2/layout/IconVerticalSolidList"/>
    <dgm:cxn modelId="{B042E76B-2EC2-48DC-AFAB-42AA17032129}" type="presParOf" srcId="{D5D38101-FE9D-4EAC-8BBA-CFD7EF47355C}" destId="{430E76D5-7367-4FF3-A124-97A7AE5A98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85943-FF2A-4561-8293-BE9DB000FB5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CA5D9ED-33C2-4E45-8452-01719E712D8D}">
      <dgm:prSet/>
      <dgm:spPr>
        <a:ln>
          <a:solidFill>
            <a:schemeClr val="accent1"/>
          </a:solidFill>
        </a:ln>
      </dgm:spPr>
      <dgm:t>
        <a:bodyPr/>
        <a:lstStyle/>
        <a:p>
          <a:r>
            <a:rPr lang="en-GB" dirty="0"/>
            <a:t>The disease view, posits that addictive behaviour is carried out against the will of the addicted individual, leading to the conclusion that addicts should not be blamed or punished for the transgression of legal and social norms associated with their addictive behaviour. </a:t>
          </a:r>
          <a:endParaRPr lang="en-US" dirty="0"/>
        </a:p>
      </dgm:t>
    </dgm:pt>
    <dgm:pt modelId="{719C5A71-3B71-4546-921C-110E8B25261C}" type="parTrans" cxnId="{B9D8A036-0D9A-4136-809A-C528C6EB5DAA}">
      <dgm:prSet/>
      <dgm:spPr/>
      <dgm:t>
        <a:bodyPr/>
        <a:lstStyle/>
        <a:p>
          <a:endParaRPr lang="en-US"/>
        </a:p>
      </dgm:t>
    </dgm:pt>
    <dgm:pt modelId="{A7EEA110-0B56-468F-BF68-D697401BAB54}" type="sibTrans" cxnId="{B9D8A036-0D9A-4136-809A-C528C6EB5DAA}">
      <dgm:prSet/>
      <dgm:spPr/>
      <dgm:t>
        <a:bodyPr/>
        <a:lstStyle/>
        <a:p>
          <a:endParaRPr lang="en-US"/>
        </a:p>
      </dgm:t>
    </dgm:pt>
    <dgm:pt modelId="{11043A14-F5D2-43E6-ACF6-C0A116085EE4}">
      <dgm:prSet/>
      <dgm:spPr>
        <a:ln>
          <a:solidFill>
            <a:schemeClr val="accent1"/>
          </a:solidFill>
        </a:ln>
      </dgm:spPr>
      <dgm:t>
        <a:bodyPr/>
        <a:lstStyle/>
        <a:p>
          <a:r>
            <a:rPr lang="en-GB" dirty="0"/>
            <a:t>Instead, they receive compassion and treatment. This message is the basis of longstanding communications to the public and policy-makers and is promoted as a mark of enlightened opinion: addiction really is a disease, and sufferers can’t help behaving the way they do.</a:t>
          </a:r>
          <a:endParaRPr lang="en-US" dirty="0"/>
        </a:p>
      </dgm:t>
    </dgm:pt>
    <dgm:pt modelId="{DF32B4BA-7634-4169-9B4C-8A2459509D1D}" type="parTrans" cxnId="{58955995-1DC6-457A-B441-43C2C96A3713}">
      <dgm:prSet/>
      <dgm:spPr/>
      <dgm:t>
        <a:bodyPr/>
        <a:lstStyle/>
        <a:p>
          <a:endParaRPr lang="en-US"/>
        </a:p>
      </dgm:t>
    </dgm:pt>
    <dgm:pt modelId="{1AD0FAE7-6DC8-4B87-A5D4-6E670CB9B6F3}" type="sibTrans" cxnId="{58955995-1DC6-457A-B441-43C2C96A3713}">
      <dgm:prSet/>
      <dgm:spPr/>
      <dgm:t>
        <a:bodyPr/>
        <a:lstStyle/>
        <a:p>
          <a:endParaRPr lang="en-US"/>
        </a:p>
      </dgm:t>
    </dgm:pt>
    <dgm:pt modelId="{FD98DC13-4423-4E8F-9FE7-24496B8BBEBD}">
      <dgm:prSet/>
      <dgm:spPr>
        <a:ln>
          <a:solidFill>
            <a:schemeClr val="accent1"/>
          </a:solidFill>
        </a:ln>
      </dgm:spPr>
      <dgm:t>
        <a:bodyPr/>
        <a:lstStyle/>
        <a:p>
          <a:r>
            <a:rPr lang="en-GB" dirty="0"/>
            <a:t>A series of experiments in the 1960s and 70s showed that the drinking of chronic and severe alcohol addicts in institutional settings was </a:t>
          </a:r>
          <a:r>
            <a:rPr lang="en-GB" b="1" dirty="0"/>
            <a:t>operant behaviour </a:t>
          </a:r>
          <a:r>
            <a:rPr lang="en-GB" dirty="0"/>
            <a:t>largely </a:t>
          </a:r>
          <a:r>
            <a:rPr lang="en-GB" b="1" dirty="0"/>
            <a:t>determined by its consequences</a:t>
          </a:r>
          <a:r>
            <a:rPr lang="en-GB" dirty="0"/>
            <a:t>. Rather than being qualitatively different, alcohol addicts’ drinking behaviour is subject to the same general laws that govern normal, goal-directed, voluntary behaviour of any sort.</a:t>
          </a:r>
          <a:endParaRPr lang="en-US" dirty="0"/>
        </a:p>
      </dgm:t>
    </dgm:pt>
    <dgm:pt modelId="{DB6F605F-67D7-4DCF-B592-6A6425FDAEFF}" type="parTrans" cxnId="{C1AD3428-C7DF-4BA7-B82C-7BBF090B4D8C}">
      <dgm:prSet/>
      <dgm:spPr/>
      <dgm:t>
        <a:bodyPr/>
        <a:lstStyle/>
        <a:p>
          <a:endParaRPr lang="en-US"/>
        </a:p>
      </dgm:t>
    </dgm:pt>
    <dgm:pt modelId="{138270A3-D8E4-43F2-A085-41C57FDB8BC7}" type="sibTrans" cxnId="{C1AD3428-C7DF-4BA7-B82C-7BBF090B4D8C}">
      <dgm:prSet/>
      <dgm:spPr/>
      <dgm:t>
        <a:bodyPr/>
        <a:lstStyle/>
        <a:p>
          <a:endParaRPr lang="en-US"/>
        </a:p>
      </dgm:t>
    </dgm:pt>
    <dgm:pt modelId="{E3AC7641-207D-4710-A759-5220197F04D9}" type="pres">
      <dgm:prSet presAssocID="{26C85943-FF2A-4561-8293-BE9DB000FB56}" presName="root" presStyleCnt="0">
        <dgm:presLayoutVars>
          <dgm:dir/>
          <dgm:resizeHandles val="exact"/>
        </dgm:presLayoutVars>
      </dgm:prSet>
      <dgm:spPr/>
    </dgm:pt>
    <dgm:pt modelId="{2B19EE63-A2A2-46BE-8FF5-326E84AD5AF8}" type="pres">
      <dgm:prSet presAssocID="{1CA5D9ED-33C2-4E45-8452-01719E712D8D}" presName="compNode" presStyleCnt="0"/>
      <dgm:spPr/>
    </dgm:pt>
    <dgm:pt modelId="{5BF67974-2C4A-46C7-B029-773A033E66D6}" type="pres">
      <dgm:prSet presAssocID="{1CA5D9ED-33C2-4E45-8452-01719E712D8D}" presName="bgRect" presStyleLbl="bgShp" presStyleIdx="0" presStyleCnt="3"/>
      <dgm:spPr>
        <a:solidFill>
          <a:schemeClr val="bg1"/>
        </a:solidFill>
        <a:ln>
          <a:solidFill>
            <a:schemeClr val="accent1"/>
          </a:solidFill>
        </a:ln>
      </dgm:spPr>
    </dgm:pt>
    <dgm:pt modelId="{F84B669E-DD91-45F9-B355-1037E553DBA7}" type="pres">
      <dgm:prSet presAssocID="{1CA5D9ED-33C2-4E45-8452-01719E712D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02300A94-F213-4BFC-ABCA-F5ECAD0E6B1E}" type="pres">
      <dgm:prSet presAssocID="{1CA5D9ED-33C2-4E45-8452-01719E712D8D}" presName="spaceRect" presStyleCnt="0"/>
      <dgm:spPr/>
    </dgm:pt>
    <dgm:pt modelId="{E54FEBDA-BB52-41E0-9427-0543334DE863}" type="pres">
      <dgm:prSet presAssocID="{1CA5D9ED-33C2-4E45-8452-01719E712D8D}" presName="parTx" presStyleLbl="revTx" presStyleIdx="0" presStyleCnt="3">
        <dgm:presLayoutVars>
          <dgm:chMax val="0"/>
          <dgm:chPref val="0"/>
        </dgm:presLayoutVars>
      </dgm:prSet>
      <dgm:spPr/>
    </dgm:pt>
    <dgm:pt modelId="{FBA5FEFC-6201-44AA-B35D-7D2FE85C0D5F}" type="pres">
      <dgm:prSet presAssocID="{A7EEA110-0B56-468F-BF68-D697401BAB54}" presName="sibTrans" presStyleCnt="0"/>
      <dgm:spPr/>
    </dgm:pt>
    <dgm:pt modelId="{38EF3602-22AA-41C5-BDDC-138BC6DE5199}" type="pres">
      <dgm:prSet presAssocID="{11043A14-F5D2-43E6-ACF6-C0A116085EE4}" presName="compNode" presStyleCnt="0"/>
      <dgm:spPr/>
    </dgm:pt>
    <dgm:pt modelId="{2070CAF7-6F7A-4166-A656-C25855CB1BC6}" type="pres">
      <dgm:prSet presAssocID="{11043A14-F5D2-43E6-ACF6-C0A116085EE4}" presName="bgRect" presStyleLbl="bgShp" presStyleIdx="1" presStyleCnt="3"/>
      <dgm:spPr>
        <a:solidFill>
          <a:schemeClr val="bg1"/>
        </a:solidFill>
        <a:ln>
          <a:solidFill>
            <a:schemeClr val="accent1"/>
          </a:solidFill>
        </a:ln>
      </dgm:spPr>
    </dgm:pt>
    <dgm:pt modelId="{35F9FA3A-E4C5-486C-B156-7C06D31AEB24}" type="pres">
      <dgm:prSet presAssocID="{11043A14-F5D2-43E6-ACF6-C0A116085E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13059298-E443-48BC-A61F-27A6819E86A7}" type="pres">
      <dgm:prSet presAssocID="{11043A14-F5D2-43E6-ACF6-C0A116085EE4}" presName="spaceRect" presStyleCnt="0"/>
      <dgm:spPr/>
    </dgm:pt>
    <dgm:pt modelId="{D821CBF3-A697-4200-BA29-60DF2B362EE7}" type="pres">
      <dgm:prSet presAssocID="{11043A14-F5D2-43E6-ACF6-C0A116085EE4}" presName="parTx" presStyleLbl="revTx" presStyleIdx="1" presStyleCnt="3">
        <dgm:presLayoutVars>
          <dgm:chMax val="0"/>
          <dgm:chPref val="0"/>
        </dgm:presLayoutVars>
      </dgm:prSet>
      <dgm:spPr/>
    </dgm:pt>
    <dgm:pt modelId="{6DD91883-A360-4F2E-900E-9BD22A543C0C}" type="pres">
      <dgm:prSet presAssocID="{1AD0FAE7-6DC8-4B87-A5D4-6E670CB9B6F3}" presName="sibTrans" presStyleCnt="0"/>
      <dgm:spPr/>
    </dgm:pt>
    <dgm:pt modelId="{FBBCF8F9-7705-45FC-BBD2-B2AFB88BB1DA}" type="pres">
      <dgm:prSet presAssocID="{FD98DC13-4423-4E8F-9FE7-24496B8BBEBD}" presName="compNode" presStyleCnt="0"/>
      <dgm:spPr/>
    </dgm:pt>
    <dgm:pt modelId="{5A694C9C-A2B2-4B61-8FB2-956075FCD61C}" type="pres">
      <dgm:prSet presAssocID="{FD98DC13-4423-4E8F-9FE7-24496B8BBEBD}" presName="bgRect" presStyleLbl="bgShp" presStyleIdx="2" presStyleCnt="3"/>
      <dgm:spPr>
        <a:solidFill>
          <a:schemeClr val="bg1"/>
        </a:solidFill>
        <a:ln>
          <a:solidFill>
            <a:schemeClr val="accent1"/>
          </a:solidFill>
        </a:ln>
      </dgm:spPr>
    </dgm:pt>
    <dgm:pt modelId="{B86811AF-6B8B-49AE-81E1-300038077FAD}" type="pres">
      <dgm:prSet presAssocID="{FD98DC13-4423-4E8F-9FE7-24496B8BBEB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D6CA8B89-F5B5-4BFD-B5BE-11A8E303F1B7}" type="pres">
      <dgm:prSet presAssocID="{FD98DC13-4423-4E8F-9FE7-24496B8BBEBD}" presName="spaceRect" presStyleCnt="0"/>
      <dgm:spPr/>
    </dgm:pt>
    <dgm:pt modelId="{82FD201B-0E35-4C31-BD87-1F8824BD9C9D}" type="pres">
      <dgm:prSet presAssocID="{FD98DC13-4423-4E8F-9FE7-24496B8BBEBD}" presName="parTx" presStyleLbl="revTx" presStyleIdx="2" presStyleCnt="3">
        <dgm:presLayoutVars>
          <dgm:chMax val="0"/>
          <dgm:chPref val="0"/>
        </dgm:presLayoutVars>
      </dgm:prSet>
      <dgm:spPr/>
    </dgm:pt>
  </dgm:ptLst>
  <dgm:cxnLst>
    <dgm:cxn modelId="{C1AD3428-C7DF-4BA7-B82C-7BBF090B4D8C}" srcId="{26C85943-FF2A-4561-8293-BE9DB000FB56}" destId="{FD98DC13-4423-4E8F-9FE7-24496B8BBEBD}" srcOrd="2" destOrd="0" parTransId="{DB6F605F-67D7-4DCF-B592-6A6425FDAEFF}" sibTransId="{138270A3-D8E4-43F2-A085-41C57FDB8BC7}"/>
    <dgm:cxn modelId="{F66BDD2A-4400-48C9-8F0D-2DB82352AB54}" type="presOf" srcId="{11043A14-F5D2-43E6-ACF6-C0A116085EE4}" destId="{D821CBF3-A697-4200-BA29-60DF2B362EE7}" srcOrd="0" destOrd="0" presId="urn:microsoft.com/office/officeart/2018/2/layout/IconVerticalSolidList"/>
    <dgm:cxn modelId="{B9D8A036-0D9A-4136-809A-C528C6EB5DAA}" srcId="{26C85943-FF2A-4561-8293-BE9DB000FB56}" destId="{1CA5D9ED-33C2-4E45-8452-01719E712D8D}" srcOrd="0" destOrd="0" parTransId="{719C5A71-3B71-4546-921C-110E8B25261C}" sibTransId="{A7EEA110-0B56-468F-BF68-D697401BAB54}"/>
    <dgm:cxn modelId="{CCDB964C-75CE-4E9B-A3C4-FC73E1C0F453}" type="presOf" srcId="{26C85943-FF2A-4561-8293-BE9DB000FB56}" destId="{E3AC7641-207D-4710-A759-5220197F04D9}" srcOrd="0" destOrd="0" presId="urn:microsoft.com/office/officeart/2018/2/layout/IconVerticalSolidList"/>
    <dgm:cxn modelId="{8373BE6C-529D-45F0-9EB2-09797FCE31C2}" type="presOf" srcId="{1CA5D9ED-33C2-4E45-8452-01719E712D8D}" destId="{E54FEBDA-BB52-41E0-9427-0543334DE863}" srcOrd="0" destOrd="0" presId="urn:microsoft.com/office/officeart/2018/2/layout/IconVerticalSolidList"/>
    <dgm:cxn modelId="{58955995-1DC6-457A-B441-43C2C96A3713}" srcId="{26C85943-FF2A-4561-8293-BE9DB000FB56}" destId="{11043A14-F5D2-43E6-ACF6-C0A116085EE4}" srcOrd="1" destOrd="0" parTransId="{DF32B4BA-7634-4169-9B4C-8A2459509D1D}" sibTransId="{1AD0FAE7-6DC8-4B87-A5D4-6E670CB9B6F3}"/>
    <dgm:cxn modelId="{93974ACB-2BF9-41D4-B149-FDBF4AC6AA6C}" type="presOf" srcId="{FD98DC13-4423-4E8F-9FE7-24496B8BBEBD}" destId="{82FD201B-0E35-4C31-BD87-1F8824BD9C9D}" srcOrd="0" destOrd="0" presId="urn:microsoft.com/office/officeart/2018/2/layout/IconVerticalSolidList"/>
    <dgm:cxn modelId="{8905D4A8-9BF9-4D63-86E8-03D30785F096}" type="presParOf" srcId="{E3AC7641-207D-4710-A759-5220197F04D9}" destId="{2B19EE63-A2A2-46BE-8FF5-326E84AD5AF8}" srcOrd="0" destOrd="0" presId="urn:microsoft.com/office/officeart/2018/2/layout/IconVerticalSolidList"/>
    <dgm:cxn modelId="{BF337A00-6312-4AA2-9512-A8A18E5EAA6E}" type="presParOf" srcId="{2B19EE63-A2A2-46BE-8FF5-326E84AD5AF8}" destId="{5BF67974-2C4A-46C7-B029-773A033E66D6}" srcOrd="0" destOrd="0" presId="urn:microsoft.com/office/officeart/2018/2/layout/IconVerticalSolidList"/>
    <dgm:cxn modelId="{F3E918C2-160C-4E10-9319-49C7A28AFBF1}" type="presParOf" srcId="{2B19EE63-A2A2-46BE-8FF5-326E84AD5AF8}" destId="{F84B669E-DD91-45F9-B355-1037E553DBA7}" srcOrd="1" destOrd="0" presId="urn:microsoft.com/office/officeart/2018/2/layout/IconVerticalSolidList"/>
    <dgm:cxn modelId="{497DA00B-F8C6-41DF-851D-EE0885E98245}" type="presParOf" srcId="{2B19EE63-A2A2-46BE-8FF5-326E84AD5AF8}" destId="{02300A94-F213-4BFC-ABCA-F5ECAD0E6B1E}" srcOrd="2" destOrd="0" presId="urn:microsoft.com/office/officeart/2018/2/layout/IconVerticalSolidList"/>
    <dgm:cxn modelId="{E5C4063B-CE6B-4E08-A7EF-85A12F3B26E4}" type="presParOf" srcId="{2B19EE63-A2A2-46BE-8FF5-326E84AD5AF8}" destId="{E54FEBDA-BB52-41E0-9427-0543334DE863}" srcOrd="3" destOrd="0" presId="urn:microsoft.com/office/officeart/2018/2/layout/IconVerticalSolidList"/>
    <dgm:cxn modelId="{484A77AB-57ED-4D18-8B5C-57FDF0BEE527}" type="presParOf" srcId="{E3AC7641-207D-4710-A759-5220197F04D9}" destId="{FBA5FEFC-6201-44AA-B35D-7D2FE85C0D5F}" srcOrd="1" destOrd="0" presId="urn:microsoft.com/office/officeart/2018/2/layout/IconVerticalSolidList"/>
    <dgm:cxn modelId="{570FEE75-48DD-4080-B519-958106F863B8}" type="presParOf" srcId="{E3AC7641-207D-4710-A759-5220197F04D9}" destId="{38EF3602-22AA-41C5-BDDC-138BC6DE5199}" srcOrd="2" destOrd="0" presId="urn:microsoft.com/office/officeart/2018/2/layout/IconVerticalSolidList"/>
    <dgm:cxn modelId="{71ACAD48-798E-4BD0-B11B-DBDDB9FE56BA}" type="presParOf" srcId="{38EF3602-22AA-41C5-BDDC-138BC6DE5199}" destId="{2070CAF7-6F7A-4166-A656-C25855CB1BC6}" srcOrd="0" destOrd="0" presId="urn:microsoft.com/office/officeart/2018/2/layout/IconVerticalSolidList"/>
    <dgm:cxn modelId="{0E74CEFD-058F-48FB-8FEA-F78C1718C808}" type="presParOf" srcId="{38EF3602-22AA-41C5-BDDC-138BC6DE5199}" destId="{35F9FA3A-E4C5-486C-B156-7C06D31AEB24}" srcOrd="1" destOrd="0" presId="urn:microsoft.com/office/officeart/2018/2/layout/IconVerticalSolidList"/>
    <dgm:cxn modelId="{794CCC31-5182-48EC-BDF9-83F2785DCEF9}" type="presParOf" srcId="{38EF3602-22AA-41C5-BDDC-138BC6DE5199}" destId="{13059298-E443-48BC-A61F-27A6819E86A7}" srcOrd="2" destOrd="0" presId="urn:microsoft.com/office/officeart/2018/2/layout/IconVerticalSolidList"/>
    <dgm:cxn modelId="{062BA0CE-E961-4265-AE03-5DB091CA7A65}" type="presParOf" srcId="{38EF3602-22AA-41C5-BDDC-138BC6DE5199}" destId="{D821CBF3-A697-4200-BA29-60DF2B362EE7}" srcOrd="3" destOrd="0" presId="urn:microsoft.com/office/officeart/2018/2/layout/IconVerticalSolidList"/>
    <dgm:cxn modelId="{79BF18C5-24EC-4F3B-A5CC-F64C706DB6B2}" type="presParOf" srcId="{E3AC7641-207D-4710-A759-5220197F04D9}" destId="{6DD91883-A360-4F2E-900E-9BD22A543C0C}" srcOrd="3" destOrd="0" presId="urn:microsoft.com/office/officeart/2018/2/layout/IconVerticalSolidList"/>
    <dgm:cxn modelId="{75AE1F51-50BE-449F-B6D9-45F29AC95D41}" type="presParOf" srcId="{E3AC7641-207D-4710-A759-5220197F04D9}" destId="{FBBCF8F9-7705-45FC-BBD2-B2AFB88BB1DA}" srcOrd="4" destOrd="0" presId="urn:microsoft.com/office/officeart/2018/2/layout/IconVerticalSolidList"/>
    <dgm:cxn modelId="{F9D7BC7C-4AED-446D-BD18-98F17EF266BF}" type="presParOf" srcId="{FBBCF8F9-7705-45FC-BBD2-B2AFB88BB1DA}" destId="{5A694C9C-A2B2-4B61-8FB2-956075FCD61C}" srcOrd="0" destOrd="0" presId="urn:microsoft.com/office/officeart/2018/2/layout/IconVerticalSolidList"/>
    <dgm:cxn modelId="{B3D8A25E-F6A6-4FAB-BACE-6651DEA66FDB}" type="presParOf" srcId="{FBBCF8F9-7705-45FC-BBD2-B2AFB88BB1DA}" destId="{B86811AF-6B8B-49AE-81E1-300038077FAD}" srcOrd="1" destOrd="0" presId="urn:microsoft.com/office/officeart/2018/2/layout/IconVerticalSolidList"/>
    <dgm:cxn modelId="{E28E2804-94BB-4FA1-BBCD-AF42BCAA776A}" type="presParOf" srcId="{FBBCF8F9-7705-45FC-BBD2-B2AFB88BB1DA}" destId="{D6CA8B89-F5B5-4BFD-B5BE-11A8E303F1B7}" srcOrd="2" destOrd="0" presId="urn:microsoft.com/office/officeart/2018/2/layout/IconVerticalSolidList"/>
    <dgm:cxn modelId="{F64A759B-D7C9-4F3A-8397-8EF3F49EC371}" type="presParOf" srcId="{FBBCF8F9-7705-45FC-BBD2-B2AFB88BB1DA}" destId="{82FD201B-0E35-4C31-BD87-1F8824BD9C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0FB288-B2E3-434E-8D7C-D5DF5F448216}"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US"/>
        </a:p>
      </dgm:t>
    </dgm:pt>
    <dgm:pt modelId="{0E116613-588A-4800-9441-6BEC9F00E562}">
      <dgm:prSet/>
      <dgm:spPr>
        <a:solidFill>
          <a:schemeClr val="accent1">
            <a:lumMod val="20000"/>
            <a:lumOff val="80000"/>
          </a:schemeClr>
        </a:solidFill>
      </dgm:spPr>
      <dgm:t>
        <a:bodyPr/>
        <a:lstStyle/>
        <a:p>
          <a:r>
            <a:rPr lang="en-GB" dirty="0">
              <a:solidFill>
                <a:sysClr val="windowText" lastClr="000000"/>
              </a:solidFill>
            </a:rPr>
            <a:t>Unfortunately, neurobiological theories of addiction ignore this evidence. The theory is based upon the assumption that addiction is compulsive due to a chronic brain disease. There seems to be no interest in linking hypothesised brain mechanisms with the large body of observations of the behaviour of human addicts in the real world. </a:t>
          </a:r>
          <a:endParaRPr lang="en-US" dirty="0">
            <a:solidFill>
              <a:sysClr val="windowText" lastClr="000000"/>
            </a:solidFill>
          </a:endParaRPr>
        </a:p>
      </dgm:t>
    </dgm:pt>
    <dgm:pt modelId="{CD431B35-F95D-4D15-BE00-0B783C50CAFA}" type="parTrans" cxnId="{8EA7C99E-C3CC-4389-A1BF-7F8AC555E461}">
      <dgm:prSet/>
      <dgm:spPr/>
      <dgm:t>
        <a:bodyPr/>
        <a:lstStyle/>
        <a:p>
          <a:endParaRPr lang="en-US"/>
        </a:p>
      </dgm:t>
    </dgm:pt>
    <dgm:pt modelId="{9673C4A9-044F-4D92-894A-77318946BDB1}" type="sibTrans" cxnId="{8EA7C99E-C3CC-4389-A1BF-7F8AC555E461}">
      <dgm:prSet/>
      <dgm:spPr/>
      <dgm:t>
        <a:bodyPr/>
        <a:lstStyle/>
        <a:p>
          <a:endParaRPr lang="en-US"/>
        </a:p>
      </dgm:t>
    </dgm:pt>
    <dgm:pt modelId="{BA770661-3262-4ADD-951A-5D02C42EDE7F}">
      <dgm:prSet/>
      <dgm:spPr>
        <a:solidFill>
          <a:schemeClr val="accent1">
            <a:lumMod val="40000"/>
            <a:lumOff val="60000"/>
          </a:schemeClr>
        </a:solidFill>
      </dgm:spPr>
      <dgm:t>
        <a:bodyPr/>
        <a:lstStyle/>
        <a:p>
          <a:r>
            <a:rPr lang="en-GB" dirty="0">
              <a:solidFill>
                <a:sysClr val="windowText" lastClr="000000"/>
              </a:solidFill>
            </a:rPr>
            <a:t>Equally unfortunately, the evidence in question has misled some, to dismiss the concept of addiction itself and to regard it as a myth. Although addictive behaviour is not ‘against the will’ in any simple sense, it is still a disorder of some kind and there is still something in the addict’s irrational behaviour that requires explanation. </a:t>
          </a:r>
          <a:endParaRPr lang="en-US" dirty="0">
            <a:solidFill>
              <a:sysClr val="windowText" lastClr="000000"/>
            </a:solidFill>
          </a:endParaRPr>
        </a:p>
      </dgm:t>
    </dgm:pt>
    <dgm:pt modelId="{29A75957-C379-40E7-8246-AA3D21275218}" type="parTrans" cxnId="{54B30903-41E1-4258-9D24-FE423AE90575}">
      <dgm:prSet/>
      <dgm:spPr/>
      <dgm:t>
        <a:bodyPr/>
        <a:lstStyle/>
        <a:p>
          <a:endParaRPr lang="en-US"/>
        </a:p>
      </dgm:t>
    </dgm:pt>
    <dgm:pt modelId="{4349C7B6-5A22-4CBA-8843-9D2B315DB83A}" type="sibTrans" cxnId="{54B30903-41E1-4258-9D24-FE423AE90575}">
      <dgm:prSet/>
      <dgm:spPr/>
      <dgm:t>
        <a:bodyPr/>
        <a:lstStyle/>
        <a:p>
          <a:endParaRPr lang="en-US"/>
        </a:p>
      </dgm:t>
    </dgm:pt>
    <dgm:pt modelId="{2D93E434-BE8A-456B-85FE-B07466F218D4}" type="pres">
      <dgm:prSet presAssocID="{C10FB288-B2E3-434E-8D7C-D5DF5F448216}" presName="linear" presStyleCnt="0">
        <dgm:presLayoutVars>
          <dgm:animLvl val="lvl"/>
          <dgm:resizeHandles val="exact"/>
        </dgm:presLayoutVars>
      </dgm:prSet>
      <dgm:spPr/>
    </dgm:pt>
    <dgm:pt modelId="{78F2FD66-8364-4DFB-A6A5-F116BE73DB21}" type="pres">
      <dgm:prSet presAssocID="{0E116613-588A-4800-9441-6BEC9F00E562}" presName="parentText" presStyleLbl="node1" presStyleIdx="0" presStyleCnt="2">
        <dgm:presLayoutVars>
          <dgm:chMax val="0"/>
          <dgm:bulletEnabled val="1"/>
        </dgm:presLayoutVars>
      </dgm:prSet>
      <dgm:spPr/>
    </dgm:pt>
    <dgm:pt modelId="{90C50D1D-CF2E-4940-9591-EED32F16C9D9}" type="pres">
      <dgm:prSet presAssocID="{9673C4A9-044F-4D92-894A-77318946BDB1}" presName="spacer" presStyleCnt="0"/>
      <dgm:spPr/>
    </dgm:pt>
    <dgm:pt modelId="{74307ABD-1011-4745-A0F0-99C60B5916F6}" type="pres">
      <dgm:prSet presAssocID="{BA770661-3262-4ADD-951A-5D02C42EDE7F}" presName="parentText" presStyleLbl="node1" presStyleIdx="1" presStyleCnt="2">
        <dgm:presLayoutVars>
          <dgm:chMax val="0"/>
          <dgm:bulletEnabled val="1"/>
        </dgm:presLayoutVars>
      </dgm:prSet>
      <dgm:spPr/>
    </dgm:pt>
  </dgm:ptLst>
  <dgm:cxnLst>
    <dgm:cxn modelId="{54B30903-41E1-4258-9D24-FE423AE90575}" srcId="{C10FB288-B2E3-434E-8D7C-D5DF5F448216}" destId="{BA770661-3262-4ADD-951A-5D02C42EDE7F}" srcOrd="1" destOrd="0" parTransId="{29A75957-C379-40E7-8246-AA3D21275218}" sibTransId="{4349C7B6-5A22-4CBA-8843-9D2B315DB83A}"/>
    <dgm:cxn modelId="{34E0540E-5D0C-4900-A5CA-B2FC43B1C96F}" type="presOf" srcId="{C10FB288-B2E3-434E-8D7C-D5DF5F448216}" destId="{2D93E434-BE8A-456B-85FE-B07466F218D4}" srcOrd="0" destOrd="0" presId="urn:microsoft.com/office/officeart/2005/8/layout/vList2"/>
    <dgm:cxn modelId="{159D8C3B-07CA-4CA0-9837-D37C4095D8F6}" type="presOf" srcId="{0E116613-588A-4800-9441-6BEC9F00E562}" destId="{78F2FD66-8364-4DFB-A6A5-F116BE73DB21}" srcOrd="0" destOrd="0" presId="urn:microsoft.com/office/officeart/2005/8/layout/vList2"/>
    <dgm:cxn modelId="{8EA7C99E-C3CC-4389-A1BF-7F8AC555E461}" srcId="{C10FB288-B2E3-434E-8D7C-D5DF5F448216}" destId="{0E116613-588A-4800-9441-6BEC9F00E562}" srcOrd="0" destOrd="0" parTransId="{CD431B35-F95D-4D15-BE00-0B783C50CAFA}" sibTransId="{9673C4A9-044F-4D92-894A-77318946BDB1}"/>
    <dgm:cxn modelId="{38542CBE-1765-4485-8EE7-093F2EB5F9BC}" type="presOf" srcId="{BA770661-3262-4ADD-951A-5D02C42EDE7F}" destId="{74307ABD-1011-4745-A0F0-99C60B5916F6}" srcOrd="0" destOrd="0" presId="urn:microsoft.com/office/officeart/2005/8/layout/vList2"/>
    <dgm:cxn modelId="{EA6CFC00-E153-4155-B553-536B4C7469E2}" type="presParOf" srcId="{2D93E434-BE8A-456B-85FE-B07466F218D4}" destId="{78F2FD66-8364-4DFB-A6A5-F116BE73DB21}" srcOrd="0" destOrd="0" presId="urn:microsoft.com/office/officeart/2005/8/layout/vList2"/>
    <dgm:cxn modelId="{471391AA-7FD7-42EA-9ACF-1B62F484BCA2}" type="presParOf" srcId="{2D93E434-BE8A-456B-85FE-B07466F218D4}" destId="{90C50D1D-CF2E-4940-9591-EED32F16C9D9}" srcOrd="1" destOrd="0" presId="urn:microsoft.com/office/officeart/2005/8/layout/vList2"/>
    <dgm:cxn modelId="{A9CE106D-2911-48C4-BEA8-9B6F95E80F8C}" type="presParOf" srcId="{2D93E434-BE8A-456B-85FE-B07466F218D4}" destId="{74307ABD-1011-4745-A0F0-99C60B5916F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BBA3AA-55E6-47A9-AB15-A31051CCC9D1}"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8C8D57C3-6416-4B5D-941C-586FFBE20A40}">
      <dgm:prSet/>
      <dgm:spPr>
        <a:solidFill>
          <a:schemeClr val="accent1">
            <a:lumMod val="75000"/>
          </a:schemeClr>
        </a:solidFill>
      </dgm:spPr>
      <dgm:t>
        <a:bodyPr/>
        <a:lstStyle/>
        <a:p>
          <a:r>
            <a:rPr lang="en-GB" dirty="0"/>
            <a:t>One possibility is that addiction is a disorder of temporal inconsistency (Levy, 2006)</a:t>
          </a:r>
          <a:endParaRPr lang="en-US" dirty="0"/>
        </a:p>
      </dgm:t>
    </dgm:pt>
    <dgm:pt modelId="{CFE8E2D9-ECE8-48A8-AF6F-2396D57BD7B2}" type="parTrans" cxnId="{73A448FF-D8E3-47B8-9EF4-2B24F78A2C90}">
      <dgm:prSet/>
      <dgm:spPr/>
      <dgm:t>
        <a:bodyPr/>
        <a:lstStyle/>
        <a:p>
          <a:endParaRPr lang="en-US"/>
        </a:p>
      </dgm:t>
    </dgm:pt>
    <dgm:pt modelId="{4F1FA767-D8F0-4E52-94AF-A29871D3B6D2}" type="sibTrans" cxnId="{73A448FF-D8E3-47B8-9EF4-2B24F78A2C90}">
      <dgm:prSet/>
      <dgm:spPr/>
      <dgm:t>
        <a:bodyPr/>
        <a:lstStyle/>
        <a:p>
          <a:endParaRPr lang="en-US"/>
        </a:p>
      </dgm:t>
    </dgm:pt>
    <dgm:pt modelId="{57C20B08-0954-4934-8EE0-E9B294676871}">
      <dgm:prSet/>
      <dgm:spPr>
        <a:solidFill>
          <a:schemeClr val="tx2">
            <a:lumMod val="75000"/>
            <a:lumOff val="25000"/>
          </a:schemeClr>
        </a:solidFill>
      </dgm:spPr>
      <dgm:t>
        <a:bodyPr/>
        <a:lstStyle/>
        <a:p>
          <a:r>
            <a:rPr lang="en-GB" dirty="0"/>
            <a:t>Though addicts respond to incentives and are free to choose to engage in behaviour, their autonomy is impaired when their pattern of choices is considered over time. </a:t>
          </a:r>
          <a:endParaRPr lang="en-US" dirty="0"/>
        </a:p>
      </dgm:t>
    </dgm:pt>
    <dgm:pt modelId="{AF6F40DD-5773-4172-A6C9-377E4C961A25}" type="parTrans" cxnId="{93B72164-BB11-40E2-AA75-230042DBBAEC}">
      <dgm:prSet/>
      <dgm:spPr/>
      <dgm:t>
        <a:bodyPr/>
        <a:lstStyle/>
        <a:p>
          <a:endParaRPr lang="en-US"/>
        </a:p>
      </dgm:t>
    </dgm:pt>
    <dgm:pt modelId="{933D0AEA-9CC9-4EB4-8A80-F560C0AFEA65}" type="sibTrans" cxnId="{93B72164-BB11-40E2-AA75-230042DBBAEC}">
      <dgm:prSet/>
      <dgm:spPr/>
      <dgm:t>
        <a:bodyPr/>
        <a:lstStyle/>
        <a:p>
          <a:endParaRPr lang="en-US"/>
        </a:p>
      </dgm:t>
    </dgm:pt>
    <dgm:pt modelId="{529B9E30-8F41-4D0B-BA14-505CE656F1E6}">
      <dgm:prSet/>
      <dgm:spPr>
        <a:solidFill>
          <a:schemeClr val="accent3">
            <a:lumMod val="75000"/>
          </a:schemeClr>
        </a:solidFill>
      </dgm:spPr>
      <dgm:t>
        <a:bodyPr/>
        <a:lstStyle/>
        <a:p>
          <a:r>
            <a:rPr lang="en-GB"/>
            <a:t>Someone makes a resolution to refrain from behaving in a certain way but fails to carry it out; when that happens repeatedly, you can describe this pattern of behaviour as addiction. </a:t>
          </a:r>
          <a:endParaRPr lang="en-US"/>
        </a:p>
      </dgm:t>
    </dgm:pt>
    <dgm:pt modelId="{DB578487-44CB-478C-8CF9-63A154BA3334}" type="parTrans" cxnId="{F213AF57-5A47-41DF-B63A-AA59A75E9D80}">
      <dgm:prSet/>
      <dgm:spPr/>
      <dgm:t>
        <a:bodyPr/>
        <a:lstStyle/>
        <a:p>
          <a:endParaRPr lang="en-US"/>
        </a:p>
      </dgm:t>
    </dgm:pt>
    <dgm:pt modelId="{C695F1AA-CF8D-408B-A81B-12DC9AA35A1C}" type="sibTrans" cxnId="{F213AF57-5A47-41DF-B63A-AA59A75E9D80}">
      <dgm:prSet/>
      <dgm:spPr/>
      <dgm:t>
        <a:bodyPr/>
        <a:lstStyle/>
        <a:p>
          <a:endParaRPr lang="en-US"/>
        </a:p>
      </dgm:t>
    </dgm:pt>
    <dgm:pt modelId="{0AB12A32-E455-4291-8CFE-59EDB2CB2CE4}">
      <dgm:prSet/>
      <dgm:spPr>
        <a:solidFill>
          <a:schemeClr val="accent5">
            <a:lumMod val="75000"/>
          </a:schemeClr>
        </a:solidFill>
      </dgm:spPr>
      <dgm:t>
        <a:bodyPr/>
        <a:lstStyle/>
        <a:p>
          <a:r>
            <a:rPr lang="en-GB"/>
            <a:t>If you identify the addict’s resolution with their will, it is in this sense that addictive behaviour is against the will. </a:t>
          </a:r>
          <a:endParaRPr lang="en-US"/>
        </a:p>
      </dgm:t>
    </dgm:pt>
    <dgm:pt modelId="{1D011C36-C028-4213-A1D2-3C139CA9F710}" type="parTrans" cxnId="{73955DC3-48F3-4A5D-8681-31EAB4C7F65D}">
      <dgm:prSet/>
      <dgm:spPr/>
      <dgm:t>
        <a:bodyPr/>
        <a:lstStyle/>
        <a:p>
          <a:endParaRPr lang="en-US"/>
        </a:p>
      </dgm:t>
    </dgm:pt>
    <dgm:pt modelId="{1DFD11CF-80A5-4EDF-A817-A8AB6705E2B3}" type="sibTrans" cxnId="{73955DC3-48F3-4A5D-8681-31EAB4C7F65D}">
      <dgm:prSet/>
      <dgm:spPr/>
      <dgm:t>
        <a:bodyPr/>
        <a:lstStyle/>
        <a:p>
          <a:endParaRPr lang="en-US"/>
        </a:p>
      </dgm:t>
    </dgm:pt>
    <dgm:pt modelId="{F34E32AC-FBD6-4031-BFB2-330DC0965784}">
      <dgm:prSet/>
      <dgm:spPr>
        <a:solidFill>
          <a:schemeClr val="bg2">
            <a:lumMod val="25000"/>
          </a:schemeClr>
        </a:solidFill>
      </dgm:spPr>
      <dgm:t>
        <a:bodyPr/>
        <a:lstStyle/>
        <a:p>
          <a:r>
            <a:rPr lang="en-GB"/>
            <a:t>In other words, in respect of their addictive behaviour, addicts cannot effectively extend their will over time. </a:t>
          </a:r>
          <a:endParaRPr lang="en-US"/>
        </a:p>
      </dgm:t>
    </dgm:pt>
    <dgm:pt modelId="{39E0C0B8-4538-4EF9-94E2-D26CBAC5B3C6}" type="parTrans" cxnId="{0D7247AB-3A1E-46B3-A21D-147F79771C9E}">
      <dgm:prSet/>
      <dgm:spPr/>
      <dgm:t>
        <a:bodyPr/>
        <a:lstStyle/>
        <a:p>
          <a:endParaRPr lang="en-US"/>
        </a:p>
      </dgm:t>
    </dgm:pt>
    <dgm:pt modelId="{9A8B0825-CE20-4C10-A5B3-E8B9EB23BE96}" type="sibTrans" cxnId="{0D7247AB-3A1E-46B3-A21D-147F79771C9E}">
      <dgm:prSet/>
      <dgm:spPr/>
      <dgm:t>
        <a:bodyPr/>
        <a:lstStyle/>
        <a:p>
          <a:endParaRPr lang="en-US"/>
        </a:p>
      </dgm:t>
    </dgm:pt>
    <dgm:pt modelId="{CC9E4BCF-091B-465E-A2A2-31A747E873C0}">
      <dgm:prSet/>
      <dgm:spPr>
        <a:solidFill>
          <a:schemeClr val="accent1">
            <a:lumMod val="50000"/>
          </a:schemeClr>
        </a:solidFill>
      </dgm:spPr>
      <dgm:t>
        <a:bodyPr/>
        <a:lstStyle/>
        <a:p>
          <a:r>
            <a:rPr lang="en-GB" dirty="0"/>
            <a:t>This is consistent with another view of addiction that sees it primarily as a disorder of self-regulation. The crucial task in the study of addiction is to account for the breakdown of a resolution at the point at which the addict succumbs to temptation. What are the key determinants of this breakdown?</a:t>
          </a:r>
          <a:endParaRPr lang="en-US" dirty="0"/>
        </a:p>
      </dgm:t>
    </dgm:pt>
    <dgm:pt modelId="{DB96A920-650C-4320-A82A-1D441B2FA0D9}" type="parTrans" cxnId="{50709892-1444-4CA0-B55C-7D164BF7FC0B}">
      <dgm:prSet/>
      <dgm:spPr/>
      <dgm:t>
        <a:bodyPr/>
        <a:lstStyle/>
        <a:p>
          <a:endParaRPr lang="en-US"/>
        </a:p>
      </dgm:t>
    </dgm:pt>
    <dgm:pt modelId="{294AE232-19CF-490E-9F37-C3E9630CD1BF}" type="sibTrans" cxnId="{50709892-1444-4CA0-B55C-7D164BF7FC0B}">
      <dgm:prSet/>
      <dgm:spPr/>
      <dgm:t>
        <a:bodyPr/>
        <a:lstStyle/>
        <a:p>
          <a:endParaRPr lang="en-US"/>
        </a:p>
      </dgm:t>
    </dgm:pt>
    <dgm:pt modelId="{D07344BE-FF56-42C5-8414-791DF7E10ED5}" type="pres">
      <dgm:prSet presAssocID="{E3BBA3AA-55E6-47A9-AB15-A31051CCC9D1}" presName="diagram" presStyleCnt="0">
        <dgm:presLayoutVars>
          <dgm:dir/>
          <dgm:resizeHandles val="exact"/>
        </dgm:presLayoutVars>
      </dgm:prSet>
      <dgm:spPr/>
    </dgm:pt>
    <dgm:pt modelId="{96F9FED3-DD48-4591-A3E2-ED0A92E6E45D}" type="pres">
      <dgm:prSet presAssocID="{8C8D57C3-6416-4B5D-941C-586FFBE20A40}" presName="node" presStyleLbl="node1" presStyleIdx="0" presStyleCnt="6">
        <dgm:presLayoutVars>
          <dgm:bulletEnabled val="1"/>
        </dgm:presLayoutVars>
      </dgm:prSet>
      <dgm:spPr/>
    </dgm:pt>
    <dgm:pt modelId="{CE41FD09-60CD-4F30-BF2F-53BE9772D986}" type="pres">
      <dgm:prSet presAssocID="{4F1FA767-D8F0-4E52-94AF-A29871D3B6D2}" presName="sibTrans" presStyleCnt="0"/>
      <dgm:spPr/>
    </dgm:pt>
    <dgm:pt modelId="{BAB2711E-8E45-4BA3-8075-BE10A3ED676F}" type="pres">
      <dgm:prSet presAssocID="{57C20B08-0954-4934-8EE0-E9B294676871}" presName="node" presStyleLbl="node1" presStyleIdx="1" presStyleCnt="6">
        <dgm:presLayoutVars>
          <dgm:bulletEnabled val="1"/>
        </dgm:presLayoutVars>
      </dgm:prSet>
      <dgm:spPr/>
    </dgm:pt>
    <dgm:pt modelId="{8866E4B6-A859-432C-B793-7AF0741AB9CF}" type="pres">
      <dgm:prSet presAssocID="{933D0AEA-9CC9-4EB4-8A80-F560C0AFEA65}" presName="sibTrans" presStyleCnt="0"/>
      <dgm:spPr/>
    </dgm:pt>
    <dgm:pt modelId="{61279028-CF3A-47B4-B608-F0612675503B}" type="pres">
      <dgm:prSet presAssocID="{529B9E30-8F41-4D0B-BA14-505CE656F1E6}" presName="node" presStyleLbl="node1" presStyleIdx="2" presStyleCnt="6">
        <dgm:presLayoutVars>
          <dgm:bulletEnabled val="1"/>
        </dgm:presLayoutVars>
      </dgm:prSet>
      <dgm:spPr/>
    </dgm:pt>
    <dgm:pt modelId="{77DA185C-89B6-43EF-8FA2-513975833B21}" type="pres">
      <dgm:prSet presAssocID="{C695F1AA-CF8D-408B-A81B-12DC9AA35A1C}" presName="sibTrans" presStyleCnt="0"/>
      <dgm:spPr/>
    </dgm:pt>
    <dgm:pt modelId="{024178FA-DE3D-4575-B357-DB4CCEBE78A1}" type="pres">
      <dgm:prSet presAssocID="{0AB12A32-E455-4291-8CFE-59EDB2CB2CE4}" presName="node" presStyleLbl="node1" presStyleIdx="3" presStyleCnt="6">
        <dgm:presLayoutVars>
          <dgm:bulletEnabled val="1"/>
        </dgm:presLayoutVars>
      </dgm:prSet>
      <dgm:spPr/>
    </dgm:pt>
    <dgm:pt modelId="{7909D5B9-87AA-4990-B11F-7C15DFA3800C}" type="pres">
      <dgm:prSet presAssocID="{1DFD11CF-80A5-4EDF-A817-A8AB6705E2B3}" presName="sibTrans" presStyleCnt="0"/>
      <dgm:spPr/>
    </dgm:pt>
    <dgm:pt modelId="{6D81D418-E1BC-4F6A-AA11-F6345182E152}" type="pres">
      <dgm:prSet presAssocID="{F34E32AC-FBD6-4031-BFB2-330DC0965784}" presName="node" presStyleLbl="node1" presStyleIdx="4" presStyleCnt="6">
        <dgm:presLayoutVars>
          <dgm:bulletEnabled val="1"/>
        </dgm:presLayoutVars>
      </dgm:prSet>
      <dgm:spPr/>
    </dgm:pt>
    <dgm:pt modelId="{39360869-8ED7-45DF-B7FE-1FA4EE102A06}" type="pres">
      <dgm:prSet presAssocID="{9A8B0825-CE20-4C10-A5B3-E8B9EB23BE96}" presName="sibTrans" presStyleCnt="0"/>
      <dgm:spPr/>
    </dgm:pt>
    <dgm:pt modelId="{5B54642B-BC0A-422E-A239-8AFDF989F6DA}" type="pres">
      <dgm:prSet presAssocID="{CC9E4BCF-091B-465E-A2A2-31A747E873C0}" presName="node" presStyleLbl="node1" presStyleIdx="5" presStyleCnt="6">
        <dgm:presLayoutVars>
          <dgm:bulletEnabled val="1"/>
        </dgm:presLayoutVars>
      </dgm:prSet>
      <dgm:spPr/>
    </dgm:pt>
  </dgm:ptLst>
  <dgm:cxnLst>
    <dgm:cxn modelId="{0D6C5025-8876-4F9C-8811-D0B960628152}" type="presOf" srcId="{F34E32AC-FBD6-4031-BFB2-330DC0965784}" destId="{6D81D418-E1BC-4F6A-AA11-F6345182E152}" srcOrd="0" destOrd="0" presId="urn:microsoft.com/office/officeart/2005/8/layout/default"/>
    <dgm:cxn modelId="{93B72164-BB11-40E2-AA75-230042DBBAEC}" srcId="{E3BBA3AA-55E6-47A9-AB15-A31051CCC9D1}" destId="{57C20B08-0954-4934-8EE0-E9B294676871}" srcOrd="1" destOrd="0" parTransId="{AF6F40DD-5773-4172-A6C9-377E4C961A25}" sibTransId="{933D0AEA-9CC9-4EB4-8A80-F560C0AFEA65}"/>
    <dgm:cxn modelId="{F213AF57-5A47-41DF-B63A-AA59A75E9D80}" srcId="{E3BBA3AA-55E6-47A9-AB15-A31051CCC9D1}" destId="{529B9E30-8F41-4D0B-BA14-505CE656F1E6}" srcOrd="2" destOrd="0" parTransId="{DB578487-44CB-478C-8CF9-63A154BA3334}" sibTransId="{C695F1AA-CF8D-408B-A81B-12DC9AA35A1C}"/>
    <dgm:cxn modelId="{50709892-1444-4CA0-B55C-7D164BF7FC0B}" srcId="{E3BBA3AA-55E6-47A9-AB15-A31051CCC9D1}" destId="{CC9E4BCF-091B-465E-A2A2-31A747E873C0}" srcOrd="5" destOrd="0" parTransId="{DB96A920-650C-4320-A82A-1D441B2FA0D9}" sibTransId="{294AE232-19CF-490E-9F37-C3E9630CD1BF}"/>
    <dgm:cxn modelId="{0D7247AB-3A1E-46B3-A21D-147F79771C9E}" srcId="{E3BBA3AA-55E6-47A9-AB15-A31051CCC9D1}" destId="{F34E32AC-FBD6-4031-BFB2-330DC0965784}" srcOrd="4" destOrd="0" parTransId="{39E0C0B8-4538-4EF9-94E2-D26CBAC5B3C6}" sibTransId="{9A8B0825-CE20-4C10-A5B3-E8B9EB23BE96}"/>
    <dgm:cxn modelId="{1C77EFAC-2A89-4840-A94C-7EF82C4E0EAB}" type="presOf" srcId="{529B9E30-8F41-4D0B-BA14-505CE656F1E6}" destId="{61279028-CF3A-47B4-B608-F0612675503B}" srcOrd="0" destOrd="0" presId="urn:microsoft.com/office/officeart/2005/8/layout/default"/>
    <dgm:cxn modelId="{2B9EF7B1-CA2A-40C0-9347-D2BB4CE13E8B}" type="presOf" srcId="{8C8D57C3-6416-4B5D-941C-586FFBE20A40}" destId="{96F9FED3-DD48-4591-A3E2-ED0A92E6E45D}" srcOrd="0" destOrd="0" presId="urn:microsoft.com/office/officeart/2005/8/layout/default"/>
    <dgm:cxn modelId="{73955DC3-48F3-4A5D-8681-31EAB4C7F65D}" srcId="{E3BBA3AA-55E6-47A9-AB15-A31051CCC9D1}" destId="{0AB12A32-E455-4291-8CFE-59EDB2CB2CE4}" srcOrd="3" destOrd="0" parTransId="{1D011C36-C028-4213-A1D2-3C139CA9F710}" sibTransId="{1DFD11CF-80A5-4EDF-A817-A8AB6705E2B3}"/>
    <dgm:cxn modelId="{0FC8A9C8-EE2A-4C60-831D-82B20546DCF4}" type="presOf" srcId="{57C20B08-0954-4934-8EE0-E9B294676871}" destId="{BAB2711E-8E45-4BA3-8075-BE10A3ED676F}" srcOrd="0" destOrd="0" presId="urn:microsoft.com/office/officeart/2005/8/layout/default"/>
    <dgm:cxn modelId="{7B853CDF-704D-4234-9E18-A050F70DB4D1}" type="presOf" srcId="{CC9E4BCF-091B-465E-A2A2-31A747E873C0}" destId="{5B54642B-BC0A-422E-A239-8AFDF989F6DA}" srcOrd="0" destOrd="0" presId="urn:microsoft.com/office/officeart/2005/8/layout/default"/>
    <dgm:cxn modelId="{72CFF8E3-E191-43FD-9827-3F5B5DD2B81C}" type="presOf" srcId="{0AB12A32-E455-4291-8CFE-59EDB2CB2CE4}" destId="{024178FA-DE3D-4575-B357-DB4CCEBE78A1}" srcOrd="0" destOrd="0" presId="urn:microsoft.com/office/officeart/2005/8/layout/default"/>
    <dgm:cxn modelId="{6F822DF4-3D78-4058-A6C3-AF622FF40297}" type="presOf" srcId="{E3BBA3AA-55E6-47A9-AB15-A31051CCC9D1}" destId="{D07344BE-FF56-42C5-8414-791DF7E10ED5}" srcOrd="0" destOrd="0" presId="urn:microsoft.com/office/officeart/2005/8/layout/default"/>
    <dgm:cxn modelId="{73A448FF-D8E3-47B8-9EF4-2B24F78A2C90}" srcId="{E3BBA3AA-55E6-47A9-AB15-A31051CCC9D1}" destId="{8C8D57C3-6416-4B5D-941C-586FFBE20A40}" srcOrd="0" destOrd="0" parTransId="{CFE8E2D9-ECE8-48A8-AF6F-2396D57BD7B2}" sibTransId="{4F1FA767-D8F0-4E52-94AF-A29871D3B6D2}"/>
    <dgm:cxn modelId="{6EA48300-45FE-4CB7-8FE3-013B9A490883}" type="presParOf" srcId="{D07344BE-FF56-42C5-8414-791DF7E10ED5}" destId="{96F9FED3-DD48-4591-A3E2-ED0A92E6E45D}" srcOrd="0" destOrd="0" presId="urn:microsoft.com/office/officeart/2005/8/layout/default"/>
    <dgm:cxn modelId="{BBE14F46-67F2-4A17-9F06-EE7CA7A3E0C3}" type="presParOf" srcId="{D07344BE-FF56-42C5-8414-791DF7E10ED5}" destId="{CE41FD09-60CD-4F30-BF2F-53BE9772D986}" srcOrd="1" destOrd="0" presId="urn:microsoft.com/office/officeart/2005/8/layout/default"/>
    <dgm:cxn modelId="{585B5D0B-9AA3-4A84-9095-50557E9B4416}" type="presParOf" srcId="{D07344BE-FF56-42C5-8414-791DF7E10ED5}" destId="{BAB2711E-8E45-4BA3-8075-BE10A3ED676F}" srcOrd="2" destOrd="0" presId="urn:microsoft.com/office/officeart/2005/8/layout/default"/>
    <dgm:cxn modelId="{7B59B31C-E9A7-4286-9C71-45A98FB8483B}" type="presParOf" srcId="{D07344BE-FF56-42C5-8414-791DF7E10ED5}" destId="{8866E4B6-A859-432C-B793-7AF0741AB9CF}" srcOrd="3" destOrd="0" presId="urn:microsoft.com/office/officeart/2005/8/layout/default"/>
    <dgm:cxn modelId="{DB1FF4BC-FF83-4C93-900C-A6478ED0D983}" type="presParOf" srcId="{D07344BE-FF56-42C5-8414-791DF7E10ED5}" destId="{61279028-CF3A-47B4-B608-F0612675503B}" srcOrd="4" destOrd="0" presId="urn:microsoft.com/office/officeart/2005/8/layout/default"/>
    <dgm:cxn modelId="{D373D99A-6CD3-40EA-9D8D-8AA6FC1BCB2C}" type="presParOf" srcId="{D07344BE-FF56-42C5-8414-791DF7E10ED5}" destId="{77DA185C-89B6-43EF-8FA2-513975833B21}" srcOrd="5" destOrd="0" presId="urn:microsoft.com/office/officeart/2005/8/layout/default"/>
    <dgm:cxn modelId="{62AFA8E1-E7A1-426F-853D-214F13896F20}" type="presParOf" srcId="{D07344BE-FF56-42C5-8414-791DF7E10ED5}" destId="{024178FA-DE3D-4575-B357-DB4CCEBE78A1}" srcOrd="6" destOrd="0" presId="urn:microsoft.com/office/officeart/2005/8/layout/default"/>
    <dgm:cxn modelId="{DD3516FD-E5F5-42CC-9856-92160C525E30}" type="presParOf" srcId="{D07344BE-FF56-42C5-8414-791DF7E10ED5}" destId="{7909D5B9-87AA-4990-B11F-7C15DFA3800C}" srcOrd="7" destOrd="0" presId="urn:microsoft.com/office/officeart/2005/8/layout/default"/>
    <dgm:cxn modelId="{235508E8-E164-451B-87D3-F9FA8D822364}" type="presParOf" srcId="{D07344BE-FF56-42C5-8414-791DF7E10ED5}" destId="{6D81D418-E1BC-4F6A-AA11-F6345182E152}" srcOrd="8" destOrd="0" presId="urn:microsoft.com/office/officeart/2005/8/layout/default"/>
    <dgm:cxn modelId="{247B5AA4-948B-4C42-9E0B-9BCE61849BAF}" type="presParOf" srcId="{D07344BE-FF56-42C5-8414-791DF7E10ED5}" destId="{39360869-8ED7-45DF-B7FE-1FA4EE102A06}" srcOrd="9" destOrd="0" presId="urn:microsoft.com/office/officeart/2005/8/layout/default"/>
    <dgm:cxn modelId="{87E110CB-C585-401C-9115-F5F6702D757F}" type="presParOf" srcId="{D07344BE-FF56-42C5-8414-791DF7E10ED5}" destId="{5B54642B-BC0A-422E-A239-8AFDF989F6D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E86CC2-C019-436A-9F36-74BA73EBDC59}" type="doc">
      <dgm:prSet loTypeId="urn:microsoft.com/office/officeart/2005/8/layout/vProcess5" loCatId="process" qsTypeId="urn:microsoft.com/office/officeart/2005/8/quickstyle/simple2" qsCatId="simple" csTypeId="urn:microsoft.com/office/officeart/2005/8/colors/colorful5" csCatId="colorful" phldr="1"/>
      <dgm:spPr/>
      <dgm:t>
        <a:bodyPr/>
        <a:lstStyle/>
        <a:p>
          <a:endParaRPr lang="en-US"/>
        </a:p>
      </dgm:t>
    </dgm:pt>
    <dgm:pt modelId="{0CD2BF7B-59C4-4528-B5FB-1736E2C98BDC}">
      <dgm:prSet custT="1"/>
      <dgm:spPr/>
      <dgm:t>
        <a:bodyPr/>
        <a:lstStyle/>
        <a:p>
          <a:r>
            <a:rPr lang="en-GB" sz="1600" dirty="0"/>
            <a:t>Seeing addiction as a disorder of choice or of self-regulation can be subsumed under the more general proposal that addiction can be explained within the framework of a dual-systems theory of human behaviour and experience. </a:t>
          </a:r>
          <a:endParaRPr lang="en-US" sz="1600" dirty="0"/>
        </a:p>
      </dgm:t>
    </dgm:pt>
    <dgm:pt modelId="{2960D771-4647-4010-9982-771910961236}" type="parTrans" cxnId="{BF83ADEC-0E42-4080-9239-7D00D4B2CFE9}">
      <dgm:prSet/>
      <dgm:spPr/>
      <dgm:t>
        <a:bodyPr/>
        <a:lstStyle/>
        <a:p>
          <a:endParaRPr lang="en-US"/>
        </a:p>
      </dgm:t>
    </dgm:pt>
    <dgm:pt modelId="{08D4AF28-04F5-4E5F-BD1E-F3DD25EFB2B0}" type="sibTrans" cxnId="{BF83ADEC-0E42-4080-9239-7D00D4B2CFE9}">
      <dgm:prSet/>
      <dgm:spPr/>
      <dgm:t>
        <a:bodyPr/>
        <a:lstStyle/>
        <a:p>
          <a:endParaRPr lang="en-US"/>
        </a:p>
      </dgm:t>
    </dgm:pt>
    <dgm:pt modelId="{AD11453C-DC8B-4022-AF42-17FCFE028FD0}">
      <dgm:prSet custT="1"/>
      <dgm:spPr/>
      <dgm:t>
        <a:bodyPr/>
        <a:lstStyle/>
        <a:p>
          <a:r>
            <a:rPr lang="en-GB" sz="1400" dirty="0"/>
            <a:t>Though there are different versions of dual-systems theory, they all provide an account of how behaviour can be the result of one of two different systems for information processing and of their interaction – one dealing with implicit, automatic and mainly non-conscious processes and the other with explicit, controlled and mainly conscious processes.</a:t>
          </a:r>
          <a:endParaRPr lang="en-US" sz="1400" dirty="0"/>
        </a:p>
      </dgm:t>
    </dgm:pt>
    <dgm:pt modelId="{EE745F75-54E5-4EEF-95D9-FC53A7A0B309}" type="parTrans" cxnId="{36218456-E9FE-4F87-9667-8E8402B370FE}">
      <dgm:prSet/>
      <dgm:spPr/>
      <dgm:t>
        <a:bodyPr/>
        <a:lstStyle/>
        <a:p>
          <a:endParaRPr lang="en-US"/>
        </a:p>
      </dgm:t>
    </dgm:pt>
    <dgm:pt modelId="{67C5F125-A9BC-4C85-832B-7B46065347B1}" type="sibTrans" cxnId="{36218456-E9FE-4F87-9667-8E8402B370FE}">
      <dgm:prSet/>
      <dgm:spPr/>
      <dgm:t>
        <a:bodyPr/>
        <a:lstStyle/>
        <a:p>
          <a:endParaRPr lang="en-US"/>
        </a:p>
      </dgm:t>
    </dgm:pt>
    <dgm:pt modelId="{E6903914-3CCA-49F8-85C3-D39E678A46DC}">
      <dgm:prSet/>
      <dgm:spPr/>
      <dgm:t>
        <a:bodyPr/>
        <a:lstStyle/>
        <a:p>
          <a:r>
            <a:rPr lang="en-GB" dirty="0"/>
            <a:t>In addiction, the balance between the two systems has become disturbed. Automatic processes, like cue-elicited urges, attentional bias, implicit memory associations and cognitions promote the maintenance of addictive behaviour, while poor goal-directed planning, limited self-control  and distorted judgements and evaluations undermine attempts to resist it. The ‘common pathway’ of overt behaviour has become biased in favour of automatic processes.</a:t>
          </a:r>
          <a:endParaRPr lang="en-US" dirty="0"/>
        </a:p>
      </dgm:t>
    </dgm:pt>
    <dgm:pt modelId="{C93CF3F5-2A13-47A2-A303-C83C9CBD2B6A}" type="parTrans" cxnId="{3C5B0368-314D-4076-B556-88EE2A8F73E3}">
      <dgm:prSet/>
      <dgm:spPr/>
      <dgm:t>
        <a:bodyPr/>
        <a:lstStyle/>
        <a:p>
          <a:endParaRPr lang="en-US"/>
        </a:p>
      </dgm:t>
    </dgm:pt>
    <dgm:pt modelId="{CAA45ABF-0A4E-4E76-92D6-E3FD4D6A0B65}" type="sibTrans" cxnId="{3C5B0368-314D-4076-B556-88EE2A8F73E3}">
      <dgm:prSet/>
      <dgm:spPr/>
      <dgm:t>
        <a:bodyPr/>
        <a:lstStyle/>
        <a:p>
          <a:endParaRPr lang="en-US"/>
        </a:p>
      </dgm:t>
    </dgm:pt>
    <dgm:pt modelId="{B7F7C04C-62D5-48EB-9BFF-EDF7495F0AE3}">
      <dgm:prSet custT="1"/>
      <dgm:spPr/>
      <dgm:t>
        <a:bodyPr/>
        <a:lstStyle/>
        <a:p>
          <a:r>
            <a:rPr lang="en-GB" sz="1800" dirty="0"/>
            <a:t>In sum, a dual systems theory of addiction is an attempt to understand why we decide whether to `comply and satisfy, or to deny and abstain’.</a:t>
          </a:r>
          <a:endParaRPr lang="en-US" sz="1800" dirty="0"/>
        </a:p>
      </dgm:t>
    </dgm:pt>
    <dgm:pt modelId="{EE6EEFEF-CD3F-49AE-A517-1CF589C2B01E}" type="parTrans" cxnId="{AE5C4404-5ED3-4CE6-9C75-6E5DE99843D9}">
      <dgm:prSet/>
      <dgm:spPr/>
      <dgm:t>
        <a:bodyPr/>
        <a:lstStyle/>
        <a:p>
          <a:endParaRPr lang="en-US"/>
        </a:p>
      </dgm:t>
    </dgm:pt>
    <dgm:pt modelId="{B06550E2-1992-4F97-A3A6-67EAA397E725}" type="sibTrans" cxnId="{AE5C4404-5ED3-4CE6-9C75-6E5DE99843D9}">
      <dgm:prSet/>
      <dgm:spPr/>
      <dgm:t>
        <a:bodyPr/>
        <a:lstStyle/>
        <a:p>
          <a:endParaRPr lang="en-US"/>
        </a:p>
      </dgm:t>
    </dgm:pt>
    <dgm:pt modelId="{7869EA7E-DFB0-4C27-BD70-2A3DBA2475AE}" type="pres">
      <dgm:prSet presAssocID="{6CE86CC2-C019-436A-9F36-74BA73EBDC59}" presName="outerComposite" presStyleCnt="0">
        <dgm:presLayoutVars>
          <dgm:chMax val="5"/>
          <dgm:dir/>
          <dgm:resizeHandles val="exact"/>
        </dgm:presLayoutVars>
      </dgm:prSet>
      <dgm:spPr/>
    </dgm:pt>
    <dgm:pt modelId="{9829C6D5-B90F-4453-8AAF-0692594C77A4}" type="pres">
      <dgm:prSet presAssocID="{6CE86CC2-C019-436A-9F36-74BA73EBDC59}" presName="dummyMaxCanvas" presStyleCnt="0">
        <dgm:presLayoutVars/>
      </dgm:prSet>
      <dgm:spPr/>
    </dgm:pt>
    <dgm:pt modelId="{0B1B1306-29EE-4D77-894D-24C88744B80F}" type="pres">
      <dgm:prSet presAssocID="{6CE86CC2-C019-436A-9F36-74BA73EBDC59}" presName="FourNodes_1" presStyleLbl="node1" presStyleIdx="0" presStyleCnt="4">
        <dgm:presLayoutVars>
          <dgm:bulletEnabled val="1"/>
        </dgm:presLayoutVars>
      </dgm:prSet>
      <dgm:spPr/>
    </dgm:pt>
    <dgm:pt modelId="{0566E36A-72D5-4332-988A-1F506ADE93A4}" type="pres">
      <dgm:prSet presAssocID="{6CE86CC2-C019-436A-9F36-74BA73EBDC59}" presName="FourNodes_2" presStyleLbl="node1" presStyleIdx="1" presStyleCnt="4">
        <dgm:presLayoutVars>
          <dgm:bulletEnabled val="1"/>
        </dgm:presLayoutVars>
      </dgm:prSet>
      <dgm:spPr/>
    </dgm:pt>
    <dgm:pt modelId="{2B5B1275-A7F7-44FE-B2DF-20B9A118A535}" type="pres">
      <dgm:prSet presAssocID="{6CE86CC2-C019-436A-9F36-74BA73EBDC59}" presName="FourNodes_3" presStyleLbl="node1" presStyleIdx="2" presStyleCnt="4">
        <dgm:presLayoutVars>
          <dgm:bulletEnabled val="1"/>
        </dgm:presLayoutVars>
      </dgm:prSet>
      <dgm:spPr/>
    </dgm:pt>
    <dgm:pt modelId="{19BEED0B-4D58-44F9-B94E-565F452C0848}" type="pres">
      <dgm:prSet presAssocID="{6CE86CC2-C019-436A-9F36-74BA73EBDC59}" presName="FourNodes_4" presStyleLbl="node1" presStyleIdx="3" presStyleCnt="4">
        <dgm:presLayoutVars>
          <dgm:bulletEnabled val="1"/>
        </dgm:presLayoutVars>
      </dgm:prSet>
      <dgm:spPr/>
    </dgm:pt>
    <dgm:pt modelId="{9E681109-A6B4-45CD-8A3F-19613622774A}" type="pres">
      <dgm:prSet presAssocID="{6CE86CC2-C019-436A-9F36-74BA73EBDC59}" presName="FourConn_1-2" presStyleLbl="fgAccFollowNode1" presStyleIdx="0" presStyleCnt="3">
        <dgm:presLayoutVars>
          <dgm:bulletEnabled val="1"/>
        </dgm:presLayoutVars>
      </dgm:prSet>
      <dgm:spPr/>
    </dgm:pt>
    <dgm:pt modelId="{2473AFEB-3EE4-41B8-B47F-BFDF1D747DEA}" type="pres">
      <dgm:prSet presAssocID="{6CE86CC2-C019-436A-9F36-74BA73EBDC59}" presName="FourConn_2-3" presStyleLbl="fgAccFollowNode1" presStyleIdx="1" presStyleCnt="3">
        <dgm:presLayoutVars>
          <dgm:bulletEnabled val="1"/>
        </dgm:presLayoutVars>
      </dgm:prSet>
      <dgm:spPr/>
    </dgm:pt>
    <dgm:pt modelId="{904FE91D-8DCB-4015-8489-D4B54F11E3A8}" type="pres">
      <dgm:prSet presAssocID="{6CE86CC2-C019-436A-9F36-74BA73EBDC59}" presName="FourConn_3-4" presStyleLbl="fgAccFollowNode1" presStyleIdx="2" presStyleCnt="3">
        <dgm:presLayoutVars>
          <dgm:bulletEnabled val="1"/>
        </dgm:presLayoutVars>
      </dgm:prSet>
      <dgm:spPr/>
    </dgm:pt>
    <dgm:pt modelId="{59B6C483-2B6A-4779-AE59-417F19DC7C49}" type="pres">
      <dgm:prSet presAssocID="{6CE86CC2-C019-436A-9F36-74BA73EBDC59}" presName="FourNodes_1_text" presStyleLbl="node1" presStyleIdx="3" presStyleCnt="4">
        <dgm:presLayoutVars>
          <dgm:bulletEnabled val="1"/>
        </dgm:presLayoutVars>
      </dgm:prSet>
      <dgm:spPr/>
    </dgm:pt>
    <dgm:pt modelId="{3021E8D4-8F9D-4A08-9A5C-0F1F454A3F6B}" type="pres">
      <dgm:prSet presAssocID="{6CE86CC2-C019-436A-9F36-74BA73EBDC59}" presName="FourNodes_2_text" presStyleLbl="node1" presStyleIdx="3" presStyleCnt="4">
        <dgm:presLayoutVars>
          <dgm:bulletEnabled val="1"/>
        </dgm:presLayoutVars>
      </dgm:prSet>
      <dgm:spPr/>
    </dgm:pt>
    <dgm:pt modelId="{68801F17-D65F-4F5A-9AEB-2B08AE3FFA96}" type="pres">
      <dgm:prSet presAssocID="{6CE86CC2-C019-436A-9F36-74BA73EBDC59}" presName="FourNodes_3_text" presStyleLbl="node1" presStyleIdx="3" presStyleCnt="4">
        <dgm:presLayoutVars>
          <dgm:bulletEnabled val="1"/>
        </dgm:presLayoutVars>
      </dgm:prSet>
      <dgm:spPr/>
    </dgm:pt>
    <dgm:pt modelId="{792615C4-9A5D-49C5-A087-B0D20FEBA3D8}" type="pres">
      <dgm:prSet presAssocID="{6CE86CC2-C019-436A-9F36-74BA73EBDC59}" presName="FourNodes_4_text" presStyleLbl="node1" presStyleIdx="3" presStyleCnt="4">
        <dgm:presLayoutVars>
          <dgm:bulletEnabled val="1"/>
        </dgm:presLayoutVars>
      </dgm:prSet>
      <dgm:spPr/>
    </dgm:pt>
  </dgm:ptLst>
  <dgm:cxnLst>
    <dgm:cxn modelId="{AE5C4404-5ED3-4CE6-9C75-6E5DE99843D9}" srcId="{6CE86CC2-C019-436A-9F36-74BA73EBDC59}" destId="{B7F7C04C-62D5-48EB-9BFF-EDF7495F0AE3}" srcOrd="3" destOrd="0" parTransId="{EE6EEFEF-CD3F-49AE-A517-1CF589C2B01E}" sibTransId="{B06550E2-1992-4F97-A3A6-67EAA397E725}"/>
    <dgm:cxn modelId="{F18A3E38-B2B2-4635-87A7-9892DD3C4E24}" type="presOf" srcId="{AD11453C-DC8B-4022-AF42-17FCFE028FD0}" destId="{3021E8D4-8F9D-4A08-9A5C-0F1F454A3F6B}" srcOrd="1" destOrd="0" presId="urn:microsoft.com/office/officeart/2005/8/layout/vProcess5"/>
    <dgm:cxn modelId="{FE53003B-85A5-4908-9048-232A8AD9D1CA}" type="presOf" srcId="{67C5F125-A9BC-4C85-832B-7B46065347B1}" destId="{2473AFEB-3EE4-41B8-B47F-BFDF1D747DEA}" srcOrd="0" destOrd="0" presId="urn:microsoft.com/office/officeart/2005/8/layout/vProcess5"/>
    <dgm:cxn modelId="{3B39EE62-DC71-49B5-80ED-465B6DA37F71}" type="presOf" srcId="{E6903914-3CCA-49F8-85C3-D39E678A46DC}" destId="{2B5B1275-A7F7-44FE-B2DF-20B9A118A535}" srcOrd="0" destOrd="0" presId="urn:microsoft.com/office/officeart/2005/8/layout/vProcess5"/>
    <dgm:cxn modelId="{3C5B0368-314D-4076-B556-88EE2A8F73E3}" srcId="{6CE86CC2-C019-436A-9F36-74BA73EBDC59}" destId="{E6903914-3CCA-49F8-85C3-D39E678A46DC}" srcOrd="2" destOrd="0" parTransId="{C93CF3F5-2A13-47A2-A303-C83C9CBD2B6A}" sibTransId="{CAA45ABF-0A4E-4E76-92D6-E3FD4D6A0B65}"/>
    <dgm:cxn modelId="{4D7E2776-31DD-42C7-BF2E-C827C76F4F9D}" type="presOf" srcId="{AD11453C-DC8B-4022-AF42-17FCFE028FD0}" destId="{0566E36A-72D5-4332-988A-1F506ADE93A4}" srcOrd="0" destOrd="0" presId="urn:microsoft.com/office/officeart/2005/8/layout/vProcess5"/>
    <dgm:cxn modelId="{36218456-E9FE-4F87-9667-8E8402B370FE}" srcId="{6CE86CC2-C019-436A-9F36-74BA73EBDC59}" destId="{AD11453C-DC8B-4022-AF42-17FCFE028FD0}" srcOrd="1" destOrd="0" parTransId="{EE745F75-54E5-4EEF-95D9-FC53A7A0B309}" sibTransId="{67C5F125-A9BC-4C85-832B-7B46065347B1}"/>
    <dgm:cxn modelId="{81574957-728B-4140-99F7-DFECC790FD03}" type="presOf" srcId="{0CD2BF7B-59C4-4528-B5FB-1736E2C98BDC}" destId="{0B1B1306-29EE-4D77-894D-24C88744B80F}" srcOrd="0" destOrd="0" presId="urn:microsoft.com/office/officeart/2005/8/layout/vProcess5"/>
    <dgm:cxn modelId="{BA4F357E-BA31-433A-877F-6468D524F112}" type="presOf" srcId="{6CE86CC2-C019-436A-9F36-74BA73EBDC59}" destId="{7869EA7E-DFB0-4C27-BD70-2A3DBA2475AE}" srcOrd="0" destOrd="0" presId="urn:microsoft.com/office/officeart/2005/8/layout/vProcess5"/>
    <dgm:cxn modelId="{7E5E86A7-E59D-432B-8A39-0D8C758DA9EB}" type="presOf" srcId="{0CD2BF7B-59C4-4528-B5FB-1736E2C98BDC}" destId="{59B6C483-2B6A-4779-AE59-417F19DC7C49}" srcOrd="1" destOrd="0" presId="urn:microsoft.com/office/officeart/2005/8/layout/vProcess5"/>
    <dgm:cxn modelId="{394FCDD1-5277-4083-8C6C-E68CF0509AC0}" type="presOf" srcId="{E6903914-3CCA-49F8-85C3-D39E678A46DC}" destId="{68801F17-D65F-4F5A-9AEB-2B08AE3FFA96}" srcOrd="1" destOrd="0" presId="urn:microsoft.com/office/officeart/2005/8/layout/vProcess5"/>
    <dgm:cxn modelId="{FD113FD7-D2B2-4FCE-85D3-37093FB487CC}" type="presOf" srcId="{CAA45ABF-0A4E-4E76-92D6-E3FD4D6A0B65}" destId="{904FE91D-8DCB-4015-8489-D4B54F11E3A8}" srcOrd="0" destOrd="0" presId="urn:microsoft.com/office/officeart/2005/8/layout/vProcess5"/>
    <dgm:cxn modelId="{BC4854E3-76C1-41F7-9369-4D87781AECC9}" type="presOf" srcId="{08D4AF28-04F5-4E5F-BD1E-F3DD25EFB2B0}" destId="{9E681109-A6B4-45CD-8A3F-19613622774A}" srcOrd="0" destOrd="0" presId="urn:microsoft.com/office/officeart/2005/8/layout/vProcess5"/>
    <dgm:cxn modelId="{21BCA3E6-FDE6-4CF2-8299-6A76E7DB1E21}" type="presOf" srcId="{B7F7C04C-62D5-48EB-9BFF-EDF7495F0AE3}" destId="{19BEED0B-4D58-44F9-B94E-565F452C0848}" srcOrd="0" destOrd="0" presId="urn:microsoft.com/office/officeart/2005/8/layout/vProcess5"/>
    <dgm:cxn modelId="{749844EC-3E2C-485B-9170-9615803F222E}" type="presOf" srcId="{B7F7C04C-62D5-48EB-9BFF-EDF7495F0AE3}" destId="{792615C4-9A5D-49C5-A087-B0D20FEBA3D8}" srcOrd="1" destOrd="0" presId="urn:microsoft.com/office/officeart/2005/8/layout/vProcess5"/>
    <dgm:cxn modelId="{BF83ADEC-0E42-4080-9239-7D00D4B2CFE9}" srcId="{6CE86CC2-C019-436A-9F36-74BA73EBDC59}" destId="{0CD2BF7B-59C4-4528-B5FB-1736E2C98BDC}" srcOrd="0" destOrd="0" parTransId="{2960D771-4647-4010-9982-771910961236}" sibTransId="{08D4AF28-04F5-4E5F-BD1E-F3DD25EFB2B0}"/>
    <dgm:cxn modelId="{1841D99E-E395-4AA6-B734-C1573CF01A50}" type="presParOf" srcId="{7869EA7E-DFB0-4C27-BD70-2A3DBA2475AE}" destId="{9829C6D5-B90F-4453-8AAF-0692594C77A4}" srcOrd="0" destOrd="0" presId="urn:microsoft.com/office/officeart/2005/8/layout/vProcess5"/>
    <dgm:cxn modelId="{84E9E41D-A820-4C50-BC2F-13E53333DE28}" type="presParOf" srcId="{7869EA7E-DFB0-4C27-BD70-2A3DBA2475AE}" destId="{0B1B1306-29EE-4D77-894D-24C88744B80F}" srcOrd="1" destOrd="0" presId="urn:microsoft.com/office/officeart/2005/8/layout/vProcess5"/>
    <dgm:cxn modelId="{612075EE-ED82-4615-A72E-7FAB1746B52D}" type="presParOf" srcId="{7869EA7E-DFB0-4C27-BD70-2A3DBA2475AE}" destId="{0566E36A-72D5-4332-988A-1F506ADE93A4}" srcOrd="2" destOrd="0" presId="urn:microsoft.com/office/officeart/2005/8/layout/vProcess5"/>
    <dgm:cxn modelId="{EBD1D252-A64F-4032-B4B8-E3ABEECE74DB}" type="presParOf" srcId="{7869EA7E-DFB0-4C27-BD70-2A3DBA2475AE}" destId="{2B5B1275-A7F7-44FE-B2DF-20B9A118A535}" srcOrd="3" destOrd="0" presId="urn:microsoft.com/office/officeart/2005/8/layout/vProcess5"/>
    <dgm:cxn modelId="{BFB92410-0ABA-4C07-88DD-6ABEF833BF43}" type="presParOf" srcId="{7869EA7E-DFB0-4C27-BD70-2A3DBA2475AE}" destId="{19BEED0B-4D58-44F9-B94E-565F452C0848}" srcOrd="4" destOrd="0" presId="urn:microsoft.com/office/officeart/2005/8/layout/vProcess5"/>
    <dgm:cxn modelId="{BC7C5393-C8DD-48D1-AA9F-9DAA9C429AFF}" type="presParOf" srcId="{7869EA7E-DFB0-4C27-BD70-2A3DBA2475AE}" destId="{9E681109-A6B4-45CD-8A3F-19613622774A}" srcOrd="5" destOrd="0" presId="urn:microsoft.com/office/officeart/2005/8/layout/vProcess5"/>
    <dgm:cxn modelId="{D2431A54-9C63-445D-AE87-B05F60A70C38}" type="presParOf" srcId="{7869EA7E-DFB0-4C27-BD70-2A3DBA2475AE}" destId="{2473AFEB-3EE4-41B8-B47F-BFDF1D747DEA}" srcOrd="6" destOrd="0" presId="urn:microsoft.com/office/officeart/2005/8/layout/vProcess5"/>
    <dgm:cxn modelId="{64FBDABF-B642-4768-86B2-66356E88277D}" type="presParOf" srcId="{7869EA7E-DFB0-4C27-BD70-2A3DBA2475AE}" destId="{904FE91D-8DCB-4015-8489-D4B54F11E3A8}" srcOrd="7" destOrd="0" presId="urn:microsoft.com/office/officeart/2005/8/layout/vProcess5"/>
    <dgm:cxn modelId="{CB0A7DE5-943E-4C8A-A2AC-713B15D89CB7}" type="presParOf" srcId="{7869EA7E-DFB0-4C27-BD70-2A3DBA2475AE}" destId="{59B6C483-2B6A-4779-AE59-417F19DC7C49}" srcOrd="8" destOrd="0" presId="urn:microsoft.com/office/officeart/2005/8/layout/vProcess5"/>
    <dgm:cxn modelId="{6EB35BB7-FF0B-495C-9CFD-C0CA99C6F1C8}" type="presParOf" srcId="{7869EA7E-DFB0-4C27-BD70-2A3DBA2475AE}" destId="{3021E8D4-8F9D-4A08-9A5C-0F1F454A3F6B}" srcOrd="9" destOrd="0" presId="urn:microsoft.com/office/officeart/2005/8/layout/vProcess5"/>
    <dgm:cxn modelId="{088FEF57-7398-4018-8AAE-6A5833193892}" type="presParOf" srcId="{7869EA7E-DFB0-4C27-BD70-2A3DBA2475AE}" destId="{68801F17-D65F-4F5A-9AEB-2B08AE3FFA96}" srcOrd="10" destOrd="0" presId="urn:microsoft.com/office/officeart/2005/8/layout/vProcess5"/>
    <dgm:cxn modelId="{F74FA09C-6EE5-4487-8186-7DF399B844AD}" type="presParOf" srcId="{7869EA7E-DFB0-4C27-BD70-2A3DBA2475AE}" destId="{792615C4-9A5D-49C5-A087-B0D20FEBA3D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7275F3-99DE-4B3C-9487-58B0D152C986}" type="doc">
      <dgm:prSet loTypeId="urn:microsoft.com/office/officeart/2008/layout/LinedList" loCatId="list" qsTypeId="urn:microsoft.com/office/officeart/2005/8/quickstyle/simple1" qsCatId="simple" csTypeId="urn:microsoft.com/office/officeart/2005/8/colors/accent1_4" csCatId="accent1" phldr="1"/>
      <dgm:spPr/>
      <dgm:t>
        <a:bodyPr/>
        <a:lstStyle/>
        <a:p>
          <a:endParaRPr lang="en-US"/>
        </a:p>
      </dgm:t>
    </dgm:pt>
    <dgm:pt modelId="{505FC996-7B2E-49B6-A0B9-2D21BED0F9EE}">
      <dgm:prSet custT="1"/>
      <dgm:spPr>
        <a:solidFill>
          <a:schemeClr val="accent1">
            <a:lumMod val="20000"/>
            <a:lumOff val="80000"/>
          </a:schemeClr>
        </a:solidFill>
      </dgm:spPr>
      <dgm:t>
        <a:bodyPr/>
        <a:lstStyle/>
        <a:p>
          <a:r>
            <a:rPr lang="en-GB" sz="2000" dirty="0"/>
            <a:t>There are several  limitations to what neuroscience can tell us about addiction. No theory consisting of descriptions of the activity of neurotransmitters, synapses and neural pathways can ever amount to an adequate account of addiction. </a:t>
          </a:r>
          <a:endParaRPr lang="en-US" sz="2000" dirty="0"/>
        </a:p>
      </dgm:t>
    </dgm:pt>
    <dgm:pt modelId="{D8235226-63F5-4DEF-9F1F-57B9EFDC220A}" type="parTrans" cxnId="{C4C98487-E41C-439F-9ED7-AFB1D1088A4F}">
      <dgm:prSet/>
      <dgm:spPr/>
      <dgm:t>
        <a:bodyPr/>
        <a:lstStyle/>
        <a:p>
          <a:endParaRPr lang="en-US"/>
        </a:p>
      </dgm:t>
    </dgm:pt>
    <dgm:pt modelId="{D24C89C5-8DEE-4155-AA65-4203D3C59B3F}" type="sibTrans" cxnId="{C4C98487-E41C-439F-9ED7-AFB1D1088A4F}">
      <dgm:prSet/>
      <dgm:spPr/>
      <dgm:t>
        <a:bodyPr/>
        <a:lstStyle/>
        <a:p>
          <a:endParaRPr lang="en-US"/>
        </a:p>
      </dgm:t>
    </dgm:pt>
    <dgm:pt modelId="{EA2E77DF-8B66-4058-AAE4-97C766B8CC31}">
      <dgm:prSet custT="1"/>
      <dgm:spPr>
        <a:solidFill>
          <a:schemeClr val="accent3">
            <a:lumMod val="60000"/>
            <a:lumOff val="40000"/>
          </a:schemeClr>
        </a:solidFill>
      </dgm:spPr>
      <dgm:t>
        <a:bodyPr/>
        <a:lstStyle/>
        <a:p>
          <a:r>
            <a:rPr lang="en-GB" sz="2000" dirty="0"/>
            <a:t>To believe otherwise is to be reductionist.  We must also consider the explanations in psychological and social terms. The neuroscientist Kalant (2010) notes that the portrayal of addiction as a brain disease has not been experimentally or clinically supported. </a:t>
          </a:r>
          <a:endParaRPr lang="en-US" sz="2000" dirty="0"/>
        </a:p>
      </dgm:t>
    </dgm:pt>
    <dgm:pt modelId="{D0050CA3-5AA3-476F-A1D0-903A997FE480}" type="parTrans" cxnId="{5C22E063-FCE8-4E0B-9176-8F21F71AF692}">
      <dgm:prSet/>
      <dgm:spPr/>
      <dgm:t>
        <a:bodyPr/>
        <a:lstStyle/>
        <a:p>
          <a:endParaRPr lang="en-US"/>
        </a:p>
      </dgm:t>
    </dgm:pt>
    <dgm:pt modelId="{477776BE-B000-4BED-970B-C9AFE59053FE}" type="sibTrans" cxnId="{5C22E063-FCE8-4E0B-9176-8F21F71AF692}">
      <dgm:prSet/>
      <dgm:spPr/>
      <dgm:t>
        <a:bodyPr/>
        <a:lstStyle/>
        <a:p>
          <a:endParaRPr lang="en-US"/>
        </a:p>
      </dgm:t>
    </dgm:pt>
    <dgm:pt modelId="{4521F6F1-B0ED-4EC1-B736-9102AC4D0AAC}">
      <dgm:prSet/>
      <dgm:spPr>
        <a:solidFill>
          <a:schemeClr val="accent2">
            <a:lumMod val="60000"/>
            <a:lumOff val="40000"/>
          </a:schemeClr>
        </a:solidFill>
      </dgm:spPr>
      <dgm:t>
        <a:bodyPr/>
        <a:lstStyle/>
        <a:p>
          <a:r>
            <a:rPr lang="en-GB" dirty="0"/>
            <a:t>Critics of the BDMA fall into two camps: those who maintain that addiction is not just a brain disease, implying that if the psychological, social and cultural influences on addiction were recognised, the notion of brain disease would be acceptable; and those who argue that addiction is not best regarded as a brain disease of any kind. They argue that addictive behaviour is volitional at the time it is carried out; addicts are agents who make choices. </a:t>
          </a:r>
          <a:endParaRPr lang="en-US" dirty="0"/>
        </a:p>
      </dgm:t>
    </dgm:pt>
    <dgm:pt modelId="{4C46BB71-69B0-4D90-BC62-038AAAFAF86F}" type="parTrans" cxnId="{FA22DAFD-8EB3-4212-A26D-A4E9BB03D5A5}">
      <dgm:prSet/>
      <dgm:spPr/>
      <dgm:t>
        <a:bodyPr/>
        <a:lstStyle/>
        <a:p>
          <a:endParaRPr lang="en-US"/>
        </a:p>
      </dgm:t>
    </dgm:pt>
    <dgm:pt modelId="{C76186AC-D0E2-4EE0-BB5B-63D7431BB6D8}" type="sibTrans" cxnId="{FA22DAFD-8EB3-4212-A26D-A4E9BB03D5A5}">
      <dgm:prSet/>
      <dgm:spPr/>
      <dgm:t>
        <a:bodyPr/>
        <a:lstStyle/>
        <a:p>
          <a:endParaRPr lang="en-US"/>
        </a:p>
      </dgm:t>
    </dgm:pt>
    <dgm:pt modelId="{2AA24323-0170-44B7-97B5-57FBDEFEF999}" type="pres">
      <dgm:prSet presAssocID="{3F7275F3-99DE-4B3C-9487-58B0D152C986}" presName="vert0" presStyleCnt="0">
        <dgm:presLayoutVars>
          <dgm:dir/>
          <dgm:animOne val="branch"/>
          <dgm:animLvl val="lvl"/>
        </dgm:presLayoutVars>
      </dgm:prSet>
      <dgm:spPr/>
    </dgm:pt>
    <dgm:pt modelId="{39B53244-5A70-409D-8681-356C3FB83ED3}" type="pres">
      <dgm:prSet presAssocID="{505FC996-7B2E-49B6-A0B9-2D21BED0F9EE}" presName="thickLine" presStyleLbl="alignNode1" presStyleIdx="0" presStyleCnt="3"/>
      <dgm:spPr/>
    </dgm:pt>
    <dgm:pt modelId="{1931BCD5-6DC7-475B-BEF4-FC561ACE2024}" type="pres">
      <dgm:prSet presAssocID="{505FC996-7B2E-49B6-A0B9-2D21BED0F9EE}" presName="horz1" presStyleCnt="0"/>
      <dgm:spPr/>
    </dgm:pt>
    <dgm:pt modelId="{FFE3719F-3EBC-4F08-9F4B-C2DBC48BEB5A}" type="pres">
      <dgm:prSet presAssocID="{505FC996-7B2E-49B6-A0B9-2D21BED0F9EE}" presName="tx1" presStyleLbl="revTx" presStyleIdx="0" presStyleCnt="3"/>
      <dgm:spPr/>
    </dgm:pt>
    <dgm:pt modelId="{BA88811C-F4C1-4436-BF66-8C2DE281920D}" type="pres">
      <dgm:prSet presAssocID="{505FC996-7B2E-49B6-A0B9-2D21BED0F9EE}" presName="vert1" presStyleCnt="0"/>
      <dgm:spPr/>
    </dgm:pt>
    <dgm:pt modelId="{3BC1B57E-D6A4-480D-8780-77C7150FFFC2}" type="pres">
      <dgm:prSet presAssocID="{EA2E77DF-8B66-4058-AAE4-97C766B8CC31}" presName="thickLine" presStyleLbl="alignNode1" presStyleIdx="1" presStyleCnt="3"/>
      <dgm:spPr/>
    </dgm:pt>
    <dgm:pt modelId="{F38C60AD-D03A-4080-B9C9-541B08D32729}" type="pres">
      <dgm:prSet presAssocID="{EA2E77DF-8B66-4058-AAE4-97C766B8CC31}" presName="horz1" presStyleCnt="0"/>
      <dgm:spPr/>
    </dgm:pt>
    <dgm:pt modelId="{2BF67976-5A29-4C43-9AB5-55F955C7E139}" type="pres">
      <dgm:prSet presAssocID="{EA2E77DF-8B66-4058-AAE4-97C766B8CC31}" presName="tx1" presStyleLbl="revTx" presStyleIdx="1" presStyleCnt="3"/>
      <dgm:spPr/>
    </dgm:pt>
    <dgm:pt modelId="{EC751FAD-9DDC-45E5-B25A-A15C62E835FF}" type="pres">
      <dgm:prSet presAssocID="{EA2E77DF-8B66-4058-AAE4-97C766B8CC31}" presName="vert1" presStyleCnt="0"/>
      <dgm:spPr/>
    </dgm:pt>
    <dgm:pt modelId="{EE94AED1-725F-4392-B1C6-3E8F24B60DCC}" type="pres">
      <dgm:prSet presAssocID="{4521F6F1-B0ED-4EC1-B736-9102AC4D0AAC}" presName="thickLine" presStyleLbl="alignNode1" presStyleIdx="2" presStyleCnt="3"/>
      <dgm:spPr/>
    </dgm:pt>
    <dgm:pt modelId="{1DF0E8B6-2B50-492C-AE1C-B906D81C40BA}" type="pres">
      <dgm:prSet presAssocID="{4521F6F1-B0ED-4EC1-B736-9102AC4D0AAC}" presName="horz1" presStyleCnt="0"/>
      <dgm:spPr/>
    </dgm:pt>
    <dgm:pt modelId="{5B2CDCE7-2F76-4492-AB96-EB63B283FA32}" type="pres">
      <dgm:prSet presAssocID="{4521F6F1-B0ED-4EC1-B736-9102AC4D0AAC}" presName="tx1" presStyleLbl="revTx" presStyleIdx="2" presStyleCnt="3"/>
      <dgm:spPr/>
    </dgm:pt>
    <dgm:pt modelId="{9E79AB4D-3FB1-4C41-89CD-D6040F476365}" type="pres">
      <dgm:prSet presAssocID="{4521F6F1-B0ED-4EC1-B736-9102AC4D0AAC}" presName="vert1" presStyleCnt="0"/>
      <dgm:spPr/>
    </dgm:pt>
  </dgm:ptLst>
  <dgm:cxnLst>
    <dgm:cxn modelId="{3D2FCF19-9736-4C3C-9F1C-09C2411F6B8E}" type="presOf" srcId="{3F7275F3-99DE-4B3C-9487-58B0D152C986}" destId="{2AA24323-0170-44B7-97B5-57FBDEFEF999}" srcOrd="0" destOrd="0" presId="urn:microsoft.com/office/officeart/2008/layout/LinedList"/>
    <dgm:cxn modelId="{A72C601A-F78C-4FDD-902A-CD9E96FA32ED}" type="presOf" srcId="{4521F6F1-B0ED-4EC1-B736-9102AC4D0AAC}" destId="{5B2CDCE7-2F76-4492-AB96-EB63B283FA32}" srcOrd="0" destOrd="0" presId="urn:microsoft.com/office/officeart/2008/layout/LinedList"/>
    <dgm:cxn modelId="{5C22E063-FCE8-4E0B-9176-8F21F71AF692}" srcId="{3F7275F3-99DE-4B3C-9487-58B0D152C986}" destId="{EA2E77DF-8B66-4058-AAE4-97C766B8CC31}" srcOrd="1" destOrd="0" parTransId="{D0050CA3-5AA3-476F-A1D0-903A997FE480}" sibTransId="{477776BE-B000-4BED-970B-C9AFE59053FE}"/>
    <dgm:cxn modelId="{C4C98487-E41C-439F-9ED7-AFB1D1088A4F}" srcId="{3F7275F3-99DE-4B3C-9487-58B0D152C986}" destId="{505FC996-7B2E-49B6-A0B9-2D21BED0F9EE}" srcOrd="0" destOrd="0" parTransId="{D8235226-63F5-4DEF-9F1F-57B9EFDC220A}" sibTransId="{D24C89C5-8DEE-4155-AA65-4203D3C59B3F}"/>
    <dgm:cxn modelId="{D47FFEAB-1226-45D1-B1D8-F31931C8AC04}" type="presOf" srcId="{505FC996-7B2E-49B6-A0B9-2D21BED0F9EE}" destId="{FFE3719F-3EBC-4F08-9F4B-C2DBC48BEB5A}" srcOrd="0" destOrd="0" presId="urn:microsoft.com/office/officeart/2008/layout/LinedList"/>
    <dgm:cxn modelId="{61A9ADDC-C02F-49E9-8DE2-8BDA594C47D7}" type="presOf" srcId="{EA2E77DF-8B66-4058-AAE4-97C766B8CC31}" destId="{2BF67976-5A29-4C43-9AB5-55F955C7E139}" srcOrd="0" destOrd="0" presId="urn:microsoft.com/office/officeart/2008/layout/LinedList"/>
    <dgm:cxn modelId="{FA22DAFD-8EB3-4212-A26D-A4E9BB03D5A5}" srcId="{3F7275F3-99DE-4B3C-9487-58B0D152C986}" destId="{4521F6F1-B0ED-4EC1-B736-9102AC4D0AAC}" srcOrd="2" destOrd="0" parTransId="{4C46BB71-69B0-4D90-BC62-038AAAFAF86F}" sibTransId="{C76186AC-D0E2-4EE0-BB5B-63D7431BB6D8}"/>
    <dgm:cxn modelId="{F9753AD5-41DE-440F-999F-B2C62E4AB095}" type="presParOf" srcId="{2AA24323-0170-44B7-97B5-57FBDEFEF999}" destId="{39B53244-5A70-409D-8681-356C3FB83ED3}" srcOrd="0" destOrd="0" presId="urn:microsoft.com/office/officeart/2008/layout/LinedList"/>
    <dgm:cxn modelId="{73B2B682-B4AB-4D32-AA1A-38EF281DA4D3}" type="presParOf" srcId="{2AA24323-0170-44B7-97B5-57FBDEFEF999}" destId="{1931BCD5-6DC7-475B-BEF4-FC561ACE2024}" srcOrd="1" destOrd="0" presId="urn:microsoft.com/office/officeart/2008/layout/LinedList"/>
    <dgm:cxn modelId="{8E933040-5AFA-40EE-9DA0-593A7A265EBE}" type="presParOf" srcId="{1931BCD5-6DC7-475B-BEF4-FC561ACE2024}" destId="{FFE3719F-3EBC-4F08-9F4B-C2DBC48BEB5A}" srcOrd="0" destOrd="0" presId="urn:microsoft.com/office/officeart/2008/layout/LinedList"/>
    <dgm:cxn modelId="{0EE047EA-AD30-4351-A71E-D0FD00E47306}" type="presParOf" srcId="{1931BCD5-6DC7-475B-BEF4-FC561ACE2024}" destId="{BA88811C-F4C1-4436-BF66-8C2DE281920D}" srcOrd="1" destOrd="0" presId="urn:microsoft.com/office/officeart/2008/layout/LinedList"/>
    <dgm:cxn modelId="{54231DD0-6F43-452F-8607-1B74F789CCD1}" type="presParOf" srcId="{2AA24323-0170-44B7-97B5-57FBDEFEF999}" destId="{3BC1B57E-D6A4-480D-8780-77C7150FFFC2}" srcOrd="2" destOrd="0" presId="urn:microsoft.com/office/officeart/2008/layout/LinedList"/>
    <dgm:cxn modelId="{472785F8-1028-45DE-B967-77A923F4BA2C}" type="presParOf" srcId="{2AA24323-0170-44B7-97B5-57FBDEFEF999}" destId="{F38C60AD-D03A-4080-B9C9-541B08D32729}" srcOrd="3" destOrd="0" presId="urn:microsoft.com/office/officeart/2008/layout/LinedList"/>
    <dgm:cxn modelId="{1B4C9B74-1CE9-4E3C-AD00-361A202BCE77}" type="presParOf" srcId="{F38C60AD-D03A-4080-B9C9-541B08D32729}" destId="{2BF67976-5A29-4C43-9AB5-55F955C7E139}" srcOrd="0" destOrd="0" presId="urn:microsoft.com/office/officeart/2008/layout/LinedList"/>
    <dgm:cxn modelId="{7A77DB62-0EA3-4F03-8589-AA04AF7D220C}" type="presParOf" srcId="{F38C60AD-D03A-4080-B9C9-541B08D32729}" destId="{EC751FAD-9DDC-45E5-B25A-A15C62E835FF}" srcOrd="1" destOrd="0" presId="urn:microsoft.com/office/officeart/2008/layout/LinedList"/>
    <dgm:cxn modelId="{B15CBE3C-5EBE-4A03-9CB4-DD9FEDAE498A}" type="presParOf" srcId="{2AA24323-0170-44B7-97B5-57FBDEFEF999}" destId="{EE94AED1-725F-4392-B1C6-3E8F24B60DCC}" srcOrd="4" destOrd="0" presId="urn:microsoft.com/office/officeart/2008/layout/LinedList"/>
    <dgm:cxn modelId="{8D04E628-5B2D-423B-90AB-DC28DB46E9A5}" type="presParOf" srcId="{2AA24323-0170-44B7-97B5-57FBDEFEF999}" destId="{1DF0E8B6-2B50-492C-AE1C-B906D81C40BA}" srcOrd="5" destOrd="0" presId="urn:microsoft.com/office/officeart/2008/layout/LinedList"/>
    <dgm:cxn modelId="{9AB453C7-398E-4404-88F3-9273E14D752E}" type="presParOf" srcId="{1DF0E8B6-2B50-492C-AE1C-B906D81C40BA}" destId="{5B2CDCE7-2F76-4492-AB96-EB63B283FA32}" srcOrd="0" destOrd="0" presId="urn:microsoft.com/office/officeart/2008/layout/LinedList"/>
    <dgm:cxn modelId="{6D8C5F0E-43A7-4DB9-BC14-22C69BC18732}" type="presParOf" srcId="{1DF0E8B6-2B50-492C-AE1C-B906D81C40BA}" destId="{9E79AB4D-3FB1-4C41-89CD-D6040F476365}" srcOrd="1" destOrd="0" presId="urn:microsoft.com/office/officeart/2008/layout/LinedList"/>
  </dgm:cxnLst>
  <dgm:bg>
    <a:solidFill>
      <a:schemeClr val="bg1"/>
    </a:solidFill>
  </dgm:bg>
  <dgm:whole>
    <a:ln>
      <a:solidFill>
        <a:schemeClr val="accent1"/>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A4CC02-0111-4AF7-9320-CF31B94A86BB}"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5AFE025C-B911-4BF0-856E-B84B5EC186F4}">
      <dgm:prSet/>
      <dgm:spPr>
        <a:ln>
          <a:solidFill>
            <a:schemeClr val="accent1"/>
          </a:solidFill>
        </a:ln>
      </dgm:spPr>
      <dgm:t>
        <a:bodyPr/>
        <a:lstStyle/>
        <a:p>
          <a:r>
            <a:rPr lang="en-GB" dirty="0"/>
            <a:t>Is it possible to develop a scientific account of addiction which is neither a disease nor a moral model but one which the public could understand? </a:t>
          </a:r>
          <a:endParaRPr lang="en-US" dirty="0"/>
        </a:p>
      </dgm:t>
    </dgm:pt>
    <dgm:pt modelId="{37146080-E86C-4748-BE87-6E648E248250}" type="parTrans" cxnId="{11A736F6-05FC-4E1A-9741-18FA5A79CC05}">
      <dgm:prSet/>
      <dgm:spPr/>
      <dgm:t>
        <a:bodyPr/>
        <a:lstStyle/>
        <a:p>
          <a:endParaRPr lang="en-US"/>
        </a:p>
      </dgm:t>
    </dgm:pt>
    <dgm:pt modelId="{97444E88-650F-481F-9669-A4CB5E084F50}" type="sibTrans" cxnId="{11A736F6-05FC-4E1A-9741-18FA5A79CC05}">
      <dgm:prSet/>
      <dgm:spPr/>
      <dgm:t>
        <a:bodyPr/>
        <a:lstStyle/>
        <a:p>
          <a:endParaRPr lang="en-US"/>
        </a:p>
      </dgm:t>
    </dgm:pt>
    <dgm:pt modelId="{6625FD80-01F1-4FE5-9E31-35440EDAA13D}">
      <dgm:prSet/>
      <dgm:spPr>
        <a:ln>
          <a:solidFill>
            <a:schemeClr val="accent1"/>
          </a:solidFill>
        </a:ln>
      </dgm:spPr>
      <dgm:t>
        <a:bodyPr/>
        <a:lstStyle/>
        <a:p>
          <a:r>
            <a:rPr lang="en-GB" dirty="0"/>
            <a:t>The claim the BDMA removes stigma among public or professionals is untrue. That someone’s aberrant behaviour is caused by a disease of the brain is surely one of the most stigmatising things one can believe.</a:t>
          </a:r>
          <a:endParaRPr lang="en-US" dirty="0"/>
        </a:p>
      </dgm:t>
    </dgm:pt>
    <dgm:pt modelId="{58EBF391-E042-4371-A935-630950532BDD}" type="parTrans" cxnId="{E6CEAD95-D25B-40C4-B168-E3351A4201E1}">
      <dgm:prSet/>
      <dgm:spPr/>
      <dgm:t>
        <a:bodyPr/>
        <a:lstStyle/>
        <a:p>
          <a:endParaRPr lang="en-US"/>
        </a:p>
      </dgm:t>
    </dgm:pt>
    <dgm:pt modelId="{E19FE70D-F639-4AF1-A484-C60D110C2DA5}" type="sibTrans" cxnId="{E6CEAD95-D25B-40C4-B168-E3351A4201E1}">
      <dgm:prSet/>
      <dgm:spPr/>
      <dgm:t>
        <a:bodyPr/>
        <a:lstStyle/>
        <a:p>
          <a:endParaRPr lang="en-US"/>
        </a:p>
      </dgm:t>
    </dgm:pt>
    <dgm:pt modelId="{04963789-D154-403E-BECA-A415C7F7ACF0}">
      <dgm:prSet/>
      <dgm:spPr>
        <a:ln>
          <a:solidFill>
            <a:schemeClr val="accent1"/>
          </a:solidFill>
        </a:ln>
      </dgm:spPr>
      <dgm:t>
        <a:bodyPr/>
        <a:lstStyle/>
        <a:p>
          <a:r>
            <a:rPr lang="en-GB" dirty="0"/>
            <a:t>The main advantage of the BDMA is the development of pharmacological substances to correct the brain malfunction responsible for the disease. There is no question that pharmacotherapy has a role to play in addiction treatment. </a:t>
          </a:r>
          <a:endParaRPr lang="en-US" dirty="0"/>
        </a:p>
      </dgm:t>
    </dgm:pt>
    <dgm:pt modelId="{2744857A-AB97-4B0C-99A2-2F08D59E50E9}" type="parTrans" cxnId="{14E6ECD9-496D-40FA-97AD-70B99A7BB66B}">
      <dgm:prSet/>
      <dgm:spPr/>
      <dgm:t>
        <a:bodyPr/>
        <a:lstStyle/>
        <a:p>
          <a:endParaRPr lang="en-US"/>
        </a:p>
      </dgm:t>
    </dgm:pt>
    <dgm:pt modelId="{D4361311-F23A-443B-85EB-94522FF9CD15}" type="sibTrans" cxnId="{14E6ECD9-496D-40FA-97AD-70B99A7BB66B}">
      <dgm:prSet/>
      <dgm:spPr/>
      <dgm:t>
        <a:bodyPr/>
        <a:lstStyle/>
        <a:p>
          <a:endParaRPr lang="en-US"/>
        </a:p>
      </dgm:t>
    </dgm:pt>
    <dgm:pt modelId="{097196BC-9EFE-43AF-8E8A-83075784BF64}">
      <dgm:prSet/>
      <dgm:spPr>
        <a:ln>
          <a:solidFill>
            <a:schemeClr val="accent1"/>
          </a:solidFill>
        </a:ln>
      </dgm:spPr>
      <dgm:t>
        <a:bodyPr/>
        <a:lstStyle/>
        <a:p>
          <a:r>
            <a:rPr lang="en-GB" dirty="0"/>
            <a:t>However, medications for addiction is likely to result in an increase in the over-medicalisation of personal and social problems many fear and it may reduce addicts’ chances of recovery by telling them that they are powerless to change without special help.</a:t>
          </a:r>
          <a:endParaRPr lang="en-US" dirty="0"/>
        </a:p>
      </dgm:t>
    </dgm:pt>
    <dgm:pt modelId="{4F8DFA14-80E9-42F3-BFD1-6501390C4947}" type="parTrans" cxnId="{75CE9DFE-2011-49D5-A645-461E38CC01E2}">
      <dgm:prSet/>
      <dgm:spPr/>
      <dgm:t>
        <a:bodyPr/>
        <a:lstStyle/>
        <a:p>
          <a:endParaRPr lang="en-US"/>
        </a:p>
      </dgm:t>
    </dgm:pt>
    <dgm:pt modelId="{FDEC09BD-CA83-4A56-B9C5-EAFEEE798826}" type="sibTrans" cxnId="{75CE9DFE-2011-49D5-A645-461E38CC01E2}">
      <dgm:prSet/>
      <dgm:spPr/>
      <dgm:t>
        <a:bodyPr/>
        <a:lstStyle/>
        <a:p>
          <a:endParaRPr lang="en-US"/>
        </a:p>
      </dgm:t>
    </dgm:pt>
    <dgm:pt modelId="{969C24B4-9B2C-4CE0-B89C-C36ECB30796C}">
      <dgm:prSet/>
      <dgm:spPr>
        <a:ln>
          <a:solidFill>
            <a:schemeClr val="accent1"/>
          </a:solidFill>
        </a:ln>
      </dgm:spPr>
      <dgm:t>
        <a:bodyPr/>
        <a:lstStyle/>
        <a:p>
          <a:r>
            <a:rPr lang="en-GB" dirty="0"/>
            <a:t>We therefore need a transformation in communications to the public, one in which they are persuaded to believe that breaking free from addiction is possible and can be successfully accomplished.</a:t>
          </a:r>
          <a:endParaRPr lang="en-US" dirty="0"/>
        </a:p>
      </dgm:t>
    </dgm:pt>
    <dgm:pt modelId="{90CF2BA8-59AD-4657-969F-09B329EAB611}" type="parTrans" cxnId="{3BEDFA6D-E218-4315-A536-1371D4FF2F4E}">
      <dgm:prSet/>
      <dgm:spPr/>
      <dgm:t>
        <a:bodyPr/>
        <a:lstStyle/>
        <a:p>
          <a:endParaRPr lang="en-US"/>
        </a:p>
      </dgm:t>
    </dgm:pt>
    <dgm:pt modelId="{8C0BFB92-6D7D-4202-BAC5-FACA7048CD0A}" type="sibTrans" cxnId="{3BEDFA6D-E218-4315-A536-1371D4FF2F4E}">
      <dgm:prSet/>
      <dgm:spPr/>
      <dgm:t>
        <a:bodyPr/>
        <a:lstStyle/>
        <a:p>
          <a:endParaRPr lang="en-US"/>
        </a:p>
      </dgm:t>
    </dgm:pt>
    <dgm:pt modelId="{FDE7A74C-0649-4FA5-912A-722A020FFE30}" type="pres">
      <dgm:prSet presAssocID="{73A4CC02-0111-4AF7-9320-CF31B94A86BB}" presName="root" presStyleCnt="0">
        <dgm:presLayoutVars>
          <dgm:dir/>
          <dgm:resizeHandles val="exact"/>
        </dgm:presLayoutVars>
      </dgm:prSet>
      <dgm:spPr/>
    </dgm:pt>
    <dgm:pt modelId="{17C7211A-BEA6-4B20-9C42-BD78C15E6FBB}" type="pres">
      <dgm:prSet presAssocID="{5AFE025C-B911-4BF0-856E-B84B5EC186F4}" presName="compNode" presStyleCnt="0"/>
      <dgm:spPr/>
    </dgm:pt>
    <dgm:pt modelId="{21C0B764-41B3-440C-BA03-46D99FAF76D3}" type="pres">
      <dgm:prSet presAssocID="{5AFE025C-B911-4BF0-856E-B84B5EC186F4}" presName="bgRect" presStyleLbl="bgShp" presStyleIdx="0" presStyleCnt="5"/>
      <dgm:spPr>
        <a:solidFill>
          <a:schemeClr val="bg1"/>
        </a:solidFill>
        <a:ln>
          <a:solidFill>
            <a:schemeClr val="accent1"/>
          </a:solidFill>
        </a:ln>
      </dgm:spPr>
    </dgm:pt>
    <dgm:pt modelId="{2A65ED8E-ADCD-42AF-9BED-2CB208205E2A}" type="pres">
      <dgm:prSet presAssocID="{5AFE025C-B911-4BF0-856E-B84B5EC186F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61C94AD1-D38C-4479-862A-0AB9A07C24E0}" type="pres">
      <dgm:prSet presAssocID="{5AFE025C-B911-4BF0-856E-B84B5EC186F4}" presName="spaceRect" presStyleCnt="0"/>
      <dgm:spPr/>
    </dgm:pt>
    <dgm:pt modelId="{1BC550A9-A8CF-4EB5-83A8-7DB2C3168049}" type="pres">
      <dgm:prSet presAssocID="{5AFE025C-B911-4BF0-856E-B84B5EC186F4}" presName="parTx" presStyleLbl="revTx" presStyleIdx="0" presStyleCnt="5">
        <dgm:presLayoutVars>
          <dgm:chMax val="0"/>
          <dgm:chPref val="0"/>
        </dgm:presLayoutVars>
      </dgm:prSet>
      <dgm:spPr/>
    </dgm:pt>
    <dgm:pt modelId="{2406C7F6-E238-4E3A-861E-8F898A8D1601}" type="pres">
      <dgm:prSet presAssocID="{97444E88-650F-481F-9669-A4CB5E084F50}" presName="sibTrans" presStyleCnt="0"/>
      <dgm:spPr/>
    </dgm:pt>
    <dgm:pt modelId="{75952E68-E29B-4C11-AD9A-D0B75B78EB1D}" type="pres">
      <dgm:prSet presAssocID="{6625FD80-01F1-4FE5-9E31-35440EDAA13D}" presName="compNode" presStyleCnt="0"/>
      <dgm:spPr/>
    </dgm:pt>
    <dgm:pt modelId="{412E52BE-0FA9-433B-872F-BF0B4B424E09}" type="pres">
      <dgm:prSet presAssocID="{6625FD80-01F1-4FE5-9E31-35440EDAA13D}" presName="bgRect" presStyleLbl="bgShp" presStyleIdx="1" presStyleCnt="5" custLinFactNeighborX="384" custLinFactNeighborY="3621"/>
      <dgm:spPr>
        <a:solidFill>
          <a:schemeClr val="bg1"/>
        </a:solidFill>
        <a:ln>
          <a:solidFill>
            <a:schemeClr val="accent1"/>
          </a:solidFill>
        </a:ln>
      </dgm:spPr>
    </dgm:pt>
    <dgm:pt modelId="{C27AFBF9-C3E5-4E2D-83A3-8A0251DB2031}" type="pres">
      <dgm:prSet presAssocID="{6625FD80-01F1-4FE5-9E31-35440EDAA13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C44615B5-6278-4DC5-AF8C-4A47D4B7A50C}" type="pres">
      <dgm:prSet presAssocID="{6625FD80-01F1-4FE5-9E31-35440EDAA13D}" presName="spaceRect" presStyleCnt="0"/>
      <dgm:spPr/>
    </dgm:pt>
    <dgm:pt modelId="{E8E77DB3-60D1-4428-A25D-25B28F3B6E10}" type="pres">
      <dgm:prSet presAssocID="{6625FD80-01F1-4FE5-9E31-35440EDAA13D}" presName="parTx" presStyleLbl="revTx" presStyleIdx="1" presStyleCnt="5">
        <dgm:presLayoutVars>
          <dgm:chMax val="0"/>
          <dgm:chPref val="0"/>
        </dgm:presLayoutVars>
      </dgm:prSet>
      <dgm:spPr/>
    </dgm:pt>
    <dgm:pt modelId="{33C1428B-A437-4CF3-9BAA-6DFDD881F137}" type="pres">
      <dgm:prSet presAssocID="{E19FE70D-F639-4AF1-A484-C60D110C2DA5}" presName="sibTrans" presStyleCnt="0"/>
      <dgm:spPr/>
    </dgm:pt>
    <dgm:pt modelId="{6553E194-6759-42B0-BFF7-91A79ABD24CF}" type="pres">
      <dgm:prSet presAssocID="{04963789-D154-403E-BECA-A415C7F7ACF0}" presName="compNode" presStyleCnt="0"/>
      <dgm:spPr/>
    </dgm:pt>
    <dgm:pt modelId="{4CB6DCDF-2A2F-4568-8B34-120597EC843D}" type="pres">
      <dgm:prSet presAssocID="{04963789-D154-403E-BECA-A415C7F7ACF0}" presName="bgRect" presStyleLbl="bgShp" presStyleIdx="2" presStyleCnt="5"/>
      <dgm:spPr>
        <a:solidFill>
          <a:schemeClr val="bg1"/>
        </a:solidFill>
        <a:ln>
          <a:solidFill>
            <a:schemeClr val="accent1"/>
          </a:solidFill>
        </a:ln>
      </dgm:spPr>
    </dgm:pt>
    <dgm:pt modelId="{C1FACE55-B3DD-4AFE-980B-EEAE3A4D7E04}" type="pres">
      <dgm:prSet presAssocID="{04963789-D154-403E-BECA-A415C7F7AC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422A9F15-4A04-4E4F-B1FA-589E38F68D1C}" type="pres">
      <dgm:prSet presAssocID="{04963789-D154-403E-BECA-A415C7F7ACF0}" presName="spaceRect" presStyleCnt="0"/>
      <dgm:spPr/>
    </dgm:pt>
    <dgm:pt modelId="{E830E07C-8514-440F-9A1E-C2253863F5A2}" type="pres">
      <dgm:prSet presAssocID="{04963789-D154-403E-BECA-A415C7F7ACF0}" presName="parTx" presStyleLbl="revTx" presStyleIdx="2" presStyleCnt="5">
        <dgm:presLayoutVars>
          <dgm:chMax val="0"/>
          <dgm:chPref val="0"/>
        </dgm:presLayoutVars>
      </dgm:prSet>
      <dgm:spPr/>
    </dgm:pt>
    <dgm:pt modelId="{F49618C2-DBE4-47B8-9BB1-D4A04037EF4A}" type="pres">
      <dgm:prSet presAssocID="{D4361311-F23A-443B-85EB-94522FF9CD15}" presName="sibTrans" presStyleCnt="0"/>
      <dgm:spPr/>
    </dgm:pt>
    <dgm:pt modelId="{9F9782FE-001E-4FB0-8F25-631D7A7E47EB}" type="pres">
      <dgm:prSet presAssocID="{097196BC-9EFE-43AF-8E8A-83075784BF64}" presName="compNode" presStyleCnt="0"/>
      <dgm:spPr/>
    </dgm:pt>
    <dgm:pt modelId="{C31A3FAC-B253-4F42-BCA2-2F47071F12B9}" type="pres">
      <dgm:prSet presAssocID="{097196BC-9EFE-43AF-8E8A-83075784BF64}" presName="bgRect" presStyleLbl="bgShp" presStyleIdx="3" presStyleCnt="5"/>
      <dgm:spPr>
        <a:solidFill>
          <a:schemeClr val="bg1"/>
        </a:solidFill>
        <a:ln>
          <a:solidFill>
            <a:schemeClr val="accent1"/>
          </a:solidFill>
        </a:ln>
      </dgm:spPr>
    </dgm:pt>
    <dgm:pt modelId="{56901438-EA73-46FB-ABFB-5BF002FFBD10}" type="pres">
      <dgm:prSet presAssocID="{097196BC-9EFE-43AF-8E8A-83075784BF6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7A196E2F-3449-40F8-B19F-3424EE3ACB2B}" type="pres">
      <dgm:prSet presAssocID="{097196BC-9EFE-43AF-8E8A-83075784BF64}" presName="spaceRect" presStyleCnt="0"/>
      <dgm:spPr/>
    </dgm:pt>
    <dgm:pt modelId="{20AE2A63-0D64-4827-9E78-5476E2D55CB5}" type="pres">
      <dgm:prSet presAssocID="{097196BC-9EFE-43AF-8E8A-83075784BF64}" presName="parTx" presStyleLbl="revTx" presStyleIdx="3" presStyleCnt="5">
        <dgm:presLayoutVars>
          <dgm:chMax val="0"/>
          <dgm:chPref val="0"/>
        </dgm:presLayoutVars>
      </dgm:prSet>
      <dgm:spPr/>
    </dgm:pt>
    <dgm:pt modelId="{B59ED7D1-A2E5-4488-8CB3-19A9021DE3DB}" type="pres">
      <dgm:prSet presAssocID="{FDEC09BD-CA83-4A56-B9C5-EAFEEE798826}" presName="sibTrans" presStyleCnt="0"/>
      <dgm:spPr/>
    </dgm:pt>
    <dgm:pt modelId="{72D2996D-3288-4386-8E12-459C8E4D49FF}" type="pres">
      <dgm:prSet presAssocID="{969C24B4-9B2C-4CE0-B89C-C36ECB30796C}" presName="compNode" presStyleCnt="0"/>
      <dgm:spPr/>
    </dgm:pt>
    <dgm:pt modelId="{5B14DDF2-C862-4464-83AD-B64117448479}" type="pres">
      <dgm:prSet presAssocID="{969C24B4-9B2C-4CE0-B89C-C36ECB30796C}" presName="bgRect" presStyleLbl="bgShp" presStyleIdx="4" presStyleCnt="5"/>
      <dgm:spPr>
        <a:solidFill>
          <a:schemeClr val="bg1"/>
        </a:solidFill>
        <a:ln>
          <a:solidFill>
            <a:schemeClr val="accent1"/>
          </a:solidFill>
        </a:ln>
      </dgm:spPr>
    </dgm:pt>
    <dgm:pt modelId="{E2F93E2D-1E6A-44DE-8B16-1C0E8569167F}" type="pres">
      <dgm:prSet presAssocID="{969C24B4-9B2C-4CE0-B89C-C36ECB3079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nections"/>
        </a:ext>
      </dgm:extLst>
    </dgm:pt>
    <dgm:pt modelId="{073C109E-A2DB-4B83-A7C6-74C2C2231509}" type="pres">
      <dgm:prSet presAssocID="{969C24B4-9B2C-4CE0-B89C-C36ECB30796C}" presName="spaceRect" presStyleCnt="0"/>
      <dgm:spPr/>
    </dgm:pt>
    <dgm:pt modelId="{A343134D-8018-46E6-B183-1733F76090F5}" type="pres">
      <dgm:prSet presAssocID="{969C24B4-9B2C-4CE0-B89C-C36ECB30796C}" presName="parTx" presStyleLbl="revTx" presStyleIdx="4" presStyleCnt="5">
        <dgm:presLayoutVars>
          <dgm:chMax val="0"/>
          <dgm:chPref val="0"/>
        </dgm:presLayoutVars>
      </dgm:prSet>
      <dgm:spPr/>
    </dgm:pt>
  </dgm:ptLst>
  <dgm:cxnLst>
    <dgm:cxn modelId="{FACA5E26-3951-4DA9-816A-A4A266B1B12C}" type="presOf" srcId="{6625FD80-01F1-4FE5-9E31-35440EDAA13D}" destId="{E8E77DB3-60D1-4428-A25D-25B28F3B6E10}" srcOrd="0" destOrd="0" presId="urn:microsoft.com/office/officeart/2018/2/layout/IconVerticalSolidList"/>
    <dgm:cxn modelId="{CB185649-E4BF-4DBE-8E5D-30CB01EB9BF7}" type="presOf" srcId="{73A4CC02-0111-4AF7-9320-CF31B94A86BB}" destId="{FDE7A74C-0649-4FA5-912A-722A020FFE30}" srcOrd="0" destOrd="0" presId="urn:microsoft.com/office/officeart/2018/2/layout/IconVerticalSolidList"/>
    <dgm:cxn modelId="{F9C3476A-0BEF-40A7-9D64-F6956E01006F}" type="presOf" srcId="{969C24B4-9B2C-4CE0-B89C-C36ECB30796C}" destId="{A343134D-8018-46E6-B183-1733F76090F5}" srcOrd="0" destOrd="0" presId="urn:microsoft.com/office/officeart/2018/2/layout/IconVerticalSolidList"/>
    <dgm:cxn modelId="{3BEDFA6D-E218-4315-A536-1371D4FF2F4E}" srcId="{73A4CC02-0111-4AF7-9320-CF31B94A86BB}" destId="{969C24B4-9B2C-4CE0-B89C-C36ECB30796C}" srcOrd="4" destOrd="0" parTransId="{90CF2BA8-59AD-4657-969F-09B329EAB611}" sibTransId="{8C0BFB92-6D7D-4202-BAC5-FACA7048CD0A}"/>
    <dgm:cxn modelId="{E48AF687-4261-498D-A2CC-F2EB91916639}" type="presOf" srcId="{04963789-D154-403E-BECA-A415C7F7ACF0}" destId="{E830E07C-8514-440F-9A1E-C2253863F5A2}" srcOrd="0" destOrd="0" presId="urn:microsoft.com/office/officeart/2018/2/layout/IconVerticalSolidList"/>
    <dgm:cxn modelId="{E6CEAD95-D25B-40C4-B168-E3351A4201E1}" srcId="{73A4CC02-0111-4AF7-9320-CF31B94A86BB}" destId="{6625FD80-01F1-4FE5-9E31-35440EDAA13D}" srcOrd="1" destOrd="0" parTransId="{58EBF391-E042-4371-A935-630950532BDD}" sibTransId="{E19FE70D-F639-4AF1-A484-C60D110C2DA5}"/>
    <dgm:cxn modelId="{D6AC77A6-E7E5-495F-9C2A-DF618D5B9BEB}" type="presOf" srcId="{097196BC-9EFE-43AF-8E8A-83075784BF64}" destId="{20AE2A63-0D64-4827-9E78-5476E2D55CB5}" srcOrd="0" destOrd="0" presId="urn:microsoft.com/office/officeart/2018/2/layout/IconVerticalSolidList"/>
    <dgm:cxn modelId="{F610A0C7-5BC9-446B-B83C-E164F6622C14}" type="presOf" srcId="{5AFE025C-B911-4BF0-856E-B84B5EC186F4}" destId="{1BC550A9-A8CF-4EB5-83A8-7DB2C3168049}" srcOrd="0" destOrd="0" presId="urn:microsoft.com/office/officeart/2018/2/layout/IconVerticalSolidList"/>
    <dgm:cxn modelId="{14E6ECD9-496D-40FA-97AD-70B99A7BB66B}" srcId="{73A4CC02-0111-4AF7-9320-CF31B94A86BB}" destId="{04963789-D154-403E-BECA-A415C7F7ACF0}" srcOrd="2" destOrd="0" parTransId="{2744857A-AB97-4B0C-99A2-2F08D59E50E9}" sibTransId="{D4361311-F23A-443B-85EB-94522FF9CD15}"/>
    <dgm:cxn modelId="{11A736F6-05FC-4E1A-9741-18FA5A79CC05}" srcId="{73A4CC02-0111-4AF7-9320-CF31B94A86BB}" destId="{5AFE025C-B911-4BF0-856E-B84B5EC186F4}" srcOrd="0" destOrd="0" parTransId="{37146080-E86C-4748-BE87-6E648E248250}" sibTransId="{97444E88-650F-481F-9669-A4CB5E084F50}"/>
    <dgm:cxn modelId="{75CE9DFE-2011-49D5-A645-461E38CC01E2}" srcId="{73A4CC02-0111-4AF7-9320-CF31B94A86BB}" destId="{097196BC-9EFE-43AF-8E8A-83075784BF64}" srcOrd="3" destOrd="0" parTransId="{4F8DFA14-80E9-42F3-BFD1-6501390C4947}" sibTransId="{FDEC09BD-CA83-4A56-B9C5-EAFEEE798826}"/>
    <dgm:cxn modelId="{F196E5BF-4B90-4526-A4CD-D45C03833A3C}" type="presParOf" srcId="{FDE7A74C-0649-4FA5-912A-722A020FFE30}" destId="{17C7211A-BEA6-4B20-9C42-BD78C15E6FBB}" srcOrd="0" destOrd="0" presId="urn:microsoft.com/office/officeart/2018/2/layout/IconVerticalSolidList"/>
    <dgm:cxn modelId="{E82513B5-70A4-40AA-B9C5-FA2F6445A646}" type="presParOf" srcId="{17C7211A-BEA6-4B20-9C42-BD78C15E6FBB}" destId="{21C0B764-41B3-440C-BA03-46D99FAF76D3}" srcOrd="0" destOrd="0" presId="urn:microsoft.com/office/officeart/2018/2/layout/IconVerticalSolidList"/>
    <dgm:cxn modelId="{4E458828-3926-4B18-BA4D-1E6DA6451BD1}" type="presParOf" srcId="{17C7211A-BEA6-4B20-9C42-BD78C15E6FBB}" destId="{2A65ED8E-ADCD-42AF-9BED-2CB208205E2A}" srcOrd="1" destOrd="0" presId="urn:microsoft.com/office/officeart/2018/2/layout/IconVerticalSolidList"/>
    <dgm:cxn modelId="{B8BBB70B-A2E5-4649-8B53-DB813D1C6798}" type="presParOf" srcId="{17C7211A-BEA6-4B20-9C42-BD78C15E6FBB}" destId="{61C94AD1-D38C-4479-862A-0AB9A07C24E0}" srcOrd="2" destOrd="0" presId="urn:microsoft.com/office/officeart/2018/2/layout/IconVerticalSolidList"/>
    <dgm:cxn modelId="{F0F2EA69-CEC5-4032-97BD-10F62AF8F58A}" type="presParOf" srcId="{17C7211A-BEA6-4B20-9C42-BD78C15E6FBB}" destId="{1BC550A9-A8CF-4EB5-83A8-7DB2C3168049}" srcOrd="3" destOrd="0" presId="urn:microsoft.com/office/officeart/2018/2/layout/IconVerticalSolidList"/>
    <dgm:cxn modelId="{ECDD16F2-7469-47DD-A0DD-BD9D8B15B478}" type="presParOf" srcId="{FDE7A74C-0649-4FA5-912A-722A020FFE30}" destId="{2406C7F6-E238-4E3A-861E-8F898A8D1601}" srcOrd="1" destOrd="0" presId="urn:microsoft.com/office/officeart/2018/2/layout/IconVerticalSolidList"/>
    <dgm:cxn modelId="{B74D2951-C487-4687-9F91-17C174DB1AC7}" type="presParOf" srcId="{FDE7A74C-0649-4FA5-912A-722A020FFE30}" destId="{75952E68-E29B-4C11-AD9A-D0B75B78EB1D}" srcOrd="2" destOrd="0" presId="urn:microsoft.com/office/officeart/2018/2/layout/IconVerticalSolidList"/>
    <dgm:cxn modelId="{9CAE3A41-2DD0-432A-846C-19BDB3BDF86E}" type="presParOf" srcId="{75952E68-E29B-4C11-AD9A-D0B75B78EB1D}" destId="{412E52BE-0FA9-433B-872F-BF0B4B424E09}" srcOrd="0" destOrd="0" presId="urn:microsoft.com/office/officeart/2018/2/layout/IconVerticalSolidList"/>
    <dgm:cxn modelId="{B5A87947-472F-41D8-B7E2-98C652BE67C7}" type="presParOf" srcId="{75952E68-E29B-4C11-AD9A-D0B75B78EB1D}" destId="{C27AFBF9-C3E5-4E2D-83A3-8A0251DB2031}" srcOrd="1" destOrd="0" presId="urn:microsoft.com/office/officeart/2018/2/layout/IconVerticalSolidList"/>
    <dgm:cxn modelId="{0A54D6B7-E98D-4AD3-8DC4-F488F6271F76}" type="presParOf" srcId="{75952E68-E29B-4C11-AD9A-D0B75B78EB1D}" destId="{C44615B5-6278-4DC5-AF8C-4A47D4B7A50C}" srcOrd="2" destOrd="0" presId="urn:microsoft.com/office/officeart/2018/2/layout/IconVerticalSolidList"/>
    <dgm:cxn modelId="{7902C417-CAAF-4A6D-9ABE-D3647DCD2D75}" type="presParOf" srcId="{75952E68-E29B-4C11-AD9A-D0B75B78EB1D}" destId="{E8E77DB3-60D1-4428-A25D-25B28F3B6E10}" srcOrd="3" destOrd="0" presId="urn:microsoft.com/office/officeart/2018/2/layout/IconVerticalSolidList"/>
    <dgm:cxn modelId="{23C60B11-96E4-41FA-A3F8-F56FE9DDD2CE}" type="presParOf" srcId="{FDE7A74C-0649-4FA5-912A-722A020FFE30}" destId="{33C1428B-A437-4CF3-9BAA-6DFDD881F137}" srcOrd="3" destOrd="0" presId="urn:microsoft.com/office/officeart/2018/2/layout/IconVerticalSolidList"/>
    <dgm:cxn modelId="{999A612B-2000-43E9-AE01-0697F4892D03}" type="presParOf" srcId="{FDE7A74C-0649-4FA5-912A-722A020FFE30}" destId="{6553E194-6759-42B0-BFF7-91A79ABD24CF}" srcOrd="4" destOrd="0" presId="urn:microsoft.com/office/officeart/2018/2/layout/IconVerticalSolidList"/>
    <dgm:cxn modelId="{2D092C22-E1CF-4D3A-AD0B-24B0244A74CF}" type="presParOf" srcId="{6553E194-6759-42B0-BFF7-91A79ABD24CF}" destId="{4CB6DCDF-2A2F-4568-8B34-120597EC843D}" srcOrd="0" destOrd="0" presId="urn:microsoft.com/office/officeart/2018/2/layout/IconVerticalSolidList"/>
    <dgm:cxn modelId="{0F5B354C-C280-4EFE-A033-0BC44AA49C52}" type="presParOf" srcId="{6553E194-6759-42B0-BFF7-91A79ABD24CF}" destId="{C1FACE55-B3DD-4AFE-980B-EEAE3A4D7E04}" srcOrd="1" destOrd="0" presId="urn:microsoft.com/office/officeart/2018/2/layout/IconVerticalSolidList"/>
    <dgm:cxn modelId="{7E95F85D-DF6B-40C5-90FC-62B57A4B388A}" type="presParOf" srcId="{6553E194-6759-42B0-BFF7-91A79ABD24CF}" destId="{422A9F15-4A04-4E4F-B1FA-589E38F68D1C}" srcOrd="2" destOrd="0" presId="urn:microsoft.com/office/officeart/2018/2/layout/IconVerticalSolidList"/>
    <dgm:cxn modelId="{C3F46CEF-82E0-4C46-820D-8F7ED4D50548}" type="presParOf" srcId="{6553E194-6759-42B0-BFF7-91A79ABD24CF}" destId="{E830E07C-8514-440F-9A1E-C2253863F5A2}" srcOrd="3" destOrd="0" presId="urn:microsoft.com/office/officeart/2018/2/layout/IconVerticalSolidList"/>
    <dgm:cxn modelId="{01A496DA-7E40-472D-8581-548A530AA5AC}" type="presParOf" srcId="{FDE7A74C-0649-4FA5-912A-722A020FFE30}" destId="{F49618C2-DBE4-47B8-9BB1-D4A04037EF4A}" srcOrd="5" destOrd="0" presId="urn:microsoft.com/office/officeart/2018/2/layout/IconVerticalSolidList"/>
    <dgm:cxn modelId="{992876F9-81AB-4452-9AAC-A84BE268EDC5}" type="presParOf" srcId="{FDE7A74C-0649-4FA5-912A-722A020FFE30}" destId="{9F9782FE-001E-4FB0-8F25-631D7A7E47EB}" srcOrd="6" destOrd="0" presId="urn:microsoft.com/office/officeart/2018/2/layout/IconVerticalSolidList"/>
    <dgm:cxn modelId="{5C63AB41-0F99-431A-B187-3B514E54E612}" type="presParOf" srcId="{9F9782FE-001E-4FB0-8F25-631D7A7E47EB}" destId="{C31A3FAC-B253-4F42-BCA2-2F47071F12B9}" srcOrd="0" destOrd="0" presId="urn:microsoft.com/office/officeart/2018/2/layout/IconVerticalSolidList"/>
    <dgm:cxn modelId="{DD5F1F6A-532E-4CBA-9105-2E4EE8FFDF0A}" type="presParOf" srcId="{9F9782FE-001E-4FB0-8F25-631D7A7E47EB}" destId="{56901438-EA73-46FB-ABFB-5BF002FFBD10}" srcOrd="1" destOrd="0" presId="urn:microsoft.com/office/officeart/2018/2/layout/IconVerticalSolidList"/>
    <dgm:cxn modelId="{088D6052-8C43-4EE6-947B-8B425FCAD7BA}" type="presParOf" srcId="{9F9782FE-001E-4FB0-8F25-631D7A7E47EB}" destId="{7A196E2F-3449-40F8-B19F-3424EE3ACB2B}" srcOrd="2" destOrd="0" presId="urn:microsoft.com/office/officeart/2018/2/layout/IconVerticalSolidList"/>
    <dgm:cxn modelId="{63F5EB49-CB76-42C7-A6D2-41D4D938F1FE}" type="presParOf" srcId="{9F9782FE-001E-4FB0-8F25-631D7A7E47EB}" destId="{20AE2A63-0D64-4827-9E78-5476E2D55CB5}" srcOrd="3" destOrd="0" presId="urn:microsoft.com/office/officeart/2018/2/layout/IconVerticalSolidList"/>
    <dgm:cxn modelId="{B9E26A83-725D-47BD-8AA9-E39E46B39222}" type="presParOf" srcId="{FDE7A74C-0649-4FA5-912A-722A020FFE30}" destId="{B59ED7D1-A2E5-4488-8CB3-19A9021DE3DB}" srcOrd="7" destOrd="0" presId="urn:microsoft.com/office/officeart/2018/2/layout/IconVerticalSolidList"/>
    <dgm:cxn modelId="{D5E44098-7050-4A4C-8931-EBD38456021C}" type="presParOf" srcId="{FDE7A74C-0649-4FA5-912A-722A020FFE30}" destId="{72D2996D-3288-4386-8E12-459C8E4D49FF}" srcOrd="8" destOrd="0" presId="urn:microsoft.com/office/officeart/2018/2/layout/IconVerticalSolidList"/>
    <dgm:cxn modelId="{91D66B08-8A16-46C7-A54F-C9D448F0429D}" type="presParOf" srcId="{72D2996D-3288-4386-8E12-459C8E4D49FF}" destId="{5B14DDF2-C862-4464-83AD-B64117448479}" srcOrd="0" destOrd="0" presId="urn:microsoft.com/office/officeart/2018/2/layout/IconVerticalSolidList"/>
    <dgm:cxn modelId="{13D0F6FA-584E-4DC0-977A-ADF790E2F24B}" type="presParOf" srcId="{72D2996D-3288-4386-8E12-459C8E4D49FF}" destId="{E2F93E2D-1E6A-44DE-8B16-1C0E8569167F}" srcOrd="1" destOrd="0" presId="urn:microsoft.com/office/officeart/2018/2/layout/IconVerticalSolidList"/>
    <dgm:cxn modelId="{A4858D0C-7D74-4EED-BC42-EDFFE2CC0686}" type="presParOf" srcId="{72D2996D-3288-4386-8E12-459C8E4D49FF}" destId="{073C109E-A2DB-4B83-A7C6-74C2C2231509}" srcOrd="2" destOrd="0" presId="urn:microsoft.com/office/officeart/2018/2/layout/IconVerticalSolidList"/>
    <dgm:cxn modelId="{23D2E02B-B3C2-490D-8E5E-CC0BB9B7A1EF}" type="presParOf" srcId="{72D2996D-3288-4386-8E12-459C8E4D49FF}" destId="{A343134D-8018-46E6-B183-1733F76090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5850682-06E1-4496-B595-93BBDA5579F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BF95FF4-0CDA-45BB-8920-0633B3BCC0F4}">
      <dgm:prSet custT="1"/>
      <dgm:spPr/>
      <dgm:t>
        <a:bodyPr/>
        <a:lstStyle/>
        <a:p>
          <a:r>
            <a:rPr lang="en-GB" sz="2400" b="1" dirty="0"/>
            <a:t>1. ventral tegmental area (VTA)</a:t>
          </a:r>
          <a:endParaRPr lang="en-US" sz="2400" dirty="0"/>
        </a:p>
      </dgm:t>
    </dgm:pt>
    <dgm:pt modelId="{15EA44C8-045A-49BA-AAC8-CDA3C2AA6338}" type="parTrans" cxnId="{00AACD72-6D2E-4A6A-BDA4-51C0C3AAAEBC}">
      <dgm:prSet/>
      <dgm:spPr/>
      <dgm:t>
        <a:bodyPr/>
        <a:lstStyle/>
        <a:p>
          <a:endParaRPr lang="en-US"/>
        </a:p>
      </dgm:t>
    </dgm:pt>
    <dgm:pt modelId="{0AFD88D7-1FB6-4A5F-B420-C1C9D9A8B7E3}" type="sibTrans" cxnId="{00AACD72-6D2E-4A6A-BDA4-51C0C3AAAEBC}">
      <dgm:prSet/>
      <dgm:spPr/>
      <dgm:t>
        <a:bodyPr/>
        <a:lstStyle/>
        <a:p>
          <a:endParaRPr lang="en-US"/>
        </a:p>
      </dgm:t>
    </dgm:pt>
    <dgm:pt modelId="{739721A8-5917-4661-8D36-C69B6BC4F615}">
      <dgm:prSet/>
      <dgm:spPr/>
      <dgm:t>
        <a:bodyPr/>
        <a:lstStyle/>
        <a:p>
          <a:r>
            <a:rPr lang="en-GB" dirty="0"/>
            <a:t>Starting point of the reward pathway. Nicotine activates </a:t>
          </a:r>
          <a:r>
            <a:rPr lang="en-GB" b="1" dirty="0"/>
            <a:t>nicotinic acetylcholine receptors</a:t>
          </a:r>
          <a:r>
            <a:rPr lang="en-GB" dirty="0"/>
            <a:t> here. This </a:t>
          </a:r>
          <a:r>
            <a:rPr lang="en-GB" b="1" dirty="0"/>
            <a:t>stimulates dopamine neurons </a:t>
          </a:r>
          <a:r>
            <a:rPr lang="en-GB" dirty="0"/>
            <a:t>(ignition switch)</a:t>
          </a:r>
          <a:endParaRPr lang="en-US" dirty="0"/>
        </a:p>
      </dgm:t>
    </dgm:pt>
    <dgm:pt modelId="{48DEBCD6-AFDA-4AE9-A83F-FE0285B145E8}" type="parTrans" cxnId="{1711179A-4192-43FC-AA83-03A7B0CF631A}">
      <dgm:prSet/>
      <dgm:spPr/>
      <dgm:t>
        <a:bodyPr/>
        <a:lstStyle/>
        <a:p>
          <a:endParaRPr lang="en-US"/>
        </a:p>
      </dgm:t>
    </dgm:pt>
    <dgm:pt modelId="{618FEEAE-9B56-416A-8CE7-6A899D8D7D5A}" type="sibTrans" cxnId="{1711179A-4192-43FC-AA83-03A7B0CF631A}">
      <dgm:prSet/>
      <dgm:spPr/>
      <dgm:t>
        <a:bodyPr/>
        <a:lstStyle/>
        <a:p>
          <a:endParaRPr lang="en-US"/>
        </a:p>
      </dgm:t>
    </dgm:pt>
    <dgm:pt modelId="{A6A95F2B-4399-40CB-ABEF-E0D5CB66D28E}">
      <dgm:prSet custT="1"/>
      <dgm:spPr>
        <a:solidFill>
          <a:schemeClr val="accent2">
            <a:lumMod val="75000"/>
          </a:schemeClr>
        </a:solidFill>
      </dgm:spPr>
      <dgm:t>
        <a:bodyPr/>
        <a:lstStyle/>
        <a:p>
          <a:r>
            <a:rPr lang="en-GB" sz="2400" b="1" dirty="0"/>
            <a:t>2. nucleus accumbens</a:t>
          </a:r>
          <a:endParaRPr lang="en-US" sz="2400" dirty="0"/>
        </a:p>
      </dgm:t>
    </dgm:pt>
    <dgm:pt modelId="{C6F7398B-89B0-4021-A49A-A76AA3677EA6}" type="parTrans" cxnId="{33BCEF4A-4EF2-4C14-A900-2454601FCA63}">
      <dgm:prSet/>
      <dgm:spPr/>
      <dgm:t>
        <a:bodyPr/>
        <a:lstStyle/>
        <a:p>
          <a:endParaRPr lang="en-US"/>
        </a:p>
      </dgm:t>
    </dgm:pt>
    <dgm:pt modelId="{2516A576-3685-4AF2-81D3-FB4747199715}" type="sibTrans" cxnId="{33BCEF4A-4EF2-4C14-A900-2454601FCA63}">
      <dgm:prSet/>
      <dgm:spPr/>
      <dgm:t>
        <a:bodyPr/>
        <a:lstStyle/>
        <a:p>
          <a:endParaRPr lang="en-US"/>
        </a:p>
      </dgm:t>
    </dgm:pt>
    <dgm:pt modelId="{78255E4B-41A8-4E8B-909B-C04DC8D5ABEC}">
      <dgm:prSet/>
      <dgm:spPr>
        <a:solidFill>
          <a:schemeClr val="accent2">
            <a:lumMod val="75000"/>
          </a:schemeClr>
        </a:solidFill>
      </dgm:spPr>
      <dgm:t>
        <a:bodyPr/>
        <a:lstStyle/>
        <a:p>
          <a:r>
            <a:rPr lang="en-GB"/>
            <a:t>Receives dopamine from the VTA. Generates the feeling of pleasure and reinforcement (that`s good – repeat!)</a:t>
          </a:r>
          <a:endParaRPr lang="en-US"/>
        </a:p>
      </dgm:t>
    </dgm:pt>
    <dgm:pt modelId="{290EDE70-4E53-491C-A7A2-4D61329DB3B1}" type="parTrans" cxnId="{BB7458E3-C7D1-48BF-844F-BCB503193129}">
      <dgm:prSet/>
      <dgm:spPr/>
      <dgm:t>
        <a:bodyPr/>
        <a:lstStyle/>
        <a:p>
          <a:endParaRPr lang="en-US"/>
        </a:p>
      </dgm:t>
    </dgm:pt>
    <dgm:pt modelId="{97C139E1-87E2-4706-AE33-78677D9928B8}" type="sibTrans" cxnId="{BB7458E3-C7D1-48BF-844F-BCB503193129}">
      <dgm:prSet/>
      <dgm:spPr/>
      <dgm:t>
        <a:bodyPr/>
        <a:lstStyle/>
        <a:p>
          <a:endParaRPr lang="en-US"/>
        </a:p>
      </dgm:t>
    </dgm:pt>
    <dgm:pt modelId="{F17A6438-96A9-462C-B620-F81CF7455A2F}">
      <dgm:prSet custT="1"/>
      <dgm:spPr>
        <a:solidFill>
          <a:schemeClr val="accent3"/>
        </a:solidFill>
      </dgm:spPr>
      <dgm:t>
        <a:bodyPr/>
        <a:lstStyle/>
        <a:p>
          <a:r>
            <a:rPr lang="en-GB" sz="2400" b="1" dirty="0"/>
            <a:t>3. prefrontal cortex</a:t>
          </a:r>
          <a:endParaRPr lang="en-US" sz="2400" dirty="0"/>
        </a:p>
      </dgm:t>
    </dgm:pt>
    <dgm:pt modelId="{B7097C3D-721A-466B-8691-918985CFFA5C}" type="parTrans" cxnId="{2AF0C203-1AE2-4A46-859D-F71722442537}">
      <dgm:prSet/>
      <dgm:spPr/>
      <dgm:t>
        <a:bodyPr/>
        <a:lstStyle/>
        <a:p>
          <a:endParaRPr lang="en-US"/>
        </a:p>
      </dgm:t>
    </dgm:pt>
    <dgm:pt modelId="{E2A8EDE7-2374-4109-9B05-93FAA97CFA83}" type="sibTrans" cxnId="{2AF0C203-1AE2-4A46-859D-F71722442537}">
      <dgm:prSet/>
      <dgm:spPr/>
      <dgm:t>
        <a:bodyPr/>
        <a:lstStyle/>
        <a:p>
          <a:endParaRPr lang="en-US"/>
        </a:p>
      </dgm:t>
    </dgm:pt>
    <dgm:pt modelId="{05A5D861-494C-4825-8108-F7B372E2017D}">
      <dgm:prSet custT="1"/>
      <dgm:spPr>
        <a:solidFill>
          <a:schemeClr val="accent3"/>
        </a:solidFill>
      </dgm:spPr>
      <dgm:t>
        <a:bodyPr/>
        <a:lstStyle/>
        <a:p>
          <a:r>
            <a:rPr lang="en-GB" sz="1800" dirty="0"/>
            <a:t>Controls decision-making, attention and impulse control.</a:t>
          </a:r>
          <a:endParaRPr lang="en-US" sz="1800" dirty="0"/>
        </a:p>
      </dgm:t>
    </dgm:pt>
    <dgm:pt modelId="{E1D1F045-4ED1-4462-B29D-C54C47B309C0}" type="parTrans" cxnId="{A296D7E2-448C-475A-9D4B-BAE297F6D4A1}">
      <dgm:prSet/>
      <dgm:spPr/>
      <dgm:t>
        <a:bodyPr/>
        <a:lstStyle/>
        <a:p>
          <a:endParaRPr lang="en-US"/>
        </a:p>
      </dgm:t>
    </dgm:pt>
    <dgm:pt modelId="{A792EA73-4C92-4BBE-B65E-5F5DB9B9A1E5}" type="sibTrans" cxnId="{A296D7E2-448C-475A-9D4B-BAE297F6D4A1}">
      <dgm:prSet/>
      <dgm:spPr/>
      <dgm:t>
        <a:bodyPr/>
        <a:lstStyle/>
        <a:p>
          <a:endParaRPr lang="en-US"/>
        </a:p>
      </dgm:t>
    </dgm:pt>
    <dgm:pt modelId="{63BFB267-C9CD-45A2-BFCA-F4068B5F8593}">
      <dgm:prSet custT="1"/>
      <dgm:spPr>
        <a:solidFill>
          <a:schemeClr val="accent3"/>
        </a:solidFill>
      </dgm:spPr>
      <dgm:t>
        <a:bodyPr/>
        <a:lstStyle/>
        <a:p>
          <a:r>
            <a:rPr lang="en-GB" sz="1800" dirty="0"/>
            <a:t>Nicotine: Improves short-term focus, but weakens long-term self-control with addiction (harder to quit).</a:t>
          </a:r>
          <a:endParaRPr lang="en-US" sz="1800" dirty="0"/>
        </a:p>
      </dgm:t>
    </dgm:pt>
    <dgm:pt modelId="{22F3F5F3-1362-443A-B748-717FBDD4F70F}" type="parTrans" cxnId="{BA6B8D2F-F6AD-4A9B-9E3C-4D9025093453}">
      <dgm:prSet/>
      <dgm:spPr/>
      <dgm:t>
        <a:bodyPr/>
        <a:lstStyle/>
        <a:p>
          <a:endParaRPr lang="en-US"/>
        </a:p>
      </dgm:t>
    </dgm:pt>
    <dgm:pt modelId="{E53BFB1D-CC00-4A83-8598-A69F3041FBF7}" type="sibTrans" cxnId="{BA6B8D2F-F6AD-4A9B-9E3C-4D9025093453}">
      <dgm:prSet/>
      <dgm:spPr/>
      <dgm:t>
        <a:bodyPr/>
        <a:lstStyle/>
        <a:p>
          <a:endParaRPr lang="en-US"/>
        </a:p>
      </dgm:t>
    </dgm:pt>
    <dgm:pt modelId="{147CCE79-84FF-4B43-B517-2FD3B45C3524}">
      <dgm:prSet custT="1"/>
      <dgm:spPr>
        <a:solidFill>
          <a:schemeClr val="accent6">
            <a:lumMod val="75000"/>
          </a:schemeClr>
        </a:solidFill>
      </dgm:spPr>
      <dgm:t>
        <a:bodyPr/>
        <a:lstStyle/>
        <a:p>
          <a:r>
            <a:rPr lang="en-GB" sz="2400" b="1" dirty="0"/>
            <a:t>4. amygdala</a:t>
          </a:r>
          <a:endParaRPr lang="en-US" sz="2400" dirty="0"/>
        </a:p>
      </dgm:t>
    </dgm:pt>
    <dgm:pt modelId="{9D9EFF98-EF15-4D1E-B868-E3337FB4BA0C}" type="parTrans" cxnId="{C05EAE4A-EE10-448B-B34E-F3A0B57D8D41}">
      <dgm:prSet/>
      <dgm:spPr/>
      <dgm:t>
        <a:bodyPr/>
        <a:lstStyle/>
        <a:p>
          <a:endParaRPr lang="en-US"/>
        </a:p>
      </dgm:t>
    </dgm:pt>
    <dgm:pt modelId="{1F2F6CE0-4CD3-4104-AA01-F0FE544C74A2}" type="sibTrans" cxnId="{C05EAE4A-EE10-448B-B34E-F3A0B57D8D41}">
      <dgm:prSet/>
      <dgm:spPr/>
      <dgm:t>
        <a:bodyPr/>
        <a:lstStyle/>
        <a:p>
          <a:endParaRPr lang="en-US"/>
        </a:p>
      </dgm:t>
    </dgm:pt>
    <dgm:pt modelId="{6B05B103-3A87-42A2-9CB7-2D9F60AA8B64}">
      <dgm:prSet custT="1"/>
      <dgm:spPr>
        <a:solidFill>
          <a:schemeClr val="accent6">
            <a:lumMod val="75000"/>
          </a:schemeClr>
        </a:solidFill>
      </dgm:spPr>
      <dgm:t>
        <a:bodyPr/>
        <a:lstStyle/>
        <a:p>
          <a:r>
            <a:rPr lang="en-GB" sz="1800" dirty="0"/>
            <a:t>Processes stress and emotions. Nicotine reduces anxiety temporarily which links smoking to stress relief (psychological hook).</a:t>
          </a:r>
          <a:endParaRPr lang="en-US" sz="1800" dirty="0"/>
        </a:p>
      </dgm:t>
    </dgm:pt>
    <dgm:pt modelId="{99576895-489E-4556-8BEF-557BE07C6426}" type="parTrans" cxnId="{9E5F67F9-9336-4A87-94F6-EBE51152CA4D}">
      <dgm:prSet/>
      <dgm:spPr/>
      <dgm:t>
        <a:bodyPr/>
        <a:lstStyle/>
        <a:p>
          <a:endParaRPr lang="en-US"/>
        </a:p>
      </dgm:t>
    </dgm:pt>
    <dgm:pt modelId="{1E35C075-0611-4561-9893-9F5D1837B33F}" type="sibTrans" cxnId="{9E5F67F9-9336-4A87-94F6-EBE51152CA4D}">
      <dgm:prSet/>
      <dgm:spPr/>
      <dgm:t>
        <a:bodyPr/>
        <a:lstStyle/>
        <a:p>
          <a:endParaRPr lang="en-US"/>
        </a:p>
      </dgm:t>
    </dgm:pt>
    <dgm:pt modelId="{F7A53DF8-DB90-438C-A31D-0CFAD228FCB4}">
      <dgm:prSet custT="1"/>
      <dgm:spPr>
        <a:solidFill>
          <a:schemeClr val="bg2">
            <a:lumMod val="25000"/>
          </a:schemeClr>
        </a:solidFill>
      </dgm:spPr>
      <dgm:t>
        <a:bodyPr/>
        <a:lstStyle/>
        <a:p>
          <a:r>
            <a:rPr lang="en-GB" sz="2400" b="1" dirty="0"/>
            <a:t>5. hippocampus</a:t>
          </a:r>
          <a:endParaRPr lang="en-US" sz="2400" dirty="0"/>
        </a:p>
      </dgm:t>
    </dgm:pt>
    <dgm:pt modelId="{7ECB8A70-B958-4CD3-9ABE-1A5F4996B44D}" type="parTrans" cxnId="{A076E6C3-4B85-4C9A-917E-0A84C2C55EDA}">
      <dgm:prSet/>
      <dgm:spPr/>
      <dgm:t>
        <a:bodyPr/>
        <a:lstStyle/>
        <a:p>
          <a:endParaRPr lang="en-US"/>
        </a:p>
      </dgm:t>
    </dgm:pt>
    <dgm:pt modelId="{D57C4490-0C22-4802-855A-01AA8F067010}" type="sibTrans" cxnId="{A076E6C3-4B85-4C9A-917E-0A84C2C55EDA}">
      <dgm:prSet/>
      <dgm:spPr/>
      <dgm:t>
        <a:bodyPr/>
        <a:lstStyle/>
        <a:p>
          <a:endParaRPr lang="en-US"/>
        </a:p>
      </dgm:t>
    </dgm:pt>
    <dgm:pt modelId="{D6B26C36-8DEB-4A65-8EAD-0AAA3347D1AF}">
      <dgm:prSet custT="1"/>
      <dgm:spPr>
        <a:solidFill>
          <a:schemeClr val="bg2">
            <a:lumMod val="25000"/>
          </a:schemeClr>
        </a:solidFill>
      </dgm:spPr>
      <dgm:t>
        <a:bodyPr/>
        <a:lstStyle/>
        <a:p>
          <a:r>
            <a:rPr lang="en-GB" sz="1600" dirty="0"/>
            <a:t>Involved in learning and memory. Nicotine strengthens associations: </a:t>
          </a:r>
          <a:endParaRPr lang="en-US" sz="1600" dirty="0"/>
        </a:p>
      </dgm:t>
    </dgm:pt>
    <dgm:pt modelId="{B293FD7C-091A-4E54-A225-AB3E5B203669}" type="parTrans" cxnId="{F3A5ECE2-EA86-4978-B06A-58B7319C7F01}">
      <dgm:prSet/>
      <dgm:spPr/>
      <dgm:t>
        <a:bodyPr/>
        <a:lstStyle/>
        <a:p>
          <a:endParaRPr lang="en-US"/>
        </a:p>
      </dgm:t>
    </dgm:pt>
    <dgm:pt modelId="{3627670F-E3B3-4181-832E-B81A10B50236}" type="sibTrans" cxnId="{F3A5ECE2-EA86-4978-B06A-58B7319C7F01}">
      <dgm:prSet/>
      <dgm:spPr/>
      <dgm:t>
        <a:bodyPr/>
        <a:lstStyle/>
        <a:p>
          <a:endParaRPr lang="en-US"/>
        </a:p>
      </dgm:t>
    </dgm:pt>
    <dgm:pt modelId="{FAA781DE-C754-4663-85D7-D89E4F94668A}">
      <dgm:prSet custT="1"/>
      <dgm:spPr>
        <a:solidFill>
          <a:schemeClr val="bg2">
            <a:lumMod val="25000"/>
          </a:schemeClr>
        </a:solidFill>
      </dgm:spPr>
      <dgm:t>
        <a:bodyPr/>
        <a:lstStyle/>
        <a:p>
          <a:r>
            <a:rPr lang="en-GB" sz="1600" dirty="0"/>
            <a:t>Smoking + coffee </a:t>
          </a:r>
          <a:endParaRPr lang="en-US" sz="1600" dirty="0"/>
        </a:p>
      </dgm:t>
    </dgm:pt>
    <dgm:pt modelId="{91EAA842-744A-4C26-A9F9-6A0C2AA7669D}" type="parTrans" cxnId="{4BDB9C34-FDE2-484B-B721-CB607F4554BC}">
      <dgm:prSet/>
      <dgm:spPr/>
      <dgm:t>
        <a:bodyPr/>
        <a:lstStyle/>
        <a:p>
          <a:endParaRPr lang="en-US"/>
        </a:p>
      </dgm:t>
    </dgm:pt>
    <dgm:pt modelId="{F359B607-E0E6-4C61-AE94-26E047C85F56}" type="sibTrans" cxnId="{4BDB9C34-FDE2-484B-B721-CB607F4554BC}">
      <dgm:prSet/>
      <dgm:spPr/>
      <dgm:t>
        <a:bodyPr/>
        <a:lstStyle/>
        <a:p>
          <a:endParaRPr lang="en-US"/>
        </a:p>
      </dgm:t>
    </dgm:pt>
    <dgm:pt modelId="{0B654D46-BCB4-4334-9A0F-D8CCCEC3AE59}">
      <dgm:prSet custT="1"/>
      <dgm:spPr>
        <a:solidFill>
          <a:schemeClr val="bg2">
            <a:lumMod val="25000"/>
          </a:schemeClr>
        </a:solidFill>
      </dgm:spPr>
      <dgm:t>
        <a:bodyPr/>
        <a:lstStyle/>
        <a:p>
          <a:r>
            <a:rPr lang="en-GB" sz="1600" dirty="0"/>
            <a:t>Smoking + social situations </a:t>
          </a:r>
          <a:endParaRPr lang="en-US" sz="1600" dirty="0"/>
        </a:p>
      </dgm:t>
    </dgm:pt>
    <dgm:pt modelId="{1E96F16B-008C-4C6D-99E1-590F5335CF33}" type="parTrans" cxnId="{7591AF47-2F54-4A96-9F50-A4376A36306C}">
      <dgm:prSet/>
      <dgm:spPr/>
      <dgm:t>
        <a:bodyPr/>
        <a:lstStyle/>
        <a:p>
          <a:endParaRPr lang="en-US"/>
        </a:p>
      </dgm:t>
    </dgm:pt>
    <dgm:pt modelId="{46591C77-35E7-4DF7-B469-08495CFD02DC}" type="sibTrans" cxnId="{7591AF47-2F54-4A96-9F50-A4376A36306C}">
      <dgm:prSet/>
      <dgm:spPr/>
      <dgm:t>
        <a:bodyPr/>
        <a:lstStyle/>
        <a:p>
          <a:endParaRPr lang="en-US"/>
        </a:p>
      </dgm:t>
    </dgm:pt>
    <dgm:pt modelId="{AE9FCF63-8009-4869-AF2A-B42091B818BC}">
      <dgm:prSet custT="1"/>
      <dgm:spPr>
        <a:solidFill>
          <a:schemeClr val="bg2">
            <a:lumMod val="25000"/>
          </a:schemeClr>
        </a:solidFill>
      </dgm:spPr>
      <dgm:t>
        <a:bodyPr/>
        <a:lstStyle/>
        <a:p>
          <a:r>
            <a:rPr lang="en-GB" sz="2000" dirty="0"/>
            <a:t>This builds powerful habits and triggers.</a:t>
          </a:r>
          <a:endParaRPr lang="en-US" sz="2000" dirty="0"/>
        </a:p>
      </dgm:t>
    </dgm:pt>
    <dgm:pt modelId="{A69B1162-FADA-461E-9E73-424576217D6A}" type="parTrans" cxnId="{01D4CD1F-373E-4067-9CDE-B7CAA1BBC790}">
      <dgm:prSet/>
      <dgm:spPr/>
      <dgm:t>
        <a:bodyPr/>
        <a:lstStyle/>
        <a:p>
          <a:endParaRPr lang="en-US"/>
        </a:p>
      </dgm:t>
    </dgm:pt>
    <dgm:pt modelId="{22F68CCE-AAC3-4864-9A2A-EE651497ABD1}" type="sibTrans" cxnId="{01D4CD1F-373E-4067-9CDE-B7CAA1BBC790}">
      <dgm:prSet/>
      <dgm:spPr/>
      <dgm:t>
        <a:bodyPr/>
        <a:lstStyle/>
        <a:p>
          <a:endParaRPr lang="en-US"/>
        </a:p>
      </dgm:t>
    </dgm:pt>
    <dgm:pt modelId="{FA6D3D14-00E7-42AC-B9A9-3D213EAEFD38}" type="pres">
      <dgm:prSet presAssocID="{A5850682-06E1-4496-B595-93BBDA5579F6}" presName="diagram" presStyleCnt="0">
        <dgm:presLayoutVars>
          <dgm:dir/>
          <dgm:resizeHandles val="exact"/>
        </dgm:presLayoutVars>
      </dgm:prSet>
      <dgm:spPr/>
    </dgm:pt>
    <dgm:pt modelId="{E975AF07-0BCA-4A39-984A-BA835A3DD77E}" type="pres">
      <dgm:prSet presAssocID="{1BF95FF4-0CDA-45BB-8920-0633B3BCC0F4}" presName="node" presStyleLbl="node1" presStyleIdx="0" presStyleCnt="12">
        <dgm:presLayoutVars>
          <dgm:bulletEnabled val="1"/>
        </dgm:presLayoutVars>
      </dgm:prSet>
      <dgm:spPr/>
    </dgm:pt>
    <dgm:pt modelId="{735EEE19-6F32-496D-AD90-49FFF91A685C}" type="pres">
      <dgm:prSet presAssocID="{0AFD88D7-1FB6-4A5F-B420-C1C9D9A8B7E3}" presName="sibTrans" presStyleCnt="0"/>
      <dgm:spPr/>
    </dgm:pt>
    <dgm:pt modelId="{12023A6E-87AF-4D39-B801-CF4D16CDBD0E}" type="pres">
      <dgm:prSet presAssocID="{739721A8-5917-4661-8D36-C69B6BC4F615}" presName="node" presStyleLbl="node1" presStyleIdx="1" presStyleCnt="12">
        <dgm:presLayoutVars>
          <dgm:bulletEnabled val="1"/>
        </dgm:presLayoutVars>
      </dgm:prSet>
      <dgm:spPr/>
    </dgm:pt>
    <dgm:pt modelId="{018CC58F-151E-49FE-A3C7-5F8A2E499D9A}" type="pres">
      <dgm:prSet presAssocID="{618FEEAE-9B56-416A-8CE7-6A899D8D7D5A}" presName="sibTrans" presStyleCnt="0"/>
      <dgm:spPr/>
    </dgm:pt>
    <dgm:pt modelId="{F5FB54F7-4533-4B99-8170-DEEB08F12C1B}" type="pres">
      <dgm:prSet presAssocID="{A6A95F2B-4399-40CB-ABEF-E0D5CB66D28E}" presName="node" presStyleLbl="node1" presStyleIdx="2" presStyleCnt="12">
        <dgm:presLayoutVars>
          <dgm:bulletEnabled val="1"/>
        </dgm:presLayoutVars>
      </dgm:prSet>
      <dgm:spPr/>
    </dgm:pt>
    <dgm:pt modelId="{0A94DC12-1986-42AE-A2D7-CADCAB7630E0}" type="pres">
      <dgm:prSet presAssocID="{2516A576-3685-4AF2-81D3-FB4747199715}" presName="sibTrans" presStyleCnt="0"/>
      <dgm:spPr/>
    </dgm:pt>
    <dgm:pt modelId="{92BAC239-A409-4F0B-BCD4-81DE17167B30}" type="pres">
      <dgm:prSet presAssocID="{78255E4B-41A8-4E8B-909B-C04DC8D5ABEC}" presName="node" presStyleLbl="node1" presStyleIdx="3" presStyleCnt="12">
        <dgm:presLayoutVars>
          <dgm:bulletEnabled val="1"/>
        </dgm:presLayoutVars>
      </dgm:prSet>
      <dgm:spPr/>
    </dgm:pt>
    <dgm:pt modelId="{B5EE5133-456E-4CD5-ABEB-8FF95E35AD3D}" type="pres">
      <dgm:prSet presAssocID="{97C139E1-87E2-4706-AE33-78677D9928B8}" presName="sibTrans" presStyleCnt="0"/>
      <dgm:spPr/>
    </dgm:pt>
    <dgm:pt modelId="{7128F7A9-55CD-405E-9CC6-8372B2ABD388}" type="pres">
      <dgm:prSet presAssocID="{F17A6438-96A9-462C-B620-F81CF7455A2F}" presName="node" presStyleLbl="node1" presStyleIdx="4" presStyleCnt="12">
        <dgm:presLayoutVars>
          <dgm:bulletEnabled val="1"/>
        </dgm:presLayoutVars>
      </dgm:prSet>
      <dgm:spPr/>
    </dgm:pt>
    <dgm:pt modelId="{1113D65E-9BC9-493F-BF10-1C3F662B368A}" type="pres">
      <dgm:prSet presAssocID="{E2A8EDE7-2374-4109-9B05-93FAA97CFA83}" presName="sibTrans" presStyleCnt="0"/>
      <dgm:spPr/>
    </dgm:pt>
    <dgm:pt modelId="{A6C7FEAF-9EB8-47C2-BF52-8089E37237CB}" type="pres">
      <dgm:prSet presAssocID="{05A5D861-494C-4825-8108-F7B372E2017D}" presName="node" presStyleLbl="node1" presStyleIdx="5" presStyleCnt="12">
        <dgm:presLayoutVars>
          <dgm:bulletEnabled val="1"/>
        </dgm:presLayoutVars>
      </dgm:prSet>
      <dgm:spPr/>
    </dgm:pt>
    <dgm:pt modelId="{0128F67A-1EE8-4CB1-A5E0-5D2FE1C1A666}" type="pres">
      <dgm:prSet presAssocID="{A792EA73-4C92-4BBE-B65E-5F5DB9B9A1E5}" presName="sibTrans" presStyleCnt="0"/>
      <dgm:spPr/>
    </dgm:pt>
    <dgm:pt modelId="{76EB278C-44A1-48E8-82E6-EADFF5C4A30A}" type="pres">
      <dgm:prSet presAssocID="{63BFB267-C9CD-45A2-BFCA-F4068B5F8593}" presName="node" presStyleLbl="node1" presStyleIdx="6" presStyleCnt="12">
        <dgm:presLayoutVars>
          <dgm:bulletEnabled val="1"/>
        </dgm:presLayoutVars>
      </dgm:prSet>
      <dgm:spPr/>
    </dgm:pt>
    <dgm:pt modelId="{4AF1F102-39E0-4ACC-8C48-4575CA1273EE}" type="pres">
      <dgm:prSet presAssocID="{E53BFB1D-CC00-4A83-8598-A69F3041FBF7}" presName="sibTrans" presStyleCnt="0"/>
      <dgm:spPr/>
    </dgm:pt>
    <dgm:pt modelId="{0E4EE748-51CE-48FD-A72E-3FC02ABBC293}" type="pres">
      <dgm:prSet presAssocID="{147CCE79-84FF-4B43-B517-2FD3B45C3524}" presName="node" presStyleLbl="node1" presStyleIdx="7" presStyleCnt="12">
        <dgm:presLayoutVars>
          <dgm:bulletEnabled val="1"/>
        </dgm:presLayoutVars>
      </dgm:prSet>
      <dgm:spPr/>
    </dgm:pt>
    <dgm:pt modelId="{B4170F08-9F04-467F-85B1-D117DAC8881A}" type="pres">
      <dgm:prSet presAssocID="{1F2F6CE0-4CD3-4104-AA01-F0FE544C74A2}" presName="sibTrans" presStyleCnt="0"/>
      <dgm:spPr/>
    </dgm:pt>
    <dgm:pt modelId="{D9666FBD-7AFC-4075-A050-359773602079}" type="pres">
      <dgm:prSet presAssocID="{6B05B103-3A87-42A2-9CB7-2D9F60AA8B64}" presName="node" presStyleLbl="node1" presStyleIdx="8" presStyleCnt="12">
        <dgm:presLayoutVars>
          <dgm:bulletEnabled val="1"/>
        </dgm:presLayoutVars>
      </dgm:prSet>
      <dgm:spPr/>
    </dgm:pt>
    <dgm:pt modelId="{49172EEA-101A-4310-822F-7FCDF16CFD93}" type="pres">
      <dgm:prSet presAssocID="{1E35C075-0611-4561-9893-9F5D1837B33F}" presName="sibTrans" presStyleCnt="0"/>
      <dgm:spPr/>
    </dgm:pt>
    <dgm:pt modelId="{FA03CAF8-421D-4C26-9568-7748DF1E3770}" type="pres">
      <dgm:prSet presAssocID="{F7A53DF8-DB90-438C-A31D-0CFAD228FCB4}" presName="node" presStyleLbl="node1" presStyleIdx="9" presStyleCnt="12">
        <dgm:presLayoutVars>
          <dgm:bulletEnabled val="1"/>
        </dgm:presLayoutVars>
      </dgm:prSet>
      <dgm:spPr/>
    </dgm:pt>
    <dgm:pt modelId="{F83843DB-BB3A-4A00-9BE7-8E118F0BF5E5}" type="pres">
      <dgm:prSet presAssocID="{D57C4490-0C22-4802-855A-01AA8F067010}" presName="sibTrans" presStyleCnt="0"/>
      <dgm:spPr/>
    </dgm:pt>
    <dgm:pt modelId="{433169F9-4071-4592-99CD-6986F2592D94}" type="pres">
      <dgm:prSet presAssocID="{D6B26C36-8DEB-4A65-8EAD-0AAA3347D1AF}" presName="node" presStyleLbl="node1" presStyleIdx="10" presStyleCnt="12">
        <dgm:presLayoutVars>
          <dgm:bulletEnabled val="1"/>
        </dgm:presLayoutVars>
      </dgm:prSet>
      <dgm:spPr/>
    </dgm:pt>
    <dgm:pt modelId="{00038714-4CE5-4A2F-BC74-74D52C2B62E3}" type="pres">
      <dgm:prSet presAssocID="{3627670F-E3B3-4181-832E-B81A10B50236}" presName="sibTrans" presStyleCnt="0"/>
      <dgm:spPr/>
    </dgm:pt>
    <dgm:pt modelId="{FF58B422-7D8F-423D-A7A4-390671DC63AF}" type="pres">
      <dgm:prSet presAssocID="{AE9FCF63-8009-4869-AF2A-B42091B818BC}" presName="node" presStyleLbl="node1" presStyleIdx="11" presStyleCnt="12">
        <dgm:presLayoutVars>
          <dgm:bulletEnabled val="1"/>
        </dgm:presLayoutVars>
      </dgm:prSet>
      <dgm:spPr/>
    </dgm:pt>
  </dgm:ptLst>
  <dgm:cxnLst>
    <dgm:cxn modelId="{2AF0C203-1AE2-4A46-859D-F71722442537}" srcId="{A5850682-06E1-4496-B595-93BBDA5579F6}" destId="{F17A6438-96A9-462C-B620-F81CF7455A2F}" srcOrd="4" destOrd="0" parTransId="{B7097C3D-721A-466B-8691-918985CFFA5C}" sibTransId="{E2A8EDE7-2374-4109-9B05-93FAA97CFA83}"/>
    <dgm:cxn modelId="{2616C406-6562-4FAF-810F-31AB97865FA9}" type="presOf" srcId="{F17A6438-96A9-462C-B620-F81CF7455A2F}" destId="{7128F7A9-55CD-405E-9CC6-8372B2ABD388}" srcOrd="0" destOrd="0" presId="urn:microsoft.com/office/officeart/2005/8/layout/default"/>
    <dgm:cxn modelId="{01D4CD1F-373E-4067-9CDE-B7CAA1BBC790}" srcId="{A5850682-06E1-4496-B595-93BBDA5579F6}" destId="{AE9FCF63-8009-4869-AF2A-B42091B818BC}" srcOrd="11" destOrd="0" parTransId="{A69B1162-FADA-461E-9E73-424576217D6A}" sibTransId="{22F68CCE-AAC3-4864-9A2A-EE651497ABD1}"/>
    <dgm:cxn modelId="{BAB6FA2A-1BC3-49AD-A863-4ED82F468AB1}" type="presOf" srcId="{6B05B103-3A87-42A2-9CB7-2D9F60AA8B64}" destId="{D9666FBD-7AFC-4075-A050-359773602079}" srcOrd="0" destOrd="0" presId="urn:microsoft.com/office/officeart/2005/8/layout/default"/>
    <dgm:cxn modelId="{BA6B8D2F-F6AD-4A9B-9E3C-4D9025093453}" srcId="{A5850682-06E1-4496-B595-93BBDA5579F6}" destId="{63BFB267-C9CD-45A2-BFCA-F4068B5F8593}" srcOrd="6" destOrd="0" parTransId="{22F3F5F3-1362-443A-B748-717FBDD4F70F}" sibTransId="{E53BFB1D-CC00-4A83-8598-A69F3041FBF7}"/>
    <dgm:cxn modelId="{4BDB9C34-FDE2-484B-B721-CB607F4554BC}" srcId="{D6B26C36-8DEB-4A65-8EAD-0AAA3347D1AF}" destId="{FAA781DE-C754-4663-85D7-D89E4F94668A}" srcOrd="0" destOrd="0" parTransId="{91EAA842-744A-4C26-A9F9-6A0C2AA7669D}" sibTransId="{F359B607-E0E6-4C61-AE94-26E047C85F56}"/>
    <dgm:cxn modelId="{7ECC5A5C-B018-4C64-843E-2F1045A3D063}" type="presOf" srcId="{FAA781DE-C754-4663-85D7-D89E4F94668A}" destId="{433169F9-4071-4592-99CD-6986F2592D94}" srcOrd="0" destOrd="1" presId="urn:microsoft.com/office/officeart/2005/8/layout/default"/>
    <dgm:cxn modelId="{7591AF47-2F54-4A96-9F50-A4376A36306C}" srcId="{D6B26C36-8DEB-4A65-8EAD-0AAA3347D1AF}" destId="{0B654D46-BCB4-4334-9A0F-D8CCCEC3AE59}" srcOrd="1" destOrd="0" parTransId="{1E96F16B-008C-4C6D-99E1-590F5335CF33}" sibTransId="{46591C77-35E7-4DF7-B469-08495CFD02DC}"/>
    <dgm:cxn modelId="{570D766A-042F-41EB-8209-9C4FD5060FF4}" type="presOf" srcId="{63BFB267-C9CD-45A2-BFCA-F4068B5F8593}" destId="{76EB278C-44A1-48E8-82E6-EADFF5C4A30A}" srcOrd="0" destOrd="0" presId="urn:microsoft.com/office/officeart/2005/8/layout/default"/>
    <dgm:cxn modelId="{C05EAE4A-EE10-448B-B34E-F3A0B57D8D41}" srcId="{A5850682-06E1-4496-B595-93BBDA5579F6}" destId="{147CCE79-84FF-4B43-B517-2FD3B45C3524}" srcOrd="7" destOrd="0" parTransId="{9D9EFF98-EF15-4D1E-B868-E3337FB4BA0C}" sibTransId="{1F2F6CE0-4CD3-4104-AA01-F0FE544C74A2}"/>
    <dgm:cxn modelId="{33BCEF4A-4EF2-4C14-A900-2454601FCA63}" srcId="{A5850682-06E1-4496-B595-93BBDA5579F6}" destId="{A6A95F2B-4399-40CB-ABEF-E0D5CB66D28E}" srcOrd="2" destOrd="0" parTransId="{C6F7398B-89B0-4021-A49A-A76AA3677EA6}" sibTransId="{2516A576-3685-4AF2-81D3-FB4747199715}"/>
    <dgm:cxn modelId="{5BB28A52-DB7B-4F59-BBB0-8EBC8D0F3C0D}" type="presOf" srcId="{F7A53DF8-DB90-438C-A31D-0CFAD228FCB4}" destId="{FA03CAF8-421D-4C26-9568-7748DF1E3770}" srcOrd="0" destOrd="0" presId="urn:microsoft.com/office/officeart/2005/8/layout/default"/>
    <dgm:cxn modelId="{00AACD72-6D2E-4A6A-BDA4-51C0C3AAAEBC}" srcId="{A5850682-06E1-4496-B595-93BBDA5579F6}" destId="{1BF95FF4-0CDA-45BB-8920-0633B3BCC0F4}" srcOrd="0" destOrd="0" parTransId="{15EA44C8-045A-49BA-AAC8-CDA3C2AA6338}" sibTransId="{0AFD88D7-1FB6-4A5F-B420-C1C9D9A8B7E3}"/>
    <dgm:cxn modelId="{9C84D77D-8BD9-4514-9555-E0714CCC3679}" type="presOf" srcId="{78255E4B-41A8-4E8B-909B-C04DC8D5ABEC}" destId="{92BAC239-A409-4F0B-BCD4-81DE17167B30}" srcOrd="0" destOrd="0" presId="urn:microsoft.com/office/officeart/2005/8/layout/default"/>
    <dgm:cxn modelId="{0F112284-834F-4429-ADDE-703F6C6F33F7}" type="presOf" srcId="{147CCE79-84FF-4B43-B517-2FD3B45C3524}" destId="{0E4EE748-51CE-48FD-A72E-3FC02ABBC293}" srcOrd="0" destOrd="0" presId="urn:microsoft.com/office/officeart/2005/8/layout/default"/>
    <dgm:cxn modelId="{BE8D7488-4F56-4B49-B061-0B420ABA4F18}" type="presOf" srcId="{D6B26C36-8DEB-4A65-8EAD-0AAA3347D1AF}" destId="{433169F9-4071-4592-99CD-6986F2592D94}" srcOrd="0" destOrd="0" presId="urn:microsoft.com/office/officeart/2005/8/layout/default"/>
    <dgm:cxn modelId="{D6271194-429D-45AA-8CF7-F2C8874AC1C0}" type="presOf" srcId="{739721A8-5917-4661-8D36-C69B6BC4F615}" destId="{12023A6E-87AF-4D39-B801-CF4D16CDBD0E}" srcOrd="0" destOrd="0" presId="urn:microsoft.com/office/officeart/2005/8/layout/default"/>
    <dgm:cxn modelId="{1711179A-4192-43FC-AA83-03A7B0CF631A}" srcId="{A5850682-06E1-4496-B595-93BBDA5579F6}" destId="{739721A8-5917-4661-8D36-C69B6BC4F615}" srcOrd="1" destOrd="0" parTransId="{48DEBCD6-AFDA-4AE9-A83F-FE0285B145E8}" sibTransId="{618FEEAE-9B56-416A-8CE7-6A899D8D7D5A}"/>
    <dgm:cxn modelId="{0ABF7C9E-0921-4AD0-921D-9797DFABE638}" type="presOf" srcId="{0B654D46-BCB4-4334-9A0F-D8CCCEC3AE59}" destId="{433169F9-4071-4592-99CD-6986F2592D94}" srcOrd="0" destOrd="2" presId="urn:microsoft.com/office/officeart/2005/8/layout/default"/>
    <dgm:cxn modelId="{09A5ABA8-E8DD-43AF-9104-FD2242C06C6D}" type="presOf" srcId="{1BF95FF4-0CDA-45BB-8920-0633B3BCC0F4}" destId="{E975AF07-0BCA-4A39-984A-BA835A3DD77E}" srcOrd="0" destOrd="0" presId="urn:microsoft.com/office/officeart/2005/8/layout/default"/>
    <dgm:cxn modelId="{9C9479AD-8104-4452-B6FE-06138D9FF9A3}" type="presOf" srcId="{AE9FCF63-8009-4869-AF2A-B42091B818BC}" destId="{FF58B422-7D8F-423D-A7A4-390671DC63AF}" srcOrd="0" destOrd="0" presId="urn:microsoft.com/office/officeart/2005/8/layout/default"/>
    <dgm:cxn modelId="{18A3B5B5-CCD3-4B56-9E5B-A6D9C01B68D5}" type="presOf" srcId="{A6A95F2B-4399-40CB-ABEF-E0D5CB66D28E}" destId="{F5FB54F7-4533-4B99-8170-DEEB08F12C1B}" srcOrd="0" destOrd="0" presId="urn:microsoft.com/office/officeart/2005/8/layout/default"/>
    <dgm:cxn modelId="{A076E6C3-4B85-4C9A-917E-0A84C2C55EDA}" srcId="{A5850682-06E1-4496-B595-93BBDA5579F6}" destId="{F7A53DF8-DB90-438C-A31D-0CFAD228FCB4}" srcOrd="9" destOrd="0" parTransId="{7ECB8A70-B958-4CD3-9ABE-1A5F4996B44D}" sibTransId="{D57C4490-0C22-4802-855A-01AA8F067010}"/>
    <dgm:cxn modelId="{565AD5D1-D762-499F-887A-4932BF2683A2}" type="presOf" srcId="{A5850682-06E1-4496-B595-93BBDA5579F6}" destId="{FA6D3D14-00E7-42AC-B9A9-3D213EAEFD38}" srcOrd="0" destOrd="0" presId="urn:microsoft.com/office/officeart/2005/8/layout/default"/>
    <dgm:cxn modelId="{A296D7E2-448C-475A-9D4B-BAE297F6D4A1}" srcId="{A5850682-06E1-4496-B595-93BBDA5579F6}" destId="{05A5D861-494C-4825-8108-F7B372E2017D}" srcOrd="5" destOrd="0" parTransId="{E1D1F045-4ED1-4462-B29D-C54C47B309C0}" sibTransId="{A792EA73-4C92-4BBE-B65E-5F5DB9B9A1E5}"/>
    <dgm:cxn modelId="{F3A5ECE2-EA86-4978-B06A-58B7319C7F01}" srcId="{A5850682-06E1-4496-B595-93BBDA5579F6}" destId="{D6B26C36-8DEB-4A65-8EAD-0AAA3347D1AF}" srcOrd="10" destOrd="0" parTransId="{B293FD7C-091A-4E54-A225-AB3E5B203669}" sibTransId="{3627670F-E3B3-4181-832E-B81A10B50236}"/>
    <dgm:cxn modelId="{BB7458E3-C7D1-48BF-844F-BCB503193129}" srcId="{A5850682-06E1-4496-B595-93BBDA5579F6}" destId="{78255E4B-41A8-4E8B-909B-C04DC8D5ABEC}" srcOrd="3" destOrd="0" parTransId="{290EDE70-4E53-491C-A7A2-4D61329DB3B1}" sibTransId="{97C139E1-87E2-4706-AE33-78677D9928B8}"/>
    <dgm:cxn modelId="{1CC29AF5-832C-4053-BEBF-E600C4ADADB3}" type="presOf" srcId="{05A5D861-494C-4825-8108-F7B372E2017D}" destId="{A6C7FEAF-9EB8-47C2-BF52-8089E37237CB}" srcOrd="0" destOrd="0" presId="urn:microsoft.com/office/officeart/2005/8/layout/default"/>
    <dgm:cxn modelId="{9E5F67F9-9336-4A87-94F6-EBE51152CA4D}" srcId="{A5850682-06E1-4496-B595-93BBDA5579F6}" destId="{6B05B103-3A87-42A2-9CB7-2D9F60AA8B64}" srcOrd="8" destOrd="0" parTransId="{99576895-489E-4556-8BEF-557BE07C6426}" sibTransId="{1E35C075-0611-4561-9893-9F5D1837B33F}"/>
    <dgm:cxn modelId="{78E36592-FAAA-403B-9CE8-8CE19DD30094}" type="presParOf" srcId="{FA6D3D14-00E7-42AC-B9A9-3D213EAEFD38}" destId="{E975AF07-0BCA-4A39-984A-BA835A3DD77E}" srcOrd="0" destOrd="0" presId="urn:microsoft.com/office/officeart/2005/8/layout/default"/>
    <dgm:cxn modelId="{7CBA87D4-1C59-45C5-BC35-06E04D465DBD}" type="presParOf" srcId="{FA6D3D14-00E7-42AC-B9A9-3D213EAEFD38}" destId="{735EEE19-6F32-496D-AD90-49FFF91A685C}" srcOrd="1" destOrd="0" presId="urn:microsoft.com/office/officeart/2005/8/layout/default"/>
    <dgm:cxn modelId="{10768F8A-9A28-46DA-882B-F7E295C798F8}" type="presParOf" srcId="{FA6D3D14-00E7-42AC-B9A9-3D213EAEFD38}" destId="{12023A6E-87AF-4D39-B801-CF4D16CDBD0E}" srcOrd="2" destOrd="0" presId="urn:microsoft.com/office/officeart/2005/8/layout/default"/>
    <dgm:cxn modelId="{727646CD-2FCD-4C4C-88F7-077138274E88}" type="presParOf" srcId="{FA6D3D14-00E7-42AC-B9A9-3D213EAEFD38}" destId="{018CC58F-151E-49FE-A3C7-5F8A2E499D9A}" srcOrd="3" destOrd="0" presId="urn:microsoft.com/office/officeart/2005/8/layout/default"/>
    <dgm:cxn modelId="{8DEAFF54-0FD1-423A-8379-2047B1938B9E}" type="presParOf" srcId="{FA6D3D14-00E7-42AC-B9A9-3D213EAEFD38}" destId="{F5FB54F7-4533-4B99-8170-DEEB08F12C1B}" srcOrd="4" destOrd="0" presId="urn:microsoft.com/office/officeart/2005/8/layout/default"/>
    <dgm:cxn modelId="{5292FD2A-3582-4B7E-A11F-4937BE86C14C}" type="presParOf" srcId="{FA6D3D14-00E7-42AC-B9A9-3D213EAEFD38}" destId="{0A94DC12-1986-42AE-A2D7-CADCAB7630E0}" srcOrd="5" destOrd="0" presId="urn:microsoft.com/office/officeart/2005/8/layout/default"/>
    <dgm:cxn modelId="{81EAFEDA-F599-4C12-AFAE-0041B2A315E9}" type="presParOf" srcId="{FA6D3D14-00E7-42AC-B9A9-3D213EAEFD38}" destId="{92BAC239-A409-4F0B-BCD4-81DE17167B30}" srcOrd="6" destOrd="0" presId="urn:microsoft.com/office/officeart/2005/8/layout/default"/>
    <dgm:cxn modelId="{5836B21E-DD65-4B0F-977F-EDDB3199E0FE}" type="presParOf" srcId="{FA6D3D14-00E7-42AC-B9A9-3D213EAEFD38}" destId="{B5EE5133-456E-4CD5-ABEB-8FF95E35AD3D}" srcOrd="7" destOrd="0" presId="urn:microsoft.com/office/officeart/2005/8/layout/default"/>
    <dgm:cxn modelId="{86453EA8-1BE1-44C0-B60D-E760D65DCE07}" type="presParOf" srcId="{FA6D3D14-00E7-42AC-B9A9-3D213EAEFD38}" destId="{7128F7A9-55CD-405E-9CC6-8372B2ABD388}" srcOrd="8" destOrd="0" presId="urn:microsoft.com/office/officeart/2005/8/layout/default"/>
    <dgm:cxn modelId="{2AB9BC85-B8EA-4EA8-B7C8-32ED97A5D3EB}" type="presParOf" srcId="{FA6D3D14-00E7-42AC-B9A9-3D213EAEFD38}" destId="{1113D65E-9BC9-493F-BF10-1C3F662B368A}" srcOrd="9" destOrd="0" presId="urn:microsoft.com/office/officeart/2005/8/layout/default"/>
    <dgm:cxn modelId="{E3D5FEB9-75FD-4895-9A57-86762ED30E3A}" type="presParOf" srcId="{FA6D3D14-00E7-42AC-B9A9-3D213EAEFD38}" destId="{A6C7FEAF-9EB8-47C2-BF52-8089E37237CB}" srcOrd="10" destOrd="0" presId="urn:microsoft.com/office/officeart/2005/8/layout/default"/>
    <dgm:cxn modelId="{994E4CB5-D66A-44C1-B708-4BAE2C1D9F04}" type="presParOf" srcId="{FA6D3D14-00E7-42AC-B9A9-3D213EAEFD38}" destId="{0128F67A-1EE8-4CB1-A5E0-5D2FE1C1A666}" srcOrd="11" destOrd="0" presId="urn:microsoft.com/office/officeart/2005/8/layout/default"/>
    <dgm:cxn modelId="{61D7D28F-95BF-4BCB-BA39-9E00F2080621}" type="presParOf" srcId="{FA6D3D14-00E7-42AC-B9A9-3D213EAEFD38}" destId="{76EB278C-44A1-48E8-82E6-EADFF5C4A30A}" srcOrd="12" destOrd="0" presId="urn:microsoft.com/office/officeart/2005/8/layout/default"/>
    <dgm:cxn modelId="{417CAF32-BECD-47DA-9B50-7EB52931E983}" type="presParOf" srcId="{FA6D3D14-00E7-42AC-B9A9-3D213EAEFD38}" destId="{4AF1F102-39E0-4ACC-8C48-4575CA1273EE}" srcOrd="13" destOrd="0" presId="urn:microsoft.com/office/officeart/2005/8/layout/default"/>
    <dgm:cxn modelId="{B2303FD9-C72C-4DA1-BD91-B7322840BED9}" type="presParOf" srcId="{FA6D3D14-00E7-42AC-B9A9-3D213EAEFD38}" destId="{0E4EE748-51CE-48FD-A72E-3FC02ABBC293}" srcOrd="14" destOrd="0" presId="urn:microsoft.com/office/officeart/2005/8/layout/default"/>
    <dgm:cxn modelId="{E611DA26-792B-4F37-B737-FFC2568DAA00}" type="presParOf" srcId="{FA6D3D14-00E7-42AC-B9A9-3D213EAEFD38}" destId="{B4170F08-9F04-467F-85B1-D117DAC8881A}" srcOrd="15" destOrd="0" presId="urn:microsoft.com/office/officeart/2005/8/layout/default"/>
    <dgm:cxn modelId="{2F02FF22-1593-4E3B-96A5-F4C65A4270DB}" type="presParOf" srcId="{FA6D3D14-00E7-42AC-B9A9-3D213EAEFD38}" destId="{D9666FBD-7AFC-4075-A050-359773602079}" srcOrd="16" destOrd="0" presId="urn:microsoft.com/office/officeart/2005/8/layout/default"/>
    <dgm:cxn modelId="{DDB0698B-B8A1-4066-9AC6-6127341F4475}" type="presParOf" srcId="{FA6D3D14-00E7-42AC-B9A9-3D213EAEFD38}" destId="{49172EEA-101A-4310-822F-7FCDF16CFD93}" srcOrd="17" destOrd="0" presId="urn:microsoft.com/office/officeart/2005/8/layout/default"/>
    <dgm:cxn modelId="{525BA7F6-8159-4FB6-9E83-3C1B9DBB894C}" type="presParOf" srcId="{FA6D3D14-00E7-42AC-B9A9-3D213EAEFD38}" destId="{FA03CAF8-421D-4C26-9568-7748DF1E3770}" srcOrd="18" destOrd="0" presId="urn:microsoft.com/office/officeart/2005/8/layout/default"/>
    <dgm:cxn modelId="{D440DF94-0BEF-4188-BC9F-93854E0762D4}" type="presParOf" srcId="{FA6D3D14-00E7-42AC-B9A9-3D213EAEFD38}" destId="{F83843DB-BB3A-4A00-9BE7-8E118F0BF5E5}" srcOrd="19" destOrd="0" presId="urn:microsoft.com/office/officeart/2005/8/layout/default"/>
    <dgm:cxn modelId="{D1B5E890-D7A8-4485-8B20-A734519BF6A7}" type="presParOf" srcId="{FA6D3D14-00E7-42AC-B9A9-3D213EAEFD38}" destId="{433169F9-4071-4592-99CD-6986F2592D94}" srcOrd="20" destOrd="0" presId="urn:microsoft.com/office/officeart/2005/8/layout/default"/>
    <dgm:cxn modelId="{B7CA1257-2D1B-4C20-A0A6-0B0A9AFC982C}" type="presParOf" srcId="{FA6D3D14-00E7-42AC-B9A9-3D213EAEFD38}" destId="{00038714-4CE5-4A2F-BC74-74D52C2B62E3}" srcOrd="21" destOrd="0" presId="urn:microsoft.com/office/officeart/2005/8/layout/default"/>
    <dgm:cxn modelId="{6D3113B1-AC2E-4B0A-91DE-93CEEB094E41}" type="presParOf" srcId="{FA6D3D14-00E7-42AC-B9A9-3D213EAEFD38}" destId="{FF58B422-7D8F-423D-A7A4-390671DC63AF}"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E1B7AD3-3AC8-4B67-8F81-05BC57323F9E}" type="doc">
      <dgm:prSet loTypeId="urn:microsoft.com/office/officeart/2009/3/layout/HorizontalOrganizationChart" loCatId="hierarchy" qsTypeId="urn:microsoft.com/office/officeart/2005/8/quickstyle/simple1" qsCatId="simple" csTypeId="urn:microsoft.com/office/officeart/2005/8/colors/colorful1" csCatId="colorful"/>
      <dgm:spPr/>
      <dgm:t>
        <a:bodyPr/>
        <a:lstStyle/>
        <a:p>
          <a:endParaRPr lang="en-US"/>
        </a:p>
      </dgm:t>
    </dgm:pt>
    <dgm:pt modelId="{D4698AA2-7FEE-4DDF-B2F6-0D75A5964EE7}">
      <dgm:prSet/>
      <dgm:spPr/>
      <dgm:t>
        <a:bodyPr/>
        <a:lstStyle/>
        <a:p>
          <a:r>
            <a:rPr lang="en-GB"/>
            <a:t>Nicotine activates the </a:t>
          </a:r>
          <a:r>
            <a:rPr lang="en-GB" b="1"/>
            <a:t>mesolimbic pathway</a:t>
          </a:r>
          <a:r>
            <a:rPr lang="en-GB"/>
            <a:t>:</a:t>
          </a:r>
          <a:endParaRPr lang="en-US"/>
        </a:p>
      </dgm:t>
    </dgm:pt>
    <dgm:pt modelId="{7EBCB98E-AC26-403F-BE4F-69652A5415B8}" type="parTrans" cxnId="{97EA3384-1EBF-45B7-93EF-13795CD8D3FA}">
      <dgm:prSet/>
      <dgm:spPr/>
      <dgm:t>
        <a:bodyPr/>
        <a:lstStyle/>
        <a:p>
          <a:endParaRPr lang="en-US"/>
        </a:p>
      </dgm:t>
    </dgm:pt>
    <dgm:pt modelId="{1FCD88B5-631D-4C53-B5A1-25A032A6774F}" type="sibTrans" cxnId="{97EA3384-1EBF-45B7-93EF-13795CD8D3FA}">
      <dgm:prSet/>
      <dgm:spPr/>
      <dgm:t>
        <a:bodyPr/>
        <a:lstStyle/>
        <a:p>
          <a:endParaRPr lang="en-US"/>
        </a:p>
      </dgm:t>
    </dgm:pt>
    <dgm:pt modelId="{33B4B521-1A77-4AAE-9111-C3823135C09A}">
      <dgm:prSet/>
      <dgm:spPr/>
      <dgm:t>
        <a:bodyPr/>
        <a:lstStyle/>
        <a:p>
          <a:r>
            <a:rPr lang="en-GB" b="1"/>
            <a:t>VTA → Nucleus accumbens → Prefrontal cortex</a:t>
          </a:r>
          <a:endParaRPr lang="en-US"/>
        </a:p>
      </dgm:t>
    </dgm:pt>
    <dgm:pt modelId="{464DC186-4DF9-48C3-A578-F4D4C9292801}" type="parTrans" cxnId="{0E675BE2-8BFD-4C3C-8DFD-31E29A805E90}">
      <dgm:prSet/>
      <dgm:spPr/>
      <dgm:t>
        <a:bodyPr/>
        <a:lstStyle/>
        <a:p>
          <a:endParaRPr lang="en-US"/>
        </a:p>
      </dgm:t>
    </dgm:pt>
    <dgm:pt modelId="{FAC16D32-AB81-4BBF-B2D7-BBDD5BA5E6A1}" type="sibTrans" cxnId="{0E675BE2-8BFD-4C3C-8DFD-31E29A805E90}">
      <dgm:prSet/>
      <dgm:spPr/>
      <dgm:t>
        <a:bodyPr/>
        <a:lstStyle/>
        <a:p>
          <a:endParaRPr lang="en-US"/>
        </a:p>
      </dgm:t>
    </dgm:pt>
    <dgm:pt modelId="{4C4445AB-769B-4D4F-8370-2CB518745CB1}">
      <dgm:prSet/>
      <dgm:spPr/>
      <dgm:t>
        <a:bodyPr/>
        <a:lstStyle/>
        <a:p>
          <a:r>
            <a:rPr lang="en-GB"/>
            <a:t>This loop drives:</a:t>
          </a:r>
          <a:endParaRPr lang="en-US"/>
        </a:p>
      </dgm:t>
    </dgm:pt>
    <dgm:pt modelId="{0B88ADF9-355A-4346-BA78-A3AED8CDC17A}" type="parTrans" cxnId="{DF3526C1-6A65-4096-88CB-4F5D5A2911F2}">
      <dgm:prSet/>
      <dgm:spPr/>
      <dgm:t>
        <a:bodyPr/>
        <a:lstStyle/>
        <a:p>
          <a:endParaRPr lang="en-US"/>
        </a:p>
      </dgm:t>
    </dgm:pt>
    <dgm:pt modelId="{A3521718-F195-4024-9D56-9F8D0146E868}" type="sibTrans" cxnId="{DF3526C1-6A65-4096-88CB-4F5D5A2911F2}">
      <dgm:prSet/>
      <dgm:spPr/>
      <dgm:t>
        <a:bodyPr/>
        <a:lstStyle/>
        <a:p>
          <a:endParaRPr lang="en-US"/>
        </a:p>
      </dgm:t>
    </dgm:pt>
    <dgm:pt modelId="{8C61E103-42C5-4337-B5CA-40CCD8E6C510}">
      <dgm:prSet/>
      <dgm:spPr/>
      <dgm:t>
        <a:bodyPr/>
        <a:lstStyle/>
        <a:p>
          <a:r>
            <a:rPr lang="en-GB"/>
            <a:t>Reward </a:t>
          </a:r>
          <a:endParaRPr lang="en-US"/>
        </a:p>
      </dgm:t>
    </dgm:pt>
    <dgm:pt modelId="{443AC8A9-03CC-4E64-A82A-D9A32BD46422}" type="parTrans" cxnId="{76BD2121-D40C-43BC-BA78-D1FB267665FA}">
      <dgm:prSet/>
      <dgm:spPr/>
      <dgm:t>
        <a:bodyPr/>
        <a:lstStyle/>
        <a:p>
          <a:endParaRPr lang="en-US"/>
        </a:p>
      </dgm:t>
    </dgm:pt>
    <dgm:pt modelId="{530E16CC-BDEE-4BDB-AFD0-ED9E40A4FE2F}" type="sibTrans" cxnId="{76BD2121-D40C-43BC-BA78-D1FB267665FA}">
      <dgm:prSet/>
      <dgm:spPr/>
      <dgm:t>
        <a:bodyPr/>
        <a:lstStyle/>
        <a:p>
          <a:endParaRPr lang="en-US"/>
        </a:p>
      </dgm:t>
    </dgm:pt>
    <dgm:pt modelId="{E192AC63-8F17-48A0-9578-F8EEA041FD47}">
      <dgm:prSet/>
      <dgm:spPr/>
      <dgm:t>
        <a:bodyPr/>
        <a:lstStyle/>
        <a:p>
          <a:r>
            <a:rPr lang="en-GB"/>
            <a:t>Motivation </a:t>
          </a:r>
          <a:endParaRPr lang="en-US"/>
        </a:p>
      </dgm:t>
    </dgm:pt>
    <dgm:pt modelId="{4764AE0A-B64C-46F3-BBDA-E423477AC1C7}" type="parTrans" cxnId="{CF230112-CA30-4969-BFDF-1B3174D3DADF}">
      <dgm:prSet/>
      <dgm:spPr/>
      <dgm:t>
        <a:bodyPr/>
        <a:lstStyle/>
        <a:p>
          <a:endParaRPr lang="en-US"/>
        </a:p>
      </dgm:t>
    </dgm:pt>
    <dgm:pt modelId="{9BF3B978-0E98-43C4-880B-63FA977A3F1D}" type="sibTrans" cxnId="{CF230112-CA30-4969-BFDF-1B3174D3DADF}">
      <dgm:prSet/>
      <dgm:spPr/>
      <dgm:t>
        <a:bodyPr/>
        <a:lstStyle/>
        <a:p>
          <a:endParaRPr lang="en-US"/>
        </a:p>
      </dgm:t>
    </dgm:pt>
    <dgm:pt modelId="{FE72695B-D442-4B61-91ED-E606FD5DD846}">
      <dgm:prSet/>
      <dgm:spPr/>
      <dgm:t>
        <a:bodyPr/>
        <a:lstStyle/>
        <a:p>
          <a:r>
            <a:rPr lang="en-GB"/>
            <a:t>Compulsive use</a:t>
          </a:r>
          <a:endParaRPr lang="en-US"/>
        </a:p>
      </dgm:t>
    </dgm:pt>
    <dgm:pt modelId="{61659E0B-5753-4878-B00A-9C2F73EA2446}" type="parTrans" cxnId="{09B1C047-2C45-4882-9222-381FA5D2B91B}">
      <dgm:prSet/>
      <dgm:spPr/>
      <dgm:t>
        <a:bodyPr/>
        <a:lstStyle/>
        <a:p>
          <a:endParaRPr lang="en-US"/>
        </a:p>
      </dgm:t>
    </dgm:pt>
    <dgm:pt modelId="{283754D1-E409-4258-BC86-2CED4677F67B}" type="sibTrans" cxnId="{09B1C047-2C45-4882-9222-381FA5D2B91B}">
      <dgm:prSet/>
      <dgm:spPr/>
      <dgm:t>
        <a:bodyPr/>
        <a:lstStyle/>
        <a:p>
          <a:endParaRPr lang="en-US"/>
        </a:p>
      </dgm:t>
    </dgm:pt>
    <dgm:pt modelId="{F1521EE3-C2C7-4171-B5CC-FC21705A9FDB}" type="pres">
      <dgm:prSet presAssocID="{EE1B7AD3-3AC8-4B67-8F81-05BC57323F9E}" presName="hierChild1" presStyleCnt="0">
        <dgm:presLayoutVars>
          <dgm:orgChart val="1"/>
          <dgm:chPref val="1"/>
          <dgm:dir/>
          <dgm:animOne val="branch"/>
          <dgm:animLvl val="lvl"/>
          <dgm:resizeHandles/>
        </dgm:presLayoutVars>
      </dgm:prSet>
      <dgm:spPr/>
    </dgm:pt>
    <dgm:pt modelId="{C28CCAFA-87DA-4192-B93D-33254DFA54BF}" type="pres">
      <dgm:prSet presAssocID="{D4698AA2-7FEE-4DDF-B2F6-0D75A5964EE7}" presName="hierRoot1" presStyleCnt="0">
        <dgm:presLayoutVars>
          <dgm:hierBranch val="init"/>
        </dgm:presLayoutVars>
      </dgm:prSet>
      <dgm:spPr/>
    </dgm:pt>
    <dgm:pt modelId="{9A55684C-DDD8-4842-92C1-49EA1753BC34}" type="pres">
      <dgm:prSet presAssocID="{D4698AA2-7FEE-4DDF-B2F6-0D75A5964EE7}" presName="rootComposite1" presStyleCnt="0"/>
      <dgm:spPr/>
    </dgm:pt>
    <dgm:pt modelId="{7B134581-1566-495D-91F8-8CF411050AF0}" type="pres">
      <dgm:prSet presAssocID="{D4698AA2-7FEE-4DDF-B2F6-0D75A5964EE7}" presName="rootText1" presStyleLbl="node0" presStyleIdx="0" presStyleCnt="3">
        <dgm:presLayoutVars>
          <dgm:chPref val="3"/>
        </dgm:presLayoutVars>
      </dgm:prSet>
      <dgm:spPr/>
    </dgm:pt>
    <dgm:pt modelId="{AC5634AD-2026-4BC5-BB8E-54FFDEAD9360}" type="pres">
      <dgm:prSet presAssocID="{D4698AA2-7FEE-4DDF-B2F6-0D75A5964EE7}" presName="rootConnector1" presStyleLbl="node1" presStyleIdx="0" presStyleCnt="0"/>
      <dgm:spPr/>
    </dgm:pt>
    <dgm:pt modelId="{38BA14BB-5807-48BB-87C0-FF741DFF0665}" type="pres">
      <dgm:prSet presAssocID="{D4698AA2-7FEE-4DDF-B2F6-0D75A5964EE7}" presName="hierChild2" presStyleCnt="0"/>
      <dgm:spPr/>
    </dgm:pt>
    <dgm:pt modelId="{18675E05-3236-4D6D-9D11-87AA2D6E5B14}" type="pres">
      <dgm:prSet presAssocID="{D4698AA2-7FEE-4DDF-B2F6-0D75A5964EE7}" presName="hierChild3" presStyleCnt="0"/>
      <dgm:spPr/>
    </dgm:pt>
    <dgm:pt modelId="{F20BEE67-063B-4CAC-9B90-3D5F4A93DDCB}" type="pres">
      <dgm:prSet presAssocID="{33B4B521-1A77-4AAE-9111-C3823135C09A}" presName="hierRoot1" presStyleCnt="0">
        <dgm:presLayoutVars>
          <dgm:hierBranch val="init"/>
        </dgm:presLayoutVars>
      </dgm:prSet>
      <dgm:spPr/>
    </dgm:pt>
    <dgm:pt modelId="{AF253719-4EAA-42A0-A9BE-6FCEE101BB62}" type="pres">
      <dgm:prSet presAssocID="{33B4B521-1A77-4AAE-9111-C3823135C09A}" presName="rootComposite1" presStyleCnt="0"/>
      <dgm:spPr/>
    </dgm:pt>
    <dgm:pt modelId="{B570E3B5-07A7-453B-B0F9-C48AE6A226BA}" type="pres">
      <dgm:prSet presAssocID="{33B4B521-1A77-4AAE-9111-C3823135C09A}" presName="rootText1" presStyleLbl="node0" presStyleIdx="1" presStyleCnt="3">
        <dgm:presLayoutVars>
          <dgm:chPref val="3"/>
        </dgm:presLayoutVars>
      </dgm:prSet>
      <dgm:spPr/>
    </dgm:pt>
    <dgm:pt modelId="{B89D9B29-B911-4482-892A-D6B127D65DB6}" type="pres">
      <dgm:prSet presAssocID="{33B4B521-1A77-4AAE-9111-C3823135C09A}" presName="rootConnector1" presStyleLbl="node1" presStyleIdx="0" presStyleCnt="0"/>
      <dgm:spPr/>
    </dgm:pt>
    <dgm:pt modelId="{1A7DF3BA-3746-4818-B373-99F856F3B917}" type="pres">
      <dgm:prSet presAssocID="{33B4B521-1A77-4AAE-9111-C3823135C09A}" presName="hierChild2" presStyleCnt="0"/>
      <dgm:spPr/>
    </dgm:pt>
    <dgm:pt modelId="{F90FBB43-2C50-4DF1-B55F-7E9D879342C7}" type="pres">
      <dgm:prSet presAssocID="{33B4B521-1A77-4AAE-9111-C3823135C09A}" presName="hierChild3" presStyleCnt="0"/>
      <dgm:spPr/>
    </dgm:pt>
    <dgm:pt modelId="{D3301FDB-1AAE-42FA-B49E-468441E09690}" type="pres">
      <dgm:prSet presAssocID="{4C4445AB-769B-4D4F-8370-2CB518745CB1}" presName="hierRoot1" presStyleCnt="0">
        <dgm:presLayoutVars>
          <dgm:hierBranch val="init"/>
        </dgm:presLayoutVars>
      </dgm:prSet>
      <dgm:spPr/>
    </dgm:pt>
    <dgm:pt modelId="{78E9A574-F85B-4CA7-A8D7-750487E03788}" type="pres">
      <dgm:prSet presAssocID="{4C4445AB-769B-4D4F-8370-2CB518745CB1}" presName="rootComposite1" presStyleCnt="0"/>
      <dgm:spPr/>
    </dgm:pt>
    <dgm:pt modelId="{BBE73A42-F004-45CC-AB1E-C9F51FDFF09C}" type="pres">
      <dgm:prSet presAssocID="{4C4445AB-769B-4D4F-8370-2CB518745CB1}" presName="rootText1" presStyleLbl="node0" presStyleIdx="2" presStyleCnt="3">
        <dgm:presLayoutVars>
          <dgm:chPref val="3"/>
        </dgm:presLayoutVars>
      </dgm:prSet>
      <dgm:spPr/>
    </dgm:pt>
    <dgm:pt modelId="{3FDC917C-B7F1-4A64-B395-8D3C6840F662}" type="pres">
      <dgm:prSet presAssocID="{4C4445AB-769B-4D4F-8370-2CB518745CB1}" presName="rootConnector1" presStyleLbl="node1" presStyleIdx="0" presStyleCnt="0"/>
      <dgm:spPr/>
    </dgm:pt>
    <dgm:pt modelId="{5FC82009-8D8C-41F1-9D47-DB2AD8913987}" type="pres">
      <dgm:prSet presAssocID="{4C4445AB-769B-4D4F-8370-2CB518745CB1}" presName="hierChild2" presStyleCnt="0"/>
      <dgm:spPr/>
    </dgm:pt>
    <dgm:pt modelId="{4325D9F5-E0FB-4591-B5CA-160E37AC4DE4}" type="pres">
      <dgm:prSet presAssocID="{443AC8A9-03CC-4E64-A82A-D9A32BD46422}" presName="Name64" presStyleLbl="parChTrans1D2" presStyleIdx="0" presStyleCnt="3"/>
      <dgm:spPr/>
    </dgm:pt>
    <dgm:pt modelId="{DD384D9E-67FB-40DA-B55D-B64846F22218}" type="pres">
      <dgm:prSet presAssocID="{8C61E103-42C5-4337-B5CA-40CCD8E6C510}" presName="hierRoot2" presStyleCnt="0">
        <dgm:presLayoutVars>
          <dgm:hierBranch val="init"/>
        </dgm:presLayoutVars>
      </dgm:prSet>
      <dgm:spPr/>
    </dgm:pt>
    <dgm:pt modelId="{B192AB94-11B6-4FE9-B8B2-19C2F89CCAAB}" type="pres">
      <dgm:prSet presAssocID="{8C61E103-42C5-4337-B5CA-40CCD8E6C510}" presName="rootComposite" presStyleCnt="0"/>
      <dgm:spPr/>
    </dgm:pt>
    <dgm:pt modelId="{08E33277-4449-4689-BCE9-31AF686A8C5E}" type="pres">
      <dgm:prSet presAssocID="{8C61E103-42C5-4337-B5CA-40CCD8E6C510}" presName="rootText" presStyleLbl="node2" presStyleIdx="0" presStyleCnt="3">
        <dgm:presLayoutVars>
          <dgm:chPref val="3"/>
        </dgm:presLayoutVars>
      </dgm:prSet>
      <dgm:spPr/>
    </dgm:pt>
    <dgm:pt modelId="{CE6D0552-D4EA-4911-B189-30866FB5E052}" type="pres">
      <dgm:prSet presAssocID="{8C61E103-42C5-4337-B5CA-40CCD8E6C510}" presName="rootConnector" presStyleLbl="node2" presStyleIdx="0" presStyleCnt="3"/>
      <dgm:spPr/>
    </dgm:pt>
    <dgm:pt modelId="{63A6C0B1-5360-4A15-BEA0-C8E49433A924}" type="pres">
      <dgm:prSet presAssocID="{8C61E103-42C5-4337-B5CA-40CCD8E6C510}" presName="hierChild4" presStyleCnt="0"/>
      <dgm:spPr/>
    </dgm:pt>
    <dgm:pt modelId="{BE6F1B69-DB5A-4066-9C10-C567D3CB4612}" type="pres">
      <dgm:prSet presAssocID="{8C61E103-42C5-4337-B5CA-40CCD8E6C510}" presName="hierChild5" presStyleCnt="0"/>
      <dgm:spPr/>
    </dgm:pt>
    <dgm:pt modelId="{09EB222E-5BD3-45BA-9890-6BF693365661}" type="pres">
      <dgm:prSet presAssocID="{4764AE0A-B64C-46F3-BBDA-E423477AC1C7}" presName="Name64" presStyleLbl="parChTrans1D2" presStyleIdx="1" presStyleCnt="3"/>
      <dgm:spPr/>
    </dgm:pt>
    <dgm:pt modelId="{62E6D1BB-AAC3-490D-B448-76B525AA1CEC}" type="pres">
      <dgm:prSet presAssocID="{E192AC63-8F17-48A0-9578-F8EEA041FD47}" presName="hierRoot2" presStyleCnt="0">
        <dgm:presLayoutVars>
          <dgm:hierBranch val="init"/>
        </dgm:presLayoutVars>
      </dgm:prSet>
      <dgm:spPr/>
    </dgm:pt>
    <dgm:pt modelId="{D240665B-8184-4642-B132-4844627CAE47}" type="pres">
      <dgm:prSet presAssocID="{E192AC63-8F17-48A0-9578-F8EEA041FD47}" presName="rootComposite" presStyleCnt="0"/>
      <dgm:spPr/>
    </dgm:pt>
    <dgm:pt modelId="{EA9F0D75-BD8C-4B42-A921-E5F638598074}" type="pres">
      <dgm:prSet presAssocID="{E192AC63-8F17-48A0-9578-F8EEA041FD47}" presName="rootText" presStyleLbl="node2" presStyleIdx="1" presStyleCnt="3">
        <dgm:presLayoutVars>
          <dgm:chPref val="3"/>
        </dgm:presLayoutVars>
      </dgm:prSet>
      <dgm:spPr/>
    </dgm:pt>
    <dgm:pt modelId="{74B327BE-06B1-4FC2-9DAB-83024CECDFF2}" type="pres">
      <dgm:prSet presAssocID="{E192AC63-8F17-48A0-9578-F8EEA041FD47}" presName="rootConnector" presStyleLbl="node2" presStyleIdx="1" presStyleCnt="3"/>
      <dgm:spPr/>
    </dgm:pt>
    <dgm:pt modelId="{BACEA021-C23E-432B-B193-0626C62C734B}" type="pres">
      <dgm:prSet presAssocID="{E192AC63-8F17-48A0-9578-F8EEA041FD47}" presName="hierChild4" presStyleCnt="0"/>
      <dgm:spPr/>
    </dgm:pt>
    <dgm:pt modelId="{6DCA480A-50DB-4030-AAF2-4BA7DB16A6A4}" type="pres">
      <dgm:prSet presAssocID="{E192AC63-8F17-48A0-9578-F8EEA041FD47}" presName="hierChild5" presStyleCnt="0"/>
      <dgm:spPr/>
    </dgm:pt>
    <dgm:pt modelId="{F472538E-F5F8-4B31-AA6E-B4BA19265F71}" type="pres">
      <dgm:prSet presAssocID="{61659E0B-5753-4878-B00A-9C2F73EA2446}" presName="Name64" presStyleLbl="parChTrans1D2" presStyleIdx="2" presStyleCnt="3"/>
      <dgm:spPr/>
    </dgm:pt>
    <dgm:pt modelId="{08BEA7B2-3344-4B89-A2D3-5446BB65835C}" type="pres">
      <dgm:prSet presAssocID="{FE72695B-D442-4B61-91ED-E606FD5DD846}" presName="hierRoot2" presStyleCnt="0">
        <dgm:presLayoutVars>
          <dgm:hierBranch val="init"/>
        </dgm:presLayoutVars>
      </dgm:prSet>
      <dgm:spPr/>
    </dgm:pt>
    <dgm:pt modelId="{58A690B1-5AFE-48CD-A332-4111F764E663}" type="pres">
      <dgm:prSet presAssocID="{FE72695B-D442-4B61-91ED-E606FD5DD846}" presName="rootComposite" presStyleCnt="0"/>
      <dgm:spPr/>
    </dgm:pt>
    <dgm:pt modelId="{FC5BD2E2-AF05-4187-A12F-C8427A9DC3F9}" type="pres">
      <dgm:prSet presAssocID="{FE72695B-D442-4B61-91ED-E606FD5DD846}" presName="rootText" presStyleLbl="node2" presStyleIdx="2" presStyleCnt="3">
        <dgm:presLayoutVars>
          <dgm:chPref val="3"/>
        </dgm:presLayoutVars>
      </dgm:prSet>
      <dgm:spPr/>
    </dgm:pt>
    <dgm:pt modelId="{D96D018C-BC3F-46FA-983F-9629A6285058}" type="pres">
      <dgm:prSet presAssocID="{FE72695B-D442-4B61-91ED-E606FD5DD846}" presName="rootConnector" presStyleLbl="node2" presStyleIdx="2" presStyleCnt="3"/>
      <dgm:spPr/>
    </dgm:pt>
    <dgm:pt modelId="{F61055B0-0842-4C40-9282-8F6C6E2BB1B4}" type="pres">
      <dgm:prSet presAssocID="{FE72695B-D442-4B61-91ED-E606FD5DD846}" presName="hierChild4" presStyleCnt="0"/>
      <dgm:spPr/>
    </dgm:pt>
    <dgm:pt modelId="{2A4AA88E-C7D6-4F75-998C-8747C1BE17BD}" type="pres">
      <dgm:prSet presAssocID="{FE72695B-D442-4B61-91ED-E606FD5DD846}" presName="hierChild5" presStyleCnt="0"/>
      <dgm:spPr/>
    </dgm:pt>
    <dgm:pt modelId="{F48D8EBE-40FF-4DC1-91E2-BEB363B9B047}" type="pres">
      <dgm:prSet presAssocID="{4C4445AB-769B-4D4F-8370-2CB518745CB1}" presName="hierChild3" presStyleCnt="0"/>
      <dgm:spPr/>
    </dgm:pt>
  </dgm:ptLst>
  <dgm:cxnLst>
    <dgm:cxn modelId="{908F800D-7ED7-4BA4-8109-DFED36896B67}" type="presOf" srcId="{4C4445AB-769B-4D4F-8370-2CB518745CB1}" destId="{BBE73A42-F004-45CC-AB1E-C9F51FDFF09C}" srcOrd="0" destOrd="0" presId="urn:microsoft.com/office/officeart/2009/3/layout/HorizontalOrganizationChart"/>
    <dgm:cxn modelId="{CF230112-CA30-4969-BFDF-1B3174D3DADF}" srcId="{4C4445AB-769B-4D4F-8370-2CB518745CB1}" destId="{E192AC63-8F17-48A0-9578-F8EEA041FD47}" srcOrd="1" destOrd="0" parTransId="{4764AE0A-B64C-46F3-BBDA-E423477AC1C7}" sibTransId="{9BF3B978-0E98-43C4-880B-63FA977A3F1D}"/>
    <dgm:cxn modelId="{76BD2121-D40C-43BC-BA78-D1FB267665FA}" srcId="{4C4445AB-769B-4D4F-8370-2CB518745CB1}" destId="{8C61E103-42C5-4337-B5CA-40CCD8E6C510}" srcOrd="0" destOrd="0" parTransId="{443AC8A9-03CC-4E64-A82A-D9A32BD46422}" sibTransId="{530E16CC-BDEE-4BDB-AFD0-ED9E40A4FE2F}"/>
    <dgm:cxn modelId="{E8C6B935-2810-459F-A654-49AD768EFF4B}" type="presOf" srcId="{443AC8A9-03CC-4E64-A82A-D9A32BD46422}" destId="{4325D9F5-E0FB-4591-B5CA-160E37AC4DE4}" srcOrd="0" destOrd="0" presId="urn:microsoft.com/office/officeart/2009/3/layout/HorizontalOrganizationChart"/>
    <dgm:cxn modelId="{3786DC35-FFCC-4C79-8EED-77153423EC8C}" type="presOf" srcId="{33B4B521-1A77-4AAE-9111-C3823135C09A}" destId="{B89D9B29-B911-4482-892A-D6B127D65DB6}" srcOrd="1" destOrd="0" presId="urn:microsoft.com/office/officeart/2009/3/layout/HorizontalOrganizationChart"/>
    <dgm:cxn modelId="{FDBF105C-F92F-4C1F-B64F-18B735F58875}" type="presOf" srcId="{33B4B521-1A77-4AAE-9111-C3823135C09A}" destId="{B570E3B5-07A7-453B-B0F9-C48AE6A226BA}" srcOrd="0" destOrd="0" presId="urn:microsoft.com/office/officeart/2009/3/layout/HorizontalOrganizationChart"/>
    <dgm:cxn modelId="{09B1C047-2C45-4882-9222-381FA5D2B91B}" srcId="{4C4445AB-769B-4D4F-8370-2CB518745CB1}" destId="{FE72695B-D442-4B61-91ED-E606FD5DD846}" srcOrd="2" destOrd="0" parTransId="{61659E0B-5753-4878-B00A-9C2F73EA2446}" sibTransId="{283754D1-E409-4258-BC86-2CED4677F67B}"/>
    <dgm:cxn modelId="{4EDCBA4D-DFA3-4A0B-BBCE-011EECC77D38}" type="presOf" srcId="{EE1B7AD3-3AC8-4B67-8F81-05BC57323F9E}" destId="{F1521EE3-C2C7-4171-B5CC-FC21705A9FDB}" srcOrd="0" destOrd="0" presId="urn:microsoft.com/office/officeart/2009/3/layout/HorizontalOrganizationChart"/>
    <dgm:cxn modelId="{97EA3384-1EBF-45B7-93EF-13795CD8D3FA}" srcId="{EE1B7AD3-3AC8-4B67-8F81-05BC57323F9E}" destId="{D4698AA2-7FEE-4DDF-B2F6-0D75A5964EE7}" srcOrd="0" destOrd="0" parTransId="{7EBCB98E-AC26-403F-BE4F-69652A5415B8}" sibTransId="{1FCD88B5-631D-4C53-B5A1-25A032A6774F}"/>
    <dgm:cxn modelId="{28DC7494-12A9-44BB-AAB8-1C023EA9D93E}" type="presOf" srcId="{D4698AA2-7FEE-4DDF-B2F6-0D75A5964EE7}" destId="{7B134581-1566-495D-91F8-8CF411050AF0}" srcOrd="0" destOrd="0" presId="urn:microsoft.com/office/officeart/2009/3/layout/HorizontalOrganizationChart"/>
    <dgm:cxn modelId="{C2D71D9B-DE23-4CA2-9FA9-9850A45E4ED8}" type="presOf" srcId="{61659E0B-5753-4878-B00A-9C2F73EA2446}" destId="{F472538E-F5F8-4B31-AA6E-B4BA19265F71}" srcOrd="0" destOrd="0" presId="urn:microsoft.com/office/officeart/2009/3/layout/HorizontalOrganizationChart"/>
    <dgm:cxn modelId="{D9DEF9A3-A6A1-44BA-B469-6C8D33C00D02}" type="presOf" srcId="{D4698AA2-7FEE-4DDF-B2F6-0D75A5964EE7}" destId="{AC5634AD-2026-4BC5-BB8E-54FFDEAD9360}" srcOrd="1" destOrd="0" presId="urn:microsoft.com/office/officeart/2009/3/layout/HorizontalOrganizationChart"/>
    <dgm:cxn modelId="{2033C3A8-7D4F-4180-8872-76CE1342667C}" type="presOf" srcId="{FE72695B-D442-4B61-91ED-E606FD5DD846}" destId="{D96D018C-BC3F-46FA-983F-9629A6285058}" srcOrd="1" destOrd="0" presId="urn:microsoft.com/office/officeart/2009/3/layout/HorizontalOrganizationChart"/>
    <dgm:cxn modelId="{3F7995AF-63A5-4271-AC14-FF459068DD19}" type="presOf" srcId="{FE72695B-D442-4B61-91ED-E606FD5DD846}" destId="{FC5BD2E2-AF05-4187-A12F-C8427A9DC3F9}" srcOrd="0" destOrd="0" presId="urn:microsoft.com/office/officeart/2009/3/layout/HorizontalOrganizationChart"/>
    <dgm:cxn modelId="{CB9C2BBF-240C-46BD-896A-06C91F6DFF8F}" type="presOf" srcId="{4C4445AB-769B-4D4F-8370-2CB518745CB1}" destId="{3FDC917C-B7F1-4A64-B395-8D3C6840F662}" srcOrd="1" destOrd="0" presId="urn:microsoft.com/office/officeart/2009/3/layout/HorizontalOrganizationChart"/>
    <dgm:cxn modelId="{DF3526C1-6A65-4096-88CB-4F5D5A2911F2}" srcId="{EE1B7AD3-3AC8-4B67-8F81-05BC57323F9E}" destId="{4C4445AB-769B-4D4F-8370-2CB518745CB1}" srcOrd="2" destOrd="0" parTransId="{0B88ADF9-355A-4346-BA78-A3AED8CDC17A}" sibTransId="{A3521718-F195-4024-9D56-9F8D0146E868}"/>
    <dgm:cxn modelId="{5ED3D6C8-7099-48FA-A7BF-CF921DA0D360}" type="presOf" srcId="{E192AC63-8F17-48A0-9578-F8EEA041FD47}" destId="{74B327BE-06B1-4FC2-9DAB-83024CECDFF2}" srcOrd="1" destOrd="0" presId="urn:microsoft.com/office/officeart/2009/3/layout/HorizontalOrganizationChart"/>
    <dgm:cxn modelId="{0E675BE2-8BFD-4C3C-8DFD-31E29A805E90}" srcId="{EE1B7AD3-3AC8-4B67-8F81-05BC57323F9E}" destId="{33B4B521-1A77-4AAE-9111-C3823135C09A}" srcOrd="1" destOrd="0" parTransId="{464DC186-4DF9-48C3-A578-F4D4C9292801}" sibTransId="{FAC16D32-AB81-4BBF-B2D7-BBDD5BA5E6A1}"/>
    <dgm:cxn modelId="{6EE6ACEC-2A0D-4E62-9233-7F264193C7A2}" type="presOf" srcId="{8C61E103-42C5-4337-B5CA-40CCD8E6C510}" destId="{CE6D0552-D4EA-4911-B189-30866FB5E052}" srcOrd="1" destOrd="0" presId="urn:microsoft.com/office/officeart/2009/3/layout/HorizontalOrganizationChart"/>
    <dgm:cxn modelId="{8459A7F0-2CC7-40AE-A6CA-513E23FFC729}" type="presOf" srcId="{E192AC63-8F17-48A0-9578-F8EEA041FD47}" destId="{EA9F0D75-BD8C-4B42-A921-E5F638598074}" srcOrd="0" destOrd="0" presId="urn:microsoft.com/office/officeart/2009/3/layout/HorizontalOrganizationChart"/>
    <dgm:cxn modelId="{34CAD8F7-E038-461D-BCC3-0820AFE42556}" type="presOf" srcId="{8C61E103-42C5-4337-B5CA-40CCD8E6C510}" destId="{08E33277-4449-4689-BCE9-31AF686A8C5E}" srcOrd="0" destOrd="0" presId="urn:microsoft.com/office/officeart/2009/3/layout/HorizontalOrganizationChart"/>
    <dgm:cxn modelId="{83FDB1FD-B425-4B7B-9713-43DDAB47B3C3}" type="presOf" srcId="{4764AE0A-B64C-46F3-BBDA-E423477AC1C7}" destId="{09EB222E-5BD3-45BA-9890-6BF693365661}" srcOrd="0" destOrd="0" presId="urn:microsoft.com/office/officeart/2009/3/layout/HorizontalOrganizationChart"/>
    <dgm:cxn modelId="{78447B08-449B-4DB8-9192-A569FAEDA00C}" type="presParOf" srcId="{F1521EE3-C2C7-4171-B5CC-FC21705A9FDB}" destId="{C28CCAFA-87DA-4192-B93D-33254DFA54BF}" srcOrd="0" destOrd="0" presId="urn:microsoft.com/office/officeart/2009/3/layout/HorizontalOrganizationChart"/>
    <dgm:cxn modelId="{7097A40A-3F55-4B12-A162-07336569F92D}" type="presParOf" srcId="{C28CCAFA-87DA-4192-B93D-33254DFA54BF}" destId="{9A55684C-DDD8-4842-92C1-49EA1753BC34}" srcOrd="0" destOrd="0" presId="urn:microsoft.com/office/officeart/2009/3/layout/HorizontalOrganizationChart"/>
    <dgm:cxn modelId="{000F4413-028B-49A8-9B30-B6724DD77D73}" type="presParOf" srcId="{9A55684C-DDD8-4842-92C1-49EA1753BC34}" destId="{7B134581-1566-495D-91F8-8CF411050AF0}" srcOrd="0" destOrd="0" presId="urn:microsoft.com/office/officeart/2009/3/layout/HorizontalOrganizationChart"/>
    <dgm:cxn modelId="{82DED002-8E17-4E48-97FE-7B8D61F25670}" type="presParOf" srcId="{9A55684C-DDD8-4842-92C1-49EA1753BC34}" destId="{AC5634AD-2026-4BC5-BB8E-54FFDEAD9360}" srcOrd="1" destOrd="0" presId="urn:microsoft.com/office/officeart/2009/3/layout/HorizontalOrganizationChart"/>
    <dgm:cxn modelId="{88E91190-5A8B-4E7B-AADE-68131D37739F}" type="presParOf" srcId="{C28CCAFA-87DA-4192-B93D-33254DFA54BF}" destId="{38BA14BB-5807-48BB-87C0-FF741DFF0665}" srcOrd="1" destOrd="0" presId="urn:microsoft.com/office/officeart/2009/3/layout/HorizontalOrganizationChart"/>
    <dgm:cxn modelId="{E0255E6F-19D9-4964-8ACF-E9DE8C3E6310}" type="presParOf" srcId="{C28CCAFA-87DA-4192-B93D-33254DFA54BF}" destId="{18675E05-3236-4D6D-9D11-87AA2D6E5B14}" srcOrd="2" destOrd="0" presId="urn:microsoft.com/office/officeart/2009/3/layout/HorizontalOrganizationChart"/>
    <dgm:cxn modelId="{DE811A6E-DEBD-4A85-A4FB-3B4FBD1D5D83}" type="presParOf" srcId="{F1521EE3-C2C7-4171-B5CC-FC21705A9FDB}" destId="{F20BEE67-063B-4CAC-9B90-3D5F4A93DDCB}" srcOrd="1" destOrd="0" presId="urn:microsoft.com/office/officeart/2009/3/layout/HorizontalOrganizationChart"/>
    <dgm:cxn modelId="{F781749C-37E6-4C0F-AEA2-AB4CD1E2E7E9}" type="presParOf" srcId="{F20BEE67-063B-4CAC-9B90-3D5F4A93DDCB}" destId="{AF253719-4EAA-42A0-A9BE-6FCEE101BB62}" srcOrd="0" destOrd="0" presId="urn:microsoft.com/office/officeart/2009/3/layout/HorizontalOrganizationChart"/>
    <dgm:cxn modelId="{E221225D-E86E-4B44-B8AC-EB9D11F3EDDD}" type="presParOf" srcId="{AF253719-4EAA-42A0-A9BE-6FCEE101BB62}" destId="{B570E3B5-07A7-453B-B0F9-C48AE6A226BA}" srcOrd="0" destOrd="0" presId="urn:microsoft.com/office/officeart/2009/3/layout/HorizontalOrganizationChart"/>
    <dgm:cxn modelId="{81772D9D-BA73-42AC-8D34-F2871ECA1D7E}" type="presParOf" srcId="{AF253719-4EAA-42A0-A9BE-6FCEE101BB62}" destId="{B89D9B29-B911-4482-892A-D6B127D65DB6}" srcOrd="1" destOrd="0" presId="urn:microsoft.com/office/officeart/2009/3/layout/HorizontalOrganizationChart"/>
    <dgm:cxn modelId="{8B74BDBB-7752-4D0F-BF20-183F79ABC421}" type="presParOf" srcId="{F20BEE67-063B-4CAC-9B90-3D5F4A93DDCB}" destId="{1A7DF3BA-3746-4818-B373-99F856F3B917}" srcOrd="1" destOrd="0" presId="urn:microsoft.com/office/officeart/2009/3/layout/HorizontalOrganizationChart"/>
    <dgm:cxn modelId="{65B4110A-229D-44FD-8E84-D012110E7155}" type="presParOf" srcId="{F20BEE67-063B-4CAC-9B90-3D5F4A93DDCB}" destId="{F90FBB43-2C50-4DF1-B55F-7E9D879342C7}" srcOrd="2" destOrd="0" presId="urn:microsoft.com/office/officeart/2009/3/layout/HorizontalOrganizationChart"/>
    <dgm:cxn modelId="{DA5CEA50-3FD4-480C-9DD3-D35710822DCE}" type="presParOf" srcId="{F1521EE3-C2C7-4171-B5CC-FC21705A9FDB}" destId="{D3301FDB-1AAE-42FA-B49E-468441E09690}" srcOrd="2" destOrd="0" presId="urn:microsoft.com/office/officeart/2009/3/layout/HorizontalOrganizationChart"/>
    <dgm:cxn modelId="{9BC869C5-FE37-407F-8CD2-AE1E47A1FDFA}" type="presParOf" srcId="{D3301FDB-1AAE-42FA-B49E-468441E09690}" destId="{78E9A574-F85B-4CA7-A8D7-750487E03788}" srcOrd="0" destOrd="0" presId="urn:microsoft.com/office/officeart/2009/3/layout/HorizontalOrganizationChart"/>
    <dgm:cxn modelId="{A0D2DD23-2F9C-4B51-A161-B61B4AAA77C1}" type="presParOf" srcId="{78E9A574-F85B-4CA7-A8D7-750487E03788}" destId="{BBE73A42-F004-45CC-AB1E-C9F51FDFF09C}" srcOrd="0" destOrd="0" presId="urn:microsoft.com/office/officeart/2009/3/layout/HorizontalOrganizationChart"/>
    <dgm:cxn modelId="{AA5E2013-F0CC-4DE9-B2BE-3DC8494FB612}" type="presParOf" srcId="{78E9A574-F85B-4CA7-A8D7-750487E03788}" destId="{3FDC917C-B7F1-4A64-B395-8D3C6840F662}" srcOrd="1" destOrd="0" presId="urn:microsoft.com/office/officeart/2009/3/layout/HorizontalOrganizationChart"/>
    <dgm:cxn modelId="{C06751FE-AE6E-4C9A-AAE3-61117627A4C5}" type="presParOf" srcId="{D3301FDB-1AAE-42FA-B49E-468441E09690}" destId="{5FC82009-8D8C-41F1-9D47-DB2AD8913987}" srcOrd="1" destOrd="0" presId="urn:microsoft.com/office/officeart/2009/3/layout/HorizontalOrganizationChart"/>
    <dgm:cxn modelId="{221E5849-1DDF-44BA-A227-1C162AA73155}" type="presParOf" srcId="{5FC82009-8D8C-41F1-9D47-DB2AD8913987}" destId="{4325D9F5-E0FB-4591-B5CA-160E37AC4DE4}" srcOrd="0" destOrd="0" presId="urn:microsoft.com/office/officeart/2009/3/layout/HorizontalOrganizationChart"/>
    <dgm:cxn modelId="{563F0937-FF20-4704-9319-0E9EB941B8A0}" type="presParOf" srcId="{5FC82009-8D8C-41F1-9D47-DB2AD8913987}" destId="{DD384D9E-67FB-40DA-B55D-B64846F22218}" srcOrd="1" destOrd="0" presId="urn:microsoft.com/office/officeart/2009/3/layout/HorizontalOrganizationChart"/>
    <dgm:cxn modelId="{4FD07303-A985-4575-B56D-8B09888BD7E9}" type="presParOf" srcId="{DD384D9E-67FB-40DA-B55D-B64846F22218}" destId="{B192AB94-11B6-4FE9-B8B2-19C2F89CCAAB}" srcOrd="0" destOrd="0" presId="urn:microsoft.com/office/officeart/2009/3/layout/HorizontalOrganizationChart"/>
    <dgm:cxn modelId="{D235D8B4-0603-4EA7-9C8B-3C26FC4B4568}" type="presParOf" srcId="{B192AB94-11B6-4FE9-B8B2-19C2F89CCAAB}" destId="{08E33277-4449-4689-BCE9-31AF686A8C5E}" srcOrd="0" destOrd="0" presId="urn:microsoft.com/office/officeart/2009/3/layout/HorizontalOrganizationChart"/>
    <dgm:cxn modelId="{16CDE686-943C-4846-86F8-BB50CA0A8DB5}" type="presParOf" srcId="{B192AB94-11B6-4FE9-B8B2-19C2F89CCAAB}" destId="{CE6D0552-D4EA-4911-B189-30866FB5E052}" srcOrd="1" destOrd="0" presId="urn:microsoft.com/office/officeart/2009/3/layout/HorizontalOrganizationChart"/>
    <dgm:cxn modelId="{16E8D84D-9078-456C-8283-23D57B11D0AF}" type="presParOf" srcId="{DD384D9E-67FB-40DA-B55D-B64846F22218}" destId="{63A6C0B1-5360-4A15-BEA0-C8E49433A924}" srcOrd="1" destOrd="0" presId="urn:microsoft.com/office/officeart/2009/3/layout/HorizontalOrganizationChart"/>
    <dgm:cxn modelId="{9EA32461-9A4A-4F09-BE7B-33FC19D36590}" type="presParOf" srcId="{DD384D9E-67FB-40DA-B55D-B64846F22218}" destId="{BE6F1B69-DB5A-4066-9C10-C567D3CB4612}" srcOrd="2" destOrd="0" presId="urn:microsoft.com/office/officeart/2009/3/layout/HorizontalOrganizationChart"/>
    <dgm:cxn modelId="{EEC1DFC4-A265-4328-8D83-14890683B11C}" type="presParOf" srcId="{5FC82009-8D8C-41F1-9D47-DB2AD8913987}" destId="{09EB222E-5BD3-45BA-9890-6BF693365661}" srcOrd="2" destOrd="0" presId="urn:microsoft.com/office/officeart/2009/3/layout/HorizontalOrganizationChart"/>
    <dgm:cxn modelId="{F89EEF12-5ED9-4D37-83E6-D56B0B28D608}" type="presParOf" srcId="{5FC82009-8D8C-41F1-9D47-DB2AD8913987}" destId="{62E6D1BB-AAC3-490D-B448-76B525AA1CEC}" srcOrd="3" destOrd="0" presId="urn:microsoft.com/office/officeart/2009/3/layout/HorizontalOrganizationChart"/>
    <dgm:cxn modelId="{98577BD9-F0ED-4207-AEDD-00ED38E32696}" type="presParOf" srcId="{62E6D1BB-AAC3-490D-B448-76B525AA1CEC}" destId="{D240665B-8184-4642-B132-4844627CAE47}" srcOrd="0" destOrd="0" presId="urn:microsoft.com/office/officeart/2009/3/layout/HorizontalOrganizationChart"/>
    <dgm:cxn modelId="{AE66A7CE-3ACC-4262-93D0-175A72986ACD}" type="presParOf" srcId="{D240665B-8184-4642-B132-4844627CAE47}" destId="{EA9F0D75-BD8C-4B42-A921-E5F638598074}" srcOrd="0" destOrd="0" presId="urn:microsoft.com/office/officeart/2009/3/layout/HorizontalOrganizationChart"/>
    <dgm:cxn modelId="{FD4B98A8-65C7-4CAE-99B6-28B2BD753551}" type="presParOf" srcId="{D240665B-8184-4642-B132-4844627CAE47}" destId="{74B327BE-06B1-4FC2-9DAB-83024CECDFF2}" srcOrd="1" destOrd="0" presId="urn:microsoft.com/office/officeart/2009/3/layout/HorizontalOrganizationChart"/>
    <dgm:cxn modelId="{0D9116AD-4450-4770-84A7-B67A8BEEF410}" type="presParOf" srcId="{62E6D1BB-AAC3-490D-B448-76B525AA1CEC}" destId="{BACEA021-C23E-432B-B193-0626C62C734B}" srcOrd="1" destOrd="0" presId="urn:microsoft.com/office/officeart/2009/3/layout/HorizontalOrganizationChart"/>
    <dgm:cxn modelId="{118027DA-C08E-44E8-AA2C-9DA32E2393D2}" type="presParOf" srcId="{62E6D1BB-AAC3-490D-B448-76B525AA1CEC}" destId="{6DCA480A-50DB-4030-AAF2-4BA7DB16A6A4}" srcOrd="2" destOrd="0" presId="urn:microsoft.com/office/officeart/2009/3/layout/HorizontalOrganizationChart"/>
    <dgm:cxn modelId="{6E3E12B8-9915-4741-9181-B2381A104786}" type="presParOf" srcId="{5FC82009-8D8C-41F1-9D47-DB2AD8913987}" destId="{F472538E-F5F8-4B31-AA6E-B4BA19265F71}" srcOrd="4" destOrd="0" presId="urn:microsoft.com/office/officeart/2009/3/layout/HorizontalOrganizationChart"/>
    <dgm:cxn modelId="{2A49D1E0-BD47-45D4-A6CD-7B6C90E5249C}" type="presParOf" srcId="{5FC82009-8D8C-41F1-9D47-DB2AD8913987}" destId="{08BEA7B2-3344-4B89-A2D3-5446BB65835C}" srcOrd="5" destOrd="0" presId="urn:microsoft.com/office/officeart/2009/3/layout/HorizontalOrganizationChart"/>
    <dgm:cxn modelId="{4FA4B594-A5FF-46D5-87DF-DB7CC249E9BE}" type="presParOf" srcId="{08BEA7B2-3344-4B89-A2D3-5446BB65835C}" destId="{58A690B1-5AFE-48CD-A332-4111F764E663}" srcOrd="0" destOrd="0" presId="urn:microsoft.com/office/officeart/2009/3/layout/HorizontalOrganizationChart"/>
    <dgm:cxn modelId="{A08B0231-C55F-4349-93F6-9CBF61C7EE07}" type="presParOf" srcId="{58A690B1-5AFE-48CD-A332-4111F764E663}" destId="{FC5BD2E2-AF05-4187-A12F-C8427A9DC3F9}" srcOrd="0" destOrd="0" presId="urn:microsoft.com/office/officeart/2009/3/layout/HorizontalOrganizationChart"/>
    <dgm:cxn modelId="{10135F12-94D3-4B42-945F-92A66AEA3865}" type="presParOf" srcId="{58A690B1-5AFE-48CD-A332-4111F764E663}" destId="{D96D018C-BC3F-46FA-983F-9629A6285058}" srcOrd="1" destOrd="0" presId="urn:microsoft.com/office/officeart/2009/3/layout/HorizontalOrganizationChart"/>
    <dgm:cxn modelId="{6C1D68C7-6A2C-4A08-8BD4-2F57E7CE97FC}" type="presParOf" srcId="{08BEA7B2-3344-4B89-A2D3-5446BB65835C}" destId="{F61055B0-0842-4C40-9282-8F6C6E2BB1B4}" srcOrd="1" destOrd="0" presId="urn:microsoft.com/office/officeart/2009/3/layout/HorizontalOrganizationChart"/>
    <dgm:cxn modelId="{65E06DD6-D9EF-474B-9AA1-A33B3AE6C4BD}" type="presParOf" srcId="{08BEA7B2-3344-4B89-A2D3-5446BB65835C}" destId="{2A4AA88E-C7D6-4F75-998C-8747C1BE17BD}" srcOrd="2" destOrd="0" presId="urn:microsoft.com/office/officeart/2009/3/layout/HorizontalOrganizationChart"/>
    <dgm:cxn modelId="{391BE578-EC95-4ECE-8C1C-0D5B88F2BDC7}" type="presParOf" srcId="{D3301FDB-1AAE-42FA-B49E-468441E09690}" destId="{F48D8EBE-40FF-4DC1-91E2-BEB363B9B047}"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932767A-D23A-4083-B0F1-5DAA8CA35D3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9778841-F56F-4125-B9F4-F0EEA29E1851}">
      <dgm:prSet/>
      <dgm:spPr/>
      <dgm:t>
        <a:bodyPr/>
        <a:lstStyle/>
        <a:p>
          <a:r>
            <a:rPr lang="en-GB"/>
            <a:t>Nicotine is uniquely addictive because:</a:t>
          </a:r>
          <a:endParaRPr lang="en-US"/>
        </a:p>
      </dgm:t>
    </dgm:pt>
    <dgm:pt modelId="{5D9ABF96-28F1-4FA1-B753-D1BB28726638}" type="parTrans" cxnId="{48059E24-00E3-4942-BD25-764ECD2F7AEC}">
      <dgm:prSet/>
      <dgm:spPr/>
      <dgm:t>
        <a:bodyPr/>
        <a:lstStyle/>
        <a:p>
          <a:endParaRPr lang="en-US"/>
        </a:p>
      </dgm:t>
    </dgm:pt>
    <dgm:pt modelId="{3E822267-A52C-43F9-9410-D8F092FD3B3B}" type="sibTrans" cxnId="{48059E24-00E3-4942-BD25-764ECD2F7AEC}">
      <dgm:prSet/>
      <dgm:spPr/>
      <dgm:t>
        <a:bodyPr/>
        <a:lstStyle/>
        <a:p>
          <a:endParaRPr lang="en-US"/>
        </a:p>
      </dgm:t>
    </dgm:pt>
    <dgm:pt modelId="{667F4EBC-8434-4E73-84CA-194FC302947C}">
      <dgm:prSet/>
      <dgm:spPr/>
      <dgm:t>
        <a:bodyPr/>
        <a:lstStyle/>
        <a:p>
          <a:r>
            <a:rPr lang="en-GB" dirty="0"/>
            <a:t>It acts </a:t>
          </a:r>
          <a:r>
            <a:rPr lang="en-GB" b="1" dirty="0"/>
            <a:t>directly</a:t>
          </a:r>
          <a:r>
            <a:rPr lang="en-GB" dirty="0"/>
            <a:t> on brain receptors </a:t>
          </a:r>
          <a:endParaRPr lang="en-US" dirty="0"/>
        </a:p>
      </dgm:t>
    </dgm:pt>
    <dgm:pt modelId="{0FFADDAE-E67F-4AAB-9A46-C9F4FA6C778A}" type="parTrans" cxnId="{AC4D4791-681E-41FE-9D84-DE2037C49680}">
      <dgm:prSet/>
      <dgm:spPr/>
      <dgm:t>
        <a:bodyPr/>
        <a:lstStyle/>
        <a:p>
          <a:endParaRPr lang="en-US"/>
        </a:p>
      </dgm:t>
    </dgm:pt>
    <dgm:pt modelId="{BDA2D1A8-F504-4D5B-91EC-ABA5E5C69C38}" type="sibTrans" cxnId="{AC4D4791-681E-41FE-9D84-DE2037C49680}">
      <dgm:prSet/>
      <dgm:spPr/>
      <dgm:t>
        <a:bodyPr/>
        <a:lstStyle/>
        <a:p>
          <a:endParaRPr lang="en-US"/>
        </a:p>
      </dgm:t>
    </dgm:pt>
    <dgm:pt modelId="{E1A29C20-F79A-4D21-A740-D572184DC3D7}">
      <dgm:prSet/>
      <dgm:spPr/>
      <dgm:t>
        <a:bodyPr/>
        <a:lstStyle/>
        <a:p>
          <a:r>
            <a:rPr lang="en-GB" dirty="0"/>
            <a:t>It’s delivered </a:t>
          </a:r>
          <a:r>
            <a:rPr lang="en-GB" b="1" dirty="0"/>
            <a:t>very quickly</a:t>
          </a:r>
          <a:r>
            <a:rPr lang="en-GB" dirty="0"/>
            <a:t> </a:t>
          </a:r>
          <a:endParaRPr lang="en-US" dirty="0"/>
        </a:p>
      </dgm:t>
    </dgm:pt>
    <dgm:pt modelId="{2ECA1B1A-34AE-4899-89BA-EEF543419BF2}" type="parTrans" cxnId="{FC973AEC-6D6A-4FE3-8366-B52D13746FB4}">
      <dgm:prSet/>
      <dgm:spPr/>
      <dgm:t>
        <a:bodyPr/>
        <a:lstStyle/>
        <a:p>
          <a:endParaRPr lang="en-US"/>
        </a:p>
      </dgm:t>
    </dgm:pt>
    <dgm:pt modelId="{0D56A8C7-BA3D-4C00-9BAB-5797EEBF006B}" type="sibTrans" cxnId="{FC973AEC-6D6A-4FE3-8366-B52D13746FB4}">
      <dgm:prSet/>
      <dgm:spPr/>
      <dgm:t>
        <a:bodyPr/>
        <a:lstStyle/>
        <a:p>
          <a:endParaRPr lang="en-US"/>
        </a:p>
      </dgm:t>
    </dgm:pt>
    <dgm:pt modelId="{ED699677-2A3F-4889-8470-A8269C7FEF49}">
      <dgm:prSet/>
      <dgm:spPr/>
      <dgm:t>
        <a:bodyPr/>
        <a:lstStyle/>
        <a:p>
          <a:r>
            <a:rPr lang="en-GB"/>
            <a:t>It’s used </a:t>
          </a:r>
          <a:r>
            <a:rPr lang="en-GB" b="1"/>
            <a:t>repeatedly throughout the day</a:t>
          </a:r>
          <a:r>
            <a:rPr lang="en-GB"/>
            <a:t> </a:t>
          </a:r>
          <a:endParaRPr lang="en-US"/>
        </a:p>
      </dgm:t>
    </dgm:pt>
    <dgm:pt modelId="{50E3CCB5-ADEC-4F5B-AD1B-3C9AB3AE08EB}" type="parTrans" cxnId="{BAE6417D-7815-4D76-9D3B-32138A86F8E3}">
      <dgm:prSet/>
      <dgm:spPr/>
      <dgm:t>
        <a:bodyPr/>
        <a:lstStyle/>
        <a:p>
          <a:endParaRPr lang="en-US"/>
        </a:p>
      </dgm:t>
    </dgm:pt>
    <dgm:pt modelId="{FCE8521A-95DC-445E-A1AA-E5C00D6CC8D7}" type="sibTrans" cxnId="{BAE6417D-7815-4D76-9D3B-32138A86F8E3}">
      <dgm:prSet/>
      <dgm:spPr/>
      <dgm:t>
        <a:bodyPr/>
        <a:lstStyle/>
        <a:p>
          <a:endParaRPr lang="en-US"/>
        </a:p>
      </dgm:t>
    </dgm:pt>
    <dgm:pt modelId="{AA14C2F1-324B-4662-AAB8-93E7A18898AB}">
      <dgm:prSet/>
      <dgm:spPr/>
      <dgm:t>
        <a:bodyPr/>
        <a:lstStyle/>
        <a:p>
          <a:r>
            <a:rPr lang="en-GB"/>
            <a:t>It rewires </a:t>
          </a:r>
          <a:r>
            <a:rPr lang="en-GB" b="1"/>
            <a:t>reward + memory + habit systems together</a:t>
          </a:r>
          <a:endParaRPr lang="en-US"/>
        </a:p>
      </dgm:t>
    </dgm:pt>
    <dgm:pt modelId="{9823EC27-529F-4D14-B7FC-548EFAFC7F2D}" type="parTrans" cxnId="{0BF30735-454F-4A53-BE70-9B39F5E42918}">
      <dgm:prSet/>
      <dgm:spPr/>
      <dgm:t>
        <a:bodyPr/>
        <a:lstStyle/>
        <a:p>
          <a:endParaRPr lang="en-US"/>
        </a:p>
      </dgm:t>
    </dgm:pt>
    <dgm:pt modelId="{B9905433-6B2D-47EC-98D8-78DFD803B989}" type="sibTrans" cxnId="{0BF30735-454F-4A53-BE70-9B39F5E42918}">
      <dgm:prSet/>
      <dgm:spPr/>
      <dgm:t>
        <a:bodyPr/>
        <a:lstStyle/>
        <a:p>
          <a:endParaRPr lang="en-US"/>
        </a:p>
      </dgm:t>
    </dgm:pt>
    <dgm:pt modelId="{79AA3CBE-2E6C-4EA2-A3F7-A35710B9D2C6}" type="pres">
      <dgm:prSet presAssocID="{3932767A-D23A-4083-B0F1-5DAA8CA35D32}" presName="root" presStyleCnt="0">
        <dgm:presLayoutVars>
          <dgm:dir/>
          <dgm:resizeHandles val="exact"/>
        </dgm:presLayoutVars>
      </dgm:prSet>
      <dgm:spPr/>
    </dgm:pt>
    <dgm:pt modelId="{A606CB57-8E83-4DD4-BAEC-FFD2BD2D4C41}" type="pres">
      <dgm:prSet presAssocID="{29778841-F56F-4125-B9F4-F0EEA29E1851}" presName="compNode" presStyleCnt="0"/>
      <dgm:spPr/>
    </dgm:pt>
    <dgm:pt modelId="{120C6133-DE21-4EFC-BA8E-1C3C99DA538C}" type="pres">
      <dgm:prSet presAssocID="{29778841-F56F-4125-B9F4-F0EEA29E1851}" presName="bgRect" presStyleLbl="bgShp" presStyleIdx="0" presStyleCnt="5"/>
      <dgm:spPr>
        <a:ln>
          <a:solidFill>
            <a:schemeClr val="accent1"/>
          </a:solidFill>
        </a:ln>
      </dgm:spPr>
    </dgm:pt>
    <dgm:pt modelId="{6391B3D0-D5FF-4560-A5CB-40CF499D7E34}" type="pres">
      <dgm:prSet presAssocID="{29778841-F56F-4125-B9F4-F0EEA29E185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oking"/>
        </a:ext>
      </dgm:extLst>
    </dgm:pt>
    <dgm:pt modelId="{4C1D5A87-8506-4591-B3D8-C8687787219F}" type="pres">
      <dgm:prSet presAssocID="{29778841-F56F-4125-B9F4-F0EEA29E1851}" presName="spaceRect" presStyleCnt="0"/>
      <dgm:spPr/>
    </dgm:pt>
    <dgm:pt modelId="{B40EE5AE-C58C-4901-86F2-1182DCBCA620}" type="pres">
      <dgm:prSet presAssocID="{29778841-F56F-4125-B9F4-F0EEA29E1851}" presName="parTx" presStyleLbl="revTx" presStyleIdx="0" presStyleCnt="5">
        <dgm:presLayoutVars>
          <dgm:chMax val="0"/>
          <dgm:chPref val="0"/>
        </dgm:presLayoutVars>
      </dgm:prSet>
      <dgm:spPr/>
    </dgm:pt>
    <dgm:pt modelId="{23925E68-9D30-4F34-8C28-B2B2855A2DDF}" type="pres">
      <dgm:prSet presAssocID="{3E822267-A52C-43F9-9410-D8F092FD3B3B}" presName="sibTrans" presStyleCnt="0"/>
      <dgm:spPr/>
    </dgm:pt>
    <dgm:pt modelId="{3CCDEF50-59F0-46CB-8984-F5A82C6981DB}" type="pres">
      <dgm:prSet presAssocID="{667F4EBC-8434-4E73-84CA-194FC302947C}" presName="compNode" presStyleCnt="0"/>
      <dgm:spPr/>
    </dgm:pt>
    <dgm:pt modelId="{CCE9A6E2-C69D-47D7-8541-F264D003EA0D}" type="pres">
      <dgm:prSet presAssocID="{667F4EBC-8434-4E73-84CA-194FC302947C}" presName="bgRect" presStyleLbl="bgShp" presStyleIdx="1" presStyleCnt="5"/>
      <dgm:spPr>
        <a:ln>
          <a:solidFill>
            <a:schemeClr val="accent1"/>
          </a:solidFill>
        </a:ln>
      </dgm:spPr>
    </dgm:pt>
    <dgm:pt modelId="{8DBF238E-7FAA-4025-841C-9790D8935B27}" type="pres">
      <dgm:prSet presAssocID="{667F4EBC-8434-4E73-84CA-194FC30294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C35520B3-89EC-4A0E-9447-F930077F9582}" type="pres">
      <dgm:prSet presAssocID="{667F4EBC-8434-4E73-84CA-194FC302947C}" presName="spaceRect" presStyleCnt="0"/>
      <dgm:spPr/>
    </dgm:pt>
    <dgm:pt modelId="{2CB43F5C-6CE2-4CFC-8B13-0B37EE355D3D}" type="pres">
      <dgm:prSet presAssocID="{667F4EBC-8434-4E73-84CA-194FC302947C}" presName="parTx" presStyleLbl="revTx" presStyleIdx="1" presStyleCnt="5">
        <dgm:presLayoutVars>
          <dgm:chMax val="0"/>
          <dgm:chPref val="0"/>
        </dgm:presLayoutVars>
      </dgm:prSet>
      <dgm:spPr/>
    </dgm:pt>
    <dgm:pt modelId="{57E2772F-0CB4-46D8-BB6C-551C28FE1D8E}" type="pres">
      <dgm:prSet presAssocID="{BDA2D1A8-F504-4D5B-91EC-ABA5E5C69C38}" presName="sibTrans" presStyleCnt="0"/>
      <dgm:spPr/>
    </dgm:pt>
    <dgm:pt modelId="{0F7D0DDA-1957-41B0-B1D7-344330445FBF}" type="pres">
      <dgm:prSet presAssocID="{E1A29C20-F79A-4D21-A740-D572184DC3D7}" presName="compNode" presStyleCnt="0"/>
      <dgm:spPr/>
    </dgm:pt>
    <dgm:pt modelId="{C808EA9F-C129-4542-BBEE-2E0DEAD5D29A}" type="pres">
      <dgm:prSet presAssocID="{E1A29C20-F79A-4D21-A740-D572184DC3D7}" presName="bgRect" presStyleLbl="bgShp" presStyleIdx="2" presStyleCnt="5"/>
      <dgm:spPr>
        <a:ln>
          <a:solidFill>
            <a:schemeClr val="accent1"/>
          </a:solidFill>
        </a:ln>
      </dgm:spPr>
    </dgm:pt>
    <dgm:pt modelId="{C07ECB1B-BB7E-4E2E-876C-E95D592BBF4E}" type="pres">
      <dgm:prSet presAssocID="{E1A29C20-F79A-4D21-A740-D572184DC3D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66CD8F92-31CA-4DFF-938A-2253B6454F3F}" type="pres">
      <dgm:prSet presAssocID="{E1A29C20-F79A-4D21-A740-D572184DC3D7}" presName="spaceRect" presStyleCnt="0"/>
      <dgm:spPr/>
    </dgm:pt>
    <dgm:pt modelId="{E55DFC09-F699-4026-BD73-40B85B50EC03}" type="pres">
      <dgm:prSet presAssocID="{E1A29C20-F79A-4D21-A740-D572184DC3D7}" presName="parTx" presStyleLbl="revTx" presStyleIdx="2" presStyleCnt="5">
        <dgm:presLayoutVars>
          <dgm:chMax val="0"/>
          <dgm:chPref val="0"/>
        </dgm:presLayoutVars>
      </dgm:prSet>
      <dgm:spPr/>
    </dgm:pt>
    <dgm:pt modelId="{C8192187-DE23-4622-98FD-FEDE83126F40}" type="pres">
      <dgm:prSet presAssocID="{0D56A8C7-BA3D-4C00-9BAB-5797EEBF006B}" presName="sibTrans" presStyleCnt="0"/>
      <dgm:spPr/>
    </dgm:pt>
    <dgm:pt modelId="{0278D67E-0E9F-4148-8A83-6BB9C6CB5941}" type="pres">
      <dgm:prSet presAssocID="{ED699677-2A3F-4889-8470-A8269C7FEF49}" presName="compNode" presStyleCnt="0"/>
      <dgm:spPr/>
    </dgm:pt>
    <dgm:pt modelId="{975F11E1-C634-458F-B5F4-2B0F5F98B174}" type="pres">
      <dgm:prSet presAssocID="{ED699677-2A3F-4889-8470-A8269C7FEF49}" presName="bgRect" presStyleLbl="bgShp" presStyleIdx="3" presStyleCnt="5"/>
      <dgm:spPr>
        <a:ln>
          <a:solidFill>
            <a:schemeClr val="accent1"/>
          </a:solidFill>
        </a:ln>
      </dgm:spPr>
    </dgm:pt>
    <dgm:pt modelId="{1C81255F-8646-44F5-8C09-EC8BC65BBBAA}" type="pres">
      <dgm:prSet presAssocID="{ED699677-2A3F-4889-8470-A8269C7FEF4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rk and knife"/>
        </a:ext>
      </dgm:extLst>
    </dgm:pt>
    <dgm:pt modelId="{4FBDF11E-5CB3-467E-BB6E-CAFEC34E6DDC}" type="pres">
      <dgm:prSet presAssocID="{ED699677-2A3F-4889-8470-A8269C7FEF49}" presName="spaceRect" presStyleCnt="0"/>
      <dgm:spPr/>
    </dgm:pt>
    <dgm:pt modelId="{A5B1E1D4-C517-41D4-A262-C4CC14B9446F}" type="pres">
      <dgm:prSet presAssocID="{ED699677-2A3F-4889-8470-A8269C7FEF49}" presName="parTx" presStyleLbl="revTx" presStyleIdx="3" presStyleCnt="5">
        <dgm:presLayoutVars>
          <dgm:chMax val="0"/>
          <dgm:chPref val="0"/>
        </dgm:presLayoutVars>
      </dgm:prSet>
      <dgm:spPr/>
    </dgm:pt>
    <dgm:pt modelId="{34479182-FEB6-4948-AECF-4B6ACC046D7B}" type="pres">
      <dgm:prSet presAssocID="{FCE8521A-95DC-445E-A1AA-E5C00D6CC8D7}" presName="sibTrans" presStyleCnt="0"/>
      <dgm:spPr/>
    </dgm:pt>
    <dgm:pt modelId="{32296D8B-F0F9-49DB-A6F9-4BD93F2FA81A}" type="pres">
      <dgm:prSet presAssocID="{AA14C2F1-324B-4662-AAB8-93E7A18898AB}" presName="compNode" presStyleCnt="0"/>
      <dgm:spPr/>
    </dgm:pt>
    <dgm:pt modelId="{FA491DEE-BDB4-4644-91E1-832296987418}" type="pres">
      <dgm:prSet presAssocID="{AA14C2F1-324B-4662-AAB8-93E7A18898AB}" presName="bgRect" presStyleLbl="bgShp" presStyleIdx="4" presStyleCnt="5"/>
      <dgm:spPr>
        <a:ln>
          <a:solidFill>
            <a:schemeClr val="accent1"/>
          </a:solidFill>
        </a:ln>
      </dgm:spPr>
    </dgm:pt>
    <dgm:pt modelId="{B7084D3B-4D5A-4FCD-8034-4297FCA45CDE}" type="pres">
      <dgm:prSet presAssocID="{AA14C2F1-324B-4662-AAB8-93E7A18898A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61E680E0-097A-4D7A-8CC9-8C0CCDBE41E7}" type="pres">
      <dgm:prSet presAssocID="{AA14C2F1-324B-4662-AAB8-93E7A18898AB}" presName="spaceRect" presStyleCnt="0"/>
      <dgm:spPr/>
    </dgm:pt>
    <dgm:pt modelId="{F5D3D2F9-AF93-4265-9522-5899DFB88990}" type="pres">
      <dgm:prSet presAssocID="{AA14C2F1-324B-4662-AAB8-93E7A18898AB}" presName="parTx" presStyleLbl="revTx" presStyleIdx="4" presStyleCnt="5">
        <dgm:presLayoutVars>
          <dgm:chMax val="0"/>
          <dgm:chPref val="0"/>
        </dgm:presLayoutVars>
      </dgm:prSet>
      <dgm:spPr/>
    </dgm:pt>
  </dgm:ptLst>
  <dgm:cxnLst>
    <dgm:cxn modelId="{DC60D204-05C2-4445-806D-EB3A8A7578E2}" type="presOf" srcId="{AA14C2F1-324B-4662-AAB8-93E7A18898AB}" destId="{F5D3D2F9-AF93-4265-9522-5899DFB88990}" srcOrd="0" destOrd="0" presId="urn:microsoft.com/office/officeart/2018/2/layout/IconVerticalSolidList"/>
    <dgm:cxn modelId="{D0133719-720A-4927-AAAC-1331EEAED75C}" type="presOf" srcId="{3932767A-D23A-4083-B0F1-5DAA8CA35D32}" destId="{79AA3CBE-2E6C-4EA2-A3F7-A35710B9D2C6}" srcOrd="0" destOrd="0" presId="urn:microsoft.com/office/officeart/2018/2/layout/IconVerticalSolidList"/>
    <dgm:cxn modelId="{9A7E7A21-B1BD-4A80-9571-C6DE4AC37EAE}" type="presOf" srcId="{667F4EBC-8434-4E73-84CA-194FC302947C}" destId="{2CB43F5C-6CE2-4CFC-8B13-0B37EE355D3D}" srcOrd="0" destOrd="0" presId="urn:microsoft.com/office/officeart/2018/2/layout/IconVerticalSolidList"/>
    <dgm:cxn modelId="{48059E24-00E3-4942-BD25-764ECD2F7AEC}" srcId="{3932767A-D23A-4083-B0F1-5DAA8CA35D32}" destId="{29778841-F56F-4125-B9F4-F0EEA29E1851}" srcOrd="0" destOrd="0" parTransId="{5D9ABF96-28F1-4FA1-B753-D1BB28726638}" sibTransId="{3E822267-A52C-43F9-9410-D8F092FD3B3B}"/>
    <dgm:cxn modelId="{0BF30735-454F-4A53-BE70-9B39F5E42918}" srcId="{3932767A-D23A-4083-B0F1-5DAA8CA35D32}" destId="{AA14C2F1-324B-4662-AAB8-93E7A18898AB}" srcOrd="4" destOrd="0" parTransId="{9823EC27-529F-4D14-B7FC-548EFAFC7F2D}" sibTransId="{B9905433-6B2D-47EC-98D8-78DFD803B989}"/>
    <dgm:cxn modelId="{BAE6417D-7815-4D76-9D3B-32138A86F8E3}" srcId="{3932767A-D23A-4083-B0F1-5DAA8CA35D32}" destId="{ED699677-2A3F-4889-8470-A8269C7FEF49}" srcOrd="3" destOrd="0" parTransId="{50E3CCB5-ADEC-4F5B-AD1B-3C9AB3AE08EB}" sibTransId="{FCE8521A-95DC-445E-A1AA-E5C00D6CC8D7}"/>
    <dgm:cxn modelId="{AC4D4791-681E-41FE-9D84-DE2037C49680}" srcId="{3932767A-D23A-4083-B0F1-5DAA8CA35D32}" destId="{667F4EBC-8434-4E73-84CA-194FC302947C}" srcOrd="1" destOrd="0" parTransId="{0FFADDAE-E67F-4AAB-9A46-C9F4FA6C778A}" sibTransId="{BDA2D1A8-F504-4D5B-91EC-ABA5E5C69C38}"/>
    <dgm:cxn modelId="{2B889F95-6A42-4577-9DAF-7249BF61FF82}" type="presOf" srcId="{ED699677-2A3F-4889-8470-A8269C7FEF49}" destId="{A5B1E1D4-C517-41D4-A262-C4CC14B9446F}" srcOrd="0" destOrd="0" presId="urn:microsoft.com/office/officeart/2018/2/layout/IconVerticalSolidList"/>
    <dgm:cxn modelId="{B33DFFAB-C54D-4597-A8A9-41CC359FC35B}" type="presOf" srcId="{E1A29C20-F79A-4D21-A740-D572184DC3D7}" destId="{E55DFC09-F699-4026-BD73-40B85B50EC03}" srcOrd="0" destOrd="0" presId="urn:microsoft.com/office/officeart/2018/2/layout/IconVerticalSolidList"/>
    <dgm:cxn modelId="{DCFE6DC7-917F-4E4C-B16B-4F6F3A3599F2}" type="presOf" srcId="{29778841-F56F-4125-B9F4-F0EEA29E1851}" destId="{B40EE5AE-C58C-4901-86F2-1182DCBCA620}" srcOrd="0" destOrd="0" presId="urn:microsoft.com/office/officeart/2018/2/layout/IconVerticalSolidList"/>
    <dgm:cxn modelId="{FC973AEC-6D6A-4FE3-8366-B52D13746FB4}" srcId="{3932767A-D23A-4083-B0F1-5DAA8CA35D32}" destId="{E1A29C20-F79A-4D21-A740-D572184DC3D7}" srcOrd="2" destOrd="0" parTransId="{2ECA1B1A-34AE-4899-89BA-EEF543419BF2}" sibTransId="{0D56A8C7-BA3D-4C00-9BAB-5797EEBF006B}"/>
    <dgm:cxn modelId="{C04491B9-30AE-4A18-AF67-E6F8E086762A}" type="presParOf" srcId="{79AA3CBE-2E6C-4EA2-A3F7-A35710B9D2C6}" destId="{A606CB57-8E83-4DD4-BAEC-FFD2BD2D4C41}" srcOrd="0" destOrd="0" presId="urn:microsoft.com/office/officeart/2018/2/layout/IconVerticalSolidList"/>
    <dgm:cxn modelId="{27FE1D04-F7F8-41B5-A75C-B442AAA8D89D}" type="presParOf" srcId="{A606CB57-8E83-4DD4-BAEC-FFD2BD2D4C41}" destId="{120C6133-DE21-4EFC-BA8E-1C3C99DA538C}" srcOrd="0" destOrd="0" presId="urn:microsoft.com/office/officeart/2018/2/layout/IconVerticalSolidList"/>
    <dgm:cxn modelId="{2E958D28-7727-4682-A94E-9437A8B57DB3}" type="presParOf" srcId="{A606CB57-8E83-4DD4-BAEC-FFD2BD2D4C41}" destId="{6391B3D0-D5FF-4560-A5CB-40CF499D7E34}" srcOrd="1" destOrd="0" presId="urn:microsoft.com/office/officeart/2018/2/layout/IconVerticalSolidList"/>
    <dgm:cxn modelId="{29131E54-21C9-426A-A878-A224CF4093ED}" type="presParOf" srcId="{A606CB57-8E83-4DD4-BAEC-FFD2BD2D4C41}" destId="{4C1D5A87-8506-4591-B3D8-C8687787219F}" srcOrd="2" destOrd="0" presId="urn:microsoft.com/office/officeart/2018/2/layout/IconVerticalSolidList"/>
    <dgm:cxn modelId="{6EF0CF34-E2BD-4692-B8AA-B852F88149A1}" type="presParOf" srcId="{A606CB57-8E83-4DD4-BAEC-FFD2BD2D4C41}" destId="{B40EE5AE-C58C-4901-86F2-1182DCBCA620}" srcOrd="3" destOrd="0" presId="urn:microsoft.com/office/officeart/2018/2/layout/IconVerticalSolidList"/>
    <dgm:cxn modelId="{730AA6E5-940E-4D38-831E-6E1D7CBBD7E9}" type="presParOf" srcId="{79AA3CBE-2E6C-4EA2-A3F7-A35710B9D2C6}" destId="{23925E68-9D30-4F34-8C28-B2B2855A2DDF}" srcOrd="1" destOrd="0" presId="urn:microsoft.com/office/officeart/2018/2/layout/IconVerticalSolidList"/>
    <dgm:cxn modelId="{3A6EA598-4E9F-4284-8580-AA4C3F64E6EC}" type="presParOf" srcId="{79AA3CBE-2E6C-4EA2-A3F7-A35710B9D2C6}" destId="{3CCDEF50-59F0-46CB-8984-F5A82C6981DB}" srcOrd="2" destOrd="0" presId="urn:microsoft.com/office/officeart/2018/2/layout/IconVerticalSolidList"/>
    <dgm:cxn modelId="{62640495-1C4E-42AE-82BE-C1248C2D626E}" type="presParOf" srcId="{3CCDEF50-59F0-46CB-8984-F5A82C6981DB}" destId="{CCE9A6E2-C69D-47D7-8541-F264D003EA0D}" srcOrd="0" destOrd="0" presId="urn:microsoft.com/office/officeart/2018/2/layout/IconVerticalSolidList"/>
    <dgm:cxn modelId="{680B59B2-A8B9-4798-A9B3-69EB1F4037E9}" type="presParOf" srcId="{3CCDEF50-59F0-46CB-8984-F5A82C6981DB}" destId="{8DBF238E-7FAA-4025-841C-9790D8935B27}" srcOrd="1" destOrd="0" presId="urn:microsoft.com/office/officeart/2018/2/layout/IconVerticalSolidList"/>
    <dgm:cxn modelId="{60781A8F-32BA-4D7E-BC07-42A699042A56}" type="presParOf" srcId="{3CCDEF50-59F0-46CB-8984-F5A82C6981DB}" destId="{C35520B3-89EC-4A0E-9447-F930077F9582}" srcOrd="2" destOrd="0" presId="urn:microsoft.com/office/officeart/2018/2/layout/IconVerticalSolidList"/>
    <dgm:cxn modelId="{36240CD5-ACC8-4069-AF48-0D5AAA8FC73E}" type="presParOf" srcId="{3CCDEF50-59F0-46CB-8984-F5A82C6981DB}" destId="{2CB43F5C-6CE2-4CFC-8B13-0B37EE355D3D}" srcOrd="3" destOrd="0" presId="urn:microsoft.com/office/officeart/2018/2/layout/IconVerticalSolidList"/>
    <dgm:cxn modelId="{50070D32-5B28-4897-9ECD-675143B59E4D}" type="presParOf" srcId="{79AA3CBE-2E6C-4EA2-A3F7-A35710B9D2C6}" destId="{57E2772F-0CB4-46D8-BB6C-551C28FE1D8E}" srcOrd="3" destOrd="0" presId="urn:microsoft.com/office/officeart/2018/2/layout/IconVerticalSolidList"/>
    <dgm:cxn modelId="{AFDC903E-8016-49D8-8DDE-4947CF437094}" type="presParOf" srcId="{79AA3CBE-2E6C-4EA2-A3F7-A35710B9D2C6}" destId="{0F7D0DDA-1957-41B0-B1D7-344330445FBF}" srcOrd="4" destOrd="0" presId="urn:microsoft.com/office/officeart/2018/2/layout/IconVerticalSolidList"/>
    <dgm:cxn modelId="{CFEA4911-FA81-40A8-BEC7-86703450CD54}" type="presParOf" srcId="{0F7D0DDA-1957-41B0-B1D7-344330445FBF}" destId="{C808EA9F-C129-4542-BBEE-2E0DEAD5D29A}" srcOrd="0" destOrd="0" presId="urn:microsoft.com/office/officeart/2018/2/layout/IconVerticalSolidList"/>
    <dgm:cxn modelId="{2D6C3355-1AF8-4DB1-9333-9FB55BBB8CC3}" type="presParOf" srcId="{0F7D0DDA-1957-41B0-B1D7-344330445FBF}" destId="{C07ECB1B-BB7E-4E2E-876C-E95D592BBF4E}" srcOrd="1" destOrd="0" presId="urn:microsoft.com/office/officeart/2018/2/layout/IconVerticalSolidList"/>
    <dgm:cxn modelId="{9DCA75A0-0595-4082-BA67-1154402CEE00}" type="presParOf" srcId="{0F7D0DDA-1957-41B0-B1D7-344330445FBF}" destId="{66CD8F92-31CA-4DFF-938A-2253B6454F3F}" srcOrd="2" destOrd="0" presId="urn:microsoft.com/office/officeart/2018/2/layout/IconVerticalSolidList"/>
    <dgm:cxn modelId="{BDD37282-230A-4EE6-A9B9-155E0C9780F4}" type="presParOf" srcId="{0F7D0DDA-1957-41B0-B1D7-344330445FBF}" destId="{E55DFC09-F699-4026-BD73-40B85B50EC03}" srcOrd="3" destOrd="0" presId="urn:microsoft.com/office/officeart/2018/2/layout/IconVerticalSolidList"/>
    <dgm:cxn modelId="{F12126D1-F189-48F9-8281-F9CB0F24D67F}" type="presParOf" srcId="{79AA3CBE-2E6C-4EA2-A3F7-A35710B9D2C6}" destId="{C8192187-DE23-4622-98FD-FEDE83126F40}" srcOrd="5" destOrd="0" presId="urn:microsoft.com/office/officeart/2018/2/layout/IconVerticalSolidList"/>
    <dgm:cxn modelId="{4DEBB380-E6D3-4340-9C1E-22CFF4072B14}" type="presParOf" srcId="{79AA3CBE-2E6C-4EA2-A3F7-A35710B9D2C6}" destId="{0278D67E-0E9F-4148-8A83-6BB9C6CB5941}" srcOrd="6" destOrd="0" presId="urn:microsoft.com/office/officeart/2018/2/layout/IconVerticalSolidList"/>
    <dgm:cxn modelId="{8A194570-74E1-4158-9BB5-8228BD4498F5}" type="presParOf" srcId="{0278D67E-0E9F-4148-8A83-6BB9C6CB5941}" destId="{975F11E1-C634-458F-B5F4-2B0F5F98B174}" srcOrd="0" destOrd="0" presId="urn:microsoft.com/office/officeart/2018/2/layout/IconVerticalSolidList"/>
    <dgm:cxn modelId="{726E7197-F1C6-44CD-A393-889CE73AD61F}" type="presParOf" srcId="{0278D67E-0E9F-4148-8A83-6BB9C6CB5941}" destId="{1C81255F-8646-44F5-8C09-EC8BC65BBBAA}" srcOrd="1" destOrd="0" presId="urn:microsoft.com/office/officeart/2018/2/layout/IconVerticalSolidList"/>
    <dgm:cxn modelId="{4E5F4E12-8E71-42DA-8359-9A347DAAB824}" type="presParOf" srcId="{0278D67E-0E9F-4148-8A83-6BB9C6CB5941}" destId="{4FBDF11E-5CB3-467E-BB6E-CAFEC34E6DDC}" srcOrd="2" destOrd="0" presId="urn:microsoft.com/office/officeart/2018/2/layout/IconVerticalSolidList"/>
    <dgm:cxn modelId="{C2AA823C-A365-48A5-B032-3EF46C2FD180}" type="presParOf" srcId="{0278D67E-0E9F-4148-8A83-6BB9C6CB5941}" destId="{A5B1E1D4-C517-41D4-A262-C4CC14B9446F}" srcOrd="3" destOrd="0" presId="urn:microsoft.com/office/officeart/2018/2/layout/IconVerticalSolidList"/>
    <dgm:cxn modelId="{2C07CCD7-70A9-467A-87BA-646E7D7BC765}" type="presParOf" srcId="{79AA3CBE-2E6C-4EA2-A3F7-A35710B9D2C6}" destId="{34479182-FEB6-4948-AECF-4B6ACC046D7B}" srcOrd="7" destOrd="0" presId="urn:microsoft.com/office/officeart/2018/2/layout/IconVerticalSolidList"/>
    <dgm:cxn modelId="{3A33647E-9565-465D-8B5E-F13A4F149F33}" type="presParOf" srcId="{79AA3CBE-2E6C-4EA2-A3F7-A35710B9D2C6}" destId="{32296D8B-F0F9-49DB-A6F9-4BD93F2FA81A}" srcOrd="8" destOrd="0" presId="urn:microsoft.com/office/officeart/2018/2/layout/IconVerticalSolidList"/>
    <dgm:cxn modelId="{83F9821A-7C86-4D8C-AD25-F72796AC9958}" type="presParOf" srcId="{32296D8B-F0F9-49DB-A6F9-4BD93F2FA81A}" destId="{FA491DEE-BDB4-4644-91E1-832296987418}" srcOrd="0" destOrd="0" presId="urn:microsoft.com/office/officeart/2018/2/layout/IconVerticalSolidList"/>
    <dgm:cxn modelId="{CAF0CCD0-8AE0-4845-9A1B-62AA1DE39132}" type="presParOf" srcId="{32296D8B-F0F9-49DB-A6F9-4BD93F2FA81A}" destId="{B7084D3B-4D5A-4FCD-8034-4297FCA45CDE}" srcOrd="1" destOrd="0" presId="urn:microsoft.com/office/officeart/2018/2/layout/IconVerticalSolidList"/>
    <dgm:cxn modelId="{54D98823-C22A-4632-B0FC-937CE1601638}" type="presParOf" srcId="{32296D8B-F0F9-49DB-A6F9-4BD93F2FA81A}" destId="{61E680E0-097A-4D7A-8CC9-8C0CCDBE41E7}" srcOrd="2" destOrd="0" presId="urn:microsoft.com/office/officeart/2018/2/layout/IconVerticalSolidList"/>
    <dgm:cxn modelId="{3ED37144-6407-4358-B0DF-0BF477ECDAB5}" type="presParOf" srcId="{32296D8B-F0F9-49DB-A6F9-4BD93F2FA81A}" destId="{F5D3D2F9-AF93-4265-9522-5899DFB8899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D53C229-CA74-43E0-8B10-FD42AF470E1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229C2DC-6691-4525-A8AC-D060B09B78A7}">
      <dgm:prSet custT="1"/>
      <dgm:spPr/>
      <dgm:t>
        <a:bodyPr/>
        <a:lstStyle/>
        <a:p>
          <a:r>
            <a:rPr lang="en-GB" sz="1600" dirty="0"/>
            <a:t>Vaping affects the brain mainly through </a:t>
          </a:r>
          <a:r>
            <a:rPr lang="en-GB" sz="1600" b="1" dirty="0"/>
            <a:t>nicotine</a:t>
          </a:r>
          <a:r>
            <a:rPr lang="en-GB" sz="1600" dirty="0"/>
            <a:t>, but also through how it’s delivered (often in high, fast doses). The core brain effects are very similar to smoking—sometimes even stronger, depending on the device and usage.</a:t>
          </a:r>
          <a:endParaRPr lang="en-US" sz="1600" dirty="0"/>
        </a:p>
      </dgm:t>
    </dgm:pt>
    <dgm:pt modelId="{3DDA3C65-C730-401F-ADAA-C0153C5A9EC1}" type="parTrans" cxnId="{1F3E2C68-1AD4-401C-9466-D1970DBC9535}">
      <dgm:prSet/>
      <dgm:spPr/>
      <dgm:t>
        <a:bodyPr/>
        <a:lstStyle/>
        <a:p>
          <a:endParaRPr lang="en-US"/>
        </a:p>
      </dgm:t>
    </dgm:pt>
    <dgm:pt modelId="{84FA765C-52EC-47DE-ABB8-166ED2486CAD}" type="sibTrans" cxnId="{1F3E2C68-1AD4-401C-9466-D1970DBC9535}">
      <dgm:prSet/>
      <dgm:spPr/>
      <dgm:t>
        <a:bodyPr/>
        <a:lstStyle/>
        <a:p>
          <a:endParaRPr lang="en-US"/>
        </a:p>
      </dgm:t>
    </dgm:pt>
    <dgm:pt modelId="{C6DD27DE-FEF7-4657-92DE-898AC061E32A}">
      <dgm:prSet custT="1"/>
      <dgm:spPr/>
      <dgm:t>
        <a:bodyPr/>
        <a:lstStyle/>
        <a:p>
          <a:r>
            <a:rPr lang="en-GB" sz="2000" b="1" dirty="0"/>
            <a:t>1. Nicotine delivery to the brain</a:t>
          </a:r>
          <a:endParaRPr lang="en-US" sz="2000" dirty="0"/>
        </a:p>
      </dgm:t>
    </dgm:pt>
    <dgm:pt modelId="{C2606304-B776-4425-8927-E0E4F48F8005}" type="parTrans" cxnId="{1F70E206-C26D-4506-9352-2D3DFCFB3E2F}">
      <dgm:prSet/>
      <dgm:spPr/>
      <dgm:t>
        <a:bodyPr/>
        <a:lstStyle/>
        <a:p>
          <a:endParaRPr lang="en-US"/>
        </a:p>
      </dgm:t>
    </dgm:pt>
    <dgm:pt modelId="{E31FA08E-4AA2-4B66-A7C1-4AE06CFEBFC3}" type="sibTrans" cxnId="{1F70E206-C26D-4506-9352-2D3DFCFB3E2F}">
      <dgm:prSet/>
      <dgm:spPr/>
      <dgm:t>
        <a:bodyPr/>
        <a:lstStyle/>
        <a:p>
          <a:endParaRPr lang="en-US"/>
        </a:p>
      </dgm:t>
    </dgm:pt>
    <dgm:pt modelId="{1F47A2C2-ED60-4825-B0EB-82733E30A196}">
      <dgm:prSet custT="1"/>
      <dgm:spPr/>
      <dgm:t>
        <a:bodyPr/>
        <a:lstStyle/>
        <a:p>
          <a:r>
            <a:rPr lang="en-GB" sz="2000" dirty="0"/>
            <a:t>Most vapes contain nicotine, which:</a:t>
          </a:r>
          <a:endParaRPr lang="en-US" sz="2000" dirty="0"/>
        </a:p>
      </dgm:t>
    </dgm:pt>
    <dgm:pt modelId="{9FBD25CF-46BC-4CA2-9396-F92F4BD9F6C5}" type="parTrans" cxnId="{03A04407-A18C-4F64-A3E8-ECBF5CD5CE5F}">
      <dgm:prSet/>
      <dgm:spPr/>
      <dgm:t>
        <a:bodyPr/>
        <a:lstStyle/>
        <a:p>
          <a:endParaRPr lang="en-US"/>
        </a:p>
      </dgm:t>
    </dgm:pt>
    <dgm:pt modelId="{8D185F3C-F34F-407B-911B-AA9ACE9224CE}" type="sibTrans" cxnId="{03A04407-A18C-4F64-A3E8-ECBF5CD5CE5F}">
      <dgm:prSet/>
      <dgm:spPr/>
      <dgm:t>
        <a:bodyPr/>
        <a:lstStyle/>
        <a:p>
          <a:endParaRPr lang="en-US"/>
        </a:p>
      </dgm:t>
    </dgm:pt>
    <dgm:pt modelId="{94B33FF7-71C6-408F-B30D-E2E66D9C075A}">
      <dgm:prSet custT="1"/>
      <dgm:spPr/>
      <dgm:t>
        <a:bodyPr/>
        <a:lstStyle/>
        <a:p>
          <a:r>
            <a:rPr lang="en-GB" sz="2000" dirty="0"/>
            <a:t>Is absorbed through the lungs </a:t>
          </a:r>
          <a:endParaRPr lang="en-US" sz="2000" dirty="0"/>
        </a:p>
      </dgm:t>
    </dgm:pt>
    <dgm:pt modelId="{9FDC3FEB-903E-4799-9CEF-74F31CD409CA}" type="parTrans" cxnId="{AAE58D39-54E8-4907-9A9A-4D6F90052C90}">
      <dgm:prSet/>
      <dgm:spPr/>
      <dgm:t>
        <a:bodyPr/>
        <a:lstStyle/>
        <a:p>
          <a:endParaRPr lang="en-US"/>
        </a:p>
      </dgm:t>
    </dgm:pt>
    <dgm:pt modelId="{25143173-FD14-4BFA-BE4F-56CAFF7F48AF}" type="sibTrans" cxnId="{AAE58D39-54E8-4907-9A9A-4D6F90052C90}">
      <dgm:prSet/>
      <dgm:spPr/>
      <dgm:t>
        <a:bodyPr/>
        <a:lstStyle/>
        <a:p>
          <a:endParaRPr lang="en-US"/>
        </a:p>
      </dgm:t>
    </dgm:pt>
    <dgm:pt modelId="{70A3EBBC-4316-4D26-B059-F9BA68BF6D60}">
      <dgm:prSet custT="1"/>
      <dgm:spPr/>
      <dgm:t>
        <a:bodyPr/>
        <a:lstStyle/>
        <a:p>
          <a:r>
            <a:rPr lang="en-GB" sz="2000" dirty="0"/>
            <a:t>Reaches the brain in seconds </a:t>
          </a:r>
          <a:endParaRPr lang="en-US" sz="2000" dirty="0"/>
        </a:p>
      </dgm:t>
    </dgm:pt>
    <dgm:pt modelId="{B34F2568-1696-49A7-84E4-7FC7227203FA}" type="parTrans" cxnId="{9274AF7D-1E50-4796-A551-E235F3FE4AB3}">
      <dgm:prSet/>
      <dgm:spPr/>
      <dgm:t>
        <a:bodyPr/>
        <a:lstStyle/>
        <a:p>
          <a:endParaRPr lang="en-US"/>
        </a:p>
      </dgm:t>
    </dgm:pt>
    <dgm:pt modelId="{18EDD529-DC84-434E-90A4-42F23AA94E52}" type="sibTrans" cxnId="{9274AF7D-1E50-4796-A551-E235F3FE4AB3}">
      <dgm:prSet/>
      <dgm:spPr/>
      <dgm:t>
        <a:bodyPr/>
        <a:lstStyle/>
        <a:p>
          <a:endParaRPr lang="en-US"/>
        </a:p>
      </dgm:t>
    </dgm:pt>
    <dgm:pt modelId="{0F9050E5-372D-49F8-AE32-81E076D1AC2B}">
      <dgm:prSet custT="1"/>
      <dgm:spPr/>
      <dgm:t>
        <a:bodyPr/>
        <a:lstStyle/>
        <a:p>
          <a:r>
            <a:rPr lang="en-GB" sz="2000" dirty="0"/>
            <a:t>Activates </a:t>
          </a:r>
          <a:r>
            <a:rPr lang="en-GB" sz="2000" b="1" dirty="0"/>
            <a:t>nicotinic acetylcholine receptors</a:t>
          </a:r>
          <a:r>
            <a:rPr lang="en-GB" sz="2000" dirty="0"/>
            <a:t> </a:t>
          </a:r>
          <a:endParaRPr lang="en-US" sz="2000" dirty="0"/>
        </a:p>
      </dgm:t>
    </dgm:pt>
    <dgm:pt modelId="{5E0548DF-71D0-47AA-AE2A-3994E84BF357}" type="parTrans" cxnId="{4105C9D6-024F-4747-B1B2-60578E81F9EA}">
      <dgm:prSet/>
      <dgm:spPr/>
      <dgm:t>
        <a:bodyPr/>
        <a:lstStyle/>
        <a:p>
          <a:endParaRPr lang="en-US"/>
        </a:p>
      </dgm:t>
    </dgm:pt>
    <dgm:pt modelId="{90094E4B-71D6-4A0D-9A24-0721E7687C53}" type="sibTrans" cxnId="{4105C9D6-024F-4747-B1B2-60578E81F9EA}">
      <dgm:prSet/>
      <dgm:spPr/>
      <dgm:t>
        <a:bodyPr/>
        <a:lstStyle/>
        <a:p>
          <a:endParaRPr lang="en-US"/>
        </a:p>
      </dgm:t>
    </dgm:pt>
    <dgm:pt modelId="{DA4DFD62-1C69-48E2-9FEB-21DA7291011A}">
      <dgm:prSet custT="1"/>
      <dgm:spPr/>
      <dgm:t>
        <a:bodyPr/>
        <a:lstStyle/>
        <a:p>
          <a:r>
            <a:rPr lang="en-GB" sz="1800" dirty="0"/>
            <a:t>Newer vapes (like nicotine salts) can deliver </a:t>
          </a:r>
          <a:r>
            <a:rPr lang="en-GB" sz="1800" b="1" dirty="0"/>
            <a:t>higher concentrations more smoothly</a:t>
          </a:r>
          <a:r>
            <a:rPr lang="en-GB" sz="1800" dirty="0"/>
            <a:t>, making it easier to inhale large amounts.</a:t>
          </a:r>
          <a:endParaRPr lang="en-US" sz="1800" dirty="0"/>
        </a:p>
      </dgm:t>
    </dgm:pt>
    <dgm:pt modelId="{4542EB25-036D-40D4-A4F8-F2DDC5774986}" type="parTrans" cxnId="{0C728A0C-D7B4-4B90-9838-387668922763}">
      <dgm:prSet/>
      <dgm:spPr/>
      <dgm:t>
        <a:bodyPr/>
        <a:lstStyle/>
        <a:p>
          <a:endParaRPr lang="en-US"/>
        </a:p>
      </dgm:t>
    </dgm:pt>
    <dgm:pt modelId="{A42B2AA6-0031-425D-A780-790C2B1B76A4}" type="sibTrans" cxnId="{0C728A0C-D7B4-4B90-9838-387668922763}">
      <dgm:prSet/>
      <dgm:spPr/>
      <dgm:t>
        <a:bodyPr/>
        <a:lstStyle/>
        <a:p>
          <a:endParaRPr lang="en-US"/>
        </a:p>
      </dgm:t>
    </dgm:pt>
    <dgm:pt modelId="{E1F1B5D0-88BE-422F-BC6B-41209E7D05A3}" type="pres">
      <dgm:prSet presAssocID="{1D53C229-CA74-43E0-8B10-FD42AF470E19}" presName="vert0" presStyleCnt="0">
        <dgm:presLayoutVars>
          <dgm:dir/>
          <dgm:animOne val="branch"/>
          <dgm:animLvl val="lvl"/>
        </dgm:presLayoutVars>
      </dgm:prSet>
      <dgm:spPr/>
    </dgm:pt>
    <dgm:pt modelId="{39D04215-6BC7-4666-BB2B-1C3D9FB40B9D}" type="pres">
      <dgm:prSet presAssocID="{C229C2DC-6691-4525-A8AC-D060B09B78A7}" presName="thickLine" presStyleLbl="alignNode1" presStyleIdx="0" presStyleCnt="7"/>
      <dgm:spPr/>
    </dgm:pt>
    <dgm:pt modelId="{D0A7C364-82AA-4687-BE19-BDCAC0FBE726}" type="pres">
      <dgm:prSet presAssocID="{C229C2DC-6691-4525-A8AC-D060B09B78A7}" presName="horz1" presStyleCnt="0"/>
      <dgm:spPr/>
    </dgm:pt>
    <dgm:pt modelId="{BE596EC1-FF34-4E55-A6A1-4121523344D4}" type="pres">
      <dgm:prSet presAssocID="{C229C2DC-6691-4525-A8AC-D060B09B78A7}" presName="tx1" presStyleLbl="revTx" presStyleIdx="0" presStyleCnt="7"/>
      <dgm:spPr/>
    </dgm:pt>
    <dgm:pt modelId="{BE2FECDE-F90A-495F-9CE8-56B05CB2791E}" type="pres">
      <dgm:prSet presAssocID="{C229C2DC-6691-4525-A8AC-D060B09B78A7}" presName="vert1" presStyleCnt="0"/>
      <dgm:spPr/>
    </dgm:pt>
    <dgm:pt modelId="{AEBDDED3-C62C-4873-9A51-76C73553D1FE}" type="pres">
      <dgm:prSet presAssocID="{C6DD27DE-FEF7-4657-92DE-898AC061E32A}" presName="thickLine" presStyleLbl="alignNode1" presStyleIdx="1" presStyleCnt="7"/>
      <dgm:spPr/>
    </dgm:pt>
    <dgm:pt modelId="{4CA34B16-72CF-4135-93E8-64E1A06CDEFD}" type="pres">
      <dgm:prSet presAssocID="{C6DD27DE-FEF7-4657-92DE-898AC061E32A}" presName="horz1" presStyleCnt="0"/>
      <dgm:spPr/>
    </dgm:pt>
    <dgm:pt modelId="{5E347DDA-9F63-4F5D-99C5-E4866CC27CD4}" type="pres">
      <dgm:prSet presAssocID="{C6DD27DE-FEF7-4657-92DE-898AC061E32A}" presName="tx1" presStyleLbl="revTx" presStyleIdx="1" presStyleCnt="7"/>
      <dgm:spPr/>
    </dgm:pt>
    <dgm:pt modelId="{97A48B76-A8C6-41F1-AB56-CC535E84CF3A}" type="pres">
      <dgm:prSet presAssocID="{C6DD27DE-FEF7-4657-92DE-898AC061E32A}" presName="vert1" presStyleCnt="0"/>
      <dgm:spPr/>
    </dgm:pt>
    <dgm:pt modelId="{0AFFE73A-A710-4640-967E-B0640C6969ED}" type="pres">
      <dgm:prSet presAssocID="{1F47A2C2-ED60-4825-B0EB-82733E30A196}" presName="thickLine" presStyleLbl="alignNode1" presStyleIdx="2" presStyleCnt="7"/>
      <dgm:spPr/>
    </dgm:pt>
    <dgm:pt modelId="{C8A5E5FF-0E05-43A8-8CAB-570F7C66BC94}" type="pres">
      <dgm:prSet presAssocID="{1F47A2C2-ED60-4825-B0EB-82733E30A196}" presName="horz1" presStyleCnt="0"/>
      <dgm:spPr/>
    </dgm:pt>
    <dgm:pt modelId="{E5F43494-BC7D-4E67-9B28-0E9E1A5BE182}" type="pres">
      <dgm:prSet presAssocID="{1F47A2C2-ED60-4825-B0EB-82733E30A196}" presName="tx1" presStyleLbl="revTx" presStyleIdx="2" presStyleCnt="7"/>
      <dgm:spPr/>
    </dgm:pt>
    <dgm:pt modelId="{B6C5361C-20EC-463F-82EC-5383B7E2C56A}" type="pres">
      <dgm:prSet presAssocID="{1F47A2C2-ED60-4825-B0EB-82733E30A196}" presName="vert1" presStyleCnt="0"/>
      <dgm:spPr/>
    </dgm:pt>
    <dgm:pt modelId="{06A688C4-8C83-49A2-963F-80B3EE9C50F4}" type="pres">
      <dgm:prSet presAssocID="{94B33FF7-71C6-408F-B30D-E2E66D9C075A}" presName="thickLine" presStyleLbl="alignNode1" presStyleIdx="3" presStyleCnt="7"/>
      <dgm:spPr/>
    </dgm:pt>
    <dgm:pt modelId="{70481608-EBBD-46C5-9D50-5751D49D9DE1}" type="pres">
      <dgm:prSet presAssocID="{94B33FF7-71C6-408F-B30D-E2E66D9C075A}" presName="horz1" presStyleCnt="0"/>
      <dgm:spPr/>
    </dgm:pt>
    <dgm:pt modelId="{F3CB451B-D0F5-4372-B5A6-1E1AC84DB20B}" type="pres">
      <dgm:prSet presAssocID="{94B33FF7-71C6-408F-B30D-E2E66D9C075A}" presName="tx1" presStyleLbl="revTx" presStyleIdx="3" presStyleCnt="7"/>
      <dgm:spPr/>
    </dgm:pt>
    <dgm:pt modelId="{D6169790-3E15-4A5E-931F-194AFEFB7F41}" type="pres">
      <dgm:prSet presAssocID="{94B33FF7-71C6-408F-B30D-E2E66D9C075A}" presName="vert1" presStyleCnt="0"/>
      <dgm:spPr/>
    </dgm:pt>
    <dgm:pt modelId="{E05CFB60-2D71-4EE8-BAAD-2F71C79912A0}" type="pres">
      <dgm:prSet presAssocID="{70A3EBBC-4316-4D26-B059-F9BA68BF6D60}" presName="thickLine" presStyleLbl="alignNode1" presStyleIdx="4" presStyleCnt="7"/>
      <dgm:spPr/>
    </dgm:pt>
    <dgm:pt modelId="{6FF2FC48-E814-48AF-9874-83A061A09785}" type="pres">
      <dgm:prSet presAssocID="{70A3EBBC-4316-4D26-B059-F9BA68BF6D60}" presName="horz1" presStyleCnt="0"/>
      <dgm:spPr/>
    </dgm:pt>
    <dgm:pt modelId="{CF86E0A9-807C-4CA2-9D7D-D9C3C54439A3}" type="pres">
      <dgm:prSet presAssocID="{70A3EBBC-4316-4D26-B059-F9BA68BF6D60}" presName="tx1" presStyleLbl="revTx" presStyleIdx="4" presStyleCnt="7"/>
      <dgm:spPr/>
    </dgm:pt>
    <dgm:pt modelId="{E36C7BCD-8162-476E-90F3-99268AFAA31C}" type="pres">
      <dgm:prSet presAssocID="{70A3EBBC-4316-4D26-B059-F9BA68BF6D60}" presName="vert1" presStyleCnt="0"/>
      <dgm:spPr/>
    </dgm:pt>
    <dgm:pt modelId="{6E440387-61D4-40A0-9657-C5AFC144B5DA}" type="pres">
      <dgm:prSet presAssocID="{0F9050E5-372D-49F8-AE32-81E076D1AC2B}" presName="thickLine" presStyleLbl="alignNode1" presStyleIdx="5" presStyleCnt="7"/>
      <dgm:spPr/>
    </dgm:pt>
    <dgm:pt modelId="{5D91F96E-A3B2-4B22-B887-EB042C170F32}" type="pres">
      <dgm:prSet presAssocID="{0F9050E5-372D-49F8-AE32-81E076D1AC2B}" presName="horz1" presStyleCnt="0"/>
      <dgm:spPr/>
    </dgm:pt>
    <dgm:pt modelId="{2478FFFE-411A-4E8A-869A-49E7C47D8308}" type="pres">
      <dgm:prSet presAssocID="{0F9050E5-372D-49F8-AE32-81E076D1AC2B}" presName="tx1" presStyleLbl="revTx" presStyleIdx="5" presStyleCnt="7"/>
      <dgm:spPr/>
    </dgm:pt>
    <dgm:pt modelId="{9CA09BDF-D8B1-4CCC-90F0-B5698B7A2B1A}" type="pres">
      <dgm:prSet presAssocID="{0F9050E5-372D-49F8-AE32-81E076D1AC2B}" presName="vert1" presStyleCnt="0"/>
      <dgm:spPr/>
    </dgm:pt>
    <dgm:pt modelId="{6D3F243A-69B1-4FCD-ADF1-8352128C10FC}" type="pres">
      <dgm:prSet presAssocID="{DA4DFD62-1C69-48E2-9FEB-21DA7291011A}" presName="thickLine" presStyleLbl="alignNode1" presStyleIdx="6" presStyleCnt="7"/>
      <dgm:spPr/>
    </dgm:pt>
    <dgm:pt modelId="{64B47B29-7246-408A-BBAB-AE79816B95AD}" type="pres">
      <dgm:prSet presAssocID="{DA4DFD62-1C69-48E2-9FEB-21DA7291011A}" presName="horz1" presStyleCnt="0"/>
      <dgm:spPr/>
    </dgm:pt>
    <dgm:pt modelId="{420C9CF7-355B-4AEB-BB25-B9DDFC644A5F}" type="pres">
      <dgm:prSet presAssocID="{DA4DFD62-1C69-48E2-9FEB-21DA7291011A}" presName="tx1" presStyleLbl="revTx" presStyleIdx="6" presStyleCnt="7"/>
      <dgm:spPr/>
    </dgm:pt>
    <dgm:pt modelId="{66D5785C-DBB0-4B21-AC05-08F1E8A85383}" type="pres">
      <dgm:prSet presAssocID="{DA4DFD62-1C69-48E2-9FEB-21DA7291011A}" presName="vert1" presStyleCnt="0"/>
      <dgm:spPr/>
    </dgm:pt>
  </dgm:ptLst>
  <dgm:cxnLst>
    <dgm:cxn modelId="{1F70E206-C26D-4506-9352-2D3DFCFB3E2F}" srcId="{1D53C229-CA74-43E0-8B10-FD42AF470E19}" destId="{C6DD27DE-FEF7-4657-92DE-898AC061E32A}" srcOrd="1" destOrd="0" parTransId="{C2606304-B776-4425-8927-E0E4F48F8005}" sibTransId="{E31FA08E-4AA2-4B66-A7C1-4AE06CFEBFC3}"/>
    <dgm:cxn modelId="{03A04407-A18C-4F64-A3E8-ECBF5CD5CE5F}" srcId="{1D53C229-CA74-43E0-8B10-FD42AF470E19}" destId="{1F47A2C2-ED60-4825-B0EB-82733E30A196}" srcOrd="2" destOrd="0" parTransId="{9FBD25CF-46BC-4CA2-9396-F92F4BD9F6C5}" sibTransId="{8D185F3C-F34F-407B-911B-AA9ACE9224CE}"/>
    <dgm:cxn modelId="{0C728A0C-D7B4-4B90-9838-387668922763}" srcId="{1D53C229-CA74-43E0-8B10-FD42AF470E19}" destId="{DA4DFD62-1C69-48E2-9FEB-21DA7291011A}" srcOrd="6" destOrd="0" parTransId="{4542EB25-036D-40D4-A4F8-F2DDC5774986}" sibTransId="{A42B2AA6-0031-425D-A780-790C2B1B76A4}"/>
    <dgm:cxn modelId="{EA7F9C12-A8E4-41FA-8267-A8B6BDE19943}" type="presOf" srcId="{C6DD27DE-FEF7-4657-92DE-898AC061E32A}" destId="{5E347DDA-9F63-4F5D-99C5-E4866CC27CD4}" srcOrd="0" destOrd="0" presId="urn:microsoft.com/office/officeart/2008/layout/LinedList"/>
    <dgm:cxn modelId="{D4002723-33ED-44BA-92C3-8952C7672B11}" type="presOf" srcId="{94B33FF7-71C6-408F-B30D-E2E66D9C075A}" destId="{F3CB451B-D0F5-4372-B5A6-1E1AC84DB20B}" srcOrd="0" destOrd="0" presId="urn:microsoft.com/office/officeart/2008/layout/LinedList"/>
    <dgm:cxn modelId="{AAE58D39-54E8-4907-9A9A-4D6F90052C90}" srcId="{1D53C229-CA74-43E0-8B10-FD42AF470E19}" destId="{94B33FF7-71C6-408F-B30D-E2E66D9C075A}" srcOrd="3" destOrd="0" parTransId="{9FDC3FEB-903E-4799-9CEF-74F31CD409CA}" sibTransId="{25143173-FD14-4BFA-BE4F-56CAFF7F48AF}"/>
    <dgm:cxn modelId="{2626C23B-C289-4566-AA7F-748869783B51}" type="presOf" srcId="{1D53C229-CA74-43E0-8B10-FD42AF470E19}" destId="{E1F1B5D0-88BE-422F-BC6B-41209E7D05A3}" srcOrd="0" destOrd="0" presId="urn:microsoft.com/office/officeart/2008/layout/LinedList"/>
    <dgm:cxn modelId="{A3FFEC61-9CCC-4F54-890E-240F0336277B}" type="presOf" srcId="{C229C2DC-6691-4525-A8AC-D060B09B78A7}" destId="{BE596EC1-FF34-4E55-A6A1-4121523344D4}" srcOrd="0" destOrd="0" presId="urn:microsoft.com/office/officeart/2008/layout/LinedList"/>
    <dgm:cxn modelId="{35B7FE62-A40F-401B-9DD6-A7752959B73E}" type="presOf" srcId="{70A3EBBC-4316-4D26-B059-F9BA68BF6D60}" destId="{CF86E0A9-807C-4CA2-9D7D-D9C3C54439A3}" srcOrd="0" destOrd="0" presId="urn:microsoft.com/office/officeart/2008/layout/LinedList"/>
    <dgm:cxn modelId="{1F3E2C68-1AD4-401C-9466-D1970DBC9535}" srcId="{1D53C229-CA74-43E0-8B10-FD42AF470E19}" destId="{C229C2DC-6691-4525-A8AC-D060B09B78A7}" srcOrd="0" destOrd="0" parTransId="{3DDA3C65-C730-401F-ADAA-C0153C5A9EC1}" sibTransId="{84FA765C-52EC-47DE-ABB8-166ED2486CAD}"/>
    <dgm:cxn modelId="{14904E4D-6D13-4C65-BA8C-0C00DCD568B4}" type="presOf" srcId="{0F9050E5-372D-49F8-AE32-81E076D1AC2B}" destId="{2478FFFE-411A-4E8A-869A-49E7C47D8308}" srcOrd="0" destOrd="0" presId="urn:microsoft.com/office/officeart/2008/layout/LinedList"/>
    <dgm:cxn modelId="{9274AF7D-1E50-4796-A551-E235F3FE4AB3}" srcId="{1D53C229-CA74-43E0-8B10-FD42AF470E19}" destId="{70A3EBBC-4316-4D26-B059-F9BA68BF6D60}" srcOrd="4" destOrd="0" parTransId="{B34F2568-1696-49A7-84E4-7FC7227203FA}" sibTransId="{18EDD529-DC84-434E-90A4-42F23AA94E52}"/>
    <dgm:cxn modelId="{25FFF886-581C-4292-8907-5B9CF4B237A5}" type="presOf" srcId="{DA4DFD62-1C69-48E2-9FEB-21DA7291011A}" destId="{420C9CF7-355B-4AEB-BB25-B9DDFC644A5F}" srcOrd="0" destOrd="0" presId="urn:microsoft.com/office/officeart/2008/layout/LinedList"/>
    <dgm:cxn modelId="{A595E38E-9B93-4556-8822-3E0050D31384}" type="presOf" srcId="{1F47A2C2-ED60-4825-B0EB-82733E30A196}" destId="{E5F43494-BC7D-4E67-9B28-0E9E1A5BE182}" srcOrd="0" destOrd="0" presId="urn:microsoft.com/office/officeart/2008/layout/LinedList"/>
    <dgm:cxn modelId="{4105C9D6-024F-4747-B1B2-60578E81F9EA}" srcId="{1D53C229-CA74-43E0-8B10-FD42AF470E19}" destId="{0F9050E5-372D-49F8-AE32-81E076D1AC2B}" srcOrd="5" destOrd="0" parTransId="{5E0548DF-71D0-47AA-AE2A-3994E84BF357}" sibTransId="{90094E4B-71D6-4A0D-9A24-0721E7687C53}"/>
    <dgm:cxn modelId="{87DEB3BF-9D6C-4F1B-AFB4-70A2C942B550}" type="presParOf" srcId="{E1F1B5D0-88BE-422F-BC6B-41209E7D05A3}" destId="{39D04215-6BC7-4666-BB2B-1C3D9FB40B9D}" srcOrd="0" destOrd="0" presId="urn:microsoft.com/office/officeart/2008/layout/LinedList"/>
    <dgm:cxn modelId="{33B3449F-D169-4864-A5DF-9AF85B8F1BDA}" type="presParOf" srcId="{E1F1B5D0-88BE-422F-BC6B-41209E7D05A3}" destId="{D0A7C364-82AA-4687-BE19-BDCAC0FBE726}" srcOrd="1" destOrd="0" presId="urn:microsoft.com/office/officeart/2008/layout/LinedList"/>
    <dgm:cxn modelId="{7A21F246-A10C-4F12-B5A7-729A5AD9AD5F}" type="presParOf" srcId="{D0A7C364-82AA-4687-BE19-BDCAC0FBE726}" destId="{BE596EC1-FF34-4E55-A6A1-4121523344D4}" srcOrd="0" destOrd="0" presId="urn:microsoft.com/office/officeart/2008/layout/LinedList"/>
    <dgm:cxn modelId="{3565227C-A4B1-44D2-827A-C591D02376E5}" type="presParOf" srcId="{D0A7C364-82AA-4687-BE19-BDCAC0FBE726}" destId="{BE2FECDE-F90A-495F-9CE8-56B05CB2791E}" srcOrd="1" destOrd="0" presId="urn:microsoft.com/office/officeart/2008/layout/LinedList"/>
    <dgm:cxn modelId="{8ECABF8C-9FFF-4316-AAB2-5314FC44FBB5}" type="presParOf" srcId="{E1F1B5D0-88BE-422F-BC6B-41209E7D05A3}" destId="{AEBDDED3-C62C-4873-9A51-76C73553D1FE}" srcOrd="2" destOrd="0" presId="urn:microsoft.com/office/officeart/2008/layout/LinedList"/>
    <dgm:cxn modelId="{16AD96B9-125B-4946-A30A-692E8AC36E17}" type="presParOf" srcId="{E1F1B5D0-88BE-422F-BC6B-41209E7D05A3}" destId="{4CA34B16-72CF-4135-93E8-64E1A06CDEFD}" srcOrd="3" destOrd="0" presId="urn:microsoft.com/office/officeart/2008/layout/LinedList"/>
    <dgm:cxn modelId="{C841EF42-9F6F-4A72-958C-15498B8CBDBC}" type="presParOf" srcId="{4CA34B16-72CF-4135-93E8-64E1A06CDEFD}" destId="{5E347DDA-9F63-4F5D-99C5-E4866CC27CD4}" srcOrd="0" destOrd="0" presId="urn:microsoft.com/office/officeart/2008/layout/LinedList"/>
    <dgm:cxn modelId="{A8B1F1E0-B5D3-4DF9-8331-36BEEB3C11D6}" type="presParOf" srcId="{4CA34B16-72CF-4135-93E8-64E1A06CDEFD}" destId="{97A48B76-A8C6-41F1-AB56-CC535E84CF3A}" srcOrd="1" destOrd="0" presId="urn:microsoft.com/office/officeart/2008/layout/LinedList"/>
    <dgm:cxn modelId="{8EACAB97-8AFC-4D15-8A5C-C99F8838E330}" type="presParOf" srcId="{E1F1B5D0-88BE-422F-BC6B-41209E7D05A3}" destId="{0AFFE73A-A710-4640-967E-B0640C6969ED}" srcOrd="4" destOrd="0" presId="urn:microsoft.com/office/officeart/2008/layout/LinedList"/>
    <dgm:cxn modelId="{C297AB43-E97A-4405-8FD4-EC2D442EFB92}" type="presParOf" srcId="{E1F1B5D0-88BE-422F-BC6B-41209E7D05A3}" destId="{C8A5E5FF-0E05-43A8-8CAB-570F7C66BC94}" srcOrd="5" destOrd="0" presId="urn:microsoft.com/office/officeart/2008/layout/LinedList"/>
    <dgm:cxn modelId="{DD21335D-6242-48D2-9277-27E158ABD5E1}" type="presParOf" srcId="{C8A5E5FF-0E05-43A8-8CAB-570F7C66BC94}" destId="{E5F43494-BC7D-4E67-9B28-0E9E1A5BE182}" srcOrd="0" destOrd="0" presId="urn:microsoft.com/office/officeart/2008/layout/LinedList"/>
    <dgm:cxn modelId="{ADD25298-CF12-49AB-A5EE-55099859B425}" type="presParOf" srcId="{C8A5E5FF-0E05-43A8-8CAB-570F7C66BC94}" destId="{B6C5361C-20EC-463F-82EC-5383B7E2C56A}" srcOrd="1" destOrd="0" presId="urn:microsoft.com/office/officeart/2008/layout/LinedList"/>
    <dgm:cxn modelId="{037CFC26-7D3B-415D-9DB9-5525A060ABFF}" type="presParOf" srcId="{E1F1B5D0-88BE-422F-BC6B-41209E7D05A3}" destId="{06A688C4-8C83-49A2-963F-80B3EE9C50F4}" srcOrd="6" destOrd="0" presId="urn:microsoft.com/office/officeart/2008/layout/LinedList"/>
    <dgm:cxn modelId="{BA737D98-0D27-43E5-8D4A-CDB423A3BC0E}" type="presParOf" srcId="{E1F1B5D0-88BE-422F-BC6B-41209E7D05A3}" destId="{70481608-EBBD-46C5-9D50-5751D49D9DE1}" srcOrd="7" destOrd="0" presId="urn:microsoft.com/office/officeart/2008/layout/LinedList"/>
    <dgm:cxn modelId="{2D1E21CF-9C88-44AC-97E1-5A2A849953EB}" type="presParOf" srcId="{70481608-EBBD-46C5-9D50-5751D49D9DE1}" destId="{F3CB451B-D0F5-4372-B5A6-1E1AC84DB20B}" srcOrd="0" destOrd="0" presId="urn:microsoft.com/office/officeart/2008/layout/LinedList"/>
    <dgm:cxn modelId="{575A197C-5AEF-4E67-BC91-F0680424B390}" type="presParOf" srcId="{70481608-EBBD-46C5-9D50-5751D49D9DE1}" destId="{D6169790-3E15-4A5E-931F-194AFEFB7F41}" srcOrd="1" destOrd="0" presId="urn:microsoft.com/office/officeart/2008/layout/LinedList"/>
    <dgm:cxn modelId="{29C611B5-FAB9-420D-8112-F21FC1C69707}" type="presParOf" srcId="{E1F1B5D0-88BE-422F-BC6B-41209E7D05A3}" destId="{E05CFB60-2D71-4EE8-BAAD-2F71C79912A0}" srcOrd="8" destOrd="0" presId="urn:microsoft.com/office/officeart/2008/layout/LinedList"/>
    <dgm:cxn modelId="{AE143F96-24B1-431E-9D92-C61D31DDB7EE}" type="presParOf" srcId="{E1F1B5D0-88BE-422F-BC6B-41209E7D05A3}" destId="{6FF2FC48-E814-48AF-9874-83A061A09785}" srcOrd="9" destOrd="0" presId="urn:microsoft.com/office/officeart/2008/layout/LinedList"/>
    <dgm:cxn modelId="{04FA9B40-487C-4F8B-B87D-E3F999B261E2}" type="presParOf" srcId="{6FF2FC48-E814-48AF-9874-83A061A09785}" destId="{CF86E0A9-807C-4CA2-9D7D-D9C3C54439A3}" srcOrd="0" destOrd="0" presId="urn:microsoft.com/office/officeart/2008/layout/LinedList"/>
    <dgm:cxn modelId="{38656407-268B-42AB-8999-72D882FD8989}" type="presParOf" srcId="{6FF2FC48-E814-48AF-9874-83A061A09785}" destId="{E36C7BCD-8162-476E-90F3-99268AFAA31C}" srcOrd="1" destOrd="0" presId="urn:microsoft.com/office/officeart/2008/layout/LinedList"/>
    <dgm:cxn modelId="{EE4ACD44-6B78-4AD3-ADDF-AEB229577767}" type="presParOf" srcId="{E1F1B5D0-88BE-422F-BC6B-41209E7D05A3}" destId="{6E440387-61D4-40A0-9657-C5AFC144B5DA}" srcOrd="10" destOrd="0" presId="urn:microsoft.com/office/officeart/2008/layout/LinedList"/>
    <dgm:cxn modelId="{0E05C231-3200-4607-9984-F70CCAE48658}" type="presParOf" srcId="{E1F1B5D0-88BE-422F-BC6B-41209E7D05A3}" destId="{5D91F96E-A3B2-4B22-B887-EB042C170F32}" srcOrd="11" destOrd="0" presId="urn:microsoft.com/office/officeart/2008/layout/LinedList"/>
    <dgm:cxn modelId="{5A394463-DF3C-40B5-BB5A-520946F07AFF}" type="presParOf" srcId="{5D91F96E-A3B2-4B22-B887-EB042C170F32}" destId="{2478FFFE-411A-4E8A-869A-49E7C47D8308}" srcOrd="0" destOrd="0" presId="urn:microsoft.com/office/officeart/2008/layout/LinedList"/>
    <dgm:cxn modelId="{C27CDB2B-5BB3-48AB-A4E0-A2F57691BC45}" type="presParOf" srcId="{5D91F96E-A3B2-4B22-B887-EB042C170F32}" destId="{9CA09BDF-D8B1-4CCC-90F0-B5698B7A2B1A}" srcOrd="1" destOrd="0" presId="urn:microsoft.com/office/officeart/2008/layout/LinedList"/>
    <dgm:cxn modelId="{1DB25493-94F6-45ED-B875-77B2F96A4D3D}" type="presParOf" srcId="{E1F1B5D0-88BE-422F-BC6B-41209E7D05A3}" destId="{6D3F243A-69B1-4FCD-ADF1-8352128C10FC}" srcOrd="12" destOrd="0" presId="urn:microsoft.com/office/officeart/2008/layout/LinedList"/>
    <dgm:cxn modelId="{92E862E2-C563-4D7E-AD40-94966BE4733E}" type="presParOf" srcId="{E1F1B5D0-88BE-422F-BC6B-41209E7D05A3}" destId="{64B47B29-7246-408A-BBAB-AE79816B95AD}" srcOrd="13" destOrd="0" presId="urn:microsoft.com/office/officeart/2008/layout/LinedList"/>
    <dgm:cxn modelId="{8630CCFF-77DA-49A6-A36B-B64A34D6C8F7}" type="presParOf" srcId="{64B47B29-7246-408A-BBAB-AE79816B95AD}" destId="{420C9CF7-355B-4AEB-BB25-B9DDFC644A5F}" srcOrd="0" destOrd="0" presId="urn:microsoft.com/office/officeart/2008/layout/LinedList"/>
    <dgm:cxn modelId="{A0EFA274-DB2F-4ED8-8848-012EE82105F2}" type="presParOf" srcId="{64B47B29-7246-408A-BBAB-AE79816B95AD}" destId="{66D5785C-DBB0-4B21-AC05-08F1E8A8538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80556F4-2CBF-435A-9BA0-0AF644FCFD53}" type="doc">
      <dgm:prSet loTypeId="urn:microsoft.com/office/officeart/2005/8/layout/hierarchy2" loCatId="hierarchy" qsTypeId="urn:microsoft.com/office/officeart/2005/8/quickstyle/simple1" qsCatId="simple" csTypeId="urn:microsoft.com/office/officeart/2005/8/colors/colorful2" csCatId="colorful"/>
      <dgm:spPr/>
      <dgm:t>
        <a:bodyPr/>
        <a:lstStyle/>
        <a:p>
          <a:endParaRPr lang="en-US"/>
        </a:p>
      </dgm:t>
    </dgm:pt>
    <dgm:pt modelId="{1F85C626-A623-4281-879A-C510BA652C61}">
      <dgm:prSet/>
      <dgm:spPr/>
      <dgm:t>
        <a:bodyPr/>
        <a:lstStyle/>
        <a:p>
          <a:r>
            <a:rPr lang="en-GB" b="1"/>
            <a:t>2. Dopamine and reward</a:t>
          </a:r>
          <a:endParaRPr lang="en-US"/>
        </a:p>
      </dgm:t>
    </dgm:pt>
    <dgm:pt modelId="{F9F86327-7C83-4048-AAC1-C230072485B3}" type="parTrans" cxnId="{0C8B2F15-D51F-451F-A5E0-587DFEB03793}">
      <dgm:prSet/>
      <dgm:spPr/>
      <dgm:t>
        <a:bodyPr/>
        <a:lstStyle/>
        <a:p>
          <a:endParaRPr lang="en-US"/>
        </a:p>
      </dgm:t>
    </dgm:pt>
    <dgm:pt modelId="{7208F67B-FDB8-4EBE-8E0D-D83512545247}" type="sibTrans" cxnId="{0C8B2F15-D51F-451F-A5E0-587DFEB03793}">
      <dgm:prSet/>
      <dgm:spPr/>
      <dgm:t>
        <a:bodyPr/>
        <a:lstStyle/>
        <a:p>
          <a:endParaRPr lang="en-US"/>
        </a:p>
      </dgm:t>
    </dgm:pt>
    <dgm:pt modelId="{B7DDBA3E-971A-4EF6-AE83-C531BA11DCEC}">
      <dgm:prSet/>
      <dgm:spPr/>
      <dgm:t>
        <a:bodyPr/>
        <a:lstStyle/>
        <a:p>
          <a:r>
            <a:rPr lang="en-GB"/>
            <a:t>Nicotine from vaping increases </a:t>
          </a:r>
          <a:r>
            <a:rPr lang="en-GB" b="1"/>
            <a:t>dopamine</a:t>
          </a:r>
          <a:r>
            <a:rPr lang="en-GB"/>
            <a:t> in the</a:t>
          </a:r>
          <a:br>
            <a:rPr lang="en-GB"/>
          </a:br>
          <a:r>
            <a:rPr lang="en-GB" b="1"/>
            <a:t>mesolimbic pathway</a:t>
          </a:r>
          <a:endParaRPr lang="en-US"/>
        </a:p>
      </dgm:t>
    </dgm:pt>
    <dgm:pt modelId="{E0C09824-CD14-40E4-922C-FF3FFB096715}" type="parTrans" cxnId="{599B42D0-315A-4DA9-A9EC-E12CF0497AB6}">
      <dgm:prSet/>
      <dgm:spPr/>
      <dgm:t>
        <a:bodyPr/>
        <a:lstStyle/>
        <a:p>
          <a:endParaRPr lang="en-US"/>
        </a:p>
      </dgm:t>
    </dgm:pt>
    <dgm:pt modelId="{167FFDF0-2B05-441E-B9E7-F0B758487801}" type="sibTrans" cxnId="{599B42D0-315A-4DA9-A9EC-E12CF0497AB6}">
      <dgm:prSet/>
      <dgm:spPr/>
      <dgm:t>
        <a:bodyPr/>
        <a:lstStyle/>
        <a:p>
          <a:endParaRPr lang="en-US"/>
        </a:p>
      </dgm:t>
    </dgm:pt>
    <dgm:pt modelId="{24756DFF-C6AA-4793-940A-DCD448C7AADA}">
      <dgm:prSet/>
      <dgm:spPr/>
      <dgm:t>
        <a:bodyPr/>
        <a:lstStyle/>
        <a:p>
          <a:r>
            <a:rPr lang="en-GB"/>
            <a:t>Effects:</a:t>
          </a:r>
          <a:endParaRPr lang="en-US"/>
        </a:p>
      </dgm:t>
    </dgm:pt>
    <dgm:pt modelId="{FB5BB38E-52CB-48E2-B47B-2E1EB336AECB}" type="parTrans" cxnId="{DA2534B7-B0CA-4ED8-9C9D-836B656DDF98}">
      <dgm:prSet/>
      <dgm:spPr/>
      <dgm:t>
        <a:bodyPr/>
        <a:lstStyle/>
        <a:p>
          <a:endParaRPr lang="en-US"/>
        </a:p>
      </dgm:t>
    </dgm:pt>
    <dgm:pt modelId="{CEB34EDE-A2CF-4F17-855C-5B50B50D385E}" type="sibTrans" cxnId="{DA2534B7-B0CA-4ED8-9C9D-836B656DDF98}">
      <dgm:prSet/>
      <dgm:spPr/>
      <dgm:t>
        <a:bodyPr/>
        <a:lstStyle/>
        <a:p>
          <a:endParaRPr lang="en-US"/>
        </a:p>
      </dgm:t>
    </dgm:pt>
    <dgm:pt modelId="{58849703-D82A-44D1-AC81-71D1FE335410}">
      <dgm:prSet/>
      <dgm:spPr/>
      <dgm:t>
        <a:bodyPr/>
        <a:lstStyle/>
        <a:p>
          <a:r>
            <a:rPr lang="en-GB"/>
            <a:t>Pleasure </a:t>
          </a:r>
          <a:endParaRPr lang="en-US"/>
        </a:p>
      </dgm:t>
    </dgm:pt>
    <dgm:pt modelId="{3B95E039-FCB9-44E5-9EB5-289C100F94F5}" type="parTrans" cxnId="{4B82809E-826B-44A1-820B-1C840F3D0C49}">
      <dgm:prSet/>
      <dgm:spPr/>
      <dgm:t>
        <a:bodyPr/>
        <a:lstStyle/>
        <a:p>
          <a:endParaRPr lang="en-US"/>
        </a:p>
      </dgm:t>
    </dgm:pt>
    <dgm:pt modelId="{ADC6BC31-C31C-44B1-A4AC-C202EC13701D}" type="sibTrans" cxnId="{4B82809E-826B-44A1-820B-1C840F3D0C49}">
      <dgm:prSet/>
      <dgm:spPr/>
      <dgm:t>
        <a:bodyPr/>
        <a:lstStyle/>
        <a:p>
          <a:endParaRPr lang="en-US"/>
        </a:p>
      </dgm:t>
    </dgm:pt>
    <dgm:pt modelId="{E9E85CC3-35C9-4243-834D-9FBB16B10013}">
      <dgm:prSet/>
      <dgm:spPr/>
      <dgm:t>
        <a:bodyPr/>
        <a:lstStyle/>
        <a:p>
          <a:r>
            <a:rPr lang="en-GB"/>
            <a:t>Stress relief (short-term) </a:t>
          </a:r>
          <a:endParaRPr lang="en-US"/>
        </a:p>
      </dgm:t>
    </dgm:pt>
    <dgm:pt modelId="{9E40E763-5BCB-4099-8541-8251E59102EB}" type="parTrans" cxnId="{AEF24FA6-1C3F-4AB3-96D0-9F39ED5374C6}">
      <dgm:prSet/>
      <dgm:spPr/>
      <dgm:t>
        <a:bodyPr/>
        <a:lstStyle/>
        <a:p>
          <a:endParaRPr lang="en-US"/>
        </a:p>
      </dgm:t>
    </dgm:pt>
    <dgm:pt modelId="{FE01BD37-DAD2-4BC2-8764-69394C28A71A}" type="sibTrans" cxnId="{AEF24FA6-1C3F-4AB3-96D0-9F39ED5374C6}">
      <dgm:prSet/>
      <dgm:spPr/>
      <dgm:t>
        <a:bodyPr/>
        <a:lstStyle/>
        <a:p>
          <a:endParaRPr lang="en-US"/>
        </a:p>
      </dgm:t>
    </dgm:pt>
    <dgm:pt modelId="{CD374DA7-B2B7-4F05-A493-EFF094E6A9D4}">
      <dgm:prSet/>
      <dgm:spPr/>
      <dgm:t>
        <a:bodyPr/>
        <a:lstStyle/>
        <a:p>
          <a:r>
            <a:rPr lang="en-GB"/>
            <a:t>Reinforcement (“keep doing this”) </a:t>
          </a:r>
          <a:endParaRPr lang="en-US"/>
        </a:p>
      </dgm:t>
    </dgm:pt>
    <dgm:pt modelId="{B204A418-3116-4386-90FD-8A4DCC50A19B}" type="parTrans" cxnId="{A4A2C3DC-4041-46CB-ABEA-6B19424D28D3}">
      <dgm:prSet/>
      <dgm:spPr/>
      <dgm:t>
        <a:bodyPr/>
        <a:lstStyle/>
        <a:p>
          <a:endParaRPr lang="en-US"/>
        </a:p>
      </dgm:t>
    </dgm:pt>
    <dgm:pt modelId="{D1F7DAFE-789D-43B6-891C-27A573CC71AE}" type="sibTrans" cxnId="{A4A2C3DC-4041-46CB-ABEA-6B19424D28D3}">
      <dgm:prSet/>
      <dgm:spPr/>
      <dgm:t>
        <a:bodyPr/>
        <a:lstStyle/>
        <a:p>
          <a:endParaRPr lang="en-US"/>
        </a:p>
      </dgm:t>
    </dgm:pt>
    <dgm:pt modelId="{536379B1-D98E-4038-A763-3093059FACAF}">
      <dgm:prSet/>
      <dgm:spPr/>
      <dgm:t>
        <a:bodyPr/>
        <a:lstStyle/>
        <a:p>
          <a:r>
            <a:rPr lang="en-GB"/>
            <a:t>Because vaping can be done continuously, it may lead to </a:t>
          </a:r>
          <a:r>
            <a:rPr lang="en-GB" b="1"/>
            <a:t>more frequent dopamine stimulation</a:t>
          </a:r>
          <a:r>
            <a:rPr lang="en-GB"/>
            <a:t> than cigarettes.</a:t>
          </a:r>
          <a:endParaRPr lang="en-US"/>
        </a:p>
      </dgm:t>
    </dgm:pt>
    <dgm:pt modelId="{F4DA0440-6A69-45B4-B78C-97E951BECEF9}" type="parTrans" cxnId="{B3809D13-13D6-41B8-8C37-5A68FF7224F7}">
      <dgm:prSet/>
      <dgm:spPr/>
      <dgm:t>
        <a:bodyPr/>
        <a:lstStyle/>
        <a:p>
          <a:endParaRPr lang="en-US"/>
        </a:p>
      </dgm:t>
    </dgm:pt>
    <dgm:pt modelId="{237370F2-3FF4-46FE-8881-CCF540668343}" type="sibTrans" cxnId="{B3809D13-13D6-41B8-8C37-5A68FF7224F7}">
      <dgm:prSet/>
      <dgm:spPr/>
      <dgm:t>
        <a:bodyPr/>
        <a:lstStyle/>
        <a:p>
          <a:endParaRPr lang="en-US"/>
        </a:p>
      </dgm:t>
    </dgm:pt>
    <dgm:pt modelId="{F94E8C33-D1C6-402D-BC26-61408A8D201E}" type="pres">
      <dgm:prSet presAssocID="{B80556F4-2CBF-435A-9BA0-0AF644FCFD53}" presName="diagram" presStyleCnt="0">
        <dgm:presLayoutVars>
          <dgm:chPref val="1"/>
          <dgm:dir/>
          <dgm:animOne val="branch"/>
          <dgm:animLvl val="lvl"/>
          <dgm:resizeHandles val="exact"/>
        </dgm:presLayoutVars>
      </dgm:prSet>
      <dgm:spPr/>
    </dgm:pt>
    <dgm:pt modelId="{7C29F79B-154A-4BFA-BE80-648185CA89E1}" type="pres">
      <dgm:prSet presAssocID="{1F85C626-A623-4281-879A-C510BA652C61}" presName="root1" presStyleCnt="0"/>
      <dgm:spPr/>
    </dgm:pt>
    <dgm:pt modelId="{E2B5AC8E-970E-42E1-A6D1-6E690D98509D}" type="pres">
      <dgm:prSet presAssocID="{1F85C626-A623-4281-879A-C510BA652C61}" presName="LevelOneTextNode" presStyleLbl="node0" presStyleIdx="0" presStyleCnt="4">
        <dgm:presLayoutVars>
          <dgm:chPref val="3"/>
        </dgm:presLayoutVars>
      </dgm:prSet>
      <dgm:spPr/>
    </dgm:pt>
    <dgm:pt modelId="{A1B879C6-9E77-4579-8018-F1B24ED76AB4}" type="pres">
      <dgm:prSet presAssocID="{1F85C626-A623-4281-879A-C510BA652C61}" presName="level2hierChild" presStyleCnt="0"/>
      <dgm:spPr/>
    </dgm:pt>
    <dgm:pt modelId="{8DDF9856-557A-4791-A2F5-2D70298907EC}" type="pres">
      <dgm:prSet presAssocID="{B7DDBA3E-971A-4EF6-AE83-C531BA11DCEC}" presName="root1" presStyleCnt="0"/>
      <dgm:spPr/>
    </dgm:pt>
    <dgm:pt modelId="{0509751A-3351-4D78-A1BC-B972B5D03376}" type="pres">
      <dgm:prSet presAssocID="{B7DDBA3E-971A-4EF6-AE83-C531BA11DCEC}" presName="LevelOneTextNode" presStyleLbl="node0" presStyleIdx="1" presStyleCnt="4">
        <dgm:presLayoutVars>
          <dgm:chPref val="3"/>
        </dgm:presLayoutVars>
      </dgm:prSet>
      <dgm:spPr/>
    </dgm:pt>
    <dgm:pt modelId="{10A3DCF8-B82E-4B57-AD0C-EC3BED06CBB1}" type="pres">
      <dgm:prSet presAssocID="{B7DDBA3E-971A-4EF6-AE83-C531BA11DCEC}" presName="level2hierChild" presStyleCnt="0"/>
      <dgm:spPr/>
    </dgm:pt>
    <dgm:pt modelId="{34DDD857-92E7-4A82-92DF-6F79B11902D8}" type="pres">
      <dgm:prSet presAssocID="{24756DFF-C6AA-4793-940A-DCD448C7AADA}" presName="root1" presStyleCnt="0"/>
      <dgm:spPr/>
    </dgm:pt>
    <dgm:pt modelId="{09FC29CA-1953-4FE9-906C-F419835C5612}" type="pres">
      <dgm:prSet presAssocID="{24756DFF-C6AA-4793-940A-DCD448C7AADA}" presName="LevelOneTextNode" presStyleLbl="node0" presStyleIdx="2" presStyleCnt="4">
        <dgm:presLayoutVars>
          <dgm:chPref val="3"/>
        </dgm:presLayoutVars>
      </dgm:prSet>
      <dgm:spPr/>
    </dgm:pt>
    <dgm:pt modelId="{2AB92461-0650-409F-8FB2-8E311D6D20D2}" type="pres">
      <dgm:prSet presAssocID="{24756DFF-C6AA-4793-940A-DCD448C7AADA}" presName="level2hierChild" presStyleCnt="0"/>
      <dgm:spPr/>
    </dgm:pt>
    <dgm:pt modelId="{D2EBA36B-0B1F-4C77-9394-92E948DB86E0}" type="pres">
      <dgm:prSet presAssocID="{3B95E039-FCB9-44E5-9EB5-289C100F94F5}" presName="conn2-1" presStyleLbl="parChTrans1D2" presStyleIdx="0" presStyleCnt="3"/>
      <dgm:spPr/>
    </dgm:pt>
    <dgm:pt modelId="{72EA1859-F395-4F07-BB84-7B339A931023}" type="pres">
      <dgm:prSet presAssocID="{3B95E039-FCB9-44E5-9EB5-289C100F94F5}" presName="connTx" presStyleLbl="parChTrans1D2" presStyleIdx="0" presStyleCnt="3"/>
      <dgm:spPr/>
    </dgm:pt>
    <dgm:pt modelId="{B54D4C10-FBD2-459A-8F02-7FF955DC2967}" type="pres">
      <dgm:prSet presAssocID="{58849703-D82A-44D1-AC81-71D1FE335410}" presName="root2" presStyleCnt="0"/>
      <dgm:spPr/>
    </dgm:pt>
    <dgm:pt modelId="{32B2EFE2-2A7C-4428-8CBF-D4A13C098158}" type="pres">
      <dgm:prSet presAssocID="{58849703-D82A-44D1-AC81-71D1FE335410}" presName="LevelTwoTextNode" presStyleLbl="node2" presStyleIdx="0" presStyleCnt="3">
        <dgm:presLayoutVars>
          <dgm:chPref val="3"/>
        </dgm:presLayoutVars>
      </dgm:prSet>
      <dgm:spPr/>
    </dgm:pt>
    <dgm:pt modelId="{85EC68E4-A1C6-49B3-A044-AB6C8655C98B}" type="pres">
      <dgm:prSet presAssocID="{58849703-D82A-44D1-AC81-71D1FE335410}" presName="level3hierChild" presStyleCnt="0"/>
      <dgm:spPr/>
    </dgm:pt>
    <dgm:pt modelId="{79338ED9-93DF-4BFB-9499-2C9DA6802FC1}" type="pres">
      <dgm:prSet presAssocID="{9E40E763-5BCB-4099-8541-8251E59102EB}" presName="conn2-1" presStyleLbl="parChTrans1D2" presStyleIdx="1" presStyleCnt="3"/>
      <dgm:spPr/>
    </dgm:pt>
    <dgm:pt modelId="{05DB8D4B-5519-4769-B7BC-567B7412CE15}" type="pres">
      <dgm:prSet presAssocID="{9E40E763-5BCB-4099-8541-8251E59102EB}" presName="connTx" presStyleLbl="parChTrans1D2" presStyleIdx="1" presStyleCnt="3"/>
      <dgm:spPr/>
    </dgm:pt>
    <dgm:pt modelId="{06B569A9-F204-4576-9771-94FE002331B7}" type="pres">
      <dgm:prSet presAssocID="{E9E85CC3-35C9-4243-834D-9FBB16B10013}" presName="root2" presStyleCnt="0"/>
      <dgm:spPr/>
    </dgm:pt>
    <dgm:pt modelId="{E6500D97-C26B-467F-B33D-2B50F22E71F3}" type="pres">
      <dgm:prSet presAssocID="{E9E85CC3-35C9-4243-834D-9FBB16B10013}" presName="LevelTwoTextNode" presStyleLbl="node2" presStyleIdx="1" presStyleCnt="3">
        <dgm:presLayoutVars>
          <dgm:chPref val="3"/>
        </dgm:presLayoutVars>
      </dgm:prSet>
      <dgm:spPr/>
    </dgm:pt>
    <dgm:pt modelId="{A482E5ED-0ED0-4ACC-82F6-DBA3F21D0C6E}" type="pres">
      <dgm:prSet presAssocID="{E9E85CC3-35C9-4243-834D-9FBB16B10013}" presName="level3hierChild" presStyleCnt="0"/>
      <dgm:spPr/>
    </dgm:pt>
    <dgm:pt modelId="{A05C6A34-E7EA-48B6-9B2E-86B93B71EDA7}" type="pres">
      <dgm:prSet presAssocID="{B204A418-3116-4386-90FD-8A4DCC50A19B}" presName="conn2-1" presStyleLbl="parChTrans1D2" presStyleIdx="2" presStyleCnt="3"/>
      <dgm:spPr/>
    </dgm:pt>
    <dgm:pt modelId="{B53AEB60-43DB-4E03-A2C3-EA711BB07049}" type="pres">
      <dgm:prSet presAssocID="{B204A418-3116-4386-90FD-8A4DCC50A19B}" presName="connTx" presStyleLbl="parChTrans1D2" presStyleIdx="2" presStyleCnt="3"/>
      <dgm:spPr/>
    </dgm:pt>
    <dgm:pt modelId="{B65772FE-457D-4D71-BD87-8E7E2B1C89E4}" type="pres">
      <dgm:prSet presAssocID="{CD374DA7-B2B7-4F05-A493-EFF094E6A9D4}" presName="root2" presStyleCnt="0"/>
      <dgm:spPr/>
    </dgm:pt>
    <dgm:pt modelId="{5A3F036F-DC8F-44CC-B732-ED372D415E44}" type="pres">
      <dgm:prSet presAssocID="{CD374DA7-B2B7-4F05-A493-EFF094E6A9D4}" presName="LevelTwoTextNode" presStyleLbl="node2" presStyleIdx="2" presStyleCnt="3">
        <dgm:presLayoutVars>
          <dgm:chPref val="3"/>
        </dgm:presLayoutVars>
      </dgm:prSet>
      <dgm:spPr/>
    </dgm:pt>
    <dgm:pt modelId="{8C552E6D-D1E7-49D6-A5ED-D99C0235FA09}" type="pres">
      <dgm:prSet presAssocID="{CD374DA7-B2B7-4F05-A493-EFF094E6A9D4}" presName="level3hierChild" presStyleCnt="0"/>
      <dgm:spPr/>
    </dgm:pt>
    <dgm:pt modelId="{3FF6B370-A040-4650-9D1C-97146D25FE02}" type="pres">
      <dgm:prSet presAssocID="{536379B1-D98E-4038-A763-3093059FACAF}" presName="root1" presStyleCnt="0"/>
      <dgm:spPr/>
    </dgm:pt>
    <dgm:pt modelId="{B83F940E-8B92-41A4-BED8-382C64628625}" type="pres">
      <dgm:prSet presAssocID="{536379B1-D98E-4038-A763-3093059FACAF}" presName="LevelOneTextNode" presStyleLbl="node0" presStyleIdx="3" presStyleCnt="4">
        <dgm:presLayoutVars>
          <dgm:chPref val="3"/>
        </dgm:presLayoutVars>
      </dgm:prSet>
      <dgm:spPr/>
    </dgm:pt>
    <dgm:pt modelId="{33053A6E-30DA-437E-9872-AAC4BDAFBB07}" type="pres">
      <dgm:prSet presAssocID="{536379B1-D98E-4038-A763-3093059FACAF}" presName="level2hierChild" presStyleCnt="0"/>
      <dgm:spPr/>
    </dgm:pt>
  </dgm:ptLst>
  <dgm:cxnLst>
    <dgm:cxn modelId="{2358CB01-3196-4964-821C-D2AF480C6A21}" type="presOf" srcId="{B204A418-3116-4386-90FD-8A4DCC50A19B}" destId="{B53AEB60-43DB-4E03-A2C3-EA711BB07049}" srcOrd="1" destOrd="0" presId="urn:microsoft.com/office/officeart/2005/8/layout/hierarchy2"/>
    <dgm:cxn modelId="{B3809D13-13D6-41B8-8C37-5A68FF7224F7}" srcId="{B80556F4-2CBF-435A-9BA0-0AF644FCFD53}" destId="{536379B1-D98E-4038-A763-3093059FACAF}" srcOrd="3" destOrd="0" parTransId="{F4DA0440-6A69-45B4-B78C-97E951BECEF9}" sibTransId="{237370F2-3FF4-46FE-8881-CCF540668343}"/>
    <dgm:cxn modelId="{0C8B2F15-D51F-451F-A5E0-587DFEB03793}" srcId="{B80556F4-2CBF-435A-9BA0-0AF644FCFD53}" destId="{1F85C626-A623-4281-879A-C510BA652C61}" srcOrd="0" destOrd="0" parTransId="{F9F86327-7C83-4048-AAC1-C230072485B3}" sibTransId="{7208F67B-FDB8-4EBE-8E0D-D83512545247}"/>
    <dgm:cxn modelId="{251C5A16-8D1B-4265-8AB2-1794A11FF244}" type="presOf" srcId="{1F85C626-A623-4281-879A-C510BA652C61}" destId="{E2B5AC8E-970E-42E1-A6D1-6E690D98509D}" srcOrd="0" destOrd="0" presId="urn:microsoft.com/office/officeart/2005/8/layout/hierarchy2"/>
    <dgm:cxn modelId="{0B5DB925-65C4-479E-9D4A-BEC079F3A1B8}" type="presOf" srcId="{9E40E763-5BCB-4099-8541-8251E59102EB}" destId="{79338ED9-93DF-4BFB-9499-2C9DA6802FC1}" srcOrd="0" destOrd="0" presId="urn:microsoft.com/office/officeart/2005/8/layout/hierarchy2"/>
    <dgm:cxn modelId="{B6189429-6113-4609-964A-D9BBEFFECAEC}" type="presOf" srcId="{3B95E039-FCB9-44E5-9EB5-289C100F94F5}" destId="{D2EBA36B-0B1F-4C77-9394-92E948DB86E0}" srcOrd="0" destOrd="0" presId="urn:microsoft.com/office/officeart/2005/8/layout/hierarchy2"/>
    <dgm:cxn modelId="{EC2DD62C-EE77-4194-9BED-AE489E67D466}" type="presOf" srcId="{B204A418-3116-4386-90FD-8A4DCC50A19B}" destId="{A05C6A34-E7EA-48B6-9B2E-86B93B71EDA7}" srcOrd="0" destOrd="0" presId="urn:microsoft.com/office/officeart/2005/8/layout/hierarchy2"/>
    <dgm:cxn modelId="{1195BA38-60F8-4276-9722-E82FC5F34162}" type="presOf" srcId="{24756DFF-C6AA-4793-940A-DCD448C7AADA}" destId="{09FC29CA-1953-4FE9-906C-F419835C5612}" srcOrd="0" destOrd="0" presId="urn:microsoft.com/office/officeart/2005/8/layout/hierarchy2"/>
    <dgm:cxn modelId="{9E825039-6E14-4C00-927B-3FCEB815D76F}" type="presOf" srcId="{B80556F4-2CBF-435A-9BA0-0AF644FCFD53}" destId="{F94E8C33-D1C6-402D-BC26-61408A8D201E}" srcOrd="0" destOrd="0" presId="urn:microsoft.com/office/officeart/2005/8/layout/hierarchy2"/>
    <dgm:cxn modelId="{5BE0D747-3FC8-4B8B-B80E-F6CDE50E2E0A}" type="presOf" srcId="{3B95E039-FCB9-44E5-9EB5-289C100F94F5}" destId="{72EA1859-F395-4F07-BB84-7B339A931023}" srcOrd="1" destOrd="0" presId="urn:microsoft.com/office/officeart/2005/8/layout/hierarchy2"/>
    <dgm:cxn modelId="{81B86155-5169-41B4-A372-372080AC429B}" type="presOf" srcId="{58849703-D82A-44D1-AC81-71D1FE335410}" destId="{32B2EFE2-2A7C-4428-8CBF-D4A13C098158}" srcOrd="0" destOrd="0" presId="urn:microsoft.com/office/officeart/2005/8/layout/hierarchy2"/>
    <dgm:cxn modelId="{754D668F-412F-4B75-82E6-F5BD6F3091AA}" type="presOf" srcId="{CD374DA7-B2B7-4F05-A493-EFF094E6A9D4}" destId="{5A3F036F-DC8F-44CC-B732-ED372D415E44}" srcOrd="0" destOrd="0" presId="urn:microsoft.com/office/officeart/2005/8/layout/hierarchy2"/>
    <dgm:cxn modelId="{4B82809E-826B-44A1-820B-1C840F3D0C49}" srcId="{24756DFF-C6AA-4793-940A-DCD448C7AADA}" destId="{58849703-D82A-44D1-AC81-71D1FE335410}" srcOrd="0" destOrd="0" parTransId="{3B95E039-FCB9-44E5-9EB5-289C100F94F5}" sibTransId="{ADC6BC31-C31C-44B1-A4AC-C202EC13701D}"/>
    <dgm:cxn modelId="{AEF24FA6-1C3F-4AB3-96D0-9F39ED5374C6}" srcId="{24756DFF-C6AA-4793-940A-DCD448C7AADA}" destId="{E9E85CC3-35C9-4243-834D-9FBB16B10013}" srcOrd="1" destOrd="0" parTransId="{9E40E763-5BCB-4099-8541-8251E59102EB}" sibTransId="{FE01BD37-DAD2-4BC2-8764-69394C28A71A}"/>
    <dgm:cxn modelId="{EAB644B5-24D8-4998-B707-02153C99CD5E}" type="presOf" srcId="{B7DDBA3E-971A-4EF6-AE83-C531BA11DCEC}" destId="{0509751A-3351-4D78-A1BC-B972B5D03376}" srcOrd="0" destOrd="0" presId="urn:microsoft.com/office/officeart/2005/8/layout/hierarchy2"/>
    <dgm:cxn modelId="{9A29F5B5-EA0A-4546-AF8D-D4E6206C2216}" type="presOf" srcId="{536379B1-D98E-4038-A763-3093059FACAF}" destId="{B83F940E-8B92-41A4-BED8-382C64628625}" srcOrd="0" destOrd="0" presId="urn:microsoft.com/office/officeart/2005/8/layout/hierarchy2"/>
    <dgm:cxn modelId="{DA2534B7-B0CA-4ED8-9C9D-836B656DDF98}" srcId="{B80556F4-2CBF-435A-9BA0-0AF644FCFD53}" destId="{24756DFF-C6AA-4793-940A-DCD448C7AADA}" srcOrd="2" destOrd="0" parTransId="{FB5BB38E-52CB-48E2-B47B-2E1EB336AECB}" sibTransId="{CEB34EDE-A2CF-4F17-855C-5B50B50D385E}"/>
    <dgm:cxn modelId="{43063EBD-A1A8-444E-9E36-4ED66A10A7EC}" type="presOf" srcId="{E9E85CC3-35C9-4243-834D-9FBB16B10013}" destId="{E6500D97-C26B-467F-B33D-2B50F22E71F3}" srcOrd="0" destOrd="0" presId="urn:microsoft.com/office/officeart/2005/8/layout/hierarchy2"/>
    <dgm:cxn modelId="{599B42D0-315A-4DA9-A9EC-E12CF0497AB6}" srcId="{B80556F4-2CBF-435A-9BA0-0AF644FCFD53}" destId="{B7DDBA3E-971A-4EF6-AE83-C531BA11DCEC}" srcOrd="1" destOrd="0" parTransId="{E0C09824-CD14-40E4-922C-FF3FFB096715}" sibTransId="{167FFDF0-2B05-441E-B9E7-F0B758487801}"/>
    <dgm:cxn modelId="{A4A2C3DC-4041-46CB-ABEA-6B19424D28D3}" srcId="{24756DFF-C6AA-4793-940A-DCD448C7AADA}" destId="{CD374DA7-B2B7-4F05-A493-EFF094E6A9D4}" srcOrd="2" destOrd="0" parTransId="{B204A418-3116-4386-90FD-8A4DCC50A19B}" sibTransId="{D1F7DAFE-789D-43B6-891C-27A573CC71AE}"/>
    <dgm:cxn modelId="{444C3AE1-0D50-4BB2-81F9-4F20FE711564}" type="presOf" srcId="{9E40E763-5BCB-4099-8541-8251E59102EB}" destId="{05DB8D4B-5519-4769-B7BC-567B7412CE15}" srcOrd="1" destOrd="0" presId="urn:microsoft.com/office/officeart/2005/8/layout/hierarchy2"/>
    <dgm:cxn modelId="{CC75A366-BB0D-4C66-B9E9-877A25D8F55E}" type="presParOf" srcId="{F94E8C33-D1C6-402D-BC26-61408A8D201E}" destId="{7C29F79B-154A-4BFA-BE80-648185CA89E1}" srcOrd="0" destOrd="0" presId="urn:microsoft.com/office/officeart/2005/8/layout/hierarchy2"/>
    <dgm:cxn modelId="{5BF82964-6D8E-4ED0-A188-988D7D793B9C}" type="presParOf" srcId="{7C29F79B-154A-4BFA-BE80-648185CA89E1}" destId="{E2B5AC8E-970E-42E1-A6D1-6E690D98509D}" srcOrd="0" destOrd="0" presId="urn:microsoft.com/office/officeart/2005/8/layout/hierarchy2"/>
    <dgm:cxn modelId="{38789AF0-E7CF-4A00-BAB7-87C212F4B0DA}" type="presParOf" srcId="{7C29F79B-154A-4BFA-BE80-648185CA89E1}" destId="{A1B879C6-9E77-4579-8018-F1B24ED76AB4}" srcOrd="1" destOrd="0" presId="urn:microsoft.com/office/officeart/2005/8/layout/hierarchy2"/>
    <dgm:cxn modelId="{12D60556-0A48-4013-993C-8381C9D26D54}" type="presParOf" srcId="{F94E8C33-D1C6-402D-BC26-61408A8D201E}" destId="{8DDF9856-557A-4791-A2F5-2D70298907EC}" srcOrd="1" destOrd="0" presId="urn:microsoft.com/office/officeart/2005/8/layout/hierarchy2"/>
    <dgm:cxn modelId="{90B77E24-BFE1-4CE3-89E7-5762D21FC33B}" type="presParOf" srcId="{8DDF9856-557A-4791-A2F5-2D70298907EC}" destId="{0509751A-3351-4D78-A1BC-B972B5D03376}" srcOrd="0" destOrd="0" presId="urn:microsoft.com/office/officeart/2005/8/layout/hierarchy2"/>
    <dgm:cxn modelId="{A05B7519-6483-4895-87BF-969E6568CA7C}" type="presParOf" srcId="{8DDF9856-557A-4791-A2F5-2D70298907EC}" destId="{10A3DCF8-B82E-4B57-AD0C-EC3BED06CBB1}" srcOrd="1" destOrd="0" presId="urn:microsoft.com/office/officeart/2005/8/layout/hierarchy2"/>
    <dgm:cxn modelId="{CCA7D20E-8230-4EAB-AD2B-ECF2A46CC33B}" type="presParOf" srcId="{F94E8C33-D1C6-402D-BC26-61408A8D201E}" destId="{34DDD857-92E7-4A82-92DF-6F79B11902D8}" srcOrd="2" destOrd="0" presId="urn:microsoft.com/office/officeart/2005/8/layout/hierarchy2"/>
    <dgm:cxn modelId="{5FE3920E-5283-428E-A3D4-FB43C3612D08}" type="presParOf" srcId="{34DDD857-92E7-4A82-92DF-6F79B11902D8}" destId="{09FC29CA-1953-4FE9-906C-F419835C5612}" srcOrd="0" destOrd="0" presId="urn:microsoft.com/office/officeart/2005/8/layout/hierarchy2"/>
    <dgm:cxn modelId="{FBF262DF-3BCD-496C-8ABA-DF4B34BE47F5}" type="presParOf" srcId="{34DDD857-92E7-4A82-92DF-6F79B11902D8}" destId="{2AB92461-0650-409F-8FB2-8E311D6D20D2}" srcOrd="1" destOrd="0" presId="urn:microsoft.com/office/officeart/2005/8/layout/hierarchy2"/>
    <dgm:cxn modelId="{89D7981A-8B84-4B45-8DEB-6848053C183F}" type="presParOf" srcId="{2AB92461-0650-409F-8FB2-8E311D6D20D2}" destId="{D2EBA36B-0B1F-4C77-9394-92E948DB86E0}" srcOrd="0" destOrd="0" presId="urn:microsoft.com/office/officeart/2005/8/layout/hierarchy2"/>
    <dgm:cxn modelId="{06077D98-BE9A-4EF6-ADE7-7D21A6320BA9}" type="presParOf" srcId="{D2EBA36B-0B1F-4C77-9394-92E948DB86E0}" destId="{72EA1859-F395-4F07-BB84-7B339A931023}" srcOrd="0" destOrd="0" presId="urn:microsoft.com/office/officeart/2005/8/layout/hierarchy2"/>
    <dgm:cxn modelId="{C0F26C9D-1127-4A69-BC77-6A6FAF84359E}" type="presParOf" srcId="{2AB92461-0650-409F-8FB2-8E311D6D20D2}" destId="{B54D4C10-FBD2-459A-8F02-7FF955DC2967}" srcOrd="1" destOrd="0" presId="urn:microsoft.com/office/officeart/2005/8/layout/hierarchy2"/>
    <dgm:cxn modelId="{7FC3B4D9-9D94-4405-BE5A-5120C31713D8}" type="presParOf" srcId="{B54D4C10-FBD2-459A-8F02-7FF955DC2967}" destId="{32B2EFE2-2A7C-4428-8CBF-D4A13C098158}" srcOrd="0" destOrd="0" presId="urn:microsoft.com/office/officeart/2005/8/layout/hierarchy2"/>
    <dgm:cxn modelId="{B293B2B0-AF6E-4C95-9688-B0CB7423945B}" type="presParOf" srcId="{B54D4C10-FBD2-459A-8F02-7FF955DC2967}" destId="{85EC68E4-A1C6-49B3-A044-AB6C8655C98B}" srcOrd="1" destOrd="0" presId="urn:microsoft.com/office/officeart/2005/8/layout/hierarchy2"/>
    <dgm:cxn modelId="{3C3709E8-98F2-42FD-9DC5-61E59581E93B}" type="presParOf" srcId="{2AB92461-0650-409F-8FB2-8E311D6D20D2}" destId="{79338ED9-93DF-4BFB-9499-2C9DA6802FC1}" srcOrd="2" destOrd="0" presId="urn:microsoft.com/office/officeart/2005/8/layout/hierarchy2"/>
    <dgm:cxn modelId="{E81DDD90-7067-4F50-B0D4-104AF2FF741E}" type="presParOf" srcId="{79338ED9-93DF-4BFB-9499-2C9DA6802FC1}" destId="{05DB8D4B-5519-4769-B7BC-567B7412CE15}" srcOrd="0" destOrd="0" presId="urn:microsoft.com/office/officeart/2005/8/layout/hierarchy2"/>
    <dgm:cxn modelId="{6679F2A3-81FF-4F56-BEC2-C25604ACC772}" type="presParOf" srcId="{2AB92461-0650-409F-8FB2-8E311D6D20D2}" destId="{06B569A9-F204-4576-9771-94FE002331B7}" srcOrd="3" destOrd="0" presId="urn:microsoft.com/office/officeart/2005/8/layout/hierarchy2"/>
    <dgm:cxn modelId="{73909622-2997-4ED6-B3D3-128D74582B18}" type="presParOf" srcId="{06B569A9-F204-4576-9771-94FE002331B7}" destId="{E6500D97-C26B-467F-B33D-2B50F22E71F3}" srcOrd="0" destOrd="0" presId="urn:microsoft.com/office/officeart/2005/8/layout/hierarchy2"/>
    <dgm:cxn modelId="{0155B17C-5080-47C9-A08A-500EB9BAE779}" type="presParOf" srcId="{06B569A9-F204-4576-9771-94FE002331B7}" destId="{A482E5ED-0ED0-4ACC-82F6-DBA3F21D0C6E}" srcOrd="1" destOrd="0" presId="urn:microsoft.com/office/officeart/2005/8/layout/hierarchy2"/>
    <dgm:cxn modelId="{8300EA62-118A-4D52-8551-76690356F59E}" type="presParOf" srcId="{2AB92461-0650-409F-8FB2-8E311D6D20D2}" destId="{A05C6A34-E7EA-48B6-9B2E-86B93B71EDA7}" srcOrd="4" destOrd="0" presId="urn:microsoft.com/office/officeart/2005/8/layout/hierarchy2"/>
    <dgm:cxn modelId="{CACBE3F3-5CD2-462E-8B7E-96C73624843F}" type="presParOf" srcId="{A05C6A34-E7EA-48B6-9B2E-86B93B71EDA7}" destId="{B53AEB60-43DB-4E03-A2C3-EA711BB07049}" srcOrd="0" destOrd="0" presId="urn:microsoft.com/office/officeart/2005/8/layout/hierarchy2"/>
    <dgm:cxn modelId="{87FF94A7-F3AD-4F2C-AE89-096A331DE9DA}" type="presParOf" srcId="{2AB92461-0650-409F-8FB2-8E311D6D20D2}" destId="{B65772FE-457D-4D71-BD87-8E7E2B1C89E4}" srcOrd="5" destOrd="0" presId="urn:microsoft.com/office/officeart/2005/8/layout/hierarchy2"/>
    <dgm:cxn modelId="{B9358892-6A7B-4B83-882D-C80D74C3B8EA}" type="presParOf" srcId="{B65772FE-457D-4D71-BD87-8E7E2B1C89E4}" destId="{5A3F036F-DC8F-44CC-B732-ED372D415E44}" srcOrd="0" destOrd="0" presId="urn:microsoft.com/office/officeart/2005/8/layout/hierarchy2"/>
    <dgm:cxn modelId="{B88BB5D7-F148-4BCA-A5D0-3119C94A1D8A}" type="presParOf" srcId="{B65772FE-457D-4D71-BD87-8E7E2B1C89E4}" destId="{8C552E6D-D1E7-49D6-A5ED-D99C0235FA09}" srcOrd="1" destOrd="0" presId="urn:microsoft.com/office/officeart/2005/8/layout/hierarchy2"/>
    <dgm:cxn modelId="{06CC8AF5-489E-4B96-989F-DB6F1A552C95}" type="presParOf" srcId="{F94E8C33-D1C6-402D-BC26-61408A8D201E}" destId="{3FF6B370-A040-4650-9D1C-97146D25FE02}" srcOrd="3" destOrd="0" presId="urn:microsoft.com/office/officeart/2005/8/layout/hierarchy2"/>
    <dgm:cxn modelId="{CE797199-03D1-4B40-9970-B5BC154C38E4}" type="presParOf" srcId="{3FF6B370-A040-4650-9D1C-97146D25FE02}" destId="{B83F940E-8B92-41A4-BED8-382C64628625}" srcOrd="0" destOrd="0" presId="urn:microsoft.com/office/officeart/2005/8/layout/hierarchy2"/>
    <dgm:cxn modelId="{2AAFCF7F-02A3-402B-9E7D-DA1B13D45513}" type="presParOf" srcId="{3FF6B370-A040-4650-9D1C-97146D25FE02}" destId="{33053A6E-30DA-437E-9872-AAC4BDAFBB07}"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72538F4-2201-4090-8AE5-18F6A8A17A3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CCBC308-1688-4860-B80B-F2AD44F67F4C}">
      <dgm:prSet/>
      <dgm:spPr>
        <a:solidFill>
          <a:schemeClr val="accent1">
            <a:lumMod val="75000"/>
          </a:schemeClr>
        </a:solidFill>
      </dgm:spPr>
      <dgm:t>
        <a:bodyPr/>
        <a:lstStyle/>
        <a:p>
          <a:r>
            <a:rPr lang="en-GB" dirty="0"/>
            <a:t>Traditional cigarettes burn tobacco, which creates thousands of toxic chemicals.  Smoking exposes you to:</a:t>
          </a:r>
          <a:endParaRPr lang="en-US" dirty="0"/>
        </a:p>
      </dgm:t>
    </dgm:pt>
    <dgm:pt modelId="{261830CC-55E6-45ED-ABBB-874D34555FCF}" type="parTrans" cxnId="{66740B7C-82E0-48C6-87F7-F9D9533A7F0B}">
      <dgm:prSet/>
      <dgm:spPr/>
      <dgm:t>
        <a:bodyPr/>
        <a:lstStyle/>
        <a:p>
          <a:endParaRPr lang="en-US"/>
        </a:p>
      </dgm:t>
    </dgm:pt>
    <dgm:pt modelId="{8E489327-B152-49C7-B415-27BD83C3C857}" type="sibTrans" cxnId="{66740B7C-82E0-48C6-87F7-F9D9533A7F0B}">
      <dgm:prSet/>
      <dgm:spPr/>
      <dgm:t>
        <a:bodyPr/>
        <a:lstStyle/>
        <a:p>
          <a:endParaRPr lang="en-US"/>
        </a:p>
      </dgm:t>
    </dgm:pt>
    <dgm:pt modelId="{9E66C463-4502-42D3-8126-724195C4513F}">
      <dgm:prSet/>
      <dgm:spPr/>
      <dgm:t>
        <a:bodyPr/>
        <a:lstStyle/>
        <a:p>
          <a:r>
            <a:rPr lang="en-GB"/>
            <a:t>Tar (damages lungs) </a:t>
          </a:r>
          <a:endParaRPr lang="en-US"/>
        </a:p>
      </dgm:t>
    </dgm:pt>
    <dgm:pt modelId="{7E5DC9D3-F80A-46E3-ABB0-4FB65097D900}" type="parTrans" cxnId="{D7A75A7B-FC85-46C5-8022-D6A45FDFCE30}">
      <dgm:prSet/>
      <dgm:spPr/>
      <dgm:t>
        <a:bodyPr/>
        <a:lstStyle/>
        <a:p>
          <a:endParaRPr lang="en-US"/>
        </a:p>
      </dgm:t>
    </dgm:pt>
    <dgm:pt modelId="{7B71E90E-D007-49E8-A43C-641AA0A45E9A}" type="sibTrans" cxnId="{D7A75A7B-FC85-46C5-8022-D6A45FDFCE30}">
      <dgm:prSet/>
      <dgm:spPr/>
      <dgm:t>
        <a:bodyPr/>
        <a:lstStyle/>
        <a:p>
          <a:endParaRPr lang="en-US"/>
        </a:p>
      </dgm:t>
    </dgm:pt>
    <dgm:pt modelId="{29AC390A-0408-472F-BD58-43D08698BAEA}">
      <dgm:prSet/>
      <dgm:spPr/>
      <dgm:t>
        <a:bodyPr/>
        <a:lstStyle/>
        <a:p>
          <a:r>
            <a:rPr lang="en-GB"/>
            <a:t>Carbon monoxide (reduces oxygen in blood) </a:t>
          </a:r>
          <a:endParaRPr lang="en-US"/>
        </a:p>
      </dgm:t>
    </dgm:pt>
    <dgm:pt modelId="{90C7F59C-2B87-4762-81D1-2D13F115D2D3}" type="parTrans" cxnId="{B56241AB-BA66-4761-AE0E-11D7EAB8B935}">
      <dgm:prSet/>
      <dgm:spPr/>
      <dgm:t>
        <a:bodyPr/>
        <a:lstStyle/>
        <a:p>
          <a:endParaRPr lang="en-US"/>
        </a:p>
      </dgm:t>
    </dgm:pt>
    <dgm:pt modelId="{9A97F0F3-651D-4050-9BE0-B642D4385D32}" type="sibTrans" cxnId="{B56241AB-BA66-4761-AE0E-11D7EAB8B935}">
      <dgm:prSet/>
      <dgm:spPr/>
      <dgm:t>
        <a:bodyPr/>
        <a:lstStyle/>
        <a:p>
          <a:endParaRPr lang="en-US"/>
        </a:p>
      </dgm:t>
    </dgm:pt>
    <dgm:pt modelId="{CADF8C83-F901-4521-B0AA-2CE0F71DF107}">
      <dgm:prSet/>
      <dgm:spPr/>
      <dgm:t>
        <a:bodyPr/>
        <a:lstStyle/>
        <a:p>
          <a:r>
            <a:rPr lang="en-GB"/>
            <a:t>Dozens of cancer-causing substances </a:t>
          </a:r>
          <a:endParaRPr lang="en-US"/>
        </a:p>
      </dgm:t>
    </dgm:pt>
    <dgm:pt modelId="{758D0333-00E9-4CB6-8432-73080663A96F}" type="parTrans" cxnId="{4FAB08C6-A632-4634-A424-A19C11074D10}">
      <dgm:prSet/>
      <dgm:spPr/>
      <dgm:t>
        <a:bodyPr/>
        <a:lstStyle/>
        <a:p>
          <a:endParaRPr lang="en-US"/>
        </a:p>
      </dgm:t>
    </dgm:pt>
    <dgm:pt modelId="{B962CB20-40B7-4058-8CD6-462B9D55C267}" type="sibTrans" cxnId="{4FAB08C6-A632-4634-A424-A19C11074D10}">
      <dgm:prSet/>
      <dgm:spPr/>
      <dgm:t>
        <a:bodyPr/>
        <a:lstStyle/>
        <a:p>
          <a:endParaRPr lang="en-US"/>
        </a:p>
      </dgm:t>
    </dgm:pt>
    <dgm:pt modelId="{489C53ED-E2F4-42FE-834A-42BDEC3C7B0A}">
      <dgm:prSet/>
      <dgm:spPr/>
      <dgm:t>
        <a:bodyPr/>
        <a:lstStyle/>
        <a:p>
          <a:r>
            <a:rPr lang="en-GB"/>
            <a:t>Vaping does </a:t>
          </a:r>
          <a:r>
            <a:rPr lang="en-GB" b="1"/>
            <a:t>not burn tobacco</a:t>
          </a:r>
          <a:r>
            <a:rPr lang="en-GB"/>
            <a:t> </a:t>
          </a:r>
          <a:endParaRPr lang="en-US"/>
        </a:p>
      </dgm:t>
    </dgm:pt>
    <dgm:pt modelId="{19EEA9A7-C37A-4716-8FC0-0A815E7D25D1}" type="parTrans" cxnId="{96E8F308-5174-4444-8F3F-BCB0446E8634}">
      <dgm:prSet/>
      <dgm:spPr/>
      <dgm:t>
        <a:bodyPr/>
        <a:lstStyle/>
        <a:p>
          <a:endParaRPr lang="en-US"/>
        </a:p>
      </dgm:t>
    </dgm:pt>
    <dgm:pt modelId="{F13D812D-6F15-4BA7-BB2A-79F367BA7B01}" type="sibTrans" cxnId="{96E8F308-5174-4444-8F3F-BCB0446E8634}">
      <dgm:prSet/>
      <dgm:spPr/>
      <dgm:t>
        <a:bodyPr/>
        <a:lstStyle/>
        <a:p>
          <a:endParaRPr lang="en-US"/>
        </a:p>
      </dgm:t>
    </dgm:pt>
    <dgm:pt modelId="{E01A4776-7F95-4F24-8CB2-B40FDDF1467F}">
      <dgm:prSet/>
      <dgm:spPr/>
      <dgm:t>
        <a:bodyPr/>
        <a:lstStyle/>
        <a:p>
          <a:r>
            <a:rPr lang="en-GB"/>
            <a:t>Produces an aerosol instead of smoke </a:t>
          </a:r>
          <a:endParaRPr lang="en-US"/>
        </a:p>
      </dgm:t>
    </dgm:pt>
    <dgm:pt modelId="{E6DFE875-C02F-4750-803E-640FB0EF23EF}" type="parTrans" cxnId="{C0856A1A-DAF6-46D3-A361-ED8146EFA41E}">
      <dgm:prSet/>
      <dgm:spPr/>
      <dgm:t>
        <a:bodyPr/>
        <a:lstStyle/>
        <a:p>
          <a:endParaRPr lang="en-US"/>
        </a:p>
      </dgm:t>
    </dgm:pt>
    <dgm:pt modelId="{FDA0834B-B751-46CA-B3B4-3B6F8FD4ED58}" type="sibTrans" cxnId="{C0856A1A-DAF6-46D3-A361-ED8146EFA41E}">
      <dgm:prSet/>
      <dgm:spPr/>
      <dgm:t>
        <a:bodyPr/>
        <a:lstStyle/>
        <a:p>
          <a:endParaRPr lang="en-US"/>
        </a:p>
      </dgm:t>
    </dgm:pt>
    <dgm:pt modelId="{24724565-E5D5-4277-B00F-B2319F486BF2}">
      <dgm:prSet/>
      <dgm:spPr/>
      <dgm:t>
        <a:bodyPr/>
        <a:lstStyle/>
        <a:p>
          <a:r>
            <a:rPr lang="en-GB"/>
            <a:t>Typically has </a:t>
          </a:r>
          <a:r>
            <a:rPr lang="en-GB" b="1"/>
            <a:t>fewer toxic chemicals</a:t>
          </a:r>
          <a:r>
            <a:rPr lang="en-GB"/>
            <a:t> </a:t>
          </a:r>
          <a:endParaRPr lang="en-US"/>
        </a:p>
      </dgm:t>
    </dgm:pt>
    <dgm:pt modelId="{1C7CC19D-27BF-487F-BA08-39B2E710742E}" type="parTrans" cxnId="{0934540F-903E-4C46-B72B-EBED869627B3}">
      <dgm:prSet/>
      <dgm:spPr/>
      <dgm:t>
        <a:bodyPr/>
        <a:lstStyle/>
        <a:p>
          <a:endParaRPr lang="en-US"/>
        </a:p>
      </dgm:t>
    </dgm:pt>
    <dgm:pt modelId="{AD7E20FD-3529-4BE3-AE2E-7C7884EA22EB}" type="sibTrans" cxnId="{0934540F-903E-4C46-B72B-EBED869627B3}">
      <dgm:prSet/>
      <dgm:spPr/>
      <dgm:t>
        <a:bodyPr/>
        <a:lstStyle/>
        <a:p>
          <a:endParaRPr lang="en-US"/>
        </a:p>
      </dgm:t>
    </dgm:pt>
    <dgm:pt modelId="{94326AD0-F189-48D1-9DAF-D5610D33EEDE}">
      <dgm:prSet/>
      <dgm:spPr>
        <a:solidFill>
          <a:schemeClr val="accent1">
            <a:lumMod val="20000"/>
            <a:lumOff val="80000"/>
          </a:schemeClr>
        </a:solidFill>
      </dgm:spPr>
      <dgm:t>
        <a:bodyPr/>
        <a:lstStyle/>
        <a:p>
          <a:r>
            <a:rPr lang="en-GB" dirty="0">
              <a:solidFill>
                <a:srgbClr val="002060"/>
              </a:solidFill>
            </a:rPr>
            <a:t>That’s why many health bodies (like NHS) say vaping is </a:t>
          </a:r>
          <a:r>
            <a:rPr lang="en-GB" i="1" dirty="0">
              <a:solidFill>
                <a:srgbClr val="C00000"/>
              </a:solidFill>
            </a:rPr>
            <a:t>less harmful than smoking. BUT</a:t>
          </a:r>
          <a:endParaRPr lang="en-US" dirty="0">
            <a:solidFill>
              <a:srgbClr val="C00000"/>
            </a:solidFill>
          </a:endParaRPr>
        </a:p>
      </dgm:t>
    </dgm:pt>
    <dgm:pt modelId="{D1B6E559-29FC-4F6C-9E3D-2C2EEF6930F2}" type="parTrans" cxnId="{5560ACE1-392F-41BB-B94E-064633C6D849}">
      <dgm:prSet/>
      <dgm:spPr/>
      <dgm:t>
        <a:bodyPr/>
        <a:lstStyle/>
        <a:p>
          <a:endParaRPr lang="en-US"/>
        </a:p>
      </dgm:t>
    </dgm:pt>
    <dgm:pt modelId="{46AACC1F-3095-43D3-B3A1-ABAB2375A4A3}" type="sibTrans" cxnId="{5560ACE1-392F-41BB-B94E-064633C6D849}">
      <dgm:prSet/>
      <dgm:spPr/>
      <dgm:t>
        <a:bodyPr/>
        <a:lstStyle/>
        <a:p>
          <a:endParaRPr lang="en-US"/>
        </a:p>
      </dgm:t>
    </dgm:pt>
    <dgm:pt modelId="{A86C8620-09CB-4625-B99E-95E6930688A8}" type="pres">
      <dgm:prSet presAssocID="{472538F4-2201-4090-8AE5-18F6A8A17A39}" presName="linear" presStyleCnt="0">
        <dgm:presLayoutVars>
          <dgm:animLvl val="lvl"/>
          <dgm:resizeHandles val="exact"/>
        </dgm:presLayoutVars>
      </dgm:prSet>
      <dgm:spPr/>
    </dgm:pt>
    <dgm:pt modelId="{86AF54F9-32E9-4FD4-9337-8992C15ED4DB}" type="pres">
      <dgm:prSet presAssocID="{CCCBC308-1688-4860-B80B-F2AD44F67F4C}" presName="parentText" presStyleLbl="node1" presStyleIdx="0" presStyleCnt="3">
        <dgm:presLayoutVars>
          <dgm:chMax val="0"/>
          <dgm:bulletEnabled val="1"/>
        </dgm:presLayoutVars>
      </dgm:prSet>
      <dgm:spPr/>
    </dgm:pt>
    <dgm:pt modelId="{DCE6BD76-86CF-42B9-AEAC-6FCC3605C076}" type="pres">
      <dgm:prSet presAssocID="{CCCBC308-1688-4860-B80B-F2AD44F67F4C}" presName="childText" presStyleLbl="revTx" presStyleIdx="0" presStyleCnt="2">
        <dgm:presLayoutVars>
          <dgm:bulletEnabled val="1"/>
        </dgm:presLayoutVars>
      </dgm:prSet>
      <dgm:spPr/>
    </dgm:pt>
    <dgm:pt modelId="{0E738E9B-CDCE-45BB-9621-8F9E2AC943DD}" type="pres">
      <dgm:prSet presAssocID="{489C53ED-E2F4-42FE-834A-42BDEC3C7B0A}" presName="parentText" presStyleLbl="node1" presStyleIdx="1" presStyleCnt="3">
        <dgm:presLayoutVars>
          <dgm:chMax val="0"/>
          <dgm:bulletEnabled val="1"/>
        </dgm:presLayoutVars>
      </dgm:prSet>
      <dgm:spPr/>
    </dgm:pt>
    <dgm:pt modelId="{44DA6F0A-7B7C-4FF0-A215-BC2A03FDECBD}" type="pres">
      <dgm:prSet presAssocID="{489C53ED-E2F4-42FE-834A-42BDEC3C7B0A}" presName="childText" presStyleLbl="revTx" presStyleIdx="1" presStyleCnt="2">
        <dgm:presLayoutVars>
          <dgm:bulletEnabled val="1"/>
        </dgm:presLayoutVars>
      </dgm:prSet>
      <dgm:spPr/>
    </dgm:pt>
    <dgm:pt modelId="{F3AD093D-A306-4C8E-9453-568BD70C43B8}" type="pres">
      <dgm:prSet presAssocID="{94326AD0-F189-48D1-9DAF-D5610D33EEDE}" presName="parentText" presStyleLbl="node1" presStyleIdx="2" presStyleCnt="3">
        <dgm:presLayoutVars>
          <dgm:chMax val="0"/>
          <dgm:bulletEnabled val="1"/>
        </dgm:presLayoutVars>
      </dgm:prSet>
      <dgm:spPr/>
    </dgm:pt>
  </dgm:ptLst>
  <dgm:cxnLst>
    <dgm:cxn modelId="{96E8F308-5174-4444-8F3F-BCB0446E8634}" srcId="{472538F4-2201-4090-8AE5-18F6A8A17A39}" destId="{489C53ED-E2F4-42FE-834A-42BDEC3C7B0A}" srcOrd="1" destOrd="0" parTransId="{19EEA9A7-C37A-4716-8FC0-0A815E7D25D1}" sibTransId="{F13D812D-6F15-4BA7-BB2A-79F367BA7B01}"/>
    <dgm:cxn modelId="{0934540F-903E-4C46-B72B-EBED869627B3}" srcId="{489C53ED-E2F4-42FE-834A-42BDEC3C7B0A}" destId="{24724565-E5D5-4277-B00F-B2319F486BF2}" srcOrd="1" destOrd="0" parTransId="{1C7CC19D-27BF-487F-BA08-39B2E710742E}" sibTransId="{AD7E20FD-3529-4BE3-AE2E-7C7884EA22EB}"/>
    <dgm:cxn modelId="{E9A9E113-CF35-4315-A436-4E56D7E0CF68}" type="presOf" srcId="{94326AD0-F189-48D1-9DAF-D5610D33EEDE}" destId="{F3AD093D-A306-4C8E-9453-568BD70C43B8}" srcOrd="0" destOrd="0" presId="urn:microsoft.com/office/officeart/2005/8/layout/vList2"/>
    <dgm:cxn modelId="{C0856A1A-DAF6-46D3-A361-ED8146EFA41E}" srcId="{489C53ED-E2F4-42FE-834A-42BDEC3C7B0A}" destId="{E01A4776-7F95-4F24-8CB2-B40FDDF1467F}" srcOrd="0" destOrd="0" parTransId="{E6DFE875-C02F-4750-803E-640FB0EF23EF}" sibTransId="{FDA0834B-B751-46CA-B3B4-3B6F8FD4ED58}"/>
    <dgm:cxn modelId="{4495342B-BC4A-44D1-A4A6-63B8BFAE116F}" type="presOf" srcId="{E01A4776-7F95-4F24-8CB2-B40FDDF1467F}" destId="{44DA6F0A-7B7C-4FF0-A215-BC2A03FDECBD}" srcOrd="0" destOrd="0" presId="urn:microsoft.com/office/officeart/2005/8/layout/vList2"/>
    <dgm:cxn modelId="{D7A75A7B-FC85-46C5-8022-D6A45FDFCE30}" srcId="{CCCBC308-1688-4860-B80B-F2AD44F67F4C}" destId="{9E66C463-4502-42D3-8126-724195C4513F}" srcOrd="0" destOrd="0" parTransId="{7E5DC9D3-F80A-46E3-ABB0-4FB65097D900}" sibTransId="{7B71E90E-D007-49E8-A43C-641AA0A45E9A}"/>
    <dgm:cxn modelId="{66740B7C-82E0-48C6-87F7-F9D9533A7F0B}" srcId="{472538F4-2201-4090-8AE5-18F6A8A17A39}" destId="{CCCBC308-1688-4860-B80B-F2AD44F67F4C}" srcOrd="0" destOrd="0" parTransId="{261830CC-55E6-45ED-ABBB-874D34555FCF}" sibTransId="{8E489327-B152-49C7-B415-27BD83C3C857}"/>
    <dgm:cxn modelId="{48AAB481-0CFE-42B2-8D0D-CD8829980BB4}" type="presOf" srcId="{9E66C463-4502-42D3-8126-724195C4513F}" destId="{DCE6BD76-86CF-42B9-AEAC-6FCC3605C076}" srcOrd="0" destOrd="0" presId="urn:microsoft.com/office/officeart/2005/8/layout/vList2"/>
    <dgm:cxn modelId="{9775F890-38EE-40C7-8533-3FDA9F35C839}" type="presOf" srcId="{CADF8C83-F901-4521-B0AA-2CE0F71DF107}" destId="{DCE6BD76-86CF-42B9-AEAC-6FCC3605C076}" srcOrd="0" destOrd="2" presId="urn:microsoft.com/office/officeart/2005/8/layout/vList2"/>
    <dgm:cxn modelId="{DCAE17A9-985B-4876-A4F2-115837876E2B}" type="presOf" srcId="{24724565-E5D5-4277-B00F-B2319F486BF2}" destId="{44DA6F0A-7B7C-4FF0-A215-BC2A03FDECBD}" srcOrd="0" destOrd="1" presId="urn:microsoft.com/office/officeart/2005/8/layout/vList2"/>
    <dgm:cxn modelId="{B56241AB-BA66-4761-AE0E-11D7EAB8B935}" srcId="{CCCBC308-1688-4860-B80B-F2AD44F67F4C}" destId="{29AC390A-0408-472F-BD58-43D08698BAEA}" srcOrd="1" destOrd="0" parTransId="{90C7F59C-2B87-4762-81D1-2D13F115D2D3}" sibTransId="{9A97F0F3-651D-4050-9BE0-B642D4385D32}"/>
    <dgm:cxn modelId="{440692BC-E1C6-44E0-A96E-884B4112C2A8}" type="presOf" srcId="{489C53ED-E2F4-42FE-834A-42BDEC3C7B0A}" destId="{0E738E9B-CDCE-45BB-9621-8F9E2AC943DD}" srcOrd="0" destOrd="0" presId="urn:microsoft.com/office/officeart/2005/8/layout/vList2"/>
    <dgm:cxn modelId="{4FAB08C6-A632-4634-A424-A19C11074D10}" srcId="{CCCBC308-1688-4860-B80B-F2AD44F67F4C}" destId="{CADF8C83-F901-4521-B0AA-2CE0F71DF107}" srcOrd="2" destOrd="0" parTransId="{758D0333-00E9-4CB6-8432-73080663A96F}" sibTransId="{B962CB20-40B7-4058-8CD6-462B9D55C267}"/>
    <dgm:cxn modelId="{5560ACE1-392F-41BB-B94E-064633C6D849}" srcId="{472538F4-2201-4090-8AE5-18F6A8A17A39}" destId="{94326AD0-F189-48D1-9DAF-D5610D33EEDE}" srcOrd="2" destOrd="0" parTransId="{D1B6E559-29FC-4F6C-9E3D-2C2EEF6930F2}" sibTransId="{46AACC1F-3095-43D3-B3A1-ABAB2375A4A3}"/>
    <dgm:cxn modelId="{F6FCF6E4-E432-4F31-82E0-4920AC6184CE}" type="presOf" srcId="{472538F4-2201-4090-8AE5-18F6A8A17A39}" destId="{A86C8620-09CB-4625-B99E-95E6930688A8}" srcOrd="0" destOrd="0" presId="urn:microsoft.com/office/officeart/2005/8/layout/vList2"/>
    <dgm:cxn modelId="{A219FDED-42DC-42E7-A193-97F90C50B5C1}" type="presOf" srcId="{29AC390A-0408-472F-BD58-43D08698BAEA}" destId="{DCE6BD76-86CF-42B9-AEAC-6FCC3605C076}" srcOrd="0" destOrd="1" presId="urn:microsoft.com/office/officeart/2005/8/layout/vList2"/>
    <dgm:cxn modelId="{27243AEE-7D9D-4EBC-996E-749234BBC796}" type="presOf" srcId="{CCCBC308-1688-4860-B80B-F2AD44F67F4C}" destId="{86AF54F9-32E9-4FD4-9337-8992C15ED4DB}" srcOrd="0" destOrd="0" presId="urn:microsoft.com/office/officeart/2005/8/layout/vList2"/>
    <dgm:cxn modelId="{B1451BA8-7CDE-4B15-B084-2E7636AD1368}" type="presParOf" srcId="{A86C8620-09CB-4625-B99E-95E6930688A8}" destId="{86AF54F9-32E9-4FD4-9337-8992C15ED4DB}" srcOrd="0" destOrd="0" presId="urn:microsoft.com/office/officeart/2005/8/layout/vList2"/>
    <dgm:cxn modelId="{719238B3-A095-4ACF-BEDC-61C64897AB72}" type="presParOf" srcId="{A86C8620-09CB-4625-B99E-95E6930688A8}" destId="{DCE6BD76-86CF-42B9-AEAC-6FCC3605C076}" srcOrd="1" destOrd="0" presId="urn:microsoft.com/office/officeart/2005/8/layout/vList2"/>
    <dgm:cxn modelId="{43E6643B-CB83-442A-B06C-A04B6D40631A}" type="presParOf" srcId="{A86C8620-09CB-4625-B99E-95E6930688A8}" destId="{0E738E9B-CDCE-45BB-9621-8F9E2AC943DD}" srcOrd="2" destOrd="0" presId="urn:microsoft.com/office/officeart/2005/8/layout/vList2"/>
    <dgm:cxn modelId="{73FAF1BB-E3E2-4FBC-B827-704EA87ED785}" type="presParOf" srcId="{A86C8620-09CB-4625-B99E-95E6930688A8}" destId="{44DA6F0A-7B7C-4FF0-A215-BC2A03FDECBD}" srcOrd="3" destOrd="0" presId="urn:microsoft.com/office/officeart/2005/8/layout/vList2"/>
    <dgm:cxn modelId="{AAFE3AD2-18CC-4D24-B5CD-ED9A50420941}" type="presParOf" srcId="{A86C8620-09CB-4625-B99E-95E6930688A8}" destId="{F3AD093D-A306-4C8E-9453-568BD70C43B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0C5BBAA-5616-45C6-888B-895D095F3EB1}"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F3328121-C8DC-48AA-ABDB-34476AD357FA}">
      <dgm:prSet/>
      <dgm:spPr/>
      <dgm:t>
        <a:bodyPr/>
        <a:lstStyle/>
        <a:p>
          <a:r>
            <a:rPr lang="en-GB" b="1"/>
            <a:t>Brain effects</a:t>
          </a:r>
          <a:endParaRPr lang="en-US"/>
        </a:p>
      </dgm:t>
    </dgm:pt>
    <dgm:pt modelId="{F6BE6B23-4402-4A27-801E-BE8E13AB564D}" type="parTrans" cxnId="{A97C372C-3537-4440-B283-13AAE81A0CD6}">
      <dgm:prSet/>
      <dgm:spPr/>
      <dgm:t>
        <a:bodyPr/>
        <a:lstStyle/>
        <a:p>
          <a:endParaRPr lang="en-US"/>
        </a:p>
      </dgm:t>
    </dgm:pt>
    <dgm:pt modelId="{80BF8A22-3E96-4464-9F4C-66C1D3E08A96}" type="sibTrans" cxnId="{A97C372C-3537-4440-B283-13AAE81A0CD6}">
      <dgm:prSet/>
      <dgm:spPr/>
      <dgm:t>
        <a:bodyPr/>
        <a:lstStyle/>
        <a:p>
          <a:endParaRPr lang="en-US"/>
        </a:p>
      </dgm:t>
    </dgm:pt>
    <dgm:pt modelId="{7E3A5A73-6F37-41DE-BF08-4D27DA033890}">
      <dgm:prSet/>
      <dgm:spPr/>
      <dgm:t>
        <a:bodyPr/>
        <a:lstStyle/>
        <a:p>
          <a:r>
            <a:rPr lang="en-GB"/>
            <a:t>Still delivers </a:t>
          </a:r>
          <a:r>
            <a:rPr lang="en-GB" b="1"/>
            <a:t>nicotine</a:t>
          </a:r>
          <a:r>
            <a:rPr lang="en-GB"/>
            <a:t>, which affects: </a:t>
          </a:r>
          <a:endParaRPr lang="en-US"/>
        </a:p>
      </dgm:t>
    </dgm:pt>
    <dgm:pt modelId="{92AB7F57-202E-4852-AF01-0CA132D20412}" type="parTrans" cxnId="{53663064-EA8C-46AA-9B79-007D9F2ABE2D}">
      <dgm:prSet/>
      <dgm:spPr/>
      <dgm:t>
        <a:bodyPr/>
        <a:lstStyle/>
        <a:p>
          <a:endParaRPr lang="en-US"/>
        </a:p>
      </dgm:t>
    </dgm:pt>
    <dgm:pt modelId="{C7D26167-69CC-4D71-A917-A07AFE1C8660}" type="sibTrans" cxnId="{53663064-EA8C-46AA-9B79-007D9F2ABE2D}">
      <dgm:prSet/>
      <dgm:spPr/>
      <dgm:t>
        <a:bodyPr/>
        <a:lstStyle/>
        <a:p>
          <a:endParaRPr lang="en-US"/>
        </a:p>
      </dgm:t>
    </dgm:pt>
    <dgm:pt modelId="{9CA2B6F2-00EB-4F6B-B6C8-A2115591D5BC}">
      <dgm:prSet custT="1"/>
      <dgm:spPr/>
      <dgm:t>
        <a:bodyPr/>
        <a:lstStyle/>
        <a:p>
          <a:r>
            <a:rPr lang="en-GB" sz="1600" b="1" dirty="0"/>
            <a:t>dopamine</a:t>
          </a:r>
          <a:r>
            <a:rPr lang="en-GB" sz="1600" dirty="0"/>
            <a:t> (addiction) </a:t>
          </a:r>
          <a:endParaRPr lang="en-US" sz="1600" dirty="0"/>
        </a:p>
      </dgm:t>
    </dgm:pt>
    <dgm:pt modelId="{13F09706-E3CF-49A3-ADB4-7369E297135B}" type="parTrans" cxnId="{85870AFA-415D-4141-B0DE-94E73C9D7D47}">
      <dgm:prSet/>
      <dgm:spPr/>
      <dgm:t>
        <a:bodyPr/>
        <a:lstStyle/>
        <a:p>
          <a:endParaRPr lang="en-US"/>
        </a:p>
      </dgm:t>
    </dgm:pt>
    <dgm:pt modelId="{9110FA3C-75AE-4F45-95C5-18A1B72E749B}" type="sibTrans" cxnId="{85870AFA-415D-4141-B0DE-94E73C9D7D47}">
      <dgm:prSet/>
      <dgm:spPr/>
      <dgm:t>
        <a:bodyPr/>
        <a:lstStyle/>
        <a:p>
          <a:endParaRPr lang="en-US"/>
        </a:p>
      </dgm:t>
    </dgm:pt>
    <dgm:pt modelId="{9B6AF573-9321-4C08-A490-F5937DB8F834}">
      <dgm:prSet custT="1"/>
      <dgm:spPr/>
      <dgm:t>
        <a:bodyPr/>
        <a:lstStyle/>
        <a:p>
          <a:r>
            <a:rPr lang="en-GB" sz="1600" b="1" dirty="0"/>
            <a:t>prefrontal cortex</a:t>
          </a:r>
          <a:r>
            <a:rPr lang="en-GB" sz="1600" dirty="0"/>
            <a:t> (self-control, especially in young people) </a:t>
          </a:r>
          <a:endParaRPr lang="en-US" sz="1600" dirty="0"/>
        </a:p>
      </dgm:t>
    </dgm:pt>
    <dgm:pt modelId="{647FB934-73AA-47D4-B2F5-8A942F0CCE7A}" type="parTrans" cxnId="{4462D4CF-234D-4B96-B23D-6D3FCA24B88C}">
      <dgm:prSet/>
      <dgm:spPr/>
      <dgm:t>
        <a:bodyPr/>
        <a:lstStyle/>
        <a:p>
          <a:endParaRPr lang="en-US"/>
        </a:p>
      </dgm:t>
    </dgm:pt>
    <dgm:pt modelId="{5AA7C2A9-F823-4432-95A3-3374F4B08AEA}" type="sibTrans" cxnId="{4462D4CF-234D-4B96-B23D-6D3FCA24B88C}">
      <dgm:prSet/>
      <dgm:spPr/>
      <dgm:t>
        <a:bodyPr/>
        <a:lstStyle/>
        <a:p>
          <a:endParaRPr lang="en-US"/>
        </a:p>
      </dgm:t>
    </dgm:pt>
    <dgm:pt modelId="{0E379CA7-6BEE-4914-BE9F-F71EDD0CB95D}">
      <dgm:prSet/>
      <dgm:spPr/>
      <dgm:t>
        <a:bodyPr/>
        <a:lstStyle/>
        <a:p>
          <a:r>
            <a:rPr lang="en-GB"/>
            <a:t>Can lead to </a:t>
          </a:r>
          <a:r>
            <a:rPr lang="en-GB" b="1"/>
            <a:t>strong addiction</a:t>
          </a:r>
          <a:r>
            <a:rPr lang="en-GB"/>
            <a:t>, sometimes faster than cigarettes</a:t>
          </a:r>
          <a:endParaRPr lang="en-US"/>
        </a:p>
      </dgm:t>
    </dgm:pt>
    <dgm:pt modelId="{67235F73-B8E3-4492-8FD8-0A52066EEA6B}" type="parTrans" cxnId="{F9DCD212-1264-4B16-93C4-EED3B247C808}">
      <dgm:prSet/>
      <dgm:spPr/>
      <dgm:t>
        <a:bodyPr/>
        <a:lstStyle/>
        <a:p>
          <a:endParaRPr lang="en-US"/>
        </a:p>
      </dgm:t>
    </dgm:pt>
    <dgm:pt modelId="{9D0A5802-D3E0-4A13-8604-FF05A0D2E431}" type="sibTrans" cxnId="{F9DCD212-1264-4B16-93C4-EED3B247C808}">
      <dgm:prSet/>
      <dgm:spPr/>
      <dgm:t>
        <a:bodyPr/>
        <a:lstStyle/>
        <a:p>
          <a:endParaRPr lang="en-US"/>
        </a:p>
      </dgm:t>
    </dgm:pt>
    <dgm:pt modelId="{B1A853A3-0722-49A9-8693-6C1A9AC2CDBB}">
      <dgm:prSet/>
      <dgm:spPr/>
      <dgm:t>
        <a:bodyPr/>
        <a:lstStyle/>
        <a:p>
          <a:r>
            <a:rPr lang="en-GB" b="1"/>
            <a:t>Lung and body effects</a:t>
          </a:r>
          <a:endParaRPr lang="en-US"/>
        </a:p>
      </dgm:t>
    </dgm:pt>
    <dgm:pt modelId="{F8FC037E-F17D-4641-877A-DCA66A0E20EC}" type="parTrans" cxnId="{CCF1F320-B50C-4870-9145-C66330EDDB06}">
      <dgm:prSet/>
      <dgm:spPr/>
      <dgm:t>
        <a:bodyPr/>
        <a:lstStyle/>
        <a:p>
          <a:endParaRPr lang="en-US"/>
        </a:p>
      </dgm:t>
    </dgm:pt>
    <dgm:pt modelId="{B801F6BE-3CA0-4ADB-BBA5-1643512A9715}" type="sibTrans" cxnId="{CCF1F320-B50C-4870-9145-C66330EDDB06}">
      <dgm:prSet/>
      <dgm:spPr/>
      <dgm:t>
        <a:bodyPr/>
        <a:lstStyle/>
        <a:p>
          <a:endParaRPr lang="en-US"/>
        </a:p>
      </dgm:t>
    </dgm:pt>
    <dgm:pt modelId="{5C248449-5466-4C10-A218-3D0070B8502F}">
      <dgm:prSet custT="1"/>
      <dgm:spPr/>
      <dgm:t>
        <a:bodyPr/>
        <a:lstStyle/>
        <a:p>
          <a:r>
            <a:rPr lang="en-GB" sz="1400" dirty="0"/>
            <a:t>Vaping can:</a:t>
          </a:r>
          <a:endParaRPr lang="en-US" sz="1400" dirty="0"/>
        </a:p>
      </dgm:t>
    </dgm:pt>
    <dgm:pt modelId="{ABEFA110-339D-41F0-B086-DB338E8CDCFB}" type="parTrans" cxnId="{1B6336F1-10CD-4144-B120-C6B0477478D1}">
      <dgm:prSet/>
      <dgm:spPr/>
      <dgm:t>
        <a:bodyPr/>
        <a:lstStyle/>
        <a:p>
          <a:endParaRPr lang="en-US"/>
        </a:p>
      </dgm:t>
    </dgm:pt>
    <dgm:pt modelId="{FD9E5057-3C54-4C12-9EFF-89F9FBAF863A}" type="sibTrans" cxnId="{1B6336F1-10CD-4144-B120-C6B0477478D1}">
      <dgm:prSet/>
      <dgm:spPr/>
      <dgm:t>
        <a:bodyPr/>
        <a:lstStyle/>
        <a:p>
          <a:endParaRPr lang="en-US"/>
        </a:p>
      </dgm:t>
    </dgm:pt>
    <dgm:pt modelId="{3AAFAD68-582C-487E-B226-3401BFA89274}">
      <dgm:prSet custT="1"/>
      <dgm:spPr/>
      <dgm:t>
        <a:bodyPr/>
        <a:lstStyle/>
        <a:p>
          <a:r>
            <a:rPr lang="en-GB" sz="1400" dirty="0"/>
            <a:t>Irritate airways </a:t>
          </a:r>
          <a:endParaRPr lang="en-US" sz="1400" dirty="0"/>
        </a:p>
      </dgm:t>
    </dgm:pt>
    <dgm:pt modelId="{8805E7F1-4168-4EC4-ACE1-3E9D69916628}" type="parTrans" cxnId="{D39F9B58-C057-4126-BA60-94B6FF31444D}">
      <dgm:prSet/>
      <dgm:spPr/>
      <dgm:t>
        <a:bodyPr/>
        <a:lstStyle/>
        <a:p>
          <a:endParaRPr lang="en-US"/>
        </a:p>
      </dgm:t>
    </dgm:pt>
    <dgm:pt modelId="{EE01F0A5-EE02-4B98-A6BD-16B38DEBE07D}" type="sibTrans" cxnId="{D39F9B58-C057-4126-BA60-94B6FF31444D}">
      <dgm:prSet/>
      <dgm:spPr/>
      <dgm:t>
        <a:bodyPr/>
        <a:lstStyle/>
        <a:p>
          <a:endParaRPr lang="en-US"/>
        </a:p>
      </dgm:t>
    </dgm:pt>
    <dgm:pt modelId="{9A0381DB-3A01-4A59-BBD0-1287F61C9FBF}">
      <dgm:prSet custT="1"/>
      <dgm:spPr/>
      <dgm:t>
        <a:bodyPr/>
        <a:lstStyle/>
        <a:p>
          <a:r>
            <a:rPr lang="en-GB" sz="1400" dirty="0"/>
            <a:t>Causes inflammation </a:t>
          </a:r>
          <a:endParaRPr lang="en-US" sz="1400" dirty="0"/>
        </a:p>
      </dgm:t>
    </dgm:pt>
    <dgm:pt modelId="{DBE72652-5CC9-44FC-BBA6-1F6A744A241B}" type="parTrans" cxnId="{4BF551DA-1971-4244-B159-E9B46C74CF67}">
      <dgm:prSet/>
      <dgm:spPr/>
      <dgm:t>
        <a:bodyPr/>
        <a:lstStyle/>
        <a:p>
          <a:endParaRPr lang="en-US"/>
        </a:p>
      </dgm:t>
    </dgm:pt>
    <dgm:pt modelId="{0B349158-11B7-4CCA-A56C-6AF984D6E1EA}" type="sibTrans" cxnId="{4BF551DA-1971-4244-B159-E9B46C74CF67}">
      <dgm:prSet/>
      <dgm:spPr/>
      <dgm:t>
        <a:bodyPr/>
        <a:lstStyle/>
        <a:p>
          <a:endParaRPr lang="en-US"/>
        </a:p>
      </dgm:t>
    </dgm:pt>
    <dgm:pt modelId="{6AFB6E26-3546-4C87-865E-471EBD0BF4D7}">
      <dgm:prSet custT="1"/>
      <dgm:spPr/>
      <dgm:t>
        <a:bodyPr/>
        <a:lstStyle/>
        <a:p>
          <a:r>
            <a:rPr lang="en-GB" sz="1400" dirty="0"/>
            <a:t>Expose you to chemicals (flavourings, solvents, metals) </a:t>
          </a:r>
          <a:endParaRPr lang="en-US" sz="1400" dirty="0"/>
        </a:p>
      </dgm:t>
    </dgm:pt>
    <dgm:pt modelId="{12CF08D0-7CE7-4536-AF37-7ACB7DA1BABB}" type="parTrans" cxnId="{5C37159B-0044-462F-B499-4DF8DD710973}">
      <dgm:prSet/>
      <dgm:spPr/>
      <dgm:t>
        <a:bodyPr/>
        <a:lstStyle/>
        <a:p>
          <a:endParaRPr lang="en-US"/>
        </a:p>
      </dgm:t>
    </dgm:pt>
    <dgm:pt modelId="{A9C35312-B399-4435-870A-B5EB7FF43507}" type="sibTrans" cxnId="{5C37159B-0044-462F-B499-4DF8DD710973}">
      <dgm:prSet/>
      <dgm:spPr/>
      <dgm:t>
        <a:bodyPr/>
        <a:lstStyle/>
        <a:p>
          <a:endParaRPr lang="en-US"/>
        </a:p>
      </dgm:t>
    </dgm:pt>
    <dgm:pt modelId="{166A82E0-D7FA-4708-A3FE-CBDD6E9E3E86}">
      <dgm:prSet/>
      <dgm:spPr/>
      <dgm:t>
        <a:bodyPr/>
        <a:lstStyle/>
        <a:p>
          <a:r>
            <a:rPr lang="en-GB" b="1"/>
            <a:t>Long-term effects are still being studied, but early evidence shows:</a:t>
          </a:r>
          <a:endParaRPr lang="en-US"/>
        </a:p>
      </dgm:t>
    </dgm:pt>
    <dgm:pt modelId="{E0E52173-2215-48FA-AE15-10F1AD1DCA07}" type="parTrans" cxnId="{7E7E435E-D43C-46AF-B9A7-D1889C3A8A20}">
      <dgm:prSet/>
      <dgm:spPr/>
      <dgm:t>
        <a:bodyPr/>
        <a:lstStyle/>
        <a:p>
          <a:endParaRPr lang="en-US"/>
        </a:p>
      </dgm:t>
    </dgm:pt>
    <dgm:pt modelId="{1EF261E3-B494-459A-8BCD-8C19BC3B9CD7}" type="sibTrans" cxnId="{7E7E435E-D43C-46AF-B9A7-D1889C3A8A20}">
      <dgm:prSet/>
      <dgm:spPr/>
      <dgm:t>
        <a:bodyPr/>
        <a:lstStyle/>
        <a:p>
          <a:endParaRPr lang="en-US"/>
        </a:p>
      </dgm:t>
    </dgm:pt>
    <dgm:pt modelId="{7FD61B63-C5B5-484E-A5C0-FFCED5E5CF1B}">
      <dgm:prSet/>
      <dgm:spPr/>
      <dgm:t>
        <a:bodyPr/>
        <a:lstStyle/>
        <a:p>
          <a:r>
            <a:rPr lang="en-GB"/>
            <a:t>Potential lung damage </a:t>
          </a:r>
          <a:endParaRPr lang="en-US"/>
        </a:p>
      </dgm:t>
    </dgm:pt>
    <dgm:pt modelId="{EE8075FA-7607-44C2-A63C-F88DD59E2714}" type="parTrans" cxnId="{E51BEF96-5845-425D-B223-C0087F886EF7}">
      <dgm:prSet/>
      <dgm:spPr/>
      <dgm:t>
        <a:bodyPr/>
        <a:lstStyle/>
        <a:p>
          <a:endParaRPr lang="en-US"/>
        </a:p>
      </dgm:t>
    </dgm:pt>
    <dgm:pt modelId="{7713C61F-ECFA-4FFD-8523-AAEAE41D8B7C}" type="sibTrans" cxnId="{E51BEF96-5845-425D-B223-C0087F886EF7}">
      <dgm:prSet/>
      <dgm:spPr/>
      <dgm:t>
        <a:bodyPr/>
        <a:lstStyle/>
        <a:p>
          <a:endParaRPr lang="en-US"/>
        </a:p>
      </dgm:t>
    </dgm:pt>
    <dgm:pt modelId="{AB82C9F8-99D9-46F7-88FB-5FEC2781DF89}">
      <dgm:prSet/>
      <dgm:spPr/>
      <dgm:t>
        <a:bodyPr/>
        <a:lstStyle/>
        <a:p>
          <a:r>
            <a:rPr lang="en-GB"/>
            <a:t>Possible cardiovascular effects</a:t>
          </a:r>
          <a:endParaRPr lang="en-US"/>
        </a:p>
      </dgm:t>
    </dgm:pt>
    <dgm:pt modelId="{AECEC5BE-B5A5-4E01-A8BC-47A8E1C065C0}" type="parTrans" cxnId="{9EC12AD7-9638-471E-9359-A00D1B8A1A8D}">
      <dgm:prSet/>
      <dgm:spPr/>
      <dgm:t>
        <a:bodyPr/>
        <a:lstStyle/>
        <a:p>
          <a:endParaRPr lang="en-US"/>
        </a:p>
      </dgm:t>
    </dgm:pt>
    <dgm:pt modelId="{10C6D0B9-5290-4853-A4AA-51A18533B72F}" type="sibTrans" cxnId="{9EC12AD7-9638-471E-9359-A00D1B8A1A8D}">
      <dgm:prSet/>
      <dgm:spPr/>
      <dgm:t>
        <a:bodyPr/>
        <a:lstStyle/>
        <a:p>
          <a:endParaRPr lang="en-US"/>
        </a:p>
      </dgm:t>
    </dgm:pt>
    <dgm:pt modelId="{0836E610-7AAC-49E7-8A3C-CD7312058623}" type="pres">
      <dgm:prSet presAssocID="{A0C5BBAA-5616-45C6-888B-895D095F3EB1}" presName="Name0" presStyleCnt="0">
        <dgm:presLayoutVars>
          <dgm:dir/>
          <dgm:animLvl val="lvl"/>
          <dgm:resizeHandles val="exact"/>
        </dgm:presLayoutVars>
      </dgm:prSet>
      <dgm:spPr/>
    </dgm:pt>
    <dgm:pt modelId="{ABB5913A-6B59-4460-A695-F1721257F1F6}" type="pres">
      <dgm:prSet presAssocID="{F3328121-C8DC-48AA-ABDB-34476AD357FA}" presName="linNode" presStyleCnt="0"/>
      <dgm:spPr/>
    </dgm:pt>
    <dgm:pt modelId="{2B5B2C6A-5CBF-4CC8-92B1-E21A9BFD806C}" type="pres">
      <dgm:prSet presAssocID="{F3328121-C8DC-48AA-ABDB-34476AD357FA}" presName="parentText" presStyleLbl="node1" presStyleIdx="0" presStyleCnt="5">
        <dgm:presLayoutVars>
          <dgm:chMax val="1"/>
          <dgm:bulletEnabled val="1"/>
        </dgm:presLayoutVars>
      </dgm:prSet>
      <dgm:spPr/>
    </dgm:pt>
    <dgm:pt modelId="{9F65E652-37F7-423C-9755-C0ED893B73E7}" type="pres">
      <dgm:prSet presAssocID="{80BF8A22-3E96-4464-9F4C-66C1D3E08A96}" presName="sp" presStyleCnt="0"/>
      <dgm:spPr/>
    </dgm:pt>
    <dgm:pt modelId="{FBA852C7-D4EB-4199-9F71-D4D81B2C4304}" type="pres">
      <dgm:prSet presAssocID="{7E3A5A73-6F37-41DE-BF08-4D27DA033890}" presName="linNode" presStyleCnt="0"/>
      <dgm:spPr/>
    </dgm:pt>
    <dgm:pt modelId="{7AF54FF0-EAD5-4508-BB84-027721E8BDF8}" type="pres">
      <dgm:prSet presAssocID="{7E3A5A73-6F37-41DE-BF08-4D27DA033890}" presName="parentText" presStyleLbl="node1" presStyleIdx="1" presStyleCnt="5">
        <dgm:presLayoutVars>
          <dgm:chMax val="1"/>
          <dgm:bulletEnabled val="1"/>
        </dgm:presLayoutVars>
      </dgm:prSet>
      <dgm:spPr/>
    </dgm:pt>
    <dgm:pt modelId="{C50E481B-A79D-4EEB-901F-7A906DC7896C}" type="pres">
      <dgm:prSet presAssocID="{7E3A5A73-6F37-41DE-BF08-4D27DA033890}" presName="descendantText" presStyleLbl="alignAccFollowNode1" presStyleIdx="0" presStyleCnt="3">
        <dgm:presLayoutVars>
          <dgm:bulletEnabled val="1"/>
        </dgm:presLayoutVars>
      </dgm:prSet>
      <dgm:spPr/>
    </dgm:pt>
    <dgm:pt modelId="{F1D72E53-967D-456A-86D0-96273E29E382}" type="pres">
      <dgm:prSet presAssocID="{C7D26167-69CC-4D71-A917-A07AFE1C8660}" presName="sp" presStyleCnt="0"/>
      <dgm:spPr/>
    </dgm:pt>
    <dgm:pt modelId="{E5F4AED4-DD2D-416F-8EF2-E3EBE8AA4E8C}" type="pres">
      <dgm:prSet presAssocID="{0E379CA7-6BEE-4914-BE9F-F71EDD0CB95D}" presName="linNode" presStyleCnt="0"/>
      <dgm:spPr/>
    </dgm:pt>
    <dgm:pt modelId="{82CD5F56-C051-4428-AE1C-3CCD89972666}" type="pres">
      <dgm:prSet presAssocID="{0E379CA7-6BEE-4914-BE9F-F71EDD0CB95D}" presName="parentText" presStyleLbl="node1" presStyleIdx="2" presStyleCnt="5">
        <dgm:presLayoutVars>
          <dgm:chMax val="1"/>
          <dgm:bulletEnabled val="1"/>
        </dgm:presLayoutVars>
      </dgm:prSet>
      <dgm:spPr/>
    </dgm:pt>
    <dgm:pt modelId="{06CDEE82-8AF0-4DAE-ABD7-B642235DDF7E}" type="pres">
      <dgm:prSet presAssocID="{9D0A5802-D3E0-4A13-8604-FF05A0D2E431}" presName="sp" presStyleCnt="0"/>
      <dgm:spPr/>
    </dgm:pt>
    <dgm:pt modelId="{6EABF797-4B01-4B7C-BCA7-64D37FD01874}" type="pres">
      <dgm:prSet presAssocID="{B1A853A3-0722-49A9-8693-6C1A9AC2CDBB}" presName="linNode" presStyleCnt="0"/>
      <dgm:spPr/>
    </dgm:pt>
    <dgm:pt modelId="{85EA655A-B21D-45B6-B72D-7D4B5AD73E02}" type="pres">
      <dgm:prSet presAssocID="{B1A853A3-0722-49A9-8693-6C1A9AC2CDBB}" presName="parentText" presStyleLbl="node1" presStyleIdx="3" presStyleCnt="5">
        <dgm:presLayoutVars>
          <dgm:chMax val="1"/>
          <dgm:bulletEnabled val="1"/>
        </dgm:presLayoutVars>
      </dgm:prSet>
      <dgm:spPr/>
    </dgm:pt>
    <dgm:pt modelId="{6E20BBF4-5F1F-4A35-ABE5-9FE60B2E07F2}" type="pres">
      <dgm:prSet presAssocID="{B1A853A3-0722-49A9-8693-6C1A9AC2CDBB}" presName="descendantText" presStyleLbl="alignAccFollowNode1" presStyleIdx="1" presStyleCnt="3">
        <dgm:presLayoutVars>
          <dgm:bulletEnabled val="1"/>
        </dgm:presLayoutVars>
      </dgm:prSet>
      <dgm:spPr/>
    </dgm:pt>
    <dgm:pt modelId="{92210DD3-7F4C-4B9F-96F9-FF3E765DD4E9}" type="pres">
      <dgm:prSet presAssocID="{B801F6BE-3CA0-4ADB-BBA5-1643512A9715}" presName="sp" presStyleCnt="0"/>
      <dgm:spPr/>
    </dgm:pt>
    <dgm:pt modelId="{A9153C50-7E07-459A-90C1-E28D838A28BC}" type="pres">
      <dgm:prSet presAssocID="{166A82E0-D7FA-4708-A3FE-CBDD6E9E3E86}" presName="linNode" presStyleCnt="0"/>
      <dgm:spPr/>
    </dgm:pt>
    <dgm:pt modelId="{AA44A4C1-404E-48B9-A21D-ABF5A9A4F929}" type="pres">
      <dgm:prSet presAssocID="{166A82E0-D7FA-4708-A3FE-CBDD6E9E3E86}" presName="parentText" presStyleLbl="node1" presStyleIdx="4" presStyleCnt="5">
        <dgm:presLayoutVars>
          <dgm:chMax val="1"/>
          <dgm:bulletEnabled val="1"/>
        </dgm:presLayoutVars>
      </dgm:prSet>
      <dgm:spPr/>
    </dgm:pt>
    <dgm:pt modelId="{F12C571B-C1DB-494B-9796-7D700100E4C0}" type="pres">
      <dgm:prSet presAssocID="{166A82E0-D7FA-4708-A3FE-CBDD6E9E3E86}" presName="descendantText" presStyleLbl="alignAccFollowNode1" presStyleIdx="2" presStyleCnt="3">
        <dgm:presLayoutVars>
          <dgm:bulletEnabled val="1"/>
        </dgm:presLayoutVars>
      </dgm:prSet>
      <dgm:spPr/>
    </dgm:pt>
  </dgm:ptLst>
  <dgm:cxnLst>
    <dgm:cxn modelId="{441D870F-E8EE-40E1-B17E-E519C521EDAD}" type="presOf" srcId="{9CA2B6F2-00EB-4F6B-B6C8-A2115591D5BC}" destId="{C50E481B-A79D-4EEB-901F-7A906DC7896C}" srcOrd="0" destOrd="0" presId="urn:microsoft.com/office/officeart/2005/8/layout/vList5"/>
    <dgm:cxn modelId="{F9DCD212-1264-4B16-93C4-EED3B247C808}" srcId="{A0C5BBAA-5616-45C6-888B-895D095F3EB1}" destId="{0E379CA7-6BEE-4914-BE9F-F71EDD0CB95D}" srcOrd="2" destOrd="0" parTransId="{67235F73-B8E3-4492-8FD8-0A52066EEA6B}" sibTransId="{9D0A5802-D3E0-4A13-8604-FF05A0D2E431}"/>
    <dgm:cxn modelId="{CCF1F320-B50C-4870-9145-C66330EDDB06}" srcId="{A0C5BBAA-5616-45C6-888B-895D095F3EB1}" destId="{B1A853A3-0722-49A9-8693-6C1A9AC2CDBB}" srcOrd="3" destOrd="0" parTransId="{F8FC037E-F17D-4641-877A-DCA66A0E20EC}" sibTransId="{B801F6BE-3CA0-4ADB-BBA5-1643512A9715}"/>
    <dgm:cxn modelId="{953DEC29-280C-4567-9852-58D2CD72D6ED}" type="presOf" srcId="{166A82E0-D7FA-4708-A3FE-CBDD6E9E3E86}" destId="{AA44A4C1-404E-48B9-A21D-ABF5A9A4F929}" srcOrd="0" destOrd="0" presId="urn:microsoft.com/office/officeart/2005/8/layout/vList5"/>
    <dgm:cxn modelId="{A97C372C-3537-4440-B283-13AAE81A0CD6}" srcId="{A0C5BBAA-5616-45C6-888B-895D095F3EB1}" destId="{F3328121-C8DC-48AA-ABDB-34476AD357FA}" srcOrd="0" destOrd="0" parTransId="{F6BE6B23-4402-4A27-801E-BE8E13AB564D}" sibTransId="{80BF8A22-3E96-4464-9F4C-66C1D3E08A96}"/>
    <dgm:cxn modelId="{7BD9CE39-B663-4995-91AC-B8118EC2931B}" type="presOf" srcId="{7E3A5A73-6F37-41DE-BF08-4D27DA033890}" destId="{7AF54FF0-EAD5-4508-BB84-027721E8BDF8}" srcOrd="0" destOrd="0" presId="urn:microsoft.com/office/officeart/2005/8/layout/vList5"/>
    <dgm:cxn modelId="{7DFC475B-6B07-43C1-9FCA-1078C48E4328}" type="presOf" srcId="{9B6AF573-9321-4C08-A490-F5937DB8F834}" destId="{C50E481B-A79D-4EEB-901F-7A906DC7896C}" srcOrd="0" destOrd="1" presId="urn:microsoft.com/office/officeart/2005/8/layout/vList5"/>
    <dgm:cxn modelId="{7E7E435E-D43C-46AF-B9A7-D1889C3A8A20}" srcId="{A0C5BBAA-5616-45C6-888B-895D095F3EB1}" destId="{166A82E0-D7FA-4708-A3FE-CBDD6E9E3E86}" srcOrd="4" destOrd="0" parTransId="{E0E52173-2215-48FA-AE15-10F1AD1DCA07}" sibTransId="{1EF261E3-B494-459A-8BCD-8C19BC3B9CD7}"/>
    <dgm:cxn modelId="{D757E041-D124-403A-B326-C9667206B98A}" type="presOf" srcId="{6AFB6E26-3546-4C87-865E-471EBD0BF4D7}" destId="{6E20BBF4-5F1F-4A35-ABE5-9FE60B2E07F2}" srcOrd="0" destOrd="3" presId="urn:microsoft.com/office/officeart/2005/8/layout/vList5"/>
    <dgm:cxn modelId="{53663064-EA8C-46AA-9B79-007D9F2ABE2D}" srcId="{A0C5BBAA-5616-45C6-888B-895D095F3EB1}" destId="{7E3A5A73-6F37-41DE-BF08-4D27DA033890}" srcOrd="1" destOrd="0" parTransId="{92AB7F57-202E-4852-AF01-0CA132D20412}" sibTransId="{C7D26167-69CC-4D71-A917-A07AFE1C8660}"/>
    <dgm:cxn modelId="{F7D73566-B723-4185-BC8A-C9E4FE9BF57F}" type="presOf" srcId="{9A0381DB-3A01-4A59-BBD0-1287F61C9FBF}" destId="{6E20BBF4-5F1F-4A35-ABE5-9FE60B2E07F2}" srcOrd="0" destOrd="2" presId="urn:microsoft.com/office/officeart/2005/8/layout/vList5"/>
    <dgm:cxn modelId="{632EAB66-509C-449A-BE35-BEF1C6C5EE0A}" type="presOf" srcId="{7FD61B63-C5B5-484E-A5C0-FFCED5E5CF1B}" destId="{F12C571B-C1DB-494B-9796-7D700100E4C0}" srcOrd="0" destOrd="0" presId="urn:microsoft.com/office/officeart/2005/8/layout/vList5"/>
    <dgm:cxn modelId="{CE853251-2016-4202-A8EE-D98F27403CA4}" type="presOf" srcId="{F3328121-C8DC-48AA-ABDB-34476AD357FA}" destId="{2B5B2C6A-5CBF-4CC8-92B1-E21A9BFD806C}" srcOrd="0" destOrd="0" presId="urn:microsoft.com/office/officeart/2005/8/layout/vList5"/>
    <dgm:cxn modelId="{D3F08275-8DEB-4F7D-88EC-58A1178D95E0}" type="presOf" srcId="{5C248449-5466-4C10-A218-3D0070B8502F}" destId="{6E20BBF4-5F1F-4A35-ABE5-9FE60B2E07F2}" srcOrd="0" destOrd="0" presId="urn:microsoft.com/office/officeart/2005/8/layout/vList5"/>
    <dgm:cxn modelId="{D39F9B58-C057-4126-BA60-94B6FF31444D}" srcId="{B1A853A3-0722-49A9-8693-6C1A9AC2CDBB}" destId="{3AAFAD68-582C-487E-B226-3401BFA89274}" srcOrd="1" destOrd="0" parTransId="{8805E7F1-4168-4EC4-ACE1-3E9D69916628}" sibTransId="{EE01F0A5-EE02-4B98-A6BD-16B38DEBE07D}"/>
    <dgm:cxn modelId="{89472579-2039-4463-838F-A385741A7AB4}" type="presOf" srcId="{AB82C9F8-99D9-46F7-88FB-5FEC2781DF89}" destId="{F12C571B-C1DB-494B-9796-7D700100E4C0}" srcOrd="0" destOrd="1" presId="urn:microsoft.com/office/officeart/2005/8/layout/vList5"/>
    <dgm:cxn modelId="{B72C668E-6755-4726-8F50-8616C7F5B955}" type="presOf" srcId="{A0C5BBAA-5616-45C6-888B-895D095F3EB1}" destId="{0836E610-7AAC-49E7-8A3C-CD7312058623}" srcOrd="0" destOrd="0" presId="urn:microsoft.com/office/officeart/2005/8/layout/vList5"/>
    <dgm:cxn modelId="{E51BEF96-5845-425D-B223-C0087F886EF7}" srcId="{166A82E0-D7FA-4708-A3FE-CBDD6E9E3E86}" destId="{7FD61B63-C5B5-484E-A5C0-FFCED5E5CF1B}" srcOrd="0" destOrd="0" parTransId="{EE8075FA-7607-44C2-A63C-F88DD59E2714}" sibTransId="{7713C61F-ECFA-4FFD-8523-AAEAE41D8B7C}"/>
    <dgm:cxn modelId="{5C37159B-0044-462F-B499-4DF8DD710973}" srcId="{B1A853A3-0722-49A9-8693-6C1A9AC2CDBB}" destId="{6AFB6E26-3546-4C87-865E-471EBD0BF4D7}" srcOrd="3" destOrd="0" parTransId="{12CF08D0-7CE7-4536-AF37-7ACB7DA1BABB}" sibTransId="{A9C35312-B399-4435-870A-B5EB7FF43507}"/>
    <dgm:cxn modelId="{36558CA3-060A-42E1-AD1A-0785AC46293B}" type="presOf" srcId="{0E379CA7-6BEE-4914-BE9F-F71EDD0CB95D}" destId="{82CD5F56-C051-4428-AE1C-3CCD89972666}" srcOrd="0" destOrd="0" presId="urn:microsoft.com/office/officeart/2005/8/layout/vList5"/>
    <dgm:cxn modelId="{6E4472A8-FA4C-4C7A-BF7E-D57F34F1C721}" type="presOf" srcId="{3AAFAD68-582C-487E-B226-3401BFA89274}" destId="{6E20BBF4-5F1F-4A35-ABE5-9FE60B2E07F2}" srcOrd="0" destOrd="1" presId="urn:microsoft.com/office/officeart/2005/8/layout/vList5"/>
    <dgm:cxn modelId="{4462D4CF-234D-4B96-B23D-6D3FCA24B88C}" srcId="{7E3A5A73-6F37-41DE-BF08-4D27DA033890}" destId="{9B6AF573-9321-4C08-A490-F5937DB8F834}" srcOrd="1" destOrd="0" parTransId="{647FB934-73AA-47D4-B2F5-8A942F0CCE7A}" sibTransId="{5AA7C2A9-F823-4432-95A3-3374F4B08AEA}"/>
    <dgm:cxn modelId="{9EC12AD7-9638-471E-9359-A00D1B8A1A8D}" srcId="{166A82E0-D7FA-4708-A3FE-CBDD6E9E3E86}" destId="{AB82C9F8-99D9-46F7-88FB-5FEC2781DF89}" srcOrd="1" destOrd="0" parTransId="{AECEC5BE-B5A5-4E01-A8BC-47A8E1C065C0}" sibTransId="{10C6D0B9-5290-4853-A4AA-51A18533B72F}"/>
    <dgm:cxn modelId="{4BF551DA-1971-4244-B159-E9B46C74CF67}" srcId="{B1A853A3-0722-49A9-8693-6C1A9AC2CDBB}" destId="{9A0381DB-3A01-4A59-BBD0-1287F61C9FBF}" srcOrd="2" destOrd="0" parTransId="{DBE72652-5CC9-44FC-BBA6-1F6A744A241B}" sibTransId="{0B349158-11B7-4CCA-A56C-6AF984D6E1EA}"/>
    <dgm:cxn modelId="{1B6336F1-10CD-4144-B120-C6B0477478D1}" srcId="{B1A853A3-0722-49A9-8693-6C1A9AC2CDBB}" destId="{5C248449-5466-4C10-A218-3D0070B8502F}" srcOrd="0" destOrd="0" parTransId="{ABEFA110-339D-41F0-B086-DB338E8CDCFB}" sibTransId="{FD9E5057-3C54-4C12-9EFF-89F9FBAF863A}"/>
    <dgm:cxn modelId="{AFF7A4F5-4697-47B4-93D5-E280EB1635E6}" type="presOf" srcId="{B1A853A3-0722-49A9-8693-6C1A9AC2CDBB}" destId="{85EA655A-B21D-45B6-B72D-7D4B5AD73E02}" srcOrd="0" destOrd="0" presId="urn:microsoft.com/office/officeart/2005/8/layout/vList5"/>
    <dgm:cxn modelId="{85870AFA-415D-4141-B0DE-94E73C9D7D47}" srcId="{7E3A5A73-6F37-41DE-BF08-4D27DA033890}" destId="{9CA2B6F2-00EB-4F6B-B6C8-A2115591D5BC}" srcOrd="0" destOrd="0" parTransId="{13F09706-E3CF-49A3-ADB4-7369E297135B}" sibTransId="{9110FA3C-75AE-4F45-95C5-18A1B72E749B}"/>
    <dgm:cxn modelId="{851F6BD0-D2D6-400E-8BAD-9A0664754037}" type="presParOf" srcId="{0836E610-7AAC-49E7-8A3C-CD7312058623}" destId="{ABB5913A-6B59-4460-A695-F1721257F1F6}" srcOrd="0" destOrd="0" presId="urn:microsoft.com/office/officeart/2005/8/layout/vList5"/>
    <dgm:cxn modelId="{F6763E1B-2F36-44A2-B574-92453E42EA13}" type="presParOf" srcId="{ABB5913A-6B59-4460-A695-F1721257F1F6}" destId="{2B5B2C6A-5CBF-4CC8-92B1-E21A9BFD806C}" srcOrd="0" destOrd="0" presId="urn:microsoft.com/office/officeart/2005/8/layout/vList5"/>
    <dgm:cxn modelId="{2A963196-F728-4627-9DF5-65E1288FEB3F}" type="presParOf" srcId="{0836E610-7AAC-49E7-8A3C-CD7312058623}" destId="{9F65E652-37F7-423C-9755-C0ED893B73E7}" srcOrd="1" destOrd="0" presId="urn:microsoft.com/office/officeart/2005/8/layout/vList5"/>
    <dgm:cxn modelId="{7CC67AE5-B878-4992-BBBE-0970AA0C0710}" type="presParOf" srcId="{0836E610-7AAC-49E7-8A3C-CD7312058623}" destId="{FBA852C7-D4EB-4199-9F71-D4D81B2C4304}" srcOrd="2" destOrd="0" presId="urn:microsoft.com/office/officeart/2005/8/layout/vList5"/>
    <dgm:cxn modelId="{98969174-F805-44DC-8972-9FA92BA31D68}" type="presParOf" srcId="{FBA852C7-D4EB-4199-9F71-D4D81B2C4304}" destId="{7AF54FF0-EAD5-4508-BB84-027721E8BDF8}" srcOrd="0" destOrd="0" presId="urn:microsoft.com/office/officeart/2005/8/layout/vList5"/>
    <dgm:cxn modelId="{D53584CB-9609-4A16-A0AC-4514B4C9989B}" type="presParOf" srcId="{FBA852C7-D4EB-4199-9F71-D4D81B2C4304}" destId="{C50E481B-A79D-4EEB-901F-7A906DC7896C}" srcOrd="1" destOrd="0" presId="urn:microsoft.com/office/officeart/2005/8/layout/vList5"/>
    <dgm:cxn modelId="{2D05B497-FBA0-47B8-A62F-7BC78326EF68}" type="presParOf" srcId="{0836E610-7AAC-49E7-8A3C-CD7312058623}" destId="{F1D72E53-967D-456A-86D0-96273E29E382}" srcOrd="3" destOrd="0" presId="urn:microsoft.com/office/officeart/2005/8/layout/vList5"/>
    <dgm:cxn modelId="{9C485953-A120-4465-9B9E-36937101C7F9}" type="presParOf" srcId="{0836E610-7AAC-49E7-8A3C-CD7312058623}" destId="{E5F4AED4-DD2D-416F-8EF2-E3EBE8AA4E8C}" srcOrd="4" destOrd="0" presId="urn:microsoft.com/office/officeart/2005/8/layout/vList5"/>
    <dgm:cxn modelId="{C7F5CEC3-8276-4864-A46E-A0E9C2321EB2}" type="presParOf" srcId="{E5F4AED4-DD2D-416F-8EF2-E3EBE8AA4E8C}" destId="{82CD5F56-C051-4428-AE1C-3CCD89972666}" srcOrd="0" destOrd="0" presId="urn:microsoft.com/office/officeart/2005/8/layout/vList5"/>
    <dgm:cxn modelId="{C52879B1-8A45-447A-B793-591D91DC42B9}" type="presParOf" srcId="{0836E610-7AAC-49E7-8A3C-CD7312058623}" destId="{06CDEE82-8AF0-4DAE-ABD7-B642235DDF7E}" srcOrd="5" destOrd="0" presId="urn:microsoft.com/office/officeart/2005/8/layout/vList5"/>
    <dgm:cxn modelId="{7D124FBC-F243-417B-BDA0-6B20852C8AED}" type="presParOf" srcId="{0836E610-7AAC-49E7-8A3C-CD7312058623}" destId="{6EABF797-4B01-4B7C-BCA7-64D37FD01874}" srcOrd="6" destOrd="0" presId="urn:microsoft.com/office/officeart/2005/8/layout/vList5"/>
    <dgm:cxn modelId="{CA300CD8-EA1F-4AD1-AB8E-976F0C313C27}" type="presParOf" srcId="{6EABF797-4B01-4B7C-BCA7-64D37FD01874}" destId="{85EA655A-B21D-45B6-B72D-7D4B5AD73E02}" srcOrd="0" destOrd="0" presId="urn:microsoft.com/office/officeart/2005/8/layout/vList5"/>
    <dgm:cxn modelId="{E6653366-4A57-4687-91CF-7724F025ED55}" type="presParOf" srcId="{6EABF797-4B01-4B7C-BCA7-64D37FD01874}" destId="{6E20BBF4-5F1F-4A35-ABE5-9FE60B2E07F2}" srcOrd="1" destOrd="0" presId="urn:microsoft.com/office/officeart/2005/8/layout/vList5"/>
    <dgm:cxn modelId="{307701E1-A19B-46D5-931F-05A8E46F3DFC}" type="presParOf" srcId="{0836E610-7AAC-49E7-8A3C-CD7312058623}" destId="{92210DD3-7F4C-4B9F-96F9-FF3E765DD4E9}" srcOrd="7" destOrd="0" presId="urn:microsoft.com/office/officeart/2005/8/layout/vList5"/>
    <dgm:cxn modelId="{F8D046CA-2DF3-4496-88CA-0427507C5061}" type="presParOf" srcId="{0836E610-7AAC-49E7-8A3C-CD7312058623}" destId="{A9153C50-7E07-459A-90C1-E28D838A28BC}" srcOrd="8" destOrd="0" presId="urn:microsoft.com/office/officeart/2005/8/layout/vList5"/>
    <dgm:cxn modelId="{1FA18A8B-32D7-4BE4-ADDD-FD2FFDA613F0}" type="presParOf" srcId="{A9153C50-7E07-459A-90C1-E28D838A28BC}" destId="{AA44A4C1-404E-48B9-A21D-ABF5A9A4F929}" srcOrd="0" destOrd="0" presId="urn:microsoft.com/office/officeart/2005/8/layout/vList5"/>
    <dgm:cxn modelId="{1EF28641-30CF-4294-ADEA-2A5D0889FF74}" type="presParOf" srcId="{A9153C50-7E07-459A-90C1-E28D838A28BC}" destId="{F12C571B-C1DB-494B-9796-7D700100E4C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1ABAE48-EFB6-4329-B97F-DE2C77C2FA2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6E42210-A86C-4E34-A1E1-83CD0B89710D}">
      <dgm:prSet/>
      <dgm:spPr/>
      <dgm:t>
        <a:bodyPr/>
        <a:lstStyle/>
        <a:p>
          <a:r>
            <a:rPr lang="en-GB" b="1"/>
            <a:t>Addiction risk may be higher</a:t>
          </a:r>
          <a:endParaRPr lang="en-US"/>
        </a:p>
      </dgm:t>
    </dgm:pt>
    <dgm:pt modelId="{E054B6FE-54FB-4421-A61E-68BCE06A5340}" type="parTrans" cxnId="{6C509E80-FA91-4EF3-A5FD-96B976DF6D98}">
      <dgm:prSet/>
      <dgm:spPr/>
      <dgm:t>
        <a:bodyPr/>
        <a:lstStyle/>
        <a:p>
          <a:endParaRPr lang="en-US"/>
        </a:p>
      </dgm:t>
    </dgm:pt>
    <dgm:pt modelId="{C88398DC-B99D-4714-8221-52F7906AC44D}" type="sibTrans" cxnId="{6C509E80-FA91-4EF3-A5FD-96B976DF6D98}">
      <dgm:prSet/>
      <dgm:spPr/>
      <dgm:t>
        <a:bodyPr/>
        <a:lstStyle/>
        <a:p>
          <a:endParaRPr lang="en-US"/>
        </a:p>
      </dgm:t>
    </dgm:pt>
    <dgm:pt modelId="{A849D050-A84F-4F64-9A91-8AF2FB0CED75}">
      <dgm:prSet/>
      <dgm:spPr/>
      <dgm:t>
        <a:bodyPr/>
        <a:lstStyle/>
        <a:p>
          <a:r>
            <a:rPr lang="en-GB"/>
            <a:t>Because vaping is:</a:t>
          </a:r>
          <a:endParaRPr lang="en-US"/>
        </a:p>
      </dgm:t>
    </dgm:pt>
    <dgm:pt modelId="{4BA527E4-602A-4E0D-9BE2-C5D948EAEACC}" type="parTrans" cxnId="{3C189A31-14CD-4D22-89F9-6BBAEFF9E163}">
      <dgm:prSet/>
      <dgm:spPr/>
      <dgm:t>
        <a:bodyPr/>
        <a:lstStyle/>
        <a:p>
          <a:endParaRPr lang="en-US"/>
        </a:p>
      </dgm:t>
    </dgm:pt>
    <dgm:pt modelId="{DEE8D686-B95E-444A-914E-8B9DA34D21F3}" type="sibTrans" cxnId="{3C189A31-14CD-4D22-89F9-6BBAEFF9E163}">
      <dgm:prSet/>
      <dgm:spPr/>
      <dgm:t>
        <a:bodyPr/>
        <a:lstStyle/>
        <a:p>
          <a:endParaRPr lang="en-US"/>
        </a:p>
      </dgm:t>
    </dgm:pt>
    <dgm:pt modelId="{F827E8E3-40EB-466C-8B67-DABD50A93DCA}">
      <dgm:prSet/>
      <dgm:spPr/>
      <dgm:t>
        <a:bodyPr/>
        <a:lstStyle/>
        <a:p>
          <a:r>
            <a:rPr lang="en-GB"/>
            <a:t>Easy to use anywhere </a:t>
          </a:r>
          <a:endParaRPr lang="en-US"/>
        </a:p>
      </dgm:t>
    </dgm:pt>
    <dgm:pt modelId="{614E8F14-E009-465D-904F-FDE8566568FF}" type="parTrans" cxnId="{35577E5B-AD3F-4579-9A8F-A345DACCEA8D}">
      <dgm:prSet/>
      <dgm:spPr/>
      <dgm:t>
        <a:bodyPr/>
        <a:lstStyle/>
        <a:p>
          <a:endParaRPr lang="en-US"/>
        </a:p>
      </dgm:t>
    </dgm:pt>
    <dgm:pt modelId="{21365C69-D74B-4EED-9C6E-46D976AE451F}" type="sibTrans" cxnId="{35577E5B-AD3F-4579-9A8F-A345DACCEA8D}">
      <dgm:prSet/>
      <dgm:spPr/>
      <dgm:t>
        <a:bodyPr/>
        <a:lstStyle/>
        <a:p>
          <a:endParaRPr lang="en-US"/>
        </a:p>
      </dgm:t>
    </dgm:pt>
    <dgm:pt modelId="{1935B016-8C65-475C-811C-40B8558F53DA}">
      <dgm:prSet/>
      <dgm:spPr/>
      <dgm:t>
        <a:bodyPr/>
        <a:lstStyle/>
        <a:p>
          <a:r>
            <a:rPr lang="en-GB"/>
            <a:t>Less harsh than smoking </a:t>
          </a:r>
          <a:endParaRPr lang="en-US"/>
        </a:p>
      </dgm:t>
    </dgm:pt>
    <dgm:pt modelId="{0A2D9E49-7C09-48C8-B9D3-B0686FD98314}" type="parTrans" cxnId="{4F8B4422-47DD-4A6A-96E0-9DFD6C7DE3D3}">
      <dgm:prSet/>
      <dgm:spPr/>
      <dgm:t>
        <a:bodyPr/>
        <a:lstStyle/>
        <a:p>
          <a:endParaRPr lang="en-US"/>
        </a:p>
      </dgm:t>
    </dgm:pt>
    <dgm:pt modelId="{EC5E8206-BE22-42A8-9CF0-A541AAF692AA}" type="sibTrans" cxnId="{4F8B4422-47DD-4A6A-96E0-9DFD6C7DE3D3}">
      <dgm:prSet/>
      <dgm:spPr/>
      <dgm:t>
        <a:bodyPr/>
        <a:lstStyle/>
        <a:p>
          <a:endParaRPr lang="en-US"/>
        </a:p>
      </dgm:t>
    </dgm:pt>
    <dgm:pt modelId="{255F8DD6-4559-4B6F-8A75-4A6FF6AF42B8}">
      <dgm:prSet/>
      <dgm:spPr/>
      <dgm:t>
        <a:bodyPr/>
        <a:lstStyle/>
        <a:p>
          <a:r>
            <a:rPr lang="en-GB"/>
            <a:t>Available in high nicotine strengths </a:t>
          </a:r>
          <a:endParaRPr lang="en-US"/>
        </a:p>
      </dgm:t>
    </dgm:pt>
    <dgm:pt modelId="{63F3A4B9-F973-4F68-80FA-9978EE1CB859}" type="parTrans" cxnId="{90A64827-F824-479C-A4F8-267DA18B96BA}">
      <dgm:prSet/>
      <dgm:spPr/>
      <dgm:t>
        <a:bodyPr/>
        <a:lstStyle/>
        <a:p>
          <a:endParaRPr lang="en-US"/>
        </a:p>
      </dgm:t>
    </dgm:pt>
    <dgm:pt modelId="{1C6ADABC-C0CC-4235-80E0-6FB7E78621C3}" type="sibTrans" cxnId="{90A64827-F824-479C-A4F8-267DA18B96BA}">
      <dgm:prSet/>
      <dgm:spPr/>
      <dgm:t>
        <a:bodyPr/>
        <a:lstStyle/>
        <a:p>
          <a:endParaRPr lang="en-US"/>
        </a:p>
      </dgm:t>
    </dgm:pt>
    <dgm:pt modelId="{41DA5029-196A-4F08-BEB2-08ADFCC93938}">
      <dgm:prSet/>
      <dgm:spPr/>
      <dgm:t>
        <a:bodyPr/>
        <a:lstStyle/>
        <a:p>
          <a:r>
            <a:rPr lang="en-GB" dirty="0"/>
            <a:t>People often </a:t>
          </a:r>
          <a:r>
            <a:rPr lang="en-GB" b="1" dirty="0"/>
            <a:t>use it more frequently</a:t>
          </a:r>
          <a:r>
            <a:rPr lang="en-GB" dirty="0"/>
            <a:t>, which can increase dependence</a:t>
          </a:r>
          <a:endParaRPr lang="en-US" dirty="0"/>
        </a:p>
      </dgm:t>
    </dgm:pt>
    <dgm:pt modelId="{541F8F80-DF18-453F-810C-58E9F8D03D25}" type="parTrans" cxnId="{1CA96C61-717F-4183-9829-E86087083CCC}">
      <dgm:prSet/>
      <dgm:spPr/>
      <dgm:t>
        <a:bodyPr/>
        <a:lstStyle/>
        <a:p>
          <a:endParaRPr lang="en-US"/>
        </a:p>
      </dgm:t>
    </dgm:pt>
    <dgm:pt modelId="{D733E3D1-A241-4D5F-9C09-6FE4701F0AAE}" type="sibTrans" cxnId="{1CA96C61-717F-4183-9829-E86087083CCC}">
      <dgm:prSet/>
      <dgm:spPr/>
      <dgm:t>
        <a:bodyPr/>
        <a:lstStyle/>
        <a:p>
          <a:endParaRPr lang="en-US"/>
        </a:p>
      </dgm:t>
    </dgm:pt>
    <dgm:pt modelId="{DD89DC09-5F42-4867-B3BC-C1CF1EB5E233}">
      <dgm:prSet/>
      <dgm:spPr/>
      <dgm:t>
        <a:bodyPr/>
        <a:lstStyle/>
        <a:p>
          <a:r>
            <a:rPr lang="en-GB" b="1"/>
            <a:t>Higher risk for young people</a:t>
          </a:r>
          <a:endParaRPr lang="en-US"/>
        </a:p>
      </dgm:t>
    </dgm:pt>
    <dgm:pt modelId="{136AF587-6CD3-4C67-BD0E-D454205E9C30}" type="parTrans" cxnId="{8EFE1E3C-E708-4762-BDB6-F91DCA77DCE7}">
      <dgm:prSet/>
      <dgm:spPr/>
      <dgm:t>
        <a:bodyPr/>
        <a:lstStyle/>
        <a:p>
          <a:endParaRPr lang="en-US"/>
        </a:p>
      </dgm:t>
    </dgm:pt>
    <dgm:pt modelId="{2EF5A06C-AEEE-49C0-AFA2-25774F3C62CD}" type="sibTrans" cxnId="{8EFE1E3C-E708-4762-BDB6-F91DCA77DCE7}">
      <dgm:prSet/>
      <dgm:spPr/>
      <dgm:t>
        <a:bodyPr/>
        <a:lstStyle/>
        <a:p>
          <a:endParaRPr lang="en-US"/>
        </a:p>
      </dgm:t>
    </dgm:pt>
    <dgm:pt modelId="{062073B4-ADE7-436D-B02A-FF5850F04170}">
      <dgm:prSet/>
      <dgm:spPr/>
      <dgm:t>
        <a:bodyPr/>
        <a:lstStyle/>
        <a:p>
          <a:r>
            <a:rPr lang="en-GB"/>
            <a:t>For teens and young adults:</a:t>
          </a:r>
          <a:endParaRPr lang="en-US"/>
        </a:p>
      </dgm:t>
    </dgm:pt>
    <dgm:pt modelId="{445ACEE1-DEBD-4B29-8AE9-2F27D4D77B5B}" type="parTrans" cxnId="{727AB9B8-01F8-4775-BD7A-A9D325F1D3A7}">
      <dgm:prSet/>
      <dgm:spPr/>
      <dgm:t>
        <a:bodyPr/>
        <a:lstStyle/>
        <a:p>
          <a:endParaRPr lang="en-US"/>
        </a:p>
      </dgm:t>
    </dgm:pt>
    <dgm:pt modelId="{EAF77EB6-8213-443D-BC53-AB334DF8A188}" type="sibTrans" cxnId="{727AB9B8-01F8-4775-BD7A-A9D325F1D3A7}">
      <dgm:prSet/>
      <dgm:spPr/>
      <dgm:t>
        <a:bodyPr/>
        <a:lstStyle/>
        <a:p>
          <a:endParaRPr lang="en-US"/>
        </a:p>
      </dgm:t>
    </dgm:pt>
    <dgm:pt modelId="{F22D81A8-FFA9-43BA-854B-EE1DA3CC2737}">
      <dgm:prSet/>
      <dgm:spPr/>
      <dgm:t>
        <a:bodyPr/>
        <a:lstStyle/>
        <a:p>
          <a:r>
            <a:rPr lang="en-GB"/>
            <a:t>Brain is still developing </a:t>
          </a:r>
          <a:endParaRPr lang="en-US"/>
        </a:p>
      </dgm:t>
    </dgm:pt>
    <dgm:pt modelId="{FA641E60-9FA2-436D-A6C6-FA440FC8A2D2}" type="parTrans" cxnId="{92CA1D11-4826-49F3-8A20-A25927205B20}">
      <dgm:prSet/>
      <dgm:spPr/>
      <dgm:t>
        <a:bodyPr/>
        <a:lstStyle/>
        <a:p>
          <a:endParaRPr lang="en-US"/>
        </a:p>
      </dgm:t>
    </dgm:pt>
    <dgm:pt modelId="{1AC6534C-A631-4D3F-8936-33515B070346}" type="sibTrans" cxnId="{92CA1D11-4826-49F3-8A20-A25927205B20}">
      <dgm:prSet/>
      <dgm:spPr/>
      <dgm:t>
        <a:bodyPr/>
        <a:lstStyle/>
        <a:p>
          <a:endParaRPr lang="en-US"/>
        </a:p>
      </dgm:t>
    </dgm:pt>
    <dgm:pt modelId="{C93EC236-4556-4798-B83C-6EAA295D087C}">
      <dgm:prSet/>
      <dgm:spPr/>
      <dgm:t>
        <a:bodyPr/>
        <a:lstStyle/>
        <a:p>
          <a:r>
            <a:rPr lang="en-GB"/>
            <a:t>Nicotine can cause </a:t>
          </a:r>
          <a:r>
            <a:rPr lang="en-GB" b="1"/>
            <a:t>long-term changes in attention, memory, and impulse control</a:t>
          </a:r>
          <a:r>
            <a:rPr lang="en-GB"/>
            <a:t> </a:t>
          </a:r>
          <a:endParaRPr lang="en-US"/>
        </a:p>
      </dgm:t>
    </dgm:pt>
    <dgm:pt modelId="{727CA759-34F9-4D6F-B79B-A6155D0B3475}" type="parTrans" cxnId="{32CB2AA2-F2D9-4F75-B28B-C5B9C7D7AC91}">
      <dgm:prSet/>
      <dgm:spPr/>
      <dgm:t>
        <a:bodyPr/>
        <a:lstStyle/>
        <a:p>
          <a:endParaRPr lang="en-US"/>
        </a:p>
      </dgm:t>
    </dgm:pt>
    <dgm:pt modelId="{84340CFB-544A-492C-95A1-0015B4065364}" type="sibTrans" cxnId="{32CB2AA2-F2D9-4F75-B28B-C5B9C7D7AC91}">
      <dgm:prSet/>
      <dgm:spPr/>
      <dgm:t>
        <a:bodyPr/>
        <a:lstStyle/>
        <a:p>
          <a:endParaRPr lang="en-US"/>
        </a:p>
      </dgm:t>
    </dgm:pt>
    <dgm:pt modelId="{4BBB567E-1B5F-41FA-9C11-66014C9A37F5}">
      <dgm:prSet/>
      <dgm:spPr/>
      <dgm:t>
        <a:bodyPr/>
        <a:lstStyle/>
        <a:p>
          <a:r>
            <a:rPr lang="en-GB" dirty="0"/>
            <a:t>So, for non-smokers, especially younger people: </a:t>
          </a:r>
          <a:r>
            <a:rPr lang="en-GB" b="1" dirty="0"/>
            <a:t>starting vaping is strongly discouraged</a:t>
          </a:r>
          <a:endParaRPr lang="en-US" dirty="0"/>
        </a:p>
      </dgm:t>
    </dgm:pt>
    <dgm:pt modelId="{A43EE517-B809-494F-8942-6C868A1E669E}" type="parTrans" cxnId="{AE15133C-EE58-4A32-AB7C-1A768FABE51C}">
      <dgm:prSet/>
      <dgm:spPr/>
      <dgm:t>
        <a:bodyPr/>
        <a:lstStyle/>
        <a:p>
          <a:endParaRPr lang="en-US"/>
        </a:p>
      </dgm:t>
    </dgm:pt>
    <dgm:pt modelId="{A7970B6A-9E59-47F0-BFE0-59462B59C809}" type="sibTrans" cxnId="{AE15133C-EE58-4A32-AB7C-1A768FABE51C}">
      <dgm:prSet/>
      <dgm:spPr/>
      <dgm:t>
        <a:bodyPr/>
        <a:lstStyle/>
        <a:p>
          <a:endParaRPr lang="en-US"/>
        </a:p>
      </dgm:t>
    </dgm:pt>
    <dgm:pt modelId="{328271A8-6E9A-4F05-B64D-9EC33DFF58E2}" type="pres">
      <dgm:prSet presAssocID="{81ABAE48-EFB6-4329-B97F-DE2C77C2FA22}" presName="linear" presStyleCnt="0">
        <dgm:presLayoutVars>
          <dgm:animLvl val="lvl"/>
          <dgm:resizeHandles val="exact"/>
        </dgm:presLayoutVars>
      </dgm:prSet>
      <dgm:spPr/>
    </dgm:pt>
    <dgm:pt modelId="{0775DAC5-FED3-4A78-BD01-7309CFBEA500}" type="pres">
      <dgm:prSet presAssocID="{C6E42210-A86C-4E34-A1E1-83CD0B89710D}" presName="parentText" presStyleLbl="node1" presStyleIdx="0" presStyleCnt="4">
        <dgm:presLayoutVars>
          <dgm:chMax val="0"/>
          <dgm:bulletEnabled val="1"/>
        </dgm:presLayoutVars>
      </dgm:prSet>
      <dgm:spPr/>
    </dgm:pt>
    <dgm:pt modelId="{AD1660BF-B2FA-4A3B-B291-DBE8216FC85D}" type="pres">
      <dgm:prSet presAssocID="{C6E42210-A86C-4E34-A1E1-83CD0B89710D}" presName="childText" presStyleLbl="revTx" presStyleIdx="0" presStyleCnt="2">
        <dgm:presLayoutVars>
          <dgm:bulletEnabled val="1"/>
        </dgm:presLayoutVars>
      </dgm:prSet>
      <dgm:spPr/>
    </dgm:pt>
    <dgm:pt modelId="{A0034FBA-15D0-41F2-A4C6-067863041B4A}" type="pres">
      <dgm:prSet presAssocID="{41DA5029-196A-4F08-BEB2-08ADFCC93938}" presName="parentText" presStyleLbl="node1" presStyleIdx="1" presStyleCnt="4">
        <dgm:presLayoutVars>
          <dgm:chMax val="0"/>
          <dgm:bulletEnabled val="1"/>
        </dgm:presLayoutVars>
      </dgm:prSet>
      <dgm:spPr/>
    </dgm:pt>
    <dgm:pt modelId="{5044DC77-B7BF-4453-911B-B1C071E8F93A}" type="pres">
      <dgm:prSet presAssocID="{D733E3D1-A241-4D5F-9C09-6FE4701F0AAE}" presName="spacer" presStyleCnt="0"/>
      <dgm:spPr/>
    </dgm:pt>
    <dgm:pt modelId="{39DB437A-0F58-4FE3-93F2-9E23B950B996}" type="pres">
      <dgm:prSet presAssocID="{DD89DC09-5F42-4867-B3BC-C1CF1EB5E233}" presName="parentText" presStyleLbl="node1" presStyleIdx="2" presStyleCnt="4">
        <dgm:presLayoutVars>
          <dgm:chMax val="0"/>
          <dgm:bulletEnabled val="1"/>
        </dgm:presLayoutVars>
      </dgm:prSet>
      <dgm:spPr/>
    </dgm:pt>
    <dgm:pt modelId="{089D7C2F-36E9-4CBF-B6FC-3672BC30E82E}" type="pres">
      <dgm:prSet presAssocID="{DD89DC09-5F42-4867-B3BC-C1CF1EB5E233}" presName="childText" presStyleLbl="revTx" presStyleIdx="1" presStyleCnt="2">
        <dgm:presLayoutVars>
          <dgm:bulletEnabled val="1"/>
        </dgm:presLayoutVars>
      </dgm:prSet>
      <dgm:spPr/>
    </dgm:pt>
    <dgm:pt modelId="{0C718B92-CF83-4070-9C8E-CB378C6C8BE0}" type="pres">
      <dgm:prSet presAssocID="{4BBB567E-1B5F-41FA-9C11-66014C9A37F5}" presName="parentText" presStyleLbl="node1" presStyleIdx="3" presStyleCnt="4">
        <dgm:presLayoutVars>
          <dgm:chMax val="0"/>
          <dgm:bulletEnabled val="1"/>
        </dgm:presLayoutVars>
      </dgm:prSet>
      <dgm:spPr/>
    </dgm:pt>
  </dgm:ptLst>
  <dgm:cxnLst>
    <dgm:cxn modelId="{18298B0C-E8DB-4A04-B968-B8761F7CF8E3}" type="presOf" srcId="{255F8DD6-4559-4B6F-8A75-4A6FF6AF42B8}" destId="{AD1660BF-B2FA-4A3B-B291-DBE8216FC85D}" srcOrd="0" destOrd="3" presId="urn:microsoft.com/office/officeart/2005/8/layout/vList2"/>
    <dgm:cxn modelId="{92CA1D11-4826-49F3-8A20-A25927205B20}" srcId="{DD89DC09-5F42-4867-B3BC-C1CF1EB5E233}" destId="{F22D81A8-FFA9-43BA-854B-EE1DA3CC2737}" srcOrd="1" destOrd="0" parTransId="{FA641E60-9FA2-436D-A6C6-FA440FC8A2D2}" sibTransId="{1AC6534C-A631-4D3F-8936-33515B070346}"/>
    <dgm:cxn modelId="{1357FA1F-022E-4B04-BEE4-0757FBB9385C}" type="presOf" srcId="{1935B016-8C65-475C-811C-40B8558F53DA}" destId="{AD1660BF-B2FA-4A3B-B291-DBE8216FC85D}" srcOrd="0" destOrd="2" presId="urn:microsoft.com/office/officeart/2005/8/layout/vList2"/>
    <dgm:cxn modelId="{4F8B4422-47DD-4A6A-96E0-9DFD6C7DE3D3}" srcId="{C6E42210-A86C-4E34-A1E1-83CD0B89710D}" destId="{1935B016-8C65-475C-811C-40B8558F53DA}" srcOrd="2" destOrd="0" parTransId="{0A2D9E49-7C09-48C8-B9D3-B0686FD98314}" sibTransId="{EC5E8206-BE22-42A8-9CF0-A541AAF692AA}"/>
    <dgm:cxn modelId="{11C15223-ECE8-4EEF-AA11-28DB36900524}" type="presOf" srcId="{C6E42210-A86C-4E34-A1E1-83CD0B89710D}" destId="{0775DAC5-FED3-4A78-BD01-7309CFBEA500}" srcOrd="0" destOrd="0" presId="urn:microsoft.com/office/officeart/2005/8/layout/vList2"/>
    <dgm:cxn modelId="{90A64827-F824-479C-A4F8-267DA18B96BA}" srcId="{C6E42210-A86C-4E34-A1E1-83CD0B89710D}" destId="{255F8DD6-4559-4B6F-8A75-4A6FF6AF42B8}" srcOrd="3" destOrd="0" parTransId="{63F3A4B9-F973-4F68-80FA-9978EE1CB859}" sibTransId="{1C6ADABC-C0CC-4235-80E0-6FB7E78621C3}"/>
    <dgm:cxn modelId="{3C189A31-14CD-4D22-89F9-6BBAEFF9E163}" srcId="{C6E42210-A86C-4E34-A1E1-83CD0B89710D}" destId="{A849D050-A84F-4F64-9A91-8AF2FB0CED75}" srcOrd="0" destOrd="0" parTransId="{4BA527E4-602A-4E0D-9BE2-C5D948EAEACC}" sibTransId="{DEE8D686-B95E-444A-914E-8B9DA34D21F3}"/>
    <dgm:cxn modelId="{AE15133C-EE58-4A32-AB7C-1A768FABE51C}" srcId="{81ABAE48-EFB6-4329-B97F-DE2C77C2FA22}" destId="{4BBB567E-1B5F-41FA-9C11-66014C9A37F5}" srcOrd="3" destOrd="0" parTransId="{A43EE517-B809-494F-8942-6C868A1E669E}" sibTransId="{A7970B6A-9E59-47F0-BFE0-59462B59C809}"/>
    <dgm:cxn modelId="{8EFE1E3C-E708-4762-BDB6-F91DCA77DCE7}" srcId="{81ABAE48-EFB6-4329-B97F-DE2C77C2FA22}" destId="{DD89DC09-5F42-4867-B3BC-C1CF1EB5E233}" srcOrd="2" destOrd="0" parTransId="{136AF587-6CD3-4C67-BD0E-D454205E9C30}" sibTransId="{2EF5A06C-AEEE-49C0-AFA2-25774F3C62CD}"/>
    <dgm:cxn modelId="{35577E5B-AD3F-4579-9A8F-A345DACCEA8D}" srcId="{C6E42210-A86C-4E34-A1E1-83CD0B89710D}" destId="{F827E8E3-40EB-466C-8B67-DABD50A93DCA}" srcOrd="1" destOrd="0" parTransId="{614E8F14-E009-465D-904F-FDE8566568FF}" sibTransId="{21365C69-D74B-4EED-9C6E-46D976AE451F}"/>
    <dgm:cxn modelId="{82BA2141-ADA5-417B-BCFE-0EB7E13444DA}" type="presOf" srcId="{F22D81A8-FFA9-43BA-854B-EE1DA3CC2737}" destId="{089D7C2F-36E9-4CBF-B6FC-3672BC30E82E}" srcOrd="0" destOrd="1" presId="urn:microsoft.com/office/officeart/2005/8/layout/vList2"/>
    <dgm:cxn modelId="{D00B4641-84E7-4331-88A7-BF2973451423}" type="presOf" srcId="{C93EC236-4556-4798-B83C-6EAA295D087C}" destId="{089D7C2F-36E9-4CBF-B6FC-3672BC30E82E}" srcOrd="0" destOrd="2" presId="urn:microsoft.com/office/officeart/2005/8/layout/vList2"/>
    <dgm:cxn modelId="{1CA96C61-717F-4183-9829-E86087083CCC}" srcId="{81ABAE48-EFB6-4329-B97F-DE2C77C2FA22}" destId="{41DA5029-196A-4F08-BEB2-08ADFCC93938}" srcOrd="1" destOrd="0" parTransId="{541F8F80-DF18-453F-810C-58E9F8D03D25}" sibTransId="{D733E3D1-A241-4D5F-9C09-6FE4701F0AAE}"/>
    <dgm:cxn modelId="{4F52F74F-7C52-4253-97EF-3F3471FEA332}" type="presOf" srcId="{81ABAE48-EFB6-4329-B97F-DE2C77C2FA22}" destId="{328271A8-6E9A-4F05-B64D-9EC33DFF58E2}" srcOrd="0" destOrd="0" presId="urn:microsoft.com/office/officeart/2005/8/layout/vList2"/>
    <dgm:cxn modelId="{6C509E80-FA91-4EF3-A5FD-96B976DF6D98}" srcId="{81ABAE48-EFB6-4329-B97F-DE2C77C2FA22}" destId="{C6E42210-A86C-4E34-A1E1-83CD0B89710D}" srcOrd="0" destOrd="0" parTransId="{E054B6FE-54FB-4421-A61E-68BCE06A5340}" sibTransId="{C88398DC-B99D-4714-8221-52F7906AC44D}"/>
    <dgm:cxn modelId="{4DE91E82-698F-4FFC-A1E1-F674BAB90240}" type="presOf" srcId="{A849D050-A84F-4F64-9A91-8AF2FB0CED75}" destId="{AD1660BF-B2FA-4A3B-B291-DBE8216FC85D}" srcOrd="0" destOrd="0" presId="urn:microsoft.com/office/officeart/2005/8/layout/vList2"/>
    <dgm:cxn modelId="{32CB2AA2-F2D9-4F75-B28B-C5B9C7D7AC91}" srcId="{DD89DC09-5F42-4867-B3BC-C1CF1EB5E233}" destId="{C93EC236-4556-4798-B83C-6EAA295D087C}" srcOrd="2" destOrd="0" parTransId="{727CA759-34F9-4D6F-B79B-A6155D0B3475}" sibTransId="{84340CFB-544A-492C-95A1-0015B4065364}"/>
    <dgm:cxn modelId="{EC4F3BAF-9052-4FA3-9397-03413A2B9218}" type="presOf" srcId="{4BBB567E-1B5F-41FA-9C11-66014C9A37F5}" destId="{0C718B92-CF83-4070-9C8E-CB378C6C8BE0}" srcOrd="0" destOrd="0" presId="urn:microsoft.com/office/officeart/2005/8/layout/vList2"/>
    <dgm:cxn modelId="{702EF3AF-4116-4C06-B643-94FC0B839C2B}" type="presOf" srcId="{DD89DC09-5F42-4867-B3BC-C1CF1EB5E233}" destId="{39DB437A-0F58-4FE3-93F2-9E23B950B996}" srcOrd="0" destOrd="0" presId="urn:microsoft.com/office/officeart/2005/8/layout/vList2"/>
    <dgm:cxn modelId="{684B1DB5-FE7B-4B12-B325-A1D8949F89D0}" type="presOf" srcId="{062073B4-ADE7-436D-B02A-FF5850F04170}" destId="{089D7C2F-36E9-4CBF-B6FC-3672BC30E82E}" srcOrd="0" destOrd="0" presId="urn:microsoft.com/office/officeart/2005/8/layout/vList2"/>
    <dgm:cxn modelId="{727AB9B8-01F8-4775-BD7A-A9D325F1D3A7}" srcId="{DD89DC09-5F42-4867-B3BC-C1CF1EB5E233}" destId="{062073B4-ADE7-436D-B02A-FF5850F04170}" srcOrd="0" destOrd="0" parTransId="{445ACEE1-DEBD-4B29-8AE9-2F27D4D77B5B}" sibTransId="{EAF77EB6-8213-443D-BC53-AB334DF8A188}"/>
    <dgm:cxn modelId="{5B3D81D4-F795-473A-A042-EE80DF5DD312}" type="presOf" srcId="{41DA5029-196A-4F08-BEB2-08ADFCC93938}" destId="{A0034FBA-15D0-41F2-A4C6-067863041B4A}" srcOrd="0" destOrd="0" presId="urn:microsoft.com/office/officeart/2005/8/layout/vList2"/>
    <dgm:cxn modelId="{8FFE3EF1-50D1-406C-90E6-BBACB8E5CEA5}" type="presOf" srcId="{F827E8E3-40EB-466C-8B67-DABD50A93DCA}" destId="{AD1660BF-B2FA-4A3B-B291-DBE8216FC85D}" srcOrd="0" destOrd="1" presId="urn:microsoft.com/office/officeart/2005/8/layout/vList2"/>
    <dgm:cxn modelId="{8A2E2861-0EFD-47A1-A277-C8A2CEF1D1AA}" type="presParOf" srcId="{328271A8-6E9A-4F05-B64D-9EC33DFF58E2}" destId="{0775DAC5-FED3-4A78-BD01-7309CFBEA500}" srcOrd="0" destOrd="0" presId="urn:microsoft.com/office/officeart/2005/8/layout/vList2"/>
    <dgm:cxn modelId="{65FD4CC0-84F6-4CC5-B9B0-8506495E334F}" type="presParOf" srcId="{328271A8-6E9A-4F05-B64D-9EC33DFF58E2}" destId="{AD1660BF-B2FA-4A3B-B291-DBE8216FC85D}" srcOrd="1" destOrd="0" presId="urn:microsoft.com/office/officeart/2005/8/layout/vList2"/>
    <dgm:cxn modelId="{204BFBAE-A495-42F7-8561-268CB3684EAE}" type="presParOf" srcId="{328271A8-6E9A-4F05-B64D-9EC33DFF58E2}" destId="{A0034FBA-15D0-41F2-A4C6-067863041B4A}" srcOrd="2" destOrd="0" presId="urn:microsoft.com/office/officeart/2005/8/layout/vList2"/>
    <dgm:cxn modelId="{A86C5C3F-FC27-46DB-8695-871D7E95E21A}" type="presParOf" srcId="{328271A8-6E9A-4F05-B64D-9EC33DFF58E2}" destId="{5044DC77-B7BF-4453-911B-B1C071E8F93A}" srcOrd="3" destOrd="0" presId="urn:microsoft.com/office/officeart/2005/8/layout/vList2"/>
    <dgm:cxn modelId="{629D1F2A-AC1B-4DA4-9D59-899C0E1806BA}" type="presParOf" srcId="{328271A8-6E9A-4F05-B64D-9EC33DFF58E2}" destId="{39DB437A-0F58-4FE3-93F2-9E23B950B996}" srcOrd="4" destOrd="0" presId="urn:microsoft.com/office/officeart/2005/8/layout/vList2"/>
    <dgm:cxn modelId="{86D41D89-E956-409D-A169-2C2D2F45E7D7}" type="presParOf" srcId="{328271A8-6E9A-4F05-B64D-9EC33DFF58E2}" destId="{089D7C2F-36E9-4CBF-B6FC-3672BC30E82E}" srcOrd="5" destOrd="0" presId="urn:microsoft.com/office/officeart/2005/8/layout/vList2"/>
    <dgm:cxn modelId="{9AF0670F-B9C9-482C-8F54-06E4B0C0EFAA}" type="presParOf" srcId="{328271A8-6E9A-4F05-B64D-9EC33DFF58E2}" destId="{0C718B92-CF83-4070-9C8E-CB378C6C8BE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4E15477-5404-4B56-AACD-C78A0EBB5CE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59CA27E-7D04-4033-A3E5-3AC529EE8E64}">
      <dgm:prSet/>
      <dgm:spPr/>
      <dgm:t>
        <a:bodyPr/>
        <a:lstStyle/>
        <a:p>
          <a:r>
            <a:rPr lang="en-GB" dirty="0"/>
            <a:t>More vulnerable to substance/ drug abuse because of the following reasons: </a:t>
          </a:r>
          <a:endParaRPr lang="en-US" dirty="0"/>
        </a:p>
      </dgm:t>
    </dgm:pt>
    <dgm:pt modelId="{79431114-B243-41E2-A528-45B3C5859810}" type="parTrans" cxnId="{9F11D853-F779-4F1B-AAC6-A4D3C1DCA357}">
      <dgm:prSet/>
      <dgm:spPr/>
      <dgm:t>
        <a:bodyPr/>
        <a:lstStyle/>
        <a:p>
          <a:endParaRPr lang="en-US"/>
        </a:p>
      </dgm:t>
    </dgm:pt>
    <dgm:pt modelId="{F2EE16D9-B2B5-4B6A-8381-B1B8D47F3958}" type="sibTrans" cxnId="{9F11D853-F779-4F1B-AAC6-A4D3C1DCA357}">
      <dgm:prSet/>
      <dgm:spPr/>
      <dgm:t>
        <a:bodyPr/>
        <a:lstStyle/>
        <a:p>
          <a:endParaRPr lang="en-US"/>
        </a:p>
      </dgm:t>
    </dgm:pt>
    <dgm:pt modelId="{D229F97D-BFF6-43C8-9675-A33CC8347A16}">
      <dgm:prSet/>
      <dgm:spPr>
        <a:solidFill>
          <a:schemeClr val="accent1">
            <a:lumMod val="20000"/>
            <a:lumOff val="80000"/>
          </a:schemeClr>
        </a:solidFill>
      </dgm:spPr>
      <dgm:t>
        <a:bodyPr/>
        <a:lstStyle/>
        <a:p>
          <a:r>
            <a:rPr lang="en-GB" dirty="0"/>
            <a:t>Lack of basic knowledge about the effects and dangers of consuming drugs/ addictive substances. </a:t>
          </a:r>
          <a:endParaRPr lang="en-US" dirty="0"/>
        </a:p>
      </dgm:t>
    </dgm:pt>
    <dgm:pt modelId="{B4F25825-896E-49A1-9C06-A67EF5855C20}" type="parTrans" cxnId="{B233709D-6CC7-41BD-B540-38ACC821D518}">
      <dgm:prSet/>
      <dgm:spPr/>
      <dgm:t>
        <a:bodyPr/>
        <a:lstStyle/>
        <a:p>
          <a:endParaRPr lang="en-US"/>
        </a:p>
      </dgm:t>
    </dgm:pt>
    <dgm:pt modelId="{6FFFF17A-F4B9-4F35-8F48-3341326DC942}" type="sibTrans" cxnId="{B233709D-6CC7-41BD-B540-38ACC821D518}">
      <dgm:prSet/>
      <dgm:spPr/>
      <dgm:t>
        <a:bodyPr/>
        <a:lstStyle/>
        <a:p>
          <a:endParaRPr lang="en-US"/>
        </a:p>
      </dgm:t>
    </dgm:pt>
    <dgm:pt modelId="{741BF044-8385-4E3B-BF55-4990559EC6B6}">
      <dgm:prSet/>
      <dgm:spPr>
        <a:solidFill>
          <a:schemeClr val="accent1">
            <a:lumMod val="20000"/>
            <a:lumOff val="80000"/>
          </a:schemeClr>
        </a:solidFill>
      </dgm:spPr>
      <dgm:t>
        <a:bodyPr/>
        <a:lstStyle/>
        <a:p>
          <a:r>
            <a:rPr lang="en-GB" dirty="0"/>
            <a:t>Urge to try something new, coupled with peer influence and pressure, make young people vulnerable. </a:t>
          </a:r>
          <a:endParaRPr lang="en-US" dirty="0"/>
        </a:p>
      </dgm:t>
    </dgm:pt>
    <dgm:pt modelId="{C2A0D458-813B-440D-BA5B-8110A00BCBBC}" type="parTrans" cxnId="{7D5A4693-7122-4C4E-A33F-86155FD7D584}">
      <dgm:prSet/>
      <dgm:spPr/>
      <dgm:t>
        <a:bodyPr/>
        <a:lstStyle/>
        <a:p>
          <a:endParaRPr lang="en-US"/>
        </a:p>
      </dgm:t>
    </dgm:pt>
    <dgm:pt modelId="{1755C07D-048D-4D59-9CE1-6A74706F036B}" type="sibTrans" cxnId="{7D5A4693-7122-4C4E-A33F-86155FD7D584}">
      <dgm:prSet/>
      <dgm:spPr/>
      <dgm:t>
        <a:bodyPr/>
        <a:lstStyle/>
        <a:p>
          <a:endParaRPr lang="en-US"/>
        </a:p>
      </dgm:t>
    </dgm:pt>
    <dgm:pt modelId="{C8C20711-9D37-49A1-AE3E-CCA5B96D31AD}">
      <dgm:prSet/>
      <dgm:spPr/>
      <dgm:t>
        <a:bodyPr/>
        <a:lstStyle/>
        <a:p>
          <a:r>
            <a:rPr lang="en-GB"/>
            <a:t>Myths that drugs help overcome boredom, depression, stress and fatigue. </a:t>
          </a:r>
          <a:endParaRPr lang="en-US"/>
        </a:p>
      </dgm:t>
    </dgm:pt>
    <dgm:pt modelId="{C6C2279E-B091-4433-A4C5-DBC17DACFBFE}" type="parTrans" cxnId="{6E565F80-53F0-4CFD-809F-8BC5DE111C78}">
      <dgm:prSet/>
      <dgm:spPr/>
      <dgm:t>
        <a:bodyPr/>
        <a:lstStyle/>
        <a:p>
          <a:endParaRPr lang="en-US"/>
        </a:p>
      </dgm:t>
    </dgm:pt>
    <dgm:pt modelId="{74F7C39D-4A37-4E1F-92F3-3F04D6F37966}" type="sibTrans" cxnId="{6E565F80-53F0-4CFD-809F-8BC5DE111C78}">
      <dgm:prSet/>
      <dgm:spPr/>
      <dgm:t>
        <a:bodyPr/>
        <a:lstStyle/>
        <a:p>
          <a:endParaRPr lang="en-US"/>
        </a:p>
      </dgm:t>
    </dgm:pt>
    <dgm:pt modelId="{ACA52E0A-39D4-4A48-96C4-01A0A13F1431}">
      <dgm:prSet/>
      <dgm:spPr/>
      <dgm:t>
        <a:bodyPr/>
        <a:lstStyle/>
        <a:p>
          <a:r>
            <a:rPr lang="en-GB"/>
            <a:t>Media images that glamorize substance abuse. </a:t>
          </a:r>
          <a:endParaRPr lang="en-US"/>
        </a:p>
      </dgm:t>
    </dgm:pt>
    <dgm:pt modelId="{FA399CA6-2C00-4EE8-BA02-30FB5144361F}" type="parTrans" cxnId="{92767E9E-2594-44C5-8A4D-35133EDE6501}">
      <dgm:prSet/>
      <dgm:spPr/>
      <dgm:t>
        <a:bodyPr/>
        <a:lstStyle/>
        <a:p>
          <a:endParaRPr lang="en-US"/>
        </a:p>
      </dgm:t>
    </dgm:pt>
    <dgm:pt modelId="{E218465A-97DC-45EF-9A6C-199981E88BE7}" type="sibTrans" cxnId="{92767E9E-2594-44C5-8A4D-35133EDE6501}">
      <dgm:prSet/>
      <dgm:spPr/>
      <dgm:t>
        <a:bodyPr/>
        <a:lstStyle/>
        <a:p>
          <a:endParaRPr lang="en-US"/>
        </a:p>
      </dgm:t>
    </dgm:pt>
    <dgm:pt modelId="{1EA1A0B3-F845-463C-8A0D-32C7C9C884E9}" type="pres">
      <dgm:prSet presAssocID="{A4E15477-5404-4B56-AACD-C78A0EBB5CE7}" presName="root" presStyleCnt="0">
        <dgm:presLayoutVars>
          <dgm:dir/>
          <dgm:resizeHandles val="exact"/>
        </dgm:presLayoutVars>
      </dgm:prSet>
      <dgm:spPr/>
    </dgm:pt>
    <dgm:pt modelId="{59B87F29-73C9-47D1-ABD0-3A78848D6839}" type="pres">
      <dgm:prSet presAssocID="{459CA27E-7D04-4033-A3E5-3AC529EE8E64}" presName="compNode" presStyleCnt="0"/>
      <dgm:spPr/>
    </dgm:pt>
    <dgm:pt modelId="{CDD5D3DD-273A-434B-ABFB-8C6BB9362BC2}" type="pres">
      <dgm:prSet presAssocID="{459CA27E-7D04-4033-A3E5-3AC529EE8E64}" presName="bgRect" presStyleLbl="bgShp" presStyleIdx="0" presStyleCnt="5"/>
      <dgm:spPr>
        <a:solidFill>
          <a:schemeClr val="accent1">
            <a:lumMod val="20000"/>
            <a:lumOff val="80000"/>
          </a:schemeClr>
        </a:solidFill>
        <a:ln>
          <a:solidFill>
            <a:schemeClr val="accent1"/>
          </a:solidFill>
        </a:ln>
      </dgm:spPr>
    </dgm:pt>
    <dgm:pt modelId="{20F21300-B8E4-4372-9685-F160D86A551E}" type="pres">
      <dgm:prSet presAssocID="{459CA27E-7D04-4033-A3E5-3AC529EE8E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BBBBD32B-2003-4F0A-BF01-04D42F24A139}" type="pres">
      <dgm:prSet presAssocID="{459CA27E-7D04-4033-A3E5-3AC529EE8E64}" presName="spaceRect" presStyleCnt="0"/>
      <dgm:spPr/>
    </dgm:pt>
    <dgm:pt modelId="{B0E0B758-2903-4FCD-8474-6A83005A9C29}" type="pres">
      <dgm:prSet presAssocID="{459CA27E-7D04-4033-A3E5-3AC529EE8E64}" presName="parTx" presStyleLbl="revTx" presStyleIdx="0" presStyleCnt="5">
        <dgm:presLayoutVars>
          <dgm:chMax val="0"/>
          <dgm:chPref val="0"/>
        </dgm:presLayoutVars>
      </dgm:prSet>
      <dgm:spPr/>
    </dgm:pt>
    <dgm:pt modelId="{F5EAE12C-0474-40D5-A696-98EBB599A2DB}" type="pres">
      <dgm:prSet presAssocID="{F2EE16D9-B2B5-4B6A-8381-B1B8D47F3958}" presName="sibTrans" presStyleCnt="0"/>
      <dgm:spPr/>
    </dgm:pt>
    <dgm:pt modelId="{58C8C7BA-FADB-4F52-921C-82EF6073C06C}" type="pres">
      <dgm:prSet presAssocID="{D229F97D-BFF6-43C8-9675-A33CC8347A16}" presName="compNode" presStyleCnt="0"/>
      <dgm:spPr/>
    </dgm:pt>
    <dgm:pt modelId="{FC7E2B25-F34E-4167-A98D-4C7F28BB675A}" type="pres">
      <dgm:prSet presAssocID="{D229F97D-BFF6-43C8-9675-A33CC8347A16}" presName="bgRect" presStyleLbl="bgShp" presStyleIdx="1" presStyleCnt="5"/>
      <dgm:spPr>
        <a:solidFill>
          <a:schemeClr val="accent1">
            <a:lumMod val="20000"/>
            <a:lumOff val="80000"/>
          </a:schemeClr>
        </a:solidFill>
        <a:ln>
          <a:solidFill>
            <a:schemeClr val="accent1"/>
          </a:solidFill>
        </a:ln>
      </dgm:spPr>
    </dgm:pt>
    <dgm:pt modelId="{9F382424-0A09-4A68-A729-C5017B4612F7}" type="pres">
      <dgm:prSet presAssocID="{D229F97D-BFF6-43C8-9675-A33CC8347A1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4773A8D1-A4BD-4709-9333-715CEC3FB029}" type="pres">
      <dgm:prSet presAssocID="{D229F97D-BFF6-43C8-9675-A33CC8347A16}" presName="spaceRect" presStyleCnt="0"/>
      <dgm:spPr/>
    </dgm:pt>
    <dgm:pt modelId="{58D3C5CC-C523-4CEC-A058-F03E9BFEBE76}" type="pres">
      <dgm:prSet presAssocID="{D229F97D-BFF6-43C8-9675-A33CC8347A16}" presName="parTx" presStyleLbl="revTx" presStyleIdx="1" presStyleCnt="5">
        <dgm:presLayoutVars>
          <dgm:chMax val="0"/>
          <dgm:chPref val="0"/>
        </dgm:presLayoutVars>
      </dgm:prSet>
      <dgm:spPr/>
    </dgm:pt>
    <dgm:pt modelId="{48F5AD52-F8AB-4C03-AFAD-FA581A7232EE}" type="pres">
      <dgm:prSet presAssocID="{6FFFF17A-F4B9-4F35-8F48-3341326DC942}" presName="sibTrans" presStyleCnt="0"/>
      <dgm:spPr/>
    </dgm:pt>
    <dgm:pt modelId="{062659C8-073F-42DE-BFBF-F36BC78216E9}" type="pres">
      <dgm:prSet presAssocID="{741BF044-8385-4E3B-BF55-4990559EC6B6}" presName="compNode" presStyleCnt="0"/>
      <dgm:spPr/>
    </dgm:pt>
    <dgm:pt modelId="{34E6032A-4763-41D4-99C9-F4C2FD80CEFF}" type="pres">
      <dgm:prSet presAssocID="{741BF044-8385-4E3B-BF55-4990559EC6B6}" presName="bgRect" presStyleLbl="bgShp" presStyleIdx="2" presStyleCnt="5"/>
      <dgm:spPr>
        <a:solidFill>
          <a:schemeClr val="accent1">
            <a:lumMod val="20000"/>
            <a:lumOff val="80000"/>
          </a:schemeClr>
        </a:solidFill>
        <a:ln>
          <a:solidFill>
            <a:schemeClr val="accent1"/>
          </a:solidFill>
        </a:ln>
      </dgm:spPr>
    </dgm:pt>
    <dgm:pt modelId="{C9CFCEEB-482E-4F84-B519-A18AB066F11F}" type="pres">
      <dgm:prSet presAssocID="{741BF044-8385-4E3B-BF55-4990559EC6B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98534372-09E2-4A48-AA91-A370E3F45D14}" type="pres">
      <dgm:prSet presAssocID="{741BF044-8385-4E3B-BF55-4990559EC6B6}" presName="spaceRect" presStyleCnt="0"/>
      <dgm:spPr/>
    </dgm:pt>
    <dgm:pt modelId="{315785E0-0364-4D1D-8BCA-EE1D4369FF1D}" type="pres">
      <dgm:prSet presAssocID="{741BF044-8385-4E3B-BF55-4990559EC6B6}" presName="parTx" presStyleLbl="revTx" presStyleIdx="2" presStyleCnt="5">
        <dgm:presLayoutVars>
          <dgm:chMax val="0"/>
          <dgm:chPref val="0"/>
        </dgm:presLayoutVars>
      </dgm:prSet>
      <dgm:spPr/>
    </dgm:pt>
    <dgm:pt modelId="{1D7F2673-6F35-42AE-9C76-B2C0128BC8E5}" type="pres">
      <dgm:prSet presAssocID="{1755C07D-048D-4D59-9CE1-6A74706F036B}" presName="sibTrans" presStyleCnt="0"/>
      <dgm:spPr/>
    </dgm:pt>
    <dgm:pt modelId="{89F0B63A-F18F-4276-87AF-9D6C5B0F4AC1}" type="pres">
      <dgm:prSet presAssocID="{C8C20711-9D37-49A1-AE3E-CCA5B96D31AD}" presName="compNode" presStyleCnt="0"/>
      <dgm:spPr/>
    </dgm:pt>
    <dgm:pt modelId="{285B7584-A586-4664-8BB2-68E065B670CD}" type="pres">
      <dgm:prSet presAssocID="{C8C20711-9D37-49A1-AE3E-CCA5B96D31AD}" presName="bgRect" presStyleLbl="bgShp" presStyleIdx="3" presStyleCnt="5"/>
      <dgm:spPr>
        <a:solidFill>
          <a:schemeClr val="accent1">
            <a:lumMod val="20000"/>
            <a:lumOff val="80000"/>
          </a:schemeClr>
        </a:solidFill>
        <a:ln>
          <a:solidFill>
            <a:schemeClr val="accent1"/>
          </a:solidFill>
        </a:ln>
      </dgm:spPr>
    </dgm:pt>
    <dgm:pt modelId="{6B2D642E-667F-489E-B77A-96B741AED754}" type="pres">
      <dgm:prSet presAssocID="{C8C20711-9D37-49A1-AE3E-CCA5B96D31A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AB7DFA91-E2E9-47B8-A089-8C4E8412DEFF}" type="pres">
      <dgm:prSet presAssocID="{C8C20711-9D37-49A1-AE3E-CCA5B96D31AD}" presName="spaceRect" presStyleCnt="0"/>
      <dgm:spPr/>
    </dgm:pt>
    <dgm:pt modelId="{8B516BB4-5796-4477-B87B-780D00D3F447}" type="pres">
      <dgm:prSet presAssocID="{C8C20711-9D37-49A1-AE3E-CCA5B96D31AD}" presName="parTx" presStyleLbl="revTx" presStyleIdx="3" presStyleCnt="5">
        <dgm:presLayoutVars>
          <dgm:chMax val="0"/>
          <dgm:chPref val="0"/>
        </dgm:presLayoutVars>
      </dgm:prSet>
      <dgm:spPr/>
    </dgm:pt>
    <dgm:pt modelId="{68A6EA9F-0624-4F88-920F-EEC08305D87F}" type="pres">
      <dgm:prSet presAssocID="{74F7C39D-4A37-4E1F-92F3-3F04D6F37966}" presName="sibTrans" presStyleCnt="0"/>
      <dgm:spPr/>
    </dgm:pt>
    <dgm:pt modelId="{19625C05-82AF-41C9-A2E1-CC187B9BFECB}" type="pres">
      <dgm:prSet presAssocID="{ACA52E0A-39D4-4A48-96C4-01A0A13F1431}" presName="compNode" presStyleCnt="0"/>
      <dgm:spPr/>
    </dgm:pt>
    <dgm:pt modelId="{A380A873-0780-4134-95B6-D5962F0659E8}" type="pres">
      <dgm:prSet presAssocID="{ACA52E0A-39D4-4A48-96C4-01A0A13F1431}" presName="bgRect" presStyleLbl="bgShp" presStyleIdx="4" presStyleCnt="5"/>
      <dgm:spPr>
        <a:solidFill>
          <a:schemeClr val="accent1">
            <a:lumMod val="20000"/>
            <a:lumOff val="80000"/>
          </a:schemeClr>
        </a:solidFill>
        <a:ln>
          <a:solidFill>
            <a:schemeClr val="accent1"/>
          </a:solidFill>
        </a:ln>
      </dgm:spPr>
    </dgm:pt>
    <dgm:pt modelId="{A070A5E2-FE42-4B28-9C03-C1B55E2DE2A8}" type="pres">
      <dgm:prSet presAssocID="{ACA52E0A-39D4-4A48-96C4-01A0A13F143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ttle"/>
        </a:ext>
      </dgm:extLst>
    </dgm:pt>
    <dgm:pt modelId="{588BDD4F-22F4-46FD-8B84-B0DC7F685EE4}" type="pres">
      <dgm:prSet presAssocID="{ACA52E0A-39D4-4A48-96C4-01A0A13F1431}" presName="spaceRect" presStyleCnt="0"/>
      <dgm:spPr/>
    </dgm:pt>
    <dgm:pt modelId="{6D7E7A98-8D88-4661-8241-0D022F845EAC}" type="pres">
      <dgm:prSet presAssocID="{ACA52E0A-39D4-4A48-96C4-01A0A13F1431}" presName="parTx" presStyleLbl="revTx" presStyleIdx="4" presStyleCnt="5">
        <dgm:presLayoutVars>
          <dgm:chMax val="0"/>
          <dgm:chPref val="0"/>
        </dgm:presLayoutVars>
      </dgm:prSet>
      <dgm:spPr/>
    </dgm:pt>
  </dgm:ptLst>
  <dgm:cxnLst>
    <dgm:cxn modelId="{F2877F1A-52C5-46EB-8993-E558A50E3CD9}" type="presOf" srcId="{459CA27E-7D04-4033-A3E5-3AC529EE8E64}" destId="{B0E0B758-2903-4FCD-8474-6A83005A9C29}" srcOrd="0" destOrd="0" presId="urn:microsoft.com/office/officeart/2018/2/layout/IconVerticalSolidList"/>
    <dgm:cxn modelId="{F6875031-BDD5-4699-A149-18034DC2546A}" type="presOf" srcId="{A4E15477-5404-4B56-AACD-C78A0EBB5CE7}" destId="{1EA1A0B3-F845-463C-8A0D-32C7C9C884E9}" srcOrd="0" destOrd="0" presId="urn:microsoft.com/office/officeart/2018/2/layout/IconVerticalSolidList"/>
    <dgm:cxn modelId="{9F11D853-F779-4F1B-AAC6-A4D3C1DCA357}" srcId="{A4E15477-5404-4B56-AACD-C78A0EBB5CE7}" destId="{459CA27E-7D04-4033-A3E5-3AC529EE8E64}" srcOrd="0" destOrd="0" parTransId="{79431114-B243-41E2-A528-45B3C5859810}" sibTransId="{F2EE16D9-B2B5-4B6A-8381-B1B8D47F3958}"/>
    <dgm:cxn modelId="{3F5F7E77-E529-4680-A01E-A813E92FFB07}" type="presOf" srcId="{C8C20711-9D37-49A1-AE3E-CCA5B96D31AD}" destId="{8B516BB4-5796-4477-B87B-780D00D3F447}" srcOrd="0" destOrd="0" presId="urn:microsoft.com/office/officeart/2018/2/layout/IconVerticalSolidList"/>
    <dgm:cxn modelId="{512EA679-D57F-4EF7-9093-8D42BE96016D}" type="presOf" srcId="{ACA52E0A-39D4-4A48-96C4-01A0A13F1431}" destId="{6D7E7A98-8D88-4661-8241-0D022F845EAC}" srcOrd="0" destOrd="0" presId="urn:microsoft.com/office/officeart/2018/2/layout/IconVerticalSolidList"/>
    <dgm:cxn modelId="{6E565F80-53F0-4CFD-809F-8BC5DE111C78}" srcId="{A4E15477-5404-4B56-AACD-C78A0EBB5CE7}" destId="{C8C20711-9D37-49A1-AE3E-CCA5B96D31AD}" srcOrd="3" destOrd="0" parTransId="{C6C2279E-B091-4433-A4C5-DBC17DACFBFE}" sibTransId="{74F7C39D-4A37-4E1F-92F3-3F04D6F37966}"/>
    <dgm:cxn modelId="{7D5A4693-7122-4C4E-A33F-86155FD7D584}" srcId="{A4E15477-5404-4B56-AACD-C78A0EBB5CE7}" destId="{741BF044-8385-4E3B-BF55-4990559EC6B6}" srcOrd="2" destOrd="0" parTransId="{C2A0D458-813B-440D-BA5B-8110A00BCBBC}" sibTransId="{1755C07D-048D-4D59-9CE1-6A74706F036B}"/>
    <dgm:cxn modelId="{B233709D-6CC7-41BD-B540-38ACC821D518}" srcId="{A4E15477-5404-4B56-AACD-C78A0EBB5CE7}" destId="{D229F97D-BFF6-43C8-9675-A33CC8347A16}" srcOrd="1" destOrd="0" parTransId="{B4F25825-896E-49A1-9C06-A67EF5855C20}" sibTransId="{6FFFF17A-F4B9-4F35-8F48-3341326DC942}"/>
    <dgm:cxn modelId="{92767E9E-2594-44C5-8A4D-35133EDE6501}" srcId="{A4E15477-5404-4B56-AACD-C78A0EBB5CE7}" destId="{ACA52E0A-39D4-4A48-96C4-01A0A13F1431}" srcOrd="4" destOrd="0" parTransId="{FA399CA6-2C00-4EE8-BA02-30FB5144361F}" sibTransId="{E218465A-97DC-45EF-9A6C-199981E88BE7}"/>
    <dgm:cxn modelId="{F09878E7-182D-41D0-9406-021E4BED62D9}" type="presOf" srcId="{D229F97D-BFF6-43C8-9675-A33CC8347A16}" destId="{58D3C5CC-C523-4CEC-A058-F03E9BFEBE76}" srcOrd="0" destOrd="0" presId="urn:microsoft.com/office/officeart/2018/2/layout/IconVerticalSolidList"/>
    <dgm:cxn modelId="{14370DF5-87D1-4B09-A7BD-C9481496D3C7}" type="presOf" srcId="{741BF044-8385-4E3B-BF55-4990559EC6B6}" destId="{315785E0-0364-4D1D-8BCA-EE1D4369FF1D}" srcOrd="0" destOrd="0" presId="urn:microsoft.com/office/officeart/2018/2/layout/IconVerticalSolidList"/>
    <dgm:cxn modelId="{B615E007-2001-402E-88D3-9659D394DF33}" type="presParOf" srcId="{1EA1A0B3-F845-463C-8A0D-32C7C9C884E9}" destId="{59B87F29-73C9-47D1-ABD0-3A78848D6839}" srcOrd="0" destOrd="0" presId="urn:microsoft.com/office/officeart/2018/2/layout/IconVerticalSolidList"/>
    <dgm:cxn modelId="{C6392D81-D29C-4F9F-9F3D-CD99BFABAC2E}" type="presParOf" srcId="{59B87F29-73C9-47D1-ABD0-3A78848D6839}" destId="{CDD5D3DD-273A-434B-ABFB-8C6BB9362BC2}" srcOrd="0" destOrd="0" presId="urn:microsoft.com/office/officeart/2018/2/layout/IconVerticalSolidList"/>
    <dgm:cxn modelId="{3AA5D51A-6C3C-44D7-BB52-EAC28DDC9E2D}" type="presParOf" srcId="{59B87F29-73C9-47D1-ABD0-3A78848D6839}" destId="{20F21300-B8E4-4372-9685-F160D86A551E}" srcOrd="1" destOrd="0" presId="urn:microsoft.com/office/officeart/2018/2/layout/IconVerticalSolidList"/>
    <dgm:cxn modelId="{E66BFD53-1D21-4578-828B-AA9DB817493E}" type="presParOf" srcId="{59B87F29-73C9-47D1-ABD0-3A78848D6839}" destId="{BBBBD32B-2003-4F0A-BF01-04D42F24A139}" srcOrd="2" destOrd="0" presId="urn:microsoft.com/office/officeart/2018/2/layout/IconVerticalSolidList"/>
    <dgm:cxn modelId="{63712ECF-6A48-48A4-9CC9-5A8EB9CA5EE3}" type="presParOf" srcId="{59B87F29-73C9-47D1-ABD0-3A78848D6839}" destId="{B0E0B758-2903-4FCD-8474-6A83005A9C29}" srcOrd="3" destOrd="0" presId="urn:microsoft.com/office/officeart/2018/2/layout/IconVerticalSolidList"/>
    <dgm:cxn modelId="{6F8C27C1-8EE9-4FC5-AE4C-5C407FE15016}" type="presParOf" srcId="{1EA1A0B3-F845-463C-8A0D-32C7C9C884E9}" destId="{F5EAE12C-0474-40D5-A696-98EBB599A2DB}" srcOrd="1" destOrd="0" presId="urn:microsoft.com/office/officeart/2018/2/layout/IconVerticalSolidList"/>
    <dgm:cxn modelId="{BE20AECE-31A3-4E7F-96D5-C9392E89ACFB}" type="presParOf" srcId="{1EA1A0B3-F845-463C-8A0D-32C7C9C884E9}" destId="{58C8C7BA-FADB-4F52-921C-82EF6073C06C}" srcOrd="2" destOrd="0" presId="urn:microsoft.com/office/officeart/2018/2/layout/IconVerticalSolidList"/>
    <dgm:cxn modelId="{AFC0B5D7-214B-4505-8A01-F65CEFD679DC}" type="presParOf" srcId="{58C8C7BA-FADB-4F52-921C-82EF6073C06C}" destId="{FC7E2B25-F34E-4167-A98D-4C7F28BB675A}" srcOrd="0" destOrd="0" presId="urn:microsoft.com/office/officeart/2018/2/layout/IconVerticalSolidList"/>
    <dgm:cxn modelId="{19D770C3-1E61-4613-85F1-2EF88D946306}" type="presParOf" srcId="{58C8C7BA-FADB-4F52-921C-82EF6073C06C}" destId="{9F382424-0A09-4A68-A729-C5017B4612F7}" srcOrd="1" destOrd="0" presId="urn:microsoft.com/office/officeart/2018/2/layout/IconVerticalSolidList"/>
    <dgm:cxn modelId="{E482D005-BFB7-4DA2-84A5-43BC953B1BA9}" type="presParOf" srcId="{58C8C7BA-FADB-4F52-921C-82EF6073C06C}" destId="{4773A8D1-A4BD-4709-9333-715CEC3FB029}" srcOrd="2" destOrd="0" presId="urn:microsoft.com/office/officeart/2018/2/layout/IconVerticalSolidList"/>
    <dgm:cxn modelId="{EA4C1087-5FB8-486D-AF53-AC5E44F23978}" type="presParOf" srcId="{58C8C7BA-FADB-4F52-921C-82EF6073C06C}" destId="{58D3C5CC-C523-4CEC-A058-F03E9BFEBE76}" srcOrd="3" destOrd="0" presId="urn:microsoft.com/office/officeart/2018/2/layout/IconVerticalSolidList"/>
    <dgm:cxn modelId="{CE2DCD86-CC90-4524-8E03-90DF204A18DB}" type="presParOf" srcId="{1EA1A0B3-F845-463C-8A0D-32C7C9C884E9}" destId="{48F5AD52-F8AB-4C03-AFAD-FA581A7232EE}" srcOrd="3" destOrd="0" presId="urn:microsoft.com/office/officeart/2018/2/layout/IconVerticalSolidList"/>
    <dgm:cxn modelId="{650C037B-970F-4333-9C4C-DC0CB8769248}" type="presParOf" srcId="{1EA1A0B3-F845-463C-8A0D-32C7C9C884E9}" destId="{062659C8-073F-42DE-BFBF-F36BC78216E9}" srcOrd="4" destOrd="0" presId="urn:microsoft.com/office/officeart/2018/2/layout/IconVerticalSolidList"/>
    <dgm:cxn modelId="{072D5A50-3C99-4440-B173-B1AF61DDCA54}" type="presParOf" srcId="{062659C8-073F-42DE-BFBF-F36BC78216E9}" destId="{34E6032A-4763-41D4-99C9-F4C2FD80CEFF}" srcOrd="0" destOrd="0" presId="urn:microsoft.com/office/officeart/2018/2/layout/IconVerticalSolidList"/>
    <dgm:cxn modelId="{6559353E-3EB7-4099-A387-CEFCB45FDA7C}" type="presParOf" srcId="{062659C8-073F-42DE-BFBF-F36BC78216E9}" destId="{C9CFCEEB-482E-4F84-B519-A18AB066F11F}" srcOrd="1" destOrd="0" presId="urn:microsoft.com/office/officeart/2018/2/layout/IconVerticalSolidList"/>
    <dgm:cxn modelId="{123A11D7-EC82-4707-A9D5-5C20C327679F}" type="presParOf" srcId="{062659C8-073F-42DE-BFBF-F36BC78216E9}" destId="{98534372-09E2-4A48-AA91-A370E3F45D14}" srcOrd="2" destOrd="0" presId="urn:microsoft.com/office/officeart/2018/2/layout/IconVerticalSolidList"/>
    <dgm:cxn modelId="{6CB3D3B0-62C9-4761-BC30-3A6FCFB2DD8F}" type="presParOf" srcId="{062659C8-073F-42DE-BFBF-F36BC78216E9}" destId="{315785E0-0364-4D1D-8BCA-EE1D4369FF1D}" srcOrd="3" destOrd="0" presId="urn:microsoft.com/office/officeart/2018/2/layout/IconVerticalSolidList"/>
    <dgm:cxn modelId="{C7598BE6-AE0D-4C16-9A22-65A265F32FDA}" type="presParOf" srcId="{1EA1A0B3-F845-463C-8A0D-32C7C9C884E9}" destId="{1D7F2673-6F35-42AE-9C76-B2C0128BC8E5}" srcOrd="5" destOrd="0" presId="urn:microsoft.com/office/officeart/2018/2/layout/IconVerticalSolidList"/>
    <dgm:cxn modelId="{489008EC-1E88-45E8-AB6D-5A940E1F1EF1}" type="presParOf" srcId="{1EA1A0B3-F845-463C-8A0D-32C7C9C884E9}" destId="{89F0B63A-F18F-4276-87AF-9D6C5B0F4AC1}" srcOrd="6" destOrd="0" presId="urn:microsoft.com/office/officeart/2018/2/layout/IconVerticalSolidList"/>
    <dgm:cxn modelId="{51EE0577-2CD1-45B1-A8A6-65960E9A3ADE}" type="presParOf" srcId="{89F0B63A-F18F-4276-87AF-9D6C5B0F4AC1}" destId="{285B7584-A586-4664-8BB2-68E065B670CD}" srcOrd="0" destOrd="0" presId="urn:microsoft.com/office/officeart/2018/2/layout/IconVerticalSolidList"/>
    <dgm:cxn modelId="{0FBF2F50-461D-4DC3-97E9-1C50F8AB3343}" type="presParOf" srcId="{89F0B63A-F18F-4276-87AF-9D6C5B0F4AC1}" destId="{6B2D642E-667F-489E-B77A-96B741AED754}" srcOrd="1" destOrd="0" presId="urn:microsoft.com/office/officeart/2018/2/layout/IconVerticalSolidList"/>
    <dgm:cxn modelId="{246D0BB8-3544-410E-A75D-CE769D4224D8}" type="presParOf" srcId="{89F0B63A-F18F-4276-87AF-9D6C5B0F4AC1}" destId="{AB7DFA91-E2E9-47B8-A089-8C4E8412DEFF}" srcOrd="2" destOrd="0" presId="urn:microsoft.com/office/officeart/2018/2/layout/IconVerticalSolidList"/>
    <dgm:cxn modelId="{CDD69B1C-BFA7-4171-A2A1-7D433DCF56D0}" type="presParOf" srcId="{89F0B63A-F18F-4276-87AF-9D6C5B0F4AC1}" destId="{8B516BB4-5796-4477-B87B-780D00D3F447}" srcOrd="3" destOrd="0" presId="urn:microsoft.com/office/officeart/2018/2/layout/IconVerticalSolidList"/>
    <dgm:cxn modelId="{1A6DEAC2-11CD-44C2-ABA2-C9F7A910E85E}" type="presParOf" srcId="{1EA1A0B3-F845-463C-8A0D-32C7C9C884E9}" destId="{68A6EA9F-0624-4F88-920F-EEC08305D87F}" srcOrd="7" destOrd="0" presId="urn:microsoft.com/office/officeart/2018/2/layout/IconVerticalSolidList"/>
    <dgm:cxn modelId="{EAB59D71-D7C3-4A1F-8E09-C49DE663371D}" type="presParOf" srcId="{1EA1A0B3-F845-463C-8A0D-32C7C9C884E9}" destId="{19625C05-82AF-41C9-A2E1-CC187B9BFECB}" srcOrd="8" destOrd="0" presId="urn:microsoft.com/office/officeart/2018/2/layout/IconVerticalSolidList"/>
    <dgm:cxn modelId="{DCD6D0CA-AE11-4F5E-894F-B4AF4E5A69AC}" type="presParOf" srcId="{19625C05-82AF-41C9-A2E1-CC187B9BFECB}" destId="{A380A873-0780-4134-95B6-D5962F0659E8}" srcOrd="0" destOrd="0" presId="urn:microsoft.com/office/officeart/2018/2/layout/IconVerticalSolidList"/>
    <dgm:cxn modelId="{98E47233-DA24-404B-98C2-555F74D84A1C}" type="presParOf" srcId="{19625C05-82AF-41C9-A2E1-CC187B9BFECB}" destId="{A070A5E2-FE42-4B28-9C03-C1B55E2DE2A8}" srcOrd="1" destOrd="0" presId="urn:microsoft.com/office/officeart/2018/2/layout/IconVerticalSolidList"/>
    <dgm:cxn modelId="{1294D9AA-BB99-4475-8A3D-13D4779AD377}" type="presParOf" srcId="{19625C05-82AF-41C9-A2E1-CC187B9BFECB}" destId="{588BDD4F-22F4-46FD-8B84-B0DC7F685EE4}" srcOrd="2" destOrd="0" presId="urn:microsoft.com/office/officeart/2018/2/layout/IconVerticalSolidList"/>
    <dgm:cxn modelId="{879614A2-807B-476A-8981-759B4FDAD405}" type="presParOf" srcId="{19625C05-82AF-41C9-A2E1-CC187B9BFECB}" destId="{6D7E7A98-8D88-4661-8241-0D022F845EA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242A4C7-4980-4D1A-B2BB-B00CE24E5B21}" type="doc">
      <dgm:prSet loTypeId="urn:microsoft.com/office/officeart/2005/8/layout/process4" loCatId="process" qsTypeId="urn:microsoft.com/office/officeart/2005/8/quickstyle/simple2" qsCatId="simple" csTypeId="urn:microsoft.com/office/officeart/2005/8/colors/accent1_3" csCatId="accent1"/>
      <dgm:spPr/>
      <dgm:t>
        <a:bodyPr/>
        <a:lstStyle/>
        <a:p>
          <a:endParaRPr lang="en-US"/>
        </a:p>
      </dgm:t>
    </dgm:pt>
    <dgm:pt modelId="{F26E1804-BDB8-43C3-977D-86620BBD67AA}">
      <dgm:prSet/>
      <dgm:spPr/>
      <dgm:t>
        <a:bodyPr/>
        <a:lstStyle/>
        <a:p>
          <a:r>
            <a:rPr lang="en-GB" dirty="0"/>
            <a:t>If parents, siblings in the family engage in substance abuse, young people in that family are more likely to start abusing the same or a different substance/s. </a:t>
          </a:r>
          <a:endParaRPr lang="en-US" dirty="0"/>
        </a:p>
      </dgm:t>
    </dgm:pt>
    <dgm:pt modelId="{B2DF507E-233E-4066-B785-5CD0B1E2CF06}" type="parTrans" cxnId="{131F5E81-736A-4C6B-8267-756E07454E17}">
      <dgm:prSet/>
      <dgm:spPr/>
      <dgm:t>
        <a:bodyPr/>
        <a:lstStyle/>
        <a:p>
          <a:endParaRPr lang="en-US"/>
        </a:p>
      </dgm:t>
    </dgm:pt>
    <dgm:pt modelId="{8313ABC2-8C03-4876-A519-32A9B3E3F7D0}" type="sibTrans" cxnId="{131F5E81-736A-4C6B-8267-756E07454E17}">
      <dgm:prSet/>
      <dgm:spPr/>
      <dgm:t>
        <a:bodyPr/>
        <a:lstStyle/>
        <a:p>
          <a:endParaRPr lang="en-US"/>
        </a:p>
      </dgm:t>
    </dgm:pt>
    <dgm:pt modelId="{64AC15A5-9B74-4814-9FD3-8EAE787DA6FB}">
      <dgm:prSet/>
      <dgm:spPr/>
      <dgm:t>
        <a:bodyPr/>
        <a:lstStyle/>
        <a:p>
          <a:r>
            <a:rPr lang="en-GB"/>
            <a:t>Relatively easy availability of drugs, community norms, and adverse family situations may push young people into substance abuse. </a:t>
          </a:r>
          <a:endParaRPr lang="en-US"/>
        </a:p>
      </dgm:t>
    </dgm:pt>
    <dgm:pt modelId="{9213B372-0A18-4E97-B7D3-432AEFAAB0B5}" type="parTrans" cxnId="{B2663E09-B6AC-4D80-A8F9-CBFC0C4C629A}">
      <dgm:prSet/>
      <dgm:spPr/>
      <dgm:t>
        <a:bodyPr/>
        <a:lstStyle/>
        <a:p>
          <a:endParaRPr lang="en-US"/>
        </a:p>
      </dgm:t>
    </dgm:pt>
    <dgm:pt modelId="{62A3035A-1DD5-4A04-BC13-159366519164}" type="sibTrans" cxnId="{B2663E09-B6AC-4D80-A8F9-CBFC0C4C629A}">
      <dgm:prSet/>
      <dgm:spPr/>
      <dgm:t>
        <a:bodyPr/>
        <a:lstStyle/>
        <a:p>
          <a:endParaRPr lang="en-US"/>
        </a:p>
      </dgm:t>
    </dgm:pt>
    <dgm:pt modelId="{8E7A3D5C-681A-4553-A993-7BFF378C5ADE}">
      <dgm:prSet/>
      <dgm:spPr/>
      <dgm:t>
        <a:bodyPr/>
        <a:lstStyle/>
        <a:p>
          <a:r>
            <a:rPr lang="en-GB"/>
            <a:t>As the attitudes related to smoking, drinking and abuse of other substances are formed during preadolescence and early adolescence, this is an important age to invest in prevention efforts.</a:t>
          </a:r>
          <a:endParaRPr lang="en-US"/>
        </a:p>
      </dgm:t>
    </dgm:pt>
    <dgm:pt modelId="{92E501D8-F082-4709-BE27-7E99FE6E2F7F}" type="parTrans" cxnId="{AAFF2998-737F-4E00-B838-D06F109FC54F}">
      <dgm:prSet/>
      <dgm:spPr/>
      <dgm:t>
        <a:bodyPr/>
        <a:lstStyle/>
        <a:p>
          <a:endParaRPr lang="en-US"/>
        </a:p>
      </dgm:t>
    </dgm:pt>
    <dgm:pt modelId="{ACB5194E-67DE-4B7E-8B77-42AE0EE0CB41}" type="sibTrans" cxnId="{AAFF2998-737F-4E00-B838-D06F109FC54F}">
      <dgm:prSet/>
      <dgm:spPr/>
      <dgm:t>
        <a:bodyPr/>
        <a:lstStyle/>
        <a:p>
          <a:endParaRPr lang="en-US"/>
        </a:p>
      </dgm:t>
    </dgm:pt>
    <dgm:pt modelId="{F985BC07-E55B-4D0E-B8BB-D053E5EEFE7F}" type="pres">
      <dgm:prSet presAssocID="{0242A4C7-4980-4D1A-B2BB-B00CE24E5B21}" presName="Name0" presStyleCnt="0">
        <dgm:presLayoutVars>
          <dgm:dir/>
          <dgm:animLvl val="lvl"/>
          <dgm:resizeHandles val="exact"/>
        </dgm:presLayoutVars>
      </dgm:prSet>
      <dgm:spPr/>
    </dgm:pt>
    <dgm:pt modelId="{7991A886-F26A-4EE2-8952-AC1424E322C7}" type="pres">
      <dgm:prSet presAssocID="{8E7A3D5C-681A-4553-A993-7BFF378C5ADE}" presName="boxAndChildren" presStyleCnt="0"/>
      <dgm:spPr/>
    </dgm:pt>
    <dgm:pt modelId="{CF56E224-81D5-4896-B729-BA0156E53707}" type="pres">
      <dgm:prSet presAssocID="{8E7A3D5C-681A-4553-A993-7BFF378C5ADE}" presName="parentTextBox" presStyleLbl="node1" presStyleIdx="0" presStyleCnt="3"/>
      <dgm:spPr/>
    </dgm:pt>
    <dgm:pt modelId="{408967A2-FB98-498D-873A-BDD1C836C433}" type="pres">
      <dgm:prSet presAssocID="{62A3035A-1DD5-4A04-BC13-159366519164}" presName="sp" presStyleCnt="0"/>
      <dgm:spPr/>
    </dgm:pt>
    <dgm:pt modelId="{B8A2FB3F-AE81-4817-BECA-F8668FF9B96F}" type="pres">
      <dgm:prSet presAssocID="{64AC15A5-9B74-4814-9FD3-8EAE787DA6FB}" presName="arrowAndChildren" presStyleCnt="0"/>
      <dgm:spPr/>
    </dgm:pt>
    <dgm:pt modelId="{0CD57B63-3BD5-4BAA-BA47-734FF0746784}" type="pres">
      <dgm:prSet presAssocID="{64AC15A5-9B74-4814-9FD3-8EAE787DA6FB}" presName="parentTextArrow" presStyleLbl="node1" presStyleIdx="1" presStyleCnt="3"/>
      <dgm:spPr/>
    </dgm:pt>
    <dgm:pt modelId="{277868DA-7206-4E63-B65E-8C1AA5074D91}" type="pres">
      <dgm:prSet presAssocID="{8313ABC2-8C03-4876-A519-32A9B3E3F7D0}" presName="sp" presStyleCnt="0"/>
      <dgm:spPr/>
    </dgm:pt>
    <dgm:pt modelId="{D31D9E72-BF63-4FA3-9897-87525F5C4B99}" type="pres">
      <dgm:prSet presAssocID="{F26E1804-BDB8-43C3-977D-86620BBD67AA}" presName="arrowAndChildren" presStyleCnt="0"/>
      <dgm:spPr/>
    </dgm:pt>
    <dgm:pt modelId="{30E1556E-75DF-4825-887C-3718171543D3}" type="pres">
      <dgm:prSet presAssocID="{F26E1804-BDB8-43C3-977D-86620BBD67AA}" presName="parentTextArrow" presStyleLbl="node1" presStyleIdx="2" presStyleCnt="3"/>
      <dgm:spPr/>
    </dgm:pt>
  </dgm:ptLst>
  <dgm:cxnLst>
    <dgm:cxn modelId="{B2663E09-B6AC-4D80-A8F9-CBFC0C4C629A}" srcId="{0242A4C7-4980-4D1A-B2BB-B00CE24E5B21}" destId="{64AC15A5-9B74-4814-9FD3-8EAE787DA6FB}" srcOrd="1" destOrd="0" parTransId="{9213B372-0A18-4E97-B7D3-432AEFAAB0B5}" sibTransId="{62A3035A-1DD5-4A04-BC13-159366519164}"/>
    <dgm:cxn modelId="{131F5E81-736A-4C6B-8267-756E07454E17}" srcId="{0242A4C7-4980-4D1A-B2BB-B00CE24E5B21}" destId="{F26E1804-BDB8-43C3-977D-86620BBD67AA}" srcOrd="0" destOrd="0" parTransId="{B2DF507E-233E-4066-B785-5CD0B1E2CF06}" sibTransId="{8313ABC2-8C03-4876-A519-32A9B3E3F7D0}"/>
    <dgm:cxn modelId="{AAFF2998-737F-4E00-B838-D06F109FC54F}" srcId="{0242A4C7-4980-4D1A-B2BB-B00CE24E5B21}" destId="{8E7A3D5C-681A-4553-A993-7BFF378C5ADE}" srcOrd="2" destOrd="0" parTransId="{92E501D8-F082-4709-BE27-7E99FE6E2F7F}" sibTransId="{ACB5194E-67DE-4B7E-8B77-42AE0EE0CB41}"/>
    <dgm:cxn modelId="{FAABB5B3-B49C-478C-881D-2CF7EBB437E6}" type="presOf" srcId="{F26E1804-BDB8-43C3-977D-86620BBD67AA}" destId="{30E1556E-75DF-4825-887C-3718171543D3}" srcOrd="0" destOrd="0" presId="urn:microsoft.com/office/officeart/2005/8/layout/process4"/>
    <dgm:cxn modelId="{E4B7F8F1-F783-4512-BC6B-90F9F6C26B65}" type="presOf" srcId="{8E7A3D5C-681A-4553-A993-7BFF378C5ADE}" destId="{CF56E224-81D5-4896-B729-BA0156E53707}" srcOrd="0" destOrd="0" presId="urn:microsoft.com/office/officeart/2005/8/layout/process4"/>
    <dgm:cxn modelId="{5FE0B1FD-7691-4EC4-A65D-7F987BF00980}" type="presOf" srcId="{64AC15A5-9B74-4814-9FD3-8EAE787DA6FB}" destId="{0CD57B63-3BD5-4BAA-BA47-734FF0746784}" srcOrd="0" destOrd="0" presId="urn:microsoft.com/office/officeart/2005/8/layout/process4"/>
    <dgm:cxn modelId="{354619FF-6045-4A1A-AA9B-7730613D7AE4}" type="presOf" srcId="{0242A4C7-4980-4D1A-B2BB-B00CE24E5B21}" destId="{F985BC07-E55B-4D0E-B8BB-D053E5EEFE7F}" srcOrd="0" destOrd="0" presId="urn:microsoft.com/office/officeart/2005/8/layout/process4"/>
    <dgm:cxn modelId="{D017C021-3BFF-4FF2-9D04-6A1B254FF40E}" type="presParOf" srcId="{F985BC07-E55B-4D0E-B8BB-D053E5EEFE7F}" destId="{7991A886-F26A-4EE2-8952-AC1424E322C7}" srcOrd="0" destOrd="0" presId="urn:microsoft.com/office/officeart/2005/8/layout/process4"/>
    <dgm:cxn modelId="{5A926DA7-6819-4235-9F27-14443C543613}" type="presParOf" srcId="{7991A886-F26A-4EE2-8952-AC1424E322C7}" destId="{CF56E224-81D5-4896-B729-BA0156E53707}" srcOrd="0" destOrd="0" presId="urn:microsoft.com/office/officeart/2005/8/layout/process4"/>
    <dgm:cxn modelId="{FD9E8F4D-A236-4647-A912-3949ACE31DFD}" type="presParOf" srcId="{F985BC07-E55B-4D0E-B8BB-D053E5EEFE7F}" destId="{408967A2-FB98-498D-873A-BDD1C836C433}" srcOrd="1" destOrd="0" presId="urn:microsoft.com/office/officeart/2005/8/layout/process4"/>
    <dgm:cxn modelId="{CFD8BB47-669F-45FB-AE76-2AA795FFD32C}" type="presParOf" srcId="{F985BC07-E55B-4D0E-B8BB-D053E5EEFE7F}" destId="{B8A2FB3F-AE81-4817-BECA-F8668FF9B96F}" srcOrd="2" destOrd="0" presId="urn:microsoft.com/office/officeart/2005/8/layout/process4"/>
    <dgm:cxn modelId="{382CFA5E-D807-4725-84FB-41B2DB14E8E5}" type="presParOf" srcId="{B8A2FB3F-AE81-4817-BECA-F8668FF9B96F}" destId="{0CD57B63-3BD5-4BAA-BA47-734FF0746784}" srcOrd="0" destOrd="0" presId="urn:microsoft.com/office/officeart/2005/8/layout/process4"/>
    <dgm:cxn modelId="{DA50BF2E-6E57-4C06-BDF0-6BE45198846A}" type="presParOf" srcId="{F985BC07-E55B-4D0E-B8BB-D053E5EEFE7F}" destId="{277868DA-7206-4E63-B65E-8C1AA5074D91}" srcOrd="3" destOrd="0" presId="urn:microsoft.com/office/officeart/2005/8/layout/process4"/>
    <dgm:cxn modelId="{7628D692-6142-4E22-B88E-8160A17719A6}" type="presParOf" srcId="{F985BC07-E55B-4D0E-B8BB-D053E5EEFE7F}" destId="{D31D9E72-BF63-4FA3-9897-87525F5C4B99}" srcOrd="4" destOrd="0" presId="urn:microsoft.com/office/officeart/2005/8/layout/process4"/>
    <dgm:cxn modelId="{1576B768-F9C1-4ED6-945F-DFC513D8835A}" type="presParOf" srcId="{D31D9E72-BF63-4FA3-9897-87525F5C4B99}" destId="{30E1556E-75DF-4825-887C-3718171543D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4E8F390-20B5-482E-8DD9-63ED6D73A9FC}"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439005A3-E80E-43A5-BC48-AD9DC58EE251}">
      <dgm:prSet/>
      <dgm:spPr/>
      <dgm:t>
        <a:bodyPr/>
        <a:lstStyle/>
        <a:p>
          <a:r>
            <a:rPr lang="en-GB"/>
            <a:t>There is no harm in trying just drugs once, because you can stop after that. </a:t>
          </a:r>
          <a:endParaRPr lang="en-US"/>
        </a:p>
      </dgm:t>
    </dgm:pt>
    <dgm:pt modelId="{E672D4DD-EE41-4C99-B14A-500D6F1E7AAB}" type="parTrans" cxnId="{E0FFC4E6-EA3A-42D2-BC8B-4DA5ABBF62A4}">
      <dgm:prSet/>
      <dgm:spPr/>
      <dgm:t>
        <a:bodyPr/>
        <a:lstStyle/>
        <a:p>
          <a:endParaRPr lang="en-US"/>
        </a:p>
      </dgm:t>
    </dgm:pt>
    <dgm:pt modelId="{03E7755C-243A-4186-AD05-94BEF74A5ED8}" type="sibTrans" cxnId="{E0FFC4E6-EA3A-42D2-BC8B-4DA5ABBF62A4}">
      <dgm:prSet/>
      <dgm:spPr/>
      <dgm:t>
        <a:bodyPr/>
        <a:lstStyle/>
        <a:p>
          <a:endParaRPr lang="en-US"/>
        </a:p>
      </dgm:t>
    </dgm:pt>
    <dgm:pt modelId="{7177E450-1BFB-4739-A579-900BBD627685}">
      <dgm:prSet/>
      <dgm:spPr/>
      <dgm:t>
        <a:bodyPr/>
        <a:lstStyle/>
        <a:p>
          <a:r>
            <a:rPr lang="en-GB"/>
            <a:t>Drugs increase creativity and make the user more imaginative. </a:t>
          </a:r>
          <a:endParaRPr lang="en-US"/>
        </a:p>
      </dgm:t>
    </dgm:pt>
    <dgm:pt modelId="{65775FCA-5D84-4BAA-B36E-5F071C538609}" type="parTrans" cxnId="{265CC60C-5444-4DC8-B27B-B93B335C8557}">
      <dgm:prSet/>
      <dgm:spPr/>
      <dgm:t>
        <a:bodyPr/>
        <a:lstStyle/>
        <a:p>
          <a:endParaRPr lang="en-US"/>
        </a:p>
      </dgm:t>
    </dgm:pt>
    <dgm:pt modelId="{46F13035-380C-4EDF-8E6C-474B2B5DA585}" type="sibTrans" cxnId="{265CC60C-5444-4DC8-B27B-B93B335C8557}">
      <dgm:prSet/>
      <dgm:spPr/>
      <dgm:t>
        <a:bodyPr/>
        <a:lstStyle/>
        <a:p>
          <a:endParaRPr lang="en-US"/>
        </a:p>
      </dgm:t>
    </dgm:pt>
    <dgm:pt modelId="{2BFD0F02-DB06-46D8-82A9-455D220C426A}">
      <dgm:prSet/>
      <dgm:spPr/>
      <dgm:t>
        <a:bodyPr/>
        <a:lstStyle/>
        <a:p>
          <a:r>
            <a:rPr lang="en-GB"/>
            <a:t>Drugs sharpen thinking and lead to greater concentration. </a:t>
          </a:r>
          <a:endParaRPr lang="en-US"/>
        </a:p>
      </dgm:t>
    </dgm:pt>
    <dgm:pt modelId="{A6FF5BE7-F273-4BFB-A8CF-289F5D8925D2}" type="parTrans" cxnId="{8A73417B-5C85-4B39-B94E-92E4D5869F76}">
      <dgm:prSet/>
      <dgm:spPr/>
      <dgm:t>
        <a:bodyPr/>
        <a:lstStyle/>
        <a:p>
          <a:endParaRPr lang="en-US"/>
        </a:p>
      </dgm:t>
    </dgm:pt>
    <dgm:pt modelId="{1A6041F6-63A2-4BFA-AC51-71D6A9EB8866}" type="sibTrans" cxnId="{8A73417B-5C85-4B39-B94E-92E4D5869F76}">
      <dgm:prSet/>
      <dgm:spPr/>
      <dgm:t>
        <a:bodyPr/>
        <a:lstStyle/>
        <a:p>
          <a:endParaRPr lang="en-US"/>
        </a:p>
      </dgm:t>
    </dgm:pt>
    <dgm:pt modelId="{D9C9D7A0-DDF2-4A19-B7B1-9095E9D595F7}">
      <dgm:prSet/>
      <dgm:spPr/>
      <dgm:t>
        <a:bodyPr/>
        <a:lstStyle/>
        <a:p>
          <a:r>
            <a:rPr lang="en-GB"/>
            <a:t>Will power alone can help a drug addict stop taking drugs. </a:t>
          </a:r>
          <a:endParaRPr lang="en-US"/>
        </a:p>
      </dgm:t>
    </dgm:pt>
    <dgm:pt modelId="{1BD6FE52-80FA-46B1-94B6-075145B5C014}" type="parTrans" cxnId="{61F909CE-FB21-4C5D-8C98-765B3F9286CA}">
      <dgm:prSet/>
      <dgm:spPr/>
      <dgm:t>
        <a:bodyPr/>
        <a:lstStyle/>
        <a:p>
          <a:endParaRPr lang="en-US"/>
        </a:p>
      </dgm:t>
    </dgm:pt>
    <dgm:pt modelId="{D259B0A8-10AD-4F76-AEBC-59B0BABCB5BC}" type="sibTrans" cxnId="{61F909CE-FB21-4C5D-8C98-765B3F9286CA}">
      <dgm:prSet/>
      <dgm:spPr/>
      <dgm:t>
        <a:bodyPr/>
        <a:lstStyle/>
        <a:p>
          <a:endParaRPr lang="en-US"/>
        </a:p>
      </dgm:t>
    </dgm:pt>
    <dgm:pt modelId="{48EBAAB2-D576-4153-A809-6A980E7092DF}">
      <dgm:prSet/>
      <dgm:spPr/>
      <dgm:t>
        <a:bodyPr/>
        <a:lstStyle/>
        <a:p>
          <a:r>
            <a:rPr lang="en-GB"/>
            <a:t>Most of the addicts get their drugs from a peddler or a pusher. </a:t>
          </a:r>
          <a:endParaRPr lang="en-US"/>
        </a:p>
      </dgm:t>
    </dgm:pt>
    <dgm:pt modelId="{E76AEBFD-9622-45EB-A896-6E42730D17C3}" type="parTrans" cxnId="{BC7E447E-A59C-4F19-B24E-097817F2377F}">
      <dgm:prSet/>
      <dgm:spPr/>
      <dgm:t>
        <a:bodyPr/>
        <a:lstStyle/>
        <a:p>
          <a:endParaRPr lang="en-US"/>
        </a:p>
      </dgm:t>
    </dgm:pt>
    <dgm:pt modelId="{952CF01C-5912-412B-8ABB-3C9B5FFF2751}" type="sibTrans" cxnId="{BC7E447E-A59C-4F19-B24E-097817F2377F}">
      <dgm:prSet/>
      <dgm:spPr/>
      <dgm:t>
        <a:bodyPr/>
        <a:lstStyle/>
        <a:p>
          <a:endParaRPr lang="en-US"/>
        </a:p>
      </dgm:t>
    </dgm:pt>
    <dgm:pt modelId="{D702075B-E2B5-4E46-82F2-AE0A69685C0D}">
      <dgm:prSet/>
      <dgm:spPr/>
      <dgm:t>
        <a:bodyPr/>
        <a:lstStyle/>
        <a:p>
          <a:r>
            <a:rPr lang="en-GB"/>
            <a:t>Alcohol helps people forget their problems. </a:t>
          </a:r>
          <a:endParaRPr lang="en-US"/>
        </a:p>
      </dgm:t>
    </dgm:pt>
    <dgm:pt modelId="{7AA5325A-B469-4B5C-BEB2-7DDEFAED3A8B}" type="parTrans" cxnId="{548A25DC-DB17-4A38-AE4F-1A158AD3D496}">
      <dgm:prSet/>
      <dgm:spPr/>
      <dgm:t>
        <a:bodyPr/>
        <a:lstStyle/>
        <a:p>
          <a:endParaRPr lang="en-US"/>
        </a:p>
      </dgm:t>
    </dgm:pt>
    <dgm:pt modelId="{52D67B29-0259-4F41-B735-70BA93E68803}" type="sibTrans" cxnId="{548A25DC-DB17-4A38-AE4F-1A158AD3D496}">
      <dgm:prSet/>
      <dgm:spPr/>
      <dgm:t>
        <a:bodyPr/>
        <a:lstStyle/>
        <a:p>
          <a:endParaRPr lang="en-US"/>
        </a:p>
      </dgm:t>
    </dgm:pt>
    <dgm:pt modelId="{EF9EB8D6-492F-4E89-8284-F6395B790F07}">
      <dgm:prSet/>
      <dgm:spPr/>
      <dgm:t>
        <a:bodyPr/>
        <a:lstStyle/>
        <a:p>
          <a:r>
            <a:rPr lang="en-GB"/>
            <a:t>Drug use makes you ‘cool’ and better accepted by peers.</a:t>
          </a:r>
          <a:endParaRPr lang="en-US"/>
        </a:p>
      </dgm:t>
    </dgm:pt>
    <dgm:pt modelId="{05FB96E7-2615-4B41-92C3-3F06A9E152F7}" type="parTrans" cxnId="{06CD7D1D-00B3-4151-A793-A74EB45EBB75}">
      <dgm:prSet/>
      <dgm:spPr/>
      <dgm:t>
        <a:bodyPr/>
        <a:lstStyle/>
        <a:p>
          <a:endParaRPr lang="en-US"/>
        </a:p>
      </dgm:t>
    </dgm:pt>
    <dgm:pt modelId="{AFFF5CA6-E6F1-4DCA-B40C-E17DB86CE76B}" type="sibTrans" cxnId="{06CD7D1D-00B3-4151-A793-A74EB45EBB75}">
      <dgm:prSet/>
      <dgm:spPr/>
      <dgm:t>
        <a:bodyPr/>
        <a:lstStyle/>
        <a:p>
          <a:endParaRPr lang="en-US"/>
        </a:p>
      </dgm:t>
    </dgm:pt>
    <dgm:pt modelId="{62F7A500-1445-47EA-9B60-5B6ADBCBE9C1}" type="pres">
      <dgm:prSet presAssocID="{34E8F390-20B5-482E-8DD9-63ED6D73A9FC}" presName="diagram" presStyleCnt="0">
        <dgm:presLayoutVars>
          <dgm:dir/>
          <dgm:resizeHandles val="exact"/>
        </dgm:presLayoutVars>
      </dgm:prSet>
      <dgm:spPr/>
    </dgm:pt>
    <dgm:pt modelId="{DC100199-5301-4E3D-9192-87388759823A}" type="pres">
      <dgm:prSet presAssocID="{439005A3-E80E-43A5-BC48-AD9DC58EE251}" presName="node" presStyleLbl="node1" presStyleIdx="0" presStyleCnt="7">
        <dgm:presLayoutVars>
          <dgm:bulletEnabled val="1"/>
        </dgm:presLayoutVars>
      </dgm:prSet>
      <dgm:spPr/>
    </dgm:pt>
    <dgm:pt modelId="{03B0143A-A34A-4E4E-B061-84E9474CE1EE}" type="pres">
      <dgm:prSet presAssocID="{03E7755C-243A-4186-AD05-94BEF74A5ED8}" presName="sibTrans" presStyleCnt="0"/>
      <dgm:spPr/>
    </dgm:pt>
    <dgm:pt modelId="{91DAEA27-6735-4AED-99AE-E18868D6B3D2}" type="pres">
      <dgm:prSet presAssocID="{7177E450-1BFB-4739-A579-900BBD627685}" presName="node" presStyleLbl="node1" presStyleIdx="1" presStyleCnt="7">
        <dgm:presLayoutVars>
          <dgm:bulletEnabled val="1"/>
        </dgm:presLayoutVars>
      </dgm:prSet>
      <dgm:spPr/>
    </dgm:pt>
    <dgm:pt modelId="{1915EFD2-AA40-4220-9CD5-EAE8AA9FB093}" type="pres">
      <dgm:prSet presAssocID="{46F13035-380C-4EDF-8E6C-474B2B5DA585}" presName="sibTrans" presStyleCnt="0"/>
      <dgm:spPr/>
    </dgm:pt>
    <dgm:pt modelId="{DC81E971-4EC3-4518-8756-6F0FFB3ED39C}" type="pres">
      <dgm:prSet presAssocID="{2BFD0F02-DB06-46D8-82A9-455D220C426A}" presName="node" presStyleLbl="node1" presStyleIdx="2" presStyleCnt="7">
        <dgm:presLayoutVars>
          <dgm:bulletEnabled val="1"/>
        </dgm:presLayoutVars>
      </dgm:prSet>
      <dgm:spPr/>
    </dgm:pt>
    <dgm:pt modelId="{C3F4D5F1-2DDB-4513-9040-8725DDF63302}" type="pres">
      <dgm:prSet presAssocID="{1A6041F6-63A2-4BFA-AC51-71D6A9EB8866}" presName="sibTrans" presStyleCnt="0"/>
      <dgm:spPr/>
    </dgm:pt>
    <dgm:pt modelId="{FAB3F307-EA17-47D7-AD68-B971C617F2B1}" type="pres">
      <dgm:prSet presAssocID="{D9C9D7A0-DDF2-4A19-B7B1-9095E9D595F7}" presName="node" presStyleLbl="node1" presStyleIdx="3" presStyleCnt="7">
        <dgm:presLayoutVars>
          <dgm:bulletEnabled val="1"/>
        </dgm:presLayoutVars>
      </dgm:prSet>
      <dgm:spPr/>
    </dgm:pt>
    <dgm:pt modelId="{84D016B2-365D-4444-9E08-7AD0D24FE945}" type="pres">
      <dgm:prSet presAssocID="{D259B0A8-10AD-4F76-AEBC-59B0BABCB5BC}" presName="sibTrans" presStyleCnt="0"/>
      <dgm:spPr/>
    </dgm:pt>
    <dgm:pt modelId="{6F78F80A-4D59-4964-97DD-28F7797260A7}" type="pres">
      <dgm:prSet presAssocID="{48EBAAB2-D576-4153-A809-6A980E7092DF}" presName="node" presStyleLbl="node1" presStyleIdx="4" presStyleCnt="7">
        <dgm:presLayoutVars>
          <dgm:bulletEnabled val="1"/>
        </dgm:presLayoutVars>
      </dgm:prSet>
      <dgm:spPr/>
    </dgm:pt>
    <dgm:pt modelId="{85D7F892-9EA9-4001-A644-025A6C220B7A}" type="pres">
      <dgm:prSet presAssocID="{952CF01C-5912-412B-8ABB-3C9B5FFF2751}" presName="sibTrans" presStyleCnt="0"/>
      <dgm:spPr/>
    </dgm:pt>
    <dgm:pt modelId="{39DDF1A3-E429-44A3-AC95-070C258C6BDA}" type="pres">
      <dgm:prSet presAssocID="{D702075B-E2B5-4E46-82F2-AE0A69685C0D}" presName="node" presStyleLbl="node1" presStyleIdx="5" presStyleCnt="7">
        <dgm:presLayoutVars>
          <dgm:bulletEnabled val="1"/>
        </dgm:presLayoutVars>
      </dgm:prSet>
      <dgm:spPr/>
    </dgm:pt>
    <dgm:pt modelId="{ECEC43AC-9A32-4F0F-AF69-B287277E5E11}" type="pres">
      <dgm:prSet presAssocID="{52D67B29-0259-4F41-B735-70BA93E68803}" presName="sibTrans" presStyleCnt="0"/>
      <dgm:spPr/>
    </dgm:pt>
    <dgm:pt modelId="{F98E6AE8-9102-4D99-81BC-050DFB7C153E}" type="pres">
      <dgm:prSet presAssocID="{EF9EB8D6-492F-4E89-8284-F6395B790F07}" presName="node" presStyleLbl="node1" presStyleIdx="6" presStyleCnt="7">
        <dgm:presLayoutVars>
          <dgm:bulletEnabled val="1"/>
        </dgm:presLayoutVars>
      </dgm:prSet>
      <dgm:spPr/>
    </dgm:pt>
  </dgm:ptLst>
  <dgm:cxnLst>
    <dgm:cxn modelId="{5733AD06-4794-4FE5-A02C-4F0BF4F7E78E}" type="presOf" srcId="{34E8F390-20B5-482E-8DD9-63ED6D73A9FC}" destId="{62F7A500-1445-47EA-9B60-5B6ADBCBE9C1}" srcOrd="0" destOrd="0" presId="urn:microsoft.com/office/officeart/2005/8/layout/default"/>
    <dgm:cxn modelId="{265CC60C-5444-4DC8-B27B-B93B335C8557}" srcId="{34E8F390-20B5-482E-8DD9-63ED6D73A9FC}" destId="{7177E450-1BFB-4739-A579-900BBD627685}" srcOrd="1" destOrd="0" parTransId="{65775FCA-5D84-4BAA-B36E-5F071C538609}" sibTransId="{46F13035-380C-4EDF-8E6C-474B2B5DA585}"/>
    <dgm:cxn modelId="{A1781D0D-DB39-4A3B-A25C-43E6663B20DE}" type="presOf" srcId="{2BFD0F02-DB06-46D8-82A9-455D220C426A}" destId="{DC81E971-4EC3-4518-8756-6F0FFB3ED39C}" srcOrd="0" destOrd="0" presId="urn:microsoft.com/office/officeart/2005/8/layout/default"/>
    <dgm:cxn modelId="{06CD7D1D-00B3-4151-A793-A74EB45EBB75}" srcId="{34E8F390-20B5-482E-8DD9-63ED6D73A9FC}" destId="{EF9EB8D6-492F-4E89-8284-F6395B790F07}" srcOrd="6" destOrd="0" parTransId="{05FB96E7-2615-4B41-92C3-3F06A9E152F7}" sibTransId="{AFFF5CA6-E6F1-4DCA-B40C-E17DB86CE76B}"/>
    <dgm:cxn modelId="{A2F2823D-457A-4ECB-8CEE-CCD148205FEA}" type="presOf" srcId="{48EBAAB2-D576-4153-A809-6A980E7092DF}" destId="{6F78F80A-4D59-4964-97DD-28F7797260A7}" srcOrd="0" destOrd="0" presId="urn:microsoft.com/office/officeart/2005/8/layout/default"/>
    <dgm:cxn modelId="{6F5C195B-DD7C-4319-9641-9D5B99221F8B}" type="presOf" srcId="{EF9EB8D6-492F-4E89-8284-F6395B790F07}" destId="{F98E6AE8-9102-4D99-81BC-050DFB7C153E}" srcOrd="0" destOrd="0" presId="urn:microsoft.com/office/officeart/2005/8/layout/default"/>
    <dgm:cxn modelId="{06D3BF5F-23DC-4A8E-BA69-0270DD96EF86}" type="presOf" srcId="{439005A3-E80E-43A5-BC48-AD9DC58EE251}" destId="{DC100199-5301-4E3D-9192-87388759823A}" srcOrd="0" destOrd="0" presId="urn:microsoft.com/office/officeart/2005/8/layout/default"/>
    <dgm:cxn modelId="{8A73417B-5C85-4B39-B94E-92E4D5869F76}" srcId="{34E8F390-20B5-482E-8DD9-63ED6D73A9FC}" destId="{2BFD0F02-DB06-46D8-82A9-455D220C426A}" srcOrd="2" destOrd="0" parTransId="{A6FF5BE7-F273-4BFB-A8CF-289F5D8925D2}" sibTransId="{1A6041F6-63A2-4BFA-AC51-71D6A9EB8866}"/>
    <dgm:cxn modelId="{BC7E447E-A59C-4F19-B24E-097817F2377F}" srcId="{34E8F390-20B5-482E-8DD9-63ED6D73A9FC}" destId="{48EBAAB2-D576-4153-A809-6A980E7092DF}" srcOrd="4" destOrd="0" parTransId="{E76AEBFD-9622-45EB-A896-6E42730D17C3}" sibTransId="{952CF01C-5912-412B-8ABB-3C9B5FFF2751}"/>
    <dgm:cxn modelId="{06C30D80-9FB1-4058-9CFF-A7070BA2D5F3}" type="presOf" srcId="{D9C9D7A0-DDF2-4A19-B7B1-9095E9D595F7}" destId="{FAB3F307-EA17-47D7-AD68-B971C617F2B1}" srcOrd="0" destOrd="0" presId="urn:microsoft.com/office/officeart/2005/8/layout/default"/>
    <dgm:cxn modelId="{31AE56BE-E75B-4C28-B508-9B478B57F5FA}" type="presOf" srcId="{D702075B-E2B5-4E46-82F2-AE0A69685C0D}" destId="{39DDF1A3-E429-44A3-AC95-070C258C6BDA}" srcOrd="0" destOrd="0" presId="urn:microsoft.com/office/officeart/2005/8/layout/default"/>
    <dgm:cxn modelId="{61F909CE-FB21-4C5D-8C98-765B3F9286CA}" srcId="{34E8F390-20B5-482E-8DD9-63ED6D73A9FC}" destId="{D9C9D7A0-DDF2-4A19-B7B1-9095E9D595F7}" srcOrd="3" destOrd="0" parTransId="{1BD6FE52-80FA-46B1-94B6-075145B5C014}" sibTransId="{D259B0A8-10AD-4F76-AEBC-59B0BABCB5BC}"/>
    <dgm:cxn modelId="{548A25DC-DB17-4A38-AE4F-1A158AD3D496}" srcId="{34E8F390-20B5-482E-8DD9-63ED6D73A9FC}" destId="{D702075B-E2B5-4E46-82F2-AE0A69685C0D}" srcOrd="5" destOrd="0" parTransId="{7AA5325A-B469-4B5C-BEB2-7DDEFAED3A8B}" sibTransId="{52D67B29-0259-4F41-B735-70BA93E68803}"/>
    <dgm:cxn modelId="{E0FFC4E6-EA3A-42D2-BC8B-4DA5ABBF62A4}" srcId="{34E8F390-20B5-482E-8DD9-63ED6D73A9FC}" destId="{439005A3-E80E-43A5-BC48-AD9DC58EE251}" srcOrd="0" destOrd="0" parTransId="{E672D4DD-EE41-4C99-B14A-500D6F1E7AAB}" sibTransId="{03E7755C-243A-4186-AD05-94BEF74A5ED8}"/>
    <dgm:cxn modelId="{931DD8F5-EC65-4418-991F-4A1BA7B249A4}" type="presOf" srcId="{7177E450-1BFB-4739-A579-900BBD627685}" destId="{91DAEA27-6735-4AED-99AE-E18868D6B3D2}" srcOrd="0" destOrd="0" presId="urn:microsoft.com/office/officeart/2005/8/layout/default"/>
    <dgm:cxn modelId="{225D21D2-2CBD-432C-AB67-5CC1D1BF2B91}" type="presParOf" srcId="{62F7A500-1445-47EA-9B60-5B6ADBCBE9C1}" destId="{DC100199-5301-4E3D-9192-87388759823A}" srcOrd="0" destOrd="0" presId="urn:microsoft.com/office/officeart/2005/8/layout/default"/>
    <dgm:cxn modelId="{1CEF30E7-2ED4-47DF-A191-FC850A6B133F}" type="presParOf" srcId="{62F7A500-1445-47EA-9B60-5B6ADBCBE9C1}" destId="{03B0143A-A34A-4E4E-B061-84E9474CE1EE}" srcOrd="1" destOrd="0" presId="urn:microsoft.com/office/officeart/2005/8/layout/default"/>
    <dgm:cxn modelId="{6D5D8D53-D4DC-4F7A-8691-29D9F3E99939}" type="presParOf" srcId="{62F7A500-1445-47EA-9B60-5B6ADBCBE9C1}" destId="{91DAEA27-6735-4AED-99AE-E18868D6B3D2}" srcOrd="2" destOrd="0" presId="urn:microsoft.com/office/officeart/2005/8/layout/default"/>
    <dgm:cxn modelId="{215C6326-AA7E-4C5F-A7C5-F98FFC5FAA1F}" type="presParOf" srcId="{62F7A500-1445-47EA-9B60-5B6ADBCBE9C1}" destId="{1915EFD2-AA40-4220-9CD5-EAE8AA9FB093}" srcOrd="3" destOrd="0" presId="urn:microsoft.com/office/officeart/2005/8/layout/default"/>
    <dgm:cxn modelId="{442E1738-290C-4670-BFA4-2555CC2C57D7}" type="presParOf" srcId="{62F7A500-1445-47EA-9B60-5B6ADBCBE9C1}" destId="{DC81E971-4EC3-4518-8756-6F0FFB3ED39C}" srcOrd="4" destOrd="0" presId="urn:microsoft.com/office/officeart/2005/8/layout/default"/>
    <dgm:cxn modelId="{FB67D54A-1BE0-4043-9A43-873E7183BD66}" type="presParOf" srcId="{62F7A500-1445-47EA-9B60-5B6ADBCBE9C1}" destId="{C3F4D5F1-2DDB-4513-9040-8725DDF63302}" srcOrd="5" destOrd="0" presId="urn:microsoft.com/office/officeart/2005/8/layout/default"/>
    <dgm:cxn modelId="{EC0B4E16-536A-4CB9-9D90-C4B81CBA7477}" type="presParOf" srcId="{62F7A500-1445-47EA-9B60-5B6ADBCBE9C1}" destId="{FAB3F307-EA17-47D7-AD68-B971C617F2B1}" srcOrd="6" destOrd="0" presId="urn:microsoft.com/office/officeart/2005/8/layout/default"/>
    <dgm:cxn modelId="{7141D5D5-D759-4F91-9A5D-E1E58F39472F}" type="presParOf" srcId="{62F7A500-1445-47EA-9B60-5B6ADBCBE9C1}" destId="{84D016B2-365D-4444-9E08-7AD0D24FE945}" srcOrd="7" destOrd="0" presId="urn:microsoft.com/office/officeart/2005/8/layout/default"/>
    <dgm:cxn modelId="{130ABE63-12E9-4B5F-84A7-FE9AFE5AC24C}" type="presParOf" srcId="{62F7A500-1445-47EA-9B60-5B6ADBCBE9C1}" destId="{6F78F80A-4D59-4964-97DD-28F7797260A7}" srcOrd="8" destOrd="0" presId="urn:microsoft.com/office/officeart/2005/8/layout/default"/>
    <dgm:cxn modelId="{3EE585C9-68DD-4307-A764-6C700BC6512B}" type="presParOf" srcId="{62F7A500-1445-47EA-9B60-5B6ADBCBE9C1}" destId="{85D7F892-9EA9-4001-A644-025A6C220B7A}" srcOrd="9" destOrd="0" presId="urn:microsoft.com/office/officeart/2005/8/layout/default"/>
    <dgm:cxn modelId="{1EC71080-3C69-412A-A393-C2A836FA58D1}" type="presParOf" srcId="{62F7A500-1445-47EA-9B60-5B6ADBCBE9C1}" destId="{39DDF1A3-E429-44A3-AC95-070C258C6BDA}" srcOrd="10" destOrd="0" presId="urn:microsoft.com/office/officeart/2005/8/layout/default"/>
    <dgm:cxn modelId="{0F6A5EDA-2F70-4168-8FC8-8F0D25DB8E3B}" type="presParOf" srcId="{62F7A500-1445-47EA-9B60-5B6ADBCBE9C1}" destId="{ECEC43AC-9A32-4F0F-AF69-B287277E5E11}" srcOrd="11" destOrd="0" presId="urn:microsoft.com/office/officeart/2005/8/layout/default"/>
    <dgm:cxn modelId="{E8EC4CC4-B2B5-4478-9695-F85299FC823E}" type="presParOf" srcId="{62F7A500-1445-47EA-9B60-5B6ADBCBE9C1}" destId="{F98E6AE8-9102-4D99-81BC-050DFB7C153E}"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B6ABAEF-22E8-4C5C-ABBE-031CAEBA12AF}" type="doc">
      <dgm:prSet loTypeId="urn:microsoft.com/office/officeart/2008/layout/LinedList" loCatId="list" qsTypeId="urn:microsoft.com/office/officeart/2005/8/quickstyle/simple1" qsCatId="simple" csTypeId="urn:microsoft.com/office/officeart/2005/8/colors/accent1_3" csCatId="accent1" phldr="1"/>
      <dgm:spPr/>
      <dgm:t>
        <a:bodyPr/>
        <a:lstStyle/>
        <a:p>
          <a:endParaRPr lang="en-US"/>
        </a:p>
      </dgm:t>
    </dgm:pt>
    <dgm:pt modelId="{DE3A0FDE-5A0C-48EB-9146-40C6F3F77348}">
      <dgm:prSet custT="1"/>
      <dgm:spPr/>
      <dgm:t>
        <a:bodyPr/>
        <a:lstStyle/>
        <a:p>
          <a:r>
            <a:rPr lang="en-GB" sz="1600" dirty="0"/>
            <a:t>People can become addicted to vaping even if they’ve never smoked because vaping is </a:t>
          </a:r>
          <a:r>
            <a:rPr lang="en-GB" sz="1600" b="1" dirty="0"/>
            <a:t>very effective at delivering nicotine and building habits from scratch</a:t>
          </a:r>
          <a:r>
            <a:rPr lang="en-GB" sz="1600" dirty="0"/>
            <a:t>. In some ways, it can hook people </a:t>
          </a:r>
          <a:r>
            <a:rPr lang="en-GB" sz="1600" i="1" dirty="0"/>
            <a:t>more easily</a:t>
          </a:r>
          <a:r>
            <a:rPr lang="en-GB" sz="1600" dirty="0"/>
            <a:t> than cigarettes.</a:t>
          </a:r>
          <a:endParaRPr lang="en-US" sz="1600" dirty="0"/>
        </a:p>
      </dgm:t>
    </dgm:pt>
    <dgm:pt modelId="{63DAF116-20A2-4367-AB45-73AA72212C0B}" type="parTrans" cxnId="{C211585D-2723-4606-BC04-829C24927C70}">
      <dgm:prSet/>
      <dgm:spPr/>
      <dgm:t>
        <a:bodyPr/>
        <a:lstStyle/>
        <a:p>
          <a:endParaRPr lang="en-US"/>
        </a:p>
      </dgm:t>
    </dgm:pt>
    <dgm:pt modelId="{76A76393-FB7B-4E17-816E-7986F9478A06}" type="sibTrans" cxnId="{C211585D-2723-4606-BC04-829C24927C70}">
      <dgm:prSet/>
      <dgm:spPr/>
      <dgm:t>
        <a:bodyPr/>
        <a:lstStyle/>
        <a:p>
          <a:endParaRPr lang="en-US"/>
        </a:p>
      </dgm:t>
    </dgm:pt>
    <dgm:pt modelId="{06D8FB63-DD6A-40EC-B603-1BA4FA7315BB}">
      <dgm:prSet custT="1"/>
      <dgm:spPr/>
      <dgm:t>
        <a:bodyPr/>
        <a:lstStyle/>
        <a:p>
          <a:r>
            <a:rPr lang="en-GB" sz="2000" b="1" dirty="0"/>
            <a:t>Nicotine still rewires the brain - e</a:t>
          </a:r>
          <a:r>
            <a:rPr lang="en-GB" sz="2000" dirty="0"/>
            <a:t>ven without prior smoking, nicotine:</a:t>
          </a:r>
          <a:endParaRPr lang="en-US" sz="2000" dirty="0"/>
        </a:p>
      </dgm:t>
    </dgm:pt>
    <dgm:pt modelId="{5DE41EB1-E214-4286-8F43-CB019D8CEB54}" type="parTrans" cxnId="{216D42C6-1D2C-4440-8BE9-211CC61F077E}">
      <dgm:prSet/>
      <dgm:spPr/>
      <dgm:t>
        <a:bodyPr/>
        <a:lstStyle/>
        <a:p>
          <a:endParaRPr lang="en-US"/>
        </a:p>
      </dgm:t>
    </dgm:pt>
    <dgm:pt modelId="{F823B1F2-F6BF-483C-85BF-BD4CAFEC5E12}" type="sibTrans" cxnId="{216D42C6-1D2C-4440-8BE9-211CC61F077E}">
      <dgm:prSet/>
      <dgm:spPr/>
      <dgm:t>
        <a:bodyPr/>
        <a:lstStyle/>
        <a:p>
          <a:endParaRPr lang="en-US"/>
        </a:p>
      </dgm:t>
    </dgm:pt>
    <dgm:pt modelId="{953835F6-FBF3-4AA5-A6F2-3CB3E19BDD30}">
      <dgm:prSet/>
      <dgm:spPr/>
      <dgm:t>
        <a:bodyPr/>
        <a:lstStyle/>
        <a:p>
          <a:r>
            <a:rPr lang="en-GB"/>
            <a:t>Activates </a:t>
          </a:r>
          <a:r>
            <a:rPr lang="en-GB" b="1"/>
            <a:t>nicotinic acetylcholine receptors</a:t>
          </a:r>
          <a:r>
            <a:rPr lang="en-GB"/>
            <a:t> </a:t>
          </a:r>
          <a:endParaRPr lang="en-US"/>
        </a:p>
      </dgm:t>
    </dgm:pt>
    <dgm:pt modelId="{F4E4C264-5923-4FFD-9C82-8DFD2F81F249}" type="parTrans" cxnId="{77FC70DF-CFB3-4393-9FFC-1DA979F8E8B4}">
      <dgm:prSet/>
      <dgm:spPr/>
      <dgm:t>
        <a:bodyPr/>
        <a:lstStyle/>
        <a:p>
          <a:endParaRPr lang="en-US"/>
        </a:p>
      </dgm:t>
    </dgm:pt>
    <dgm:pt modelId="{D5D6E524-8DAD-4782-9F8D-1B5AC2EB0915}" type="sibTrans" cxnId="{77FC70DF-CFB3-4393-9FFC-1DA979F8E8B4}">
      <dgm:prSet/>
      <dgm:spPr/>
      <dgm:t>
        <a:bodyPr/>
        <a:lstStyle/>
        <a:p>
          <a:endParaRPr lang="en-US"/>
        </a:p>
      </dgm:t>
    </dgm:pt>
    <dgm:pt modelId="{F492784F-D394-4EC7-BA66-28533D8BEB92}">
      <dgm:prSet/>
      <dgm:spPr/>
      <dgm:t>
        <a:bodyPr/>
        <a:lstStyle/>
        <a:p>
          <a:r>
            <a:rPr lang="en-GB"/>
            <a:t>Triggers </a:t>
          </a:r>
          <a:r>
            <a:rPr lang="en-GB" b="1"/>
            <a:t>dopamine</a:t>
          </a:r>
          <a:r>
            <a:rPr lang="en-GB"/>
            <a:t> release in the</a:t>
          </a:r>
          <a:br>
            <a:rPr lang="en-GB"/>
          </a:br>
          <a:r>
            <a:rPr lang="en-GB" b="1"/>
            <a:t>mesolimbic pathway</a:t>
          </a:r>
          <a:r>
            <a:rPr lang="en-GB"/>
            <a:t> </a:t>
          </a:r>
          <a:endParaRPr lang="en-US"/>
        </a:p>
      </dgm:t>
    </dgm:pt>
    <dgm:pt modelId="{F86F74AE-F905-44FD-8A65-E1BE297D4AA4}" type="parTrans" cxnId="{F3AD5FFE-1D23-4D5B-8180-CD195558CECF}">
      <dgm:prSet/>
      <dgm:spPr/>
      <dgm:t>
        <a:bodyPr/>
        <a:lstStyle/>
        <a:p>
          <a:endParaRPr lang="en-US"/>
        </a:p>
      </dgm:t>
    </dgm:pt>
    <dgm:pt modelId="{948C1049-CB94-4CA3-B952-54BEC717171E}" type="sibTrans" cxnId="{F3AD5FFE-1D23-4D5B-8180-CD195558CECF}">
      <dgm:prSet/>
      <dgm:spPr/>
      <dgm:t>
        <a:bodyPr/>
        <a:lstStyle/>
        <a:p>
          <a:endParaRPr lang="en-US"/>
        </a:p>
      </dgm:t>
    </dgm:pt>
    <dgm:pt modelId="{81D0D456-A370-4EFC-9107-1DF6004A3507}">
      <dgm:prSet/>
      <dgm:spPr/>
      <dgm:t>
        <a:bodyPr/>
        <a:lstStyle/>
        <a:p>
          <a:r>
            <a:rPr lang="en-GB" dirty="0"/>
            <a:t>Your brain quickly learns: </a:t>
          </a:r>
          <a:r>
            <a:rPr lang="en-GB" b="1" dirty="0"/>
            <a:t>“This feels good  = do it again”</a:t>
          </a:r>
          <a:endParaRPr lang="en-US" dirty="0"/>
        </a:p>
      </dgm:t>
    </dgm:pt>
    <dgm:pt modelId="{FB4B2451-6A12-4EEA-9037-F76053620252}" type="parTrans" cxnId="{D7510425-E085-471F-ADD5-E04E1B0C22CB}">
      <dgm:prSet/>
      <dgm:spPr/>
      <dgm:t>
        <a:bodyPr/>
        <a:lstStyle/>
        <a:p>
          <a:endParaRPr lang="en-US"/>
        </a:p>
      </dgm:t>
    </dgm:pt>
    <dgm:pt modelId="{625BA5DA-3A70-47CF-B298-031D0F728A5D}" type="sibTrans" cxnId="{D7510425-E085-471F-ADD5-E04E1B0C22CB}">
      <dgm:prSet/>
      <dgm:spPr/>
      <dgm:t>
        <a:bodyPr/>
        <a:lstStyle/>
        <a:p>
          <a:endParaRPr lang="en-US"/>
        </a:p>
      </dgm:t>
    </dgm:pt>
    <dgm:pt modelId="{F56CA3F5-08F3-4539-A7D4-8FB1EEA573A1}">
      <dgm:prSet/>
      <dgm:spPr/>
      <dgm:t>
        <a:bodyPr/>
        <a:lstStyle/>
        <a:p>
          <a:r>
            <a:rPr lang="en-GB"/>
            <a:t>You don’t need a history of smoking for this learning loop to start.</a:t>
          </a:r>
          <a:endParaRPr lang="en-US"/>
        </a:p>
      </dgm:t>
    </dgm:pt>
    <dgm:pt modelId="{DD2D7DA3-4FF7-4B2E-9088-FE92A810FCD5}" type="parTrans" cxnId="{4E22A20A-1F21-4A72-B63F-B0D2A83D5460}">
      <dgm:prSet/>
      <dgm:spPr/>
      <dgm:t>
        <a:bodyPr/>
        <a:lstStyle/>
        <a:p>
          <a:endParaRPr lang="en-US"/>
        </a:p>
      </dgm:t>
    </dgm:pt>
    <dgm:pt modelId="{7BE3DC5C-993B-406B-B3D9-1B1980BF1031}" type="sibTrans" cxnId="{4E22A20A-1F21-4A72-B63F-B0D2A83D5460}">
      <dgm:prSet/>
      <dgm:spPr/>
      <dgm:t>
        <a:bodyPr/>
        <a:lstStyle/>
        <a:p>
          <a:endParaRPr lang="en-US"/>
        </a:p>
      </dgm:t>
    </dgm:pt>
    <dgm:pt modelId="{AAFE4AB3-6B2B-4686-BF96-9FC5EB30D0F6}" type="pres">
      <dgm:prSet presAssocID="{0B6ABAEF-22E8-4C5C-ABBE-031CAEBA12AF}" presName="vert0" presStyleCnt="0">
        <dgm:presLayoutVars>
          <dgm:dir/>
          <dgm:animOne val="branch"/>
          <dgm:animLvl val="lvl"/>
        </dgm:presLayoutVars>
      </dgm:prSet>
      <dgm:spPr/>
    </dgm:pt>
    <dgm:pt modelId="{7A0AD311-F7DE-4B71-9E4F-A1800F1E69AD}" type="pres">
      <dgm:prSet presAssocID="{DE3A0FDE-5A0C-48EB-9146-40C6F3F77348}" presName="thickLine" presStyleLbl="alignNode1" presStyleIdx="0" presStyleCnt="6"/>
      <dgm:spPr/>
    </dgm:pt>
    <dgm:pt modelId="{0C70D2E6-5FA7-4647-B45E-3048D1CC94E3}" type="pres">
      <dgm:prSet presAssocID="{DE3A0FDE-5A0C-48EB-9146-40C6F3F77348}" presName="horz1" presStyleCnt="0"/>
      <dgm:spPr/>
    </dgm:pt>
    <dgm:pt modelId="{729CB75F-BC39-4847-A6C1-9842FB575C07}" type="pres">
      <dgm:prSet presAssocID="{DE3A0FDE-5A0C-48EB-9146-40C6F3F77348}" presName="tx1" presStyleLbl="revTx" presStyleIdx="0" presStyleCnt="6"/>
      <dgm:spPr/>
    </dgm:pt>
    <dgm:pt modelId="{A8E2A739-1376-471E-9CD7-0C3BFC8F7DFC}" type="pres">
      <dgm:prSet presAssocID="{DE3A0FDE-5A0C-48EB-9146-40C6F3F77348}" presName="vert1" presStyleCnt="0"/>
      <dgm:spPr/>
    </dgm:pt>
    <dgm:pt modelId="{BBFF8ED5-A747-4909-A9C8-3974C378CC2F}" type="pres">
      <dgm:prSet presAssocID="{06D8FB63-DD6A-40EC-B603-1BA4FA7315BB}" presName="thickLine" presStyleLbl="alignNode1" presStyleIdx="1" presStyleCnt="6"/>
      <dgm:spPr/>
    </dgm:pt>
    <dgm:pt modelId="{3122E470-AA83-4FD4-948F-E2BC7395D3E2}" type="pres">
      <dgm:prSet presAssocID="{06D8FB63-DD6A-40EC-B603-1BA4FA7315BB}" presName="horz1" presStyleCnt="0"/>
      <dgm:spPr/>
    </dgm:pt>
    <dgm:pt modelId="{A6EBE8C4-42DC-45CF-86AA-06FEA177B0D1}" type="pres">
      <dgm:prSet presAssocID="{06D8FB63-DD6A-40EC-B603-1BA4FA7315BB}" presName="tx1" presStyleLbl="revTx" presStyleIdx="1" presStyleCnt="6"/>
      <dgm:spPr/>
    </dgm:pt>
    <dgm:pt modelId="{75FE7215-900C-42FE-BED9-601D8C509D22}" type="pres">
      <dgm:prSet presAssocID="{06D8FB63-DD6A-40EC-B603-1BA4FA7315BB}" presName="vert1" presStyleCnt="0"/>
      <dgm:spPr/>
    </dgm:pt>
    <dgm:pt modelId="{483AE1EE-C772-4515-85C9-3C3254975D99}" type="pres">
      <dgm:prSet presAssocID="{953835F6-FBF3-4AA5-A6F2-3CB3E19BDD30}" presName="thickLine" presStyleLbl="alignNode1" presStyleIdx="2" presStyleCnt="6"/>
      <dgm:spPr/>
    </dgm:pt>
    <dgm:pt modelId="{0D5879C3-DDCA-434B-AA05-D80648298BAF}" type="pres">
      <dgm:prSet presAssocID="{953835F6-FBF3-4AA5-A6F2-3CB3E19BDD30}" presName="horz1" presStyleCnt="0"/>
      <dgm:spPr/>
    </dgm:pt>
    <dgm:pt modelId="{5FD0245C-86D3-46D9-9858-65954EB7C583}" type="pres">
      <dgm:prSet presAssocID="{953835F6-FBF3-4AA5-A6F2-3CB3E19BDD30}" presName="tx1" presStyleLbl="revTx" presStyleIdx="2" presStyleCnt="6"/>
      <dgm:spPr/>
    </dgm:pt>
    <dgm:pt modelId="{7C6F163E-D65F-468B-8357-1873A64401A4}" type="pres">
      <dgm:prSet presAssocID="{953835F6-FBF3-4AA5-A6F2-3CB3E19BDD30}" presName="vert1" presStyleCnt="0"/>
      <dgm:spPr/>
    </dgm:pt>
    <dgm:pt modelId="{4ED6E29D-E0DB-484D-8ED3-6B9347BDCC9D}" type="pres">
      <dgm:prSet presAssocID="{F492784F-D394-4EC7-BA66-28533D8BEB92}" presName="thickLine" presStyleLbl="alignNode1" presStyleIdx="3" presStyleCnt="6"/>
      <dgm:spPr/>
    </dgm:pt>
    <dgm:pt modelId="{245378B4-B34E-4C7A-AD0B-8D65B7458991}" type="pres">
      <dgm:prSet presAssocID="{F492784F-D394-4EC7-BA66-28533D8BEB92}" presName="horz1" presStyleCnt="0"/>
      <dgm:spPr/>
    </dgm:pt>
    <dgm:pt modelId="{7BB09A28-19CA-47A0-B6B0-B6D93A9CC260}" type="pres">
      <dgm:prSet presAssocID="{F492784F-D394-4EC7-BA66-28533D8BEB92}" presName="tx1" presStyleLbl="revTx" presStyleIdx="3" presStyleCnt="6"/>
      <dgm:spPr/>
    </dgm:pt>
    <dgm:pt modelId="{075A0868-2A36-49C0-991D-F8A1408BF4C0}" type="pres">
      <dgm:prSet presAssocID="{F492784F-D394-4EC7-BA66-28533D8BEB92}" presName="vert1" presStyleCnt="0"/>
      <dgm:spPr/>
    </dgm:pt>
    <dgm:pt modelId="{E484384B-A5DD-4FDB-83B3-E4630E63966C}" type="pres">
      <dgm:prSet presAssocID="{81D0D456-A370-4EFC-9107-1DF6004A3507}" presName="thickLine" presStyleLbl="alignNode1" presStyleIdx="4" presStyleCnt="6"/>
      <dgm:spPr/>
    </dgm:pt>
    <dgm:pt modelId="{E5C27B62-5829-4A35-96BB-A115F1F9C764}" type="pres">
      <dgm:prSet presAssocID="{81D0D456-A370-4EFC-9107-1DF6004A3507}" presName="horz1" presStyleCnt="0"/>
      <dgm:spPr/>
    </dgm:pt>
    <dgm:pt modelId="{872823D2-FA8E-4906-8060-EBA551638362}" type="pres">
      <dgm:prSet presAssocID="{81D0D456-A370-4EFC-9107-1DF6004A3507}" presName="tx1" presStyleLbl="revTx" presStyleIdx="4" presStyleCnt="6"/>
      <dgm:spPr/>
    </dgm:pt>
    <dgm:pt modelId="{3A0C5B40-0473-4912-B568-ED8AE98EB3F1}" type="pres">
      <dgm:prSet presAssocID="{81D0D456-A370-4EFC-9107-1DF6004A3507}" presName="vert1" presStyleCnt="0"/>
      <dgm:spPr/>
    </dgm:pt>
    <dgm:pt modelId="{B4B57753-B66E-454E-804F-EB1955DFFE54}" type="pres">
      <dgm:prSet presAssocID="{F56CA3F5-08F3-4539-A7D4-8FB1EEA573A1}" presName="thickLine" presStyleLbl="alignNode1" presStyleIdx="5" presStyleCnt="6"/>
      <dgm:spPr/>
    </dgm:pt>
    <dgm:pt modelId="{59520A1C-3612-4F1F-8212-E762F385C531}" type="pres">
      <dgm:prSet presAssocID="{F56CA3F5-08F3-4539-A7D4-8FB1EEA573A1}" presName="horz1" presStyleCnt="0"/>
      <dgm:spPr/>
    </dgm:pt>
    <dgm:pt modelId="{4327435C-29E5-4837-8C3E-82F4B45C2477}" type="pres">
      <dgm:prSet presAssocID="{F56CA3F5-08F3-4539-A7D4-8FB1EEA573A1}" presName="tx1" presStyleLbl="revTx" presStyleIdx="5" presStyleCnt="6"/>
      <dgm:spPr/>
    </dgm:pt>
    <dgm:pt modelId="{0DA3AFEF-7268-427D-ABDA-F1F83C19017A}" type="pres">
      <dgm:prSet presAssocID="{F56CA3F5-08F3-4539-A7D4-8FB1EEA573A1}" presName="vert1" presStyleCnt="0"/>
      <dgm:spPr/>
    </dgm:pt>
  </dgm:ptLst>
  <dgm:cxnLst>
    <dgm:cxn modelId="{AD3E1200-F787-4501-8D9A-66D5FC24979C}" type="presOf" srcId="{06D8FB63-DD6A-40EC-B603-1BA4FA7315BB}" destId="{A6EBE8C4-42DC-45CF-86AA-06FEA177B0D1}" srcOrd="0" destOrd="0" presId="urn:microsoft.com/office/officeart/2008/layout/LinedList"/>
    <dgm:cxn modelId="{4E22A20A-1F21-4A72-B63F-B0D2A83D5460}" srcId="{0B6ABAEF-22E8-4C5C-ABBE-031CAEBA12AF}" destId="{F56CA3F5-08F3-4539-A7D4-8FB1EEA573A1}" srcOrd="5" destOrd="0" parTransId="{DD2D7DA3-4FF7-4B2E-9088-FE92A810FCD5}" sibTransId="{7BE3DC5C-993B-406B-B3D9-1B1980BF1031}"/>
    <dgm:cxn modelId="{D7510425-E085-471F-ADD5-E04E1B0C22CB}" srcId="{0B6ABAEF-22E8-4C5C-ABBE-031CAEBA12AF}" destId="{81D0D456-A370-4EFC-9107-1DF6004A3507}" srcOrd="4" destOrd="0" parTransId="{FB4B2451-6A12-4EEA-9037-F76053620252}" sibTransId="{625BA5DA-3A70-47CF-B298-031D0F728A5D}"/>
    <dgm:cxn modelId="{C211585D-2723-4606-BC04-829C24927C70}" srcId="{0B6ABAEF-22E8-4C5C-ABBE-031CAEBA12AF}" destId="{DE3A0FDE-5A0C-48EB-9146-40C6F3F77348}" srcOrd="0" destOrd="0" parTransId="{63DAF116-20A2-4367-AB45-73AA72212C0B}" sibTransId="{76A76393-FB7B-4E17-816E-7986F9478A06}"/>
    <dgm:cxn modelId="{766D5389-2210-45C7-9797-238934C48DBE}" type="presOf" srcId="{81D0D456-A370-4EFC-9107-1DF6004A3507}" destId="{872823D2-FA8E-4906-8060-EBA551638362}" srcOrd="0" destOrd="0" presId="urn:microsoft.com/office/officeart/2008/layout/LinedList"/>
    <dgm:cxn modelId="{10B9DEA4-EB3C-4D2C-B171-8F1EDA980AA1}" type="presOf" srcId="{DE3A0FDE-5A0C-48EB-9146-40C6F3F77348}" destId="{729CB75F-BC39-4847-A6C1-9842FB575C07}" srcOrd="0" destOrd="0" presId="urn:microsoft.com/office/officeart/2008/layout/LinedList"/>
    <dgm:cxn modelId="{C23471AF-8CF5-4105-8C32-A50B1AB8C1D1}" type="presOf" srcId="{F56CA3F5-08F3-4539-A7D4-8FB1EEA573A1}" destId="{4327435C-29E5-4837-8C3E-82F4B45C2477}" srcOrd="0" destOrd="0" presId="urn:microsoft.com/office/officeart/2008/layout/LinedList"/>
    <dgm:cxn modelId="{B22119B0-8963-4886-9BC6-479CC1953098}" type="presOf" srcId="{F492784F-D394-4EC7-BA66-28533D8BEB92}" destId="{7BB09A28-19CA-47A0-B6B0-B6D93A9CC260}" srcOrd="0" destOrd="0" presId="urn:microsoft.com/office/officeart/2008/layout/LinedList"/>
    <dgm:cxn modelId="{216D42C6-1D2C-4440-8BE9-211CC61F077E}" srcId="{0B6ABAEF-22E8-4C5C-ABBE-031CAEBA12AF}" destId="{06D8FB63-DD6A-40EC-B603-1BA4FA7315BB}" srcOrd="1" destOrd="0" parTransId="{5DE41EB1-E214-4286-8F43-CB019D8CEB54}" sibTransId="{F823B1F2-F6BF-483C-85BF-BD4CAFEC5E12}"/>
    <dgm:cxn modelId="{45F32FD8-FEAE-4D3D-B89F-744AE713190B}" type="presOf" srcId="{953835F6-FBF3-4AA5-A6F2-3CB3E19BDD30}" destId="{5FD0245C-86D3-46D9-9858-65954EB7C583}" srcOrd="0" destOrd="0" presId="urn:microsoft.com/office/officeart/2008/layout/LinedList"/>
    <dgm:cxn modelId="{77FC70DF-CFB3-4393-9FFC-1DA979F8E8B4}" srcId="{0B6ABAEF-22E8-4C5C-ABBE-031CAEBA12AF}" destId="{953835F6-FBF3-4AA5-A6F2-3CB3E19BDD30}" srcOrd="2" destOrd="0" parTransId="{F4E4C264-5923-4FFD-9C82-8DFD2F81F249}" sibTransId="{D5D6E524-8DAD-4782-9F8D-1B5AC2EB0915}"/>
    <dgm:cxn modelId="{BEE0E7F2-CFAB-4322-BB55-8DF9A353E38E}" type="presOf" srcId="{0B6ABAEF-22E8-4C5C-ABBE-031CAEBA12AF}" destId="{AAFE4AB3-6B2B-4686-BF96-9FC5EB30D0F6}" srcOrd="0" destOrd="0" presId="urn:microsoft.com/office/officeart/2008/layout/LinedList"/>
    <dgm:cxn modelId="{F3AD5FFE-1D23-4D5B-8180-CD195558CECF}" srcId="{0B6ABAEF-22E8-4C5C-ABBE-031CAEBA12AF}" destId="{F492784F-D394-4EC7-BA66-28533D8BEB92}" srcOrd="3" destOrd="0" parTransId="{F86F74AE-F905-44FD-8A65-E1BE297D4AA4}" sibTransId="{948C1049-CB94-4CA3-B952-54BEC717171E}"/>
    <dgm:cxn modelId="{F6B5531F-337D-4A2C-9371-BF4374894C31}" type="presParOf" srcId="{AAFE4AB3-6B2B-4686-BF96-9FC5EB30D0F6}" destId="{7A0AD311-F7DE-4B71-9E4F-A1800F1E69AD}" srcOrd="0" destOrd="0" presId="urn:microsoft.com/office/officeart/2008/layout/LinedList"/>
    <dgm:cxn modelId="{ED057CD8-AF3B-4058-A761-2CC8BE131EDE}" type="presParOf" srcId="{AAFE4AB3-6B2B-4686-BF96-9FC5EB30D0F6}" destId="{0C70D2E6-5FA7-4647-B45E-3048D1CC94E3}" srcOrd="1" destOrd="0" presId="urn:microsoft.com/office/officeart/2008/layout/LinedList"/>
    <dgm:cxn modelId="{E2E59410-FF23-4D7F-9B59-3C2EC655AF06}" type="presParOf" srcId="{0C70D2E6-5FA7-4647-B45E-3048D1CC94E3}" destId="{729CB75F-BC39-4847-A6C1-9842FB575C07}" srcOrd="0" destOrd="0" presId="urn:microsoft.com/office/officeart/2008/layout/LinedList"/>
    <dgm:cxn modelId="{71D6C2E5-467C-4F14-88DB-FC8098374023}" type="presParOf" srcId="{0C70D2E6-5FA7-4647-B45E-3048D1CC94E3}" destId="{A8E2A739-1376-471E-9CD7-0C3BFC8F7DFC}" srcOrd="1" destOrd="0" presId="urn:microsoft.com/office/officeart/2008/layout/LinedList"/>
    <dgm:cxn modelId="{BDFB22C6-2CD3-4E25-A051-56EDBFBF806C}" type="presParOf" srcId="{AAFE4AB3-6B2B-4686-BF96-9FC5EB30D0F6}" destId="{BBFF8ED5-A747-4909-A9C8-3974C378CC2F}" srcOrd="2" destOrd="0" presId="urn:microsoft.com/office/officeart/2008/layout/LinedList"/>
    <dgm:cxn modelId="{A02CB136-8B3F-4A02-BD10-123E9B430262}" type="presParOf" srcId="{AAFE4AB3-6B2B-4686-BF96-9FC5EB30D0F6}" destId="{3122E470-AA83-4FD4-948F-E2BC7395D3E2}" srcOrd="3" destOrd="0" presId="urn:microsoft.com/office/officeart/2008/layout/LinedList"/>
    <dgm:cxn modelId="{888F3430-FC30-4AA2-B7A4-F2AB2BA4BF86}" type="presParOf" srcId="{3122E470-AA83-4FD4-948F-E2BC7395D3E2}" destId="{A6EBE8C4-42DC-45CF-86AA-06FEA177B0D1}" srcOrd="0" destOrd="0" presId="urn:microsoft.com/office/officeart/2008/layout/LinedList"/>
    <dgm:cxn modelId="{8F3B4D19-472A-4698-8165-689314CB93C4}" type="presParOf" srcId="{3122E470-AA83-4FD4-948F-E2BC7395D3E2}" destId="{75FE7215-900C-42FE-BED9-601D8C509D22}" srcOrd="1" destOrd="0" presId="urn:microsoft.com/office/officeart/2008/layout/LinedList"/>
    <dgm:cxn modelId="{CE4D320F-D8CE-4B25-BF56-50674D51D38D}" type="presParOf" srcId="{AAFE4AB3-6B2B-4686-BF96-9FC5EB30D0F6}" destId="{483AE1EE-C772-4515-85C9-3C3254975D99}" srcOrd="4" destOrd="0" presId="urn:microsoft.com/office/officeart/2008/layout/LinedList"/>
    <dgm:cxn modelId="{F2A81F15-4663-44AD-9E2C-61E5B40C562C}" type="presParOf" srcId="{AAFE4AB3-6B2B-4686-BF96-9FC5EB30D0F6}" destId="{0D5879C3-DDCA-434B-AA05-D80648298BAF}" srcOrd="5" destOrd="0" presId="urn:microsoft.com/office/officeart/2008/layout/LinedList"/>
    <dgm:cxn modelId="{F152FFE0-5C56-48CA-8979-CCC33AE620EF}" type="presParOf" srcId="{0D5879C3-DDCA-434B-AA05-D80648298BAF}" destId="{5FD0245C-86D3-46D9-9858-65954EB7C583}" srcOrd="0" destOrd="0" presId="urn:microsoft.com/office/officeart/2008/layout/LinedList"/>
    <dgm:cxn modelId="{96B5924B-315A-45EF-BE93-0DB056A52FB9}" type="presParOf" srcId="{0D5879C3-DDCA-434B-AA05-D80648298BAF}" destId="{7C6F163E-D65F-468B-8357-1873A64401A4}" srcOrd="1" destOrd="0" presId="urn:microsoft.com/office/officeart/2008/layout/LinedList"/>
    <dgm:cxn modelId="{96610EBF-402C-463B-A1C3-A4DBAAFFE30A}" type="presParOf" srcId="{AAFE4AB3-6B2B-4686-BF96-9FC5EB30D0F6}" destId="{4ED6E29D-E0DB-484D-8ED3-6B9347BDCC9D}" srcOrd="6" destOrd="0" presId="urn:microsoft.com/office/officeart/2008/layout/LinedList"/>
    <dgm:cxn modelId="{1BB35E3F-F792-4829-BB75-3AD20F3DE37F}" type="presParOf" srcId="{AAFE4AB3-6B2B-4686-BF96-9FC5EB30D0F6}" destId="{245378B4-B34E-4C7A-AD0B-8D65B7458991}" srcOrd="7" destOrd="0" presId="urn:microsoft.com/office/officeart/2008/layout/LinedList"/>
    <dgm:cxn modelId="{3CE3225E-1B44-4D3C-BB32-E02C1C147A8D}" type="presParOf" srcId="{245378B4-B34E-4C7A-AD0B-8D65B7458991}" destId="{7BB09A28-19CA-47A0-B6B0-B6D93A9CC260}" srcOrd="0" destOrd="0" presId="urn:microsoft.com/office/officeart/2008/layout/LinedList"/>
    <dgm:cxn modelId="{6D17BD69-938B-4A3A-8922-DBDCFDDF7321}" type="presParOf" srcId="{245378B4-B34E-4C7A-AD0B-8D65B7458991}" destId="{075A0868-2A36-49C0-991D-F8A1408BF4C0}" srcOrd="1" destOrd="0" presId="urn:microsoft.com/office/officeart/2008/layout/LinedList"/>
    <dgm:cxn modelId="{ACE68C81-4648-4E60-9100-00DE56CE532E}" type="presParOf" srcId="{AAFE4AB3-6B2B-4686-BF96-9FC5EB30D0F6}" destId="{E484384B-A5DD-4FDB-83B3-E4630E63966C}" srcOrd="8" destOrd="0" presId="urn:microsoft.com/office/officeart/2008/layout/LinedList"/>
    <dgm:cxn modelId="{8748C328-5DC8-4A6D-AEC1-63D08A6B4681}" type="presParOf" srcId="{AAFE4AB3-6B2B-4686-BF96-9FC5EB30D0F6}" destId="{E5C27B62-5829-4A35-96BB-A115F1F9C764}" srcOrd="9" destOrd="0" presId="urn:microsoft.com/office/officeart/2008/layout/LinedList"/>
    <dgm:cxn modelId="{2F7F264A-53EE-4490-AF1A-B8CE11ABDD07}" type="presParOf" srcId="{E5C27B62-5829-4A35-96BB-A115F1F9C764}" destId="{872823D2-FA8E-4906-8060-EBA551638362}" srcOrd="0" destOrd="0" presId="urn:microsoft.com/office/officeart/2008/layout/LinedList"/>
    <dgm:cxn modelId="{04D8A783-354E-4C2E-83FC-5F30EF1CE0F2}" type="presParOf" srcId="{E5C27B62-5829-4A35-96BB-A115F1F9C764}" destId="{3A0C5B40-0473-4912-B568-ED8AE98EB3F1}" srcOrd="1" destOrd="0" presId="urn:microsoft.com/office/officeart/2008/layout/LinedList"/>
    <dgm:cxn modelId="{EDE1BFB6-693F-4AAB-924D-CDEBB593558E}" type="presParOf" srcId="{AAFE4AB3-6B2B-4686-BF96-9FC5EB30D0F6}" destId="{B4B57753-B66E-454E-804F-EB1955DFFE54}" srcOrd="10" destOrd="0" presId="urn:microsoft.com/office/officeart/2008/layout/LinedList"/>
    <dgm:cxn modelId="{80758A53-9B2C-4F4D-8260-B0C841853033}" type="presParOf" srcId="{AAFE4AB3-6B2B-4686-BF96-9FC5EB30D0F6}" destId="{59520A1C-3612-4F1F-8212-E762F385C531}" srcOrd="11" destOrd="0" presId="urn:microsoft.com/office/officeart/2008/layout/LinedList"/>
    <dgm:cxn modelId="{263B7467-2C6B-4CBD-99B5-76DE95A1A400}" type="presParOf" srcId="{59520A1C-3612-4F1F-8212-E762F385C531}" destId="{4327435C-29E5-4837-8C3E-82F4B45C2477}" srcOrd="0" destOrd="0" presId="urn:microsoft.com/office/officeart/2008/layout/LinedList"/>
    <dgm:cxn modelId="{1BD61F41-D1B2-4A6D-89A5-6F4E5C1DC953}" type="presParOf" srcId="{59520A1C-3612-4F1F-8212-E762F385C531}" destId="{0DA3AFEF-7268-427D-ABDA-F1F83C1901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9CA22B6-03A0-4FF4-BB09-95AE4E27B48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1FAD154-0F83-42F6-9345-EF625ADEA493}">
      <dgm:prSet custT="1"/>
      <dgm:spPr/>
      <dgm:t>
        <a:bodyPr/>
        <a:lstStyle/>
        <a:p>
          <a:r>
            <a:rPr lang="en-GB" sz="2000" b="1" dirty="0"/>
            <a:t>Fast habit formation</a:t>
          </a:r>
          <a:endParaRPr lang="en-US" sz="2000" dirty="0"/>
        </a:p>
      </dgm:t>
    </dgm:pt>
    <dgm:pt modelId="{D106FDA7-C0A3-4D84-8D0E-B26A6F34D834}" type="parTrans" cxnId="{30F26170-92A5-48FC-B89E-CFD878E1203A}">
      <dgm:prSet/>
      <dgm:spPr/>
      <dgm:t>
        <a:bodyPr/>
        <a:lstStyle/>
        <a:p>
          <a:endParaRPr lang="en-US"/>
        </a:p>
      </dgm:t>
    </dgm:pt>
    <dgm:pt modelId="{F7B19AD3-0D3A-4C93-80FB-3E76A210CB9B}" type="sibTrans" cxnId="{30F26170-92A5-48FC-B89E-CFD878E1203A}">
      <dgm:prSet/>
      <dgm:spPr/>
      <dgm:t>
        <a:bodyPr/>
        <a:lstStyle/>
        <a:p>
          <a:endParaRPr lang="en-US"/>
        </a:p>
      </dgm:t>
    </dgm:pt>
    <dgm:pt modelId="{4EC08FDD-C22C-4480-8EFF-E8FA8949E80A}">
      <dgm:prSet custT="1"/>
      <dgm:spPr/>
      <dgm:t>
        <a:bodyPr/>
        <a:lstStyle/>
        <a:p>
          <a:r>
            <a:rPr lang="en-GB" sz="2000" dirty="0"/>
            <a:t>Vaping is often:</a:t>
          </a:r>
          <a:endParaRPr lang="en-US" sz="2000" dirty="0"/>
        </a:p>
      </dgm:t>
    </dgm:pt>
    <dgm:pt modelId="{28C9AA22-8D61-4A85-A645-964B2DC22428}" type="parTrans" cxnId="{4B6BC714-B3BB-4A17-AA4B-FDB3AD25995E}">
      <dgm:prSet/>
      <dgm:spPr/>
      <dgm:t>
        <a:bodyPr/>
        <a:lstStyle/>
        <a:p>
          <a:endParaRPr lang="en-US"/>
        </a:p>
      </dgm:t>
    </dgm:pt>
    <dgm:pt modelId="{5A2857A2-6D9B-4AA2-93F8-4C01BF0F3B16}" type="sibTrans" cxnId="{4B6BC714-B3BB-4A17-AA4B-FDB3AD25995E}">
      <dgm:prSet/>
      <dgm:spPr/>
      <dgm:t>
        <a:bodyPr/>
        <a:lstStyle/>
        <a:p>
          <a:endParaRPr lang="en-US"/>
        </a:p>
      </dgm:t>
    </dgm:pt>
    <dgm:pt modelId="{09BCFD64-2BCE-449D-9363-9BFECE4A15F9}">
      <dgm:prSet custT="1"/>
      <dgm:spPr/>
      <dgm:t>
        <a:bodyPr/>
        <a:lstStyle/>
        <a:p>
          <a:r>
            <a:rPr lang="en-GB" sz="2000" dirty="0"/>
            <a:t>Easy to carry </a:t>
          </a:r>
          <a:endParaRPr lang="en-US" sz="2000" dirty="0"/>
        </a:p>
      </dgm:t>
    </dgm:pt>
    <dgm:pt modelId="{463FDFC6-34C9-44FB-B0E7-0ED4483AB4CE}" type="parTrans" cxnId="{278C1178-1D0C-4387-B05B-1CEE9617B7D6}">
      <dgm:prSet/>
      <dgm:spPr/>
      <dgm:t>
        <a:bodyPr/>
        <a:lstStyle/>
        <a:p>
          <a:endParaRPr lang="en-US"/>
        </a:p>
      </dgm:t>
    </dgm:pt>
    <dgm:pt modelId="{47330C82-CFBD-4818-8BD9-E782C6C7479D}" type="sibTrans" cxnId="{278C1178-1D0C-4387-B05B-1CEE9617B7D6}">
      <dgm:prSet/>
      <dgm:spPr/>
      <dgm:t>
        <a:bodyPr/>
        <a:lstStyle/>
        <a:p>
          <a:endParaRPr lang="en-US"/>
        </a:p>
      </dgm:t>
    </dgm:pt>
    <dgm:pt modelId="{41598395-31E0-4A5D-A52B-AF3884D94976}">
      <dgm:prSet custT="1"/>
      <dgm:spPr/>
      <dgm:t>
        <a:bodyPr/>
        <a:lstStyle/>
        <a:p>
          <a:r>
            <a:rPr lang="en-GB" sz="2000" dirty="0"/>
            <a:t>Allowed in more places </a:t>
          </a:r>
          <a:endParaRPr lang="en-US" sz="2000" dirty="0"/>
        </a:p>
      </dgm:t>
    </dgm:pt>
    <dgm:pt modelId="{25AF6A83-52E9-400F-B8A4-9E3C8ED7CFF3}" type="parTrans" cxnId="{9212EDF2-1E66-4AFC-85DC-C698267F53E6}">
      <dgm:prSet/>
      <dgm:spPr/>
      <dgm:t>
        <a:bodyPr/>
        <a:lstStyle/>
        <a:p>
          <a:endParaRPr lang="en-US"/>
        </a:p>
      </dgm:t>
    </dgm:pt>
    <dgm:pt modelId="{E14FDA58-CF36-4E74-8208-9B1A7A224599}" type="sibTrans" cxnId="{9212EDF2-1E66-4AFC-85DC-C698267F53E6}">
      <dgm:prSet/>
      <dgm:spPr/>
      <dgm:t>
        <a:bodyPr/>
        <a:lstStyle/>
        <a:p>
          <a:endParaRPr lang="en-US"/>
        </a:p>
      </dgm:t>
    </dgm:pt>
    <dgm:pt modelId="{63AE28C4-8A6B-45B5-86F4-32E860100C29}">
      <dgm:prSet custT="1"/>
      <dgm:spPr/>
      <dgm:t>
        <a:bodyPr/>
        <a:lstStyle/>
        <a:p>
          <a:r>
            <a:rPr lang="en-GB" sz="2000" dirty="0"/>
            <a:t>Used frequently throughout the day </a:t>
          </a:r>
          <a:endParaRPr lang="en-US" sz="2000" dirty="0"/>
        </a:p>
      </dgm:t>
    </dgm:pt>
    <dgm:pt modelId="{5E40A9A5-B0D9-4BF3-88F5-7360912BC600}" type="parTrans" cxnId="{89B8BE56-4F24-4BD8-8CFB-8587D19DAA63}">
      <dgm:prSet/>
      <dgm:spPr/>
      <dgm:t>
        <a:bodyPr/>
        <a:lstStyle/>
        <a:p>
          <a:endParaRPr lang="en-US"/>
        </a:p>
      </dgm:t>
    </dgm:pt>
    <dgm:pt modelId="{D4A092CE-7B3E-4652-A30A-D62EB2FAB54C}" type="sibTrans" cxnId="{89B8BE56-4F24-4BD8-8CFB-8587D19DAA63}">
      <dgm:prSet/>
      <dgm:spPr/>
      <dgm:t>
        <a:bodyPr/>
        <a:lstStyle/>
        <a:p>
          <a:endParaRPr lang="en-US"/>
        </a:p>
      </dgm:t>
    </dgm:pt>
    <dgm:pt modelId="{75A0864A-B065-4BD2-B8B2-4C379F0305A5}">
      <dgm:prSet custT="1"/>
      <dgm:spPr/>
      <dgm:t>
        <a:bodyPr/>
        <a:lstStyle/>
        <a:p>
          <a:r>
            <a:rPr lang="en-GB" sz="1600" dirty="0"/>
            <a:t>This creates </a:t>
          </a:r>
          <a:r>
            <a:rPr lang="en-GB" sz="1600" b="1" dirty="0"/>
            <a:t>constant repetition</a:t>
          </a:r>
          <a:r>
            <a:rPr lang="en-GB" sz="1600" dirty="0"/>
            <a:t>, which strengthens neural pathways faster than occasional cigarette use</a:t>
          </a:r>
          <a:r>
            <a:rPr lang="en-GB" sz="1300" dirty="0"/>
            <a:t>.</a:t>
          </a:r>
          <a:endParaRPr lang="en-US" sz="1300" dirty="0"/>
        </a:p>
      </dgm:t>
    </dgm:pt>
    <dgm:pt modelId="{2A690B47-99F3-4182-8958-A57260A32A27}" type="parTrans" cxnId="{09DF2F61-FD47-4052-AD11-1BA2CFA6C4D2}">
      <dgm:prSet/>
      <dgm:spPr/>
      <dgm:t>
        <a:bodyPr/>
        <a:lstStyle/>
        <a:p>
          <a:endParaRPr lang="en-US"/>
        </a:p>
      </dgm:t>
    </dgm:pt>
    <dgm:pt modelId="{AE49B0D9-302D-4789-A112-A4EB40DF5A62}" type="sibTrans" cxnId="{09DF2F61-FD47-4052-AD11-1BA2CFA6C4D2}">
      <dgm:prSet/>
      <dgm:spPr/>
      <dgm:t>
        <a:bodyPr/>
        <a:lstStyle/>
        <a:p>
          <a:endParaRPr lang="en-US"/>
        </a:p>
      </dgm:t>
    </dgm:pt>
    <dgm:pt modelId="{4D38492D-9AB2-4952-B679-3D9648C1ED70}">
      <dgm:prSet custT="1"/>
      <dgm:spPr>
        <a:solidFill>
          <a:schemeClr val="accent5">
            <a:lumMod val="75000"/>
          </a:schemeClr>
        </a:solidFill>
      </dgm:spPr>
      <dgm:t>
        <a:bodyPr/>
        <a:lstStyle/>
        <a:p>
          <a:r>
            <a:rPr lang="en-GB" sz="2000" b="1" dirty="0"/>
            <a:t>Flavours and smooth delivery</a:t>
          </a:r>
          <a:endParaRPr lang="en-US" sz="2000" dirty="0"/>
        </a:p>
      </dgm:t>
    </dgm:pt>
    <dgm:pt modelId="{E9C703BD-B8A9-4690-809B-4518618F5BC4}" type="parTrans" cxnId="{736160E9-9D44-4C0D-9318-BA30FAED4344}">
      <dgm:prSet/>
      <dgm:spPr/>
      <dgm:t>
        <a:bodyPr/>
        <a:lstStyle/>
        <a:p>
          <a:endParaRPr lang="en-US"/>
        </a:p>
      </dgm:t>
    </dgm:pt>
    <dgm:pt modelId="{1FEA127A-3DDD-433B-A920-3E7A2E291BB3}" type="sibTrans" cxnId="{736160E9-9D44-4C0D-9318-BA30FAED4344}">
      <dgm:prSet/>
      <dgm:spPr/>
      <dgm:t>
        <a:bodyPr/>
        <a:lstStyle/>
        <a:p>
          <a:endParaRPr lang="en-US"/>
        </a:p>
      </dgm:t>
    </dgm:pt>
    <dgm:pt modelId="{F366F72D-5B4D-454F-9210-27FD73E355C4}">
      <dgm:prSet/>
      <dgm:spPr>
        <a:solidFill>
          <a:schemeClr val="accent5">
            <a:lumMod val="75000"/>
          </a:schemeClr>
        </a:solidFill>
      </dgm:spPr>
      <dgm:t>
        <a:bodyPr/>
        <a:lstStyle/>
        <a:p>
          <a:r>
            <a:rPr lang="en-GB"/>
            <a:t>Unlike cigarettes:</a:t>
          </a:r>
          <a:endParaRPr lang="en-US"/>
        </a:p>
      </dgm:t>
    </dgm:pt>
    <dgm:pt modelId="{A77679D2-4429-4BA6-9C8C-B79B35364070}" type="parTrans" cxnId="{8DA55000-0722-4328-8F10-7D39296F8A32}">
      <dgm:prSet/>
      <dgm:spPr/>
      <dgm:t>
        <a:bodyPr/>
        <a:lstStyle/>
        <a:p>
          <a:endParaRPr lang="en-US"/>
        </a:p>
      </dgm:t>
    </dgm:pt>
    <dgm:pt modelId="{A6BED490-CB6A-4927-B5B4-53A9B181C511}" type="sibTrans" cxnId="{8DA55000-0722-4328-8F10-7D39296F8A32}">
      <dgm:prSet/>
      <dgm:spPr/>
      <dgm:t>
        <a:bodyPr/>
        <a:lstStyle/>
        <a:p>
          <a:endParaRPr lang="en-US"/>
        </a:p>
      </dgm:t>
    </dgm:pt>
    <dgm:pt modelId="{6A799C0F-9421-49FB-BBF2-BD16FB994AF8}">
      <dgm:prSet/>
      <dgm:spPr>
        <a:solidFill>
          <a:schemeClr val="accent5">
            <a:lumMod val="75000"/>
          </a:schemeClr>
        </a:solidFill>
      </dgm:spPr>
      <dgm:t>
        <a:bodyPr/>
        <a:lstStyle/>
        <a:p>
          <a:r>
            <a:rPr lang="en-GB" dirty="0"/>
            <a:t>Vapes come in sweet or fruity flavours </a:t>
          </a:r>
          <a:endParaRPr lang="en-US" dirty="0"/>
        </a:p>
      </dgm:t>
    </dgm:pt>
    <dgm:pt modelId="{31AC08D8-B7D2-4834-8E05-2FECC46ED23F}" type="parTrans" cxnId="{5A58D347-72B2-483C-83FA-52CE6B79335D}">
      <dgm:prSet/>
      <dgm:spPr/>
      <dgm:t>
        <a:bodyPr/>
        <a:lstStyle/>
        <a:p>
          <a:endParaRPr lang="en-US"/>
        </a:p>
      </dgm:t>
    </dgm:pt>
    <dgm:pt modelId="{56A0BBA9-8ACA-4A07-892E-3FEA70B21629}" type="sibTrans" cxnId="{5A58D347-72B2-483C-83FA-52CE6B79335D}">
      <dgm:prSet/>
      <dgm:spPr/>
      <dgm:t>
        <a:bodyPr/>
        <a:lstStyle/>
        <a:p>
          <a:endParaRPr lang="en-US"/>
        </a:p>
      </dgm:t>
    </dgm:pt>
    <dgm:pt modelId="{E3107E4E-676A-4A82-8B99-61C77D3882E0}">
      <dgm:prSet/>
      <dgm:spPr>
        <a:solidFill>
          <a:schemeClr val="accent5">
            <a:lumMod val="75000"/>
          </a:schemeClr>
        </a:solidFill>
      </dgm:spPr>
      <dgm:t>
        <a:bodyPr/>
        <a:lstStyle/>
        <a:p>
          <a:r>
            <a:rPr lang="en-GB" dirty="0"/>
            <a:t>Nicotine (especially nicotine salts) feels smoother, less harsh </a:t>
          </a:r>
          <a:endParaRPr lang="en-US" dirty="0"/>
        </a:p>
      </dgm:t>
    </dgm:pt>
    <dgm:pt modelId="{045CA168-3CEF-468F-8AA8-F6754A9AC823}" type="parTrans" cxnId="{E6E424A0-8E0D-4C5C-9482-0FC077453086}">
      <dgm:prSet/>
      <dgm:spPr/>
      <dgm:t>
        <a:bodyPr/>
        <a:lstStyle/>
        <a:p>
          <a:endParaRPr lang="en-US"/>
        </a:p>
      </dgm:t>
    </dgm:pt>
    <dgm:pt modelId="{D3CCB904-CF38-47FF-A080-695536AA9099}" type="sibTrans" cxnId="{E6E424A0-8E0D-4C5C-9482-0FC077453086}">
      <dgm:prSet/>
      <dgm:spPr/>
      <dgm:t>
        <a:bodyPr/>
        <a:lstStyle/>
        <a:p>
          <a:endParaRPr lang="en-US"/>
        </a:p>
      </dgm:t>
    </dgm:pt>
    <dgm:pt modelId="{F59106BB-1BBF-4A23-B924-9C89AB683BDF}">
      <dgm:prSet/>
      <dgm:spPr>
        <a:solidFill>
          <a:srgbClr val="0070C0"/>
        </a:solidFill>
      </dgm:spPr>
      <dgm:t>
        <a:bodyPr/>
        <a:lstStyle/>
        <a:p>
          <a:r>
            <a:rPr lang="en-GB"/>
            <a:t>This lowers the “barrier to entry”:</a:t>
          </a:r>
          <a:endParaRPr lang="en-US"/>
        </a:p>
      </dgm:t>
    </dgm:pt>
    <dgm:pt modelId="{C8BE68AB-5E9F-4BE6-AF82-0232A1AE5D22}" type="parTrans" cxnId="{AF23447B-C388-418F-9A16-3DC8DCEB8519}">
      <dgm:prSet/>
      <dgm:spPr/>
      <dgm:t>
        <a:bodyPr/>
        <a:lstStyle/>
        <a:p>
          <a:endParaRPr lang="en-US"/>
        </a:p>
      </dgm:t>
    </dgm:pt>
    <dgm:pt modelId="{5EF82EB2-1595-4DC3-994F-C661AC1C5EAB}" type="sibTrans" cxnId="{AF23447B-C388-418F-9A16-3DC8DCEB8519}">
      <dgm:prSet/>
      <dgm:spPr/>
      <dgm:t>
        <a:bodyPr/>
        <a:lstStyle/>
        <a:p>
          <a:endParaRPr lang="en-US"/>
        </a:p>
      </dgm:t>
    </dgm:pt>
    <dgm:pt modelId="{0884A066-D8F4-406A-BDBB-4678655D36BC}">
      <dgm:prSet/>
      <dgm:spPr>
        <a:solidFill>
          <a:srgbClr val="0070C0"/>
        </a:solidFill>
      </dgm:spPr>
      <dgm:t>
        <a:bodyPr/>
        <a:lstStyle/>
        <a:p>
          <a:r>
            <a:rPr lang="en-GB"/>
            <a:t>No coughing or strong taste at first </a:t>
          </a:r>
          <a:endParaRPr lang="en-US"/>
        </a:p>
      </dgm:t>
    </dgm:pt>
    <dgm:pt modelId="{73411697-8693-4B54-9FC6-5E44B717C99B}" type="parTrans" cxnId="{C0D6CCD8-FA0B-4255-A7F3-D6500DD8047E}">
      <dgm:prSet/>
      <dgm:spPr/>
      <dgm:t>
        <a:bodyPr/>
        <a:lstStyle/>
        <a:p>
          <a:endParaRPr lang="en-US"/>
        </a:p>
      </dgm:t>
    </dgm:pt>
    <dgm:pt modelId="{CBBF420F-61B9-4865-92DE-DE2AC833103A}" type="sibTrans" cxnId="{C0D6CCD8-FA0B-4255-A7F3-D6500DD8047E}">
      <dgm:prSet/>
      <dgm:spPr/>
      <dgm:t>
        <a:bodyPr/>
        <a:lstStyle/>
        <a:p>
          <a:endParaRPr lang="en-US"/>
        </a:p>
      </dgm:t>
    </dgm:pt>
    <dgm:pt modelId="{4B45C8B7-F63B-4E84-841A-4B6E755D5F17}">
      <dgm:prSet/>
      <dgm:spPr>
        <a:solidFill>
          <a:srgbClr val="0070C0"/>
        </a:solidFill>
      </dgm:spPr>
      <dgm:t>
        <a:bodyPr/>
        <a:lstStyle/>
        <a:p>
          <a:r>
            <a:rPr lang="en-GB"/>
            <a:t>Easier to inhale deeply → more nicotine absorbed</a:t>
          </a:r>
          <a:endParaRPr lang="en-US"/>
        </a:p>
      </dgm:t>
    </dgm:pt>
    <dgm:pt modelId="{3E5E0408-50DA-4059-A974-27F512AAC07E}" type="parTrans" cxnId="{4F5F7F9E-C459-4590-81F3-89F314996171}">
      <dgm:prSet/>
      <dgm:spPr/>
      <dgm:t>
        <a:bodyPr/>
        <a:lstStyle/>
        <a:p>
          <a:endParaRPr lang="en-US"/>
        </a:p>
      </dgm:t>
    </dgm:pt>
    <dgm:pt modelId="{B3F93621-22E9-4971-9045-0A2FFF8E69EF}" type="sibTrans" cxnId="{4F5F7F9E-C459-4590-81F3-89F314996171}">
      <dgm:prSet/>
      <dgm:spPr/>
      <dgm:t>
        <a:bodyPr/>
        <a:lstStyle/>
        <a:p>
          <a:endParaRPr lang="en-US"/>
        </a:p>
      </dgm:t>
    </dgm:pt>
    <dgm:pt modelId="{B99E11E1-292C-4107-95CF-F1BC16DC19E0}" type="pres">
      <dgm:prSet presAssocID="{99CA22B6-03A0-4FF4-BB09-95AE4E27B484}" presName="diagram" presStyleCnt="0">
        <dgm:presLayoutVars>
          <dgm:dir/>
          <dgm:resizeHandles val="exact"/>
        </dgm:presLayoutVars>
      </dgm:prSet>
      <dgm:spPr/>
    </dgm:pt>
    <dgm:pt modelId="{F54D5D38-3358-49D3-8DF1-89B4AE457D1D}" type="pres">
      <dgm:prSet presAssocID="{01FAD154-0F83-42F6-9345-EF625ADEA493}" presName="node" presStyleLbl="node1" presStyleIdx="0" presStyleCnt="13">
        <dgm:presLayoutVars>
          <dgm:bulletEnabled val="1"/>
        </dgm:presLayoutVars>
      </dgm:prSet>
      <dgm:spPr/>
    </dgm:pt>
    <dgm:pt modelId="{4CEC2C2A-3665-43A2-BE61-971757EEC714}" type="pres">
      <dgm:prSet presAssocID="{F7B19AD3-0D3A-4C93-80FB-3E76A210CB9B}" presName="sibTrans" presStyleCnt="0"/>
      <dgm:spPr/>
    </dgm:pt>
    <dgm:pt modelId="{87B705AB-EBF8-499E-94A6-27BA1B4D2794}" type="pres">
      <dgm:prSet presAssocID="{4EC08FDD-C22C-4480-8EFF-E8FA8949E80A}" presName="node" presStyleLbl="node1" presStyleIdx="1" presStyleCnt="13">
        <dgm:presLayoutVars>
          <dgm:bulletEnabled val="1"/>
        </dgm:presLayoutVars>
      </dgm:prSet>
      <dgm:spPr/>
    </dgm:pt>
    <dgm:pt modelId="{00F478D8-C476-4C48-A06D-B958D0C30F4C}" type="pres">
      <dgm:prSet presAssocID="{5A2857A2-6D9B-4AA2-93F8-4C01BF0F3B16}" presName="sibTrans" presStyleCnt="0"/>
      <dgm:spPr/>
    </dgm:pt>
    <dgm:pt modelId="{377AFE2B-DFB6-455E-A17B-9FFEC4FE21C9}" type="pres">
      <dgm:prSet presAssocID="{09BCFD64-2BCE-449D-9363-9BFECE4A15F9}" presName="node" presStyleLbl="node1" presStyleIdx="2" presStyleCnt="13">
        <dgm:presLayoutVars>
          <dgm:bulletEnabled val="1"/>
        </dgm:presLayoutVars>
      </dgm:prSet>
      <dgm:spPr/>
    </dgm:pt>
    <dgm:pt modelId="{C9B7B8DB-36A9-4B3D-B7E8-95452780D006}" type="pres">
      <dgm:prSet presAssocID="{47330C82-CFBD-4818-8BD9-E782C6C7479D}" presName="sibTrans" presStyleCnt="0"/>
      <dgm:spPr/>
    </dgm:pt>
    <dgm:pt modelId="{2B248F75-95DF-4EF3-8736-55C1EB6C40AA}" type="pres">
      <dgm:prSet presAssocID="{41598395-31E0-4A5D-A52B-AF3884D94976}" presName="node" presStyleLbl="node1" presStyleIdx="3" presStyleCnt="13">
        <dgm:presLayoutVars>
          <dgm:bulletEnabled val="1"/>
        </dgm:presLayoutVars>
      </dgm:prSet>
      <dgm:spPr/>
    </dgm:pt>
    <dgm:pt modelId="{380AB48E-8159-437D-98BD-46E305CB1377}" type="pres">
      <dgm:prSet presAssocID="{E14FDA58-CF36-4E74-8208-9B1A7A224599}" presName="sibTrans" presStyleCnt="0"/>
      <dgm:spPr/>
    </dgm:pt>
    <dgm:pt modelId="{909B0B04-6291-45AC-9C5B-3897EFEB4B9C}" type="pres">
      <dgm:prSet presAssocID="{63AE28C4-8A6B-45B5-86F4-32E860100C29}" presName="node" presStyleLbl="node1" presStyleIdx="4" presStyleCnt="13">
        <dgm:presLayoutVars>
          <dgm:bulletEnabled val="1"/>
        </dgm:presLayoutVars>
      </dgm:prSet>
      <dgm:spPr/>
    </dgm:pt>
    <dgm:pt modelId="{33299A55-6673-4A86-8AA4-167C239D9338}" type="pres">
      <dgm:prSet presAssocID="{D4A092CE-7B3E-4652-A30A-D62EB2FAB54C}" presName="sibTrans" presStyleCnt="0"/>
      <dgm:spPr/>
    </dgm:pt>
    <dgm:pt modelId="{BFC48992-DA0F-40E7-902D-3B2208E738D9}" type="pres">
      <dgm:prSet presAssocID="{75A0864A-B065-4BD2-B8B2-4C379F0305A5}" presName="node" presStyleLbl="node1" presStyleIdx="5" presStyleCnt="13">
        <dgm:presLayoutVars>
          <dgm:bulletEnabled val="1"/>
        </dgm:presLayoutVars>
      </dgm:prSet>
      <dgm:spPr/>
    </dgm:pt>
    <dgm:pt modelId="{71F24B53-CCC1-41E8-A421-D9759ACE78AA}" type="pres">
      <dgm:prSet presAssocID="{AE49B0D9-302D-4789-A112-A4EB40DF5A62}" presName="sibTrans" presStyleCnt="0"/>
      <dgm:spPr/>
    </dgm:pt>
    <dgm:pt modelId="{EA6A3D50-D43A-4AA6-9317-6C3BDE20697D}" type="pres">
      <dgm:prSet presAssocID="{4D38492D-9AB2-4952-B679-3D9648C1ED70}" presName="node" presStyleLbl="node1" presStyleIdx="6" presStyleCnt="13">
        <dgm:presLayoutVars>
          <dgm:bulletEnabled val="1"/>
        </dgm:presLayoutVars>
      </dgm:prSet>
      <dgm:spPr/>
    </dgm:pt>
    <dgm:pt modelId="{D7F95BAD-1550-4CD5-BF82-FDC23679B086}" type="pres">
      <dgm:prSet presAssocID="{1FEA127A-3DDD-433B-A920-3E7A2E291BB3}" presName="sibTrans" presStyleCnt="0"/>
      <dgm:spPr/>
    </dgm:pt>
    <dgm:pt modelId="{F25EF836-5376-443D-ABB0-4D3456288E2D}" type="pres">
      <dgm:prSet presAssocID="{F366F72D-5B4D-454F-9210-27FD73E355C4}" presName="node" presStyleLbl="node1" presStyleIdx="7" presStyleCnt="13">
        <dgm:presLayoutVars>
          <dgm:bulletEnabled val="1"/>
        </dgm:presLayoutVars>
      </dgm:prSet>
      <dgm:spPr/>
    </dgm:pt>
    <dgm:pt modelId="{AD807BF7-FDEB-457F-AF55-7D47E539236C}" type="pres">
      <dgm:prSet presAssocID="{A6BED490-CB6A-4927-B5B4-53A9B181C511}" presName="sibTrans" presStyleCnt="0"/>
      <dgm:spPr/>
    </dgm:pt>
    <dgm:pt modelId="{ADCDA83E-DA7B-458E-B12D-ECBB9AD6A519}" type="pres">
      <dgm:prSet presAssocID="{6A799C0F-9421-49FB-BBF2-BD16FB994AF8}" presName="node" presStyleLbl="node1" presStyleIdx="8" presStyleCnt="13">
        <dgm:presLayoutVars>
          <dgm:bulletEnabled val="1"/>
        </dgm:presLayoutVars>
      </dgm:prSet>
      <dgm:spPr/>
    </dgm:pt>
    <dgm:pt modelId="{122D1579-446D-49EC-B587-0784B379D595}" type="pres">
      <dgm:prSet presAssocID="{56A0BBA9-8ACA-4A07-892E-3FEA70B21629}" presName="sibTrans" presStyleCnt="0"/>
      <dgm:spPr/>
    </dgm:pt>
    <dgm:pt modelId="{FCF60D70-9D98-459B-B5DC-7317EC619AD2}" type="pres">
      <dgm:prSet presAssocID="{E3107E4E-676A-4A82-8B99-61C77D3882E0}" presName="node" presStyleLbl="node1" presStyleIdx="9" presStyleCnt="13">
        <dgm:presLayoutVars>
          <dgm:bulletEnabled val="1"/>
        </dgm:presLayoutVars>
      </dgm:prSet>
      <dgm:spPr/>
    </dgm:pt>
    <dgm:pt modelId="{EB8881EF-F97A-4B44-8738-48E75BC8DBDE}" type="pres">
      <dgm:prSet presAssocID="{D3CCB904-CF38-47FF-A080-695536AA9099}" presName="sibTrans" presStyleCnt="0"/>
      <dgm:spPr/>
    </dgm:pt>
    <dgm:pt modelId="{5E5092D4-26BF-44DF-ACA5-9CAA39D00CAC}" type="pres">
      <dgm:prSet presAssocID="{F59106BB-1BBF-4A23-B924-9C89AB683BDF}" presName="node" presStyleLbl="node1" presStyleIdx="10" presStyleCnt="13">
        <dgm:presLayoutVars>
          <dgm:bulletEnabled val="1"/>
        </dgm:presLayoutVars>
      </dgm:prSet>
      <dgm:spPr/>
    </dgm:pt>
    <dgm:pt modelId="{65813B95-A8B3-4E83-8D63-96B4179AC076}" type="pres">
      <dgm:prSet presAssocID="{5EF82EB2-1595-4DC3-994F-C661AC1C5EAB}" presName="sibTrans" presStyleCnt="0"/>
      <dgm:spPr/>
    </dgm:pt>
    <dgm:pt modelId="{A728E577-56E4-4C4C-9067-6BDAB264F55F}" type="pres">
      <dgm:prSet presAssocID="{0884A066-D8F4-406A-BDBB-4678655D36BC}" presName="node" presStyleLbl="node1" presStyleIdx="11" presStyleCnt="13">
        <dgm:presLayoutVars>
          <dgm:bulletEnabled val="1"/>
        </dgm:presLayoutVars>
      </dgm:prSet>
      <dgm:spPr/>
    </dgm:pt>
    <dgm:pt modelId="{B2BDA27D-FF68-4F23-BCA7-0EC7A0F62AD9}" type="pres">
      <dgm:prSet presAssocID="{CBBF420F-61B9-4865-92DE-DE2AC833103A}" presName="sibTrans" presStyleCnt="0"/>
      <dgm:spPr/>
    </dgm:pt>
    <dgm:pt modelId="{A413FAE4-AB68-47CE-B00C-F690C89DD31A}" type="pres">
      <dgm:prSet presAssocID="{4B45C8B7-F63B-4E84-841A-4B6E755D5F17}" presName="node" presStyleLbl="node1" presStyleIdx="12" presStyleCnt="13">
        <dgm:presLayoutVars>
          <dgm:bulletEnabled val="1"/>
        </dgm:presLayoutVars>
      </dgm:prSet>
      <dgm:spPr/>
    </dgm:pt>
  </dgm:ptLst>
  <dgm:cxnLst>
    <dgm:cxn modelId="{8DA55000-0722-4328-8F10-7D39296F8A32}" srcId="{99CA22B6-03A0-4FF4-BB09-95AE4E27B484}" destId="{F366F72D-5B4D-454F-9210-27FD73E355C4}" srcOrd="7" destOrd="0" parTransId="{A77679D2-4429-4BA6-9C8C-B79B35364070}" sibTransId="{A6BED490-CB6A-4927-B5B4-53A9B181C511}"/>
    <dgm:cxn modelId="{4B6BC714-B3BB-4A17-AA4B-FDB3AD25995E}" srcId="{99CA22B6-03A0-4FF4-BB09-95AE4E27B484}" destId="{4EC08FDD-C22C-4480-8EFF-E8FA8949E80A}" srcOrd="1" destOrd="0" parTransId="{28C9AA22-8D61-4A85-A645-964B2DC22428}" sibTransId="{5A2857A2-6D9B-4AA2-93F8-4C01BF0F3B16}"/>
    <dgm:cxn modelId="{7E82EE36-D6A3-4BA3-9630-BE38D4FB8C22}" type="presOf" srcId="{4EC08FDD-C22C-4480-8EFF-E8FA8949E80A}" destId="{87B705AB-EBF8-499E-94A6-27BA1B4D2794}" srcOrd="0" destOrd="0" presId="urn:microsoft.com/office/officeart/2005/8/layout/default"/>
    <dgm:cxn modelId="{4158625E-E49B-4B0A-87A1-9B1991CBEDFF}" type="presOf" srcId="{4B45C8B7-F63B-4E84-841A-4B6E755D5F17}" destId="{A413FAE4-AB68-47CE-B00C-F690C89DD31A}" srcOrd="0" destOrd="0" presId="urn:microsoft.com/office/officeart/2005/8/layout/default"/>
    <dgm:cxn modelId="{09DF2F61-FD47-4052-AD11-1BA2CFA6C4D2}" srcId="{99CA22B6-03A0-4FF4-BB09-95AE4E27B484}" destId="{75A0864A-B065-4BD2-B8B2-4C379F0305A5}" srcOrd="5" destOrd="0" parTransId="{2A690B47-99F3-4182-8958-A57260A32A27}" sibTransId="{AE49B0D9-302D-4789-A112-A4EB40DF5A62}"/>
    <dgm:cxn modelId="{52B9E646-D9D2-4237-8BAF-22E072A99211}" type="presOf" srcId="{0884A066-D8F4-406A-BDBB-4678655D36BC}" destId="{A728E577-56E4-4C4C-9067-6BDAB264F55F}" srcOrd="0" destOrd="0" presId="urn:microsoft.com/office/officeart/2005/8/layout/default"/>
    <dgm:cxn modelId="{5A58D347-72B2-483C-83FA-52CE6B79335D}" srcId="{99CA22B6-03A0-4FF4-BB09-95AE4E27B484}" destId="{6A799C0F-9421-49FB-BBF2-BD16FB994AF8}" srcOrd="8" destOrd="0" parTransId="{31AC08D8-B7D2-4834-8E05-2FECC46ED23F}" sibTransId="{56A0BBA9-8ACA-4A07-892E-3FEA70B21629}"/>
    <dgm:cxn modelId="{2258176F-509B-4DF4-9EBB-CB32D18BF412}" type="presOf" srcId="{41598395-31E0-4A5D-A52B-AF3884D94976}" destId="{2B248F75-95DF-4EF3-8736-55C1EB6C40AA}" srcOrd="0" destOrd="0" presId="urn:microsoft.com/office/officeart/2005/8/layout/default"/>
    <dgm:cxn modelId="{30F26170-92A5-48FC-B89E-CFD878E1203A}" srcId="{99CA22B6-03A0-4FF4-BB09-95AE4E27B484}" destId="{01FAD154-0F83-42F6-9345-EF625ADEA493}" srcOrd="0" destOrd="0" parTransId="{D106FDA7-C0A3-4D84-8D0E-B26A6F34D834}" sibTransId="{F7B19AD3-0D3A-4C93-80FB-3E76A210CB9B}"/>
    <dgm:cxn modelId="{89B8BE56-4F24-4BD8-8CFB-8587D19DAA63}" srcId="{99CA22B6-03A0-4FF4-BB09-95AE4E27B484}" destId="{63AE28C4-8A6B-45B5-86F4-32E860100C29}" srcOrd="4" destOrd="0" parTransId="{5E40A9A5-B0D9-4BF3-88F5-7360912BC600}" sibTransId="{D4A092CE-7B3E-4652-A30A-D62EB2FAB54C}"/>
    <dgm:cxn modelId="{278C1178-1D0C-4387-B05B-1CEE9617B7D6}" srcId="{99CA22B6-03A0-4FF4-BB09-95AE4E27B484}" destId="{09BCFD64-2BCE-449D-9363-9BFECE4A15F9}" srcOrd="2" destOrd="0" parTransId="{463FDFC6-34C9-44FB-B0E7-0ED4483AB4CE}" sibTransId="{47330C82-CFBD-4818-8BD9-E782C6C7479D}"/>
    <dgm:cxn modelId="{AF23447B-C388-418F-9A16-3DC8DCEB8519}" srcId="{99CA22B6-03A0-4FF4-BB09-95AE4E27B484}" destId="{F59106BB-1BBF-4A23-B924-9C89AB683BDF}" srcOrd="10" destOrd="0" parTransId="{C8BE68AB-5E9F-4BE6-AF82-0232A1AE5D22}" sibTransId="{5EF82EB2-1595-4DC3-994F-C661AC1C5EAB}"/>
    <dgm:cxn modelId="{5703ED7F-18EB-41D4-98A7-1659F3FB9DE3}" type="presOf" srcId="{4D38492D-9AB2-4952-B679-3D9648C1ED70}" destId="{EA6A3D50-D43A-4AA6-9317-6C3BDE20697D}" srcOrd="0" destOrd="0" presId="urn:microsoft.com/office/officeart/2005/8/layout/default"/>
    <dgm:cxn modelId="{4F5F7F9E-C459-4590-81F3-89F314996171}" srcId="{99CA22B6-03A0-4FF4-BB09-95AE4E27B484}" destId="{4B45C8B7-F63B-4E84-841A-4B6E755D5F17}" srcOrd="12" destOrd="0" parTransId="{3E5E0408-50DA-4059-A974-27F512AAC07E}" sibTransId="{B3F93621-22E9-4971-9045-0A2FFF8E69EF}"/>
    <dgm:cxn modelId="{E6E424A0-8E0D-4C5C-9482-0FC077453086}" srcId="{99CA22B6-03A0-4FF4-BB09-95AE4E27B484}" destId="{E3107E4E-676A-4A82-8B99-61C77D3882E0}" srcOrd="9" destOrd="0" parTransId="{045CA168-3CEF-468F-8AA8-F6754A9AC823}" sibTransId="{D3CCB904-CF38-47FF-A080-695536AA9099}"/>
    <dgm:cxn modelId="{3294FFAB-C61C-4E35-8137-FFF5A3378648}" type="presOf" srcId="{09BCFD64-2BCE-449D-9363-9BFECE4A15F9}" destId="{377AFE2B-DFB6-455E-A17B-9FFEC4FE21C9}" srcOrd="0" destOrd="0" presId="urn:microsoft.com/office/officeart/2005/8/layout/default"/>
    <dgm:cxn modelId="{FD7744AC-87F9-49E4-B92E-06183ED5801E}" type="presOf" srcId="{F59106BB-1BBF-4A23-B924-9C89AB683BDF}" destId="{5E5092D4-26BF-44DF-ACA5-9CAA39D00CAC}" srcOrd="0" destOrd="0" presId="urn:microsoft.com/office/officeart/2005/8/layout/default"/>
    <dgm:cxn modelId="{AC4E60B0-3209-4EAD-9307-393AD62385CE}" type="presOf" srcId="{75A0864A-B065-4BD2-B8B2-4C379F0305A5}" destId="{BFC48992-DA0F-40E7-902D-3B2208E738D9}" srcOrd="0" destOrd="0" presId="urn:microsoft.com/office/officeart/2005/8/layout/default"/>
    <dgm:cxn modelId="{DA4E9DB8-B0E1-4E2C-B223-BE44505DCF34}" type="presOf" srcId="{F366F72D-5B4D-454F-9210-27FD73E355C4}" destId="{F25EF836-5376-443D-ABB0-4D3456288E2D}" srcOrd="0" destOrd="0" presId="urn:microsoft.com/office/officeart/2005/8/layout/default"/>
    <dgm:cxn modelId="{E2FD95BE-79EA-4BDC-92E7-74895E1EDB8A}" type="presOf" srcId="{6A799C0F-9421-49FB-BBF2-BD16FB994AF8}" destId="{ADCDA83E-DA7B-458E-B12D-ECBB9AD6A519}" srcOrd="0" destOrd="0" presId="urn:microsoft.com/office/officeart/2005/8/layout/default"/>
    <dgm:cxn modelId="{C10488D3-4E3B-4C6E-8205-9D419D515C02}" type="presOf" srcId="{99CA22B6-03A0-4FF4-BB09-95AE4E27B484}" destId="{B99E11E1-292C-4107-95CF-F1BC16DC19E0}" srcOrd="0" destOrd="0" presId="urn:microsoft.com/office/officeart/2005/8/layout/default"/>
    <dgm:cxn modelId="{C0D6CCD8-FA0B-4255-A7F3-D6500DD8047E}" srcId="{99CA22B6-03A0-4FF4-BB09-95AE4E27B484}" destId="{0884A066-D8F4-406A-BDBB-4678655D36BC}" srcOrd="11" destOrd="0" parTransId="{73411697-8693-4B54-9FC6-5E44B717C99B}" sibTransId="{CBBF420F-61B9-4865-92DE-DE2AC833103A}"/>
    <dgm:cxn modelId="{736160E9-9D44-4C0D-9318-BA30FAED4344}" srcId="{99CA22B6-03A0-4FF4-BB09-95AE4E27B484}" destId="{4D38492D-9AB2-4952-B679-3D9648C1ED70}" srcOrd="6" destOrd="0" parTransId="{E9C703BD-B8A9-4690-809B-4518618F5BC4}" sibTransId="{1FEA127A-3DDD-433B-A920-3E7A2E291BB3}"/>
    <dgm:cxn modelId="{91C73CEE-93A7-49A3-976C-AE30B575490A}" type="presOf" srcId="{63AE28C4-8A6B-45B5-86F4-32E860100C29}" destId="{909B0B04-6291-45AC-9C5B-3897EFEB4B9C}" srcOrd="0" destOrd="0" presId="urn:microsoft.com/office/officeart/2005/8/layout/default"/>
    <dgm:cxn modelId="{5C9100F1-9758-4D0B-B1A9-24E8DB0CEE88}" type="presOf" srcId="{E3107E4E-676A-4A82-8B99-61C77D3882E0}" destId="{FCF60D70-9D98-459B-B5DC-7317EC619AD2}" srcOrd="0" destOrd="0" presId="urn:microsoft.com/office/officeart/2005/8/layout/default"/>
    <dgm:cxn modelId="{9212EDF2-1E66-4AFC-85DC-C698267F53E6}" srcId="{99CA22B6-03A0-4FF4-BB09-95AE4E27B484}" destId="{41598395-31E0-4A5D-A52B-AF3884D94976}" srcOrd="3" destOrd="0" parTransId="{25AF6A83-52E9-400F-B8A4-9E3C8ED7CFF3}" sibTransId="{E14FDA58-CF36-4E74-8208-9B1A7A224599}"/>
    <dgm:cxn modelId="{2925D4F3-F532-457A-8B5F-966B8C9DDCC9}" type="presOf" srcId="{01FAD154-0F83-42F6-9345-EF625ADEA493}" destId="{F54D5D38-3358-49D3-8DF1-89B4AE457D1D}" srcOrd="0" destOrd="0" presId="urn:microsoft.com/office/officeart/2005/8/layout/default"/>
    <dgm:cxn modelId="{643DA293-EC9F-429E-8537-1C2AEF85716E}" type="presParOf" srcId="{B99E11E1-292C-4107-95CF-F1BC16DC19E0}" destId="{F54D5D38-3358-49D3-8DF1-89B4AE457D1D}" srcOrd="0" destOrd="0" presId="urn:microsoft.com/office/officeart/2005/8/layout/default"/>
    <dgm:cxn modelId="{C2F970A4-96BB-43D9-9BC3-6F9808E3A8C2}" type="presParOf" srcId="{B99E11E1-292C-4107-95CF-F1BC16DC19E0}" destId="{4CEC2C2A-3665-43A2-BE61-971757EEC714}" srcOrd="1" destOrd="0" presId="urn:microsoft.com/office/officeart/2005/8/layout/default"/>
    <dgm:cxn modelId="{D4FAD499-1ACC-4218-8936-F9BA0EE09191}" type="presParOf" srcId="{B99E11E1-292C-4107-95CF-F1BC16DC19E0}" destId="{87B705AB-EBF8-499E-94A6-27BA1B4D2794}" srcOrd="2" destOrd="0" presId="urn:microsoft.com/office/officeart/2005/8/layout/default"/>
    <dgm:cxn modelId="{237CCF0B-A6EA-42A5-9618-6745DBFF29E2}" type="presParOf" srcId="{B99E11E1-292C-4107-95CF-F1BC16DC19E0}" destId="{00F478D8-C476-4C48-A06D-B958D0C30F4C}" srcOrd="3" destOrd="0" presId="urn:microsoft.com/office/officeart/2005/8/layout/default"/>
    <dgm:cxn modelId="{EF18324C-74A9-42BF-B2C1-A3267CF41B98}" type="presParOf" srcId="{B99E11E1-292C-4107-95CF-F1BC16DC19E0}" destId="{377AFE2B-DFB6-455E-A17B-9FFEC4FE21C9}" srcOrd="4" destOrd="0" presId="urn:microsoft.com/office/officeart/2005/8/layout/default"/>
    <dgm:cxn modelId="{C1493746-793E-46AA-AA58-9F5054108113}" type="presParOf" srcId="{B99E11E1-292C-4107-95CF-F1BC16DC19E0}" destId="{C9B7B8DB-36A9-4B3D-B7E8-95452780D006}" srcOrd="5" destOrd="0" presId="urn:microsoft.com/office/officeart/2005/8/layout/default"/>
    <dgm:cxn modelId="{0CF87878-54C1-4803-8E01-B765FC99B372}" type="presParOf" srcId="{B99E11E1-292C-4107-95CF-F1BC16DC19E0}" destId="{2B248F75-95DF-4EF3-8736-55C1EB6C40AA}" srcOrd="6" destOrd="0" presId="urn:microsoft.com/office/officeart/2005/8/layout/default"/>
    <dgm:cxn modelId="{57696874-5347-43DD-83A5-613C66CC891E}" type="presParOf" srcId="{B99E11E1-292C-4107-95CF-F1BC16DC19E0}" destId="{380AB48E-8159-437D-98BD-46E305CB1377}" srcOrd="7" destOrd="0" presId="urn:microsoft.com/office/officeart/2005/8/layout/default"/>
    <dgm:cxn modelId="{2F703035-D95B-42FC-91A4-6D2027AD77BB}" type="presParOf" srcId="{B99E11E1-292C-4107-95CF-F1BC16DC19E0}" destId="{909B0B04-6291-45AC-9C5B-3897EFEB4B9C}" srcOrd="8" destOrd="0" presId="urn:microsoft.com/office/officeart/2005/8/layout/default"/>
    <dgm:cxn modelId="{33137F5D-D717-4947-A7E0-0CC7ACD28751}" type="presParOf" srcId="{B99E11E1-292C-4107-95CF-F1BC16DC19E0}" destId="{33299A55-6673-4A86-8AA4-167C239D9338}" srcOrd="9" destOrd="0" presId="urn:microsoft.com/office/officeart/2005/8/layout/default"/>
    <dgm:cxn modelId="{62D13CF7-A101-4ECE-B4D4-EEE4822D2A28}" type="presParOf" srcId="{B99E11E1-292C-4107-95CF-F1BC16DC19E0}" destId="{BFC48992-DA0F-40E7-902D-3B2208E738D9}" srcOrd="10" destOrd="0" presId="urn:microsoft.com/office/officeart/2005/8/layout/default"/>
    <dgm:cxn modelId="{E1F1102C-58BA-4576-8B1A-493728CF6514}" type="presParOf" srcId="{B99E11E1-292C-4107-95CF-F1BC16DC19E0}" destId="{71F24B53-CCC1-41E8-A421-D9759ACE78AA}" srcOrd="11" destOrd="0" presId="urn:microsoft.com/office/officeart/2005/8/layout/default"/>
    <dgm:cxn modelId="{28C5C89D-893D-481A-B895-3E15AD42D1BC}" type="presParOf" srcId="{B99E11E1-292C-4107-95CF-F1BC16DC19E0}" destId="{EA6A3D50-D43A-4AA6-9317-6C3BDE20697D}" srcOrd="12" destOrd="0" presId="urn:microsoft.com/office/officeart/2005/8/layout/default"/>
    <dgm:cxn modelId="{BAC8F180-C965-43C9-89E6-2945B61DB913}" type="presParOf" srcId="{B99E11E1-292C-4107-95CF-F1BC16DC19E0}" destId="{D7F95BAD-1550-4CD5-BF82-FDC23679B086}" srcOrd="13" destOrd="0" presId="urn:microsoft.com/office/officeart/2005/8/layout/default"/>
    <dgm:cxn modelId="{F012DDFD-1661-4DAC-B5BA-2AB29C414FA0}" type="presParOf" srcId="{B99E11E1-292C-4107-95CF-F1BC16DC19E0}" destId="{F25EF836-5376-443D-ABB0-4D3456288E2D}" srcOrd="14" destOrd="0" presId="urn:microsoft.com/office/officeart/2005/8/layout/default"/>
    <dgm:cxn modelId="{63D77411-9A26-44C4-AB13-E8A59ED60ED9}" type="presParOf" srcId="{B99E11E1-292C-4107-95CF-F1BC16DC19E0}" destId="{AD807BF7-FDEB-457F-AF55-7D47E539236C}" srcOrd="15" destOrd="0" presId="urn:microsoft.com/office/officeart/2005/8/layout/default"/>
    <dgm:cxn modelId="{0B813EFF-6152-4356-A721-1013815B1628}" type="presParOf" srcId="{B99E11E1-292C-4107-95CF-F1BC16DC19E0}" destId="{ADCDA83E-DA7B-458E-B12D-ECBB9AD6A519}" srcOrd="16" destOrd="0" presId="urn:microsoft.com/office/officeart/2005/8/layout/default"/>
    <dgm:cxn modelId="{C73845A2-7897-45CF-879F-EFC6E08EDEF7}" type="presParOf" srcId="{B99E11E1-292C-4107-95CF-F1BC16DC19E0}" destId="{122D1579-446D-49EC-B587-0784B379D595}" srcOrd="17" destOrd="0" presId="urn:microsoft.com/office/officeart/2005/8/layout/default"/>
    <dgm:cxn modelId="{A16CFCAA-DABE-43CB-B478-9A9F89D5A649}" type="presParOf" srcId="{B99E11E1-292C-4107-95CF-F1BC16DC19E0}" destId="{FCF60D70-9D98-459B-B5DC-7317EC619AD2}" srcOrd="18" destOrd="0" presId="urn:microsoft.com/office/officeart/2005/8/layout/default"/>
    <dgm:cxn modelId="{374FFC9A-1E03-4EF2-B2FA-05486A35FD23}" type="presParOf" srcId="{B99E11E1-292C-4107-95CF-F1BC16DC19E0}" destId="{EB8881EF-F97A-4B44-8738-48E75BC8DBDE}" srcOrd="19" destOrd="0" presId="urn:microsoft.com/office/officeart/2005/8/layout/default"/>
    <dgm:cxn modelId="{6610DD07-12D1-4605-B6BF-3F89B5826CCD}" type="presParOf" srcId="{B99E11E1-292C-4107-95CF-F1BC16DC19E0}" destId="{5E5092D4-26BF-44DF-ACA5-9CAA39D00CAC}" srcOrd="20" destOrd="0" presId="urn:microsoft.com/office/officeart/2005/8/layout/default"/>
    <dgm:cxn modelId="{7F2FEB00-5CDA-432C-9265-FEFB87F41ACC}" type="presParOf" srcId="{B99E11E1-292C-4107-95CF-F1BC16DC19E0}" destId="{65813B95-A8B3-4E83-8D63-96B4179AC076}" srcOrd="21" destOrd="0" presId="urn:microsoft.com/office/officeart/2005/8/layout/default"/>
    <dgm:cxn modelId="{10CC6506-4420-4F6A-8DE4-97B0B01269EF}" type="presParOf" srcId="{B99E11E1-292C-4107-95CF-F1BC16DC19E0}" destId="{A728E577-56E4-4C4C-9067-6BDAB264F55F}" srcOrd="22" destOrd="0" presId="urn:microsoft.com/office/officeart/2005/8/layout/default"/>
    <dgm:cxn modelId="{7ED7A689-98C7-45DB-B0A1-EF6267D073FD}" type="presParOf" srcId="{B99E11E1-292C-4107-95CF-F1BC16DC19E0}" destId="{B2BDA27D-FF68-4F23-BCA7-0EC7A0F62AD9}" srcOrd="23" destOrd="0" presId="urn:microsoft.com/office/officeart/2005/8/layout/default"/>
    <dgm:cxn modelId="{05B3266C-F228-4ADA-91CA-D0F0018C278F}" type="presParOf" srcId="{B99E11E1-292C-4107-95CF-F1BC16DC19E0}" destId="{A413FAE4-AB68-47CE-B00C-F690C89DD31A}" srcOrd="2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AF2CDA4-D776-4893-9D02-0CD58DDA637E}"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US"/>
        </a:p>
      </dgm:t>
    </dgm:pt>
    <dgm:pt modelId="{42571FFA-AE40-4544-A849-D0659D0DDD6D}">
      <dgm:prSet/>
      <dgm:spPr/>
      <dgm:t>
        <a:bodyPr/>
        <a:lstStyle/>
        <a:p>
          <a:r>
            <a:rPr lang="en-GB" b="1"/>
            <a:t>Strong behavioural conditioning - </a:t>
          </a:r>
          <a:r>
            <a:rPr lang="en-GB"/>
            <a:t>Nicotine affects the:</a:t>
          </a:r>
          <a:endParaRPr lang="en-US"/>
        </a:p>
      </dgm:t>
    </dgm:pt>
    <dgm:pt modelId="{C02E5839-4C85-401B-B432-7950E06999FA}" type="parTrans" cxnId="{8C939C5D-5428-4B11-BCC1-815A94607986}">
      <dgm:prSet/>
      <dgm:spPr/>
      <dgm:t>
        <a:bodyPr/>
        <a:lstStyle/>
        <a:p>
          <a:endParaRPr lang="en-US"/>
        </a:p>
      </dgm:t>
    </dgm:pt>
    <dgm:pt modelId="{BAA24ACE-A3A7-465B-8CD8-10C20C4A61D3}" type="sibTrans" cxnId="{8C939C5D-5428-4B11-BCC1-815A94607986}">
      <dgm:prSet/>
      <dgm:spPr/>
      <dgm:t>
        <a:bodyPr/>
        <a:lstStyle/>
        <a:p>
          <a:endParaRPr lang="en-US"/>
        </a:p>
      </dgm:t>
    </dgm:pt>
    <dgm:pt modelId="{6DFD5D43-A9BD-4B3C-9562-A31C4989A580}">
      <dgm:prSet/>
      <dgm:spPr/>
      <dgm:t>
        <a:bodyPr/>
        <a:lstStyle/>
        <a:p>
          <a:r>
            <a:rPr lang="en-GB" b="1"/>
            <a:t>hippocampus</a:t>
          </a:r>
          <a:r>
            <a:rPr lang="en-GB"/>
            <a:t> </a:t>
          </a:r>
          <a:endParaRPr lang="en-US"/>
        </a:p>
      </dgm:t>
    </dgm:pt>
    <dgm:pt modelId="{E6CFF452-0595-4936-AEFC-3892380884EE}" type="parTrans" cxnId="{AC253F70-432E-4EAD-B3EE-2212CA04205E}">
      <dgm:prSet/>
      <dgm:spPr/>
      <dgm:t>
        <a:bodyPr/>
        <a:lstStyle/>
        <a:p>
          <a:endParaRPr lang="en-US"/>
        </a:p>
      </dgm:t>
    </dgm:pt>
    <dgm:pt modelId="{25AE4327-1826-4823-902B-FEF212246A53}" type="sibTrans" cxnId="{AC253F70-432E-4EAD-B3EE-2212CA04205E}">
      <dgm:prSet/>
      <dgm:spPr/>
      <dgm:t>
        <a:bodyPr/>
        <a:lstStyle/>
        <a:p>
          <a:endParaRPr lang="en-US"/>
        </a:p>
      </dgm:t>
    </dgm:pt>
    <dgm:pt modelId="{D69D363B-7E1A-4D16-A1AD-47D09371D447}">
      <dgm:prSet/>
      <dgm:spPr/>
      <dgm:t>
        <a:bodyPr/>
        <a:lstStyle/>
        <a:p>
          <a:r>
            <a:rPr lang="en-GB" b="1"/>
            <a:t>amygdala</a:t>
          </a:r>
          <a:r>
            <a:rPr lang="en-GB"/>
            <a:t> </a:t>
          </a:r>
          <a:endParaRPr lang="en-US"/>
        </a:p>
      </dgm:t>
    </dgm:pt>
    <dgm:pt modelId="{45F20899-BFBE-4A4F-AD85-D6D8F0C86DB4}" type="parTrans" cxnId="{787A9383-4320-43B4-80BC-F1BFEB273E54}">
      <dgm:prSet/>
      <dgm:spPr/>
      <dgm:t>
        <a:bodyPr/>
        <a:lstStyle/>
        <a:p>
          <a:endParaRPr lang="en-US"/>
        </a:p>
      </dgm:t>
    </dgm:pt>
    <dgm:pt modelId="{9B4B68CB-8C70-4E19-AD8C-5FF712B337CF}" type="sibTrans" cxnId="{787A9383-4320-43B4-80BC-F1BFEB273E54}">
      <dgm:prSet/>
      <dgm:spPr/>
      <dgm:t>
        <a:bodyPr/>
        <a:lstStyle/>
        <a:p>
          <a:endParaRPr lang="en-US"/>
        </a:p>
      </dgm:t>
    </dgm:pt>
    <dgm:pt modelId="{3509CEE9-89CD-4458-AFF7-690CDACC0877}">
      <dgm:prSet/>
      <dgm:spPr/>
      <dgm:t>
        <a:bodyPr/>
        <a:lstStyle/>
        <a:p>
          <a:r>
            <a:rPr lang="en-GB" dirty="0"/>
            <a:t>You start linking vaping to:</a:t>
          </a:r>
          <a:endParaRPr lang="en-US" dirty="0"/>
        </a:p>
      </dgm:t>
    </dgm:pt>
    <dgm:pt modelId="{412CC7B9-2B20-4D3F-8708-DF1AD0833ACF}" type="parTrans" cxnId="{86EB2803-8362-489D-94B3-04AB68EDD861}">
      <dgm:prSet/>
      <dgm:spPr/>
      <dgm:t>
        <a:bodyPr/>
        <a:lstStyle/>
        <a:p>
          <a:endParaRPr lang="en-US"/>
        </a:p>
      </dgm:t>
    </dgm:pt>
    <dgm:pt modelId="{B3C52FFF-9D7C-412A-B11C-9F62DE70BEFE}" type="sibTrans" cxnId="{86EB2803-8362-489D-94B3-04AB68EDD861}">
      <dgm:prSet/>
      <dgm:spPr/>
      <dgm:t>
        <a:bodyPr/>
        <a:lstStyle/>
        <a:p>
          <a:endParaRPr lang="en-US"/>
        </a:p>
      </dgm:t>
    </dgm:pt>
    <dgm:pt modelId="{B143675A-E64B-498B-880E-3948915BA8B9}">
      <dgm:prSet/>
      <dgm:spPr/>
      <dgm:t>
        <a:bodyPr/>
        <a:lstStyle/>
        <a:p>
          <a:r>
            <a:rPr lang="en-GB"/>
            <a:t>Stress relief </a:t>
          </a:r>
          <a:endParaRPr lang="en-US"/>
        </a:p>
      </dgm:t>
    </dgm:pt>
    <dgm:pt modelId="{6C90EA42-0C2D-4578-94A2-E586BA7BBA15}" type="parTrans" cxnId="{C494D285-90DE-476D-99D8-A3FFF6CE1188}">
      <dgm:prSet/>
      <dgm:spPr/>
      <dgm:t>
        <a:bodyPr/>
        <a:lstStyle/>
        <a:p>
          <a:endParaRPr lang="en-US"/>
        </a:p>
      </dgm:t>
    </dgm:pt>
    <dgm:pt modelId="{CD6A154D-7E17-49C1-8341-3A0495AD42C8}" type="sibTrans" cxnId="{C494D285-90DE-476D-99D8-A3FFF6CE1188}">
      <dgm:prSet/>
      <dgm:spPr/>
      <dgm:t>
        <a:bodyPr/>
        <a:lstStyle/>
        <a:p>
          <a:endParaRPr lang="en-US"/>
        </a:p>
      </dgm:t>
    </dgm:pt>
    <dgm:pt modelId="{40E02C73-A971-4FC6-B22D-405AEDD75B56}">
      <dgm:prSet/>
      <dgm:spPr/>
      <dgm:t>
        <a:bodyPr/>
        <a:lstStyle/>
        <a:p>
          <a:r>
            <a:rPr lang="en-GB"/>
            <a:t>Socialising </a:t>
          </a:r>
          <a:endParaRPr lang="en-US"/>
        </a:p>
      </dgm:t>
    </dgm:pt>
    <dgm:pt modelId="{C5EC62CF-ED61-4077-AE1F-8CA5CDEA6B0B}" type="parTrans" cxnId="{99EC7742-EDAF-40C7-84C9-B1BADC4EF040}">
      <dgm:prSet/>
      <dgm:spPr/>
      <dgm:t>
        <a:bodyPr/>
        <a:lstStyle/>
        <a:p>
          <a:endParaRPr lang="en-US"/>
        </a:p>
      </dgm:t>
    </dgm:pt>
    <dgm:pt modelId="{10AE3281-49FA-4B4A-B9D8-C4CA11874A1A}" type="sibTrans" cxnId="{99EC7742-EDAF-40C7-84C9-B1BADC4EF040}">
      <dgm:prSet/>
      <dgm:spPr/>
      <dgm:t>
        <a:bodyPr/>
        <a:lstStyle/>
        <a:p>
          <a:endParaRPr lang="en-US"/>
        </a:p>
      </dgm:t>
    </dgm:pt>
    <dgm:pt modelId="{231030FF-F121-4911-9F9B-B71B96E6ABC1}">
      <dgm:prSet/>
      <dgm:spPr/>
      <dgm:t>
        <a:bodyPr/>
        <a:lstStyle/>
        <a:p>
          <a:r>
            <a:rPr lang="en-GB"/>
            <a:t>Boredom </a:t>
          </a:r>
          <a:endParaRPr lang="en-US"/>
        </a:p>
      </dgm:t>
    </dgm:pt>
    <dgm:pt modelId="{5B2EEB63-312B-460E-851A-88DB223808AE}" type="parTrans" cxnId="{41CEC396-698A-4DBA-AA30-AFF5A8D08D35}">
      <dgm:prSet/>
      <dgm:spPr/>
      <dgm:t>
        <a:bodyPr/>
        <a:lstStyle/>
        <a:p>
          <a:endParaRPr lang="en-US"/>
        </a:p>
      </dgm:t>
    </dgm:pt>
    <dgm:pt modelId="{FF69746F-276B-4285-A49F-6E5B8BC0A9F3}" type="sibTrans" cxnId="{41CEC396-698A-4DBA-AA30-AFF5A8D08D35}">
      <dgm:prSet/>
      <dgm:spPr/>
      <dgm:t>
        <a:bodyPr/>
        <a:lstStyle/>
        <a:p>
          <a:endParaRPr lang="en-US"/>
        </a:p>
      </dgm:t>
    </dgm:pt>
    <dgm:pt modelId="{1DF4140B-5552-4304-8A0E-D68C0251CBB3}">
      <dgm:prSet/>
      <dgm:spPr/>
      <dgm:t>
        <a:bodyPr/>
        <a:lstStyle/>
        <a:p>
          <a:r>
            <a:rPr lang="en-GB"/>
            <a:t>Studying </a:t>
          </a:r>
          <a:endParaRPr lang="en-US"/>
        </a:p>
      </dgm:t>
    </dgm:pt>
    <dgm:pt modelId="{537E5CA1-CFDE-464F-ABDF-04F29FCFAE7B}" type="parTrans" cxnId="{7DC85129-4B86-499C-A13F-E2BE181A5E46}">
      <dgm:prSet/>
      <dgm:spPr/>
      <dgm:t>
        <a:bodyPr/>
        <a:lstStyle/>
        <a:p>
          <a:endParaRPr lang="en-US"/>
        </a:p>
      </dgm:t>
    </dgm:pt>
    <dgm:pt modelId="{9F910235-3C6D-4BE2-A60C-D584F6AE0B73}" type="sibTrans" cxnId="{7DC85129-4B86-499C-A13F-E2BE181A5E46}">
      <dgm:prSet/>
      <dgm:spPr/>
      <dgm:t>
        <a:bodyPr/>
        <a:lstStyle/>
        <a:p>
          <a:endParaRPr lang="en-US"/>
        </a:p>
      </dgm:t>
    </dgm:pt>
    <dgm:pt modelId="{BDB27CA9-1454-4AE8-B3A7-3234B85FD3C1}">
      <dgm:prSet/>
      <dgm:spPr/>
      <dgm:t>
        <a:bodyPr/>
        <a:lstStyle/>
        <a:p>
          <a:r>
            <a:rPr lang="en-GB"/>
            <a:t>These associations turn into </a:t>
          </a:r>
          <a:r>
            <a:rPr lang="en-GB" b="1"/>
            <a:t>automatic triggers</a:t>
          </a:r>
          <a:endParaRPr lang="en-US"/>
        </a:p>
      </dgm:t>
    </dgm:pt>
    <dgm:pt modelId="{2AE688F4-1FDD-47F0-A64D-8FF34CA82941}" type="parTrans" cxnId="{3599BA48-0649-42FC-8873-9BA9479C078F}">
      <dgm:prSet/>
      <dgm:spPr/>
      <dgm:t>
        <a:bodyPr/>
        <a:lstStyle/>
        <a:p>
          <a:endParaRPr lang="en-US"/>
        </a:p>
      </dgm:t>
    </dgm:pt>
    <dgm:pt modelId="{062BB132-6586-48DE-B038-D1C99F72E1EA}" type="sibTrans" cxnId="{3599BA48-0649-42FC-8873-9BA9479C078F}">
      <dgm:prSet/>
      <dgm:spPr/>
      <dgm:t>
        <a:bodyPr/>
        <a:lstStyle/>
        <a:p>
          <a:endParaRPr lang="en-US"/>
        </a:p>
      </dgm:t>
    </dgm:pt>
    <dgm:pt modelId="{46243DA8-1DF3-4C99-B991-E3BA4C4ED1B0}" type="pres">
      <dgm:prSet presAssocID="{7AF2CDA4-D776-4893-9D02-0CD58DDA637E}" presName="linear" presStyleCnt="0">
        <dgm:presLayoutVars>
          <dgm:animLvl val="lvl"/>
          <dgm:resizeHandles val="exact"/>
        </dgm:presLayoutVars>
      </dgm:prSet>
      <dgm:spPr/>
    </dgm:pt>
    <dgm:pt modelId="{B1361E62-48ED-43EA-88DC-66AAD540F92C}" type="pres">
      <dgm:prSet presAssocID="{42571FFA-AE40-4544-A849-D0659D0DDD6D}" presName="parentText" presStyleLbl="node1" presStyleIdx="0" presStyleCnt="3">
        <dgm:presLayoutVars>
          <dgm:chMax val="0"/>
          <dgm:bulletEnabled val="1"/>
        </dgm:presLayoutVars>
      </dgm:prSet>
      <dgm:spPr/>
    </dgm:pt>
    <dgm:pt modelId="{693AF8F2-7B16-422A-A445-3627642276CA}" type="pres">
      <dgm:prSet presAssocID="{42571FFA-AE40-4544-A849-D0659D0DDD6D}" presName="childText" presStyleLbl="revTx" presStyleIdx="0" presStyleCnt="2">
        <dgm:presLayoutVars>
          <dgm:bulletEnabled val="1"/>
        </dgm:presLayoutVars>
      </dgm:prSet>
      <dgm:spPr/>
    </dgm:pt>
    <dgm:pt modelId="{FE6D2842-0FA5-4F98-BEB6-A232FD8DDFB6}" type="pres">
      <dgm:prSet presAssocID="{3509CEE9-89CD-4458-AFF7-690CDACC0877}" presName="parentText" presStyleLbl="node1" presStyleIdx="1" presStyleCnt="3">
        <dgm:presLayoutVars>
          <dgm:chMax val="0"/>
          <dgm:bulletEnabled val="1"/>
        </dgm:presLayoutVars>
      </dgm:prSet>
      <dgm:spPr/>
    </dgm:pt>
    <dgm:pt modelId="{A3A33C27-DB69-445A-A16F-A5A315C5F24E}" type="pres">
      <dgm:prSet presAssocID="{3509CEE9-89CD-4458-AFF7-690CDACC0877}" presName="childText" presStyleLbl="revTx" presStyleIdx="1" presStyleCnt="2">
        <dgm:presLayoutVars>
          <dgm:bulletEnabled val="1"/>
        </dgm:presLayoutVars>
      </dgm:prSet>
      <dgm:spPr/>
    </dgm:pt>
    <dgm:pt modelId="{5789072F-FA0A-4CFB-9902-8DEF6A397421}" type="pres">
      <dgm:prSet presAssocID="{BDB27CA9-1454-4AE8-B3A7-3234B85FD3C1}" presName="parentText" presStyleLbl="node1" presStyleIdx="2" presStyleCnt="3">
        <dgm:presLayoutVars>
          <dgm:chMax val="0"/>
          <dgm:bulletEnabled val="1"/>
        </dgm:presLayoutVars>
      </dgm:prSet>
      <dgm:spPr/>
    </dgm:pt>
  </dgm:ptLst>
  <dgm:cxnLst>
    <dgm:cxn modelId="{86EB2803-8362-489D-94B3-04AB68EDD861}" srcId="{7AF2CDA4-D776-4893-9D02-0CD58DDA637E}" destId="{3509CEE9-89CD-4458-AFF7-690CDACC0877}" srcOrd="1" destOrd="0" parTransId="{412CC7B9-2B20-4D3F-8708-DF1AD0833ACF}" sibTransId="{B3C52FFF-9D7C-412A-B11C-9F62DE70BEFE}"/>
    <dgm:cxn modelId="{9D20C11E-2918-43CC-AF58-990710D9BD79}" type="presOf" srcId="{42571FFA-AE40-4544-A849-D0659D0DDD6D}" destId="{B1361E62-48ED-43EA-88DC-66AAD540F92C}" srcOrd="0" destOrd="0" presId="urn:microsoft.com/office/officeart/2005/8/layout/vList2"/>
    <dgm:cxn modelId="{D5519E21-5395-492B-8207-8992B4B626C0}" type="presOf" srcId="{3509CEE9-89CD-4458-AFF7-690CDACC0877}" destId="{FE6D2842-0FA5-4F98-BEB6-A232FD8DDFB6}" srcOrd="0" destOrd="0" presId="urn:microsoft.com/office/officeart/2005/8/layout/vList2"/>
    <dgm:cxn modelId="{7DC85129-4B86-499C-A13F-E2BE181A5E46}" srcId="{3509CEE9-89CD-4458-AFF7-690CDACC0877}" destId="{1DF4140B-5552-4304-8A0E-D68C0251CBB3}" srcOrd="3" destOrd="0" parTransId="{537E5CA1-CFDE-464F-ABDF-04F29FCFAE7B}" sibTransId="{9F910235-3C6D-4BE2-A60C-D584F6AE0B73}"/>
    <dgm:cxn modelId="{E570382A-6371-4FD9-AE34-FCA7AFA18994}" type="presOf" srcId="{231030FF-F121-4911-9F9B-B71B96E6ABC1}" destId="{A3A33C27-DB69-445A-A16F-A5A315C5F24E}" srcOrd="0" destOrd="2" presId="urn:microsoft.com/office/officeart/2005/8/layout/vList2"/>
    <dgm:cxn modelId="{B679932D-6779-4D75-B18D-9158F030EE38}" type="presOf" srcId="{1DF4140B-5552-4304-8A0E-D68C0251CBB3}" destId="{A3A33C27-DB69-445A-A16F-A5A315C5F24E}" srcOrd="0" destOrd="3" presId="urn:microsoft.com/office/officeart/2005/8/layout/vList2"/>
    <dgm:cxn modelId="{932ADB2F-150F-49E9-9F27-5EF34259ACF8}" type="presOf" srcId="{BDB27CA9-1454-4AE8-B3A7-3234B85FD3C1}" destId="{5789072F-FA0A-4CFB-9902-8DEF6A397421}" srcOrd="0" destOrd="0" presId="urn:microsoft.com/office/officeart/2005/8/layout/vList2"/>
    <dgm:cxn modelId="{8C939C5D-5428-4B11-BCC1-815A94607986}" srcId="{7AF2CDA4-D776-4893-9D02-0CD58DDA637E}" destId="{42571FFA-AE40-4544-A849-D0659D0DDD6D}" srcOrd="0" destOrd="0" parTransId="{C02E5839-4C85-401B-B432-7950E06999FA}" sibTransId="{BAA24ACE-A3A7-465B-8CD8-10C20C4A61D3}"/>
    <dgm:cxn modelId="{99EC7742-EDAF-40C7-84C9-B1BADC4EF040}" srcId="{3509CEE9-89CD-4458-AFF7-690CDACC0877}" destId="{40E02C73-A971-4FC6-B22D-405AEDD75B56}" srcOrd="1" destOrd="0" parTransId="{C5EC62CF-ED61-4077-AE1F-8CA5CDEA6B0B}" sibTransId="{10AE3281-49FA-4B4A-B9D8-C4CA11874A1A}"/>
    <dgm:cxn modelId="{3599BA48-0649-42FC-8873-9BA9479C078F}" srcId="{7AF2CDA4-D776-4893-9D02-0CD58DDA637E}" destId="{BDB27CA9-1454-4AE8-B3A7-3234B85FD3C1}" srcOrd="2" destOrd="0" parTransId="{2AE688F4-1FDD-47F0-A64D-8FF34CA82941}" sibTransId="{062BB132-6586-48DE-B038-D1C99F72E1EA}"/>
    <dgm:cxn modelId="{56A9066D-3501-4574-AD0E-2165FD894C08}" type="presOf" srcId="{6DFD5D43-A9BD-4B3C-9562-A31C4989A580}" destId="{693AF8F2-7B16-422A-A445-3627642276CA}" srcOrd="0" destOrd="0" presId="urn:microsoft.com/office/officeart/2005/8/layout/vList2"/>
    <dgm:cxn modelId="{AC253F70-432E-4EAD-B3EE-2212CA04205E}" srcId="{42571FFA-AE40-4544-A849-D0659D0DDD6D}" destId="{6DFD5D43-A9BD-4B3C-9562-A31C4989A580}" srcOrd="0" destOrd="0" parTransId="{E6CFF452-0595-4936-AEFC-3892380884EE}" sibTransId="{25AE4327-1826-4823-902B-FEF212246A53}"/>
    <dgm:cxn modelId="{787A9383-4320-43B4-80BC-F1BFEB273E54}" srcId="{42571FFA-AE40-4544-A849-D0659D0DDD6D}" destId="{D69D363B-7E1A-4D16-A1AD-47D09371D447}" srcOrd="1" destOrd="0" parTransId="{45F20899-BFBE-4A4F-AD85-D6D8F0C86DB4}" sibTransId="{9B4B68CB-8C70-4E19-AD8C-5FF712B337CF}"/>
    <dgm:cxn modelId="{C494D285-90DE-476D-99D8-A3FFF6CE1188}" srcId="{3509CEE9-89CD-4458-AFF7-690CDACC0877}" destId="{B143675A-E64B-498B-880E-3948915BA8B9}" srcOrd="0" destOrd="0" parTransId="{6C90EA42-0C2D-4578-94A2-E586BA7BBA15}" sibTransId="{CD6A154D-7E17-49C1-8341-3A0495AD42C8}"/>
    <dgm:cxn modelId="{6A77078D-D345-4C5C-8FAD-FE2BBC5C8C1F}" type="presOf" srcId="{B143675A-E64B-498B-880E-3948915BA8B9}" destId="{A3A33C27-DB69-445A-A16F-A5A315C5F24E}" srcOrd="0" destOrd="0" presId="urn:microsoft.com/office/officeart/2005/8/layout/vList2"/>
    <dgm:cxn modelId="{41CEC396-698A-4DBA-AA30-AFF5A8D08D35}" srcId="{3509CEE9-89CD-4458-AFF7-690CDACC0877}" destId="{231030FF-F121-4911-9F9B-B71B96E6ABC1}" srcOrd="2" destOrd="0" parTransId="{5B2EEB63-312B-460E-851A-88DB223808AE}" sibTransId="{FF69746F-276B-4285-A49F-6E5B8BC0A9F3}"/>
    <dgm:cxn modelId="{7E0C89AE-3FBB-4FD1-B097-950EC5F70FBD}" type="presOf" srcId="{7AF2CDA4-D776-4893-9D02-0CD58DDA637E}" destId="{46243DA8-1DF3-4C99-B991-E3BA4C4ED1B0}" srcOrd="0" destOrd="0" presId="urn:microsoft.com/office/officeart/2005/8/layout/vList2"/>
    <dgm:cxn modelId="{5495CDC2-F446-4583-A291-D59319E40138}" type="presOf" srcId="{40E02C73-A971-4FC6-B22D-405AEDD75B56}" destId="{A3A33C27-DB69-445A-A16F-A5A315C5F24E}" srcOrd="0" destOrd="1" presId="urn:microsoft.com/office/officeart/2005/8/layout/vList2"/>
    <dgm:cxn modelId="{9B38C6D8-B491-414C-9C0C-D65E55E8F736}" type="presOf" srcId="{D69D363B-7E1A-4D16-A1AD-47D09371D447}" destId="{693AF8F2-7B16-422A-A445-3627642276CA}" srcOrd="0" destOrd="1" presId="urn:microsoft.com/office/officeart/2005/8/layout/vList2"/>
    <dgm:cxn modelId="{D7DDA079-2F13-4B4A-833D-ACABF3B6A8C5}" type="presParOf" srcId="{46243DA8-1DF3-4C99-B991-E3BA4C4ED1B0}" destId="{B1361E62-48ED-43EA-88DC-66AAD540F92C}" srcOrd="0" destOrd="0" presId="urn:microsoft.com/office/officeart/2005/8/layout/vList2"/>
    <dgm:cxn modelId="{22504A4D-8D6A-46A8-A499-6117C0ECCF19}" type="presParOf" srcId="{46243DA8-1DF3-4C99-B991-E3BA4C4ED1B0}" destId="{693AF8F2-7B16-422A-A445-3627642276CA}" srcOrd="1" destOrd="0" presId="urn:microsoft.com/office/officeart/2005/8/layout/vList2"/>
    <dgm:cxn modelId="{0CC86909-251E-4D64-85FA-7056E0E8FE67}" type="presParOf" srcId="{46243DA8-1DF3-4C99-B991-E3BA4C4ED1B0}" destId="{FE6D2842-0FA5-4F98-BEB6-A232FD8DDFB6}" srcOrd="2" destOrd="0" presId="urn:microsoft.com/office/officeart/2005/8/layout/vList2"/>
    <dgm:cxn modelId="{6BD1F03E-8747-4948-8E76-710C31BE509B}" type="presParOf" srcId="{46243DA8-1DF3-4C99-B991-E3BA4C4ED1B0}" destId="{A3A33C27-DB69-445A-A16F-A5A315C5F24E}" srcOrd="3" destOrd="0" presId="urn:microsoft.com/office/officeart/2005/8/layout/vList2"/>
    <dgm:cxn modelId="{6E7A3177-AAFE-4044-A103-60E3331EC39E}" type="presParOf" srcId="{46243DA8-1DF3-4C99-B991-E3BA4C4ED1B0}" destId="{5789072F-FA0A-4CFB-9902-8DEF6A3974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C7227F8-EFF3-4E5E-AD55-2CC3A587BB9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CD70247-9A08-4649-8F45-BDA4F7627DF8}">
      <dgm:prSet/>
      <dgm:spPr/>
      <dgm:t>
        <a:bodyPr/>
        <a:lstStyle/>
        <a:p>
          <a:r>
            <a:rPr lang="en-GB" b="1"/>
            <a:t>High nicotine exposure (often unnoticed)</a:t>
          </a:r>
          <a:endParaRPr lang="en-US"/>
        </a:p>
      </dgm:t>
    </dgm:pt>
    <dgm:pt modelId="{64E6C864-3F5F-45B4-9920-7C8C2B0895C5}" type="parTrans" cxnId="{B46C14C7-FACE-458C-A32D-6A182BE02321}">
      <dgm:prSet/>
      <dgm:spPr/>
      <dgm:t>
        <a:bodyPr/>
        <a:lstStyle/>
        <a:p>
          <a:endParaRPr lang="en-US"/>
        </a:p>
      </dgm:t>
    </dgm:pt>
    <dgm:pt modelId="{A757821A-CC66-4BB0-A731-A407C551C47D}" type="sibTrans" cxnId="{B46C14C7-FACE-458C-A32D-6A182BE02321}">
      <dgm:prSet/>
      <dgm:spPr/>
      <dgm:t>
        <a:bodyPr/>
        <a:lstStyle/>
        <a:p>
          <a:endParaRPr lang="en-US"/>
        </a:p>
      </dgm:t>
    </dgm:pt>
    <dgm:pt modelId="{5C7FA512-4532-42DA-9461-1F888EC12BF2}">
      <dgm:prSet/>
      <dgm:spPr/>
      <dgm:t>
        <a:bodyPr/>
        <a:lstStyle/>
        <a:p>
          <a:r>
            <a:rPr lang="en-GB"/>
            <a:t>Many people don’t realise:</a:t>
          </a:r>
          <a:endParaRPr lang="en-US"/>
        </a:p>
      </dgm:t>
    </dgm:pt>
    <dgm:pt modelId="{B03ECCAC-A394-40A2-B42A-8C9C532B7CCD}" type="parTrans" cxnId="{5E33931A-8381-45F9-B0DF-E0D908E6D211}">
      <dgm:prSet/>
      <dgm:spPr/>
      <dgm:t>
        <a:bodyPr/>
        <a:lstStyle/>
        <a:p>
          <a:endParaRPr lang="en-US"/>
        </a:p>
      </dgm:t>
    </dgm:pt>
    <dgm:pt modelId="{11A25CE8-66FF-4695-9E6B-94AE2369289C}" type="sibTrans" cxnId="{5E33931A-8381-45F9-B0DF-E0D908E6D211}">
      <dgm:prSet/>
      <dgm:spPr/>
      <dgm:t>
        <a:bodyPr/>
        <a:lstStyle/>
        <a:p>
          <a:endParaRPr lang="en-US"/>
        </a:p>
      </dgm:t>
    </dgm:pt>
    <dgm:pt modelId="{3C36723F-4B38-4BD5-B426-34C2B59582AD}">
      <dgm:prSet/>
      <dgm:spPr/>
      <dgm:t>
        <a:bodyPr/>
        <a:lstStyle/>
        <a:p>
          <a:r>
            <a:rPr lang="en-GB"/>
            <a:t>Some vapes contain as much nicotine as a pack of cigarettes (or more) </a:t>
          </a:r>
          <a:endParaRPr lang="en-US"/>
        </a:p>
      </dgm:t>
    </dgm:pt>
    <dgm:pt modelId="{BFAFE311-1557-47EF-82CB-6063EF136B94}" type="parTrans" cxnId="{346E9333-C15B-4DC7-9A7D-1584B1A2F0F8}">
      <dgm:prSet/>
      <dgm:spPr/>
      <dgm:t>
        <a:bodyPr/>
        <a:lstStyle/>
        <a:p>
          <a:endParaRPr lang="en-US"/>
        </a:p>
      </dgm:t>
    </dgm:pt>
    <dgm:pt modelId="{0B1F791B-EFA6-4AB0-BDBF-C29540B58DB5}" type="sibTrans" cxnId="{346E9333-C15B-4DC7-9A7D-1584B1A2F0F8}">
      <dgm:prSet/>
      <dgm:spPr/>
      <dgm:t>
        <a:bodyPr/>
        <a:lstStyle/>
        <a:p>
          <a:endParaRPr lang="en-US"/>
        </a:p>
      </dgm:t>
    </dgm:pt>
    <dgm:pt modelId="{0A5D7B02-A3FD-4E42-82D4-496764C28E15}">
      <dgm:prSet/>
      <dgm:spPr/>
      <dgm:t>
        <a:bodyPr/>
        <a:lstStyle/>
        <a:p>
          <a:r>
            <a:rPr lang="en-GB"/>
            <a:t>It’s easy to take many puffs without noticing </a:t>
          </a:r>
          <a:endParaRPr lang="en-US"/>
        </a:p>
      </dgm:t>
    </dgm:pt>
    <dgm:pt modelId="{E73AD46E-EAFA-4EA6-8345-08ADD9B3BD17}" type="parTrans" cxnId="{5E0F81B0-1953-473B-8FE7-8A146F725CEE}">
      <dgm:prSet/>
      <dgm:spPr/>
      <dgm:t>
        <a:bodyPr/>
        <a:lstStyle/>
        <a:p>
          <a:endParaRPr lang="en-US"/>
        </a:p>
      </dgm:t>
    </dgm:pt>
    <dgm:pt modelId="{6FB14267-1F1D-4B7F-9FD3-2372AA995260}" type="sibTrans" cxnId="{5E0F81B0-1953-473B-8FE7-8A146F725CEE}">
      <dgm:prSet/>
      <dgm:spPr/>
      <dgm:t>
        <a:bodyPr/>
        <a:lstStyle/>
        <a:p>
          <a:endParaRPr lang="en-US"/>
        </a:p>
      </dgm:t>
    </dgm:pt>
    <dgm:pt modelId="{7A3BC67D-80DE-47C9-9A41-4041FECBBE46}">
      <dgm:prSet/>
      <dgm:spPr>
        <a:solidFill>
          <a:srgbClr val="0070C0"/>
        </a:solidFill>
      </dgm:spPr>
      <dgm:t>
        <a:bodyPr/>
        <a:lstStyle/>
        <a:p>
          <a:r>
            <a:rPr lang="en-GB"/>
            <a:t>Result:</a:t>
          </a:r>
          <a:endParaRPr lang="en-US"/>
        </a:p>
      </dgm:t>
    </dgm:pt>
    <dgm:pt modelId="{1387027C-9115-4690-870C-340FAA8A3B37}" type="parTrans" cxnId="{7CC1A054-49BB-4149-BEC9-304EC76B2DAD}">
      <dgm:prSet/>
      <dgm:spPr/>
      <dgm:t>
        <a:bodyPr/>
        <a:lstStyle/>
        <a:p>
          <a:endParaRPr lang="en-US"/>
        </a:p>
      </dgm:t>
    </dgm:pt>
    <dgm:pt modelId="{0CD7AD3B-16D2-48B5-9AE6-2F4C056EFB4E}" type="sibTrans" cxnId="{7CC1A054-49BB-4149-BEC9-304EC76B2DAD}">
      <dgm:prSet/>
      <dgm:spPr/>
      <dgm:t>
        <a:bodyPr/>
        <a:lstStyle/>
        <a:p>
          <a:endParaRPr lang="en-US"/>
        </a:p>
      </dgm:t>
    </dgm:pt>
    <dgm:pt modelId="{C51D10A3-F182-44FE-84DB-122AD85D2186}">
      <dgm:prSet/>
      <dgm:spPr>
        <a:solidFill>
          <a:srgbClr val="0070C0"/>
        </a:solidFill>
      </dgm:spPr>
      <dgm:t>
        <a:bodyPr/>
        <a:lstStyle/>
        <a:p>
          <a:r>
            <a:rPr lang="en-GB" dirty="0"/>
            <a:t>Higher total nicotine intake </a:t>
          </a:r>
          <a:endParaRPr lang="en-US" dirty="0"/>
        </a:p>
      </dgm:t>
    </dgm:pt>
    <dgm:pt modelId="{C01EFA18-EA14-49D7-8EE8-FD275E59E991}" type="parTrans" cxnId="{F825EB15-DCDA-466E-97F3-5800003F3B82}">
      <dgm:prSet/>
      <dgm:spPr/>
      <dgm:t>
        <a:bodyPr/>
        <a:lstStyle/>
        <a:p>
          <a:endParaRPr lang="en-US"/>
        </a:p>
      </dgm:t>
    </dgm:pt>
    <dgm:pt modelId="{26C4E17D-258B-48F1-A165-D21A83BD18D0}" type="sibTrans" cxnId="{F825EB15-DCDA-466E-97F3-5800003F3B82}">
      <dgm:prSet/>
      <dgm:spPr/>
      <dgm:t>
        <a:bodyPr/>
        <a:lstStyle/>
        <a:p>
          <a:endParaRPr lang="en-US"/>
        </a:p>
      </dgm:t>
    </dgm:pt>
    <dgm:pt modelId="{EB07BD76-01FF-4FE8-9BD9-936B05D1DED9}">
      <dgm:prSet/>
      <dgm:spPr>
        <a:solidFill>
          <a:srgbClr val="0070C0"/>
        </a:solidFill>
      </dgm:spPr>
      <dgm:t>
        <a:bodyPr/>
        <a:lstStyle/>
        <a:p>
          <a:r>
            <a:rPr lang="en-GB"/>
            <a:t>Faster development of dependence </a:t>
          </a:r>
          <a:endParaRPr lang="en-US"/>
        </a:p>
      </dgm:t>
    </dgm:pt>
    <dgm:pt modelId="{02AF21AC-7A9B-4683-B360-1761A76A0DB4}" type="parTrans" cxnId="{DC1A60C2-A569-436F-85BA-17B410D92D7F}">
      <dgm:prSet/>
      <dgm:spPr/>
      <dgm:t>
        <a:bodyPr/>
        <a:lstStyle/>
        <a:p>
          <a:endParaRPr lang="en-US"/>
        </a:p>
      </dgm:t>
    </dgm:pt>
    <dgm:pt modelId="{1785CCE6-4809-42F9-896E-A7A1BFE731A0}" type="sibTrans" cxnId="{DC1A60C2-A569-436F-85BA-17B410D92D7F}">
      <dgm:prSet/>
      <dgm:spPr/>
      <dgm:t>
        <a:bodyPr/>
        <a:lstStyle/>
        <a:p>
          <a:endParaRPr lang="en-US"/>
        </a:p>
      </dgm:t>
    </dgm:pt>
    <dgm:pt modelId="{99764206-281C-420A-BA4F-573B9F8D9987}">
      <dgm:prSet/>
      <dgm:spPr>
        <a:solidFill>
          <a:schemeClr val="accent5">
            <a:lumMod val="75000"/>
          </a:schemeClr>
        </a:solidFill>
      </dgm:spPr>
      <dgm:t>
        <a:bodyPr/>
        <a:lstStyle/>
        <a:p>
          <a:r>
            <a:rPr lang="en-GB" b="1"/>
            <a:t>Greater vulnerability in younger brains</a:t>
          </a:r>
          <a:endParaRPr lang="en-US"/>
        </a:p>
      </dgm:t>
    </dgm:pt>
    <dgm:pt modelId="{8762166A-38CD-4DA3-8DC7-BFC4F73C2439}" type="parTrans" cxnId="{0B6AD568-90B5-44DA-AABA-FB37524A2E75}">
      <dgm:prSet/>
      <dgm:spPr/>
      <dgm:t>
        <a:bodyPr/>
        <a:lstStyle/>
        <a:p>
          <a:endParaRPr lang="en-US"/>
        </a:p>
      </dgm:t>
    </dgm:pt>
    <dgm:pt modelId="{55454F4B-D811-4312-82E6-53A9EE48FA83}" type="sibTrans" cxnId="{0B6AD568-90B5-44DA-AABA-FB37524A2E75}">
      <dgm:prSet/>
      <dgm:spPr/>
      <dgm:t>
        <a:bodyPr/>
        <a:lstStyle/>
        <a:p>
          <a:endParaRPr lang="en-US"/>
        </a:p>
      </dgm:t>
    </dgm:pt>
    <dgm:pt modelId="{23604FB6-83F8-4F38-A9A9-C5255FA73398}">
      <dgm:prSet/>
      <dgm:spPr>
        <a:solidFill>
          <a:schemeClr val="accent5">
            <a:lumMod val="75000"/>
          </a:schemeClr>
        </a:solidFill>
      </dgm:spPr>
      <dgm:t>
        <a:bodyPr/>
        <a:lstStyle/>
        <a:p>
          <a:r>
            <a:rPr lang="en-GB" dirty="0"/>
            <a:t>If someone starts young:</a:t>
          </a:r>
          <a:endParaRPr lang="en-US" dirty="0"/>
        </a:p>
      </dgm:t>
    </dgm:pt>
    <dgm:pt modelId="{86D9E550-E1FE-4F29-B647-F36BA3D4437A}" type="parTrans" cxnId="{CE0A23B4-8961-4AE4-9881-6DA932D537D2}">
      <dgm:prSet/>
      <dgm:spPr/>
      <dgm:t>
        <a:bodyPr/>
        <a:lstStyle/>
        <a:p>
          <a:endParaRPr lang="en-US"/>
        </a:p>
      </dgm:t>
    </dgm:pt>
    <dgm:pt modelId="{23182017-5FBF-4F88-B76B-548D1D43B203}" type="sibTrans" cxnId="{CE0A23B4-8961-4AE4-9881-6DA932D537D2}">
      <dgm:prSet/>
      <dgm:spPr/>
      <dgm:t>
        <a:bodyPr/>
        <a:lstStyle/>
        <a:p>
          <a:endParaRPr lang="en-US"/>
        </a:p>
      </dgm:t>
    </dgm:pt>
    <dgm:pt modelId="{10EF5E44-BD0D-4885-A1A0-CCAC7054FDD1}">
      <dgm:prSet/>
      <dgm:spPr>
        <a:solidFill>
          <a:schemeClr val="accent5">
            <a:lumMod val="75000"/>
          </a:schemeClr>
        </a:solidFill>
      </dgm:spPr>
      <dgm:t>
        <a:bodyPr/>
        <a:lstStyle/>
        <a:p>
          <a:r>
            <a:rPr lang="en-GB" dirty="0"/>
            <a:t>The </a:t>
          </a:r>
          <a:r>
            <a:rPr lang="en-GB" b="1" dirty="0"/>
            <a:t>prefrontal cortex</a:t>
          </a:r>
          <a:r>
            <a:rPr lang="en-GB" dirty="0"/>
            <a:t> is still developing </a:t>
          </a:r>
          <a:endParaRPr lang="en-US" dirty="0"/>
        </a:p>
      </dgm:t>
    </dgm:pt>
    <dgm:pt modelId="{A5C0F8F4-A981-4BA2-8AFA-F767BCF3C5E8}" type="parTrans" cxnId="{7E6C0E0A-B6D4-438C-9954-B1EF48A81355}">
      <dgm:prSet/>
      <dgm:spPr/>
      <dgm:t>
        <a:bodyPr/>
        <a:lstStyle/>
        <a:p>
          <a:endParaRPr lang="en-US"/>
        </a:p>
      </dgm:t>
    </dgm:pt>
    <dgm:pt modelId="{ED6D9F07-AF8F-4EEA-9DCC-3403B1DD2E6E}" type="sibTrans" cxnId="{7E6C0E0A-B6D4-438C-9954-B1EF48A81355}">
      <dgm:prSet/>
      <dgm:spPr/>
      <dgm:t>
        <a:bodyPr/>
        <a:lstStyle/>
        <a:p>
          <a:endParaRPr lang="en-US"/>
        </a:p>
      </dgm:t>
    </dgm:pt>
    <dgm:pt modelId="{4F6C5DE3-56D3-487A-805A-32BE1C296572}">
      <dgm:prSet/>
      <dgm:spPr>
        <a:solidFill>
          <a:schemeClr val="accent5">
            <a:lumMod val="75000"/>
          </a:schemeClr>
        </a:solidFill>
      </dgm:spPr>
      <dgm:t>
        <a:bodyPr/>
        <a:lstStyle/>
        <a:p>
          <a:r>
            <a:rPr lang="en-GB"/>
            <a:t>Addiction pathways are more easily “locked in” </a:t>
          </a:r>
          <a:endParaRPr lang="en-US"/>
        </a:p>
      </dgm:t>
    </dgm:pt>
    <dgm:pt modelId="{683F37A0-3BDF-4DCD-81C6-5428CAE420C1}" type="parTrans" cxnId="{A2661C31-00D7-426A-99D1-08D33F94CB0F}">
      <dgm:prSet/>
      <dgm:spPr/>
      <dgm:t>
        <a:bodyPr/>
        <a:lstStyle/>
        <a:p>
          <a:endParaRPr lang="en-US"/>
        </a:p>
      </dgm:t>
    </dgm:pt>
    <dgm:pt modelId="{9EE40904-DC04-436D-A4EF-5ACBBF6A8093}" type="sibTrans" cxnId="{A2661C31-00D7-426A-99D1-08D33F94CB0F}">
      <dgm:prSet/>
      <dgm:spPr/>
      <dgm:t>
        <a:bodyPr/>
        <a:lstStyle/>
        <a:p>
          <a:endParaRPr lang="en-US"/>
        </a:p>
      </dgm:t>
    </dgm:pt>
    <dgm:pt modelId="{4AB3A7BE-9E80-4992-BF04-B196E36E3963}">
      <dgm:prSet/>
      <dgm:spPr>
        <a:solidFill>
          <a:schemeClr val="accent5">
            <a:lumMod val="75000"/>
          </a:schemeClr>
        </a:solidFill>
      </dgm:spPr>
      <dgm:t>
        <a:bodyPr/>
        <a:lstStyle/>
        <a:p>
          <a:r>
            <a:rPr lang="en-GB"/>
            <a:t>This makes quitting harder later</a:t>
          </a:r>
          <a:endParaRPr lang="en-US"/>
        </a:p>
      </dgm:t>
    </dgm:pt>
    <dgm:pt modelId="{01192CE2-FD64-4840-81D8-9843310DC11B}" type="parTrans" cxnId="{5652D4CB-6BBF-476A-B34A-9E9B7805A3D4}">
      <dgm:prSet/>
      <dgm:spPr/>
      <dgm:t>
        <a:bodyPr/>
        <a:lstStyle/>
        <a:p>
          <a:endParaRPr lang="en-US"/>
        </a:p>
      </dgm:t>
    </dgm:pt>
    <dgm:pt modelId="{2D6C78EE-1C34-4D66-A586-1DD9A8C0538F}" type="sibTrans" cxnId="{5652D4CB-6BBF-476A-B34A-9E9B7805A3D4}">
      <dgm:prSet/>
      <dgm:spPr/>
      <dgm:t>
        <a:bodyPr/>
        <a:lstStyle/>
        <a:p>
          <a:endParaRPr lang="en-US"/>
        </a:p>
      </dgm:t>
    </dgm:pt>
    <dgm:pt modelId="{C6E87210-8A09-45FE-BDB9-3617C59D1857}" type="pres">
      <dgm:prSet presAssocID="{7C7227F8-EFF3-4E5E-AD55-2CC3A587BB93}" presName="diagram" presStyleCnt="0">
        <dgm:presLayoutVars>
          <dgm:dir/>
          <dgm:resizeHandles val="exact"/>
        </dgm:presLayoutVars>
      </dgm:prSet>
      <dgm:spPr/>
    </dgm:pt>
    <dgm:pt modelId="{A4960F46-35A1-466F-8827-4F60559449F3}" type="pres">
      <dgm:prSet presAssocID="{1CD70247-9A08-4649-8F45-BDA4F7627DF8}" presName="node" presStyleLbl="node1" presStyleIdx="0" presStyleCnt="12">
        <dgm:presLayoutVars>
          <dgm:bulletEnabled val="1"/>
        </dgm:presLayoutVars>
      </dgm:prSet>
      <dgm:spPr/>
    </dgm:pt>
    <dgm:pt modelId="{CDF05C65-F8D6-4123-9CD0-6E9383BA15A1}" type="pres">
      <dgm:prSet presAssocID="{A757821A-CC66-4BB0-A731-A407C551C47D}" presName="sibTrans" presStyleCnt="0"/>
      <dgm:spPr/>
    </dgm:pt>
    <dgm:pt modelId="{E505C331-C32B-46E2-841C-8D8096A129B3}" type="pres">
      <dgm:prSet presAssocID="{5C7FA512-4532-42DA-9461-1F888EC12BF2}" presName="node" presStyleLbl="node1" presStyleIdx="1" presStyleCnt="12">
        <dgm:presLayoutVars>
          <dgm:bulletEnabled val="1"/>
        </dgm:presLayoutVars>
      </dgm:prSet>
      <dgm:spPr/>
    </dgm:pt>
    <dgm:pt modelId="{C3B89A03-B657-4D98-99F0-A602FCB38444}" type="pres">
      <dgm:prSet presAssocID="{11A25CE8-66FF-4695-9E6B-94AE2369289C}" presName="sibTrans" presStyleCnt="0"/>
      <dgm:spPr/>
    </dgm:pt>
    <dgm:pt modelId="{E4E7968D-BEA6-44F1-96E5-E8783F348B74}" type="pres">
      <dgm:prSet presAssocID="{3C36723F-4B38-4BD5-B426-34C2B59582AD}" presName="node" presStyleLbl="node1" presStyleIdx="2" presStyleCnt="12">
        <dgm:presLayoutVars>
          <dgm:bulletEnabled val="1"/>
        </dgm:presLayoutVars>
      </dgm:prSet>
      <dgm:spPr/>
    </dgm:pt>
    <dgm:pt modelId="{4EE4C29B-27D8-4F6B-8A73-D41DA7DDEED5}" type="pres">
      <dgm:prSet presAssocID="{0B1F791B-EFA6-4AB0-BDBF-C29540B58DB5}" presName="sibTrans" presStyleCnt="0"/>
      <dgm:spPr/>
    </dgm:pt>
    <dgm:pt modelId="{E2F82582-0282-412F-850C-80FF792D1C25}" type="pres">
      <dgm:prSet presAssocID="{0A5D7B02-A3FD-4E42-82D4-496764C28E15}" presName="node" presStyleLbl="node1" presStyleIdx="3" presStyleCnt="12">
        <dgm:presLayoutVars>
          <dgm:bulletEnabled val="1"/>
        </dgm:presLayoutVars>
      </dgm:prSet>
      <dgm:spPr/>
    </dgm:pt>
    <dgm:pt modelId="{23AB9062-524D-49B5-91B7-DC49136E58E6}" type="pres">
      <dgm:prSet presAssocID="{6FB14267-1F1D-4B7F-9FD3-2372AA995260}" presName="sibTrans" presStyleCnt="0"/>
      <dgm:spPr/>
    </dgm:pt>
    <dgm:pt modelId="{586F116A-B521-41F0-888F-2A049925EC46}" type="pres">
      <dgm:prSet presAssocID="{7A3BC67D-80DE-47C9-9A41-4041FECBBE46}" presName="node" presStyleLbl="node1" presStyleIdx="4" presStyleCnt="12">
        <dgm:presLayoutVars>
          <dgm:bulletEnabled val="1"/>
        </dgm:presLayoutVars>
      </dgm:prSet>
      <dgm:spPr/>
    </dgm:pt>
    <dgm:pt modelId="{FCAA4891-B608-4286-96C6-CB04D098B23C}" type="pres">
      <dgm:prSet presAssocID="{0CD7AD3B-16D2-48B5-9AE6-2F4C056EFB4E}" presName="sibTrans" presStyleCnt="0"/>
      <dgm:spPr/>
    </dgm:pt>
    <dgm:pt modelId="{E76479B4-648C-4188-9967-C80CB2461319}" type="pres">
      <dgm:prSet presAssocID="{C51D10A3-F182-44FE-84DB-122AD85D2186}" presName="node" presStyleLbl="node1" presStyleIdx="5" presStyleCnt="12">
        <dgm:presLayoutVars>
          <dgm:bulletEnabled val="1"/>
        </dgm:presLayoutVars>
      </dgm:prSet>
      <dgm:spPr/>
    </dgm:pt>
    <dgm:pt modelId="{5125EA4B-990F-4598-8133-983CA56ED648}" type="pres">
      <dgm:prSet presAssocID="{26C4E17D-258B-48F1-A165-D21A83BD18D0}" presName="sibTrans" presStyleCnt="0"/>
      <dgm:spPr/>
    </dgm:pt>
    <dgm:pt modelId="{95A79689-51FE-44D3-A9AE-83674E8F700E}" type="pres">
      <dgm:prSet presAssocID="{EB07BD76-01FF-4FE8-9BD9-936B05D1DED9}" presName="node" presStyleLbl="node1" presStyleIdx="6" presStyleCnt="12">
        <dgm:presLayoutVars>
          <dgm:bulletEnabled val="1"/>
        </dgm:presLayoutVars>
      </dgm:prSet>
      <dgm:spPr/>
    </dgm:pt>
    <dgm:pt modelId="{05420B81-1E7A-4483-BD57-9A2ED2F04583}" type="pres">
      <dgm:prSet presAssocID="{1785CCE6-4809-42F9-896E-A7A1BFE731A0}" presName="sibTrans" presStyleCnt="0"/>
      <dgm:spPr/>
    </dgm:pt>
    <dgm:pt modelId="{41656BDB-690D-41C3-9A64-D5DF0044F84C}" type="pres">
      <dgm:prSet presAssocID="{99764206-281C-420A-BA4F-573B9F8D9987}" presName="node" presStyleLbl="node1" presStyleIdx="7" presStyleCnt="12">
        <dgm:presLayoutVars>
          <dgm:bulletEnabled val="1"/>
        </dgm:presLayoutVars>
      </dgm:prSet>
      <dgm:spPr/>
    </dgm:pt>
    <dgm:pt modelId="{89EEB3A6-A619-4280-BE83-13D0F6FE82C2}" type="pres">
      <dgm:prSet presAssocID="{55454F4B-D811-4312-82E6-53A9EE48FA83}" presName="sibTrans" presStyleCnt="0"/>
      <dgm:spPr/>
    </dgm:pt>
    <dgm:pt modelId="{4949815B-8CC0-4F54-B59D-C1239B7F2217}" type="pres">
      <dgm:prSet presAssocID="{23604FB6-83F8-4F38-A9A9-C5255FA73398}" presName="node" presStyleLbl="node1" presStyleIdx="8" presStyleCnt="12">
        <dgm:presLayoutVars>
          <dgm:bulletEnabled val="1"/>
        </dgm:presLayoutVars>
      </dgm:prSet>
      <dgm:spPr/>
    </dgm:pt>
    <dgm:pt modelId="{478A750C-6CCC-42AF-B500-1AF3D0419D70}" type="pres">
      <dgm:prSet presAssocID="{23182017-5FBF-4F88-B76B-548D1D43B203}" presName="sibTrans" presStyleCnt="0"/>
      <dgm:spPr/>
    </dgm:pt>
    <dgm:pt modelId="{225B8333-A11D-4B17-8522-14B753D1304B}" type="pres">
      <dgm:prSet presAssocID="{10EF5E44-BD0D-4885-A1A0-CCAC7054FDD1}" presName="node" presStyleLbl="node1" presStyleIdx="9" presStyleCnt="12">
        <dgm:presLayoutVars>
          <dgm:bulletEnabled val="1"/>
        </dgm:presLayoutVars>
      </dgm:prSet>
      <dgm:spPr/>
    </dgm:pt>
    <dgm:pt modelId="{F53988BD-A579-4767-9E82-1BB739D928BB}" type="pres">
      <dgm:prSet presAssocID="{ED6D9F07-AF8F-4EEA-9DCC-3403B1DD2E6E}" presName="sibTrans" presStyleCnt="0"/>
      <dgm:spPr/>
    </dgm:pt>
    <dgm:pt modelId="{7776CFC7-65E0-4242-B1A4-A833AC7DE193}" type="pres">
      <dgm:prSet presAssocID="{4F6C5DE3-56D3-487A-805A-32BE1C296572}" presName="node" presStyleLbl="node1" presStyleIdx="10" presStyleCnt="12">
        <dgm:presLayoutVars>
          <dgm:bulletEnabled val="1"/>
        </dgm:presLayoutVars>
      </dgm:prSet>
      <dgm:spPr/>
    </dgm:pt>
    <dgm:pt modelId="{F57B5299-D2F5-476C-898B-9AB4E8AECF9A}" type="pres">
      <dgm:prSet presAssocID="{9EE40904-DC04-436D-A4EF-5ACBBF6A8093}" presName="sibTrans" presStyleCnt="0"/>
      <dgm:spPr/>
    </dgm:pt>
    <dgm:pt modelId="{18932D07-E6BA-42DF-B73C-3ABB42F2964C}" type="pres">
      <dgm:prSet presAssocID="{4AB3A7BE-9E80-4992-BF04-B196E36E3963}" presName="node" presStyleLbl="node1" presStyleIdx="11" presStyleCnt="12">
        <dgm:presLayoutVars>
          <dgm:bulletEnabled val="1"/>
        </dgm:presLayoutVars>
      </dgm:prSet>
      <dgm:spPr/>
    </dgm:pt>
  </dgm:ptLst>
  <dgm:cxnLst>
    <dgm:cxn modelId="{D9B59000-DAD4-444D-A5BC-41655D8A2317}" type="presOf" srcId="{10EF5E44-BD0D-4885-A1A0-CCAC7054FDD1}" destId="{225B8333-A11D-4B17-8522-14B753D1304B}" srcOrd="0" destOrd="0" presId="urn:microsoft.com/office/officeart/2005/8/layout/default"/>
    <dgm:cxn modelId="{C3204C02-0677-4B50-8D7F-21127F8C0AD6}" type="presOf" srcId="{4F6C5DE3-56D3-487A-805A-32BE1C296572}" destId="{7776CFC7-65E0-4242-B1A4-A833AC7DE193}" srcOrd="0" destOrd="0" presId="urn:microsoft.com/office/officeart/2005/8/layout/default"/>
    <dgm:cxn modelId="{AB866704-7D21-4144-A867-D1359B929C43}" type="presOf" srcId="{EB07BD76-01FF-4FE8-9BD9-936B05D1DED9}" destId="{95A79689-51FE-44D3-A9AE-83674E8F700E}" srcOrd="0" destOrd="0" presId="urn:microsoft.com/office/officeart/2005/8/layout/default"/>
    <dgm:cxn modelId="{7E6C0E0A-B6D4-438C-9954-B1EF48A81355}" srcId="{7C7227F8-EFF3-4E5E-AD55-2CC3A587BB93}" destId="{10EF5E44-BD0D-4885-A1A0-CCAC7054FDD1}" srcOrd="9" destOrd="0" parTransId="{A5C0F8F4-A981-4BA2-8AFA-F767BCF3C5E8}" sibTransId="{ED6D9F07-AF8F-4EEA-9DCC-3403B1DD2E6E}"/>
    <dgm:cxn modelId="{F825EB15-DCDA-466E-97F3-5800003F3B82}" srcId="{7C7227F8-EFF3-4E5E-AD55-2CC3A587BB93}" destId="{C51D10A3-F182-44FE-84DB-122AD85D2186}" srcOrd="5" destOrd="0" parTransId="{C01EFA18-EA14-49D7-8EE8-FD275E59E991}" sibTransId="{26C4E17D-258B-48F1-A165-D21A83BD18D0}"/>
    <dgm:cxn modelId="{5E33931A-8381-45F9-B0DF-E0D908E6D211}" srcId="{7C7227F8-EFF3-4E5E-AD55-2CC3A587BB93}" destId="{5C7FA512-4532-42DA-9461-1F888EC12BF2}" srcOrd="1" destOrd="0" parTransId="{B03ECCAC-A394-40A2-B42A-8C9C532B7CCD}" sibTransId="{11A25CE8-66FF-4695-9E6B-94AE2369289C}"/>
    <dgm:cxn modelId="{E0D19124-8DFB-49D4-8EE6-ECAF3DED4099}" type="presOf" srcId="{0A5D7B02-A3FD-4E42-82D4-496764C28E15}" destId="{E2F82582-0282-412F-850C-80FF792D1C25}" srcOrd="0" destOrd="0" presId="urn:microsoft.com/office/officeart/2005/8/layout/default"/>
    <dgm:cxn modelId="{A2661C31-00D7-426A-99D1-08D33F94CB0F}" srcId="{7C7227F8-EFF3-4E5E-AD55-2CC3A587BB93}" destId="{4F6C5DE3-56D3-487A-805A-32BE1C296572}" srcOrd="10" destOrd="0" parTransId="{683F37A0-3BDF-4DCD-81C6-5428CAE420C1}" sibTransId="{9EE40904-DC04-436D-A4EF-5ACBBF6A8093}"/>
    <dgm:cxn modelId="{346E9333-C15B-4DC7-9A7D-1584B1A2F0F8}" srcId="{7C7227F8-EFF3-4E5E-AD55-2CC3A587BB93}" destId="{3C36723F-4B38-4BD5-B426-34C2B59582AD}" srcOrd="2" destOrd="0" parTransId="{BFAFE311-1557-47EF-82CB-6063EF136B94}" sibTransId="{0B1F791B-EFA6-4AB0-BDBF-C29540B58DB5}"/>
    <dgm:cxn modelId="{48D5C033-B0F5-4A8D-A77D-B0AA8CA70E91}" type="presOf" srcId="{1CD70247-9A08-4649-8F45-BDA4F7627DF8}" destId="{A4960F46-35A1-466F-8827-4F60559449F3}" srcOrd="0" destOrd="0" presId="urn:microsoft.com/office/officeart/2005/8/layout/default"/>
    <dgm:cxn modelId="{9EEB9734-3CDE-4546-9B44-9270B865EB3F}" type="presOf" srcId="{7C7227F8-EFF3-4E5E-AD55-2CC3A587BB93}" destId="{C6E87210-8A09-45FE-BDB9-3617C59D1857}" srcOrd="0" destOrd="0" presId="urn:microsoft.com/office/officeart/2005/8/layout/default"/>
    <dgm:cxn modelId="{A3CA1E44-D5E1-4FB3-A14D-4B93B6622ECA}" type="presOf" srcId="{23604FB6-83F8-4F38-A9A9-C5255FA73398}" destId="{4949815B-8CC0-4F54-B59D-C1239B7F2217}" srcOrd="0" destOrd="0" presId="urn:microsoft.com/office/officeart/2005/8/layout/default"/>
    <dgm:cxn modelId="{0B6AD568-90B5-44DA-AABA-FB37524A2E75}" srcId="{7C7227F8-EFF3-4E5E-AD55-2CC3A587BB93}" destId="{99764206-281C-420A-BA4F-573B9F8D9987}" srcOrd="7" destOrd="0" parTransId="{8762166A-38CD-4DA3-8DC7-BFC4F73C2439}" sibTransId="{55454F4B-D811-4312-82E6-53A9EE48FA83}"/>
    <dgm:cxn modelId="{5C7A174A-F0D7-4B0A-B7D4-4B1E03B69208}" type="presOf" srcId="{99764206-281C-420A-BA4F-573B9F8D9987}" destId="{41656BDB-690D-41C3-9A64-D5DF0044F84C}" srcOrd="0" destOrd="0" presId="urn:microsoft.com/office/officeart/2005/8/layout/default"/>
    <dgm:cxn modelId="{7CC1A054-49BB-4149-BEC9-304EC76B2DAD}" srcId="{7C7227F8-EFF3-4E5E-AD55-2CC3A587BB93}" destId="{7A3BC67D-80DE-47C9-9A41-4041FECBBE46}" srcOrd="4" destOrd="0" parTransId="{1387027C-9115-4690-870C-340FAA8A3B37}" sibTransId="{0CD7AD3B-16D2-48B5-9AE6-2F4C056EFB4E}"/>
    <dgm:cxn modelId="{02EF7656-C901-49C1-97B9-A0C3C4114575}" type="presOf" srcId="{C51D10A3-F182-44FE-84DB-122AD85D2186}" destId="{E76479B4-648C-4188-9967-C80CB2461319}" srcOrd="0" destOrd="0" presId="urn:microsoft.com/office/officeart/2005/8/layout/default"/>
    <dgm:cxn modelId="{DC20375A-D4BC-4D22-AF75-7721384F5B18}" type="presOf" srcId="{4AB3A7BE-9E80-4992-BF04-B196E36E3963}" destId="{18932D07-E6BA-42DF-B73C-3ABB42F2964C}" srcOrd="0" destOrd="0" presId="urn:microsoft.com/office/officeart/2005/8/layout/default"/>
    <dgm:cxn modelId="{2312B2A2-A128-47F5-A33D-F363F18B24DA}" type="presOf" srcId="{3C36723F-4B38-4BD5-B426-34C2B59582AD}" destId="{E4E7968D-BEA6-44F1-96E5-E8783F348B74}" srcOrd="0" destOrd="0" presId="urn:microsoft.com/office/officeart/2005/8/layout/default"/>
    <dgm:cxn modelId="{5E0F81B0-1953-473B-8FE7-8A146F725CEE}" srcId="{7C7227F8-EFF3-4E5E-AD55-2CC3A587BB93}" destId="{0A5D7B02-A3FD-4E42-82D4-496764C28E15}" srcOrd="3" destOrd="0" parTransId="{E73AD46E-EAFA-4EA6-8345-08ADD9B3BD17}" sibTransId="{6FB14267-1F1D-4B7F-9FD3-2372AA995260}"/>
    <dgm:cxn modelId="{CE0A23B4-8961-4AE4-9881-6DA932D537D2}" srcId="{7C7227F8-EFF3-4E5E-AD55-2CC3A587BB93}" destId="{23604FB6-83F8-4F38-A9A9-C5255FA73398}" srcOrd="8" destOrd="0" parTransId="{86D9E550-E1FE-4F29-B647-F36BA3D4437A}" sibTransId="{23182017-5FBF-4F88-B76B-548D1D43B203}"/>
    <dgm:cxn modelId="{DC1A60C2-A569-436F-85BA-17B410D92D7F}" srcId="{7C7227F8-EFF3-4E5E-AD55-2CC3A587BB93}" destId="{EB07BD76-01FF-4FE8-9BD9-936B05D1DED9}" srcOrd="6" destOrd="0" parTransId="{02AF21AC-7A9B-4683-B360-1761A76A0DB4}" sibTransId="{1785CCE6-4809-42F9-896E-A7A1BFE731A0}"/>
    <dgm:cxn modelId="{B46C14C7-FACE-458C-A32D-6A182BE02321}" srcId="{7C7227F8-EFF3-4E5E-AD55-2CC3A587BB93}" destId="{1CD70247-9A08-4649-8F45-BDA4F7627DF8}" srcOrd="0" destOrd="0" parTransId="{64E6C864-3F5F-45B4-9920-7C8C2B0895C5}" sibTransId="{A757821A-CC66-4BB0-A731-A407C551C47D}"/>
    <dgm:cxn modelId="{5652D4CB-6BBF-476A-B34A-9E9B7805A3D4}" srcId="{7C7227F8-EFF3-4E5E-AD55-2CC3A587BB93}" destId="{4AB3A7BE-9E80-4992-BF04-B196E36E3963}" srcOrd="11" destOrd="0" parTransId="{01192CE2-FD64-4840-81D8-9843310DC11B}" sibTransId="{2D6C78EE-1C34-4D66-A586-1DD9A8C0538F}"/>
    <dgm:cxn modelId="{E6AB4BDF-2708-4CA2-8D7D-7158220CEAB0}" type="presOf" srcId="{7A3BC67D-80DE-47C9-9A41-4041FECBBE46}" destId="{586F116A-B521-41F0-888F-2A049925EC46}" srcOrd="0" destOrd="0" presId="urn:microsoft.com/office/officeart/2005/8/layout/default"/>
    <dgm:cxn modelId="{37531EFE-7AE4-41F5-989D-7DD5C93DAA41}" type="presOf" srcId="{5C7FA512-4532-42DA-9461-1F888EC12BF2}" destId="{E505C331-C32B-46E2-841C-8D8096A129B3}" srcOrd="0" destOrd="0" presId="urn:microsoft.com/office/officeart/2005/8/layout/default"/>
    <dgm:cxn modelId="{7187AE09-C7AC-4708-8999-A0978CCEA445}" type="presParOf" srcId="{C6E87210-8A09-45FE-BDB9-3617C59D1857}" destId="{A4960F46-35A1-466F-8827-4F60559449F3}" srcOrd="0" destOrd="0" presId="urn:microsoft.com/office/officeart/2005/8/layout/default"/>
    <dgm:cxn modelId="{7E09A3A4-7FE0-45E4-9EDF-8F073E14CE57}" type="presParOf" srcId="{C6E87210-8A09-45FE-BDB9-3617C59D1857}" destId="{CDF05C65-F8D6-4123-9CD0-6E9383BA15A1}" srcOrd="1" destOrd="0" presId="urn:microsoft.com/office/officeart/2005/8/layout/default"/>
    <dgm:cxn modelId="{0DC8940B-F782-4B1A-8AD8-453753B2BFAB}" type="presParOf" srcId="{C6E87210-8A09-45FE-BDB9-3617C59D1857}" destId="{E505C331-C32B-46E2-841C-8D8096A129B3}" srcOrd="2" destOrd="0" presId="urn:microsoft.com/office/officeart/2005/8/layout/default"/>
    <dgm:cxn modelId="{43F9934B-3FC4-42E1-B6E9-E2B972D30448}" type="presParOf" srcId="{C6E87210-8A09-45FE-BDB9-3617C59D1857}" destId="{C3B89A03-B657-4D98-99F0-A602FCB38444}" srcOrd="3" destOrd="0" presId="urn:microsoft.com/office/officeart/2005/8/layout/default"/>
    <dgm:cxn modelId="{134FEF14-5D59-4D4D-A590-22422E4BCEE3}" type="presParOf" srcId="{C6E87210-8A09-45FE-BDB9-3617C59D1857}" destId="{E4E7968D-BEA6-44F1-96E5-E8783F348B74}" srcOrd="4" destOrd="0" presId="urn:microsoft.com/office/officeart/2005/8/layout/default"/>
    <dgm:cxn modelId="{52A1C247-66ED-447A-80C8-C37A41091645}" type="presParOf" srcId="{C6E87210-8A09-45FE-BDB9-3617C59D1857}" destId="{4EE4C29B-27D8-4F6B-8A73-D41DA7DDEED5}" srcOrd="5" destOrd="0" presId="urn:microsoft.com/office/officeart/2005/8/layout/default"/>
    <dgm:cxn modelId="{F1C40D96-E8F5-4175-8CAD-B7CAB9AF9263}" type="presParOf" srcId="{C6E87210-8A09-45FE-BDB9-3617C59D1857}" destId="{E2F82582-0282-412F-850C-80FF792D1C25}" srcOrd="6" destOrd="0" presId="urn:microsoft.com/office/officeart/2005/8/layout/default"/>
    <dgm:cxn modelId="{97BA5E21-1367-4EA5-AD16-7D4075DBEB1A}" type="presParOf" srcId="{C6E87210-8A09-45FE-BDB9-3617C59D1857}" destId="{23AB9062-524D-49B5-91B7-DC49136E58E6}" srcOrd="7" destOrd="0" presId="urn:microsoft.com/office/officeart/2005/8/layout/default"/>
    <dgm:cxn modelId="{7ACC4F9D-2FDE-4955-8A5D-E491CFD991EC}" type="presParOf" srcId="{C6E87210-8A09-45FE-BDB9-3617C59D1857}" destId="{586F116A-B521-41F0-888F-2A049925EC46}" srcOrd="8" destOrd="0" presId="urn:microsoft.com/office/officeart/2005/8/layout/default"/>
    <dgm:cxn modelId="{095BB6D5-9EF5-4074-A2B3-00DB24380E5C}" type="presParOf" srcId="{C6E87210-8A09-45FE-BDB9-3617C59D1857}" destId="{FCAA4891-B608-4286-96C6-CB04D098B23C}" srcOrd="9" destOrd="0" presId="urn:microsoft.com/office/officeart/2005/8/layout/default"/>
    <dgm:cxn modelId="{DDB88597-0D0E-4B59-8EF2-714B6B9C0353}" type="presParOf" srcId="{C6E87210-8A09-45FE-BDB9-3617C59D1857}" destId="{E76479B4-648C-4188-9967-C80CB2461319}" srcOrd="10" destOrd="0" presId="urn:microsoft.com/office/officeart/2005/8/layout/default"/>
    <dgm:cxn modelId="{67C76841-3D9A-43BC-872D-0478D5EB3497}" type="presParOf" srcId="{C6E87210-8A09-45FE-BDB9-3617C59D1857}" destId="{5125EA4B-990F-4598-8133-983CA56ED648}" srcOrd="11" destOrd="0" presId="urn:microsoft.com/office/officeart/2005/8/layout/default"/>
    <dgm:cxn modelId="{8DD3D31D-84D3-4065-96B2-826F6A4C9128}" type="presParOf" srcId="{C6E87210-8A09-45FE-BDB9-3617C59D1857}" destId="{95A79689-51FE-44D3-A9AE-83674E8F700E}" srcOrd="12" destOrd="0" presId="urn:microsoft.com/office/officeart/2005/8/layout/default"/>
    <dgm:cxn modelId="{4FF1D024-A35E-4854-AC93-FB29880F7A41}" type="presParOf" srcId="{C6E87210-8A09-45FE-BDB9-3617C59D1857}" destId="{05420B81-1E7A-4483-BD57-9A2ED2F04583}" srcOrd="13" destOrd="0" presId="urn:microsoft.com/office/officeart/2005/8/layout/default"/>
    <dgm:cxn modelId="{70E6F38A-3661-4634-B1F9-427F7338D998}" type="presParOf" srcId="{C6E87210-8A09-45FE-BDB9-3617C59D1857}" destId="{41656BDB-690D-41C3-9A64-D5DF0044F84C}" srcOrd="14" destOrd="0" presId="urn:microsoft.com/office/officeart/2005/8/layout/default"/>
    <dgm:cxn modelId="{E837B6DA-224F-4723-A050-FE25D411C03F}" type="presParOf" srcId="{C6E87210-8A09-45FE-BDB9-3617C59D1857}" destId="{89EEB3A6-A619-4280-BE83-13D0F6FE82C2}" srcOrd="15" destOrd="0" presId="urn:microsoft.com/office/officeart/2005/8/layout/default"/>
    <dgm:cxn modelId="{4F2801CF-AEAF-4DDA-9F7B-3B0A30E90CD2}" type="presParOf" srcId="{C6E87210-8A09-45FE-BDB9-3617C59D1857}" destId="{4949815B-8CC0-4F54-B59D-C1239B7F2217}" srcOrd="16" destOrd="0" presId="urn:microsoft.com/office/officeart/2005/8/layout/default"/>
    <dgm:cxn modelId="{AF875947-3054-4D29-AC6F-FDAC2B3531C6}" type="presParOf" srcId="{C6E87210-8A09-45FE-BDB9-3617C59D1857}" destId="{478A750C-6CCC-42AF-B500-1AF3D0419D70}" srcOrd="17" destOrd="0" presId="urn:microsoft.com/office/officeart/2005/8/layout/default"/>
    <dgm:cxn modelId="{43DD6ECF-7B9C-4EE7-AD3F-A96CD39C0E9B}" type="presParOf" srcId="{C6E87210-8A09-45FE-BDB9-3617C59D1857}" destId="{225B8333-A11D-4B17-8522-14B753D1304B}" srcOrd="18" destOrd="0" presId="urn:microsoft.com/office/officeart/2005/8/layout/default"/>
    <dgm:cxn modelId="{36109A92-E5B8-4F12-BEDE-5DB45CBE276D}" type="presParOf" srcId="{C6E87210-8A09-45FE-BDB9-3617C59D1857}" destId="{F53988BD-A579-4767-9E82-1BB739D928BB}" srcOrd="19" destOrd="0" presId="urn:microsoft.com/office/officeart/2005/8/layout/default"/>
    <dgm:cxn modelId="{DC4E2051-36B4-4173-A974-4E5240A2A4A8}" type="presParOf" srcId="{C6E87210-8A09-45FE-BDB9-3617C59D1857}" destId="{7776CFC7-65E0-4242-B1A4-A833AC7DE193}" srcOrd="20" destOrd="0" presId="urn:microsoft.com/office/officeart/2005/8/layout/default"/>
    <dgm:cxn modelId="{C4D04545-2A43-4903-80DA-5068672A2425}" type="presParOf" srcId="{C6E87210-8A09-45FE-BDB9-3617C59D1857}" destId="{F57B5299-D2F5-476C-898B-9AB4E8AECF9A}" srcOrd="21" destOrd="0" presId="urn:microsoft.com/office/officeart/2005/8/layout/default"/>
    <dgm:cxn modelId="{CB25DBA8-1D99-46AC-B8AF-3F57AEB08FA8}" type="presParOf" srcId="{C6E87210-8A09-45FE-BDB9-3617C59D1857}" destId="{18932D07-E6BA-42DF-B73C-3ABB42F2964C}"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59B256B-F45D-4B09-A921-C1EEB3B30352}"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5921D9CE-8C54-4004-B7C3-458558D41E88}">
      <dgm:prSet custT="1"/>
      <dgm:spPr/>
      <dgm:t>
        <a:bodyPr/>
        <a:lstStyle/>
        <a:p>
          <a:r>
            <a:rPr lang="en-GB" sz="2000" b="1" dirty="0"/>
            <a:t>1. Cravings and “thinking about it”</a:t>
          </a:r>
          <a:endParaRPr lang="en-US" sz="2000" dirty="0"/>
        </a:p>
      </dgm:t>
    </dgm:pt>
    <dgm:pt modelId="{346B8D30-59DD-4389-B396-C709CC762EFD}" type="parTrans" cxnId="{22E3E84B-2AE1-4A89-91BC-62041FCF7CB9}">
      <dgm:prSet/>
      <dgm:spPr/>
      <dgm:t>
        <a:bodyPr/>
        <a:lstStyle/>
        <a:p>
          <a:endParaRPr lang="en-US"/>
        </a:p>
      </dgm:t>
    </dgm:pt>
    <dgm:pt modelId="{B92DCAF0-9C47-4CA1-AC8B-9FFAB4247FC1}" type="sibTrans" cxnId="{22E3E84B-2AE1-4A89-91BC-62041FCF7CB9}">
      <dgm:prSet/>
      <dgm:spPr/>
      <dgm:t>
        <a:bodyPr/>
        <a:lstStyle/>
        <a:p>
          <a:endParaRPr lang="en-US"/>
        </a:p>
      </dgm:t>
    </dgm:pt>
    <dgm:pt modelId="{482682E8-8DB9-4AE7-983B-0D142D4CB7A9}">
      <dgm:prSet custT="1"/>
      <dgm:spPr/>
      <dgm:t>
        <a:bodyPr/>
        <a:lstStyle/>
        <a:p>
          <a:r>
            <a:rPr lang="en-GB" sz="1400" dirty="0"/>
            <a:t>You find yourself </a:t>
          </a:r>
          <a:r>
            <a:rPr lang="en-GB" sz="1400" b="1" dirty="0"/>
            <a:t>wanting a vape regularly, </a:t>
          </a:r>
          <a:r>
            <a:rPr lang="en-GB" sz="1400" dirty="0"/>
            <a:t>thinking things like: </a:t>
          </a:r>
          <a:r>
            <a:rPr lang="en-GB" sz="1400" i="1" dirty="0"/>
            <a:t>“When can I vape next?”</a:t>
          </a:r>
          <a:r>
            <a:rPr lang="en-GB" sz="1400" dirty="0"/>
            <a:t> or feeling a mental pull in certain situations (after meals, stress, boredom). </a:t>
          </a:r>
          <a:endParaRPr lang="en-US" sz="1400" dirty="0"/>
        </a:p>
      </dgm:t>
    </dgm:pt>
    <dgm:pt modelId="{EDEA108F-490D-4353-BB07-982B626AE2C5}" type="parTrans" cxnId="{FCBF7A63-48FB-46FD-BA1C-FBA60DD377C3}">
      <dgm:prSet/>
      <dgm:spPr/>
      <dgm:t>
        <a:bodyPr/>
        <a:lstStyle/>
        <a:p>
          <a:endParaRPr lang="en-US"/>
        </a:p>
      </dgm:t>
    </dgm:pt>
    <dgm:pt modelId="{C4AA59B1-58FD-461F-BC4C-DC9A1C5B809F}" type="sibTrans" cxnId="{FCBF7A63-48FB-46FD-BA1C-FBA60DD377C3}">
      <dgm:prSet/>
      <dgm:spPr/>
      <dgm:t>
        <a:bodyPr/>
        <a:lstStyle/>
        <a:p>
          <a:endParaRPr lang="en-US"/>
        </a:p>
      </dgm:t>
    </dgm:pt>
    <dgm:pt modelId="{21A4F5D0-9FDA-4F0A-B10E-1FC3864F07FB}">
      <dgm:prSet custT="1"/>
      <dgm:spPr/>
      <dgm:t>
        <a:bodyPr/>
        <a:lstStyle/>
        <a:p>
          <a:r>
            <a:rPr lang="en-GB" sz="1800" dirty="0"/>
            <a:t>This reflects changes in </a:t>
          </a:r>
          <a:r>
            <a:rPr lang="en-GB" sz="1800" b="1" dirty="0"/>
            <a:t>dopamine</a:t>
          </a:r>
          <a:r>
            <a:rPr lang="en-GB" sz="1800" dirty="0"/>
            <a:t> and the brain’s reward system</a:t>
          </a:r>
          <a:endParaRPr lang="en-US" sz="1800" dirty="0"/>
        </a:p>
      </dgm:t>
    </dgm:pt>
    <dgm:pt modelId="{3BBC88B7-CF8C-403D-8DE2-36F4495697DE}" type="parTrans" cxnId="{CD284187-4B95-417B-B4DE-6198EE49A81E}">
      <dgm:prSet/>
      <dgm:spPr/>
      <dgm:t>
        <a:bodyPr/>
        <a:lstStyle/>
        <a:p>
          <a:endParaRPr lang="en-US"/>
        </a:p>
      </dgm:t>
    </dgm:pt>
    <dgm:pt modelId="{56F05BB0-DF17-4645-BD2A-4222CACD0C41}" type="sibTrans" cxnId="{CD284187-4B95-417B-B4DE-6198EE49A81E}">
      <dgm:prSet/>
      <dgm:spPr/>
      <dgm:t>
        <a:bodyPr/>
        <a:lstStyle/>
        <a:p>
          <a:endParaRPr lang="en-US"/>
        </a:p>
      </dgm:t>
    </dgm:pt>
    <dgm:pt modelId="{9EA45548-EF92-43CF-B803-E5560E21C1BA}">
      <dgm:prSet custT="1"/>
      <dgm:spPr>
        <a:solidFill>
          <a:schemeClr val="accent4">
            <a:lumMod val="75000"/>
          </a:schemeClr>
        </a:solidFill>
      </dgm:spPr>
      <dgm:t>
        <a:bodyPr/>
        <a:lstStyle/>
        <a:p>
          <a:r>
            <a:rPr lang="en-GB" sz="2000" b="1" dirty="0"/>
            <a:t>2. Increasing frequency</a:t>
          </a:r>
          <a:endParaRPr lang="en-US" sz="2000" dirty="0"/>
        </a:p>
      </dgm:t>
    </dgm:pt>
    <dgm:pt modelId="{744AB0A3-6591-4E4B-AAAE-7562558B350C}" type="parTrans" cxnId="{CA70593B-B0E8-4BF4-B17C-4E67E58C0834}">
      <dgm:prSet/>
      <dgm:spPr/>
      <dgm:t>
        <a:bodyPr/>
        <a:lstStyle/>
        <a:p>
          <a:endParaRPr lang="en-US"/>
        </a:p>
      </dgm:t>
    </dgm:pt>
    <dgm:pt modelId="{5F7918F9-C468-4ACB-A041-C698C2EE5A51}" type="sibTrans" cxnId="{CA70593B-B0E8-4BF4-B17C-4E67E58C0834}">
      <dgm:prSet/>
      <dgm:spPr/>
      <dgm:t>
        <a:bodyPr/>
        <a:lstStyle/>
        <a:p>
          <a:endParaRPr lang="en-US"/>
        </a:p>
      </dgm:t>
    </dgm:pt>
    <dgm:pt modelId="{7D8D740D-CFC0-49F4-BDB9-98763B5313B9}">
      <dgm:prSet/>
      <dgm:spPr>
        <a:solidFill>
          <a:schemeClr val="accent4">
            <a:lumMod val="75000"/>
          </a:schemeClr>
        </a:solidFill>
      </dgm:spPr>
      <dgm:t>
        <a:bodyPr/>
        <a:lstStyle/>
        <a:p>
          <a:r>
            <a:rPr lang="en-GB" dirty="0"/>
            <a:t>Vaping more often than before - reaching for it automatically without thinking and using it throughout the day instead of occasionally. </a:t>
          </a:r>
          <a:endParaRPr lang="en-US" dirty="0"/>
        </a:p>
      </dgm:t>
    </dgm:pt>
    <dgm:pt modelId="{FD54BD4A-D41D-4E25-998A-2907568A2769}" type="parTrans" cxnId="{0DBA13FE-4129-4EBE-83D5-ABF2BB316C45}">
      <dgm:prSet/>
      <dgm:spPr/>
      <dgm:t>
        <a:bodyPr/>
        <a:lstStyle/>
        <a:p>
          <a:endParaRPr lang="en-US"/>
        </a:p>
      </dgm:t>
    </dgm:pt>
    <dgm:pt modelId="{4192FFF6-0E86-421A-A5D6-92FBEC2E650B}" type="sibTrans" cxnId="{0DBA13FE-4129-4EBE-83D5-ABF2BB316C45}">
      <dgm:prSet/>
      <dgm:spPr/>
      <dgm:t>
        <a:bodyPr/>
        <a:lstStyle/>
        <a:p>
          <a:endParaRPr lang="en-US"/>
        </a:p>
      </dgm:t>
    </dgm:pt>
    <dgm:pt modelId="{7857B757-4F35-481C-BE5C-E0BF8199FEB2}">
      <dgm:prSet custT="1"/>
      <dgm:spPr>
        <a:solidFill>
          <a:schemeClr val="accent4">
            <a:lumMod val="75000"/>
          </a:schemeClr>
        </a:solidFill>
      </dgm:spPr>
      <dgm:t>
        <a:bodyPr/>
        <a:lstStyle/>
        <a:p>
          <a:r>
            <a:rPr lang="en-GB" sz="2000" dirty="0"/>
            <a:t>A key early sign: it becomes a </a:t>
          </a:r>
          <a:r>
            <a:rPr lang="en-GB" sz="2000" b="1" dirty="0"/>
            <a:t>default behaviour</a:t>
          </a:r>
          <a:endParaRPr lang="en-US" sz="2000" dirty="0"/>
        </a:p>
      </dgm:t>
    </dgm:pt>
    <dgm:pt modelId="{29D080A9-4ADF-4F6E-9A23-9752EB19263C}" type="parTrans" cxnId="{69E1CA29-E09B-414F-911B-F780E14120EE}">
      <dgm:prSet/>
      <dgm:spPr/>
      <dgm:t>
        <a:bodyPr/>
        <a:lstStyle/>
        <a:p>
          <a:endParaRPr lang="en-US"/>
        </a:p>
      </dgm:t>
    </dgm:pt>
    <dgm:pt modelId="{91D7F570-5CA6-47D3-AC0D-2D9969FA2B18}" type="sibTrans" cxnId="{69E1CA29-E09B-414F-911B-F780E14120EE}">
      <dgm:prSet/>
      <dgm:spPr/>
      <dgm:t>
        <a:bodyPr/>
        <a:lstStyle/>
        <a:p>
          <a:endParaRPr lang="en-US"/>
        </a:p>
      </dgm:t>
    </dgm:pt>
    <dgm:pt modelId="{1437A328-0739-478F-A348-2818C99760B2}" type="pres">
      <dgm:prSet presAssocID="{659B256B-F45D-4B09-A921-C1EEB3B30352}" presName="Name0" presStyleCnt="0">
        <dgm:presLayoutVars>
          <dgm:dir/>
          <dgm:resizeHandles val="exact"/>
        </dgm:presLayoutVars>
      </dgm:prSet>
      <dgm:spPr/>
    </dgm:pt>
    <dgm:pt modelId="{2105A0DC-88BB-4ED4-8E6C-FAC31413E459}" type="pres">
      <dgm:prSet presAssocID="{5921D9CE-8C54-4004-B7C3-458558D41E88}" presName="node" presStyleLbl="node1" presStyleIdx="0" presStyleCnt="6">
        <dgm:presLayoutVars>
          <dgm:bulletEnabled val="1"/>
        </dgm:presLayoutVars>
      </dgm:prSet>
      <dgm:spPr/>
    </dgm:pt>
    <dgm:pt modelId="{C7BCA0F1-0E76-44AF-A6D1-8509E867D811}" type="pres">
      <dgm:prSet presAssocID="{B92DCAF0-9C47-4CA1-AC8B-9FFAB4247FC1}" presName="sibTrans" presStyleLbl="sibTrans1D1" presStyleIdx="0" presStyleCnt="5"/>
      <dgm:spPr/>
    </dgm:pt>
    <dgm:pt modelId="{BC494181-8576-4A19-920F-A6DCF04C71C5}" type="pres">
      <dgm:prSet presAssocID="{B92DCAF0-9C47-4CA1-AC8B-9FFAB4247FC1}" presName="connectorText" presStyleLbl="sibTrans1D1" presStyleIdx="0" presStyleCnt="5"/>
      <dgm:spPr/>
    </dgm:pt>
    <dgm:pt modelId="{1C11F362-98FB-4AFC-845C-ADC119509D68}" type="pres">
      <dgm:prSet presAssocID="{482682E8-8DB9-4AE7-983B-0D142D4CB7A9}" presName="node" presStyleLbl="node1" presStyleIdx="1" presStyleCnt="6">
        <dgm:presLayoutVars>
          <dgm:bulletEnabled val="1"/>
        </dgm:presLayoutVars>
      </dgm:prSet>
      <dgm:spPr/>
    </dgm:pt>
    <dgm:pt modelId="{2A7E55C0-027E-4B56-948E-49D541653A88}" type="pres">
      <dgm:prSet presAssocID="{C4AA59B1-58FD-461F-BC4C-DC9A1C5B809F}" presName="sibTrans" presStyleLbl="sibTrans1D1" presStyleIdx="1" presStyleCnt="5"/>
      <dgm:spPr/>
    </dgm:pt>
    <dgm:pt modelId="{4C37F31C-878A-4507-B9D8-A9A30C2AB5F1}" type="pres">
      <dgm:prSet presAssocID="{C4AA59B1-58FD-461F-BC4C-DC9A1C5B809F}" presName="connectorText" presStyleLbl="sibTrans1D1" presStyleIdx="1" presStyleCnt="5"/>
      <dgm:spPr/>
    </dgm:pt>
    <dgm:pt modelId="{FB11AA25-A370-4690-A7D3-01945C81FFA9}" type="pres">
      <dgm:prSet presAssocID="{21A4F5D0-9FDA-4F0A-B10E-1FC3864F07FB}" presName="node" presStyleLbl="node1" presStyleIdx="2" presStyleCnt="6">
        <dgm:presLayoutVars>
          <dgm:bulletEnabled val="1"/>
        </dgm:presLayoutVars>
      </dgm:prSet>
      <dgm:spPr/>
    </dgm:pt>
    <dgm:pt modelId="{98F2174F-5F8E-4A89-AA31-95AA82018BB1}" type="pres">
      <dgm:prSet presAssocID="{56F05BB0-DF17-4645-BD2A-4222CACD0C41}" presName="sibTrans" presStyleLbl="sibTrans1D1" presStyleIdx="2" presStyleCnt="5"/>
      <dgm:spPr/>
    </dgm:pt>
    <dgm:pt modelId="{704EB147-F3FD-4DA3-9B98-E63EEAC3A4B0}" type="pres">
      <dgm:prSet presAssocID="{56F05BB0-DF17-4645-BD2A-4222CACD0C41}" presName="connectorText" presStyleLbl="sibTrans1D1" presStyleIdx="2" presStyleCnt="5"/>
      <dgm:spPr/>
    </dgm:pt>
    <dgm:pt modelId="{DF004FB1-43A0-42EA-9024-B092F03569B8}" type="pres">
      <dgm:prSet presAssocID="{9EA45548-EF92-43CF-B803-E5560E21C1BA}" presName="node" presStyleLbl="node1" presStyleIdx="3" presStyleCnt="6">
        <dgm:presLayoutVars>
          <dgm:bulletEnabled val="1"/>
        </dgm:presLayoutVars>
      </dgm:prSet>
      <dgm:spPr/>
    </dgm:pt>
    <dgm:pt modelId="{1118C0FF-6204-4ED1-8890-79E03A774C64}" type="pres">
      <dgm:prSet presAssocID="{5F7918F9-C468-4ACB-A041-C698C2EE5A51}" presName="sibTrans" presStyleLbl="sibTrans1D1" presStyleIdx="3" presStyleCnt="5"/>
      <dgm:spPr/>
    </dgm:pt>
    <dgm:pt modelId="{9AE4AF4A-E5CF-417A-8D8A-EEF66E6CE2ED}" type="pres">
      <dgm:prSet presAssocID="{5F7918F9-C468-4ACB-A041-C698C2EE5A51}" presName="connectorText" presStyleLbl="sibTrans1D1" presStyleIdx="3" presStyleCnt="5"/>
      <dgm:spPr/>
    </dgm:pt>
    <dgm:pt modelId="{4CC80998-C498-43D6-A726-17179436FA2E}" type="pres">
      <dgm:prSet presAssocID="{7D8D740D-CFC0-49F4-BDB9-98763B5313B9}" presName="node" presStyleLbl="node1" presStyleIdx="4" presStyleCnt="6">
        <dgm:presLayoutVars>
          <dgm:bulletEnabled val="1"/>
        </dgm:presLayoutVars>
      </dgm:prSet>
      <dgm:spPr/>
    </dgm:pt>
    <dgm:pt modelId="{EDFE80EB-129C-451D-ABE0-61B73686C9BB}" type="pres">
      <dgm:prSet presAssocID="{4192FFF6-0E86-421A-A5D6-92FBEC2E650B}" presName="sibTrans" presStyleLbl="sibTrans1D1" presStyleIdx="4" presStyleCnt="5"/>
      <dgm:spPr/>
    </dgm:pt>
    <dgm:pt modelId="{451353E2-2F5D-43C2-91C1-FB8E0418B644}" type="pres">
      <dgm:prSet presAssocID="{4192FFF6-0E86-421A-A5D6-92FBEC2E650B}" presName="connectorText" presStyleLbl="sibTrans1D1" presStyleIdx="4" presStyleCnt="5"/>
      <dgm:spPr/>
    </dgm:pt>
    <dgm:pt modelId="{B2D7EB80-D8CD-42C8-9E4B-D0E17CE0EC14}" type="pres">
      <dgm:prSet presAssocID="{7857B757-4F35-481C-BE5C-E0BF8199FEB2}" presName="node" presStyleLbl="node1" presStyleIdx="5" presStyleCnt="6">
        <dgm:presLayoutVars>
          <dgm:bulletEnabled val="1"/>
        </dgm:presLayoutVars>
      </dgm:prSet>
      <dgm:spPr/>
    </dgm:pt>
  </dgm:ptLst>
  <dgm:cxnLst>
    <dgm:cxn modelId="{22F2D906-86E4-4045-B817-FB7583008CF3}" type="presOf" srcId="{659B256B-F45D-4B09-A921-C1EEB3B30352}" destId="{1437A328-0739-478F-A348-2818C99760B2}" srcOrd="0" destOrd="0" presId="urn:microsoft.com/office/officeart/2016/7/layout/RepeatingBendingProcessNew"/>
    <dgm:cxn modelId="{45B59C19-7A6E-4A20-9F30-26416109C4BC}" type="presOf" srcId="{56F05BB0-DF17-4645-BD2A-4222CACD0C41}" destId="{704EB147-F3FD-4DA3-9B98-E63EEAC3A4B0}" srcOrd="1" destOrd="0" presId="urn:microsoft.com/office/officeart/2016/7/layout/RepeatingBendingProcessNew"/>
    <dgm:cxn modelId="{55C6DD20-3E85-413F-BAE0-FBA48C7CE635}" type="presOf" srcId="{B92DCAF0-9C47-4CA1-AC8B-9FFAB4247FC1}" destId="{BC494181-8576-4A19-920F-A6DCF04C71C5}" srcOrd="1" destOrd="0" presId="urn:microsoft.com/office/officeart/2016/7/layout/RepeatingBendingProcessNew"/>
    <dgm:cxn modelId="{65AA6922-56CB-4715-8761-C699B3CD3084}" type="presOf" srcId="{4192FFF6-0E86-421A-A5D6-92FBEC2E650B}" destId="{EDFE80EB-129C-451D-ABE0-61B73686C9BB}" srcOrd="0" destOrd="0" presId="urn:microsoft.com/office/officeart/2016/7/layout/RepeatingBendingProcessNew"/>
    <dgm:cxn modelId="{69E1CA29-E09B-414F-911B-F780E14120EE}" srcId="{659B256B-F45D-4B09-A921-C1EEB3B30352}" destId="{7857B757-4F35-481C-BE5C-E0BF8199FEB2}" srcOrd="5" destOrd="0" parTransId="{29D080A9-4ADF-4F6E-9A23-9752EB19263C}" sibTransId="{91D7F570-5CA6-47D3-AC0D-2D9969FA2B18}"/>
    <dgm:cxn modelId="{CA70593B-B0E8-4BF4-B17C-4E67E58C0834}" srcId="{659B256B-F45D-4B09-A921-C1EEB3B30352}" destId="{9EA45548-EF92-43CF-B803-E5560E21C1BA}" srcOrd="3" destOrd="0" parTransId="{744AB0A3-6591-4E4B-AAAE-7562558B350C}" sibTransId="{5F7918F9-C468-4ACB-A041-C698C2EE5A51}"/>
    <dgm:cxn modelId="{FCBF7A63-48FB-46FD-BA1C-FBA60DD377C3}" srcId="{659B256B-F45D-4B09-A921-C1EEB3B30352}" destId="{482682E8-8DB9-4AE7-983B-0D142D4CB7A9}" srcOrd="1" destOrd="0" parTransId="{EDEA108F-490D-4353-BB07-982B626AE2C5}" sibTransId="{C4AA59B1-58FD-461F-BC4C-DC9A1C5B809F}"/>
    <dgm:cxn modelId="{22E3E84B-2AE1-4A89-91BC-62041FCF7CB9}" srcId="{659B256B-F45D-4B09-A921-C1EEB3B30352}" destId="{5921D9CE-8C54-4004-B7C3-458558D41E88}" srcOrd="0" destOrd="0" parTransId="{346B8D30-59DD-4389-B396-C709CC762EFD}" sibTransId="{B92DCAF0-9C47-4CA1-AC8B-9FFAB4247FC1}"/>
    <dgm:cxn modelId="{C8D8DC52-5156-4403-AD4A-7DB95D3F950A}" type="presOf" srcId="{4192FFF6-0E86-421A-A5D6-92FBEC2E650B}" destId="{451353E2-2F5D-43C2-91C1-FB8E0418B644}" srcOrd="1" destOrd="0" presId="urn:microsoft.com/office/officeart/2016/7/layout/RepeatingBendingProcessNew"/>
    <dgm:cxn modelId="{C63E3A7E-A667-4345-9DB7-DB4D76A36F4F}" type="presOf" srcId="{5F7918F9-C468-4ACB-A041-C698C2EE5A51}" destId="{9AE4AF4A-E5CF-417A-8D8A-EEF66E6CE2ED}" srcOrd="1" destOrd="0" presId="urn:microsoft.com/office/officeart/2016/7/layout/RepeatingBendingProcessNew"/>
    <dgm:cxn modelId="{4FB1547F-AFB6-4D3B-9806-8B919910ACEA}" type="presOf" srcId="{482682E8-8DB9-4AE7-983B-0D142D4CB7A9}" destId="{1C11F362-98FB-4AFC-845C-ADC119509D68}" srcOrd="0" destOrd="0" presId="urn:microsoft.com/office/officeart/2016/7/layout/RepeatingBendingProcessNew"/>
    <dgm:cxn modelId="{CD284187-4B95-417B-B4DE-6198EE49A81E}" srcId="{659B256B-F45D-4B09-A921-C1EEB3B30352}" destId="{21A4F5D0-9FDA-4F0A-B10E-1FC3864F07FB}" srcOrd="2" destOrd="0" parTransId="{3BBC88B7-CF8C-403D-8DE2-36F4495697DE}" sibTransId="{56F05BB0-DF17-4645-BD2A-4222CACD0C41}"/>
    <dgm:cxn modelId="{BDA3F887-73D5-49CA-936D-6C5F2C3AAFE8}" type="presOf" srcId="{5F7918F9-C468-4ACB-A041-C698C2EE5A51}" destId="{1118C0FF-6204-4ED1-8890-79E03A774C64}" srcOrd="0" destOrd="0" presId="urn:microsoft.com/office/officeart/2016/7/layout/RepeatingBendingProcessNew"/>
    <dgm:cxn modelId="{437A9593-D1DE-430A-A9E5-12202BC4C09E}" type="presOf" srcId="{5921D9CE-8C54-4004-B7C3-458558D41E88}" destId="{2105A0DC-88BB-4ED4-8E6C-FAC31413E459}" srcOrd="0" destOrd="0" presId="urn:microsoft.com/office/officeart/2016/7/layout/RepeatingBendingProcessNew"/>
    <dgm:cxn modelId="{E06E109C-9BE0-4F68-93F2-6690783047DF}" type="presOf" srcId="{B92DCAF0-9C47-4CA1-AC8B-9FFAB4247FC1}" destId="{C7BCA0F1-0E76-44AF-A6D1-8509E867D811}" srcOrd="0" destOrd="0" presId="urn:microsoft.com/office/officeart/2016/7/layout/RepeatingBendingProcessNew"/>
    <dgm:cxn modelId="{AF6F2E9F-7888-4D06-AF41-EE01AE844BD4}" type="presOf" srcId="{7857B757-4F35-481C-BE5C-E0BF8199FEB2}" destId="{B2D7EB80-D8CD-42C8-9E4B-D0E17CE0EC14}" srcOrd="0" destOrd="0" presId="urn:microsoft.com/office/officeart/2016/7/layout/RepeatingBendingProcessNew"/>
    <dgm:cxn modelId="{8CE0DDAC-2994-480B-80A8-EEDD2D37E2CD}" type="presOf" srcId="{56F05BB0-DF17-4645-BD2A-4222CACD0C41}" destId="{98F2174F-5F8E-4A89-AA31-95AA82018BB1}" srcOrd="0" destOrd="0" presId="urn:microsoft.com/office/officeart/2016/7/layout/RepeatingBendingProcessNew"/>
    <dgm:cxn modelId="{CC2573C0-F009-4A13-8F0B-0F61B414C9D9}" type="presOf" srcId="{C4AA59B1-58FD-461F-BC4C-DC9A1C5B809F}" destId="{4C37F31C-878A-4507-B9D8-A9A30C2AB5F1}" srcOrd="1" destOrd="0" presId="urn:microsoft.com/office/officeart/2016/7/layout/RepeatingBendingProcessNew"/>
    <dgm:cxn modelId="{DE945CDE-EBEB-42E7-B7D9-98199A312920}" type="presOf" srcId="{9EA45548-EF92-43CF-B803-E5560E21C1BA}" destId="{DF004FB1-43A0-42EA-9024-B092F03569B8}" srcOrd="0" destOrd="0" presId="urn:microsoft.com/office/officeart/2016/7/layout/RepeatingBendingProcessNew"/>
    <dgm:cxn modelId="{0B8F6EE4-6F4E-4A80-A6B3-6D49CC42C292}" type="presOf" srcId="{C4AA59B1-58FD-461F-BC4C-DC9A1C5B809F}" destId="{2A7E55C0-027E-4B56-948E-49D541653A88}" srcOrd="0" destOrd="0" presId="urn:microsoft.com/office/officeart/2016/7/layout/RepeatingBendingProcessNew"/>
    <dgm:cxn modelId="{052F85EB-D1D0-4514-AC36-D467BF542DD4}" type="presOf" srcId="{21A4F5D0-9FDA-4F0A-B10E-1FC3864F07FB}" destId="{FB11AA25-A370-4690-A7D3-01945C81FFA9}" srcOrd="0" destOrd="0" presId="urn:microsoft.com/office/officeart/2016/7/layout/RepeatingBendingProcessNew"/>
    <dgm:cxn modelId="{5B1BCDFC-9CF6-45A4-BCD0-699F136BC1AB}" type="presOf" srcId="{7D8D740D-CFC0-49F4-BDB9-98763B5313B9}" destId="{4CC80998-C498-43D6-A726-17179436FA2E}" srcOrd="0" destOrd="0" presId="urn:microsoft.com/office/officeart/2016/7/layout/RepeatingBendingProcessNew"/>
    <dgm:cxn modelId="{0DBA13FE-4129-4EBE-83D5-ABF2BB316C45}" srcId="{659B256B-F45D-4B09-A921-C1EEB3B30352}" destId="{7D8D740D-CFC0-49F4-BDB9-98763B5313B9}" srcOrd="4" destOrd="0" parTransId="{FD54BD4A-D41D-4E25-998A-2907568A2769}" sibTransId="{4192FFF6-0E86-421A-A5D6-92FBEC2E650B}"/>
    <dgm:cxn modelId="{CFE54A21-BE70-4BB5-AF3A-DCCE4C0AB05D}" type="presParOf" srcId="{1437A328-0739-478F-A348-2818C99760B2}" destId="{2105A0DC-88BB-4ED4-8E6C-FAC31413E459}" srcOrd="0" destOrd="0" presId="urn:microsoft.com/office/officeart/2016/7/layout/RepeatingBendingProcessNew"/>
    <dgm:cxn modelId="{46408AB5-0AAF-455F-BEF9-8B46519D1081}" type="presParOf" srcId="{1437A328-0739-478F-A348-2818C99760B2}" destId="{C7BCA0F1-0E76-44AF-A6D1-8509E867D811}" srcOrd="1" destOrd="0" presId="urn:microsoft.com/office/officeart/2016/7/layout/RepeatingBendingProcessNew"/>
    <dgm:cxn modelId="{83B027FB-3588-4B22-9E09-9611588501FB}" type="presParOf" srcId="{C7BCA0F1-0E76-44AF-A6D1-8509E867D811}" destId="{BC494181-8576-4A19-920F-A6DCF04C71C5}" srcOrd="0" destOrd="0" presId="urn:microsoft.com/office/officeart/2016/7/layout/RepeatingBendingProcessNew"/>
    <dgm:cxn modelId="{FA2BF52E-87D2-431C-B240-9D883E8D55A6}" type="presParOf" srcId="{1437A328-0739-478F-A348-2818C99760B2}" destId="{1C11F362-98FB-4AFC-845C-ADC119509D68}" srcOrd="2" destOrd="0" presId="urn:microsoft.com/office/officeart/2016/7/layout/RepeatingBendingProcessNew"/>
    <dgm:cxn modelId="{E5D6491E-959A-449E-90A2-69EEE064A7E4}" type="presParOf" srcId="{1437A328-0739-478F-A348-2818C99760B2}" destId="{2A7E55C0-027E-4B56-948E-49D541653A88}" srcOrd="3" destOrd="0" presId="urn:microsoft.com/office/officeart/2016/7/layout/RepeatingBendingProcessNew"/>
    <dgm:cxn modelId="{B27A1384-CAAA-4675-B86B-A98A8F3B7B7B}" type="presParOf" srcId="{2A7E55C0-027E-4B56-948E-49D541653A88}" destId="{4C37F31C-878A-4507-B9D8-A9A30C2AB5F1}" srcOrd="0" destOrd="0" presId="urn:microsoft.com/office/officeart/2016/7/layout/RepeatingBendingProcessNew"/>
    <dgm:cxn modelId="{C23EA785-6FD0-4C57-A4C0-06763785FBDE}" type="presParOf" srcId="{1437A328-0739-478F-A348-2818C99760B2}" destId="{FB11AA25-A370-4690-A7D3-01945C81FFA9}" srcOrd="4" destOrd="0" presId="urn:microsoft.com/office/officeart/2016/7/layout/RepeatingBendingProcessNew"/>
    <dgm:cxn modelId="{CA3BB1AF-2D04-437C-8FD2-13B8FDF32055}" type="presParOf" srcId="{1437A328-0739-478F-A348-2818C99760B2}" destId="{98F2174F-5F8E-4A89-AA31-95AA82018BB1}" srcOrd="5" destOrd="0" presId="urn:microsoft.com/office/officeart/2016/7/layout/RepeatingBendingProcessNew"/>
    <dgm:cxn modelId="{E15CDEAB-0409-4A19-A4A1-A1135A43D5DC}" type="presParOf" srcId="{98F2174F-5F8E-4A89-AA31-95AA82018BB1}" destId="{704EB147-F3FD-4DA3-9B98-E63EEAC3A4B0}" srcOrd="0" destOrd="0" presId="urn:microsoft.com/office/officeart/2016/7/layout/RepeatingBendingProcessNew"/>
    <dgm:cxn modelId="{381178E3-499E-4847-B398-703F9541F41A}" type="presParOf" srcId="{1437A328-0739-478F-A348-2818C99760B2}" destId="{DF004FB1-43A0-42EA-9024-B092F03569B8}" srcOrd="6" destOrd="0" presId="urn:microsoft.com/office/officeart/2016/7/layout/RepeatingBendingProcessNew"/>
    <dgm:cxn modelId="{86932632-D96C-4B7D-8EE3-D55B24F15C11}" type="presParOf" srcId="{1437A328-0739-478F-A348-2818C99760B2}" destId="{1118C0FF-6204-4ED1-8890-79E03A774C64}" srcOrd="7" destOrd="0" presId="urn:microsoft.com/office/officeart/2016/7/layout/RepeatingBendingProcessNew"/>
    <dgm:cxn modelId="{A28B0B63-0785-4C5E-BC9B-3737FB8415FF}" type="presParOf" srcId="{1118C0FF-6204-4ED1-8890-79E03A774C64}" destId="{9AE4AF4A-E5CF-417A-8D8A-EEF66E6CE2ED}" srcOrd="0" destOrd="0" presId="urn:microsoft.com/office/officeart/2016/7/layout/RepeatingBendingProcessNew"/>
    <dgm:cxn modelId="{35BA89AA-4C1A-4DA4-BB88-A18FFC78635F}" type="presParOf" srcId="{1437A328-0739-478F-A348-2818C99760B2}" destId="{4CC80998-C498-43D6-A726-17179436FA2E}" srcOrd="8" destOrd="0" presId="urn:microsoft.com/office/officeart/2016/7/layout/RepeatingBendingProcessNew"/>
    <dgm:cxn modelId="{99759132-B484-4937-AD45-E675EF9C0E55}" type="presParOf" srcId="{1437A328-0739-478F-A348-2818C99760B2}" destId="{EDFE80EB-129C-451D-ABE0-61B73686C9BB}" srcOrd="9" destOrd="0" presId="urn:microsoft.com/office/officeart/2016/7/layout/RepeatingBendingProcessNew"/>
    <dgm:cxn modelId="{2EA49EDF-0AD9-4534-A568-E0F46098D7E0}" type="presParOf" srcId="{EDFE80EB-129C-451D-ABE0-61B73686C9BB}" destId="{451353E2-2F5D-43C2-91C1-FB8E0418B644}" srcOrd="0" destOrd="0" presId="urn:microsoft.com/office/officeart/2016/7/layout/RepeatingBendingProcessNew"/>
    <dgm:cxn modelId="{A55DDD52-0482-4DF0-9D14-23756F7F0800}" type="presParOf" srcId="{1437A328-0739-478F-A348-2818C99760B2}" destId="{B2D7EB80-D8CD-42C8-9E4B-D0E17CE0EC1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5418F0F-9476-41C0-AA5A-BBD804988FF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6C11B69-44B4-4F68-B629-9BC79900C347}">
      <dgm:prSet/>
      <dgm:spPr>
        <a:solidFill>
          <a:schemeClr val="accent4">
            <a:lumMod val="75000"/>
          </a:schemeClr>
        </a:solidFill>
      </dgm:spPr>
      <dgm:t>
        <a:bodyPr/>
        <a:lstStyle/>
        <a:p>
          <a:r>
            <a:rPr lang="en-GB" b="1" dirty="0"/>
            <a:t>3. Mild withdrawal symptoms</a:t>
          </a:r>
          <a:endParaRPr lang="en-US" dirty="0"/>
        </a:p>
      </dgm:t>
    </dgm:pt>
    <dgm:pt modelId="{1A8A46EF-2B72-4FDD-8E59-73802E238C37}" type="parTrans" cxnId="{287663A7-26A8-459A-B716-74F12B0CA8CC}">
      <dgm:prSet/>
      <dgm:spPr/>
      <dgm:t>
        <a:bodyPr/>
        <a:lstStyle/>
        <a:p>
          <a:endParaRPr lang="en-US"/>
        </a:p>
      </dgm:t>
    </dgm:pt>
    <dgm:pt modelId="{DDB8EDD6-25A9-4943-8044-CA5FBCAF98BE}" type="sibTrans" cxnId="{287663A7-26A8-459A-B716-74F12B0CA8CC}">
      <dgm:prSet/>
      <dgm:spPr/>
      <dgm:t>
        <a:bodyPr/>
        <a:lstStyle/>
        <a:p>
          <a:endParaRPr lang="en-US"/>
        </a:p>
      </dgm:t>
    </dgm:pt>
    <dgm:pt modelId="{5F3867BA-2CC4-488A-8FA3-CB4D23F38B20}">
      <dgm:prSet/>
      <dgm:spPr/>
      <dgm:t>
        <a:bodyPr/>
        <a:lstStyle/>
        <a:p>
          <a:r>
            <a:rPr lang="en-GB"/>
            <a:t>When you haven’t vaped for a while:</a:t>
          </a:r>
          <a:endParaRPr lang="en-US"/>
        </a:p>
      </dgm:t>
    </dgm:pt>
    <dgm:pt modelId="{EDEBEC43-E30B-466E-A16D-EC46B7EB160A}" type="parTrans" cxnId="{38FA3736-F68E-4322-9469-F4DF19D569E9}">
      <dgm:prSet/>
      <dgm:spPr/>
      <dgm:t>
        <a:bodyPr/>
        <a:lstStyle/>
        <a:p>
          <a:endParaRPr lang="en-US"/>
        </a:p>
      </dgm:t>
    </dgm:pt>
    <dgm:pt modelId="{2FE4058F-E5CF-489F-9DC4-13BFC4F1C830}" type="sibTrans" cxnId="{38FA3736-F68E-4322-9469-F4DF19D569E9}">
      <dgm:prSet/>
      <dgm:spPr/>
      <dgm:t>
        <a:bodyPr/>
        <a:lstStyle/>
        <a:p>
          <a:endParaRPr lang="en-US"/>
        </a:p>
      </dgm:t>
    </dgm:pt>
    <dgm:pt modelId="{F5DEEBDC-4268-4DE5-9A93-F2C308F69419}">
      <dgm:prSet/>
      <dgm:spPr>
        <a:solidFill>
          <a:schemeClr val="accent4">
            <a:lumMod val="75000"/>
          </a:schemeClr>
        </a:solidFill>
      </dgm:spPr>
      <dgm:t>
        <a:bodyPr/>
        <a:lstStyle/>
        <a:p>
          <a:r>
            <a:rPr lang="en-GB"/>
            <a:t>Irritability </a:t>
          </a:r>
          <a:endParaRPr lang="en-US"/>
        </a:p>
      </dgm:t>
    </dgm:pt>
    <dgm:pt modelId="{9A854263-6496-4F6F-9AF2-18AA04A0189C}" type="parTrans" cxnId="{2508BF20-5252-47AF-988F-9E7F630F76FC}">
      <dgm:prSet/>
      <dgm:spPr/>
      <dgm:t>
        <a:bodyPr/>
        <a:lstStyle/>
        <a:p>
          <a:endParaRPr lang="en-US"/>
        </a:p>
      </dgm:t>
    </dgm:pt>
    <dgm:pt modelId="{4E6A9F00-80F8-4AD9-AD00-9F63D5C7E581}" type="sibTrans" cxnId="{2508BF20-5252-47AF-988F-9E7F630F76FC}">
      <dgm:prSet/>
      <dgm:spPr/>
      <dgm:t>
        <a:bodyPr/>
        <a:lstStyle/>
        <a:p>
          <a:endParaRPr lang="en-US"/>
        </a:p>
      </dgm:t>
    </dgm:pt>
    <dgm:pt modelId="{B15DCC5A-ABFE-4329-8DBD-940C5C74BFF8}">
      <dgm:prSet/>
      <dgm:spPr>
        <a:solidFill>
          <a:schemeClr val="accent4">
            <a:lumMod val="75000"/>
          </a:schemeClr>
        </a:solidFill>
      </dgm:spPr>
      <dgm:t>
        <a:bodyPr/>
        <a:lstStyle/>
        <a:p>
          <a:r>
            <a:rPr lang="en-GB"/>
            <a:t>Restlessness </a:t>
          </a:r>
          <a:endParaRPr lang="en-US"/>
        </a:p>
      </dgm:t>
    </dgm:pt>
    <dgm:pt modelId="{1DA0F069-846A-4E63-B0A0-F44321B0245F}" type="parTrans" cxnId="{6DA475B4-2522-4221-8A51-72CAC7493A62}">
      <dgm:prSet/>
      <dgm:spPr/>
      <dgm:t>
        <a:bodyPr/>
        <a:lstStyle/>
        <a:p>
          <a:endParaRPr lang="en-US"/>
        </a:p>
      </dgm:t>
    </dgm:pt>
    <dgm:pt modelId="{0EE1AB07-C551-496C-9E93-3C6BF58F6F05}" type="sibTrans" cxnId="{6DA475B4-2522-4221-8A51-72CAC7493A62}">
      <dgm:prSet/>
      <dgm:spPr/>
      <dgm:t>
        <a:bodyPr/>
        <a:lstStyle/>
        <a:p>
          <a:endParaRPr lang="en-US"/>
        </a:p>
      </dgm:t>
    </dgm:pt>
    <dgm:pt modelId="{18904380-62DB-4515-97A9-BEAE173D5917}">
      <dgm:prSet/>
      <dgm:spPr>
        <a:solidFill>
          <a:schemeClr val="accent4">
            <a:lumMod val="75000"/>
          </a:schemeClr>
        </a:solidFill>
      </dgm:spPr>
      <dgm:t>
        <a:bodyPr/>
        <a:lstStyle/>
        <a:p>
          <a:r>
            <a:rPr lang="en-GB"/>
            <a:t>Difficulty concentrating </a:t>
          </a:r>
          <a:endParaRPr lang="en-US"/>
        </a:p>
      </dgm:t>
    </dgm:pt>
    <dgm:pt modelId="{560563CC-DE48-4FCB-9366-2BEC64C93B59}" type="parTrans" cxnId="{F01A7486-0754-49D1-85E9-69CE6C25D577}">
      <dgm:prSet/>
      <dgm:spPr/>
      <dgm:t>
        <a:bodyPr/>
        <a:lstStyle/>
        <a:p>
          <a:endParaRPr lang="en-US"/>
        </a:p>
      </dgm:t>
    </dgm:pt>
    <dgm:pt modelId="{6612D838-42C0-458E-B6BA-BD151C25AFE8}" type="sibTrans" cxnId="{F01A7486-0754-49D1-85E9-69CE6C25D577}">
      <dgm:prSet/>
      <dgm:spPr/>
      <dgm:t>
        <a:bodyPr/>
        <a:lstStyle/>
        <a:p>
          <a:endParaRPr lang="en-US"/>
        </a:p>
      </dgm:t>
    </dgm:pt>
    <dgm:pt modelId="{87A8FD9A-B780-4BB8-B681-0A1E887090E0}">
      <dgm:prSet/>
      <dgm:spPr>
        <a:solidFill>
          <a:schemeClr val="accent4">
            <a:lumMod val="75000"/>
          </a:schemeClr>
        </a:solidFill>
      </dgm:spPr>
      <dgm:t>
        <a:bodyPr/>
        <a:lstStyle/>
        <a:p>
          <a:r>
            <a:rPr lang="en-GB"/>
            <a:t>Slight anxiety </a:t>
          </a:r>
          <a:endParaRPr lang="en-US"/>
        </a:p>
      </dgm:t>
    </dgm:pt>
    <dgm:pt modelId="{D2E19324-4EB4-4086-A421-B3A77DA6DA5C}" type="parTrans" cxnId="{90BB79DA-5384-4E57-8F28-8A391208A796}">
      <dgm:prSet/>
      <dgm:spPr/>
      <dgm:t>
        <a:bodyPr/>
        <a:lstStyle/>
        <a:p>
          <a:endParaRPr lang="en-US"/>
        </a:p>
      </dgm:t>
    </dgm:pt>
    <dgm:pt modelId="{8107540F-87F3-4C71-A8D5-EEE311998330}" type="sibTrans" cxnId="{90BB79DA-5384-4E57-8F28-8A391208A796}">
      <dgm:prSet/>
      <dgm:spPr/>
      <dgm:t>
        <a:bodyPr/>
        <a:lstStyle/>
        <a:p>
          <a:endParaRPr lang="en-US"/>
        </a:p>
      </dgm:t>
    </dgm:pt>
    <dgm:pt modelId="{E94A123E-0D82-4552-A6A4-3C7139FCE357}">
      <dgm:prSet/>
      <dgm:spPr/>
      <dgm:t>
        <a:bodyPr/>
        <a:lstStyle/>
        <a:p>
          <a:r>
            <a:rPr lang="en-GB"/>
            <a:t>These happen because the brain is adapting to nicotine</a:t>
          </a:r>
          <a:endParaRPr lang="en-US"/>
        </a:p>
      </dgm:t>
    </dgm:pt>
    <dgm:pt modelId="{EB14D15A-640B-468C-B7F6-5759AE0DFA79}" type="parTrans" cxnId="{CE165293-2F65-474A-89D4-62E0F18AC1AB}">
      <dgm:prSet/>
      <dgm:spPr/>
      <dgm:t>
        <a:bodyPr/>
        <a:lstStyle/>
        <a:p>
          <a:endParaRPr lang="en-US"/>
        </a:p>
      </dgm:t>
    </dgm:pt>
    <dgm:pt modelId="{C4232260-6383-449A-8E57-90413939BB3E}" type="sibTrans" cxnId="{CE165293-2F65-474A-89D4-62E0F18AC1AB}">
      <dgm:prSet/>
      <dgm:spPr/>
      <dgm:t>
        <a:bodyPr/>
        <a:lstStyle/>
        <a:p>
          <a:endParaRPr lang="en-US"/>
        </a:p>
      </dgm:t>
    </dgm:pt>
    <dgm:pt modelId="{266CEED4-E4E1-4CC8-986C-C436080E13DC}">
      <dgm:prSet/>
      <dgm:spPr>
        <a:solidFill>
          <a:schemeClr val="accent1">
            <a:lumMod val="75000"/>
          </a:schemeClr>
        </a:solidFill>
      </dgm:spPr>
      <dgm:t>
        <a:bodyPr/>
        <a:lstStyle/>
        <a:p>
          <a:r>
            <a:rPr lang="en-GB" b="1" dirty="0"/>
            <a:t>4. “Just one more puff” pattern</a:t>
          </a:r>
          <a:endParaRPr lang="en-US" dirty="0"/>
        </a:p>
      </dgm:t>
    </dgm:pt>
    <dgm:pt modelId="{E825029D-A429-4BB6-96A3-72BF669DEACA}" type="parTrans" cxnId="{98C82502-3672-43BD-95F2-A61C851A63BF}">
      <dgm:prSet/>
      <dgm:spPr/>
      <dgm:t>
        <a:bodyPr/>
        <a:lstStyle/>
        <a:p>
          <a:endParaRPr lang="en-US"/>
        </a:p>
      </dgm:t>
    </dgm:pt>
    <dgm:pt modelId="{1CECBA0E-71AA-48F9-9BFB-81A8B72DD286}" type="sibTrans" cxnId="{98C82502-3672-43BD-95F2-A61C851A63BF}">
      <dgm:prSet/>
      <dgm:spPr/>
      <dgm:t>
        <a:bodyPr/>
        <a:lstStyle/>
        <a:p>
          <a:endParaRPr lang="en-US"/>
        </a:p>
      </dgm:t>
    </dgm:pt>
    <dgm:pt modelId="{BF33496A-DBA1-41E1-A60E-081B0E4255C5}">
      <dgm:prSet/>
      <dgm:spPr>
        <a:solidFill>
          <a:schemeClr val="accent1">
            <a:lumMod val="75000"/>
          </a:schemeClr>
        </a:solidFill>
      </dgm:spPr>
      <dgm:t>
        <a:bodyPr/>
        <a:lstStyle/>
        <a:p>
          <a:r>
            <a:rPr lang="en-GB" dirty="0"/>
            <a:t>Planning to stop but taking a few more hits </a:t>
          </a:r>
          <a:endParaRPr lang="en-US" dirty="0"/>
        </a:p>
      </dgm:t>
    </dgm:pt>
    <dgm:pt modelId="{7ED52770-C84C-42AF-85BC-A3408F8ADB6C}" type="parTrans" cxnId="{AE3AE05E-6F5C-42D4-AFEB-F2153A5AD0FB}">
      <dgm:prSet/>
      <dgm:spPr/>
      <dgm:t>
        <a:bodyPr/>
        <a:lstStyle/>
        <a:p>
          <a:endParaRPr lang="en-US"/>
        </a:p>
      </dgm:t>
    </dgm:pt>
    <dgm:pt modelId="{DF1C30B6-3624-4535-9DD4-3A36ADF0EF2E}" type="sibTrans" cxnId="{AE3AE05E-6F5C-42D4-AFEB-F2153A5AD0FB}">
      <dgm:prSet/>
      <dgm:spPr/>
      <dgm:t>
        <a:bodyPr/>
        <a:lstStyle/>
        <a:p>
          <a:endParaRPr lang="en-US"/>
        </a:p>
      </dgm:t>
    </dgm:pt>
    <dgm:pt modelId="{0504E5F5-DEB7-4B91-8986-3305BCE4E224}">
      <dgm:prSet/>
      <dgm:spPr>
        <a:solidFill>
          <a:schemeClr val="accent1">
            <a:lumMod val="75000"/>
          </a:schemeClr>
        </a:solidFill>
      </dgm:spPr>
      <dgm:t>
        <a:bodyPr/>
        <a:lstStyle/>
        <a:p>
          <a:r>
            <a:rPr lang="en-GB" dirty="0"/>
            <a:t>Losing track of how much you’ve used </a:t>
          </a:r>
          <a:endParaRPr lang="en-US" dirty="0"/>
        </a:p>
      </dgm:t>
    </dgm:pt>
    <dgm:pt modelId="{FF72C649-3B8F-4128-8F48-6B8D32DDCF8E}" type="parTrans" cxnId="{A218C869-017E-4917-9E37-604A0C95A056}">
      <dgm:prSet/>
      <dgm:spPr/>
      <dgm:t>
        <a:bodyPr/>
        <a:lstStyle/>
        <a:p>
          <a:endParaRPr lang="en-US"/>
        </a:p>
      </dgm:t>
    </dgm:pt>
    <dgm:pt modelId="{6EB3522B-8587-4455-A3E5-4017B438E0BC}" type="sibTrans" cxnId="{A218C869-017E-4917-9E37-604A0C95A056}">
      <dgm:prSet/>
      <dgm:spPr/>
      <dgm:t>
        <a:bodyPr/>
        <a:lstStyle/>
        <a:p>
          <a:endParaRPr lang="en-US"/>
        </a:p>
      </dgm:t>
    </dgm:pt>
    <dgm:pt modelId="{D140CD9C-20A5-4328-9BE8-A6C4C9494096}">
      <dgm:prSet/>
      <dgm:spPr>
        <a:solidFill>
          <a:schemeClr val="accent1">
            <a:lumMod val="75000"/>
          </a:schemeClr>
        </a:solidFill>
      </dgm:spPr>
      <dgm:t>
        <a:bodyPr/>
        <a:lstStyle/>
        <a:p>
          <a:r>
            <a:rPr lang="en-GB" dirty="0"/>
            <a:t>Finding it hard to put the vape down </a:t>
          </a:r>
          <a:endParaRPr lang="en-US" dirty="0"/>
        </a:p>
      </dgm:t>
    </dgm:pt>
    <dgm:pt modelId="{A6473FF7-0F6E-49A4-8211-425FDD4C7DC9}" type="parTrans" cxnId="{9BDE9411-EAA3-4EA2-89DF-90F467C1A2A2}">
      <dgm:prSet/>
      <dgm:spPr/>
      <dgm:t>
        <a:bodyPr/>
        <a:lstStyle/>
        <a:p>
          <a:endParaRPr lang="en-US"/>
        </a:p>
      </dgm:t>
    </dgm:pt>
    <dgm:pt modelId="{C5B98C11-5CF9-492A-839C-0659897D6361}" type="sibTrans" cxnId="{9BDE9411-EAA3-4EA2-89DF-90F467C1A2A2}">
      <dgm:prSet/>
      <dgm:spPr/>
      <dgm:t>
        <a:bodyPr/>
        <a:lstStyle/>
        <a:p>
          <a:endParaRPr lang="en-US"/>
        </a:p>
      </dgm:t>
    </dgm:pt>
    <dgm:pt modelId="{D4419179-649D-4C55-937D-AB06AFF088BD}">
      <dgm:prSet/>
      <dgm:spPr>
        <a:solidFill>
          <a:schemeClr val="accent1">
            <a:lumMod val="75000"/>
          </a:schemeClr>
        </a:solidFill>
      </dgm:spPr>
      <dgm:t>
        <a:bodyPr/>
        <a:lstStyle/>
        <a:p>
          <a:r>
            <a:rPr lang="en-GB" dirty="0"/>
            <a:t>Early loss of control</a:t>
          </a:r>
          <a:endParaRPr lang="en-US" dirty="0"/>
        </a:p>
      </dgm:t>
    </dgm:pt>
    <dgm:pt modelId="{80BB4338-C683-41AC-8E14-97B0E9035412}" type="parTrans" cxnId="{D4E9174B-BDB5-4EE9-888A-1F8CF41FD484}">
      <dgm:prSet/>
      <dgm:spPr/>
      <dgm:t>
        <a:bodyPr/>
        <a:lstStyle/>
        <a:p>
          <a:endParaRPr lang="en-US"/>
        </a:p>
      </dgm:t>
    </dgm:pt>
    <dgm:pt modelId="{69276B6D-6220-4C8F-8E1E-D0174522E389}" type="sibTrans" cxnId="{D4E9174B-BDB5-4EE9-888A-1F8CF41FD484}">
      <dgm:prSet/>
      <dgm:spPr/>
      <dgm:t>
        <a:bodyPr/>
        <a:lstStyle/>
        <a:p>
          <a:endParaRPr lang="en-US"/>
        </a:p>
      </dgm:t>
    </dgm:pt>
    <dgm:pt modelId="{331B62DB-8443-4145-9B7C-FDA9C74B355F}" type="pres">
      <dgm:prSet presAssocID="{D5418F0F-9476-41C0-AA5A-BBD804988FF2}" presName="diagram" presStyleCnt="0">
        <dgm:presLayoutVars>
          <dgm:dir/>
          <dgm:resizeHandles val="exact"/>
        </dgm:presLayoutVars>
      </dgm:prSet>
      <dgm:spPr/>
    </dgm:pt>
    <dgm:pt modelId="{C31F78E9-8CD4-4214-B71F-358F1CC95987}" type="pres">
      <dgm:prSet presAssocID="{E6C11B69-44B4-4F68-B629-9BC79900C347}" presName="node" presStyleLbl="node1" presStyleIdx="0" presStyleCnt="12">
        <dgm:presLayoutVars>
          <dgm:bulletEnabled val="1"/>
        </dgm:presLayoutVars>
      </dgm:prSet>
      <dgm:spPr/>
    </dgm:pt>
    <dgm:pt modelId="{99F90B39-EDD7-434B-9C04-95C66CFC64F8}" type="pres">
      <dgm:prSet presAssocID="{DDB8EDD6-25A9-4943-8044-CA5FBCAF98BE}" presName="sibTrans" presStyleCnt="0"/>
      <dgm:spPr/>
    </dgm:pt>
    <dgm:pt modelId="{659CBA58-274B-4FF6-B4BA-DAEE75749D76}" type="pres">
      <dgm:prSet presAssocID="{5F3867BA-2CC4-488A-8FA3-CB4D23F38B20}" presName="node" presStyleLbl="node1" presStyleIdx="1" presStyleCnt="12">
        <dgm:presLayoutVars>
          <dgm:bulletEnabled val="1"/>
        </dgm:presLayoutVars>
      </dgm:prSet>
      <dgm:spPr/>
    </dgm:pt>
    <dgm:pt modelId="{8CA44038-C544-4B9F-AF70-E2B1438759FE}" type="pres">
      <dgm:prSet presAssocID="{2FE4058F-E5CF-489F-9DC4-13BFC4F1C830}" presName="sibTrans" presStyleCnt="0"/>
      <dgm:spPr/>
    </dgm:pt>
    <dgm:pt modelId="{C6A8B12A-24C4-4FFC-AD5E-88F48EE6D04B}" type="pres">
      <dgm:prSet presAssocID="{F5DEEBDC-4268-4DE5-9A93-F2C308F69419}" presName="node" presStyleLbl="node1" presStyleIdx="2" presStyleCnt="12">
        <dgm:presLayoutVars>
          <dgm:bulletEnabled val="1"/>
        </dgm:presLayoutVars>
      </dgm:prSet>
      <dgm:spPr/>
    </dgm:pt>
    <dgm:pt modelId="{997FAA2C-8A8F-4126-A8D7-101418A6D66E}" type="pres">
      <dgm:prSet presAssocID="{4E6A9F00-80F8-4AD9-AD00-9F63D5C7E581}" presName="sibTrans" presStyleCnt="0"/>
      <dgm:spPr/>
    </dgm:pt>
    <dgm:pt modelId="{DD471895-126C-47FA-A1FB-54324467E928}" type="pres">
      <dgm:prSet presAssocID="{B15DCC5A-ABFE-4329-8DBD-940C5C74BFF8}" presName="node" presStyleLbl="node1" presStyleIdx="3" presStyleCnt="12">
        <dgm:presLayoutVars>
          <dgm:bulletEnabled val="1"/>
        </dgm:presLayoutVars>
      </dgm:prSet>
      <dgm:spPr/>
    </dgm:pt>
    <dgm:pt modelId="{37D93EAF-4EC5-47FA-8854-E292EF54D9E6}" type="pres">
      <dgm:prSet presAssocID="{0EE1AB07-C551-496C-9E93-3C6BF58F6F05}" presName="sibTrans" presStyleCnt="0"/>
      <dgm:spPr/>
    </dgm:pt>
    <dgm:pt modelId="{266AE1F7-18BC-44D8-9104-352D5717A857}" type="pres">
      <dgm:prSet presAssocID="{18904380-62DB-4515-97A9-BEAE173D5917}" presName="node" presStyleLbl="node1" presStyleIdx="4" presStyleCnt="12">
        <dgm:presLayoutVars>
          <dgm:bulletEnabled val="1"/>
        </dgm:presLayoutVars>
      </dgm:prSet>
      <dgm:spPr/>
    </dgm:pt>
    <dgm:pt modelId="{75A3A033-FBE0-4B37-8862-E681D9E32743}" type="pres">
      <dgm:prSet presAssocID="{6612D838-42C0-458E-B6BA-BD151C25AFE8}" presName="sibTrans" presStyleCnt="0"/>
      <dgm:spPr/>
    </dgm:pt>
    <dgm:pt modelId="{5A7CF1DA-69AB-474C-9467-2F49CAC5EFB7}" type="pres">
      <dgm:prSet presAssocID="{87A8FD9A-B780-4BB8-B681-0A1E887090E0}" presName="node" presStyleLbl="node1" presStyleIdx="5" presStyleCnt="12">
        <dgm:presLayoutVars>
          <dgm:bulletEnabled val="1"/>
        </dgm:presLayoutVars>
      </dgm:prSet>
      <dgm:spPr/>
    </dgm:pt>
    <dgm:pt modelId="{930E9A57-FC92-4F66-9356-2646769D261D}" type="pres">
      <dgm:prSet presAssocID="{8107540F-87F3-4C71-A8D5-EEE311998330}" presName="sibTrans" presStyleCnt="0"/>
      <dgm:spPr/>
    </dgm:pt>
    <dgm:pt modelId="{C75DA0F2-9476-481E-A7CA-ABC7D9564E14}" type="pres">
      <dgm:prSet presAssocID="{E94A123E-0D82-4552-A6A4-3C7139FCE357}" presName="node" presStyleLbl="node1" presStyleIdx="6" presStyleCnt="12">
        <dgm:presLayoutVars>
          <dgm:bulletEnabled val="1"/>
        </dgm:presLayoutVars>
      </dgm:prSet>
      <dgm:spPr/>
    </dgm:pt>
    <dgm:pt modelId="{C6C4C4EE-6BDD-4A56-9F98-9A9A077AC926}" type="pres">
      <dgm:prSet presAssocID="{C4232260-6383-449A-8E57-90413939BB3E}" presName="sibTrans" presStyleCnt="0"/>
      <dgm:spPr/>
    </dgm:pt>
    <dgm:pt modelId="{BA6F477B-2FCB-45DA-8D6D-515C7BD23921}" type="pres">
      <dgm:prSet presAssocID="{266CEED4-E4E1-4CC8-986C-C436080E13DC}" presName="node" presStyleLbl="node1" presStyleIdx="7" presStyleCnt="12">
        <dgm:presLayoutVars>
          <dgm:bulletEnabled val="1"/>
        </dgm:presLayoutVars>
      </dgm:prSet>
      <dgm:spPr/>
    </dgm:pt>
    <dgm:pt modelId="{7BC536FA-002A-4CE5-87F8-897963F0F222}" type="pres">
      <dgm:prSet presAssocID="{1CECBA0E-71AA-48F9-9BFB-81A8B72DD286}" presName="sibTrans" presStyleCnt="0"/>
      <dgm:spPr/>
    </dgm:pt>
    <dgm:pt modelId="{DA875294-F29F-4651-9FA0-0F773B865863}" type="pres">
      <dgm:prSet presAssocID="{BF33496A-DBA1-41E1-A60E-081B0E4255C5}" presName="node" presStyleLbl="node1" presStyleIdx="8" presStyleCnt="12">
        <dgm:presLayoutVars>
          <dgm:bulletEnabled val="1"/>
        </dgm:presLayoutVars>
      </dgm:prSet>
      <dgm:spPr/>
    </dgm:pt>
    <dgm:pt modelId="{DCDB7CC6-CBBC-4E0A-B5A1-308EA3386871}" type="pres">
      <dgm:prSet presAssocID="{DF1C30B6-3624-4535-9DD4-3A36ADF0EF2E}" presName="sibTrans" presStyleCnt="0"/>
      <dgm:spPr/>
    </dgm:pt>
    <dgm:pt modelId="{6D55A329-5257-4871-BD3B-28DDA0351B1E}" type="pres">
      <dgm:prSet presAssocID="{0504E5F5-DEB7-4B91-8986-3305BCE4E224}" presName="node" presStyleLbl="node1" presStyleIdx="9" presStyleCnt="12">
        <dgm:presLayoutVars>
          <dgm:bulletEnabled val="1"/>
        </dgm:presLayoutVars>
      </dgm:prSet>
      <dgm:spPr/>
    </dgm:pt>
    <dgm:pt modelId="{1EB99B93-32CA-4544-A674-20BD80AAB4C7}" type="pres">
      <dgm:prSet presAssocID="{6EB3522B-8587-4455-A3E5-4017B438E0BC}" presName="sibTrans" presStyleCnt="0"/>
      <dgm:spPr/>
    </dgm:pt>
    <dgm:pt modelId="{96EEC06B-AFCA-4F6F-82A3-8F598C6D6B53}" type="pres">
      <dgm:prSet presAssocID="{D140CD9C-20A5-4328-9BE8-A6C4C9494096}" presName="node" presStyleLbl="node1" presStyleIdx="10" presStyleCnt="12">
        <dgm:presLayoutVars>
          <dgm:bulletEnabled val="1"/>
        </dgm:presLayoutVars>
      </dgm:prSet>
      <dgm:spPr/>
    </dgm:pt>
    <dgm:pt modelId="{3354B97A-17BB-42BB-8443-013CD0188AC9}" type="pres">
      <dgm:prSet presAssocID="{C5B98C11-5CF9-492A-839C-0659897D6361}" presName="sibTrans" presStyleCnt="0"/>
      <dgm:spPr/>
    </dgm:pt>
    <dgm:pt modelId="{C10F7A55-7F3C-4F16-BCE2-85032CA8B83E}" type="pres">
      <dgm:prSet presAssocID="{D4419179-649D-4C55-937D-AB06AFF088BD}" presName="node" presStyleLbl="node1" presStyleIdx="11" presStyleCnt="12">
        <dgm:presLayoutVars>
          <dgm:bulletEnabled val="1"/>
        </dgm:presLayoutVars>
      </dgm:prSet>
      <dgm:spPr/>
    </dgm:pt>
  </dgm:ptLst>
  <dgm:cxnLst>
    <dgm:cxn modelId="{98C82502-3672-43BD-95F2-A61C851A63BF}" srcId="{D5418F0F-9476-41C0-AA5A-BBD804988FF2}" destId="{266CEED4-E4E1-4CC8-986C-C436080E13DC}" srcOrd="7" destOrd="0" parTransId="{E825029D-A429-4BB6-96A3-72BF669DEACA}" sibTransId="{1CECBA0E-71AA-48F9-9BFB-81A8B72DD286}"/>
    <dgm:cxn modelId="{88004902-4DF0-4A36-B89A-18ACE130927C}" type="presOf" srcId="{E6C11B69-44B4-4F68-B629-9BC79900C347}" destId="{C31F78E9-8CD4-4214-B71F-358F1CC95987}" srcOrd="0" destOrd="0" presId="urn:microsoft.com/office/officeart/2005/8/layout/default"/>
    <dgm:cxn modelId="{AF67010E-4AFB-4E78-A5A9-FEB9B4EEC668}" type="presOf" srcId="{D140CD9C-20A5-4328-9BE8-A6C4C9494096}" destId="{96EEC06B-AFCA-4F6F-82A3-8F598C6D6B53}" srcOrd="0" destOrd="0" presId="urn:microsoft.com/office/officeart/2005/8/layout/default"/>
    <dgm:cxn modelId="{9BDE9411-EAA3-4EA2-89DF-90F467C1A2A2}" srcId="{D5418F0F-9476-41C0-AA5A-BBD804988FF2}" destId="{D140CD9C-20A5-4328-9BE8-A6C4C9494096}" srcOrd="10" destOrd="0" parTransId="{A6473FF7-0F6E-49A4-8211-425FDD4C7DC9}" sibTransId="{C5B98C11-5CF9-492A-839C-0659897D6361}"/>
    <dgm:cxn modelId="{2508BF20-5252-47AF-988F-9E7F630F76FC}" srcId="{D5418F0F-9476-41C0-AA5A-BBD804988FF2}" destId="{F5DEEBDC-4268-4DE5-9A93-F2C308F69419}" srcOrd="2" destOrd="0" parTransId="{9A854263-6496-4F6F-9AF2-18AA04A0189C}" sibTransId="{4E6A9F00-80F8-4AD9-AD00-9F63D5C7E581}"/>
    <dgm:cxn modelId="{01FDE029-36EB-4B84-BCCA-AF6F386267FD}" type="presOf" srcId="{266CEED4-E4E1-4CC8-986C-C436080E13DC}" destId="{BA6F477B-2FCB-45DA-8D6D-515C7BD23921}" srcOrd="0" destOrd="0" presId="urn:microsoft.com/office/officeart/2005/8/layout/default"/>
    <dgm:cxn modelId="{38FA3736-F68E-4322-9469-F4DF19D569E9}" srcId="{D5418F0F-9476-41C0-AA5A-BBD804988FF2}" destId="{5F3867BA-2CC4-488A-8FA3-CB4D23F38B20}" srcOrd="1" destOrd="0" parTransId="{EDEBEC43-E30B-466E-A16D-EC46B7EB160A}" sibTransId="{2FE4058F-E5CF-489F-9DC4-13BFC4F1C830}"/>
    <dgm:cxn modelId="{AE3AE05E-6F5C-42D4-AFEB-F2153A5AD0FB}" srcId="{D5418F0F-9476-41C0-AA5A-BBD804988FF2}" destId="{BF33496A-DBA1-41E1-A60E-081B0E4255C5}" srcOrd="8" destOrd="0" parTransId="{7ED52770-C84C-42AF-85BC-A3408F8ADB6C}" sibTransId="{DF1C30B6-3624-4535-9DD4-3A36ADF0EF2E}"/>
    <dgm:cxn modelId="{FA6F7A61-0005-4D88-BC05-7BEB533581B7}" type="presOf" srcId="{87A8FD9A-B780-4BB8-B681-0A1E887090E0}" destId="{5A7CF1DA-69AB-474C-9467-2F49CAC5EFB7}" srcOrd="0" destOrd="0" presId="urn:microsoft.com/office/officeart/2005/8/layout/default"/>
    <dgm:cxn modelId="{46ED9963-E58A-4D0D-90AE-771CEB981F29}" type="presOf" srcId="{18904380-62DB-4515-97A9-BEAE173D5917}" destId="{266AE1F7-18BC-44D8-9104-352D5717A857}" srcOrd="0" destOrd="0" presId="urn:microsoft.com/office/officeart/2005/8/layout/default"/>
    <dgm:cxn modelId="{322A9A64-B25E-468B-A14B-0877A6EEE4B3}" type="presOf" srcId="{E94A123E-0D82-4552-A6A4-3C7139FCE357}" destId="{C75DA0F2-9476-481E-A7CA-ABC7D9564E14}" srcOrd="0" destOrd="0" presId="urn:microsoft.com/office/officeart/2005/8/layout/default"/>
    <dgm:cxn modelId="{A218C869-017E-4917-9E37-604A0C95A056}" srcId="{D5418F0F-9476-41C0-AA5A-BBD804988FF2}" destId="{0504E5F5-DEB7-4B91-8986-3305BCE4E224}" srcOrd="9" destOrd="0" parTransId="{FF72C649-3B8F-4128-8F48-6B8D32DDCF8E}" sibTransId="{6EB3522B-8587-4455-A3E5-4017B438E0BC}"/>
    <dgm:cxn modelId="{D4E9174B-BDB5-4EE9-888A-1F8CF41FD484}" srcId="{D5418F0F-9476-41C0-AA5A-BBD804988FF2}" destId="{D4419179-649D-4C55-937D-AB06AFF088BD}" srcOrd="11" destOrd="0" parTransId="{80BB4338-C683-41AC-8E14-97B0E9035412}" sibTransId="{69276B6D-6220-4C8F-8E1E-D0174522E389}"/>
    <dgm:cxn modelId="{B3ED676F-2A90-474A-A75E-CEF2C20D81A5}" type="presOf" srcId="{D5418F0F-9476-41C0-AA5A-BBD804988FF2}" destId="{331B62DB-8443-4145-9B7C-FDA9C74B355F}" srcOrd="0" destOrd="0" presId="urn:microsoft.com/office/officeart/2005/8/layout/default"/>
    <dgm:cxn modelId="{F01A7486-0754-49D1-85E9-69CE6C25D577}" srcId="{D5418F0F-9476-41C0-AA5A-BBD804988FF2}" destId="{18904380-62DB-4515-97A9-BEAE173D5917}" srcOrd="4" destOrd="0" parTransId="{560563CC-DE48-4FCB-9366-2BEC64C93B59}" sibTransId="{6612D838-42C0-458E-B6BA-BD151C25AFE8}"/>
    <dgm:cxn modelId="{CE165293-2F65-474A-89D4-62E0F18AC1AB}" srcId="{D5418F0F-9476-41C0-AA5A-BBD804988FF2}" destId="{E94A123E-0D82-4552-A6A4-3C7139FCE357}" srcOrd="6" destOrd="0" parTransId="{EB14D15A-640B-468C-B7F6-5759AE0DFA79}" sibTransId="{C4232260-6383-449A-8E57-90413939BB3E}"/>
    <dgm:cxn modelId="{3E2E74A2-9EDD-46A6-9FFE-4B3107352248}" type="presOf" srcId="{BF33496A-DBA1-41E1-A60E-081B0E4255C5}" destId="{DA875294-F29F-4651-9FA0-0F773B865863}" srcOrd="0" destOrd="0" presId="urn:microsoft.com/office/officeart/2005/8/layout/default"/>
    <dgm:cxn modelId="{287663A7-26A8-459A-B716-74F12B0CA8CC}" srcId="{D5418F0F-9476-41C0-AA5A-BBD804988FF2}" destId="{E6C11B69-44B4-4F68-B629-9BC79900C347}" srcOrd="0" destOrd="0" parTransId="{1A8A46EF-2B72-4FDD-8E59-73802E238C37}" sibTransId="{DDB8EDD6-25A9-4943-8044-CA5FBCAF98BE}"/>
    <dgm:cxn modelId="{1FACD4A8-5806-4620-A970-64971347FAD6}" type="presOf" srcId="{F5DEEBDC-4268-4DE5-9A93-F2C308F69419}" destId="{C6A8B12A-24C4-4FFC-AD5E-88F48EE6D04B}" srcOrd="0" destOrd="0" presId="urn:microsoft.com/office/officeart/2005/8/layout/default"/>
    <dgm:cxn modelId="{39CC1FAD-2C95-488F-93A0-BB0D72280F39}" type="presOf" srcId="{0504E5F5-DEB7-4B91-8986-3305BCE4E224}" destId="{6D55A329-5257-4871-BD3B-28DDA0351B1E}" srcOrd="0" destOrd="0" presId="urn:microsoft.com/office/officeart/2005/8/layout/default"/>
    <dgm:cxn modelId="{D33F01B1-4366-4B19-A30A-8ECCA5826C1E}" type="presOf" srcId="{5F3867BA-2CC4-488A-8FA3-CB4D23F38B20}" destId="{659CBA58-274B-4FF6-B4BA-DAEE75749D76}" srcOrd="0" destOrd="0" presId="urn:microsoft.com/office/officeart/2005/8/layout/default"/>
    <dgm:cxn modelId="{6DA475B4-2522-4221-8A51-72CAC7493A62}" srcId="{D5418F0F-9476-41C0-AA5A-BBD804988FF2}" destId="{B15DCC5A-ABFE-4329-8DBD-940C5C74BFF8}" srcOrd="3" destOrd="0" parTransId="{1DA0F069-846A-4E63-B0A0-F44321B0245F}" sibTransId="{0EE1AB07-C551-496C-9E93-3C6BF58F6F05}"/>
    <dgm:cxn modelId="{90BB79DA-5384-4E57-8F28-8A391208A796}" srcId="{D5418F0F-9476-41C0-AA5A-BBD804988FF2}" destId="{87A8FD9A-B780-4BB8-B681-0A1E887090E0}" srcOrd="5" destOrd="0" parTransId="{D2E19324-4EB4-4086-A421-B3A77DA6DA5C}" sibTransId="{8107540F-87F3-4C71-A8D5-EEE311998330}"/>
    <dgm:cxn modelId="{89FC0AF7-20ED-407C-8A87-13D60BA8F1F8}" type="presOf" srcId="{D4419179-649D-4C55-937D-AB06AFF088BD}" destId="{C10F7A55-7F3C-4F16-BCE2-85032CA8B83E}" srcOrd="0" destOrd="0" presId="urn:microsoft.com/office/officeart/2005/8/layout/default"/>
    <dgm:cxn modelId="{FECEE0F7-1FD6-41EE-BA58-D8463227E6C0}" type="presOf" srcId="{B15DCC5A-ABFE-4329-8DBD-940C5C74BFF8}" destId="{DD471895-126C-47FA-A1FB-54324467E928}" srcOrd="0" destOrd="0" presId="urn:microsoft.com/office/officeart/2005/8/layout/default"/>
    <dgm:cxn modelId="{E801C16E-3F9D-4C0E-87FA-23CEFC5DDF28}" type="presParOf" srcId="{331B62DB-8443-4145-9B7C-FDA9C74B355F}" destId="{C31F78E9-8CD4-4214-B71F-358F1CC95987}" srcOrd="0" destOrd="0" presId="urn:microsoft.com/office/officeart/2005/8/layout/default"/>
    <dgm:cxn modelId="{922F6BA9-B601-4D50-B252-2FEC50DF051C}" type="presParOf" srcId="{331B62DB-8443-4145-9B7C-FDA9C74B355F}" destId="{99F90B39-EDD7-434B-9C04-95C66CFC64F8}" srcOrd="1" destOrd="0" presId="urn:microsoft.com/office/officeart/2005/8/layout/default"/>
    <dgm:cxn modelId="{8F771F95-A4CE-4DC6-BD66-A2EA4E22D953}" type="presParOf" srcId="{331B62DB-8443-4145-9B7C-FDA9C74B355F}" destId="{659CBA58-274B-4FF6-B4BA-DAEE75749D76}" srcOrd="2" destOrd="0" presId="urn:microsoft.com/office/officeart/2005/8/layout/default"/>
    <dgm:cxn modelId="{5FEDA93E-8AAF-4B1F-98B4-89FF49151F9B}" type="presParOf" srcId="{331B62DB-8443-4145-9B7C-FDA9C74B355F}" destId="{8CA44038-C544-4B9F-AF70-E2B1438759FE}" srcOrd="3" destOrd="0" presId="urn:microsoft.com/office/officeart/2005/8/layout/default"/>
    <dgm:cxn modelId="{7B12A8BB-B758-47D2-A419-11D9A4CBD5E6}" type="presParOf" srcId="{331B62DB-8443-4145-9B7C-FDA9C74B355F}" destId="{C6A8B12A-24C4-4FFC-AD5E-88F48EE6D04B}" srcOrd="4" destOrd="0" presId="urn:microsoft.com/office/officeart/2005/8/layout/default"/>
    <dgm:cxn modelId="{405914C4-C476-4295-9AD6-D6429CDBA3F5}" type="presParOf" srcId="{331B62DB-8443-4145-9B7C-FDA9C74B355F}" destId="{997FAA2C-8A8F-4126-A8D7-101418A6D66E}" srcOrd="5" destOrd="0" presId="urn:microsoft.com/office/officeart/2005/8/layout/default"/>
    <dgm:cxn modelId="{E03EDCE4-325C-4B13-921C-EB930BACFBC5}" type="presParOf" srcId="{331B62DB-8443-4145-9B7C-FDA9C74B355F}" destId="{DD471895-126C-47FA-A1FB-54324467E928}" srcOrd="6" destOrd="0" presId="urn:microsoft.com/office/officeart/2005/8/layout/default"/>
    <dgm:cxn modelId="{C1DE869E-5BAB-411D-BBD7-9751D2BCC714}" type="presParOf" srcId="{331B62DB-8443-4145-9B7C-FDA9C74B355F}" destId="{37D93EAF-4EC5-47FA-8854-E292EF54D9E6}" srcOrd="7" destOrd="0" presId="urn:microsoft.com/office/officeart/2005/8/layout/default"/>
    <dgm:cxn modelId="{C5044FAE-CE1B-451E-9657-887D15E1C40B}" type="presParOf" srcId="{331B62DB-8443-4145-9B7C-FDA9C74B355F}" destId="{266AE1F7-18BC-44D8-9104-352D5717A857}" srcOrd="8" destOrd="0" presId="urn:microsoft.com/office/officeart/2005/8/layout/default"/>
    <dgm:cxn modelId="{0B2F25F1-5B58-4566-AE1C-F9D4C8D49A79}" type="presParOf" srcId="{331B62DB-8443-4145-9B7C-FDA9C74B355F}" destId="{75A3A033-FBE0-4B37-8862-E681D9E32743}" srcOrd="9" destOrd="0" presId="urn:microsoft.com/office/officeart/2005/8/layout/default"/>
    <dgm:cxn modelId="{E20A1911-5BA8-4A52-B339-ADD4A3ADA9D4}" type="presParOf" srcId="{331B62DB-8443-4145-9B7C-FDA9C74B355F}" destId="{5A7CF1DA-69AB-474C-9467-2F49CAC5EFB7}" srcOrd="10" destOrd="0" presId="urn:microsoft.com/office/officeart/2005/8/layout/default"/>
    <dgm:cxn modelId="{84D8C31C-2C3F-4508-A2D5-5D3BCEF36635}" type="presParOf" srcId="{331B62DB-8443-4145-9B7C-FDA9C74B355F}" destId="{930E9A57-FC92-4F66-9356-2646769D261D}" srcOrd="11" destOrd="0" presId="urn:microsoft.com/office/officeart/2005/8/layout/default"/>
    <dgm:cxn modelId="{5127F8DF-BB20-4203-B9C3-76F6FA5D5986}" type="presParOf" srcId="{331B62DB-8443-4145-9B7C-FDA9C74B355F}" destId="{C75DA0F2-9476-481E-A7CA-ABC7D9564E14}" srcOrd="12" destOrd="0" presId="urn:microsoft.com/office/officeart/2005/8/layout/default"/>
    <dgm:cxn modelId="{D37F63FC-FCD7-4975-B9D5-F42845DBD80B}" type="presParOf" srcId="{331B62DB-8443-4145-9B7C-FDA9C74B355F}" destId="{C6C4C4EE-6BDD-4A56-9F98-9A9A077AC926}" srcOrd="13" destOrd="0" presId="urn:microsoft.com/office/officeart/2005/8/layout/default"/>
    <dgm:cxn modelId="{80DC033A-9177-4BC8-BC7B-B85FCAFA1324}" type="presParOf" srcId="{331B62DB-8443-4145-9B7C-FDA9C74B355F}" destId="{BA6F477B-2FCB-45DA-8D6D-515C7BD23921}" srcOrd="14" destOrd="0" presId="urn:microsoft.com/office/officeart/2005/8/layout/default"/>
    <dgm:cxn modelId="{0183542F-671F-4CDA-B3F0-8362FC1915DC}" type="presParOf" srcId="{331B62DB-8443-4145-9B7C-FDA9C74B355F}" destId="{7BC536FA-002A-4CE5-87F8-897963F0F222}" srcOrd="15" destOrd="0" presId="urn:microsoft.com/office/officeart/2005/8/layout/default"/>
    <dgm:cxn modelId="{DE439518-2B5B-4F7E-A0FF-6D64B583F171}" type="presParOf" srcId="{331B62DB-8443-4145-9B7C-FDA9C74B355F}" destId="{DA875294-F29F-4651-9FA0-0F773B865863}" srcOrd="16" destOrd="0" presId="urn:microsoft.com/office/officeart/2005/8/layout/default"/>
    <dgm:cxn modelId="{7F5E44C0-BE64-44FC-8D04-929714E3C106}" type="presParOf" srcId="{331B62DB-8443-4145-9B7C-FDA9C74B355F}" destId="{DCDB7CC6-CBBC-4E0A-B5A1-308EA3386871}" srcOrd="17" destOrd="0" presId="urn:microsoft.com/office/officeart/2005/8/layout/default"/>
    <dgm:cxn modelId="{C23113B7-141A-4B9A-BF8E-C99F023AADA2}" type="presParOf" srcId="{331B62DB-8443-4145-9B7C-FDA9C74B355F}" destId="{6D55A329-5257-4871-BD3B-28DDA0351B1E}" srcOrd="18" destOrd="0" presId="urn:microsoft.com/office/officeart/2005/8/layout/default"/>
    <dgm:cxn modelId="{8B674B36-6B84-4ED3-95D6-326FC5006250}" type="presParOf" srcId="{331B62DB-8443-4145-9B7C-FDA9C74B355F}" destId="{1EB99B93-32CA-4544-A674-20BD80AAB4C7}" srcOrd="19" destOrd="0" presId="urn:microsoft.com/office/officeart/2005/8/layout/default"/>
    <dgm:cxn modelId="{F3F463B6-3C0B-4818-8967-086D39E7097F}" type="presParOf" srcId="{331B62DB-8443-4145-9B7C-FDA9C74B355F}" destId="{96EEC06B-AFCA-4F6F-82A3-8F598C6D6B53}" srcOrd="20" destOrd="0" presId="urn:microsoft.com/office/officeart/2005/8/layout/default"/>
    <dgm:cxn modelId="{DB8B0706-1057-4757-91ED-6DB5F435819A}" type="presParOf" srcId="{331B62DB-8443-4145-9B7C-FDA9C74B355F}" destId="{3354B97A-17BB-42BB-8443-013CD0188AC9}" srcOrd="21" destOrd="0" presId="urn:microsoft.com/office/officeart/2005/8/layout/default"/>
    <dgm:cxn modelId="{88356E93-ACFD-4CBA-96C3-F8C401A1BB46}" type="presParOf" srcId="{331B62DB-8443-4145-9B7C-FDA9C74B355F}" destId="{C10F7A55-7F3C-4F16-BCE2-85032CA8B83E}"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F1351FD3-D071-4E8A-B222-5C23E72D57A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F528F95-2B71-4105-B010-E3C6555891F1}">
      <dgm:prSet/>
      <dgm:spPr/>
      <dgm:t>
        <a:bodyPr/>
        <a:lstStyle/>
        <a:p>
          <a:r>
            <a:rPr lang="en-GB" b="1"/>
            <a:t>5. Strong habit links (triggers)</a:t>
          </a:r>
          <a:endParaRPr lang="en-US"/>
        </a:p>
      </dgm:t>
    </dgm:pt>
    <dgm:pt modelId="{CD0DDA01-4E1C-4D29-A259-5CAE8B2174D5}" type="parTrans" cxnId="{E825F7A8-2BF6-4AA4-BE5B-86EAB4FDEA83}">
      <dgm:prSet/>
      <dgm:spPr/>
      <dgm:t>
        <a:bodyPr/>
        <a:lstStyle/>
        <a:p>
          <a:endParaRPr lang="en-US"/>
        </a:p>
      </dgm:t>
    </dgm:pt>
    <dgm:pt modelId="{F81DD39E-6675-4863-82C6-DA2E423EA2B3}" type="sibTrans" cxnId="{E825F7A8-2BF6-4AA4-BE5B-86EAB4FDEA83}">
      <dgm:prSet/>
      <dgm:spPr/>
      <dgm:t>
        <a:bodyPr/>
        <a:lstStyle/>
        <a:p>
          <a:endParaRPr lang="en-US"/>
        </a:p>
      </dgm:t>
    </dgm:pt>
    <dgm:pt modelId="{ABB7AE7A-FA3A-425F-867A-22C0AA83BF7B}">
      <dgm:prSet/>
      <dgm:spPr/>
      <dgm:t>
        <a:bodyPr/>
        <a:lstStyle/>
        <a:p>
          <a:r>
            <a:rPr lang="en-GB"/>
            <a:t>You start associating vaping with:</a:t>
          </a:r>
          <a:endParaRPr lang="en-US"/>
        </a:p>
      </dgm:t>
    </dgm:pt>
    <dgm:pt modelId="{8B3ADEDF-424C-4060-837F-35D100394729}" type="parTrans" cxnId="{2644DF48-137C-4520-8A89-C2C3A36967CD}">
      <dgm:prSet/>
      <dgm:spPr/>
      <dgm:t>
        <a:bodyPr/>
        <a:lstStyle/>
        <a:p>
          <a:endParaRPr lang="en-US"/>
        </a:p>
      </dgm:t>
    </dgm:pt>
    <dgm:pt modelId="{8CC169EF-88F1-446C-97F3-53FD4EA16CF3}" type="sibTrans" cxnId="{2644DF48-137C-4520-8A89-C2C3A36967CD}">
      <dgm:prSet/>
      <dgm:spPr/>
      <dgm:t>
        <a:bodyPr/>
        <a:lstStyle/>
        <a:p>
          <a:endParaRPr lang="en-US"/>
        </a:p>
      </dgm:t>
    </dgm:pt>
    <dgm:pt modelId="{94556382-39AA-43DD-9F28-B1BE59394B20}">
      <dgm:prSet/>
      <dgm:spPr/>
      <dgm:t>
        <a:bodyPr/>
        <a:lstStyle/>
        <a:p>
          <a:r>
            <a:rPr lang="en-GB"/>
            <a:t>Stress relief </a:t>
          </a:r>
          <a:endParaRPr lang="en-US"/>
        </a:p>
      </dgm:t>
    </dgm:pt>
    <dgm:pt modelId="{C06F64E8-510A-4B55-AD95-2E2A75A3B73C}" type="parTrans" cxnId="{5BC3BFF1-F521-45A4-979C-2DA7C5433BAC}">
      <dgm:prSet/>
      <dgm:spPr/>
      <dgm:t>
        <a:bodyPr/>
        <a:lstStyle/>
        <a:p>
          <a:endParaRPr lang="en-US"/>
        </a:p>
      </dgm:t>
    </dgm:pt>
    <dgm:pt modelId="{3947C2A9-A9B7-4851-A48B-8A38DBD430BC}" type="sibTrans" cxnId="{5BC3BFF1-F521-45A4-979C-2DA7C5433BAC}">
      <dgm:prSet/>
      <dgm:spPr/>
      <dgm:t>
        <a:bodyPr/>
        <a:lstStyle/>
        <a:p>
          <a:endParaRPr lang="en-US"/>
        </a:p>
      </dgm:t>
    </dgm:pt>
    <dgm:pt modelId="{6D5EC6F5-187A-45C8-A033-1AF53361D0F3}">
      <dgm:prSet/>
      <dgm:spPr/>
      <dgm:t>
        <a:bodyPr/>
        <a:lstStyle/>
        <a:p>
          <a:r>
            <a:rPr lang="en-GB"/>
            <a:t>Social situations </a:t>
          </a:r>
          <a:endParaRPr lang="en-US"/>
        </a:p>
      </dgm:t>
    </dgm:pt>
    <dgm:pt modelId="{34AC8092-7D49-417C-AD20-692D5152231D}" type="parTrans" cxnId="{B88F3CF8-CBB1-48BB-B38F-62DD11DA1057}">
      <dgm:prSet/>
      <dgm:spPr/>
      <dgm:t>
        <a:bodyPr/>
        <a:lstStyle/>
        <a:p>
          <a:endParaRPr lang="en-US"/>
        </a:p>
      </dgm:t>
    </dgm:pt>
    <dgm:pt modelId="{8F11309D-E709-4EBD-A63D-CC18FB616DD1}" type="sibTrans" cxnId="{B88F3CF8-CBB1-48BB-B38F-62DD11DA1057}">
      <dgm:prSet/>
      <dgm:spPr/>
      <dgm:t>
        <a:bodyPr/>
        <a:lstStyle/>
        <a:p>
          <a:endParaRPr lang="en-US"/>
        </a:p>
      </dgm:t>
    </dgm:pt>
    <dgm:pt modelId="{1B7E4442-BA12-4256-B786-1F73A91CA276}">
      <dgm:prSet/>
      <dgm:spPr/>
      <dgm:t>
        <a:bodyPr/>
        <a:lstStyle/>
        <a:p>
          <a:r>
            <a:rPr lang="en-GB"/>
            <a:t>Studying or gaming </a:t>
          </a:r>
          <a:endParaRPr lang="en-US"/>
        </a:p>
      </dgm:t>
    </dgm:pt>
    <dgm:pt modelId="{4D625E53-DC31-4E41-855E-90431066C15D}" type="parTrans" cxnId="{7FE989A4-A87E-4C85-AECF-7592266CF83F}">
      <dgm:prSet/>
      <dgm:spPr/>
      <dgm:t>
        <a:bodyPr/>
        <a:lstStyle/>
        <a:p>
          <a:endParaRPr lang="en-US"/>
        </a:p>
      </dgm:t>
    </dgm:pt>
    <dgm:pt modelId="{941959FC-46B6-472F-BB82-F442EF414235}" type="sibTrans" cxnId="{7FE989A4-A87E-4C85-AECF-7592266CF83F}">
      <dgm:prSet/>
      <dgm:spPr/>
      <dgm:t>
        <a:bodyPr/>
        <a:lstStyle/>
        <a:p>
          <a:endParaRPr lang="en-US"/>
        </a:p>
      </dgm:t>
    </dgm:pt>
    <dgm:pt modelId="{A301B60D-2C8F-4E5B-8BF3-8FE890ED747F}">
      <dgm:prSet/>
      <dgm:spPr/>
      <dgm:t>
        <a:bodyPr/>
        <a:lstStyle/>
        <a:p>
          <a:r>
            <a:rPr lang="en-GB"/>
            <a:t>Certain places or routines </a:t>
          </a:r>
          <a:endParaRPr lang="en-US"/>
        </a:p>
      </dgm:t>
    </dgm:pt>
    <dgm:pt modelId="{1D554DEC-752B-460E-96A0-FBE7A2FF6C51}" type="parTrans" cxnId="{BB478638-BF62-4F9E-8AC9-E14A9B381501}">
      <dgm:prSet/>
      <dgm:spPr/>
      <dgm:t>
        <a:bodyPr/>
        <a:lstStyle/>
        <a:p>
          <a:endParaRPr lang="en-US"/>
        </a:p>
      </dgm:t>
    </dgm:pt>
    <dgm:pt modelId="{B417C6BA-3197-49FA-B213-7734608E4B4A}" type="sibTrans" cxnId="{BB478638-BF62-4F9E-8AC9-E14A9B381501}">
      <dgm:prSet/>
      <dgm:spPr/>
      <dgm:t>
        <a:bodyPr/>
        <a:lstStyle/>
        <a:p>
          <a:endParaRPr lang="en-US"/>
        </a:p>
      </dgm:t>
    </dgm:pt>
    <dgm:pt modelId="{B5161A60-0E3C-4E7C-89C9-245A8494436A}">
      <dgm:prSet/>
      <dgm:spPr/>
      <dgm:t>
        <a:bodyPr/>
        <a:lstStyle/>
        <a:p>
          <a:r>
            <a:rPr lang="en-GB"/>
            <a:t>This involves the </a:t>
          </a:r>
          <a:r>
            <a:rPr lang="en-GB" b="1"/>
            <a:t>hippocampus</a:t>
          </a:r>
          <a:r>
            <a:rPr lang="en-GB"/>
            <a:t> and</a:t>
          </a:r>
          <a:br>
            <a:rPr lang="en-GB"/>
          </a:br>
          <a:r>
            <a:rPr lang="en-GB" b="1"/>
            <a:t>amygdala</a:t>
          </a:r>
          <a:endParaRPr lang="en-US"/>
        </a:p>
      </dgm:t>
    </dgm:pt>
    <dgm:pt modelId="{B50CB8AB-F4F4-4F88-BE0E-675A371DA27D}" type="parTrans" cxnId="{9A0A5FC6-FFBA-4677-9793-049B26076097}">
      <dgm:prSet/>
      <dgm:spPr/>
      <dgm:t>
        <a:bodyPr/>
        <a:lstStyle/>
        <a:p>
          <a:endParaRPr lang="en-US"/>
        </a:p>
      </dgm:t>
    </dgm:pt>
    <dgm:pt modelId="{24F6073A-0ACD-422E-A9B5-10C1EABF3B74}" type="sibTrans" cxnId="{9A0A5FC6-FFBA-4677-9793-049B26076097}">
      <dgm:prSet/>
      <dgm:spPr/>
      <dgm:t>
        <a:bodyPr/>
        <a:lstStyle/>
        <a:p>
          <a:endParaRPr lang="en-US"/>
        </a:p>
      </dgm:t>
    </dgm:pt>
    <dgm:pt modelId="{4C5B426E-3DEA-410E-81F3-488DE9A2A530}">
      <dgm:prSet/>
      <dgm:spPr>
        <a:solidFill>
          <a:schemeClr val="bg2">
            <a:lumMod val="25000"/>
          </a:schemeClr>
        </a:solidFill>
      </dgm:spPr>
      <dgm:t>
        <a:bodyPr/>
        <a:lstStyle/>
        <a:p>
          <a:r>
            <a:rPr lang="en-GB" b="1" dirty="0"/>
            <a:t>6. Subtle dependence on focus or mood</a:t>
          </a:r>
          <a:endParaRPr lang="en-US" dirty="0"/>
        </a:p>
      </dgm:t>
    </dgm:pt>
    <dgm:pt modelId="{B032BCF1-08A1-4BC7-AC5B-729F2453A157}" type="parTrans" cxnId="{A0BFE525-82DE-47FA-978C-3C8AC2C8689E}">
      <dgm:prSet/>
      <dgm:spPr/>
      <dgm:t>
        <a:bodyPr/>
        <a:lstStyle/>
        <a:p>
          <a:endParaRPr lang="en-US"/>
        </a:p>
      </dgm:t>
    </dgm:pt>
    <dgm:pt modelId="{1B98B820-097B-427C-8134-28D0C0F62B6F}" type="sibTrans" cxnId="{A0BFE525-82DE-47FA-978C-3C8AC2C8689E}">
      <dgm:prSet/>
      <dgm:spPr/>
      <dgm:t>
        <a:bodyPr/>
        <a:lstStyle/>
        <a:p>
          <a:endParaRPr lang="en-US"/>
        </a:p>
      </dgm:t>
    </dgm:pt>
    <dgm:pt modelId="{FCCC1BF7-E881-40B4-AA71-38892D872848}">
      <dgm:prSet/>
      <dgm:spPr>
        <a:solidFill>
          <a:schemeClr val="bg2">
            <a:lumMod val="25000"/>
          </a:schemeClr>
        </a:solidFill>
      </dgm:spPr>
      <dgm:t>
        <a:bodyPr/>
        <a:lstStyle/>
        <a:p>
          <a:r>
            <a:rPr lang="en-GB" dirty="0"/>
            <a:t>Feeling like you </a:t>
          </a:r>
          <a:r>
            <a:rPr lang="en-GB" b="1" dirty="0"/>
            <a:t>need it to concentrate</a:t>
          </a:r>
          <a:r>
            <a:rPr lang="en-GB" dirty="0"/>
            <a:t> </a:t>
          </a:r>
          <a:endParaRPr lang="en-US" dirty="0"/>
        </a:p>
      </dgm:t>
    </dgm:pt>
    <dgm:pt modelId="{0F81DED4-E2B9-4657-91AE-F75CE8906481}" type="parTrans" cxnId="{4E9E99D1-5AB2-44F0-AB42-62FEB785400B}">
      <dgm:prSet/>
      <dgm:spPr/>
      <dgm:t>
        <a:bodyPr/>
        <a:lstStyle/>
        <a:p>
          <a:endParaRPr lang="en-US"/>
        </a:p>
      </dgm:t>
    </dgm:pt>
    <dgm:pt modelId="{E39EBE52-A79A-4D49-B89D-BB608A5BEC22}" type="sibTrans" cxnId="{4E9E99D1-5AB2-44F0-AB42-62FEB785400B}">
      <dgm:prSet/>
      <dgm:spPr/>
      <dgm:t>
        <a:bodyPr/>
        <a:lstStyle/>
        <a:p>
          <a:endParaRPr lang="en-US"/>
        </a:p>
      </dgm:t>
    </dgm:pt>
    <dgm:pt modelId="{EA58BE7F-D48A-4780-85B4-BF781F3C8B93}">
      <dgm:prSet/>
      <dgm:spPr>
        <a:solidFill>
          <a:schemeClr val="bg2">
            <a:lumMod val="25000"/>
          </a:schemeClr>
        </a:solidFill>
      </dgm:spPr>
      <dgm:t>
        <a:bodyPr/>
        <a:lstStyle/>
        <a:p>
          <a:r>
            <a:rPr lang="en-GB" dirty="0"/>
            <a:t>Using it to feel “normal” rather than just for pleasure </a:t>
          </a:r>
          <a:endParaRPr lang="en-US" dirty="0"/>
        </a:p>
      </dgm:t>
    </dgm:pt>
    <dgm:pt modelId="{C237387F-D8D8-4EEE-9515-810ED01A9356}" type="parTrans" cxnId="{BF8567F2-FF25-4264-85BF-86E577F8A3E9}">
      <dgm:prSet/>
      <dgm:spPr/>
      <dgm:t>
        <a:bodyPr/>
        <a:lstStyle/>
        <a:p>
          <a:endParaRPr lang="en-US"/>
        </a:p>
      </dgm:t>
    </dgm:pt>
    <dgm:pt modelId="{17B2ECC5-4DD9-4CBF-8B9A-2E4756CD32AC}" type="sibTrans" cxnId="{BF8567F2-FF25-4264-85BF-86E577F8A3E9}">
      <dgm:prSet/>
      <dgm:spPr/>
      <dgm:t>
        <a:bodyPr/>
        <a:lstStyle/>
        <a:p>
          <a:endParaRPr lang="en-US"/>
        </a:p>
      </dgm:t>
    </dgm:pt>
    <dgm:pt modelId="{CFEE3E25-5709-433C-9BAE-74C5C625568E}">
      <dgm:prSet/>
      <dgm:spPr>
        <a:solidFill>
          <a:schemeClr val="bg2">
            <a:lumMod val="25000"/>
          </a:schemeClr>
        </a:solidFill>
      </dgm:spPr>
      <dgm:t>
        <a:bodyPr/>
        <a:lstStyle/>
        <a:p>
          <a:r>
            <a:rPr lang="en-GB" dirty="0"/>
            <a:t>Noticing your mood dips without it </a:t>
          </a:r>
          <a:endParaRPr lang="en-US" dirty="0"/>
        </a:p>
      </dgm:t>
    </dgm:pt>
    <dgm:pt modelId="{F44598F8-2BBF-44DA-A159-1CAC86102D14}" type="parTrans" cxnId="{96C67B9D-2FFA-4C3D-9DB9-10AB4E644AAE}">
      <dgm:prSet/>
      <dgm:spPr/>
      <dgm:t>
        <a:bodyPr/>
        <a:lstStyle/>
        <a:p>
          <a:endParaRPr lang="en-US"/>
        </a:p>
      </dgm:t>
    </dgm:pt>
    <dgm:pt modelId="{F83EF71A-12C4-4CE4-82F0-A64B97213A42}" type="sibTrans" cxnId="{96C67B9D-2FFA-4C3D-9DB9-10AB4E644AAE}">
      <dgm:prSet/>
      <dgm:spPr/>
      <dgm:t>
        <a:bodyPr/>
        <a:lstStyle/>
        <a:p>
          <a:endParaRPr lang="en-US"/>
        </a:p>
      </dgm:t>
    </dgm:pt>
    <dgm:pt modelId="{74F3E033-F929-48FA-B5F2-6118AC3D9568}">
      <dgm:prSet/>
      <dgm:spPr>
        <a:solidFill>
          <a:schemeClr val="bg2">
            <a:lumMod val="25000"/>
          </a:schemeClr>
        </a:solidFill>
      </dgm:spPr>
      <dgm:t>
        <a:bodyPr/>
        <a:lstStyle/>
        <a:p>
          <a:r>
            <a:rPr lang="en-GB" dirty="0"/>
            <a:t>Early impact on the </a:t>
          </a:r>
          <a:r>
            <a:rPr lang="en-GB" b="1" dirty="0"/>
            <a:t>prefrontal cortex</a:t>
          </a:r>
          <a:endParaRPr lang="en-US" dirty="0"/>
        </a:p>
      </dgm:t>
    </dgm:pt>
    <dgm:pt modelId="{4E9A15E8-5213-456E-B001-35CD9AB0BA2B}" type="parTrans" cxnId="{67BCFEA8-E6BD-4DA8-9649-63B7FC31BDB0}">
      <dgm:prSet/>
      <dgm:spPr/>
      <dgm:t>
        <a:bodyPr/>
        <a:lstStyle/>
        <a:p>
          <a:endParaRPr lang="en-US"/>
        </a:p>
      </dgm:t>
    </dgm:pt>
    <dgm:pt modelId="{3DD345D4-33B3-4CA7-B43C-D2CCBE14A6C1}" type="sibTrans" cxnId="{67BCFEA8-E6BD-4DA8-9649-63B7FC31BDB0}">
      <dgm:prSet/>
      <dgm:spPr/>
      <dgm:t>
        <a:bodyPr/>
        <a:lstStyle/>
        <a:p>
          <a:endParaRPr lang="en-US"/>
        </a:p>
      </dgm:t>
    </dgm:pt>
    <dgm:pt modelId="{3A6C5864-647E-4F0D-91E0-33EA4426FA0C}">
      <dgm:prSet/>
      <dgm:spPr>
        <a:solidFill>
          <a:schemeClr val="accent3">
            <a:lumMod val="75000"/>
          </a:schemeClr>
        </a:solidFill>
      </dgm:spPr>
      <dgm:t>
        <a:bodyPr/>
        <a:lstStyle/>
        <a:p>
          <a:r>
            <a:rPr lang="en-GB" b="1" dirty="0"/>
            <a:t>7. Ignoring limits you set</a:t>
          </a:r>
          <a:endParaRPr lang="en-US" dirty="0"/>
        </a:p>
      </dgm:t>
    </dgm:pt>
    <dgm:pt modelId="{14DB89F1-A2AC-4147-8A9E-1EA093330CE9}" type="parTrans" cxnId="{AF2270B0-2EF9-4767-B2C9-92C7F6E2B000}">
      <dgm:prSet/>
      <dgm:spPr/>
      <dgm:t>
        <a:bodyPr/>
        <a:lstStyle/>
        <a:p>
          <a:endParaRPr lang="en-US"/>
        </a:p>
      </dgm:t>
    </dgm:pt>
    <dgm:pt modelId="{0C343173-6955-45AE-8351-38869FAB6FFA}" type="sibTrans" cxnId="{AF2270B0-2EF9-4767-B2C9-92C7F6E2B000}">
      <dgm:prSet/>
      <dgm:spPr/>
      <dgm:t>
        <a:bodyPr/>
        <a:lstStyle/>
        <a:p>
          <a:endParaRPr lang="en-US"/>
        </a:p>
      </dgm:t>
    </dgm:pt>
    <dgm:pt modelId="{89BEDDBF-1856-4163-9B56-81F1D7098850}">
      <dgm:prSet/>
      <dgm:spPr>
        <a:solidFill>
          <a:schemeClr val="accent3">
            <a:lumMod val="75000"/>
          </a:schemeClr>
        </a:solidFill>
      </dgm:spPr>
      <dgm:t>
        <a:bodyPr/>
        <a:lstStyle/>
        <a:p>
          <a:r>
            <a:rPr lang="en-GB" dirty="0"/>
            <a:t>Saying “I’ll only vape at certain times” but not sticking to it </a:t>
          </a:r>
          <a:endParaRPr lang="en-US" dirty="0"/>
        </a:p>
      </dgm:t>
    </dgm:pt>
    <dgm:pt modelId="{5FD19F42-B2FB-404B-BA65-A27EA11BC8EC}" type="parTrans" cxnId="{5E1FDA06-6326-4FFC-B11A-F515DE9CA86D}">
      <dgm:prSet/>
      <dgm:spPr/>
      <dgm:t>
        <a:bodyPr/>
        <a:lstStyle/>
        <a:p>
          <a:endParaRPr lang="en-US"/>
        </a:p>
      </dgm:t>
    </dgm:pt>
    <dgm:pt modelId="{5ABF95CC-2639-4950-8166-DAE34F811096}" type="sibTrans" cxnId="{5E1FDA06-6326-4FFC-B11A-F515DE9CA86D}">
      <dgm:prSet/>
      <dgm:spPr/>
      <dgm:t>
        <a:bodyPr/>
        <a:lstStyle/>
        <a:p>
          <a:endParaRPr lang="en-US"/>
        </a:p>
      </dgm:t>
    </dgm:pt>
    <dgm:pt modelId="{72166614-927C-4456-99E1-6A008F2852F2}">
      <dgm:prSet/>
      <dgm:spPr>
        <a:solidFill>
          <a:schemeClr val="accent3">
            <a:lumMod val="75000"/>
          </a:schemeClr>
        </a:solidFill>
      </dgm:spPr>
      <dgm:t>
        <a:bodyPr/>
        <a:lstStyle/>
        <a:p>
          <a:r>
            <a:rPr lang="en-GB" dirty="0"/>
            <a:t>Using it even when you didn’t plan to </a:t>
          </a:r>
          <a:endParaRPr lang="en-US" dirty="0"/>
        </a:p>
      </dgm:t>
    </dgm:pt>
    <dgm:pt modelId="{5A4BD9C0-4DDE-4124-9300-E10906938CB8}" type="parTrans" cxnId="{6119CC7B-8E6C-44B5-AC8E-B4BE15763F41}">
      <dgm:prSet/>
      <dgm:spPr/>
      <dgm:t>
        <a:bodyPr/>
        <a:lstStyle/>
        <a:p>
          <a:endParaRPr lang="en-US"/>
        </a:p>
      </dgm:t>
    </dgm:pt>
    <dgm:pt modelId="{D4805403-FFA1-4BC4-9892-90C4F7FA4A34}" type="sibTrans" cxnId="{6119CC7B-8E6C-44B5-AC8E-B4BE15763F41}">
      <dgm:prSet/>
      <dgm:spPr/>
      <dgm:t>
        <a:bodyPr/>
        <a:lstStyle/>
        <a:p>
          <a:endParaRPr lang="en-US"/>
        </a:p>
      </dgm:t>
    </dgm:pt>
    <dgm:pt modelId="{B3E5ECC5-4675-4510-88F0-112D800C79B0}">
      <dgm:prSet/>
      <dgm:spPr>
        <a:solidFill>
          <a:schemeClr val="accent3">
            <a:lumMod val="75000"/>
          </a:schemeClr>
        </a:solidFill>
      </dgm:spPr>
      <dgm:t>
        <a:bodyPr/>
        <a:lstStyle/>
        <a:p>
          <a:r>
            <a:rPr lang="en-GB" dirty="0"/>
            <a:t>A sign the habit is starting to override intention</a:t>
          </a:r>
          <a:endParaRPr lang="en-US" dirty="0"/>
        </a:p>
      </dgm:t>
    </dgm:pt>
    <dgm:pt modelId="{6E625C1F-98A0-41A9-A2C4-5A12EE1C8D27}" type="parTrans" cxnId="{519E7811-519E-488F-B20D-C2DE63C1A629}">
      <dgm:prSet/>
      <dgm:spPr/>
      <dgm:t>
        <a:bodyPr/>
        <a:lstStyle/>
        <a:p>
          <a:endParaRPr lang="en-US"/>
        </a:p>
      </dgm:t>
    </dgm:pt>
    <dgm:pt modelId="{5AC8670A-26F1-4CB3-8561-5FB5EE5278DD}" type="sibTrans" cxnId="{519E7811-519E-488F-B20D-C2DE63C1A629}">
      <dgm:prSet/>
      <dgm:spPr/>
      <dgm:t>
        <a:bodyPr/>
        <a:lstStyle/>
        <a:p>
          <a:endParaRPr lang="en-US"/>
        </a:p>
      </dgm:t>
    </dgm:pt>
    <dgm:pt modelId="{3A9E6A85-7B43-4D8E-8A66-1269A662F088}" type="pres">
      <dgm:prSet presAssocID="{F1351FD3-D071-4E8A-B222-5C23E72D57AD}" presName="diagram" presStyleCnt="0">
        <dgm:presLayoutVars>
          <dgm:dir/>
          <dgm:resizeHandles val="exact"/>
        </dgm:presLayoutVars>
      </dgm:prSet>
      <dgm:spPr/>
    </dgm:pt>
    <dgm:pt modelId="{FD242C25-A4EC-4314-8545-068C287D8265}" type="pres">
      <dgm:prSet presAssocID="{AF528F95-2B71-4105-B010-E3C6555891F1}" presName="node" presStyleLbl="node1" presStyleIdx="0" presStyleCnt="16">
        <dgm:presLayoutVars>
          <dgm:bulletEnabled val="1"/>
        </dgm:presLayoutVars>
      </dgm:prSet>
      <dgm:spPr/>
    </dgm:pt>
    <dgm:pt modelId="{7D8E39CC-38F1-428F-A38E-A4A39AEAD822}" type="pres">
      <dgm:prSet presAssocID="{F81DD39E-6675-4863-82C6-DA2E423EA2B3}" presName="sibTrans" presStyleCnt="0"/>
      <dgm:spPr/>
    </dgm:pt>
    <dgm:pt modelId="{726DA8DC-3498-4920-B683-641107F6AD40}" type="pres">
      <dgm:prSet presAssocID="{ABB7AE7A-FA3A-425F-867A-22C0AA83BF7B}" presName="node" presStyleLbl="node1" presStyleIdx="1" presStyleCnt="16">
        <dgm:presLayoutVars>
          <dgm:bulletEnabled val="1"/>
        </dgm:presLayoutVars>
      </dgm:prSet>
      <dgm:spPr/>
    </dgm:pt>
    <dgm:pt modelId="{4B61A0BF-6559-46CC-A80A-2DD12C4AE22E}" type="pres">
      <dgm:prSet presAssocID="{8CC169EF-88F1-446C-97F3-53FD4EA16CF3}" presName="sibTrans" presStyleCnt="0"/>
      <dgm:spPr/>
    </dgm:pt>
    <dgm:pt modelId="{1DBC13C9-5033-4613-A07D-B01B1C7366CA}" type="pres">
      <dgm:prSet presAssocID="{94556382-39AA-43DD-9F28-B1BE59394B20}" presName="node" presStyleLbl="node1" presStyleIdx="2" presStyleCnt="16">
        <dgm:presLayoutVars>
          <dgm:bulletEnabled val="1"/>
        </dgm:presLayoutVars>
      </dgm:prSet>
      <dgm:spPr/>
    </dgm:pt>
    <dgm:pt modelId="{76B91B46-809F-48E2-B682-70D4B22BCE5E}" type="pres">
      <dgm:prSet presAssocID="{3947C2A9-A9B7-4851-A48B-8A38DBD430BC}" presName="sibTrans" presStyleCnt="0"/>
      <dgm:spPr/>
    </dgm:pt>
    <dgm:pt modelId="{560DC3A7-E082-4E4B-857A-7F57AEE3732F}" type="pres">
      <dgm:prSet presAssocID="{6D5EC6F5-187A-45C8-A033-1AF53361D0F3}" presName="node" presStyleLbl="node1" presStyleIdx="3" presStyleCnt="16">
        <dgm:presLayoutVars>
          <dgm:bulletEnabled val="1"/>
        </dgm:presLayoutVars>
      </dgm:prSet>
      <dgm:spPr/>
    </dgm:pt>
    <dgm:pt modelId="{8F90A2C7-9973-4AAD-8226-727A8ACB8BE0}" type="pres">
      <dgm:prSet presAssocID="{8F11309D-E709-4EBD-A63D-CC18FB616DD1}" presName="sibTrans" presStyleCnt="0"/>
      <dgm:spPr/>
    </dgm:pt>
    <dgm:pt modelId="{8EF02EED-6A8D-4437-85DB-B81EE2F17FA2}" type="pres">
      <dgm:prSet presAssocID="{1B7E4442-BA12-4256-B786-1F73A91CA276}" presName="node" presStyleLbl="node1" presStyleIdx="4" presStyleCnt="16">
        <dgm:presLayoutVars>
          <dgm:bulletEnabled val="1"/>
        </dgm:presLayoutVars>
      </dgm:prSet>
      <dgm:spPr/>
    </dgm:pt>
    <dgm:pt modelId="{6052AB2F-4B4C-49CD-9511-E4D5D2E8F363}" type="pres">
      <dgm:prSet presAssocID="{941959FC-46B6-472F-BB82-F442EF414235}" presName="sibTrans" presStyleCnt="0"/>
      <dgm:spPr/>
    </dgm:pt>
    <dgm:pt modelId="{970B9BFA-2266-4283-AEB6-F40F1D69F7C6}" type="pres">
      <dgm:prSet presAssocID="{A301B60D-2C8F-4E5B-8BF3-8FE890ED747F}" presName="node" presStyleLbl="node1" presStyleIdx="5" presStyleCnt="16">
        <dgm:presLayoutVars>
          <dgm:bulletEnabled val="1"/>
        </dgm:presLayoutVars>
      </dgm:prSet>
      <dgm:spPr/>
    </dgm:pt>
    <dgm:pt modelId="{2DED4934-BEC2-4B4C-AD6C-5A0C69CAC448}" type="pres">
      <dgm:prSet presAssocID="{B417C6BA-3197-49FA-B213-7734608E4B4A}" presName="sibTrans" presStyleCnt="0"/>
      <dgm:spPr/>
    </dgm:pt>
    <dgm:pt modelId="{A647C243-4FD5-46AD-98A8-CC1C5E3DCEA9}" type="pres">
      <dgm:prSet presAssocID="{B5161A60-0E3C-4E7C-89C9-245A8494436A}" presName="node" presStyleLbl="node1" presStyleIdx="6" presStyleCnt="16">
        <dgm:presLayoutVars>
          <dgm:bulletEnabled val="1"/>
        </dgm:presLayoutVars>
      </dgm:prSet>
      <dgm:spPr/>
    </dgm:pt>
    <dgm:pt modelId="{42C559BD-FC6F-4034-886E-2CC5029BDE76}" type="pres">
      <dgm:prSet presAssocID="{24F6073A-0ACD-422E-A9B5-10C1EABF3B74}" presName="sibTrans" presStyleCnt="0"/>
      <dgm:spPr/>
    </dgm:pt>
    <dgm:pt modelId="{71EF145C-C06E-4C9F-AABF-E5D958E06B85}" type="pres">
      <dgm:prSet presAssocID="{4C5B426E-3DEA-410E-81F3-488DE9A2A530}" presName="node" presStyleLbl="node1" presStyleIdx="7" presStyleCnt="16">
        <dgm:presLayoutVars>
          <dgm:bulletEnabled val="1"/>
        </dgm:presLayoutVars>
      </dgm:prSet>
      <dgm:spPr/>
    </dgm:pt>
    <dgm:pt modelId="{183539E4-5CEB-49B0-9F08-3B65F4BDD417}" type="pres">
      <dgm:prSet presAssocID="{1B98B820-097B-427C-8134-28D0C0F62B6F}" presName="sibTrans" presStyleCnt="0"/>
      <dgm:spPr/>
    </dgm:pt>
    <dgm:pt modelId="{A510BF06-CF98-471F-A174-1CC2C1B323DF}" type="pres">
      <dgm:prSet presAssocID="{FCCC1BF7-E881-40B4-AA71-38892D872848}" presName="node" presStyleLbl="node1" presStyleIdx="8" presStyleCnt="16">
        <dgm:presLayoutVars>
          <dgm:bulletEnabled val="1"/>
        </dgm:presLayoutVars>
      </dgm:prSet>
      <dgm:spPr/>
    </dgm:pt>
    <dgm:pt modelId="{1F2E28BB-DB3E-49E6-8B60-C9B98853CCE5}" type="pres">
      <dgm:prSet presAssocID="{E39EBE52-A79A-4D49-B89D-BB608A5BEC22}" presName="sibTrans" presStyleCnt="0"/>
      <dgm:spPr/>
    </dgm:pt>
    <dgm:pt modelId="{1632BF45-5BC6-4024-84CF-6E49EFBCC487}" type="pres">
      <dgm:prSet presAssocID="{EA58BE7F-D48A-4780-85B4-BF781F3C8B93}" presName="node" presStyleLbl="node1" presStyleIdx="9" presStyleCnt="16">
        <dgm:presLayoutVars>
          <dgm:bulletEnabled val="1"/>
        </dgm:presLayoutVars>
      </dgm:prSet>
      <dgm:spPr/>
    </dgm:pt>
    <dgm:pt modelId="{74B7D861-564B-4E8C-9CA6-76B8EEF998C2}" type="pres">
      <dgm:prSet presAssocID="{17B2ECC5-4DD9-4CBF-8B9A-2E4756CD32AC}" presName="sibTrans" presStyleCnt="0"/>
      <dgm:spPr/>
    </dgm:pt>
    <dgm:pt modelId="{5506B800-9D29-4FD0-94D4-7B9B19BBCB40}" type="pres">
      <dgm:prSet presAssocID="{CFEE3E25-5709-433C-9BAE-74C5C625568E}" presName="node" presStyleLbl="node1" presStyleIdx="10" presStyleCnt="16">
        <dgm:presLayoutVars>
          <dgm:bulletEnabled val="1"/>
        </dgm:presLayoutVars>
      </dgm:prSet>
      <dgm:spPr/>
    </dgm:pt>
    <dgm:pt modelId="{14E23A96-CAFE-456F-A105-E500D4C2F3BD}" type="pres">
      <dgm:prSet presAssocID="{F83EF71A-12C4-4CE4-82F0-A64B97213A42}" presName="sibTrans" presStyleCnt="0"/>
      <dgm:spPr/>
    </dgm:pt>
    <dgm:pt modelId="{092182CF-C1C9-4587-9ADD-03A7B8705DC1}" type="pres">
      <dgm:prSet presAssocID="{74F3E033-F929-48FA-B5F2-6118AC3D9568}" presName="node" presStyleLbl="node1" presStyleIdx="11" presStyleCnt="16">
        <dgm:presLayoutVars>
          <dgm:bulletEnabled val="1"/>
        </dgm:presLayoutVars>
      </dgm:prSet>
      <dgm:spPr/>
    </dgm:pt>
    <dgm:pt modelId="{1648F285-97EC-49AC-B971-4FE2E59F1A37}" type="pres">
      <dgm:prSet presAssocID="{3DD345D4-33B3-4CA7-B43C-D2CCBE14A6C1}" presName="sibTrans" presStyleCnt="0"/>
      <dgm:spPr/>
    </dgm:pt>
    <dgm:pt modelId="{9F66B4FB-8A3D-4671-898F-B45D10851C3A}" type="pres">
      <dgm:prSet presAssocID="{3A6C5864-647E-4F0D-91E0-33EA4426FA0C}" presName="node" presStyleLbl="node1" presStyleIdx="12" presStyleCnt="16">
        <dgm:presLayoutVars>
          <dgm:bulletEnabled val="1"/>
        </dgm:presLayoutVars>
      </dgm:prSet>
      <dgm:spPr/>
    </dgm:pt>
    <dgm:pt modelId="{FA286994-AA06-4164-B0EE-60F6B2840ACB}" type="pres">
      <dgm:prSet presAssocID="{0C343173-6955-45AE-8351-38869FAB6FFA}" presName="sibTrans" presStyleCnt="0"/>
      <dgm:spPr/>
    </dgm:pt>
    <dgm:pt modelId="{A88C9D7A-1BBE-4852-9B22-7EF1C7441AA3}" type="pres">
      <dgm:prSet presAssocID="{89BEDDBF-1856-4163-9B56-81F1D7098850}" presName="node" presStyleLbl="node1" presStyleIdx="13" presStyleCnt="16">
        <dgm:presLayoutVars>
          <dgm:bulletEnabled val="1"/>
        </dgm:presLayoutVars>
      </dgm:prSet>
      <dgm:spPr/>
    </dgm:pt>
    <dgm:pt modelId="{CC1C0A6B-D965-487B-963C-A14FDFFDCE67}" type="pres">
      <dgm:prSet presAssocID="{5ABF95CC-2639-4950-8166-DAE34F811096}" presName="sibTrans" presStyleCnt="0"/>
      <dgm:spPr/>
    </dgm:pt>
    <dgm:pt modelId="{03F9DE22-5543-4FDB-8B35-77B4BF43F422}" type="pres">
      <dgm:prSet presAssocID="{72166614-927C-4456-99E1-6A008F2852F2}" presName="node" presStyleLbl="node1" presStyleIdx="14" presStyleCnt="16">
        <dgm:presLayoutVars>
          <dgm:bulletEnabled val="1"/>
        </dgm:presLayoutVars>
      </dgm:prSet>
      <dgm:spPr/>
    </dgm:pt>
    <dgm:pt modelId="{D666A21D-75BA-43E1-ACBE-523EF12D274A}" type="pres">
      <dgm:prSet presAssocID="{D4805403-FFA1-4BC4-9892-90C4F7FA4A34}" presName="sibTrans" presStyleCnt="0"/>
      <dgm:spPr/>
    </dgm:pt>
    <dgm:pt modelId="{8BB7B391-AF89-47DA-8F68-630FCADF6503}" type="pres">
      <dgm:prSet presAssocID="{B3E5ECC5-4675-4510-88F0-112D800C79B0}" presName="node" presStyleLbl="node1" presStyleIdx="15" presStyleCnt="16">
        <dgm:presLayoutVars>
          <dgm:bulletEnabled val="1"/>
        </dgm:presLayoutVars>
      </dgm:prSet>
      <dgm:spPr/>
    </dgm:pt>
  </dgm:ptLst>
  <dgm:cxnLst>
    <dgm:cxn modelId="{5E1FDA06-6326-4FFC-B11A-F515DE9CA86D}" srcId="{F1351FD3-D071-4E8A-B222-5C23E72D57AD}" destId="{89BEDDBF-1856-4163-9B56-81F1D7098850}" srcOrd="13" destOrd="0" parTransId="{5FD19F42-B2FB-404B-BA65-A27EA11BC8EC}" sibTransId="{5ABF95CC-2639-4950-8166-DAE34F811096}"/>
    <dgm:cxn modelId="{519E7811-519E-488F-B20D-C2DE63C1A629}" srcId="{F1351FD3-D071-4E8A-B222-5C23E72D57AD}" destId="{B3E5ECC5-4675-4510-88F0-112D800C79B0}" srcOrd="15" destOrd="0" parTransId="{6E625C1F-98A0-41A9-A2C4-5A12EE1C8D27}" sibTransId="{5AC8670A-26F1-4CB3-8561-5FB5EE5278DD}"/>
    <dgm:cxn modelId="{8040F31C-CCEB-4285-9966-D49B73924C97}" type="presOf" srcId="{3A6C5864-647E-4F0D-91E0-33EA4426FA0C}" destId="{9F66B4FB-8A3D-4671-898F-B45D10851C3A}" srcOrd="0" destOrd="0" presId="urn:microsoft.com/office/officeart/2005/8/layout/default"/>
    <dgm:cxn modelId="{A0BFE525-82DE-47FA-978C-3C8AC2C8689E}" srcId="{F1351FD3-D071-4E8A-B222-5C23E72D57AD}" destId="{4C5B426E-3DEA-410E-81F3-488DE9A2A530}" srcOrd="7" destOrd="0" parTransId="{B032BCF1-08A1-4BC7-AC5B-729F2453A157}" sibTransId="{1B98B820-097B-427C-8134-28D0C0F62B6F}"/>
    <dgm:cxn modelId="{BB478638-BF62-4F9E-8AC9-E14A9B381501}" srcId="{F1351FD3-D071-4E8A-B222-5C23E72D57AD}" destId="{A301B60D-2C8F-4E5B-8BF3-8FE890ED747F}" srcOrd="5" destOrd="0" parTransId="{1D554DEC-752B-460E-96A0-FBE7A2FF6C51}" sibTransId="{B417C6BA-3197-49FA-B213-7734608E4B4A}"/>
    <dgm:cxn modelId="{F63AEF3A-87B9-471E-AF7C-D1F7DAE4D29A}" type="presOf" srcId="{FCCC1BF7-E881-40B4-AA71-38892D872848}" destId="{A510BF06-CF98-471F-A174-1CC2C1B323DF}" srcOrd="0" destOrd="0" presId="urn:microsoft.com/office/officeart/2005/8/layout/default"/>
    <dgm:cxn modelId="{CA325F5B-80FD-47CC-9035-E720BB1217BD}" type="presOf" srcId="{ABB7AE7A-FA3A-425F-867A-22C0AA83BF7B}" destId="{726DA8DC-3498-4920-B683-641107F6AD40}" srcOrd="0" destOrd="0" presId="urn:microsoft.com/office/officeart/2005/8/layout/default"/>
    <dgm:cxn modelId="{62D8855D-42E3-4B43-AA9C-2645F419C96F}" type="presOf" srcId="{94556382-39AA-43DD-9F28-B1BE59394B20}" destId="{1DBC13C9-5033-4613-A07D-B01B1C7366CA}" srcOrd="0" destOrd="0" presId="urn:microsoft.com/office/officeart/2005/8/layout/default"/>
    <dgm:cxn modelId="{82CF1843-A5D9-4BC7-B934-E3243CB50A86}" type="presOf" srcId="{CFEE3E25-5709-433C-9BAE-74C5C625568E}" destId="{5506B800-9D29-4FD0-94D4-7B9B19BBCB40}" srcOrd="0" destOrd="0" presId="urn:microsoft.com/office/officeart/2005/8/layout/default"/>
    <dgm:cxn modelId="{78F0A045-3C0F-408C-AB8F-367827D91CA8}" type="presOf" srcId="{4C5B426E-3DEA-410E-81F3-488DE9A2A530}" destId="{71EF145C-C06E-4C9F-AABF-E5D958E06B85}" srcOrd="0" destOrd="0" presId="urn:microsoft.com/office/officeart/2005/8/layout/default"/>
    <dgm:cxn modelId="{2ACE5F67-ACCB-458E-8CE7-4F9D1C900C65}" type="presOf" srcId="{EA58BE7F-D48A-4780-85B4-BF781F3C8B93}" destId="{1632BF45-5BC6-4024-84CF-6E49EFBCC487}" srcOrd="0" destOrd="0" presId="urn:microsoft.com/office/officeart/2005/8/layout/default"/>
    <dgm:cxn modelId="{2644DF48-137C-4520-8A89-C2C3A36967CD}" srcId="{F1351FD3-D071-4E8A-B222-5C23E72D57AD}" destId="{ABB7AE7A-FA3A-425F-867A-22C0AA83BF7B}" srcOrd="1" destOrd="0" parTransId="{8B3ADEDF-424C-4060-837F-35D100394729}" sibTransId="{8CC169EF-88F1-446C-97F3-53FD4EA16CF3}"/>
    <dgm:cxn modelId="{D8C83F70-36E8-413B-AC8B-9D7A9DC38786}" type="presOf" srcId="{A301B60D-2C8F-4E5B-8BF3-8FE890ED747F}" destId="{970B9BFA-2266-4283-AEB6-F40F1D69F7C6}" srcOrd="0" destOrd="0" presId="urn:microsoft.com/office/officeart/2005/8/layout/default"/>
    <dgm:cxn modelId="{D755EC72-476C-429E-9931-B7C40F141AD6}" type="presOf" srcId="{B5161A60-0E3C-4E7C-89C9-245A8494436A}" destId="{A647C243-4FD5-46AD-98A8-CC1C5E3DCEA9}" srcOrd="0" destOrd="0" presId="urn:microsoft.com/office/officeart/2005/8/layout/default"/>
    <dgm:cxn modelId="{6119CC7B-8E6C-44B5-AC8E-B4BE15763F41}" srcId="{F1351FD3-D071-4E8A-B222-5C23E72D57AD}" destId="{72166614-927C-4456-99E1-6A008F2852F2}" srcOrd="14" destOrd="0" parTransId="{5A4BD9C0-4DDE-4124-9300-E10906938CB8}" sibTransId="{D4805403-FFA1-4BC4-9892-90C4F7FA4A34}"/>
    <dgm:cxn modelId="{B0B2819A-EE69-49E1-8355-76961C2F6CC7}" type="presOf" srcId="{6D5EC6F5-187A-45C8-A033-1AF53361D0F3}" destId="{560DC3A7-E082-4E4B-857A-7F57AEE3732F}" srcOrd="0" destOrd="0" presId="urn:microsoft.com/office/officeart/2005/8/layout/default"/>
    <dgm:cxn modelId="{96C67B9D-2FFA-4C3D-9DB9-10AB4E644AAE}" srcId="{F1351FD3-D071-4E8A-B222-5C23E72D57AD}" destId="{CFEE3E25-5709-433C-9BAE-74C5C625568E}" srcOrd="10" destOrd="0" parTransId="{F44598F8-2BBF-44DA-A159-1CAC86102D14}" sibTransId="{F83EF71A-12C4-4CE4-82F0-A64B97213A42}"/>
    <dgm:cxn modelId="{49D3949F-342B-4ABE-AE62-566E1D5E5AF9}" type="presOf" srcId="{74F3E033-F929-48FA-B5F2-6118AC3D9568}" destId="{092182CF-C1C9-4587-9ADD-03A7B8705DC1}" srcOrd="0" destOrd="0" presId="urn:microsoft.com/office/officeart/2005/8/layout/default"/>
    <dgm:cxn modelId="{BDDDAEA2-FA39-43DA-AC91-DC75D0DEC958}" type="presOf" srcId="{B3E5ECC5-4675-4510-88F0-112D800C79B0}" destId="{8BB7B391-AF89-47DA-8F68-630FCADF6503}" srcOrd="0" destOrd="0" presId="urn:microsoft.com/office/officeart/2005/8/layout/default"/>
    <dgm:cxn modelId="{7FE989A4-A87E-4C85-AECF-7592266CF83F}" srcId="{F1351FD3-D071-4E8A-B222-5C23E72D57AD}" destId="{1B7E4442-BA12-4256-B786-1F73A91CA276}" srcOrd="4" destOrd="0" parTransId="{4D625E53-DC31-4E41-855E-90431066C15D}" sibTransId="{941959FC-46B6-472F-BB82-F442EF414235}"/>
    <dgm:cxn modelId="{E825F7A8-2BF6-4AA4-BE5B-86EAB4FDEA83}" srcId="{F1351FD3-D071-4E8A-B222-5C23E72D57AD}" destId="{AF528F95-2B71-4105-B010-E3C6555891F1}" srcOrd="0" destOrd="0" parTransId="{CD0DDA01-4E1C-4D29-A259-5CAE8B2174D5}" sibTransId="{F81DD39E-6675-4863-82C6-DA2E423EA2B3}"/>
    <dgm:cxn modelId="{67BCFEA8-E6BD-4DA8-9649-63B7FC31BDB0}" srcId="{F1351FD3-D071-4E8A-B222-5C23E72D57AD}" destId="{74F3E033-F929-48FA-B5F2-6118AC3D9568}" srcOrd="11" destOrd="0" parTransId="{4E9A15E8-5213-456E-B001-35CD9AB0BA2B}" sibTransId="{3DD345D4-33B3-4CA7-B43C-D2CCBE14A6C1}"/>
    <dgm:cxn modelId="{F5817FA9-71A6-4D78-8A17-19B61CAB3A12}" type="presOf" srcId="{1B7E4442-BA12-4256-B786-1F73A91CA276}" destId="{8EF02EED-6A8D-4437-85DB-B81EE2F17FA2}" srcOrd="0" destOrd="0" presId="urn:microsoft.com/office/officeart/2005/8/layout/default"/>
    <dgm:cxn modelId="{AF2270B0-2EF9-4767-B2C9-92C7F6E2B000}" srcId="{F1351FD3-D071-4E8A-B222-5C23E72D57AD}" destId="{3A6C5864-647E-4F0D-91E0-33EA4426FA0C}" srcOrd="12" destOrd="0" parTransId="{14DB89F1-A2AC-4147-8A9E-1EA093330CE9}" sibTransId="{0C343173-6955-45AE-8351-38869FAB6FFA}"/>
    <dgm:cxn modelId="{9A0A5FC6-FFBA-4677-9793-049B26076097}" srcId="{F1351FD3-D071-4E8A-B222-5C23E72D57AD}" destId="{B5161A60-0E3C-4E7C-89C9-245A8494436A}" srcOrd="6" destOrd="0" parTransId="{B50CB8AB-F4F4-4F88-BE0E-675A371DA27D}" sibTransId="{24F6073A-0ACD-422E-A9B5-10C1EABF3B74}"/>
    <dgm:cxn modelId="{4793E9C8-EDB6-4CC5-BA0F-17B561525133}" type="presOf" srcId="{89BEDDBF-1856-4163-9B56-81F1D7098850}" destId="{A88C9D7A-1BBE-4852-9B22-7EF1C7441AA3}" srcOrd="0" destOrd="0" presId="urn:microsoft.com/office/officeart/2005/8/layout/default"/>
    <dgm:cxn modelId="{4E9E99D1-5AB2-44F0-AB42-62FEB785400B}" srcId="{F1351FD3-D071-4E8A-B222-5C23E72D57AD}" destId="{FCCC1BF7-E881-40B4-AA71-38892D872848}" srcOrd="8" destOrd="0" parTransId="{0F81DED4-E2B9-4657-91AE-F75CE8906481}" sibTransId="{E39EBE52-A79A-4D49-B89D-BB608A5BEC22}"/>
    <dgm:cxn modelId="{E0C0D3D2-64A0-45F1-B6A5-2E7EB3174B03}" type="presOf" srcId="{AF528F95-2B71-4105-B010-E3C6555891F1}" destId="{FD242C25-A4EC-4314-8545-068C287D8265}" srcOrd="0" destOrd="0" presId="urn:microsoft.com/office/officeart/2005/8/layout/default"/>
    <dgm:cxn modelId="{BECA55E0-6E29-4469-9C7A-19C90601184F}" type="presOf" srcId="{72166614-927C-4456-99E1-6A008F2852F2}" destId="{03F9DE22-5543-4FDB-8B35-77B4BF43F422}" srcOrd="0" destOrd="0" presId="urn:microsoft.com/office/officeart/2005/8/layout/default"/>
    <dgm:cxn modelId="{5BC3BFF1-F521-45A4-979C-2DA7C5433BAC}" srcId="{F1351FD3-D071-4E8A-B222-5C23E72D57AD}" destId="{94556382-39AA-43DD-9F28-B1BE59394B20}" srcOrd="2" destOrd="0" parTransId="{C06F64E8-510A-4B55-AD95-2E2A75A3B73C}" sibTransId="{3947C2A9-A9B7-4851-A48B-8A38DBD430BC}"/>
    <dgm:cxn modelId="{BF8567F2-FF25-4264-85BF-86E577F8A3E9}" srcId="{F1351FD3-D071-4E8A-B222-5C23E72D57AD}" destId="{EA58BE7F-D48A-4780-85B4-BF781F3C8B93}" srcOrd="9" destOrd="0" parTransId="{C237387F-D8D8-4EEE-9515-810ED01A9356}" sibTransId="{17B2ECC5-4DD9-4CBF-8B9A-2E4756CD32AC}"/>
    <dgm:cxn modelId="{3E89E2F7-A260-4C60-ABFA-84EDE87762E4}" type="presOf" srcId="{F1351FD3-D071-4E8A-B222-5C23E72D57AD}" destId="{3A9E6A85-7B43-4D8E-8A66-1269A662F088}" srcOrd="0" destOrd="0" presId="urn:microsoft.com/office/officeart/2005/8/layout/default"/>
    <dgm:cxn modelId="{B88F3CF8-CBB1-48BB-B38F-62DD11DA1057}" srcId="{F1351FD3-D071-4E8A-B222-5C23E72D57AD}" destId="{6D5EC6F5-187A-45C8-A033-1AF53361D0F3}" srcOrd="3" destOrd="0" parTransId="{34AC8092-7D49-417C-AD20-692D5152231D}" sibTransId="{8F11309D-E709-4EBD-A63D-CC18FB616DD1}"/>
    <dgm:cxn modelId="{D42A4534-03E7-4E3A-B6A2-04A267628A8B}" type="presParOf" srcId="{3A9E6A85-7B43-4D8E-8A66-1269A662F088}" destId="{FD242C25-A4EC-4314-8545-068C287D8265}" srcOrd="0" destOrd="0" presId="urn:microsoft.com/office/officeart/2005/8/layout/default"/>
    <dgm:cxn modelId="{750A4F4D-1774-4585-A81F-C94B9D6211B2}" type="presParOf" srcId="{3A9E6A85-7B43-4D8E-8A66-1269A662F088}" destId="{7D8E39CC-38F1-428F-A38E-A4A39AEAD822}" srcOrd="1" destOrd="0" presId="urn:microsoft.com/office/officeart/2005/8/layout/default"/>
    <dgm:cxn modelId="{60E9B726-2E71-44CE-81FB-ECE60262E0CF}" type="presParOf" srcId="{3A9E6A85-7B43-4D8E-8A66-1269A662F088}" destId="{726DA8DC-3498-4920-B683-641107F6AD40}" srcOrd="2" destOrd="0" presId="urn:microsoft.com/office/officeart/2005/8/layout/default"/>
    <dgm:cxn modelId="{03DDD5C8-57FA-40C4-B7D7-AB3B2C82B58C}" type="presParOf" srcId="{3A9E6A85-7B43-4D8E-8A66-1269A662F088}" destId="{4B61A0BF-6559-46CC-A80A-2DD12C4AE22E}" srcOrd="3" destOrd="0" presId="urn:microsoft.com/office/officeart/2005/8/layout/default"/>
    <dgm:cxn modelId="{3AB27BD7-5209-4DCD-AB1B-B0DA23264380}" type="presParOf" srcId="{3A9E6A85-7B43-4D8E-8A66-1269A662F088}" destId="{1DBC13C9-5033-4613-A07D-B01B1C7366CA}" srcOrd="4" destOrd="0" presId="urn:microsoft.com/office/officeart/2005/8/layout/default"/>
    <dgm:cxn modelId="{A1252136-2E50-4806-B082-2E69BE920B58}" type="presParOf" srcId="{3A9E6A85-7B43-4D8E-8A66-1269A662F088}" destId="{76B91B46-809F-48E2-B682-70D4B22BCE5E}" srcOrd="5" destOrd="0" presId="urn:microsoft.com/office/officeart/2005/8/layout/default"/>
    <dgm:cxn modelId="{3F8F0F14-BEFE-4A11-BD67-F0BDD19283E9}" type="presParOf" srcId="{3A9E6A85-7B43-4D8E-8A66-1269A662F088}" destId="{560DC3A7-E082-4E4B-857A-7F57AEE3732F}" srcOrd="6" destOrd="0" presId="urn:microsoft.com/office/officeart/2005/8/layout/default"/>
    <dgm:cxn modelId="{496B4402-F1B2-4526-A4EA-43B770733BF6}" type="presParOf" srcId="{3A9E6A85-7B43-4D8E-8A66-1269A662F088}" destId="{8F90A2C7-9973-4AAD-8226-727A8ACB8BE0}" srcOrd="7" destOrd="0" presId="urn:microsoft.com/office/officeart/2005/8/layout/default"/>
    <dgm:cxn modelId="{530F06B4-AAF3-45B3-BEC4-F8B08041F299}" type="presParOf" srcId="{3A9E6A85-7B43-4D8E-8A66-1269A662F088}" destId="{8EF02EED-6A8D-4437-85DB-B81EE2F17FA2}" srcOrd="8" destOrd="0" presId="urn:microsoft.com/office/officeart/2005/8/layout/default"/>
    <dgm:cxn modelId="{6DEE560B-8932-4FAA-8955-59308B033428}" type="presParOf" srcId="{3A9E6A85-7B43-4D8E-8A66-1269A662F088}" destId="{6052AB2F-4B4C-49CD-9511-E4D5D2E8F363}" srcOrd="9" destOrd="0" presId="urn:microsoft.com/office/officeart/2005/8/layout/default"/>
    <dgm:cxn modelId="{103793BC-7693-43E1-85A9-BD51A90A354F}" type="presParOf" srcId="{3A9E6A85-7B43-4D8E-8A66-1269A662F088}" destId="{970B9BFA-2266-4283-AEB6-F40F1D69F7C6}" srcOrd="10" destOrd="0" presId="urn:microsoft.com/office/officeart/2005/8/layout/default"/>
    <dgm:cxn modelId="{4C68F6B3-EDA5-452F-A92B-D4154075CB80}" type="presParOf" srcId="{3A9E6A85-7B43-4D8E-8A66-1269A662F088}" destId="{2DED4934-BEC2-4B4C-AD6C-5A0C69CAC448}" srcOrd="11" destOrd="0" presId="urn:microsoft.com/office/officeart/2005/8/layout/default"/>
    <dgm:cxn modelId="{1BEC0924-9C7D-4097-8C5C-A0493FF70919}" type="presParOf" srcId="{3A9E6A85-7B43-4D8E-8A66-1269A662F088}" destId="{A647C243-4FD5-46AD-98A8-CC1C5E3DCEA9}" srcOrd="12" destOrd="0" presId="urn:microsoft.com/office/officeart/2005/8/layout/default"/>
    <dgm:cxn modelId="{271E0CF8-A768-4817-A1E7-33DC7282C0C9}" type="presParOf" srcId="{3A9E6A85-7B43-4D8E-8A66-1269A662F088}" destId="{42C559BD-FC6F-4034-886E-2CC5029BDE76}" srcOrd="13" destOrd="0" presId="urn:microsoft.com/office/officeart/2005/8/layout/default"/>
    <dgm:cxn modelId="{A4AB80A4-9329-4BF2-8E0D-5DCA6884E868}" type="presParOf" srcId="{3A9E6A85-7B43-4D8E-8A66-1269A662F088}" destId="{71EF145C-C06E-4C9F-AABF-E5D958E06B85}" srcOrd="14" destOrd="0" presId="urn:microsoft.com/office/officeart/2005/8/layout/default"/>
    <dgm:cxn modelId="{347209CD-DD15-4516-9270-B453966EF78D}" type="presParOf" srcId="{3A9E6A85-7B43-4D8E-8A66-1269A662F088}" destId="{183539E4-5CEB-49B0-9F08-3B65F4BDD417}" srcOrd="15" destOrd="0" presId="urn:microsoft.com/office/officeart/2005/8/layout/default"/>
    <dgm:cxn modelId="{E2EC5BA2-6898-4CFB-A2DD-6AFC41E9BF2B}" type="presParOf" srcId="{3A9E6A85-7B43-4D8E-8A66-1269A662F088}" destId="{A510BF06-CF98-471F-A174-1CC2C1B323DF}" srcOrd="16" destOrd="0" presId="urn:microsoft.com/office/officeart/2005/8/layout/default"/>
    <dgm:cxn modelId="{E7F52160-07E0-4D7D-A32E-BC917009C0DC}" type="presParOf" srcId="{3A9E6A85-7B43-4D8E-8A66-1269A662F088}" destId="{1F2E28BB-DB3E-49E6-8B60-C9B98853CCE5}" srcOrd="17" destOrd="0" presId="urn:microsoft.com/office/officeart/2005/8/layout/default"/>
    <dgm:cxn modelId="{C377D1F6-2758-40C7-8634-0731676FD9EF}" type="presParOf" srcId="{3A9E6A85-7B43-4D8E-8A66-1269A662F088}" destId="{1632BF45-5BC6-4024-84CF-6E49EFBCC487}" srcOrd="18" destOrd="0" presId="urn:microsoft.com/office/officeart/2005/8/layout/default"/>
    <dgm:cxn modelId="{7781BF94-FF70-4B6C-87BB-41559D92E483}" type="presParOf" srcId="{3A9E6A85-7B43-4D8E-8A66-1269A662F088}" destId="{74B7D861-564B-4E8C-9CA6-76B8EEF998C2}" srcOrd="19" destOrd="0" presId="urn:microsoft.com/office/officeart/2005/8/layout/default"/>
    <dgm:cxn modelId="{EDE8F73F-8452-439C-9FF8-7ED832213517}" type="presParOf" srcId="{3A9E6A85-7B43-4D8E-8A66-1269A662F088}" destId="{5506B800-9D29-4FD0-94D4-7B9B19BBCB40}" srcOrd="20" destOrd="0" presId="urn:microsoft.com/office/officeart/2005/8/layout/default"/>
    <dgm:cxn modelId="{FB1512AD-D5F4-43B0-BFAC-69B5713B4803}" type="presParOf" srcId="{3A9E6A85-7B43-4D8E-8A66-1269A662F088}" destId="{14E23A96-CAFE-456F-A105-E500D4C2F3BD}" srcOrd="21" destOrd="0" presId="urn:microsoft.com/office/officeart/2005/8/layout/default"/>
    <dgm:cxn modelId="{D848FC3C-8A83-40BE-BF76-5849F481A139}" type="presParOf" srcId="{3A9E6A85-7B43-4D8E-8A66-1269A662F088}" destId="{092182CF-C1C9-4587-9ADD-03A7B8705DC1}" srcOrd="22" destOrd="0" presId="urn:microsoft.com/office/officeart/2005/8/layout/default"/>
    <dgm:cxn modelId="{921B9FAE-D6EF-47B9-BDCA-476D2868E1B6}" type="presParOf" srcId="{3A9E6A85-7B43-4D8E-8A66-1269A662F088}" destId="{1648F285-97EC-49AC-B971-4FE2E59F1A37}" srcOrd="23" destOrd="0" presId="urn:microsoft.com/office/officeart/2005/8/layout/default"/>
    <dgm:cxn modelId="{299F3FCF-843B-49C1-BFDC-3C31A7189781}" type="presParOf" srcId="{3A9E6A85-7B43-4D8E-8A66-1269A662F088}" destId="{9F66B4FB-8A3D-4671-898F-B45D10851C3A}" srcOrd="24" destOrd="0" presId="urn:microsoft.com/office/officeart/2005/8/layout/default"/>
    <dgm:cxn modelId="{79967C84-9E61-457E-ABC1-28A35C40EC70}" type="presParOf" srcId="{3A9E6A85-7B43-4D8E-8A66-1269A662F088}" destId="{FA286994-AA06-4164-B0EE-60F6B2840ACB}" srcOrd="25" destOrd="0" presId="urn:microsoft.com/office/officeart/2005/8/layout/default"/>
    <dgm:cxn modelId="{4ED476BB-5B49-4BA5-A2B2-C640155CD026}" type="presParOf" srcId="{3A9E6A85-7B43-4D8E-8A66-1269A662F088}" destId="{A88C9D7A-1BBE-4852-9B22-7EF1C7441AA3}" srcOrd="26" destOrd="0" presId="urn:microsoft.com/office/officeart/2005/8/layout/default"/>
    <dgm:cxn modelId="{46EB4CA0-45E2-485A-A8E8-3D17E2DE819C}" type="presParOf" srcId="{3A9E6A85-7B43-4D8E-8A66-1269A662F088}" destId="{CC1C0A6B-D965-487B-963C-A14FDFFDCE67}" srcOrd="27" destOrd="0" presId="urn:microsoft.com/office/officeart/2005/8/layout/default"/>
    <dgm:cxn modelId="{3ABFEFB9-B617-4E2C-BF04-F06228863B15}" type="presParOf" srcId="{3A9E6A85-7B43-4D8E-8A66-1269A662F088}" destId="{03F9DE22-5543-4FDB-8B35-77B4BF43F422}" srcOrd="28" destOrd="0" presId="urn:microsoft.com/office/officeart/2005/8/layout/default"/>
    <dgm:cxn modelId="{8FCF6FEA-7478-4896-A56F-FB76D9E23C7B}" type="presParOf" srcId="{3A9E6A85-7B43-4D8E-8A66-1269A662F088}" destId="{D666A21D-75BA-43E1-ACBE-523EF12D274A}" srcOrd="29" destOrd="0" presId="urn:microsoft.com/office/officeart/2005/8/layout/default"/>
    <dgm:cxn modelId="{3721C212-D317-4071-8E74-C1F6A164B895}" type="presParOf" srcId="{3A9E6A85-7B43-4D8E-8A66-1269A662F088}" destId="{8BB7B391-AF89-47DA-8F68-630FCADF6503}" srcOrd="3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A00FF76-FDE5-4BB5-83AA-156FF01F3B6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A9ED4FD-0FD5-4876-8A17-017E617F8D6B}">
      <dgm:prSet/>
      <dgm:spPr/>
      <dgm:t>
        <a:bodyPr/>
        <a:lstStyle/>
        <a:p>
          <a:r>
            <a:rPr lang="en-GB"/>
            <a:t>Do you vape </a:t>
          </a:r>
          <a:r>
            <a:rPr lang="en-GB" b="1"/>
            <a:t>most days</a:t>
          </a:r>
          <a:r>
            <a:rPr lang="en-GB"/>
            <a:t> (or every day)? </a:t>
          </a:r>
          <a:endParaRPr lang="en-US"/>
        </a:p>
      </dgm:t>
    </dgm:pt>
    <dgm:pt modelId="{84ADDC95-4858-4B29-A698-8F066FF39F21}" type="parTrans" cxnId="{B5F06D46-59EE-4238-BFD3-CA2F33BF6239}">
      <dgm:prSet/>
      <dgm:spPr/>
      <dgm:t>
        <a:bodyPr/>
        <a:lstStyle/>
        <a:p>
          <a:endParaRPr lang="en-US"/>
        </a:p>
      </dgm:t>
    </dgm:pt>
    <dgm:pt modelId="{D9813BA2-E52C-4104-9F8D-D116AAC262F3}" type="sibTrans" cxnId="{B5F06D46-59EE-4238-BFD3-CA2F33BF6239}">
      <dgm:prSet/>
      <dgm:spPr/>
      <dgm:t>
        <a:bodyPr/>
        <a:lstStyle/>
        <a:p>
          <a:endParaRPr lang="en-US"/>
        </a:p>
      </dgm:t>
    </dgm:pt>
    <dgm:pt modelId="{F7015A9B-9EFC-4A67-B525-AFF665A65660}">
      <dgm:prSet/>
      <dgm:spPr/>
      <dgm:t>
        <a:bodyPr/>
        <a:lstStyle/>
        <a:p>
          <a:r>
            <a:rPr lang="en-GB"/>
            <a:t>Do you feel </a:t>
          </a:r>
          <a:r>
            <a:rPr lang="en-GB" b="1"/>
            <a:t>cravings</a:t>
          </a:r>
          <a:r>
            <a:rPr lang="en-GB"/>
            <a:t> when you haven’t vaped for a while? </a:t>
          </a:r>
          <a:endParaRPr lang="en-US"/>
        </a:p>
      </dgm:t>
    </dgm:pt>
    <dgm:pt modelId="{7A756163-EAAA-41C2-9587-C24B6498F290}" type="parTrans" cxnId="{4D3F722B-3343-481C-8CC4-514667623AE4}">
      <dgm:prSet/>
      <dgm:spPr/>
      <dgm:t>
        <a:bodyPr/>
        <a:lstStyle/>
        <a:p>
          <a:endParaRPr lang="en-US"/>
        </a:p>
      </dgm:t>
    </dgm:pt>
    <dgm:pt modelId="{271C3FBE-6D46-40E0-94BB-7A73971A1FAC}" type="sibTrans" cxnId="{4D3F722B-3343-481C-8CC4-514667623AE4}">
      <dgm:prSet/>
      <dgm:spPr/>
      <dgm:t>
        <a:bodyPr/>
        <a:lstStyle/>
        <a:p>
          <a:endParaRPr lang="en-US"/>
        </a:p>
      </dgm:t>
    </dgm:pt>
    <dgm:pt modelId="{BB3BB84C-4330-48CE-AB09-1846B695CEA5}">
      <dgm:prSet/>
      <dgm:spPr/>
      <dgm:t>
        <a:bodyPr/>
        <a:lstStyle/>
        <a:p>
          <a:r>
            <a:rPr lang="en-GB"/>
            <a:t>Do you vape </a:t>
          </a:r>
          <a:r>
            <a:rPr lang="en-GB" b="1"/>
            <a:t>without thinking</a:t>
          </a:r>
          <a:r>
            <a:rPr lang="en-GB"/>
            <a:t> (automatic habit)? </a:t>
          </a:r>
          <a:endParaRPr lang="en-US"/>
        </a:p>
      </dgm:t>
    </dgm:pt>
    <dgm:pt modelId="{C1C1ED47-849E-48B3-9E24-1F908BCBB2ED}" type="parTrans" cxnId="{04B1EE3F-0B48-457B-B240-DA781E245063}">
      <dgm:prSet/>
      <dgm:spPr/>
      <dgm:t>
        <a:bodyPr/>
        <a:lstStyle/>
        <a:p>
          <a:endParaRPr lang="en-US"/>
        </a:p>
      </dgm:t>
    </dgm:pt>
    <dgm:pt modelId="{4FA1A509-B4D3-46B3-AEE1-83368D4A3A53}" type="sibTrans" cxnId="{04B1EE3F-0B48-457B-B240-DA781E245063}">
      <dgm:prSet/>
      <dgm:spPr/>
      <dgm:t>
        <a:bodyPr/>
        <a:lstStyle/>
        <a:p>
          <a:endParaRPr lang="en-US"/>
        </a:p>
      </dgm:t>
    </dgm:pt>
    <dgm:pt modelId="{33917F8A-D72B-44D5-A385-E57FA1EEF3E7}">
      <dgm:prSet/>
      <dgm:spPr/>
      <dgm:t>
        <a:bodyPr/>
        <a:lstStyle/>
        <a:p>
          <a:r>
            <a:rPr lang="en-GB"/>
            <a:t>Have you tried to cut down but </a:t>
          </a:r>
          <a:r>
            <a:rPr lang="en-GB" b="1"/>
            <a:t>didn’t stick to it</a:t>
          </a:r>
          <a:r>
            <a:rPr lang="en-GB"/>
            <a:t>? </a:t>
          </a:r>
          <a:endParaRPr lang="en-US"/>
        </a:p>
      </dgm:t>
    </dgm:pt>
    <dgm:pt modelId="{9213FCAC-60E1-45CD-A9C5-0A735150B618}" type="parTrans" cxnId="{5CBCD368-EA25-4F63-AE95-A16D7D4201D7}">
      <dgm:prSet/>
      <dgm:spPr/>
      <dgm:t>
        <a:bodyPr/>
        <a:lstStyle/>
        <a:p>
          <a:endParaRPr lang="en-US"/>
        </a:p>
      </dgm:t>
    </dgm:pt>
    <dgm:pt modelId="{74FEDC7B-BAC0-47E4-9236-F8C353B75C0A}" type="sibTrans" cxnId="{5CBCD368-EA25-4F63-AE95-A16D7D4201D7}">
      <dgm:prSet/>
      <dgm:spPr/>
      <dgm:t>
        <a:bodyPr/>
        <a:lstStyle/>
        <a:p>
          <a:endParaRPr lang="en-US"/>
        </a:p>
      </dgm:t>
    </dgm:pt>
    <dgm:pt modelId="{5C44D567-D508-4005-983A-ADD22C3404EE}">
      <dgm:prSet/>
      <dgm:spPr/>
      <dgm:t>
        <a:bodyPr/>
        <a:lstStyle/>
        <a:p>
          <a:r>
            <a:rPr lang="en-GB"/>
            <a:t>Do you vape to </a:t>
          </a:r>
          <a:r>
            <a:rPr lang="en-GB" b="1"/>
            <a:t>relieve stress, boredom, or anxiety</a:t>
          </a:r>
          <a:r>
            <a:rPr lang="en-GB"/>
            <a:t>? </a:t>
          </a:r>
          <a:endParaRPr lang="en-US"/>
        </a:p>
      </dgm:t>
    </dgm:pt>
    <dgm:pt modelId="{3D9B8CC1-73FE-4387-BE83-3204C029F409}" type="parTrans" cxnId="{187C536C-FD95-45BE-844C-C1C160119511}">
      <dgm:prSet/>
      <dgm:spPr/>
      <dgm:t>
        <a:bodyPr/>
        <a:lstStyle/>
        <a:p>
          <a:endParaRPr lang="en-US"/>
        </a:p>
      </dgm:t>
    </dgm:pt>
    <dgm:pt modelId="{B452739F-6D96-472A-8108-770794FD6F30}" type="sibTrans" cxnId="{187C536C-FD95-45BE-844C-C1C160119511}">
      <dgm:prSet/>
      <dgm:spPr/>
      <dgm:t>
        <a:bodyPr/>
        <a:lstStyle/>
        <a:p>
          <a:endParaRPr lang="en-US"/>
        </a:p>
      </dgm:t>
    </dgm:pt>
    <dgm:pt modelId="{C9DAC8B7-7F37-4060-86D6-6685D797C9CD}">
      <dgm:prSet/>
      <dgm:spPr/>
      <dgm:t>
        <a:bodyPr/>
        <a:lstStyle/>
        <a:p>
          <a:r>
            <a:rPr lang="en-GB"/>
            <a:t>Do you feel </a:t>
          </a:r>
          <a:r>
            <a:rPr lang="en-GB" b="1"/>
            <a:t>irritable or unfocused</a:t>
          </a:r>
          <a:r>
            <a:rPr lang="en-GB"/>
            <a:t> without it? </a:t>
          </a:r>
          <a:endParaRPr lang="en-US"/>
        </a:p>
      </dgm:t>
    </dgm:pt>
    <dgm:pt modelId="{3F4E617A-05BF-43FD-8F77-E9EF1BAEBFA6}" type="parTrans" cxnId="{5285509F-800C-4026-93A1-70E97C0608C5}">
      <dgm:prSet/>
      <dgm:spPr/>
      <dgm:t>
        <a:bodyPr/>
        <a:lstStyle/>
        <a:p>
          <a:endParaRPr lang="en-US"/>
        </a:p>
      </dgm:t>
    </dgm:pt>
    <dgm:pt modelId="{CE8EB097-BCDB-4EAC-8C2F-BD7DBB20137D}" type="sibTrans" cxnId="{5285509F-800C-4026-93A1-70E97C0608C5}">
      <dgm:prSet/>
      <dgm:spPr/>
      <dgm:t>
        <a:bodyPr/>
        <a:lstStyle/>
        <a:p>
          <a:endParaRPr lang="en-US"/>
        </a:p>
      </dgm:t>
    </dgm:pt>
    <dgm:pt modelId="{D1C76B98-BBA7-4CC8-A063-391B0E88DE40}">
      <dgm:prSet/>
      <dgm:spPr/>
      <dgm:t>
        <a:bodyPr/>
        <a:lstStyle/>
        <a:p>
          <a:r>
            <a:rPr lang="en-GB"/>
            <a:t>Do you reach for it in specific situations (after meals, gaming, etc.)? </a:t>
          </a:r>
          <a:endParaRPr lang="en-US"/>
        </a:p>
      </dgm:t>
    </dgm:pt>
    <dgm:pt modelId="{18BADE88-2CA2-42DD-99D2-1313FCC8C9CA}" type="parTrans" cxnId="{4692227D-7C4E-4B3A-816F-5998706202FB}">
      <dgm:prSet/>
      <dgm:spPr/>
      <dgm:t>
        <a:bodyPr/>
        <a:lstStyle/>
        <a:p>
          <a:endParaRPr lang="en-US"/>
        </a:p>
      </dgm:t>
    </dgm:pt>
    <dgm:pt modelId="{21C1BE85-8952-4F22-AD6C-2C1F329AD25E}" type="sibTrans" cxnId="{4692227D-7C4E-4B3A-816F-5998706202FB}">
      <dgm:prSet/>
      <dgm:spPr/>
      <dgm:t>
        <a:bodyPr/>
        <a:lstStyle/>
        <a:p>
          <a:endParaRPr lang="en-US"/>
        </a:p>
      </dgm:t>
    </dgm:pt>
    <dgm:pt modelId="{44ABB8BF-0006-4E56-BC5A-A02CEAD3C563}">
      <dgm:prSet/>
      <dgm:spPr/>
      <dgm:t>
        <a:bodyPr/>
        <a:lstStyle/>
        <a:p>
          <a:r>
            <a:rPr lang="en-GB" b="1"/>
            <a:t>Your score:</a:t>
          </a:r>
          <a:endParaRPr lang="en-US"/>
        </a:p>
      </dgm:t>
    </dgm:pt>
    <dgm:pt modelId="{1013C515-1478-4BB4-B936-7C527BA88053}" type="parTrans" cxnId="{E86AFC48-3F53-4E8A-9E34-60B26930F021}">
      <dgm:prSet/>
      <dgm:spPr/>
      <dgm:t>
        <a:bodyPr/>
        <a:lstStyle/>
        <a:p>
          <a:endParaRPr lang="en-US"/>
        </a:p>
      </dgm:t>
    </dgm:pt>
    <dgm:pt modelId="{3CFF3BC4-26AB-4A38-A0A2-E4CDCC679D8E}" type="sibTrans" cxnId="{E86AFC48-3F53-4E8A-9E34-60B26930F021}">
      <dgm:prSet/>
      <dgm:spPr/>
      <dgm:t>
        <a:bodyPr/>
        <a:lstStyle/>
        <a:p>
          <a:endParaRPr lang="en-US"/>
        </a:p>
      </dgm:t>
    </dgm:pt>
    <dgm:pt modelId="{A8595B6E-6154-421D-A338-3C7D7100350F}">
      <dgm:prSet/>
      <dgm:spPr/>
      <dgm:t>
        <a:bodyPr/>
        <a:lstStyle/>
        <a:p>
          <a:r>
            <a:rPr lang="en-GB" b="1"/>
            <a:t>0–1 yes</a:t>
          </a:r>
          <a:r>
            <a:rPr lang="en-GB"/>
            <a:t> → Low risk (early stage) </a:t>
          </a:r>
          <a:endParaRPr lang="en-US"/>
        </a:p>
      </dgm:t>
    </dgm:pt>
    <dgm:pt modelId="{594FA0B4-4940-4088-A74B-78D230CDBBF4}" type="parTrans" cxnId="{32627BBD-B0ED-40DA-9999-053BEF2EAA18}">
      <dgm:prSet/>
      <dgm:spPr/>
      <dgm:t>
        <a:bodyPr/>
        <a:lstStyle/>
        <a:p>
          <a:endParaRPr lang="en-US"/>
        </a:p>
      </dgm:t>
    </dgm:pt>
    <dgm:pt modelId="{6CA73137-0A75-4B00-9135-DFB88DD58F42}" type="sibTrans" cxnId="{32627BBD-B0ED-40DA-9999-053BEF2EAA18}">
      <dgm:prSet/>
      <dgm:spPr/>
      <dgm:t>
        <a:bodyPr/>
        <a:lstStyle/>
        <a:p>
          <a:endParaRPr lang="en-US"/>
        </a:p>
      </dgm:t>
    </dgm:pt>
    <dgm:pt modelId="{9B49E668-39C8-4851-82CA-A310D5DC6C7C}">
      <dgm:prSet/>
      <dgm:spPr/>
      <dgm:t>
        <a:bodyPr/>
        <a:lstStyle/>
        <a:p>
          <a:r>
            <a:rPr lang="en-GB" b="1"/>
            <a:t>2–3 yes</a:t>
          </a:r>
          <a:r>
            <a:rPr lang="en-GB"/>
            <a:t> → Habit forming ⚠️ </a:t>
          </a:r>
          <a:endParaRPr lang="en-US"/>
        </a:p>
      </dgm:t>
    </dgm:pt>
    <dgm:pt modelId="{6ABED93F-3338-49DB-9AFB-7A9C28D15A54}" type="parTrans" cxnId="{100ED4E8-7A63-4267-A44A-2DBBE1F102DD}">
      <dgm:prSet/>
      <dgm:spPr/>
      <dgm:t>
        <a:bodyPr/>
        <a:lstStyle/>
        <a:p>
          <a:endParaRPr lang="en-US"/>
        </a:p>
      </dgm:t>
    </dgm:pt>
    <dgm:pt modelId="{BAA41E36-F5E7-44BB-BB47-18C1FFB7A075}" type="sibTrans" cxnId="{100ED4E8-7A63-4267-A44A-2DBBE1F102DD}">
      <dgm:prSet/>
      <dgm:spPr/>
      <dgm:t>
        <a:bodyPr/>
        <a:lstStyle/>
        <a:p>
          <a:endParaRPr lang="en-US"/>
        </a:p>
      </dgm:t>
    </dgm:pt>
    <dgm:pt modelId="{C66638EA-340E-4F7B-9DF2-572D25076C6D}">
      <dgm:prSet/>
      <dgm:spPr/>
      <dgm:t>
        <a:bodyPr/>
        <a:lstStyle/>
        <a:p>
          <a:r>
            <a:rPr lang="en-GB" b="1"/>
            <a:t>4+ yes</a:t>
          </a:r>
          <a:r>
            <a:rPr lang="en-GB"/>
            <a:t> → Likely dependence</a:t>
          </a:r>
          <a:endParaRPr lang="en-US"/>
        </a:p>
      </dgm:t>
    </dgm:pt>
    <dgm:pt modelId="{400F8119-7A9B-4922-9224-AB82D34DAE0D}" type="parTrans" cxnId="{D8BC0729-49D2-4D08-9432-FACB8E645DA6}">
      <dgm:prSet/>
      <dgm:spPr/>
      <dgm:t>
        <a:bodyPr/>
        <a:lstStyle/>
        <a:p>
          <a:endParaRPr lang="en-US"/>
        </a:p>
      </dgm:t>
    </dgm:pt>
    <dgm:pt modelId="{8DE9954C-EDA8-4338-ABAE-4C54CEC6DB9F}" type="sibTrans" cxnId="{D8BC0729-49D2-4D08-9432-FACB8E645DA6}">
      <dgm:prSet/>
      <dgm:spPr/>
      <dgm:t>
        <a:bodyPr/>
        <a:lstStyle/>
        <a:p>
          <a:endParaRPr lang="en-US"/>
        </a:p>
      </dgm:t>
    </dgm:pt>
    <dgm:pt modelId="{326E96CE-FA7B-4C80-98C9-855A11943896}" type="pres">
      <dgm:prSet presAssocID="{7A00FF76-FDE5-4BB5-83AA-156FF01F3B61}" presName="vert0" presStyleCnt="0">
        <dgm:presLayoutVars>
          <dgm:dir/>
          <dgm:animOne val="branch"/>
          <dgm:animLvl val="lvl"/>
        </dgm:presLayoutVars>
      </dgm:prSet>
      <dgm:spPr/>
    </dgm:pt>
    <dgm:pt modelId="{7296A695-9A37-4CD5-82B9-7AAAAC315C5B}" type="pres">
      <dgm:prSet presAssocID="{FA9ED4FD-0FD5-4876-8A17-017E617F8D6B}" presName="thickLine" presStyleLbl="alignNode1" presStyleIdx="0" presStyleCnt="11"/>
      <dgm:spPr/>
    </dgm:pt>
    <dgm:pt modelId="{9C384744-3668-4E0F-BB57-652A13F481E1}" type="pres">
      <dgm:prSet presAssocID="{FA9ED4FD-0FD5-4876-8A17-017E617F8D6B}" presName="horz1" presStyleCnt="0"/>
      <dgm:spPr/>
    </dgm:pt>
    <dgm:pt modelId="{CF982E87-0CA9-4502-B8E0-38FCE2215197}" type="pres">
      <dgm:prSet presAssocID="{FA9ED4FD-0FD5-4876-8A17-017E617F8D6B}" presName="tx1" presStyleLbl="revTx" presStyleIdx="0" presStyleCnt="11"/>
      <dgm:spPr/>
    </dgm:pt>
    <dgm:pt modelId="{962FD472-F577-4D27-B263-7FD16C9EC207}" type="pres">
      <dgm:prSet presAssocID="{FA9ED4FD-0FD5-4876-8A17-017E617F8D6B}" presName="vert1" presStyleCnt="0"/>
      <dgm:spPr/>
    </dgm:pt>
    <dgm:pt modelId="{3AD70303-8E3F-4238-8C94-302FD94A7C19}" type="pres">
      <dgm:prSet presAssocID="{F7015A9B-9EFC-4A67-B525-AFF665A65660}" presName="thickLine" presStyleLbl="alignNode1" presStyleIdx="1" presStyleCnt="11"/>
      <dgm:spPr/>
    </dgm:pt>
    <dgm:pt modelId="{563F912B-6E17-4F69-82BF-68D94914C639}" type="pres">
      <dgm:prSet presAssocID="{F7015A9B-9EFC-4A67-B525-AFF665A65660}" presName="horz1" presStyleCnt="0"/>
      <dgm:spPr/>
    </dgm:pt>
    <dgm:pt modelId="{37C3DD42-1F14-4FDF-AB02-23987FED83C4}" type="pres">
      <dgm:prSet presAssocID="{F7015A9B-9EFC-4A67-B525-AFF665A65660}" presName="tx1" presStyleLbl="revTx" presStyleIdx="1" presStyleCnt="11"/>
      <dgm:spPr/>
    </dgm:pt>
    <dgm:pt modelId="{41C46954-BA77-43AF-A812-E2F84C58D8F7}" type="pres">
      <dgm:prSet presAssocID="{F7015A9B-9EFC-4A67-B525-AFF665A65660}" presName="vert1" presStyleCnt="0"/>
      <dgm:spPr/>
    </dgm:pt>
    <dgm:pt modelId="{1AD911C1-D6A4-426E-9FC7-C64215DFB01A}" type="pres">
      <dgm:prSet presAssocID="{BB3BB84C-4330-48CE-AB09-1846B695CEA5}" presName="thickLine" presStyleLbl="alignNode1" presStyleIdx="2" presStyleCnt="11"/>
      <dgm:spPr/>
    </dgm:pt>
    <dgm:pt modelId="{03603795-48BC-4676-B936-D3E794CBE213}" type="pres">
      <dgm:prSet presAssocID="{BB3BB84C-4330-48CE-AB09-1846B695CEA5}" presName="horz1" presStyleCnt="0"/>
      <dgm:spPr/>
    </dgm:pt>
    <dgm:pt modelId="{11AE8EDA-9BFA-4189-9EAC-699D2DDCBB1A}" type="pres">
      <dgm:prSet presAssocID="{BB3BB84C-4330-48CE-AB09-1846B695CEA5}" presName="tx1" presStyleLbl="revTx" presStyleIdx="2" presStyleCnt="11"/>
      <dgm:spPr/>
    </dgm:pt>
    <dgm:pt modelId="{290891EF-DA53-49BF-BCB2-15ADDC3403C6}" type="pres">
      <dgm:prSet presAssocID="{BB3BB84C-4330-48CE-AB09-1846B695CEA5}" presName="vert1" presStyleCnt="0"/>
      <dgm:spPr/>
    </dgm:pt>
    <dgm:pt modelId="{FF946D8F-A5C6-4F0B-9CDA-E02723641B4D}" type="pres">
      <dgm:prSet presAssocID="{33917F8A-D72B-44D5-A385-E57FA1EEF3E7}" presName="thickLine" presStyleLbl="alignNode1" presStyleIdx="3" presStyleCnt="11"/>
      <dgm:spPr/>
    </dgm:pt>
    <dgm:pt modelId="{26A7C2CC-FD80-46D6-8A91-360918FDB58F}" type="pres">
      <dgm:prSet presAssocID="{33917F8A-D72B-44D5-A385-E57FA1EEF3E7}" presName="horz1" presStyleCnt="0"/>
      <dgm:spPr/>
    </dgm:pt>
    <dgm:pt modelId="{DF5F588B-938F-4A0B-A1A3-3C026EF1E809}" type="pres">
      <dgm:prSet presAssocID="{33917F8A-D72B-44D5-A385-E57FA1EEF3E7}" presName="tx1" presStyleLbl="revTx" presStyleIdx="3" presStyleCnt="11"/>
      <dgm:spPr/>
    </dgm:pt>
    <dgm:pt modelId="{9A6EBC2B-3930-4FC8-BB0F-48F16B6BF70D}" type="pres">
      <dgm:prSet presAssocID="{33917F8A-D72B-44D5-A385-E57FA1EEF3E7}" presName="vert1" presStyleCnt="0"/>
      <dgm:spPr/>
    </dgm:pt>
    <dgm:pt modelId="{F9674468-9772-4560-8B15-B5AC78E9FC15}" type="pres">
      <dgm:prSet presAssocID="{5C44D567-D508-4005-983A-ADD22C3404EE}" presName="thickLine" presStyleLbl="alignNode1" presStyleIdx="4" presStyleCnt="11"/>
      <dgm:spPr/>
    </dgm:pt>
    <dgm:pt modelId="{449EB064-BE8A-4DFC-AB87-933989DB21C1}" type="pres">
      <dgm:prSet presAssocID="{5C44D567-D508-4005-983A-ADD22C3404EE}" presName="horz1" presStyleCnt="0"/>
      <dgm:spPr/>
    </dgm:pt>
    <dgm:pt modelId="{D599944A-5C4D-4620-9E21-D25DE7304EF4}" type="pres">
      <dgm:prSet presAssocID="{5C44D567-D508-4005-983A-ADD22C3404EE}" presName="tx1" presStyleLbl="revTx" presStyleIdx="4" presStyleCnt="11"/>
      <dgm:spPr/>
    </dgm:pt>
    <dgm:pt modelId="{34F0056E-7583-4293-B9FC-F869EF104216}" type="pres">
      <dgm:prSet presAssocID="{5C44D567-D508-4005-983A-ADD22C3404EE}" presName="vert1" presStyleCnt="0"/>
      <dgm:spPr/>
    </dgm:pt>
    <dgm:pt modelId="{806FE8FB-C92C-4DC6-88A5-396938F20182}" type="pres">
      <dgm:prSet presAssocID="{C9DAC8B7-7F37-4060-86D6-6685D797C9CD}" presName="thickLine" presStyleLbl="alignNode1" presStyleIdx="5" presStyleCnt="11"/>
      <dgm:spPr/>
    </dgm:pt>
    <dgm:pt modelId="{F3CE3B21-0405-463E-B796-32E6D87FD2FA}" type="pres">
      <dgm:prSet presAssocID="{C9DAC8B7-7F37-4060-86D6-6685D797C9CD}" presName="horz1" presStyleCnt="0"/>
      <dgm:spPr/>
    </dgm:pt>
    <dgm:pt modelId="{74DE9549-E9D7-4FC6-86BD-04423EC07F35}" type="pres">
      <dgm:prSet presAssocID="{C9DAC8B7-7F37-4060-86D6-6685D797C9CD}" presName="tx1" presStyleLbl="revTx" presStyleIdx="5" presStyleCnt="11"/>
      <dgm:spPr/>
    </dgm:pt>
    <dgm:pt modelId="{9DC0F4B1-0303-456A-B30D-0E03EF59212B}" type="pres">
      <dgm:prSet presAssocID="{C9DAC8B7-7F37-4060-86D6-6685D797C9CD}" presName="vert1" presStyleCnt="0"/>
      <dgm:spPr/>
    </dgm:pt>
    <dgm:pt modelId="{374ABB5B-31E6-48E8-9C7B-008BFA373BC6}" type="pres">
      <dgm:prSet presAssocID="{D1C76B98-BBA7-4CC8-A063-391B0E88DE40}" presName="thickLine" presStyleLbl="alignNode1" presStyleIdx="6" presStyleCnt="11"/>
      <dgm:spPr/>
    </dgm:pt>
    <dgm:pt modelId="{0E7DFB27-B77C-43EB-BBB1-54353EBC643A}" type="pres">
      <dgm:prSet presAssocID="{D1C76B98-BBA7-4CC8-A063-391B0E88DE40}" presName="horz1" presStyleCnt="0"/>
      <dgm:spPr/>
    </dgm:pt>
    <dgm:pt modelId="{FE5CAA62-A328-4FD9-B699-F0C1F08A5D57}" type="pres">
      <dgm:prSet presAssocID="{D1C76B98-BBA7-4CC8-A063-391B0E88DE40}" presName="tx1" presStyleLbl="revTx" presStyleIdx="6" presStyleCnt="11"/>
      <dgm:spPr/>
    </dgm:pt>
    <dgm:pt modelId="{C2F98D09-043E-4F3D-8472-06537B982CA0}" type="pres">
      <dgm:prSet presAssocID="{D1C76B98-BBA7-4CC8-A063-391B0E88DE40}" presName="vert1" presStyleCnt="0"/>
      <dgm:spPr/>
    </dgm:pt>
    <dgm:pt modelId="{83EFCC34-F489-428A-A86E-79D8CA480EFD}" type="pres">
      <dgm:prSet presAssocID="{44ABB8BF-0006-4E56-BC5A-A02CEAD3C563}" presName="thickLine" presStyleLbl="alignNode1" presStyleIdx="7" presStyleCnt="11"/>
      <dgm:spPr/>
    </dgm:pt>
    <dgm:pt modelId="{034A7A51-A9C6-4BCA-B895-279C4E9A4CDC}" type="pres">
      <dgm:prSet presAssocID="{44ABB8BF-0006-4E56-BC5A-A02CEAD3C563}" presName="horz1" presStyleCnt="0"/>
      <dgm:spPr/>
    </dgm:pt>
    <dgm:pt modelId="{D5D92510-672C-496A-AEAA-691B6B27E86C}" type="pres">
      <dgm:prSet presAssocID="{44ABB8BF-0006-4E56-BC5A-A02CEAD3C563}" presName="tx1" presStyleLbl="revTx" presStyleIdx="7" presStyleCnt="11"/>
      <dgm:spPr/>
    </dgm:pt>
    <dgm:pt modelId="{5CB5988D-A4F9-4C90-A73D-2998DD0D1185}" type="pres">
      <dgm:prSet presAssocID="{44ABB8BF-0006-4E56-BC5A-A02CEAD3C563}" presName="vert1" presStyleCnt="0"/>
      <dgm:spPr/>
    </dgm:pt>
    <dgm:pt modelId="{57438034-A3B1-4D08-AC34-11A7D0A0D507}" type="pres">
      <dgm:prSet presAssocID="{A8595B6E-6154-421D-A338-3C7D7100350F}" presName="thickLine" presStyleLbl="alignNode1" presStyleIdx="8" presStyleCnt="11"/>
      <dgm:spPr/>
    </dgm:pt>
    <dgm:pt modelId="{D8616E2E-EC9A-4926-B8E7-C152B66A6247}" type="pres">
      <dgm:prSet presAssocID="{A8595B6E-6154-421D-A338-3C7D7100350F}" presName="horz1" presStyleCnt="0"/>
      <dgm:spPr/>
    </dgm:pt>
    <dgm:pt modelId="{6AA31128-742C-4276-A101-AC4705A0247E}" type="pres">
      <dgm:prSet presAssocID="{A8595B6E-6154-421D-A338-3C7D7100350F}" presName="tx1" presStyleLbl="revTx" presStyleIdx="8" presStyleCnt="11"/>
      <dgm:spPr/>
    </dgm:pt>
    <dgm:pt modelId="{909EC1E4-4386-4302-ABD4-6CEB350C71E0}" type="pres">
      <dgm:prSet presAssocID="{A8595B6E-6154-421D-A338-3C7D7100350F}" presName="vert1" presStyleCnt="0"/>
      <dgm:spPr/>
    </dgm:pt>
    <dgm:pt modelId="{A66E5166-5FB5-4DB8-AA02-4853B5AAC6EE}" type="pres">
      <dgm:prSet presAssocID="{9B49E668-39C8-4851-82CA-A310D5DC6C7C}" presName="thickLine" presStyleLbl="alignNode1" presStyleIdx="9" presStyleCnt="11"/>
      <dgm:spPr/>
    </dgm:pt>
    <dgm:pt modelId="{E0A3F293-18C0-42DC-BFC8-62DD02A1438D}" type="pres">
      <dgm:prSet presAssocID="{9B49E668-39C8-4851-82CA-A310D5DC6C7C}" presName="horz1" presStyleCnt="0"/>
      <dgm:spPr/>
    </dgm:pt>
    <dgm:pt modelId="{4F03333A-1A5C-42FD-B08F-212B84238710}" type="pres">
      <dgm:prSet presAssocID="{9B49E668-39C8-4851-82CA-A310D5DC6C7C}" presName="tx1" presStyleLbl="revTx" presStyleIdx="9" presStyleCnt="11"/>
      <dgm:spPr/>
    </dgm:pt>
    <dgm:pt modelId="{956F93F6-33F1-4C4B-A44A-C43F647ADFD4}" type="pres">
      <dgm:prSet presAssocID="{9B49E668-39C8-4851-82CA-A310D5DC6C7C}" presName="vert1" presStyleCnt="0"/>
      <dgm:spPr/>
    </dgm:pt>
    <dgm:pt modelId="{DC763734-E36A-4ADD-946D-88892AA3B452}" type="pres">
      <dgm:prSet presAssocID="{C66638EA-340E-4F7B-9DF2-572D25076C6D}" presName="thickLine" presStyleLbl="alignNode1" presStyleIdx="10" presStyleCnt="11"/>
      <dgm:spPr/>
    </dgm:pt>
    <dgm:pt modelId="{4DC22532-96EB-4323-9121-41A9A21B9B9A}" type="pres">
      <dgm:prSet presAssocID="{C66638EA-340E-4F7B-9DF2-572D25076C6D}" presName="horz1" presStyleCnt="0"/>
      <dgm:spPr/>
    </dgm:pt>
    <dgm:pt modelId="{03B36C5C-8981-4287-A3DA-8201C93A751B}" type="pres">
      <dgm:prSet presAssocID="{C66638EA-340E-4F7B-9DF2-572D25076C6D}" presName="tx1" presStyleLbl="revTx" presStyleIdx="10" presStyleCnt="11"/>
      <dgm:spPr/>
    </dgm:pt>
    <dgm:pt modelId="{EB245B6F-83B8-4641-A34E-D1DBC8BC5493}" type="pres">
      <dgm:prSet presAssocID="{C66638EA-340E-4F7B-9DF2-572D25076C6D}" presName="vert1" presStyleCnt="0"/>
      <dgm:spPr/>
    </dgm:pt>
  </dgm:ptLst>
  <dgm:cxnLst>
    <dgm:cxn modelId="{F4D3DC03-D24D-4DEF-8629-02408FDB27F4}" type="presOf" srcId="{44ABB8BF-0006-4E56-BC5A-A02CEAD3C563}" destId="{D5D92510-672C-496A-AEAA-691B6B27E86C}" srcOrd="0" destOrd="0" presId="urn:microsoft.com/office/officeart/2008/layout/LinedList"/>
    <dgm:cxn modelId="{8A585812-AF77-406B-B222-A0A517DA72AA}" type="presOf" srcId="{C9DAC8B7-7F37-4060-86D6-6685D797C9CD}" destId="{74DE9549-E9D7-4FC6-86BD-04423EC07F35}" srcOrd="0" destOrd="0" presId="urn:microsoft.com/office/officeart/2008/layout/LinedList"/>
    <dgm:cxn modelId="{B77BCC14-87E1-4040-ACA8-D1A2A0560BBC}" type="presOf" srcId="{F7015A9B-9EFC-4A67-B525-AFF665A65660}" destId="{37C3DD42-1F14-4FDF-AB02-23987FED83C4}" srcOrd="0" destOrd="0" presId="urn:microsoft.com/office/officeart/2008/layout/LinedList"/>
    <dgm:cxn modelId="{948FAF15-D6BE-4935-9D06-7B9BB9734966}" type="presOf" srcId="{5C44D567-D508-4005-983A-ADD22C3404EE}" destId="{D599944A-5C4D-4620-9E21-D25DE7304EF4}" srcOrd="0" destOrd="0" presId="urn:microsoft.com/office/officeart/2008/layout/LinedList"/>
    <dgm:cxn modelId="{4500C719-538A-4FC7-829E-C452407E7529}" type="presOf" srcId="{A8595B6E-6154-421D-A338-3C7D7100350F}" destId="{6AA31128-742C-4276-A101-AC4705A0247E}" srcOrd="0" destOrd="0" presId="urn:microsoft.com/office/officeart/2008/layout/LinedList"/>
    <dgm:cxn modelId="{55207926-796D-483D-B3D2-409CFDEE39B6}" type="presOf" srcId="{D1C76B98-BBA7-4CC8-A063-391B0E88DE40}" destId="{FE5CAA62-A328-4FD9-B699-F0C1F08A5D57}" srcOrd="0" destOrd="0" presId="urn:microsoft.com/office/officeart/2008/layout/LinedList"/>
    <dgm:cxn modelId="{D8BC0729-49D2-4D08-9432-FACB8E645DA6}" srcId="{7A00FF76-FDE5-4BB5-83AA-156FF01F3B61}" destId="{C66638EA-340E-4F7B-9DF2-572D25076C6D}" srcOrd="10" destOrd="0" parTransId="{400F8119-7A9B-4922-9224-AB82D34DAE0D}" sibTransId="{8DE9954C-EDA8-4338-ABAE-4C54CEC6DB9F}"/>
    <dgm:cxn modelId="{4D3F722B-3343-481C-8CC4-514667623AE4}" srcId="{7A00FF76-FDE5-4BB5-83AA-156FF01F3B61}" destId="{F7015A9B-9EFC-4A67-B525-AFF665A65660}" srcOrd="1" destOrd="0" parTransId="{7A756163-EAAA-41C2-9587-C24B6498F290}" sibTransId="{271C3FBE-6D46-40E0-94BB-7A73971A1FAC}"/>
    <dgm:cxn modelId="{7EA7112E-ECAE-4416-95E0-8C26F54B3765}" type="presOf" srcId="{33917F8A-D72B-44D5-A385-E57FA1EEF3E7}" destId="{DF5F588B-938F-4A0B-A1A3-3C026EF1E809}" srcOrd="0" destOrd="0" presId="urn:microsoft.com/office/officeart/2008/layout/LinedList"/>
    <dgm:cxn modelId="{76AD1836-62CC-484C-A547-FB68470871DE}" type="presOf" srcId="{FA9ED4FD-0FD5-4876-8A17-017E617F8D6B}" destId="{CF982E87-0CA9-4502-B8E0-38FCE2215197}" srcOrd="0" destOrd="0" presId="urn:microsoft.com/office/officeart/2008/layout/LinedList"/>
    <dgm:cxn modelId="{04B1EE3F-0B48-457B-B240-DA781E245063}" srcId="{7A00FF76-FDE5-4BB5-83AA-156FF01F3B61}" destId="{BB3BB84C-4330-48CE-AB09-1846B695CEA5}" srcOrd="2" destOrd="0" parTransId="{C1C1ED47-849E-48B3-9E24-1F908BCBB2ED}" sibTransId="{4FA1A509-B4D3-46B3-AEE1-83368D4A3A53}"/>
    <dgm:cxn modelId="{B5F06D46-59EE-4238-BFD3-CA2F33BF6239}" srcId="{7A00FF76-FDE5-4BB5-83AA-156FF01F3B61}" destId="{FA9ED4FD-0FD5-4876-8A17-017E617F8D6B}" srcOrd="0" destOrd="0" parTransId="{84ADDC95-4858-4B29-A698-8F066FF39F21}" sibTransId="{D9813BA2-E52C-4104-9F8D-D116AAC262F3}"/>
    <dgm:cxn modelId="{524BF967-E48A-40B5-B658-763AF80BCC0B}" type="presOf" srcId="{9B49E668-39C8-4851-82CA-A310D5DC6C7C}" destId="{4F03333A-1A5C-42FD-B08F-212B84238710}" srcOrd="0" destOrd="0" presId="urn:microsoft.com/office/officeart/2008/layout/LinedList"/>
    <dgm:cxn modelId="{5CBCD368-EA25-4F63-AE95-A16D7D4201D7}" srcId="{7A00FF76-FDE5-4BB5-83AA-156FF01F3B61}" destId="{33917F8A-D72B-44D5-A385-E57FA1EEF3E7}" srcOrd="3" destOrd="0" parTransId="{9213FCAC-60E1-45CD-A9C5-0A735150B618}" sibTransId="{74FEDC7B-BAC0-47E4-9236-F8C353B75C0A}"/>
    <dgm:cxn modelId="{E86AFC48-3F53-4E8A-9E34-60B26930F021}" srcId="{7A00FF76-FDE5-4BB5-83AA-156FF01F3B61}" destId="{44ABB8BF-0006-4E56-BC5A-A02CEAD3C563}" srcOrd="7" destOrd="0" parTransId="{1013C515-1478-4BB4-B936-7C527BA88053}" sibTransId="{3CFF3BC4-26AB-4A38-A0A2-E4CDCC679D8E}"/>
    <dgm:cxn modelId="{187C536C-FD95-45BE-844C-C1C160119511}" srcId="{7A00FF76-FDE5-4BB5-83AA-156FF01F3B61}" destId="{5C44D567-D508-4005-983A-ADD22C3404EE}" srcOrd="4" destOrd="0" parTransId="{3D9B8CC1-73FE-4387-BE83-3204C029F409}" sibTransId="{B452739F-6D96-472A-8108-770794FD6F30}"/>
    <dgm:cxn modelId="{44F81972-0B5D-4EE0-ABD1-C2DA7E73847A}" type="presOf" srcId="{C66638EA-340E-4F7B-9DF2-572D25076C6D}" destId="{03B36C5C-8981-4287-A3DA-8201C93A751B}" srcOrd="0" destOrd="0" presId="urn:microsoft.com/office/officeart/2008/layout/LinedList"/>
    <dgm:cxn modelId="{4692227D-7C4E-4B3A-816F-5998706202FB}" srcId="{7A00FF76-FDE5-4BB5-83AA-156FF01F3B61}" destId="{D1C76B98-BBA7-4CC8-A063-391B0E88DE40}" srcOrd="6" destOrd="0" parTransId="{18BADE88-2CA2-42DD-99D2-1313FCC8C9CA}" sibTransId="{21C1BE85-8952-4F22-AD6C-2C1F329AD25E}"/>
    <dgm:cxn modelId="{5285509F-800C-4026-93A1-70E97C0608C5}" srcId="{7A00FF76-FDE5-4BB5-83AA-156FF01F3B61}" destId="{C9DAC8B7-7F37-4060-86D6-6685D797C9CD}" srcOrd="5" destOrd="0" parTransId="{3F4E617A-05BF-43FD-8F77-E9EF1BAEBFA6}" sibTransId="{CE8EB097-BCDB-4EAC-8C2F-BD7DBB20137D}"/>
    <dgm:cxn modelId="{32627BBD-B0ED-40DA-9999-053BEF2EAA18}" srcId="{7A00FF76-FDE5-4BB5-83AA-156FF01F3B61}" destId="{A8595B6E-6154-421D-A338-3C7D7100350F}" srcOrd="8" destOrd="0" parTransId="{594FA0B4-4940-4088-A74B-78D230CDBBF4}" sibTransId="{6CA73137-0A75-4B00-9135-DFB88DD58F42}"/>
    <dgm:cxn modelId="{393139E2-98FE-436C-BA0E-F5E3D1427EAB}" type="presOf" srcId="{7A00FF76-FDE5-4BB5-83AA-156FF01F3B61}" destId="{326E96CE-FA7B-4C80-98C9-855A11943896}" srcOrd="0" destOrd="0" presId="urn:microsoft.com/office/officeart/2008/layout/LinedList"/>
    <dgm:cxn modelId="{100ED4E8-7A63-4267-A44A-2DBBE1F102DD}" srcId="{7A00FF76-FDE5-4BB5-83AA-156FF01F3B61}" destId="{9B49E668-39C8-4851-82CA-A310D5DC6C7C}" srcOrd="9" destOrd="0" parTransId="{6ABED93F-3338-49DB-9AFB-7A9C28D15A54}" sibTransId="{BAA41E36-F5E7-44BB-BB47-18C1FFB7A075}"/>
    <dgm:cxn modelId="{2B39A2FA-62BC-476D-8E0E-7B5887316DB4}" type="presOf" srcId="{BB3BB84C-4330-48CE-AB09-1846B695CEA5}" destId="{11AE8EDA-9BFA-4189-9EAC-699D2DDCBB1A}" srcOrd="0" destOrd="0" presId="urn:microsoft.com/office/officeart/2008/layout/LinedList"/>
    <dgm:cxn modelId="{92863ABC-C8CD-4BAB-9824-9CB9FFCAB50E}" type="presParOf" srcId="{326E96CE-FA7B-4C80-98C9-855A11943896}" destId="{7296A695-9A37-4CD5-82B9-7AAAAC315C5B}" srcOrd="0" destOrd="0" presId="urn:microsoft.com/office/officeart/2008/layout/LinedList"/>
    <dgm:cxn modelId="{9F8EE773-B1D7-4440-8F67-2DA92A85E442}" type="presParOf" srcId="{326E96CE-FA7B-4C80-98C9-855A11943896}" destId="{9C384744-3668-4E0F-BB57-652A13F481E1}" srcOrd="1" destOrd="0" presId="urn:microsoft.com/office/officeart/2008/layout/LinedList"/>
    <dgm:cxn modelId="{4ADA0345-3AD2-4AD2-BA8A-ACC1AEBD5009}" type="presParOf" srcId="{9C384744-3668-4E0F-BB57-652A13F481E1}" destId="{CF982E87-0CA9-4502-B8E0-38FCE2215197}" srcOrd="0" destOrd="0" presId="urn:microsoft.com/office/officeart/2008/layout/LinedList"/>
    <dgm:cxn modelId="{03FF6013-E0C7-4DE3-BD2D-F3A5BB01B3F6}" type="presParOf" srcId="{9C384744-3668-4E0F-BB57-652A13F481E1}" destId="{962FD472-F577-4D27-B263-7FD16C9EC207}" srcOrd="1" destOrd="0" presId="urn:microsoft.com/office/officeart/2008/layout/LinedList"/>
    <dgm:cxn modelId="{D03A4F67-97FC-44FA-B25F-79A8BD7F44CB}" type="presParOf" srcId="{326E96CE-FA7B-4C80-98C9-855A11943896}" destId="{3AD70303-8E3F-4238-8C94-302FD94A7C19}" srcOrd="2" destOrd="0" presId="urn:microsoft.com/office/officeart/2008/layout/LinedList"/>
    <dgm:cxn modelId="{5FBFB7AC-2C72-4B8A-BB6A-172885DDFD27}" type="presParOf" srcId="{326E96CE-FA7B-4C80-98C9-855A11943896}" destId="{563F912B-6E17-4F69-82BF-68D94914C639}" srcOrd="3" destOrd="0" presId="urn:microsoft.com/office/officeart/2008/layout/LinedList"/>
    <dgm:cxn modelId="{566667CE-3476-4C40-A12F-582FE4AF55FF}" type="presParOf" srcId="{563F912B-6E17-4F69-82BF-68D94914C639}" destId="{37C3DD42-1F14-4FDF-AB02-23987FED83C4}" srcOrd="0" destOrd="0" presId="urn:microsoft.com/office/officeart/2008/layout/LinedList"/>
    <dgm:cxn modelId="{3F83C669-7B9A-4585-ABC3-2F7FA297ABB7}" type="presParOf" srcId="{563F912B-6E17-4F69-82BF-68D94914C639}" destId="{41C46954-BA77-43AF-A812-E2F84C58D8F7}" srcOrd="1" destOrd="0" presId="urn:microsoft.com/office/officeart/2008/layout/LinedList"/>
    <dgm:cxn modelId="{B97DC0B0-3F83-4A98-91DA-AA8468C21649}" type="presParOf" srcId="{326E96CE-FA7B-4C80-98C9-855A11943896}" destId="{1AD911C1-D6A4-426E-9FC7-C64215DFB01A}" srcOrd="4" destOrd="0" presId="urn:microsoft.com/office/officeart/2008/layout/LinedList"/>
    <dgm:cxn modelId="{281B885A-68A2-4BC5-8882-EFC093DDCA87}" type="presParOf" srcId="{326E96CE-FA7B-4C80-98C9-855A11943896}" destId="{03603795-48BC-4676-B936-D3E794CBE213}" srcOrd="5" destOrd="0" presId="urn:microsoft.com/office/officeart/2008/layout/LinedList"/>
    <dgm:cxn modelId="{82441CD3-8490-4AE6-8DC1-DC56CF05A1B5}" type="presParOf" srcId="{03603795-48BC-4676-B936-D3E794CBE213}" destId="{11AE8EDA-9BFA-4189-9EAC-699D2DDCBB1A}" srcOrd="0" destOrd="0" presId="urn:microsoft.com/office/officeart/2008/layout/LinedList"/>
    <dgm:cxn modelId="{443C4EB9-F109-4764-86BF-157ED358B865}" type="presParOf" srcId="{03603795-48BC-4676-B936-D3E794CBE213}" destId="{290891EF-DA53-49BF-BCB2-15ADDC3403C6}" srcOrd="1" destOrd="0" presId="urn:microsoft.com/office/officeart/2008/layout/LinedList"/>
    <dgm:cxn modelId="{9637AC0D-BC27-4A15-9CD0-A7AE69881ECC}" type="presParOf" srcId="{326E96CE-FA7B-4C80-98C9-855A11943896}" destId="{FF946D8F-A5C6-4F0B-9CDA-E02723641B4D}" srcOrd="6" destOrd="0" presId="urn:microsoft.com/office/officeart/2008/layout/LinedList"/>
    <dgm:cxn modelId="{203D12BD-3841-43CD-B937-5086C0A478E4}" type="presParOf" srcId="{326E96CE-FA7B-4C80-98C9-855A11943896}" destId="{26A7C2CC-FD80-46D6-8A91-360918FDB58F}" srcOrd="7" destOrd="0" presId="urn:microsoft.com/office/officeart/2008/layout/LinedList"/>
    <dgm:cxn modelId="{959A3885-51D2-4E7F-B046-BF44E56A726D}" type="presParOf" srcId="{26A7C2CC-FD80-46D6-8A91-360918FDB58F}" destId="{DF5F588B-938F-4A0B-A1A3-3C026EF1E809}" srcOrd="0" destOrd="0" presId="urn:microsoft.com/office/officeart/2008/layout/LinedList"/>
    <dgm:cxn modelId="{AA2BA759-6E74-4C49-83B7-CA51A4CCC35C}" type="presParOf" srcId="{26A7C2CC-FD80-46D6-8A91-360918FDB58F}" destId="{9A6EBC2B-3930-4FC8-BB0F-48F16B6BF70D}" srcOrd="1" destOrd="0" presId="urn:microsoft.com/office/officeart/2008/layout/LinedList"/>
    <dgm:cxn modelId="{5996381D-B8D4-4F78-9887-5E7FD2327357}" type="presParOf" srcId="{326E96CE-FA7B-4C80-98C9-855A11943896}" destId="{F9674468-9772-4560-8B15-B5AC78E9FC15}" srcOrd="8" destOrd="0" presId="urn:microsoft.com/office/officeart/2008/layout/LinedList"/>
    <dgm:cxn modelId="{8F91B101-98CC-4ECE-853D-B8B570F2BFCA}" type="presParOf" srcId="{326E96CE-FA7B-4C80-98C9-855A11943896}" destId="{449EB064-BE8A-4DFC-AB87-933989DB21C1}" srcOrd="9" destOrd="0" presId="urn:microsoft.com/office/officeart/2008/layout/LinedList"/>
    <dgm:cxn modelId="{41620E14-85AC-451F-9AB3-D5C840844932}" type="presParOf" srcId="{449EB064-BE8A-4DFC-AB87-933989DB21C1}" destId="{D599944A-5C4D-4620-9E21-D25DE7304EF4}" srcOrd="0" destOrd="0" presId="urn:microsoft.com/office/officeart/2008/layout/LinedList"/>
    <dgm:cxn modelId="{5281D251-AFF8-4941-9B75-4060BA8D6CC4}" type="presParOf" srcId="{449EB064-BE8A-4DFC-AB87-933989DB21C1}" destId="{34F0056E-7583-4293-B9FC-F869EF104216}" srcOrd="1" destOrd="0" presId="urn:microsoft.com/office/officeart/2008/layout/LinedList"/>
    <dgm:cxn modelId="{08A495F3-F57E-4AED-A9CB-6A4248EFB26E}" type="presParOf" srcId="{326E96CE-FA7B-4C80-98C9-855A11943896}" destId="{806FE8FB-C92C-4DC6-88A5-396938F20182}" srcOrd="10" destOrd="0" presId="urn:microsoft.com/office/officeart/2008/layout/LinedList"/>
    <dgm:cxn modelId="{FBAB9720-D26D-4C1A-89FF-F24317831D90}" type="presParOf" srcId="{326E96CE-FA7B-4C80-98C9-855A11943896}" destId="{F3CE3B21-0405-463E-B796-32E6D87FD2FA}" srcOrd="11" destOrd="0" presId="urn:microsoft.com/office/officeart/2008/layout/LinedList"/>
    <dgm:cxn modelId="{BBC16B9C-31F5-44F0-AAC9-CA977EFC62A9}" type="presParOf" srcId="{F3CE3B21-0405-463E-B796-32E6D87FD2FA}" destId="{74DE9549-E9D7-4FC6-86BD-04423EC07F35}" srcOrd="0" destOrd="0" presId="urn:microsoft.com/office/officeart/2008/layout/LinedList"/>
    <dgm:cxn modelId="{C3943C40-C561-4FB4-A7EE-41DB79CB3BB1}" type="presParOf" srcId="{F3CE3B21-0405-463E-B796-32E6D87FD2FA}" destId="{9DC0F4B1-0303-456A-B30D-0E03EF59212B}" srcOrd="1" destOrd="0" presId="urn:microsoft.com/office/officeart/2008/layout/LinedList"/>
    <dgm:cxn modelId="{DD89898B-E903-4CD2-AE2B-F79D9538FB75}" type="presParOf" srcId="{326E96CE-FA7B-4C80-98C9-855A11943896}" destId="{374ABB5B-31E6-48E8-9C7B-008BFA373BC6}" srcOrd="12" destOrd="0" presId="urn:microsoft.com/office/officeart/2008/layout/LinedList"/>
    <dgm:cxn modelId="{0ED53EE1-25F2-4A8F-B0D3-4A5B3B2D7D17}" type="presParOf" srcId="{326E96CE-FA7B-4C80-98C9-855A11943896}" destId="{0E7DFB27-B77C-43EB-BBB1-54353EBC643A}" srcOrd="13" destOrd="0" presId="urn:microsoft.com/office/officeart/2008/layout/LinedList"/>
    <dgm:cxn modelId="{927A6E4D-9BD7-4354-8ADA-F2A5F0227009}" type="presParOf" srcId="{0E7DFB27-B77C-43EB-BBB1-54353EBC643A}" destId="{FE5CAA62-A328-4FD9-B699-F0C1F08A5D57}" srcOrd="0" destOrd="0" presId="urn:microsoft.com/office/officeart/2008/layout/LinedList"/>
    <dgm:cxn modelId="{668CF406-05F2-4490-BC66-7623BE9C673D}" type="presParOf" srcId="{0E7DFB27-B77C-43EB-BBB1-54353EBC643A}" destId="{C2F98D09-043E-4F3D-8472-06537B982CA0}" srcOrd="1" destOrd="0" presId="urn:microsoft.com/office/officeart/2008/layout/LinedList"/>
    <dgm:cxn modelId="{C5B5F010-1AE7-491D-9F2A-A1EE7A9902A7}" type="presParOf" srcId="{326E96CE-FA7B-4C80-98C9-855A11943896}" destId="{83EFCC34-F489-428A-A86E-79D8CA480EFD}" srcOrd="14" destOrd="0" presId="urn:microsoft.com/office/officeart/2008/layout/LinedList"/>
    <dgm:cxn modelId="{6A7739EC-EFD1-45A3-A014-0F0229E26B59}" type="presParOf" srcId="{326E96CE-FA7B-4C80-98C9-855A11943896}" destId="{034A7A51-A9C6-4BCA-B895-279C4E9A4CDC}" srcOrd="15" destOrd="0" presId="urn:microsoft.com/office/officeart/2008/layout/LinedList"/>
    <dgm:cxn modelId="{DA7C9535-FC1E-41ED-94DB-6E406F4C36E7}" type="presParOf" srcId="{034A7A51-A9C6-4BCA-B895-279C4E9A4CDC}" destId="{D5D92510-672C-496A-AEAA-691B6B27E86C}" srcOrd="0" destOrd="0" presId="urn:microsoft.com/office/officeart/2008/layout/LinedList"/>
    <dgm:cxn modelId="{0CC54A4B-A7A3-4877-819D-24BC78676B30}" type="presParOf" srcId="{034A7A51-A9C6-4BCA-B895-279C4E9A4CDC}" destId="{5CB5988D-A4F9-4C90-A73D-2998DD0D1185}" srcOrd="1" destOrd="0" presId="urn:microsoft.com/office/officeart/2008/layout/LinedList"/>
    <dgm:cxn modelId="{05DBCBAD-29A1-4BD3-B399-54E519C02B49}" type="presParOf" srcId="{326E96CE-FA7B-4C80-98C9-855A11943896}" destId="{57438034-A3B1-4D08-AC34-11A7D0A0D507}" srcOrd="16" destOrd="0" presId="urn:microsoft.com/office/officeart/2008/layout/LinedList"/>
    <dgm:cxn modelId="{2CB1D4D6-00FF-4AC1-9BDC-0036B1258C31}" type="presParOf" srcId="{326E96CE-FA7B-4C80-98C9-855A11943896}" destId="{D8616E2E-EC9A-4926-B8E7-C152B66A6247}" srcOrd="17" destOrd="0" presId="urn:microsoft.com/office/officeart/2008/layout/LinedList"/>
    <dgm:cxn modelId="{4C108ABF-AF81-454D-80D0-1A565FDF4332}" type="presParOf" srcId="{D8616E2E-EC9A-4926-B8E7-C152B66A6247}" destId="{6AA31128-742C-4276-A101-AC4705A0247E}" srcOrd="0" destOrd="0" presId="urn:microsoft.com/office/officeart/2008/layout/LinedList"/>
    <dgm:cxn modelId="{8145BB26-2C5F-4194-A8C8-969714DB3E77}" type="presParOf" srcId="{D8616E2E-EC9A-4926-B8E7-C152B66A6247}" destId="{909EC1E4-4386-4302-ABD4-6CEB350C71E0}" srcOrd="1" destOrd="0" presId="urn:microsoft.com/office/officeart/2008/layout/LinedList"/>
    <dgm:cxn modelId="{14422C0F-BE9B-4770-AAC8-81C72E779396}" type="presParOf" srcId="{326E96CE-FA7B-4C80-98C9-855A11943896}" destId="{A66E5166-5FB5-4DB8-AA02-4853B5AAC6EE}" srcOrd="18" destOrd="0" presId="urn:microsoft.com/office/officeart/2008/layout/LinedList"/>
    <dgm:cxn modelId="{969C4C1F-3EE2-465B-A188-E2D698B4760C}" type="presParOf" srcId="{326E96CE-FA7B-4C80-98C9-855A11943896}" destId="{E0A3F293-18C0-42DC-BFC8-62DD02A1438D}" srcOrd="19" destOrd="0" presId="urn:microsoft.com/office/officeart/2008/layout/LinedList"/>
    <dgm:cxn modelId="{5C705364-3D69-48FD-9064-FB62E951DA6C}" type="presParOf" srcId="{E0A3F293-18C0-42DC-BFC8-62DD02A1438D}" destId="{4F03333A-1A5C-42FD-B08F-212B84238710}" srcOrd="0" destOrd="0" presId="urn:microsoft.com/office/officeart/2008/layout/LinedList"/>
    <dgm:cxn modelId="{C4322749-E8E2-4B50-BC05-15128A26615C}" type="presParOf" srcId="{E0A3F293-18C0-42DC-BFC8-62DD02A1438D}" destId="{956F93F6-33F1-4C4B-A44A-C43F647ADFD4}" srcOrd="1" destOrd="0" presId="urn:microsoft.com/office/officeart/2008/layout/LinedList"/>
    <dgm:cxn modelId="{6DF5FAC5-FA30-4B84-B104-088BA86B8F8F}" type="presParOf" srcId="{326E96CE-FA7B-4C80-98C9-855A11943896}" destId="{DC763734-E36A-4ADD-946D-88892AA3B452}" srcOrd="20" destOrd="0" presId="urn:microsoft.com/office/officeart/2008/layout/LinedList"/>
    <dgm:cxn modelId="{CF93A927-6DE7-4EDB-9450-B7B791C5D7F0}" type="presParOf" srcId="{326E96CE-FA7B-4C80-98C9-855A11943896}" destId="{4DC22532-96EB-4323-9121-41A9A21B9B9A}" srcOrd="21" destOrd="0" presId="urn:microsoft.com/office/officeart/2008/layout/LinedList"/>
    <dgm:cxn modelId="{217A3BDD-1496-45C7-8C15-EC3CE67F5890}" type="presParOf" srcId="{4DC22532-96EB-4323-9121-41A9A21B9B9A}" destId="{03B36C5C-8981-4287-A3DA-8201C93A751B}" srcOrd="0" destOrd="0" presId="urn:microsoft.com/office/officeart/2008/layout/LinedList"/>
    <dgm:cxn modelId="{D5A89FB3-4205-4569-933D-44EEABBA222C}" type="presParOf" srcId="{4DC22532-96EB-4323-9121-41A9A21B9B9A}" destId="{EB245B6F-83B8-4641-A34E-D1DBC8BC54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51699A4-A675-4B99-8324-123AC4B71B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D017CC-2A27-4493-846C-8BCC239D6782}">
      <dgm:prSet/>
      <dgm:spPr>
        <a:ln>
          <a:solidFill>
            <a:schemeClr val="accent1"/>
          </a:solidFill>
        </a:ln>
      </dgm:spPr>
      <dgm:t>
        <a:bodyPr/>
        <a:lstStyle/>
        <a:p>
          <a:r>
            <a:rPr lang="en-GB" b="1" dirty="0"/>
            <a:t>1. Break the automatic loop</a:t>
          </a:r>
          <a:endParaRPr lang="en-US" dirty="0"/>
        </a:p>
      </dgm:t>
    </dgm:pt>
    <dgm:pt modelId="{5AAEAD85-8855-4F36-AF30-E3312ABB9132}" type="parTrans" cxnId="{0C3DE899-81E7-4091-B442-9BCFC42823F1}">
      <dgm:prSet/>
      <dgm:spPr/>
      <dgm:t>
        <a:bodyPr/>
        <a:lstStyle/>
        <a:p>
          <a:endParaRPr lang="en-US"/>
        </a:p>
      </dgm:t>
    </dgm:pt>
    <dgm:pt modelId="{F3422DE1-8387-48E9-9C10-7D30293A4374}" type="sibTrans" cxnId="{0C3DE899-81E7-4091-B442-9BCFC42823F1}">
      <dgm:prSet/>
      <dgm:spPr/>
      <dgm:t>
        <a:bodyPr/>
        <a:lstStyle/>
        <a:p>
          <a:endParaRPr lang="en-US"/>
        </a:p>
      </dgm:t>
    </dgm:pt>
    <dgm:pt modelId="{58FF6098-4E83-4251-9BC5-DC781B6FF796}">
      <dgm:prSet/>
      <dgm:spPr/>
      <dgm:t>
        <a:bodyPr/>
        <a:lstStyle/>
        <a:p>
          <a:r>
            <a:rPr lang="en-GB"/>
            <a:t>Keep your vape </a:t>
          </a:r>
          <a:r>
            <a:rPr lang="en-GB" b="1"/>
            <a:t>out of reach</a:t>
          </a:r>
          <a:r>
            <a:rPr lang="en-GB"/>
            <a:t> </a:t>
          </a:r>
          <a:endParaRPr lang="en-US"/>
        </a:p>
      </dgm:t>
    </dgm:pt>
    <dgm:pt modelId="{89C2A087-766C-4C6D-BFD8-3B81E0F92F2B}" type="parTrans" cxnId="{7ED81565-B670-4261-9EF3-9B9993C02AE0}">
      <dgm:prSet/>
      <dgm:spPr/>
      <dgm:t>
        <a:bodyPr/>
        <a:lstStyle/>
        <a:p>
          <a:endParaRPr lang="en-US"/>
        </a:p>
      </dgm:t>
    </dgm:pt>
    <dgm:pt modelId="{DB299682-80E0-4707-B6DB-F4647915F9F8}" type="sibTrans" cxnId="{7ED81565-B670-4261-9EF3-9B9993C02AE0}">
      <dgm:prSet/>
      <dgm:spPr/>
      <dgm:t>
        <a:bodyPr/>
        <a:lstStyle/>
        <a:p>
          <a:endParaRPr lang="en-US"/>
        </a:p>
      </dgm:t>
    </dgm:pt>
    <dgm:pt modelId="{4A40EBA6-56A7-4403-BA33-A900389C5867}">
      <dgm:prSet/>
      <dgm:spPr/>
      <dgm:t>
        <a:bodyPr/>
        <a:lstStyle/>
        <a:p>
          <a:r>
            <a:rPr lang="en-GB"/>
            <a:t>Don’t carry it everywhere </a:t>
          </a:r>
          <a:endParaRPr lang="en-US"/>
        </a:p>
      </dgm:t>
    </dgm:pt>
    <dgm:pt modelId="{D2A1EE7C-F9B0-4AF2-9AF3-A9B44BBB7F27}" type="parTrans" cxnId="{B9B867C0-7EF1-4293-ACC7-474060BE174F}">
      <dgm:prSet/>
      <dgm:spPr/>
      <dgm:t>
        <a:bodyPr/>
        <a:lstStyle/>
        <a:p>
          <a:endParaRPr lang="en-US"/>
        </a:p>
      </dgm:t>
    </dgm:pt>
    <dgm:pt modelId="{737858B2-B003-4E7C-B6E4-C45ABBA4BAB5}" type="sibTrans" cxnId="{B9B867C0-7EF1-4293-ACC7-474060BE174F}">
      <dgm:prSet/>
      <dgm:spPr/>
      <dgm:t>
        <a:bodyPr/>
        <a:lstStyle/>
        <a:p>
          <a:endParaRPr lang="en-US"/>
        </a:p>
      </dgm:t>
    </dgm:pt>
    <dgm:pt modelId="{79B398EF-5299-411D-A1FB-D6C604207328}">
      <dgm:prSet/>
      <dgm:spPr/>
      <dgm:t>
        <a:bodyPr/>
        <a:lstStyle/>
        <a:p>
          <a:r>
            <a:rPr lang="en-GB"/>
            <a:t>Delay each use by </a:t>
          </a:r>
          <a:r>
            <a:rPr lang="en-GB" b="1"/>
            <a:t>10–15 minutes</a:t>
          </a:r>
          <a:r>
            <a:rPr lang="en-GB"/>
            <a:t> </a:t>
          </a:r>
          <a:endParaRPr lang="en-US"/>
        </a:p>
      </dgm:t>
    </dgm:pt>
    <dgm:pt modelId="{A8F30B53-A656-46AC-9589-AFA9D7266EBF}" type="parTrans" cxnId="{0660D992-95BD-43FE-A7DA-1E77A3E02225}">
      <dgm:prSet/>
      <dgm:spPr/>
      <dgm:t>
        <a:bodyPr/>
        <a:lstStyle/>
        <a:p>
          <a:endParaRPr lang="en-US"/>
        </a:p>
      </dgm:t>
    </dgm:pt>
    <dgm:pt modelId="{03814EB0-9128-4C55-B16A-D0F82CCD4EF6}" type="sibTrans" cxnId="{0660D992-95BD-43FE-A7DA-1E77A3E02225}">
      <dgm:prSet/>
      <dgm:spPr/>
      <dgm:t>
        <a:bodyPr/>
        <a:lstStyle/>
        <a:p>
          <a:endParaRPr lang="en-US"/>
        </a:p>
      </dgm:t>
    </dgm:pt>
    <dgm:pt modelId="{86B1F9C3-94EC-4AEC-804F-4F26479465D8}">
      <dgm:prSet/>
      <dgm:spPr>
        <a:ln>
          <a:solidFill>
            <a:schemeClr val="accent1"/>
          </a:solidFill>
        </a:ln>
      </dgm:spPr>
      <dgm:t>
        <a:bodyPr/>
        <a:lstStyle/>
        <a:p>
          <a:r>
            <a:rPr lang="en-GB" dirty="0"/>
            <a:t>This weakens the habit-reward link in the </a:t>
          </a:r>
          <a:r>
            <a:rPr lang="en-GB" b="1" dirty="0"/>
            <a:t>mesolimbic pathway</a:t>
          </a:r>
          <a:endParaRPr lang="en-US" dirty="0"/>
        </a:p>
      </dgm:t>
    </dgm:pt>
    <dgm:pt modelId="{478167DA-32CE-482C-BD16-E464314A2F05}" type="parTrans" cxnId="{39E4D919-CB18-4712-A7AD-2A578ACE7719}">
      <dgm:prSet/>
      <dgm:spPr/>
      <dgm:t>
        <a:bodyPr/>
        <a:lstStyle/>
        <a:p>
          <a:endParaRPr lang="en-US"/>
        </a:p>
      </dgm:t>
    </dgm:pt>
    <dgm:pt modelId="{7A536AAE-BD59-4F94-A93A-F9FC41B3D421}" type="sibTrans" cxnId="{39E4D919-CB18-4712-A7AD-2A578ACE7719}">
      <dgm:prSet/>
      <dgm:spPr/>
      <dgm:t>
        <a:bodyPr/>
        <a:lstStyle/>
        <a:p>
          <a:endParaRPr lang="en-US"/>
        </a:p>
      </dgm:t>
    </dgm:pt>
    <dgm:pt modelId="{EE991AB0-5186-4F30-98B5-2AE5EB6EDC51}">
      <dgm:prSet/>
      <dgm:spPr>
        <a:ln>
          <a:solidFill>
            <a:schemeClr val="accent1"/>
          </a:solidFill>
        </a:ln>
      </dgm:spPr>
      <dgm:t>
        <a:bodyPr/>
        <a:lstStyle/>
        <a:p>
          <a:r>
            <a:rPr lang="en-GB" b="1" dirty="0"/>
            <a:t>2. Identify your triggers</a:t>
          </a:r>
          <a:endParaRPr lang="en-US" dirty="0"/>
        </a:p>
      </dgm:t>
    </dgm:pt>
    <dgm:pt modelId="{3309B239-2068-445D-B4AA-A8AAA9E02CE7}" type="parTrans" cxnId="{2FBEEE10-10CB-4462-9687-9EF391C6BF4B}">
      <dgm:prSet/>
      <dgm:spPr/>
      <dgm:t>
        <a:bodyPr/>
        <a:lstStyle/>
        <a:p>
          <a:endParaRPr lang="en-US"/>
        </a:p>
      </dgm:t>
    </dgm:pt>
    <dgm:pt modelId="{CA4D7F31-32FC-49F1-9D7A-84AA6A5B4CE5}" type="sibTrans" cxnId="{2FBEEE10-10CB-4462-9687-9EF391C6BF4B}">
      <dgm:prSet/>
      <dgm:spPr/>
      <dgm:t>
        <a:bodyPr/>
        <a:lstStyle/>
        <a:p>
          <a:endParaRPr lang="en-US"/>
        </a:p>
      </dgm:t>
    </dgm:pt>
    <dgm:pt modelId="{E72F0B5C-09C5-420F-84FE-804A92EB9550}">
      <dgm:prSet/>
      <dgm:spPr>
        <a:ln>
          <a:solidFill>
            <a:schemeClr val="accent1"/>
          </a:solidFill>
        </a:ln>
      </dgm:spPr>
      <dgm:t>
        <a:bodyPr/>
        <a:lstStyle/>
        <a:p>
          <a:r>
            <a:rPr lang="en-GB" dirty="0"/>
            <a:t>Ask: “When do I vape most?” </a:t>
          </a:r>
          <a:endParaRPr lang="en-US" dirty="0"/>
        </a:p>
      </dgm:t>
    </dgm:pt>
    <dgm:pt modelId="{E8EAC000-5ACB-4FC1-A6F1-1F06F3CDC9B7}" type="parTrans" cxnId="{25F53010-9C20-4D72-A9CC-A99E96DA2439}">
      <dgm:prSet/>
      <dgm:spPr/>
      <dgm:t>
        <a:bodyPr/>
        <a:lstStyle/>
        <a:p>
          <a:endParaRPr lang="en-US"/>
        </a:p>
      </dgm:t>
    </dgm:pt>
    <dgm:pt modelId="{00040A19-EC61-4307-A3F6-D69154705075}" type="sibTrans" cxnId="{25F53010-9C20-4D72-A9CC-A99E96DA2439}">
      <dgm:prSet/>
      <dgm:spPr/>
      <dgm:t>
        <a:bodyPr/>
        <a:lstStyle/>
        <a:p>
          <a:endParaRPr lang="en-US"/>
        </a:p>
      </dgm:t>
    </dgm:pt>
    <dgm:pt modelId="{01FBDED4-2B85-4C1C-8491-D45A23205A7B}">
      <dgm:prSet/>
      <dgm:spPr>
        <a:ln>
          <a:solidFill>
            <a:schemeClr val="accent1"/>
          </a:solidFill>
        </a:ln>
      </dgm:spPr>
      <dgm:t>
        <a:bodyPr/>
        <a:lstStyle/>
        <a:p>
          <a:r>
            <a:rPr lang="en-GB" dirty="0"/>
            <a:t>Stress? </a:t>
          </a:r>
          <a:endParaRPr lang="en-US" dirty="0"/>
        </a:p>
      </dgm:t>
    </dgm:pt>
    <dgm:pt modelId="{20C2A6C9-1BBD-4783-BE79-888D3620F9A5}" type="parTrans" cxnId="{AD7A58A2-A716-4480-9B31-984EC45948A9}">
      <dgm:prSet/>
      <dgm:spPr/>
      <dgm:t>
        <a:bodyPr/>
        <a:lstStyle/>
        <a:p>
          <a:endParaRPr lang="en-US"/>
        </a:p>
      </dgm:t>
    </dgm:pt>
    <dgm:pt modelId="{243D4E52-BE4A-4D1F-9215-8348F18BF69E}" type="sibTrans" cxnId="{AD7A58A2-A716-4480-9B31-984EC45948A9}">
      <dgm:prSet/>
      <dgm:spPr/>
      <dgm:t>
        <a:bodyPr/>
        <a:lstStyle/>
        <a:p>
          <a:endParaRPr lang="en-US"/>
        </a:p>
      </dgm:t>
    </dgm:pt>
    <dgm:pt modelId="{2DCCAE3C-C8C9-4450-AF34-42A8A9465551}">
      <dgm:prSet/>
      <dgm:spPr>
        <a:ln>
          <a:solidFill>
            <a:schemeClr val="accent1"/>
          </a:solidFill>
        </a:ln>
      </dgm:spPr>
      <dgm:t>
        <a:bodyPr/>
        <a:lstStyle/>
        <a:p>
          <a:r>
            <a:rPr lang="en-GB" dirty="0"/>
            <a:t>Boredom? </a:t>
          </a:r>
          <a:endParaRPr lang="en-US" dirty="0"/>
        </a:p>
      </dgm:t>
    </dgm:pt>
    <dgm:pt modelId="{D01E1A6D-D121-4986-8A96-96C4C45F2A58}" type="parTrans" cxnId="{FB1DDC2C-DB31-41BC-8E06-BC80BBD000BC}">
      <dgm:prSet/>
      <dgm:spPr/>
      <dgm:t>
        <a:bodyPr/>
        <a:lstStyle/>
        <a:p>
          <a:endParaRPr lang="en-US"/>
        </a:p>
      </dgm:t>
    </dgm:pt>
    <dgm:pt modelId="{3D0928AD-BE9A-46EF-979E-D02284C1CD71}" type="sibTrans" cxnId="{FB1DDC2C-DB31-41BC-8E06-BC80BBD000BC}">
      <dgm:prSet/>
      <dgm:spPr/>
      <dgm:t>
        <a:bodyPr/>
        <a:lstStyle/>
        <a:p>
          <a:endParaRPr lang="en-US"/>
        </a:p>
      </dgm:t>
    </dgm:pt>
    <dgm:pt modelId="{5A0D756B-2BF4-48EA-9F34-F4F1D6EDF0C7}">
      <dgm:prSet/>
      <dgm:spPr>
        <a:ln>
          <a:solidFill>
            <a:schemeClr val="accent1"/>
          </a:solidFill>
        </a:ln>
      </dgm:spPr>
      <dgm:t>
        <a:bodyPr/>
        <a:lstStyle/>
        <a:p>
          <a:r>
            <a:rPr lang="en-GB"/>
            <a:t>Social situations? </a:t>
          </a:r>
          <a:endParaRPr lang="en-US"/>
        </a:p>
      </dgm:t>
    </dgm:pt>
    <dgm:pt modelId="{CDDE4247-2B21-4C00-A833-0905DF6B7269}" type="parTrans" cxnId="{3E04255F-8413-4FAA-AF9E-A41F9D282D16}">
      <dgm:prSet/>
      <dgm:spPr/>
      <dgm:t>
        <a:bodyPr/>
        <a:lstStyle/>
        <a:p>
          <a:endParaRPr lang="en-US"/>
        </a:p>
      </dgm:t>
    </dgm:pt>
    <dgm:pt modelId="{D15AE8EF-5039-4041-A9AD-897AEC24E047}" type="sibTrans" cxnId="{3E04255F-8413-4FAA-AF9E-A41F9D282D16}">
      <dgm:prSet/>
      <dgm:spPr/>
      <dgm:t>
        <a:bodyPr/>
        <a:lstStyle/>
        <a:p>
          <a:endParaRPr lang="en-US"/>
        </a:p>
      </dgm:t>
    </dgm:pt>
    <dgm:pt modelId="{DB0F34D7-4FC2-4C54-A0A8-29E11DA94018}">
      <dgm:prSet/>
      <dgm:spPr>
        <a:ln>
          <a:solidFill>
            <a:schemeClr val="accent1"/>
          </a:solidFill>
        </a:ln>
      </dgm:spPr>
      <dgm:t>
        <a:bodyPr/>
        <a:lstStyle/>
        <a:p>
          <a:r>
            <a:rPr lang="en-GB" b="1" dirty="0"/>
            <a:t>Then swap the action:</a:t>
          </a:r>
          <a:endParaRPr lang="en-US" dirty="0"/>
        </a:p>
      </dgm:t>
    </dgm:pt>
    <dgm:pt modelId="{9D71D2F2-7F27-40CA-88B8-6C548FA204BC}" type="parTrans" cxnId="{4F55FDBF-F575-40AF-800C-99F617856F44}">
      <dgm:prSet/>
      <dgm:spPr/>
      <dgm:t>
        <a:bodyPr/>
        <a:lstStyle/>
        <a:p>
          <a:endParaRPr lang="en-US"/>
        </a:p>
      </dgm:t>
    </dgm:pt>
    <dgm:pt modelId="{06A3E022-C2E2-4BAB-AB45-A29418861035}" type="sibTrans" cxnId="{4F55FDBF-F575-40AF-800C-99F617856F44}">
      <dgm:prSet/>
      <dgm:spPr/>
      <dgm:t>
        <a:bodyPr/>
        <a:lstStyle/>
        <a:p>
          <a:endParaRPr lang="en-US"/>
        </a:p>
      </dgm:t>
    </dgm:pt>
    <dgm:pt modelId="{E5B9E223-2AAA-45EF-9724-4E7B4C00C6F5}">
      <dgm:prSet/>
      <dgm:spPr>
        <a:ln>
          <a:solidFill>
            <a:schemeClr val="accent1"/>
          </a:solidFill>
        </a:ln>
      </dgm:spPr>
      <dgm:t>
        <a:bodyPr/>
        <a:lstStyle/>
        <a:p>
          <a:r>
            <a:rPr lang="en-GB" dirty="0"/>
            <a:t>Stress → quick walk / breathing </a:t>
          </a:r>
          <a:endParaRPr lang="en-US" dirty="0"/>
        </a:p>
      </dgm:t>
    </dgm:pt>
    <dgm:pt modelId="{FE08F971-55F7-45EE-BBFA-8928406524CF}" type="parTrans" cxnId="{9068D796-414E-4A80-B5AF-4DB9AB6A21AF}">
      <dgm:prSet/>
      <dgm:spPr/>
      <dgm:t>
        <a:bodyPr/>
        <a:lstStyle/>
        <a:p>
          <a:endParaRPr lang="en-US"/>
        </a:p>
      </dgm:t>
    </dgm:pt>
    <dgm:pt modelId="{0AFCCC9E-A2CC-4B5F-98F7-95E8692FDC1F}" type="sibTrans" cxnId="{9068D796-414E-4A80-B5AF-4DB9AB6A21AF}">
      <dgm:prSet/>
      <dgm:spPr/>
      <dgm:t>
        <a:bodyPr/>
        <a:lstStyle/>
        <a:p>
          <a:endParaRPr lang="en-US"/>
        </a:p>
      </dgm:t>
    </dgm:pt>
    <dgm:pt modelId="{7390BD5A-AE8B-40B1-B4CC-29838ED859F6}">
      <dgm:prSet/>
      <dgm:spPr>
        <a:ln>
          <a:solidFill>
            <a:schemeClr val="accent1"/>
          </a:solidFill>
        </a:ln>
      </dgm:spPr>
      <dgm:t>
        <a:bodyPr/>
        <a:lstStyle/>
        <a:p>
          <a:r>
            <a:rPr lang="en-GB"/>
            <a:t>Bored → snack, gum, or water </a:t>
          </a:r>
          <a:endParaRPr lang="en-US"/>
        </a:p>
      </dgm:t>
    </dgm:pt>
    <dgm:pt modelId="{C20A49BC-D7EC-4B89-9252-C66C4E74C84A}" type="parTrans" cxnId="{ACEC7F6A-7FC9-42EF-A91C-0C74A979EDEF}">
      <dgm:prSet/>
      <dgm:spPr/>
      <dgm:t>
        <a:bodyPr/>
        <a:lstStyle/>
        <a:p>
          <a:endParaRPr lang="en-US"/>
        </a:p>
      </dgm:t>
    </dgm:pt>
    <dgm:pt modelId="{1E9FD3D2-C562-4AAE-A8FE-92E8841B5180}" type="sibTrans" cxnId="{ACEC7F6A-7FC9-42EF-A91C-0C74A979EDEF}">
      <dgm:prSet/>
      <dgm:spPr/>
      <dgm:t>
        <a:bodyPr/>
        <a:lstStyle/>
        <a:p>
          <a:endParaRPr lang="en-US"/>
        </a:p>
      </dgm:t>
    </dgm:pt>
    <dgm:pt modelId="{A0640CFF-A8D4-46C6-9F44-D7A7EF8FDC37}">
      <dgm:prSet/>
      <dgm:spPr>
        <a:ln>
          <a:solidFill>
            <a:schemeClr val="accent1"/>
          </a:solidFill>
        </a:ln>
      </dgm:spPr>
      <dgm:t>
        <a:bodyPr/>
        <a:lstStyle/>
        <a:p>
          <a:r>
            <a:rPr lang="en-GB"/>
            <a:t>Habit → change environment</a:t>
          </a:r>
          <a:endParaRPr lang="en-US"/>
        </a:p>
      </dgm:t>
    </dgm:pt>
    <dgm:pt modelId="{26BAD7AC-19D9-4DD1-8354-5692C4F34B00}" type="parTrans" cxnId="{42F49A0A-6980-4C06-9780-743AE0D78054}">
      <dgm:prSet/>
      <dgm:spPr/>
      <dgm:t>
        <a:bodyPr/>
        <a:lstStyle/>
        <a:p>
          <a:endParaRPr lang="en-US"/>
        </a:p>
      </dgm:t>
    </dgm:pt>
    <dgm:pt modelId="{2D4D89CC-EFC4-4BEC-B640-5831DAF8BCCB}" type="sibTrans" cxnId="{42F49A0A-6980-4C06-9780-743AE0D78054}">
      <dgm:prSet/>
      <dgm:spPr/>
      <dgm:t>
        <a:bodyPr/>
        <a:lstStyle/>
        <a:p>
          <a:endParaRPr lang="en-US"/>
        </a:p>
      </dgm:t>
    </dgm:pt>
    <dgm:pt modelId="{C8D146BC-0300-4096-9812-C6A824D8A0A1}" type="pres">
      <dgm:prSet presAssocID="{C51699A4-A675-4B99-8324-123AC4B71BF3}" presName="root" presStyleCnt="0">
        <dgm:presLayoutVars>
          <dgm:dir/>
          <dgm:resizeHandles val="exact"/>
        </dgm:presLayoutVars>
      </dgm:prSet>
      <dgm:spPr/>
    </dgm:pt>
    <dgm:pt modelId="{36031B11-EBC9-41C7-A608-8DD8D5F4338A}" type="pres">
      <dgm:prSet presAssocID="{A5D017CC-2A27-4493-846C-8BCC239D6782}" presName="compNode" presStyleCnt="0"/>
      <dgm:spPr/>
    </dgm:pt>
    <dgm:pt modelId="{84793082-1129-4EDD-B321-BF5583EA6FCC}" type="pres">
      <dgm:prSet presAssocID="{A5D017CC-2A27-4493-846C-8BCC239D6782}" presName="bgRect" presStyleLbl="bgShp" presStyleIdx="0" presStyleCnt="5"/>
      <dgm:spPr>
        <a:ln>
          <a:solidFill>
            <a:schemeClr val="accent1"/>
          </a:solidFill>
        </a:ln>
      </dgm:spPr>
    </dgm:pt>
    <dgm:pt modelId="{CAF88C1B-290B-4D57-BB3D-799785EDC9F3}" type="pres">
      <dgm:prSet presAssocID="{A5D017CC-2A27-4493-846C-8BCC239D678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accent1"/>
          </a:solidFill>
        </a:ln>
      </dgm:spPr>
      <dgm:extLst>
        <a:ext uri="{E40237B7-FDA0-4F09-8148-C483321AD2D9}">
          <dgm14:cNvPr xmlns:dgm14="http://schemas.microsoft.com/office/drawing/2010/diagram" id="0" name="" descr="Stopwatch"/>
        </a:ext>
      </dgm:extLst>
    </dgm:pt>
    <dgm:pt modelId="{423134FC-CADE-469B-9E2D-43B1FF3AA5DC}" type="pres">
      <dgm:prSet presAssocID="{A5D017CC-2A27-4493-846C-8BCC239D6782}" presName="spaceRect" presStyleCnt="0"/>
      <dgm:spPr/>
    </dgm:pt>
    <dgm:pt modelId="{9C473D46-44A5-4286-8775-C9B222C0ECC1}" type="pres">
      <dgm:prSet presAssocID="{A5D017CC-2A27-4493-846C-8BCC239D6782}" presName="parTx" presStyleLbl="revTx" presStyleIdx="0" presStyleCnt="8">
        <dgm:presLayoutVars>
          <dgm:chMax val="0"/>
          <dgm:chPref val="0"/>
        </dgm:presLayoutVars>
      </dgm:prSet>
      <dgm:spPr/>
    </dgm:pt>
    <dgm:pt modelId="{9E75F893-495E-431C-B98E-0E21CFB61ED0}" type="pres">
      <dgm:prSet presAssocID="{A5D017CC-2A27-4493-846C-8BCC239D6782}" presName="desTx" presStyleLbl="revTx" presStyleIdx="1" presStyleCnt="8">
        <dgm:presLayoutVars/>
      </dgm:prSet>
      <dgm:spPr/>
    </dgm:pt>
    <dgm:pt modelId="{9799C5DF-8E93-48A5-BBAF-07770FA78AFB}" type="pres">
      <dgm:prSet presAssocID="{F3422DE1-8387-48E9-9C10-7D30293A4374}" presName="sibTrans" presStyleCnt="0"/>
      <dgm:spPr/>
    </dgm:pt>
    <dgm:pt modelId="{76F1AEC2-B605-41BD-9E9A-1C8A6C9422F5}" type="pres">
      <dgm:prSet presAssocID="{86B1F9C3-94EC-4AEC-804F-4F26479465D8}" presName="compNode" presStyleCnt="0"/>
      <dgm:spPr/>
    </dgm:pt>
    <dgm:pt modelId="{D81122F3-8412-49F0-B91F-F64231FD673A}" type="pres">
      <dgm:prSet presAssocID="{86B1F9C3-94EC-4AEC-804F-4F26479465D8}" presName="bgRect" presStyleLbl="bgShp" presStyleIdx="1" presStyleCnt="5"/>
      <dgm:spPr>
        <a:ln>
          <a:solidFill>
            <a:schemeClr val="accent1"/>
          </a:solidFill>
        </a:ln>
      </dgm:spPr>
    </dgm:pt>
    <dgm:pt modelId="{5F678561-372A-4FC2-AE97-EDA6B4071686}" type="pres">
      <dgm:prSet presAssocID="{86B1F9C3-94EC-4AEC-804F-4F26479465D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chemeClr val="accent1"/>
          </a:solidFill>
        </a:ln>
      </dgm:spPr>
      <dgm:extLst>
        <a:ext uri="{E40237B7-FDA0-4F09-8148-C483321AD2D9}">
          <dgm14:cNvPr xmlns:dgm14="http://schemas.microsoft.com/office/drawing/2010/diagram" id="0" name="" descr="Link"/>
        </a:ext>
      </dgm:extLst>
    </dgm:pt>
    <dgm:pt modelId="{DA996B6B-36A1-4B3F-8BA6-A10C28FA9C8E}" type="pres">
      <dgm:prSet presAssocID="{86B1F9C3-94EC-4AEC-804F-4F26479465D8}" presName="spaceRect" presStyleCnt="0"/>
      <dgm:spPr/>
    </dgm:pt>
    <dgm:pt modelId="{95B99A7B-3C88-4ACF-88C6-07E8CE8D54FA}" type="pres">
      <dgm:prSet presAssocID="{86B1F9C3-94EC-4AEC-804F-4F26479465D8}" presName="parTx" presStyleLbl="revTx" presStyleIdx="2" presStyleCnt="8">
        <dgm:presLayoutVars>
          <dgm:chMax val="0"/>
          <dgm:chPref val="0"/>
        </dgm:presLayoutVars>
      </dgm:prSet>
      <dgm:spPr/>
    </dgm:pt>
    <dgm:pt modelId="{3B0910CE-137E-4359-989A-1730E10949C1}" type="pres">
      <dgm:prSet presAssocID="{7A536AAE-BD59-4F94-A93A-F9FC41B3D421}" presName="sibTrans" presStyleCnt="0"/>
      <dgm:spPr/>
    </dgm:pt>
    <dgm:pt modelId="{A8D60AAE-FB49-4D1D-9851-B3A7918831F3}" type="pres">
      <dgm:prSet presAssocID="{EE991AB0-5186-4F30-98B5-2AE5EB6EDC51}" presName="compNode" presStyleCnt="0"/>
      <dgm:spPr/>
    </dgm:pt>
    <dgm:pt modelId="{45CBD988-80FB-411E-9E4F-3945AF778A48}" type="pres">
      <dgm:prSet presAssocID="{EE991AB0-5186-4F30-98B5-2AE5EB6EDC51}" presName="bgRect" presStyleLbl="bgShp" presStyleIdx="2" presStyleCnt="5"/>
      <dgm:spPr>
        <a:ln>
          <a:solidFill>
            <a:schemeClr val="accent1"/>
          </a:solidFill>
        </a:ln>
      </dgm:spPr>
    </dgm:pt>
    <dgm:pt modelId="{89B20381-4615-4C8B-A470-D4A894246993}" type="pres">
      <dgm:prSet presAssocID="{EE991AB0-5186-4F30-98B5-2AE5EB6EDC5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accent1"/>
          </a:solidFill>
        </a:ln>
      </dgm:spPr>
      <dgm:extLst>
        <a:ext uri="{E40237B7-FDA0-4F09-8148-C483321AD2D9}">
          <dgm14:cNvPr xmlns:dgm14="http://schemas.microsoft.com/office/drawing/2010/diagram" id="0" name="" descr="Drama"/>
        </a:ext>
      </dgm:extLst>
    </dgm:pt>
    <dgm:pt modelId="{3E29FCB8-2FFE-4BB5-A10C-D15367ABC6CA}" type="pres">
      <dgm:prSet presAssocID="{EE991AB0-5186-4F30-98B5-2AE5EB6EDC51}" presName="spaceRect" presStyleCnt="0"/>
      <dgm:spPr/>
    </dgm:pt>
    <dgm:pt modelId="{0B98057E-3592-40D2-AADB-067BC6168A51}" type="pres">
      <dgm:prSet presAssocID="{EE991AB0-5186-4F30-98B5-2AE5EB6EDC51}" presName="parTx" presStyleLbl="revTx" presStyleIdx="3" presStyleCnt="8">
        <dgm:presLayoutVars>
          <dgm:chMax val="0"/>
          <dgm:chPref val="0"/>
        </dgm:presLayoutVars>
      </dgm:prSet>
      <dgm:spPr/>
    </dgm:pt>
    <dgm:pt modelId="{D735F41C-71B4-48F7-BEFF-35E24687625C}" type="pres">
      <dgm:prSet presAssocID="{CA4D7F31-32FC-49F1-9D7A-84AA6A5B4CE5}" presName="sibTrans" presStyleCnt="0"/>
      <dgm:spPr/>
    </dgm:pt>
    <dgm:pt modelId="{18B9FE45-11DC-44C8-8B2C-B7A462B1B35E}" type="pres">
      <dgm:prSet presAssocID="{E72F0B5C-09C5-420F-84FE-804A92EB9550}" presName="compNode" presStyleCnt="0"/>
      <dgm:spPr/>
    </dgm:pt>
    <dgm:pt modelId="{AAF9CC77-8438-4026-A3F5-83E5EEC384E2}" type="pres">
      <dgm:prSet presAssocID="{E72F0B5C-09C5-420F-84FE-804A92EB9550}" presName="bgRect" presStyleLbl="bgShp" presStyleIdx="3" presStyleCnt="5" custLinFactNeighborX="33" custLinFactNeighborY="976"/>
      <dgm:spPr>
        <a:ln>
          <a:solidFill>
            <a:schemeClr val="accent1"/>
          </a:solidFill>
        </a:ln>
      </dgm:spPr>
    </dgm:pt>
    <dgm:pt modelId="{4EE79DF0-6BC7-4CCB-826A-C19AC36C6EBF}" type="pres">
      <dgm:prSet presAssocID="{E72F0B5C-09C5-420F-84FE-804A92EB955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solidFill>
            <a:schemeClr val="accent1"/>
          </a:solidFill>
        </a:ln>
      </dgm:spPr>
      <dgm:extLst>
        <a:ext uri="{E40237B7-FDA0-4F09-8148-C483321AD2D9}">
          <dgm14:cNvPr xmlns:dgm14="http://schemas.microsoft.com/office/drawing/2010/diagram" id="0" name="" descr="Taco"/>
        </a:ext>
      </dgm:extLst>
    </dgm:pt>
    <dgm:pt modelId="{C07EB585-EEBF-46A9-810C-F8CC62E24DA2}" type="pres">
      <dgm:prSet presAssocID="{E72F0B5C-09C5-420F-84FE-804A92EB9550}" presName="spaceRect" presStyleCnt="0"/>
      <dgm:spPr/>
    </dgm:pt>
    <dgm:pt modelId="{4C7A3291-9004-4A77-8DE0-45AC60E4F744}" type="pres">
      <dgm:prSet presAssocID="{E72F0B5C-09C5-420F-84FE-804A92EB9550}" presName="parTx" presStyleLbl="revTx" presStyleIdx="4" presStyleCnt="8">
        <dgm:presLayoutVars>
          <dgm:chMax val="0"/>
          <dgm:chPref val="0"/>
        </dgm:presLayoutVars>
      </dgm:prSet>
      <dgm:spPr/>
    </dgm:pt>
    <dgm:pt modelId="{83C224C9-6954-4347-9E61-4326984716CA}" type="pres">
      <dgm:prSet presAssocID="{E72F0B5C-09C5-420F-84FE-804A92EB9550}" presName="desTx" presStyleLbl="revTx" presStyleIdx="5" presStyleCnt="8">
        <dgm:presLayoutVars/>
      </dgm:prSet>
      <dgm:spPr/>
    </dgm:pt>
    <dgm:pt modelId="{0EA58CF4-0FB3-444F-AE43-27FE795724B7}" type="pres">
      <dgm:prSet presAssocID="{00040A19-EC61-4307-A3F6-D69154705075}" presName="sibTrans" presStyleCnt="0"/>
      <dgm:spPr/>
    </dgm:pt>
    <dgm:pt modelId="{B8CB1438-1809-40BD-B3FD-4734EF08B1C0}" type="pres">
      <dgm:prSet presAssocID="{DB0F34D7-4FC2-4C54-A0A8-29E11DA94018}" presName="compNode" presStyleCnt="0"/>
      <dgm:spPr/>
    </dgm:pt>
    <dgm:pt modelId="{5FB827CD-4C55-4436-B365-AD48BF9E51DB}" type="pres">
      <dgm:prSet presAssocID="{DB0F34D7-4FC2-4C54-A0A8-29E11DA94018}" presName="bgRect" presStyleLbl="bgShp" presStyleIdx="4" presStyleCnt="5"/>
      <dgm:spPr>
        <a:ln>
          <a:solidFill>
            <a:schemeClr val="accent1"/>
          </a:solidFill>
        </a:ln>
      </dgm:spPr>
    </dgm:pt>
    <dgm:pt modelId="{27C66E16-ABA8-4142-A73E-73DD71274A1E}" type="pres">
      <dgm:prSet presAssocID="{DB0F34D7-4FC2-4C54-A0A8-29E11DA940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solidFill>
            <a:schemeClr val="accent1"/>
          </a:solidFill>
        </a:ln>
      </dgm:spPr>
      <dgm:extLst>
        <a:ext uri="{E40237B7-FDA0-4F09-8148-C483321AD2D9}">
          <dgm14:cNvPr xmlns:dgm14="http://schemas.microsoft.com/office/drawing/2010/diagram" id="0" name="" descr="Run"/>
        </a:ext>
      </dgm:extLst>
    </dgm:pt>
    <dgm:pt modelId="{21833355-D5D1-4DA2-8A6B-B15DF4B9E8EA}" type="pres">
      <dgm:prSet presAssocID="{DB0F34D7-4FC2-4C54-A0A8-29E11DA94018}" presName="spaceRect" presStyleCnt="0"/>
      <dgm:spPr/>
    </dgm:pt>
    <dgm:pt modelId="{6FEBF664-4B03-4657-A61B-1FD2B9F83A9F}" type="pres">
      <dgm:prSet presAssocID="{DB0F34D7-4FC2-4C54-A0A8-29E11DA94018}" presName="parTx" presStyleLbl="revTx" presStyleIdx="6" presStyleCnt="8">
        <dgm:presLayoutVars>
          <dgm:chMax val="0"/>
          <dgm:chPref val="0"/>
        </dgm:presLayoutVars>
      </dgm:prSet>
      <dgm:spPr/>
    </dgm:pt>
    <dgm:pt modelId="{44F6A96B-5C13-4660-AE27-680A09FED407}" type="pres">
      <dgm:prSet presAssocID="{DB0F34D7-4FC2-4C54-A0A8-29E11DA94018}" presName="desTx" presStyleLbl="revTx" presStyleIdx="7" presStyleCnt="8">
        <dgm:presLayoutVars/>
      </dgm:prSet>
      <dgm:spPr/>
    </dgm:pt>
  </dgm:ptLst>
  <dgm:cxnLst>
    <dgm:cxn modelId="{42F49A0A-6980-4C06-9780-743AE0D78054}" srcId="{DB0F34D7-4FC2-4C54-A0A8-29E11DA94018}" destId="{A0640CFF-A8D4-46C6-9F44-D7A7EF8FDC37}" srcOrd="2" destOrd="0" parTransId="{26BAD7AC-19D9-4DD1-8354-5692C4F34B00}" sibTransId="{2D4D89CC-EFC4-4BEC-B640-5831DAF8BCCB}"/>
    <dgm:cxn modelId="{25F53010-9C20-4D72-A9CC-A99E96DA2439}" srcId="{C51699A4-A675-4B99-8324-123AC4B71BF3}" destId="{E72F0B5C-09C5-420F-84FE-804A92EB9550}" srcOrd="3" destOrd="0" parTransId="{E8EAC000-5ACB-4FC1-A6F1-1F06F3CDC9B7}" sibTransId="{00040A19-EC61-4307-A3F6-D69154705075}"/>
    <dgm:cxn modelId="{2FBEEE10-10CB-4462-9687-9EF391C6BF4B}" srcId="{C51699A4-A675-4B99-8324-123AC4B71BF3}" destId="{EE991AB0-5186-4F30-98B5-2AE5EB6EDC51}" srcOrd="2" destOrd="0" parTransId="{3309B239-2068-445D-B4AA-A8AAA9E02CE7}" sibTransId="{CA4D7F31-32FC-49F1-9D7A-84AA6A5B4CE5}"/>
    <dgm:cxn modelId="{39E4D919-CB18-4712-A7AD-2A578ACE7719}" srcId="{C51699A4-A675-4B99-8324-123AC4B71BF3}" destId="{86B1F9C3-94EC-4AEC-804F-4F26479465D8}" srcOrd="1" destOrd="0" parTransId="{478167DA-32CE-482C-BD16-E464314A2F05}" sibTransId="{7A536AAE-BD59-4F94-A93A-F9FC41B3D421}"/>
    <dgm:cxn modelId="{7309EA19-621D-4883-8552-8B0590E2470B}" type="presOf" srcId="{A5D017CC-2A27-4493-846C-8BCC239D6782}" destId="{9C473D46-44A5-4286-8775-C9B222C0ECC1}" srcOrd="0" destOrd="0" presId="urn:microsoft.com/office/officeart/2018/2/layout/IconVerticalSolidList"/>
    <dgm:cxn modelId="{FB1DDC2C-DB31-41BC-8E06-BC80BBD000BC}" srcId="{E72F0B5C-09C5-420F-84FE-804A92EB9550}" destId="{2DCCAE3C-C8C9-4450-AF34-42A8A9465551}" srcOrd="1" destOrd="0" parTransId="{D01E1A6D-D121-4986-8A96-96C4C45F2A58}" sibTransId="{3D0928AD-BE9A-46EF-979E-D02284C1CD71}"/>
    <dgm:cxn modelId="{1DC1952E-3F9C-4FF2-9B29-3E988CBF573A}" type="presOf" srcId="{2DCCAE3C-C8C9-4450-AF34-42A8A9465551}" destId="{83C224C9-6954-4347-9E61-4326984716CA}" srcOrd="0" destOrd="1" presId="urn:microsoft.com/office/officeart/2018/2/layout/IconVerticalSolidList"/>
    <dgm:cxn modelId="{B6786731-97CC-4C0E-9B5E-A0C36A210500}" type="presOf" srcId="{58FF6098-4E83-4251-9BC5-DC781B6FF796}" destId="{9E75F893-495E-431C-B98E-0E21CFB61ED0}" srcOrd="0" destOrd="0" presId="urn:microsoft.com/office/officeart/2018/2/layout/IconVerticalSolidList"/>
    <dgm:cxn modelId="{F74AE83A-0924-45A0-960B-29BC3798BC3F}" type="presOf" srcId="{EE991AB0-5186-4F30-98B5-2AE5EB6EDC51}" destId="{0B98057E-3592-40D2-AADB-067BC6168A51}" srcOrd="0" destOrd="0" presId="urn:microsoft.com/office/officeart/2018/2/layout/IconVerticalSolidList"/>
    <dgm:cxn modelId="{9757A23B-F9A7-4971-9535-75893C506ACA}" type="presOf" srcId="{01FBDED4-2B85-4C1C-8491-D45A23205A7B}" destId="{83C224C9-6954-4347-9E61-4326984716CA}" srcOrd="0" destOrd="0" presId="urn:microsoft.com/office/officeart/2018/2/layout/IconVerticalSolidList"/>
    <dgm:cxn modelId="{3E04255F-8413-4FAA-AF9E-A41F9D282D16}" srcId="{E72F0B5C-09C5-420F-84FE-804A92EB9550}" destId="{5A0D756B-2BF4-48EA-9F34-F4F1D6EDF0C7}" srcOrd="2" destOrd="0" parTransId="{CDDE4247-2B21-4C00-A833-0905DF6B7269}" sibTransId="{D15AE8EF-5039-4041-A9AD-897AEC24E047}"/>
    <dgm:cxn modelId="{7ED81565-B670-4261-9EF3-9B9993C02AE0}" srcId="{A5D017CC-2A27-4493-846C-8BCC239D6782}" destId="{58FF6098-4E83-4251-9BC5-DC781B6FF796}" srcOrd="0" destOrd="0" parTransId="{89C2A087-766C-4C6D-BFD8-3B81E0F92F2B}" sibTransId="{DB299682-80E0-4707-B6DB-F4647915F9F8}"/>
    <dgm:cxn modelId="{7535F865-B3F4-4B93-AFC3-77CE5BF65E86}" type="presOf" srcId="{79B398EF-5299-411D-A1FB-D6C604207328}" destId="{9E75F893-495E-431C-B98E-0E21CFB61ED0}" srcOrd="0" destOrd="2" presId="urn:microsoft.com/office/officeart/2018/2/layout/IconVerticalSolidList"/>
    <dgm:cxn modelId="{A786266A-2617-4872-A989-57CD7431CA82}" type="presOf" srcId="{86B1F9C3-94EC-4AEC-804F-4F26479465D8}" destId="{95B99A7B-3C88-4ACF-88C6-07E8CE8D54FA}" srcOrd="0" destOrd="0" presId="urn:microsoft.com/office/officeart/2018/2/layout/IconVerticalSolidList"/>
    <dgm:cxn modelId="{ACEC7F6A-7FC9-42EF-A91C-0C74A979EDEF}" srcId="{DB0F34D7-4FC2-4C54-A0A8-29E11DA94018}" destId="{7390BD5A-AE8B-40B1-B4CC-29838ED859F6}" srcOrd="1" destOrd="0" parTransId="{C20A49BC-D7EC-4B89-9252-C66C4E74C84A}" sibTransId="{1E9FD3D2-C562-4AAE-A8FE-92E8841B5180}"/>
    <dgm:cxn modelId="{DF6E626F-F357-43D9-946D-F30471EB7A2E}" type="presOf" srcId="{C51699A4-A675-4B99-8324-123AC4B71BF3}" destId="{C8D146BC-0300-4096-9812-C6A824D8A0A1}" srcOrd="0" destOrd="0" presId="urn:microsoft.com/office/officeart/2018/2/layout/IconVerticalSolidList"/>
    <dgm:cxn modelId="{3CD3F470-53E8-484A-AECB-F03668C3E7A2}" type="presOf" srcId="{4A40EBA6-56A7-4403-BA33-A900389C5867}" destId="{9E75F893-495E-431C-B98E-0E21CFB61ED0}" srcOrd="0" destOrd="1" presId="urn:microsoft.com/office/officeart/2018/2/layout/IconVerticalSolidList"/>
    <dgm:cxn modelId="{07CCF753-B066-411D-ADEB-514FCF4C9B5E}" type="presOf" srcId="{5A0D756B-2BF4-48EA-9F34-F4F1D6EDF0C7}" destId="{83C224C9-6954-4347-9E61-4326984716CA}" srcOrd="0" destOrd="2" presId="urn:microsoft.com/office/officeart/2018/2/layout/IconVerticalSolidList"/>
    <dgm:cxn modelId="{772D6088-8694-4019-B2A7-76A9DC9A9429}" type="presOf" srcId="{7390BD5A-AE8B-40B1-B4CC-29838ED859F6}" destId="{44F6A96B-5C13-4660-AE27-680A09FED407}" srcOrd="0" destOrd="1" presId="urn:microsoft.com/office/officeart/2018/2/layout/IconVerticalSolidList"/>
    <dgm:cxn modelId="{C220828E-C8CE-449F-BF3B-0249ED5573C6}" type="presOf" srcId="{A0640CFF-A8D4-46C6-9F44-D7A7EF8FDC37}" destId="{44F6A96B-5C13-4660-AE27-680A09FED407}" srcOrd="0" destOrd="2" presId="urn:microsoft.com/office/officeart/2018/2/layout/IconVerticalSolidList"/>
    <dgm:cxn modelId="{0660D992-95BD-43FE-A7DA-1E77A3E02225}" srcId="{A5D017CC-2A27-4493-846C-8BCC239D6782}" destId="{79B398EF-5299-411D-A1FB-D6C604207328}" srcOrd="2" destOrd="0" parTransId="{A8F30B53-A656-46AC-9589-AFA9D7266EBF}" sibTransId="{03814EB0-9128-4C55-B16A-D0F82CCD4EF6}"/>
    <dgm:cxn modelId="{9068D796-414E-4A80-B5AF-4DB9AB6A21AF}" srcId="{DB0F34D7-4FC2-4C54-A0A8-29E11DA94018}" destId="{E5B9E223-2AAA-45EF-9724-4E7B4C00C6F5}" srcOrd="0" destOrd="0" parTransId="{FE08F971-55F7-45EE-BBFA-8928406524CF}" sibTransId="{0AFCCC9E-A2CC-4B5F-98F7-95E8692FDC1F}"/>
    <dgm:cxn modelId="{0C3DE899-81E7-4091-B442-9BCFC42823F1}" srcId="{C51699A4-A675-4B99-8324-123AC4B71BF3}" destId="{A5D017CC-2A27-4493-846C-8BCC239D6782}" srcOrd="0" destOrd="0" parTransId="{5AAEAD85-8855-4F36-AF30-E3312ABB9132}" sibTransId="{F3422DE1-8387-48E9-9C10-7D30293A4374}"/>
    <dgm:cxn modelId="{AD7A58A2-A716-4480-9B31-984EC45948A9}" srcId="{E72F0B5C-09C5-420F-84FE-804A92EB9550}" destId="{01FBDED4-2B85-4C1C-8491-D45A23205A7B}" srcOrd="0" destOrd="0" parTransId="{20C2A6C9-1BBD-4783-BE79-888D3620F9A5}" sibTransId="{243D4E52-BE4A-4D1F-9215-8348F18BF69E}"/>
    <dgm:cxn modelId="{4F55FDBF-F575-40AF-800C-99F617856F44}" srcId="{C51699A4-A675-4B99-8324-123AC4B71BF3}" destId="{DB0F34D7-4FC2-4C54-A0A8-29E11DA94018}" srcOrd="4" destOrd="0" parTransId="{9D71D2F2-7F27-40CA-88B8-6C548FA204BC}" sibTransId="{06A3E022-C2E2-4BAB-AB45-A29418861035}"/>
    <dgm:cxn modelId="{B9B867C0-7EF1-4293-ACC7-474060BE174F}" srcId="{A5D017CC-2A27-4493-846C-8BCC239D6782}" destId="{4A40EBA6-56A7-4403-BA33-A900389C5867}" srcOrd="1" destOrd="0" parTransId="{D2A1EE7C-F9B0-4AF2-9AF3-A9B44BBB7F27}" sibTransId="{737858B2-B003-4E7C-B6E4-C45ABBA4BAB5}"/>
    <dgm:cxn modelId="{EDA704CB-2A0F-4CCA-94DB-CE1FB243310B}" type="presOf" srcId="{E72F0B5C-09C5-420F-84FE-804A92EB9550}" destId="{4C7A3291-9004-4A77-8DE0-45AC60E4F744}" srcOrd="0" destOrd="0" presId="urn:microsoft.com/office/officeart/2018/2/layout/IconVerticalSolidList"/>
    <dgm:cxn modelId="{E2C603D6-F77F-41FD-976E-3F0A1ADFACE4}" type="presOf" srcId="{E5B9E223-2AAA-45EF-9724-4E7B4C00C6F5}" destId="{44F6A96B-5C13-4660-AE27-680A09FED407}" srcOrd="0" destOrd="0" presId="urn:microsoft.com/office/officeart/2018/2/layout/IconVerticalSolidList"/>
    <dgm:cxn modelId="{1B0B3DF9-2F72-45E7-8CA3-ED917ED5868F}" type="presOf" srcId="{DB0F34D7-4FC2-4C54-A0A8-29E11DA94018}" destId="{6FEBF664-4B03-4657-A61B-1FD2B9F83A9F}" srcOrd="0" destOrd="0" presId="urn:microsoft.com/office/officeart/2018/2/layout/IconVerticalSolidList"/>
    <dgm:cxn modelId="{183F49D1-978E-4E28-AA44-68B21D91598E}" type="presParOf" srcId="{C8D146BC-0300-4096-9812-C6A824D8A0A1}" destId="{36031B11-EBC9-41C7-A608-8DD8D5F4338A}" srcOrd="0" destOrd="0" presId="urn:microsoft.com/office/officeart/2018/2/layout/IconVerticalSolidList"/>
    <dgm:cxn modelId="{2DA76B7B-CEB1-47A1-9BBE-E33BC53B44BC}" type="presParOf" srcId="{36031B11-EBC9-41C7-A608-8DD8D5F4338A}" destId="{84793082-1129-4EDD-B321-BF5583EA6FCC}" srcOrd="0" destOrd="0" presId="urn:microsoft.com/office/officeart/2018/2/layout/IconVerticalSolidList"/>
    <dgm:cxn modelId="{382564CB-0D29-4F05-9CEF-0717E9249964}" type="presParOf" srcId="{36031B11-EBC9-41C7-A608-8DD8D5F4338A}" destId="{CAF88C1B-290B-4D57-BB3D-799785EDC9F3}" srcOrd="1" destOrd="0" presId="urn:microsoft.com/office/officeart/2018/2/layout/IconVerticalSolidList"/>
    <dgm:cxn modelId="{B1D5D50E-9409-4AAD-85DB-CB28B3E8F33C}" type="presParOf" srcId="{36031B11-EBC9-41C7-A608-8DD8D5F4338A}" destId="{423134FC-CADE-469B-9E2D-43B1FF3AA5DC}" srcOrd="2" destOrd="0" presId="urn:microsoft.com/office/officeart/2018/2/layout/IconVerticalSolidList"/>
    <dgm:cxn modelId="{62E57408-5FAD-45D7-9D24-62784E7DD913}" type="presParOf" srcId="{36031B11-EBC9-41C7-A608-8DD8D5F4338A}" destId="{9C473D46-44A5-4286-8775-C9B222C0ECC1}" srcOrd="3" destOrd="0" presId="urn:microsoft.com/office/officeart/2018/2/layout/IconVerticalSolidList"/>
    <dgm:cxn modelId="{0635D190-5DD4-4D12-BF61-8F57BBB45B27}" type="presParOf" srcId="{36031B11-EBC9-41C7-A608-8DD8D5F4338A}" destId="{9E75F893-495E-431C-B98E-0E21CFB61ED0}" srcOrd="4" destOrd="0" presId="urn:microsoft.com/office/officeart/2018/2/layout/IconVerticalSolidList"/>
    <dgm:cxn modelId="{D77C78AE-1B77-4C81-9A42-AE09AFDA1AFD}" type="presParOf" srcId="{C8D146BC-0300-4096-9812-C6A824D8A0A1}" destId="{9799C5DF-8E93-48A5-BBAF-07770FA78AFB}" srcOrd="1" destOrd="0" presId="urn:microsoft.com/office/officeart/2018/2/layout/IconVerticalSolidList"/>
    <dgm:cxn modelId="{6573F10F-C060-4B50-97AE-E73F35F0ABDD}" type="presParOf" srcId="{C8D146BC-0300-4096-9812-C6A824D8A0A1}" destId="{76F1AEC2-B605-41BD-9E9A-1C8A6C9422F5}" srcOrd="2" destOrd="0" presId="urn:microsoft.com/office/officeart/2018/2/layout/IconVerticalSolidList"/>
    <dgm:cxn modelId="{35E25C79-B368-4B7B-92A3-7525C2FA2566}" type="presParOf" srcId="{76F1AEC2-B605-41BD-9E9A-1C8A6C9422F5}" destId="{D81122F3-8412-49F0-B91F-F64231FD673A}" srcOrd="0" destOrd="0" presId="urn:microsoft.com/office/officeart/2018/2/layout/IconVerticalSolidList"/>
    <dgm:cxn modelId="{195575D2-8559-46BA-B6D5-76320FBD07BA}" type="presParOf" srcId="{76F1AEC2-B605-41BD-9E9A-1C8A6C9422F5}" destId="{5F678561-372A-4FC2-AE97-EDA6B4071686}" srcOrd="1" destOrd="0" presId="urn:microsoft.com/office/officeart/2018/2/layout/IconVerticalSolidList"/>
    <dgm:cxn modelId="{8B4367F2-749B-4854-B8F0-92C0F9BAE1F6}" type="presParOf" srcId="{76F1AEC2-B605-41BD-9E9A-1C8A6C9422F5}" destId="{DA996B6B-36A1-4B3F-8BA6-A10C28FA9C8E}" srcOrd="2" destOrd="0" presId="urn:microsoft.com/office/officeart/2018/2/layout/IconVerticalSolidList"/>
    <dgm:cxn modelId="{96929D2F-0485-496A-BFE1-927917BE8046}" type="presParOf" srcId="{76F1AEC2-B605-41BD-9E9A-1C8A6C9422F5}" destId="{95B99A7B-3C88-4ACF-88C6-07E8CE8D54FA}" srcOrd="3" destOrd="0" presId="urn:microsoft.com/office/officeart/2018/2/layout/IconVerticalSolidList"/>
    <dgm:cxn modelId="{BCDFF01C-B459-4155-B732-59F522EC3595}" type="presParOf" srcId="{C8D146BC-0300-4096-9812-C6A824D8A0A1}" destId="{3B0910CE-137E-4359-989A-1730E10949C1}" srcOrd="3" destOrd="0" presId="urn:microsoft.com/office/officeart/2018/2/layout/IconVerticalSolidList"/>
    <dgm:cxn modelId="{8583F673-D10F-4289-8EF8-2D3E609681BF}" type="presParOf" srcId="{C8D146BC-0300-4096-9812-C6A824D8A0A1}" destId="{A8D60AAE-FB49-4D1D-9851-B3A7918831F3}" srcOrd="4" destOrd="0" presId="urn:microsoft.com/office/officeart/2018/2/layout/IconVerticalSolidList"/>
    <dgm:cxn modelId="{BDA84B48-747E-40BF-83EA-22830C220D0B}" type="presParOf" srcId="{A8D60AAE-FB49-4D1D-9851-B3A7918831F3}" destId="{45CBD988-80FB-411E-9E4F-3945AF778A48}" srcOrd="0" destOrd="0" presId="urn:microsoft.com/office/officeart/2018/2/layout/IconVerticalSolidList"/>
    <dgm:cxn modelId="{16EFDCBD-E8A5-4E07-8A99-344B74A5D6CD}" type="presParOf" srcId="{A8D60AAE-FB49-4D1D-9851-B3A7918831F3}" destId="{89B20381-4615-4C8B-A470-D4A894246993}" srcOrd="1" destOrd="0" presId="urn:microsoft.com/office/officeart/2018/2/layout/IconVerticalSolidList"/>
    <dgm:cxn modelId="{41E83AE4-8A51-49A4-8CE8-48F28FD4C5E6}" type="presParOf" srcId="{A8D60AAE-FB49-4D1D-9851-B3A7918831F3}" destId="{3E29FCB8-2FFE-4BB5-A10C-D15367ABC6CA}" srcOrd="2" destOrd="0" presId="urn:microsoft.com/office/officeart/2018/2/layout/IconVerticalSolidList"/>
    <dgm:cxn modelId="{6F0095DC-36AA-4B1E-AE42-74A6E00FD944}" type="presParOf" srcId="{A8D60AAE-FB49-4D1D-9851-B3A7918831F3}" destId="{0B98057E-3592-40D2-AADB-067BC6168A51}" srcOrd="3" destOrd="0" presId="urn:microsoft.com/office/officeart/2018/2/layout/IconVerticalSolidList"/>
    <dgm:cxn modelId="{1A3ADB7E-720E-4A66-AE31-8D9A754221C2}" type="presParOf" srcId="{C8D146BC-0300-4096-9812-C6A824D8A0A1}" destId="{D735F41C-71B4-48F7-BEFF-35E24687625C}" srcOrd="5" destOrd="0" presId="urn:microsoft.com/office/officeart/2018/2/layout/IconVerticalSolidList"/>
    <dgm:cxn modelId="{25CAE7B9-C714-4F12-AEEE-2621067A42C8}" type="presParOf" srcId="{C8D146BC-0300-4096-9812-C6A824D8A0A1}" destId="{18B9FE45-11DC-44C8-8B2C-B7A462B1B35E}" srcOrd="6" destOrd="0" presId="urn:microsoft.com/office/officeart/2018/2/layout/IconVerticalSolidList"/>
    <dgm:cxn modelId="{37F54F9F-F47B-46E5-BE90-586944923E82}" type="presParOf" srcId="{18B9FE45-11DC-44C8-8B2C-B7A462B1B35E}" destId="{AAF9CC77-8438-4026-A3F5-83E5EEC384E2}" srcOrd="0" destOrd="0" presId="urn:microsoft.com/office/officeart/2018/2/layout/IconVerticalSolidList"/>
    <dgm:cxn modelId="{372A51F6-AC06-49C2-A1AF-5D62A247B28B}" type="presParOf" srcId="{18B9FE45-11DC-44C8-8B2C-B7A462B1B35E}" destId="{4EE79DF0-6BC7-4CCB-826A-C19AC36C6EBF}" srcOrd="1" destOrd="0" presId="urn:microsoft.com/office/officeart/2018/2/layout/IconVerticalSolidList"/>
    <dgm:cxn modelId="{AEF872A8-091E-427D-8A42-84B837261697}" type="presParOf" srcId="{18B9FE45-11DC-44C8-8B2C-B7A462B1B35E}" destId="{C07EB585-EEBF-46A9-810C-F8CC62E24DA2}" srcOrd="2" destOrd="0" presId="urn:microsoft.com/office/officeart/2018/2/layout/IconVerticalSolidList"/>
    <dgm:cxn modelId="{D039E4BB-426C-4DFC-A669-06F78798C4DE}" type="presParOf" srcId="{18B9FE45-11DC-44C8-8B2C-B7A462B1B35E}" destId="{4C7A3291-9004-4A77-8DE0-45AC60E4F744}" srcOrd="3" destOrd="0" presId="urn:microsoft.com/office/officeart/2018/2/layout/IconVerticalSolidList"/>
    <dgm:cxn modelId="{ECE75FCB-19DB-46E3-B712-0225D0439B6C}" type="presParOf" srcId="{18B9FE45-11DC-44C8-8B2C-B7A462B1B35E}" destId="{83C224C9-6954-4347-9E61-4326984716CA}" srcOrd="4" destOrd="0" presId="urn:microsoft.com/office/officeart/2018/2/layout/IconVerticalSolidList"/>
    <dgm:cxn modelId="{B527B591-9DD5-4698-9A2B-66064B3C88E6}" type="presParOf" srcId="{C8D146BC-0300-4096-9812-C6A824D8A0A1}" destId="{0EA58CF4-0FB3-444F-AE43-27FE795724B7}" srcOrd="7" destOrd="0" presId="urn:microsoft.com/office/officeart/2018/2/layout/IconVerticalSolidList"/>
    <dgm:cxn modelId="{379A453C-455B-438E-8E43-4552C58DB78D}" type="presParOf" srcId="{C8D146BC-0300-4096-9812-C6A824D8A0A1}" destId="{B8CB1438-1809-40BD-B3FD-4734EF08B1C0}" srcOrd="8" destOrd="0" presId="urn:microsoft.com/office/officeart/2018/2/layout/IconVerticalSolidList"/>
    <dgm:cxn modelId="{B2BFD5F4-8855-4CFA-993B-769275E612FC}" type="presParOf" srcId="{B8CB1438-1809-40BD-B3FD-4734EF08B1C0}" destId="{5FB827CD-4C55-4436-B365-AD48BF9E51DB}" srcOrd="0" destOrd="0" presId="urn:microsoft.com/office/officeart/2018/2/layout/IconVerticalSolidList"/>
    <dgm:cxn modelId="{0A6A1B15-51F4-47FC-9523-DC9DDFEE9C34}" type="presParOf" srcId="{B8CB1438-1809-40BD-B3FD-4734EF08B1C0}" destId="{27C66E16-ABA8-4142-A73E-73DD71274A1E}" srcOrd="1" destOrd="0" presId="urn:microsoft.com/office/officeart/2018/2/layout/IconVerticalSolidList"/>
    <dgm:cxn modelId="{573F7553-7091-4687-8F44-0027FA7ECA8B}" type="presParOf" srcId="{B8CB1438-1809-40BD-B3FD-4734EF08B1C0}" destId="{21833355-D5D1-4DA2-8A6B-B15DF4B9E8EA}" srcOrd="2" destOrd="0" presId="urn:microsoft.com/office/officeart/2018/2/layout/IconVerticalSolidList"/>
    <dgm:cxn modelId="{D115ABE0-9FA9-458F-834F-7C3A942426E2}" type="presParOf" srcId="{B8CB1438-1809-40BD-B3FD-4734EF08B1C0}" destId="{6FEBF664-4B03-4657-A61B-1FD2B9F83A9F}" srcOrd="3" destOrd="0" presId="urn:microsoft.com/office/officeart/2018/2/layout/IconVerticalSolidList"/>
    <dgm:cxn modelId="{0030F30D-AC1E-4639-94ED-B0A818001930}" type="presParOf" srcId="{B8CB1438-1809-40BD-B3FD-4734EF08B1C0}" destId="{44F6A96B-5C13-4660-AE27-680A09FED407}"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0BDC2BED-3269-4936-A909-7267A0230B0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10959DB-9C5C-49E2-BBAC-DDB277418A2F}">
      <dgm:prSet/>
      <dgm:spPr/>
      <dgm:t>
        <a:bodyPr/>
        <a:lstStyle/>
        <a:p>
          <a:r>
            <a:rPr lang="en-GB" b="1"/>
            <a:t>3. Use the “delay + distract” trick</a:t>
          </a:r>
          <a:endParaRPr lang="en-US"/>
        </a:p>
      </dgm:t>
    </dgm:pt>
    <dgm:pt modelId="{340D5F0E-6589-452F-87CB-67F830C1BB00}" type="parTrans" cxnId="{EC7EC357-9EDC-49C4-A39E-9A85F23BD09C}">
      <dgm:prSet/>
      <dgm:spPr/>
      <dgm:t>
        <a:bodyPr/>
        <a:lstStyle/>
        <a:p>
          <a:endParaRPr lang="en-US"/>
        </a:p>
      </dgm:t>
    </dgm:pt>
    <dgm:pt modelId="{59921465-2833-4BDC-9136-466A1C8024C1}" type="sibTrans" cxnId="{EC7EC357-9EDC-49C4-A39E-9A85F23BD09C}">
      <dgm:prSet/>
      <dgm:spPr/>
      <dgm:t>
        <a:bodyPr/>
        <a:lstStyle/>
        <a:p>
          <a:endParaRPr lang="en-US"/>
        </a:p>
      </dgm:t>
    </dgm:pt>
    <dgm:pt modelId="{9668F775-51C5-441A-BD79-A4174165F28C}">
      <dgm:prSet/>
      <dgm:spPr/>
      <dgm:t>
        <a:bodyPr/>
        <a:lstStyle/>
        <a:p>
          <a:r>
            <a:rPr lang="en-GB"/>
            <a:t>When a craving hits:</a:t>
          </a:r>
          <a:endParaRPr lang="en-US"/>
        </a:p>
      </dgm:t>
    </dgm:pt>
    <dgm:pt modelId="{960608A4-EC4B-4786-98FB-DAD584C904BB}" type="parTrans" cxnId="{3DAB28C4-795F-4EB1-A8EE-88946EA70777}">
      <dgm:prSet/>
      <dgm:spPr/>
      <dgm:t>
        <a:bodyPr/>
        <a:lstStyle/>
        <a:p>
          <a:endParaRPr lang="en-US"/>
        </a:p>
      </dgm:t>
    </dgm:pt>
    <dgm:pt modelId="{7BAE5A08-0A36-4DED-98FA-09B0B21AA2B1}" type="sibTrans" cxnId="{3DAB28C4-795F-4EB1-A8EE-88946EA70777}">
      <dgm:prSet/>
      <dgm:spPr/>
      <dgm:t>
        <a:bodyPr/>
        <a:lstStyle/>
        <a:p>
          <a:endParaRPr lang="en-US"/>
        </a:p>
      </dgm:t>
    </dgm:pt>
    <dgm:pt modelId="{29BA6736-732D-422E-8B9D-BC3422CB6AEB}">
      <dgm:prSet/>
      <dgm:spPr/>
      <dgm:t>
        <a:bodyPr/>
        <a:lstStyle/>
        <a:p>
          <a:r>
            <a:rPr lang="en-GB"/>
            <a:t>Wait 5–10 minutes </a:t>
          </a:r>
          <a:endParaRPr lang="en-US"/>
        </a:p>
      </dgm:t>
    </dgm:pt>
    <dgm:pt modelId="{09956267-65F4-4473-A473-FA0D8161BD8A}" type="parTrans" cxnId="{2D899A90-DFD2-48BB-B357-95605EB473BD}">
      <dgm:prSet/>
      <dgm:spPr/>
      <dgm:t>
        <a:bodyPr/>
        <a:lstStyle/>
        <a:p>
          <a:endParaRPr lang="en-US"/>
        </a:p>
      </dgm:t>
    </dgm:pt>
    <dgm:pt modelId="{5926B8E7-3D2A-4EC1-85FE-D338F1BF15CC}" type="sibTrans" cxnId="{2D899A90-DFD2-48BB-B357-95605EB473BD}">
      <dgm:prSet/>
      <dgm:spPr/>
      <dgm:t>
        <a:bodyPr/>
        <a:lstStyle/>
        <a:p>
          <a:endParaRPr lang="en-US"/>
        </a:p>
      </dgm:t>
    </dgm:pt>
    <dgm:pt modelId="{04BEB705-68C0-40A6-B4F1-450DB10E3BAB}">
      <dgm:prSet/>
      <dgm:spPr/>
      <dgm:t>
        <a:bodyPr/>
        <a:lstStyle/>
        <a:p>
          <a:r>
            <a:rPr lang="en-GB"/>
            <a:t>Do something else (scroll, move, drink water) </a:t>
          </a:r>
          <a:endParaRPr lang="en-US"/>
        </a:p>
      </dgm:t>
    </dgm:pt>
    <dgm:pt modelId="{9F3A8B2E-25D0-4746-B81A-2C23386C4E55}" type="parTrans" cxnId="{92FBD030-480E-484B-9327-A3FFA51EAC26}">
      <dgm:prSet/>
      <dgm:spPr/>
      <dgm:t>
        <a:bodyPr/>
        <a:lstStyle/>
        <a:p>
          <a:endParaRPr lang="en-US"/>
        </a:p>
      </dgm:t>
    </dgm:pt>
    <dgm:pt modelId="{2F597A87-A1B3-49B1-9D25-A88825B0B33B}" type="sibTrans" cxnId="{92FBD030-480E-484B-9327-A3FFA51EAC26}">
      <dgm:prSet/>
      <dgm:spPr/>
      <dgm:t>
        <a:bodyPr/>
        <a:lstStyle/>
        <a:p>
          <a:endParaRPr lang="en-US"/>
        </a:p>
      </dgm:t>
    </dgm:pt>
    <dgm:pt modelId="{7FF27F92-8C35-467A-84B5-FF1C486CF4B0}">
      <dgm:prSet/>
      <dgm:spPr/>
      <dgm:t>
        <a:bodyPr/>
        <a:lstStyle/>
        <a:p>
          <a:r>
            <a:rPr lang="en-GB"/>
            <a:t>Cravings usually peak and pass (they’re shorter than they feel).</a:t>
          </a:r>
          <a:endParaRPr lang="en-US"/>
        </a:p>
      </dgm:t>
    </dgm:pt>
    <dgm:pt modelId="{294FA4C5-C2AA-4238-B15A-CA57DB868475}" type="parTrans" cxnId="{FAAFF2BB-034C-4E5D-A4BB-EC9D46B3713C}">
      <dgm:prSet/>
      <dgm:spPr/>
      <dgm:t>
        <a:bodyPr/>
        <a:lstStyle/>
        <a:p>
          <a:endParaRPr lang="en-US"/>
        </a:p>
      </dgm:t>
    </dgm:pt>
    <dgm:pt modelId="{B4ADC2EB-4AC7-4A80-912F-90F172160F27}" type="sibTrans" cxnId="{FAAFF2BB-034C-4E5D-A4BB-EC9D46B3713C}">
      <dgm:prSet/>
      <dgm:spPr/>
      <dgm:t>
        <a:bodyPr/>
        <a:lstStyle/>
        <a:p>
          <a:endParaRPr lang="en-US"/>
        </a:p>
      </dgm:t>
    </dgm:pt>
    <dgm:pt modelId="{161DBD97-B966-4012-8A5A-A1E35B0F51D9}">
      <dgm:prSet/>
      <dgm:spPr/>
      <dgm:t>
        <a:bodyPr/>
        <a:lstStyle/>
        <a:p>
          <a:r>
            <a:rPr lang="en-GB" b="1"/>
            <a:t>4. Set a clear rule </a:t>
          </a:r>
          <a:endParaRPr lang="en-US"/>
        </a:p>
      </dgm:t>
    </dgm:pt>
    <dgm:pt modelId="{8887F7E4-5AD1-4EC3-A45A-79FB7D91E04D}" type="parTrans" cxnId="{426E0812-86EA-4D53-A846-F811F41A841C}">
      <dgm:prSet/>
      <dgm:spPr/>
      <dgm:t>
        <a:bodyPr/>
        <a:lstStyle/>
        <a:p>
          <a:endParaRPr lang="en-US"/>
        </a:p>
      </dgm:t>
    </dgm:pt>
    <dgm:pt modelId="{A155F5AD-942B-4D13-BBEF-435EF1024D2F}" type="sibTrans" cxnId="{426E0812-86EA-4D53-A846-F811F41A841C}">
      <dgm:prSet/>
      <dgm:spPr/>
      <dgm:t>
        <a:bodyPr/>
        <a:lstStyle/>
        <a:p>
          <a:endParaRPr lang="en-US"/>
        </a:p>
      </dgm:t>
    </dgm:pt>
    <dgm:pt modelId="{29FE947F-ACCD-47D1-87D7-5407899DC868}">
      <dgm:prSet/>
      <dgm:spPr/>
      <dgm:t>
        <a:bodyPr/>
        <a:lstStyle/>
        <a:p>
          <a:r>
            <a:rPr lang="en-GB"/>
            <a:t>Bad: </a:t>
          </a:r>
          <a:r>
            <a:rPr lang="en-GB" i="1"/>
            <a:t>“I’ll vape less”</a:t>
          </a:r>
          <a:br>
            <a:rPr lang="en-GB"/>
          </a:br>
          <a:r>
            <a:rPr lang="en-GB"/>
            <a:t>Better: “Only after dinner”, “Max 5 puffs per day”, “No vaping indoors” </a:t>
          </a:r>
          <a:endParaRPr lang="en-US"/>
        </a:p>
      </dgm:t>
    </dgm:pt>
    <dgm:pt modelId="{63826D48-4097-421B-A7E4-4E41C91AEB29}" type="parTrans" cxnId="{1C15C56C-8DD4-43DD-B758-6AFA5ABB86D9}">
      <dgm:prSet/>
      <dgm:spPr/>
      <dgm:t>
        <a:bodyPr/>
        <a:lstStyle/>
        <a:p>
          <a:endParaRPr lang="en-US"/>
        </a:p>
      </dgm:t>
    </dgm:pt>
    <dgm:pt modelId="{828A6791-A6B9-4184-8464-DB16489A5212}" type="sibTrans" cxnId="{1C15C56C-8DD4-43DD-B758-6AFA5ABB86D9}">
      <dgm:prSet/>
      <dgm:spPr/>
      <dgm:t>
        <a:bodyPr/>
        <a:lstStyle/>
        <a:p>
          <a:endParaRPr lang="en-US"/>
        </a:p>
      </dgm:t>
    </dgm:pt>
    <dgm:pt modelId="{41EF3DA9-5320-42F4-8C74-9189D11659D4}">
      <dgm:prSet/>
      <dgm:spPr/>
      <dgm:t>
        <a:bodyPr/>
        <a:lstStyle/>
        <a:p>
          <a:r>
            <a:rPr lang="en-GB"/>
            <a:t>Specific limits engage the </a:t>
          </a:r>
          <a:r>
            <a:rPr lang="en-GB" b="1"/>
            <a:t>prefrontal cortex</a:t>
          </a:r>
          <a:endParaRPr lang="en-US"/>
        </a:p>
      </dgm:t>
    </dgm:pt>
    <dgm:pt modelId="{0984FE2D-4E34-4B98-966C-94D6AB4BE1E3}" type="parTrans" cxnId="{FB49AFBB-ED3E-4C55-B537-FDEE110BCB74}">
      <dgm:prSet/>
      <dgm:spPr/>
      <dgm:t>
        <a:bodyPr/>
        <a:lstStyle/>
        <a:p>
          <a:endParaRPr lang="en-US"/>
        </a:p>
      </dgm:t>
    </dgm:pt>
    <dgm:pt modelId="{B0D884D3-B546-4036-8E70-D304B59BC7FE}" type="sibTrans" cxnId="{FB49AFBB-ED3E-4C55-B537-FDEE110BCB74}">
      <dgm:prSet/>
      <dgm:spPr/>
      <dgm:t>
        <a:bodyPr/>
        <a:lstStyle/>
        <a:p>
          <a:endParaRPr lang="en-US"/>
        </a:p>
      </dgm:t>
    </dgm:pt>
    <dgm:pt modelId="{BA746CAF-6651-4A8F-B27C-B96E7928AF75}" type="pres">
      <dgm:prSet presAssocID="{0BDC2BED-3269-4936-A909-7267A0230B0B}" presName="vert0" presStyleCnt="0">
        <dgm:presLayoutVars>
          <dgm:dir/>
          <dgm:animOne val="branch"/>
          <dgm:animLvl val="lvl"/>
        </dgm:presLayoutVars>
      </dgm:prSet>
      <dgm:spPr/>
    </dgm:pt>
    <dgm:pt modelId="{32F10C84-9F7A-43D1-B16D-99D7AEF238C9}" type="pres">
      <dgm:prSet presAssocID="{110959DB-9C5C-49E2-BBAC-DDB277418A2F}" presName="thickLine" presStyleLbl="alignNode1" presStyleIdx="0" presStyleCnt="8"/>
      <dgm:spPr/>
    </dgm:pt>
    <dgm:pt modelId="{2CB0DEE5-A555-41E0-B5C7-696BBB1225A6}" type="pres">
      <dgm:prSet presAssocID="{110959DB-9C5C-49E2-BBAC-DDB277418A2F}" presName="horz1" presStyleCnt="0"/>
      <dgm:spPr/>
    </dgm:pt>
    <dgm:pt modelId="{8F8C121A-A268-4D82-8B97-23672D7E7AC2}" type="pres">
      <dgm:prSet presAssocID="{110959DB-9C5C-49E2-BBAC-DDB277418A2F}" presName="tx1" presStyleLbl="revTx" presStyleIdx="0" presStyleCnt="8"/>
      <dgm:spPr/>
    </dgm:pt>
    <dgm:pt modelId="{D2A1A9CE-4584-4225-BD33-91C4804478FF}" type="pres">
      <dgm:prSet presAssocID="{110959DB-9C5C-49E2-BBAC-DDB277418A2F}" presName="vert1" presStyleCnt="0"/>
      <dgm:spPr/>
    </dgm:pt>
    <dgm:pt modelId="{EF8EFA8C-C28A-4D56-9F15-71ED483923EC}" type="pres">
      <dgm:prSet presAssocID="{9668F775-51C5-441A-BD79-A4174165F28C}" presName="thickLine" presStyleLbl="alignNode1" presStyleIdx="1" presStyleCnt="8"/>
      <dgm:spPr/>
    </dgm:pt>
    <dgm:pt modelId="{F4F9C2F5-1884-4D0C-9072-CF68F2781113}" type="pres">
      <dgm:prSet presAssocID="{9668F775-51C5-441A-BD79-A4174165F28C}" presName="horz1" presStyleCnt="0"/>
      <dgm:spPr/>
    </dgm:pt>
    <dgm:pt modelId="{C78A4C4C-9248-4BDA-9D8A-8C40A91C4D50}" type="pres">
      <dgm:prSet presAssocID="{9668F775-51C5-441A-BD79-A4174165F28C}" presName="tx1" presStyleLbl="revTx" presStyleIdx="1" presStyleCnt="8"/>
      <dgm:spPr/>
    </dgm:pt>
    <dgm:pt modelId="{DCF6D2FB-FBF4-4A13-AC3C-E9DE9F616A1F}" type="pres">
      <dgm:prSet presAssocID="{9668F775-51C5-441A-BD79-A4174165F28C}" presName="vert1" presStyleCnt="0"/>
      <dgm:spPr/>
    </dgm:pt>
    <dgm:pt modelId="{0C8FBB67-80B5-499F-9220-D3C3C7C55149}" type="pres">
      <dgm:prSet presAssocID="{29BA6736-732D-422E-8B9D-BC3422CB6AEB}" presName="thickLine" presStyleLbl="alignNode1" presStyleIdx="2" presStyleCnt="8"/>
      <dgm:spPr/>
    </dgm:pt>
    <dgm:pt modelId="{7BB82869-F314-4E92-A9E1-0F70C3168F06}" type="pres">
      <dgm:prSet presAssocID="{29BA6736-732D-422E-8B9D-BC3422CB6AEB}" presName="horz1" presStyleCnt="0"/>
      <dgm:spPr/>
    </dgm:pt>
    <dgm:pt modelId="{D0212701-6B3B-42FF-BAA0-50061A56AC85}" type="pres">
      <dgm:prSet presAssocID="{29BA6736-732D-422E-8B9D-BC3422CB6AEB}" presName="tx1" presStyleLbl="revTx" presStyleIdx="2" presStyleCnt="8"/>
      <dgm:spPr/>
    </dgm:pt>
    <dgm:pt modelId="{2528E706-1E74-409C-96F1-E946E4C4658D}" type="pres">
      <dgm:prSet presAssocID="{29BA6736-732D-422E-8B9D-BC3422CB6AEB}" presName="vert1" presStyleCnt="0"/>
      <dgm:spPr/>
    </dgm:pt>
    <dgm:pt modelId="{57189F32-ED5B-4F2A-8813-932A80699096}" type="pres">
      <dgm:prSet presAssocID="{04BEB705-68C0-40A6-B4F1-450DB10E3BAB}" presName="thickLine" presStyleLbl="alignNode1" presStyleIdx="3" presStyleCnt="8"/>
      <dgm:spPr/>
    </dgm:pt>
    <dgm:pt modelId="{EF671034-95A1-48AC-B4FC-D8EB237CC559}" type="pres">
      <dgm:prSet presAssocID="{04BEB705-68C0-40A6-B4F1-450DB10E3BAB}" presName="horz1" presStyleCnt="0"/>
      <dgm:spPr/>
    </dgm:pt>
    <dgm:pt modelId="{D450ABFA-68C1-44C9-B21A-E9094E4C7202}" type="pres">
      <dgm:prSet presAssocID="{04BEB705-68C0-40A6-B4F1-450DB10E3BAB}" presName="tx1" presStyleLbl="revTx" presStyleIdx="3" presStyleCnt="8"/>
      <dgm:spPr/>
    </dgm:pt>
    <dgm:pt modelId="{0DE9CFA3-B340-476F-887C-D3F4E3810DB6}" type="pres">
      <dgm:prSet presAssocID="{04BEB705-68C0-40A6-B4F1-450DB10E3BAB}" presName="vert1" presStyleCnt="0"/>
      <dgm:spPr/>
    </dgm:pt>
    <dgm:pt modelId="{109B3414-D08D-4993-8D10-F74AD0C5D3F8}" type="pres">
      <dgm:prSet presAssocID="{7FF27F92-8C35-467A-84B5-FF1C486CF4B0}" presName="thickLine" presStyleLbl="alignNode1" presStyleIdx="4" presStyleCnt="8"/>
      <dgm:spPr/>
    </dgm:pt>
    <dgm:pt modelId="{A2CB069D-6B87-4616-95DB-89ACE94898E9}" type="pres">
      <dgm:prSet presAssocID="{7FF27F92-8C35-467A-84B5-FF1C486CF4B0}" presName="horz1" presStyleCnt="0"/>
      <dgm:spPr/>
    </dgm:pt>
    <dgm:pt modelId="{55F20BD2-5E39-4D0C-ADCE-35EE18FBACD0}" type="pres">
      <dgm:prSet presAssocID="{7FF27F92-8C35-467A-84B5-FF1C486CF4B0}" presName="tx1" presStyleLbl="revTx" presStyleIdx="4" presStyleCnt="8"/>
      <dgm:spPr/>
    </dgm:pt>
    <dgm:pt modelId="{F357B0CE-3AB4-4FF3-8DFA-7BF587289121}" type="pres">
      <dgm:prSet presAssocID="{7FF27F92-8C35-467A-84B5-FF1C486CF4B0}" presName="vert1" presStyleCnt="0"/>
      <dgm:spPr/>
    </dgm:pt>
    <dgm:pt modelId="{67B816EE-AD30-430E-8D0E-4BCFF37210A3}" type="pres">
      <dgm:prSet presAssocID="{161DBD97-B966-4012-8A5A-A1E35B0F51D9}" presName="thickLine" presStyleLbl="alignNode1" presStyleIdx="5" presStyleCnt="8"/>
      <dgm:spPr/>
    </dgm:pt>
    <dgm:pt modelId="{1BB7B704-20C1-440C-8F99-DABABF0E8F98}" type="pres">
      <dgm:prSet presAssocID="{161DBD97-B966-4012-8A5A-A1E35B0F51D9}" presName="horz1" presStyleCnt="0"/>
      <dgm:spPr/>
    </dgm:pt>
    <dgm:pt modelId="{C727C360-2B38-4A45-A5FE-D09D11CE3839}" type="pres">
      <dgm:prSet presAssocID="{161DBD97-B966-4012-8A5A-A1E35B0F51D9}" presName="tx1" presStyleLbl="revTx" presStyleIdx="5" presStyleCnt="8"/>
      <dgm:spPr/>
    </dgm:pt>
    <dgm:pt modelId="{6602B910-8BF9-4E86-B20C-C6468352E3D7}" type="pres">
      <dgm:prSet presAssocID="{161DBD97-B966-4012-8A5A-A1E35B0F51D9}" presName="vert1" presStyleCnt="0"/>
      <dgm:spPr/>
    </dgm:pt>
    <dgm:pt modelId="{A0B3F54F-0DFB-48B3-8D93-1685938682B7}" type="pres">
      <dgm:prSet presAssocID="{29FE947F-ACCD-47D1-87D7-5407899DC868}" presName="thickLine" presStyleLbl="alignNode1" presStyleIdx="6" presStyleCnt="8"/>
      <dgm:spPr/>
    </dgm:pt>
    <dgm:pt modelId="{18155440-5658-465C-BD8E-AC6CE97FFC81}" type="pres">
      <dgm:prSet presAssocID="{29FE947F-ACCD-47D1-87D7-5407899DC868}" presName="horz1" presStyleCnt="0"/>
      <dgm:spPr/>
    </dgm:pt>
    <dgm:pt modelId="{AE43EDB7-F845-457D-8B94-8CE529328753}" type="pres">
      <dgm:prSet presAssocID="{29FE947F-ACCD-47D1-87D7-5407899DC868}" presName="tx1" presStyleLbl="revTx" presStyleIdx="6" presStyleCnt="8"/>
      <dgm:spPr/>
    </dgm:pt>
    <dgm:pt modelId="{AD23CFB7-A8CE-4B36-A103-559C744DEBF6}" type="pres">
      <dgm:prSet presAssocID="{29FE947F-ACCD-47D1-87D7-5407899DC868}" presName="vert1" presStyleCnt="0"/>
      <dgm:spPr/>
    </dgm:pt>
    <dgm:pt modelId="{AB492E5E-3F5A-4D1E-93A6-1BB7EDE96080}" type="pres">
      <dgm:prSet presAssocID="{41EF3DA9-5320-42F4-8C74-9189D11659D4}" presName="thickLine" presStyleLbl="alignNode1" presStyleIdx="7" presStyleCnt="8"/>
      <dgm:spPr/>
    </dgm:pt>
    <dgm:pt modelId="{718CBC1A-75FB-4C17-AC6C-DE826E26CF61}" type="pres">
      <dgm:prSet presAssocID="{41EF3DA9-5320-42F4-8C74-9189D11659D4}" presName="horz1" presStyleCnt="0"/>
      <dgm:spPr/>
    </dgm:pt>
    <dgm:pt modelId="{C8CD8F1E-B2E0-49E7-91B2-A8F4AD50C659}" type="pres">
      <dgm:prSet presAssocID="{41EF3DA9-5320-42F4-8C74-9189D11659D4}" presName="tx1" presStyleLbl="revTx" presStyleIdx="7" presStyleCnt="8"/>
      <dgm:spPr/>
    </dgm:pt>
    <dgm:pt modelId="{BB28B191-7252-48A3-A466-42CA3C0C5966}" type="pres">
      <dgm:prSet presAssocID="{41EF3DA9-5320-42F4-8C74-9189D11659D4}" presName="vert1" presStyleCnt="0"/>
      <dgm:spPr/>
    </dgm:pt>
  </dgm:ptLst>
  <dgm:cxnLst>
    <dgm:cxn modelId="{9D903A02-DC78-4F53-867C-D5F93FB7A3F2}" type="presOf" srcId="{110959DB-9C5C-49E2-BBAC-DDB277418A2F}" destId="{8F8C121A-A268-4D82-8B97-23672D7E7AC2}" srcOrd="0" destOrd="0" presId="urn:microsoft.com/office/officeart/2008/layout/LinedList"/>
    <dgm:cxn modelId="{426E0812-86EA-4D53-A846-F811F41A841C}" srcId="{0BDC2BED-3269-4936-A909-7267A0230B0B}" destId="{161DBD97-B966-4012-8A5A-A1E35B0F51D9}" srcOrd="5" destOrd="0" parTransId="{8887F7E4-5AD1-4EC3-A45A-79FB7D91E04D}" sibTransId="{A155F5AD-942B-4D13-BBEF-435EF1024D2F}"/>
    <dgm:cxn modelId="{2BF17D1A-7E6F-4361-8ECF-1D9952296D0F}" type="presOf" srcId="{29BA6736-732D-422E-8B9D-BC3422CB6AEB}" destId="{D0212701-6B3B-42FF-BAA0-50061A56AC85}" srcOrd="0" destOrd="0" presId="urn:microsoft.com/office/officeart/2008/layout/LinedList"/>
    <dgm:cxn modelId="{92FBD030-480E-484B-9327-A3FFA51EAC26}" srcId="{0BDC2BED-3269-4936-A909-7267A0230B0B}" destId="{04BEB705-68C0-40A6-B4F1-450DB10E3BAB}" srcOrd="3" destOrd="0" parTransId="{9F3A8B2E-25D0-4746-B81A-2C23386C4E55}" sibTransId="{2F597A87-A1B3-49B1-9D25-A88825B0B33B}"/>
    <dgm:cxn modelId="{C4E6E15C-35C0-4F0B-A148-58B1983093BE}" type="presOf" srcId="{161DBD97-B966-4012-8A5A-A1E35B0F51D9}" destId="{C727C360-2B38-4A45-A5FE-D09D11CE3839}" srcOrd="0" destOrd="0" presId="urn:microsoft.com/office/officeart/2008/layout/LinedList"/>
    <dgm:cxn modelId="{1C15C56C-8DD4-43DD-B758-6AFA5ABB86D9}" srcId="{0BDC2BED-3269-4936-A909-7267A0230B0B}" destId="{29FE947F-ACCD-47D1-87D7-5407899DC868}" srcOrd="6" destOrd="0" parTransId="{63826D48-4097-421B-A7E4-4E41C91AEB29}" sibTransId="{828A6791-A6B9-4184-8464-DB16489A5212}"/>
    <dgm:cxn modelId="{EC7EC357-9EDC-49C4-A39E-9A85F23BD09C}" srcId="{0BDC2BED-3269-4936-A909-7267A0230B0B}" destId="{110959DB-9C5C-49E2-BBAC-DDB277418A2F}" srcOrd="0" destOrd="0" parTransId="{340D5F0E-6589-452F-87CB-67F830C1BB00}" sibTransId="{59921465-2833-4BDC-9136-466A1C8024C1}"/>
    <dgm:cxn modelId="{352FAB80-ED8A-4771-AAD5-1DACC7D5B14A}" type="presOf" srcId="{29FE947F-ACCD-47D1-87D7-5407899DC868}" destId="{AE43EDB7-F845-457D-8B94-8CE529328753}" srcOrd="0" destOrd="0" presId="urn:microsoft.com/office/officeart/2008/layout/LinedList"/>
    <dgm:cxn modelId="{8DEC1B84-6147-41CA-A1CA-7381D635C81A}" type="presOf" srcId="{9668F775-51C5-441A-BD79-A4174165F28C}" destId="{C78A4C4C-9248-4BDA-9D8A-8C40A91C4D50}" srcOrd="0" destOrd="0" presId="urn:microsoft.com/office/officeart/2008/layout/LinedList"/>
    <dgm:cxn modelId="{672CB786-165B-4FF8-A288-F372DB8892B4}" type="presOf" srcId="{41EF3DA9-5320-42F4-8C74-9189D11659D4}" destId="{C8CD8F1E-B2E0-49E7-91B2-A8F4AD50C659}" srcOrd="0" destOrd="0" presId="urn:microsoft.com/office/officeart/2008/layout/LinedList"/>
    <dgm:cxn modelId="{2D899A90-DFD2-48BB-B357-95605EB473BD}" srcId="{0BDC2BED-3269-4936-A909-7267A0230B0B}" destId="{29BA6736-732D-422E-8B9D-BC3422CB6AEB}" srcOrd="2" destOrd="0" parTransId="{09956267-65F4-4473-A473-FA0D8161BD8A}" sibTransId="{5926B8E7-3D2A-4EC1-85FE-D338F1BF15CC}"/>
    <dgm:cxn modelId="{427A75AC-31DE-4F06-805D-49588BF28513}" type="presOf" srcId="{0BDC2BED-3269-4936-A909-7267A0230B0B}" destId="{BA746CAF-6651-4A8F-B27C-B96E7928AF75}" srcOrd="0" destOrd="0" presId="urn:microsoft.com/office/officeart/2008/layout/LinedList"/>
    <dgm:cxn modelId="{FB49AFBB-ED3E-4C55-B537-FDEE110BCB74}" srcId="{0BDC2BED-3269-4936-A909-7267A0230B0B}" destId="{41EF3DA9-5320-42F4-8C74-9189D11659D4}" srcOrd="7" destOrd="0" parTransId="{0984FE2D-4E34-4B98-966C-94D6AB4BE1E3}" sibTransId="{B0D884D3-B546-4036-8E70-D304B59BC7FE}"/>
    <dgm:cxn modelId="{FAAFF2BB-034C-4E5D-A4BB-EC9D46B3713C}" srcId="{0BDC2BED-3269-4936-A909-7267A0230B0B}" destId="{7FF27F92-8C35-467A-84B5-FF1C486CF4B0}" srcOrd="4" destOrd="0" parTransId="{294FA4C5-C2AA-4238-B15A-CA57DB868475}" sibTransId="{B4ADC2EB-4AC7-4A80-912F-90F172160F27}"/>
    <dgm:cxn modelId="{3FFC72BF-9A89-4E28-99E1-95B4674967AC}" type="presOf" srcId="{04BEB705-68C0-40A6-B4F1-450DB10E3BAB}" destId="{D450ABFA-68C1-44C9-B21A-E9094E4C7202}" srcOrd="0" destOrd="0" presId="urn:microsoft.com/office/officeart/2008/layout/LinedList"/>
    <dgm:cxn modelId="{3DAB28C4-795F-4EB1-A8EE-88946EA70777}" srcId="{0BDC2BED-3269-4936-A909-7267A0230B0B}" destId="{9668F775-51C5-441A-BD79-A4174165F28C}" srcOrd="1" destOrd="0" parTransId="{960608A4-EC4B-4786-98FB-DAD584C904BB}" sibTransId="{7BAE5A08-0A36-4DED-98FA-09B0B21AA2B1}"/>
    <dgm:cxn modelId="{2D9A52DB-50D3-4EE8-AC87-890D6709166B}" type="presOf" srcId="{7FF27F92-8C35-467A-84B5-FF1C486CF4B0}" destId="{55F20BD2-5E39-4D0C-ADCE-35EE18FBACD0}" srcOrd="0" destOrd="0" presId="urn:microsoft.com/office/officeart/2008/layout/LinedList"/>
    <dgm:cxn modelId="{915057F4-9B55-42AF-A9A6-4C410B568AD1}" type="presParOf" srcId="{BA746CAF-6651-4A8F-B27C-B96E7928AF75}" destId="{32F10C84-9F7A-43D1-B16D-99D7AEF238C9}" srcOrd="0" destOrd="0" presId="urn:microsoft.com/office/officeart/2008/layout/LinedList"/>
    <dgm:cxn modelId="{F890E5A5-9125-4910-BAFB-298E1A24D7E4}" type="presParOf" srcId="{BA746CAF-6651-4A8F-B27C-B96E7928AF75}" destId="{2CB0DEE5-A555-41E0-B5C7-696BBB1225A6}" srcOrd="1" destOrd="0" presId="urn:microsoft.com/office/officeart/2008/layout/LinedList"/>
    <dgm:cxn modelId="{388E72E8-7D74-48AE-B2E8-1D68911FC84E}" type="presParOf" srcId="{2CB0DEE5-A555-41E0-B5C7-696BBB1225A6}" destId="{8F8C121A-A268-4D82-8B97-23672D7E7AC2}" srcOrd="0" destOrd="0" presId="urn:microsoft.com/office/officeart/2008/layout/LinedList"/>
    <dgm:cxn modelId="{4134E31D-F48C-48F5-93D1-FA52615AE441}" type="presParOf" srcId="{2CB0DEE5-A555-41E0-B5C7-696BBB1225A6}" destId="{D2A1A9CE-4584-4225-BD33-91C4804478FF}" srcOrd="1" destOrd="0" presId="urn:microsoft.com/office/officeart/2008/layout/LinedList"/>
    <dgm:cxn modelId="{153B3878-D76F-4222-909E-6DDDB5D099D9}" type="presParOf" srcId="{BA746CAF-6651-4A8F-B27C-B96E7928AF75}" destId="{EF8EFA8C-C28A-4D56-9F15-71ED483923EC}" srcOrd="2" destOrd="0" presId="urn:microsoft.com/office/officeart/2008/layout/LinedList"/>
    <dgm:cxn modelId="{A42C5E79-98E4-4C41-952C-D698607B70FB}" type="presParOf" srcId="{BA746CAF-6651-4A8F-B27C-B96E7928AF75}" destId="{F4F9C2F5-1884-4D0C-9072-CF68F2781113}" srcOrd="3" destOrd="0" presId="urn:microsoft.com/office/officeart/2008/layout/LinedList"/>
    <dgm:cxn modelId="{20D9056C-9A79-4208-A147-DE0BAD13B171}" type="presParOf" srcId="{F4F9C2F5-1884-4D0C-9072-CF68F2781113}" destId="{C78A4C4C-9248-4BDA-9D8A-8C40A91C4D50}" srcOrd="0" destOrd="0" presId="urn:microsoft.com/office/officeart/2008/layout/LinedList"/>
    <dgm:cxn modelId="{39D19449-580F-4B09-A7DD-8F4A4275293C}" type="presParOf" srcId="{F4F9C2F5-1884-4D0C-9072-CF68F2781113}" destId="{DCF6D2FB-FBF4-4A13-AC3C-E9DE9F616A1F}" srcOrd="1" destOrd="0" presId="urn:microsoft.com/office/officeart/2008/layout/LinedList"/>
    <dgm:cxn modelId="{8FB634CC-E106-4D7B-BCE3-1361C90E4225}" type="presParOf" srcId="{BA746CAF-6651-4A8F-B27C-B96E7928AF75}" destId="{0C8FBB67-80B5-499F-9220-D3C3C7C55149}" srcOrd="4" destOrd="0" presId="urn:microsoft.com/office/officeart/2008/layout/LinedList"/>
    <dgm:cxn modelId="{8C7C0C58-FF12-4799-A990-F4D02F20DD29}" type="presParOf" srcId="{BA746CAF-6651-4A8F-B27C-B96E7928AF75}" destId="{7BB82869-F314-4E92-A9E1-0F70C3168F06}" srcOrd="5" destOrd="0" presId="urn:microsoft.com/office/officeart/2008/layout/LinedList"/>
    <dgm:cxn modelId="{315EDBCE-B721-4FCD-AE36-EB42B8B77608}" type="presParOf" srcId="{7BB82869-F314-4E92-A9E1-0F70C3168F06}" destId="{D0212701-6B3B-42FF-BAA0-50061A56AC85}" srcOrd="0" destOrd="0" presId="urn:microsoft.com/office/officeart/2008/layout/LinedList"/>
    <dgm:cxn modelId="{58F19104-EED7-474A-9A0F-445012EFDDEF}" type="presParOf" srcId="{7BB82869-F314-4E92-A9E1-0F70C3168F06}" destId="{2528E706-1E74-409C-96F1-E946E4C4658D}" srcOrd="1" destOrd="0" presId="urn:microsoft.com/office/officeart/2008/layout/LinedList"/>
    <dgm:cxn modelId="{B9274CEE-A413-487A-999A-FC2F1B15D419}" type="presParOf" srcId="{BA746CAF-6651-4A8F-B27C-B96E7928AF75}" destId="{57189F32-ED5B-4F2A-8813-932A80699096}" srcOrd="6" destOrd="0" presId="urn:microsoft.com/office/officeart/2008/layout/LinedList"/>
    <dgm:cxn modelId="{43B96F9D-EE04-4B3E-BDAA-DBD1C2A1E3DC}" type="presParOf" srcId="{BA746CAF-6651-4A8F-B27C-B96E7928AF75}" destId="{EF671034-95A1-48AC-B4FC-D8EB237CC559}" srcOrd="7" destOrd="0" presId="urn:microsoft.com/office/officeart/2008/layout/LinedList"/>
    <dgm:cxn modelId="{9B0FB6EF-D246-43B7-BC69-B74BB2F94DC1}" type="presParOf" srcId="{EF671034-95A1-48AC-B4FC-D8EB237CC559}" destId="{D450ABFA-68C1-44C9-B21A-E9094E4C7202}" srcOrd="0" destOrd="0" presId="urn:microsoft.com/office/officeart/2008/layout/LinedList"/>
    <dgm:cxn modelId="{CABA6D46-6900-44FB-A220-021FC1906D6C}" type="presParOf" srcId="{EF671034-95A1-48AC-B4FC-D8EB237CC559}" destId="{0DE9CFA3-B340-476F-887C-D3F4E3810DB6}" srcOrd="1" destOrd="0" presId="urn:microsoft.com/office/officeart/2008/layout/LinedList"/>
    <dgm:cxn modelId="{DFF9F3C6-9DE2-4136-839C-571224445E4A}" type="presParOf" srcId="{BA746CAF-6651-4A8F-B27C-B96E7928AF75}" destId="{109B3414-D08D-4993-8D10-F74AD0C5D3F8}" srcOrd="8" destOrd="0" presId="urn:microsoft.com/office/officeart/2008/layout/LinedList"/>
    <dgm:cxn modelId="{EF01FBA8-3F6E-488F-B79F-1ED5AB7CB56C}" type="presParOf" srcId="{BA746CAF-6651-4A8F-B27C-B96E7928AF75}" destId="{A2CB069D-6B87-4616-95DB-89ACE94898E9}" srcOrd="9" destOrd="0" presId="urn:microsoft.com/office/officeart/2008/layout/LinedList"/>
    <dgm:cxn modelId="{31A57436-918C-49B2-AA01-C762862D940D}" type="presParOf" srcId="{A2CB069D-6B87-4616-95DB-89ACE94898E9}" destId="{55F20BD2-5E39-4D0C-ADCE-35EE18FBACD0}" srcOrd="0" destOrd="0" presId="urn:microsoft.com/office/officeart/2008/layout/LinedList"/>
    <dgm:cxn modelId="{7A7D9145-5CD0-4625-9931-67957314A64E}" type="presParOf" srcId="{A2CB069D-6B87-4616-95DB-89ACE94898E9}" destId="{F357B0CE-3AB4-4FF3-8DFA-7BF587289121}" srcOrd="1" destOrd="0" presId="urn:microsoft.com/office/officeart/2008/layout/LinedList"/>
    <dgm:cxn modelId="{88281DF1-F38A-4534-91C4-86C08AFA79C0}" type="presParOf" srcId="{BA746CAF-6651-4A8F-B27C-B96E7928AF75}" destId="{67B816EE-AD30-430E-8D0E-4BCFF37210A3}" srcOrd="10" destOrd="0" presId="urn:microsoft.com/office/officeart/2008/layout/LinedList"/>
    <dgm:cxn modelId="{DAADE789-D1B4-4253-BCE4-8B819A5DEFDF}" type="presParOf" srcId="{BA746CAF-6651-4A8F-B27C-B96E7928AF75}" destId="{1BB7B704-20C1-440C-8F99-DABABF0E8F98}" srcOrd="11" destOrd="0" presId="urn:microsoft.com/office/officeart/2008/layout/LinedList"/>
    <dgm:cxn modelId="{36435574-5BD3-49EB-8FD1-6DCCA32FD798}" type="presParOf" srcId="{1BB7B704-20C1-440C-8F99-DABABF0E8F98}" destId="{C727C360-2B38-4A45-A5FE-D09D11CE3839}" srcOrd="0" destOrd="0" presId="urn:microsoft.com/office/officeart/2008/layout/LinedList"/>
    <dgm:cxn modelId="{CE3C3AB1-4205-4079-9935-024AC177D9C7}" type="presParOf" srcId="{1BB7B704-20C1-440C-8F99-DABABF0E8F98}" destId="{6602B910-8BF9-4E86-B20C-C6468352E3D7}" srcOrd="1" destOrd="0" presId="urn:microsoft.com/office/officeart/2008/layout/LinedList"/>
    <dgm:cxn modelId="{1936B35A-5D1E-4C4B-8B45-DEFD5FEDFBC2}" type="presParOf" srcId="{BA746CAF-6651-4A8F-B27C-B96E7928AF75}" destId="{A0B3F54F-0DFB-48B3-8D93-1685938682B7}" srcOrd="12" destOrd="0" presId="urn:microsoft.com/office/officeart/2008/layout/LinedList"/>
    <dgm:cxn modelId="{B8E09F5A-B30C-4957-8D63-0A8B55D3DD2A}" type="presParOf" srcId="{BA746CAF-6651-4A8F-B27C-B96E7928AF75}" destId="{18155440-5658-465C-BD8E-AC6CE97FFC81}" srcOrd="13" destOrd="0" presId="urn:microsoft.com/office/officeart/2008/layout/LinedList"/>
    <dgm:cxn modelId="{FC2DDC34-6A0B-4E5F-B7F1-92D1170C53E0}" type="presParOf" srcId="{18155440-5658-465C-BD8E-AC6CE97FFC81}" destId="{AE43EDB7-F845-457D-8B94-8CE529328753}" srcOrd="0" destOrd="0" presId="urn:microsoft.com/office/officeart/2008/layout/LinedList"/>
    <dgm:cxn modelId="{21E8557A-6C7F-42D5-859E-C708FA2892A5}" type="presParOf" srcId="{18155440-5658-465C-BD8E-AC6CE97FFC81}" destId="{AD23CFB7-A8CE-4B36-A103-559C744DEBF6}" srcOrd="1" destOrd="0" presId="urn:microsoft.com/office/officeart/2008/layout/LinedList"/>
    <dgm:cxn modelId="{05EA557B-504D-4D5B-8C7D-07708E76FB39}" type="presParOf" srcId="{BA746CAF-6651-4A8F-B27C-B96E7928AF75}" destId="{AB492E5E-3F5A-4D1E-93A6-1BB7EDE96080}" srcOrd="14" destOrd="0" presId="urn:microsoft.com/office/officeart/2008/layout/LinedList"/>
    <dgm:cxn modelId="{199C5175-9069-49DE-BCBE-0521EFB0B0F2}" type="presParOf" srcId="{BA746CAF-6651-4A8F-B27C-B96E7928AF75}" destId="{718CBC1A-75FB-4C17-AC6C-DE826E26CF61}" srcOrd="15" destOrd="0" presId="urn:microsoft.com/office/officeart/2008/layout/LinedList"/>
    <dgm:cxn modelId="{A64093E5-6CFE-418B-AD3A-4A6D0C4FDCE4}" type="presParOf" srcId="{718CBC1A-75FB-4C17-AC6C-DE826E26CF61}" destId="{C8CD8F1E-B2E0-49E7-91B2-A8F4AD50C659}" srcOrd="0" destOrd="0" presId="urn:microsoft.com/office/officeart/2008/layout/LinedList"/>
    <dgm:cxn modelId="{C4323A13-A6BD-45DA-80DB-07D8D56D2317}" type="presParOf" srcId="{718CBC1A-75FB-4C17-AC6C-DE826E26CF61}" destId="{BB28B191-7252-48A3-A466-42CA3C0C596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508D7A3-6599-4CA7-9063-719A61B5E247}"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9F6E6892-70BB-412D-8909-B164233D5E5D}">
      <dgm:prSet/>
      <dgm:spPr/>
      <dgm:t>
        <a:bodyPr/>
        <a:lstStyle/>
        <a:p>
          <a:r>
            <a:rPr lang="en-GB" b="1"/>
            <a:t>5. Reduce nicotine gradually (if needed)</a:t>
          </a:r>
          <a:endParaRPr lang="en-US"/>
        </a:p>
      </dgm:t>
    </dgm:pt>
    <dgm:pt modelId="{EEF585FC-1643-4C1D-972F-1126FB1B59D4}" type="parTrans" cxnId="{76517633-705A-4A4F-925A-238F217C7B61}">
      <dgm:prSet/>
      <dgm:spPr/>
      <dgm:t>
        <a:bodyPr/>
        <a:lstStyle/>
        <a:p>
          <a:endParaRPr lang="en-US"/>
        </a:p>
      </dgm:t>
    </dgm:pt>
    <dgm:pt modelId="{76ED247B-7A3F-4A1F-AE3C-E1D323597A86}" type="sibTrans" cxnId="{76517633-705A-4A4F-925A-238F217C7B61}">
      <dgm:prSet/>
      <dgm:spPr/>
      <dgm:t>
        <a:bodyPr/>
        <a:lstStyle/>
        <a:p>
          <a:endParaRPr lang="en-US"/>
        </a:p>
      </dgm:t>
    </dgm:pt>
    <dgm:pt modelId="{EC331D26-4EAC-41C9-AA38-6118E2E78DBB}">
      <dgm:prSet/>
      <dgm:spPr/>
      <dgm:t>
        <a:bodyPr/>
        <a:lstStyle/>
        <a:p>
          <a:r>
            <a:rPr lang="en-GB"/>
            <a:t>Switch to lower nicotine strength </a:t>
          </a:r>
          <a:endParaRPr lang="en-US"/>
        </a:p>
      </dgm:t>
    </dgm:pt>
    <dgm:pt modelId="{91F3D33E-E925-40B0-B54E-6A09A4FFFF12}" type="parTrans" cxnId="{4D6B722E-55FC-4EE9-809A-786EFF683A2D}">
      <dgm:prSet/>
      <dgm:spPr/>
      <dgm:t>
        <a:bodyPr/>
        <a:lstStyle/>
        <a:p>
          <a:endParaRPr lang="en-US"/>
        </a:p>
      </dgm:t>
    </dgm:pt>
    <dgm:pt modelId="{28956CB4-405A-499A-9209-A18E6E281511}" type="sibTrans" cxnId="{4D6B722E-55FC-4EE9-809A-786EFF683A2D}">
      <dgm:prSet/>
      <dgm:spPr/>
      <dgm:t>
        <a:bodyPr/>
        <a:lstStyle/>
        <a:p>
          <a:endParaRPr lang="en-US"/>
        </a:p>
      </dgm:t>
    </dgm:pt>
    <dgm:pt modelId="{AB9603E0-B4E3-4EAD-856E-E3424C7C28C1}">
      <dgm:prSet/>
      <dgm:spPr/>
      <dgm:t>
        <a:bodyPr/>
        <a:lstStyle/>
        <a:p>
          <a:r>
            <a:rPr lang="en-GB"/>
            <a:t>Space out usage </a:t>
          </a:r>
          <a:endParaRPr lang="en-US"/>
        </a:p>
      </dgm:t>
    </dgm:pt>
    <dgm:pt modelId="{C34E32B5-5BC3-437D-B184-306AC113247C}" type="parTrans" cxnId="{3AFF5D66-D318-43AC-95C0-22C97219DBA4}">
      <dgm:prSet/>
      <dgm:spPr/>
      <dgm:t>
        <a:bodyPr/>
        <a:lstStyle/>
        <a:p>
          <a:endParaRPr lang="en-US"/>
        </a:p>
      </dgm:t>
    </dgm:pt>
    <dgm:pt modelId="{78B15259-5CFA-4272-B127-66C8AF882A4D}" type="sibTrans" cxnId="{3AFF5D66-D318-43AC-95C0-22C97219DBA4}">
      <dgm:prSet/>
      <dgm:spPr/>
      <dgm:t>
        <a:bodyPr/>
        <a:lstStyle/>
        <a:p>
          <a:endParaRPr lang="en-US"/>
        </a:p>
      </dgm:t>
    </dgm:pt>
    <dgm:pt modelId="{FD1F7876-C141-412E-8521-7EA04AAD463E}">
      <dgm:prSet/>
      <dgm:spPr/>
      <dgm:t>
        <a:bodyPr/>
        <a:lstStyle/>
        <a:p>
          <a:r>
            <a:rPr lang="en-GB"/>
            <a:t>Helps your brain adjust without strong withdrawal</a:t>
          </a:r>
          <a:br>
            <a:rPr lang="en-GB"/>
          </a:br>
          <a:endParaRPr lang="en-US"/>
        </a:p>
      </dgm:t>
    </dgm:pt>
    <dgm:pt modelId="{8613B1BB-6CD8-4822-BB0D-8F898A77F5B5}" type="parTrans" cxnId="{FD5FFFB0-0093-4B21-B136-986345DB852D}">
      <dgm:prSet/>
      <dgm:spPr/>
      <dgm:t>
        <a:bodyPr/>
        <a:lstStyle/>
        <a:p>
          <a:endParaRPr lang="en-US"/>
        </a:p>
      </dgm:t>
    </dgm:pt>
    <dgm:pt modelId="{05312BAC-02D1-4281-BB1B-27649445A87D}" type="sibTrans" cxnId="{FD5FFFB0-0093-4B21-B136-986345DB852D}">
      <dgm:prSet/>
      <dgm:spPr/>
      <dgm:t>
        <a:bodyPr/>
        <a:lstStyle/>
        <a:p>
          <a:endParaRPr lang="en-US"/>
        </a:p>
      </dgm:t>
    </dgm:pt>
    <dgm:pt modelId="{9736A9C0-C60A-47D7-9109-8332272CAC59}">
      <dgm:prSet/>
      <dgm:spPr>
        <a:solidFill>
          <a:schemeClr val="accent2">
            <a:lumMod val="75000"/>
          </a:schemeClr>
        </a:solidFill>
      </dgm:spPr>
      <dgm:t>
        <a:bodyPr/>
        <a:lstStyle/>
        <a:p>
          <a:r>
            <a:rPr lang="en-GB" b="1" dirty="0"/>
            <a:t>6. Replace the hand-to-mouth habit</a:t>
          </a:r>
          <a:endParaRPr lang="en-US" dirty="0"/>
        </a:p>
      </dgm:t>
    </dgm:pt>
    <dgm:pt modelId="{C2187342-07FB-47EA-AD09-6D0BF0A418D8}" type="parTrans" cxnId="{4565A1C2-D894-48E0-900C-25160DE12175}">
      <dgm:prSet/>
      <dgm:spPr/>
      <dgm:t>
        <a:bodyPr/>
        <a:lstStyle/>
        <a:p>
          <a:endParaRPr lang="en-US"/>
        </a:p>
      </dgm:t>
    </dgm:pt>
    <dgm:pt modelId="{B00B0B0B-B5D7-4F4F-ABC6-20864C02CFCC}" type="sibTrans" cxnId="{4565A1C2-D894-48E0-900C-25160DE12175}">
      <dgm:prSet/>
      <dgm:spPr/>
      <dgm:t>
        <a:bodyPr/>
        <a:lstStyle/>
        <a:p>
          <a:endParaRPr lang="en-US"/>
        </a:p>
      </dgm:t>
    </dgm:pt>
    <dgm:pt modelId="{F4F09A9D-2096-4593-94B3-75C23A14ADC5}">
      <dgm:prSet/>
      <dgm:spPr>
        <a:solidFill>
          <a:schemeClr val="accent2">
            <a:lumMod val="75000"/>
          </a:schemeClr>
        </a:solidFill>
      </dgm:spPr>
      <dgm:t>
        <a:bodyPr/>
        <a:lstStyle/>
        <a:p>
          <a:r>
            <a:rPr lang="en-GB"/>
            <a:t>A big part is behavioural:</a:t>
          </a:r>
          <a:endParaRPr lang="en-US"/>
        </a:p>
      </dgm:t>
    </dgm:pt>
    <dgm:pt modelId="{601579FB-ABED-4A26-9AEA-2FEC63F586C6}" type="parTrans" cxnId="{F807D1C6-0CC8-41F3-A8E2-B7F9AF3A1ACC}">
      <dgm:prSet/>
      <dgm:spPr/>
      <dgm:t>
        <a:bodyPr/>
        <a:lstStyle/>
        <a:p>
          <a:endParaRPr lang="en-US"/>
        </a:p>
      </dgm:t>
    </dgm:pt>
    <dgm:pt modelId="{903964A8-96B7-42AA-8308-944105227641}" type="sibTrans" cxnId="{F807D1C6-0CC8-41F3-A8E2-B7F9AF3A1ACC}">
      <dgm:prSet/>
      <dgm:spPr/>
      <dgm:t>
        <a:bodyPr/>
        <a:lstStyle/>
        <a:p>
          <a:endParaRPr lang="en-US"/>
        </a:p>
      </dgm:t>
    </dgm:pt>
    <dgm:pt modelId="{665D8644-C505-440F-AF4B-EF834B039F6D}">
      <dgm:prSet/>
      <dgm:spPr>
        <a:solidFill>
          <a:schemeClr val="accent2">
            <a:lumMod val="75000"/>
          </a:schemeClr>
        </a:solidFill>
      </dgm:spPr>
      <dgm:t>
        <a:bodyPr/>
        <a:lstStyle/>
        <a:p>
          <a:r>
            <a:rPr lang="en-GB"/>
            <a:t>Gum or mints </a:t>
          </a:r>
          <a:endParaRPr lang="en-US"/>
        </a:p>
      </dgm:t>
    </dgm:pt>
    <dgm:pt modelId="{B31F0B97-83C9-4C8E-AA6F-13D54F21405C}" type="parTrans" cxnId="{DD99E55B-A25C-4881-97BB-D565F7A7FED6}">
      <dgm:prSet/>
      <dgm:spPr/>
      <dgm:t>
        <a:bodyPr/>
        <a:lstStyle/>
        <a:p>
          <a:endParaRPr lang="en-US"/>
        </a:p>
      </dgm:t>
    </dgm:pt>
    <dgm:pt modelId="{B56B95CB-A144-4F91-8374-14E50A70CF92}" type="sibTrans" cxnId="{DD99E55B-A25C-4881-97BB-D565F7A7FED6}">
      <dgm:prSet/>
      <dgm:spPr/>
      <dgm:t>
        <a:bodyPr/>
        <a:lstStyle/>
        <a:p>
          <a:endParaRPr lang="en-US"/>
        </a:p>
      </dgm:t>
    </dgm:pt>
    <dgm:pt modelId="{BBDF358D-F6EF-46BC-9579-703D0461ABF6}">
      <dgm:prSet/>
      <dgm:spPr>
        <a:solidFill>
          <a:schemeClr val="accent2">
            <a:lumMod val="75000"/>
          </a:schemeClr>
        </a:solidFill>
      </dgm:spPr>
      <dgm:t>
        <a:bodyPr/>
        <a:lstStyle/>
        <a:p>
          <a:r>
            <a:rPr lang="en-GB"/>
            <a:t>Water bottle </a:t>
          </a:r>
          <a:endParaRPr lang="en-US"/>
        </a:p>
      </dgm:t>
    </dgm:pt>
    <dgm:pt modelId="{96B555A7-1D93-46EE-86E7-1B44DAC560B0}" type="parTrans" cxnId="{BAF0A0D4-9139-4AB3-9B29-E94F8967363A}">
      <dgm:prSet/>
      <dgm:spPr/>
      <dgm:t>
        <a:bodyPr/>
        <a:lstStyle/>
        <a:p>
          <a:endParaRPr lang="en-US"/>
        </a:p>
      </dgm:t>
    </dgm:pt>
    <dgm:pt modelId="{E81CE70A-97C1-4409-B9AA-C2CDDD175C95}" type="sibTrans" cxnId="{BAF0A0D4-9139-4AB3-9B29-E94F8967363A}">
      <dgm:prSet/>
      <dgm:spPr/>
      <dgm:t>
        <a:bodyPr/>
        <a:lstStyle/>
        <a:p>
          <a:endParaRPr lang="en-US"/>
        </a:p>
      </dgm:t>
    </dgm:pt>
    <dgm:pt modelId="{1C27D35F-87F8-451C-B27A-9F63AB42D215}">
      <dgm:prSet/>
      <dgm:spPr>
        <a:solidFill>
          <a:schemeClr val="accent2">
            <a:lumMod val="75000"/>
          </a:schemeClr>
        </a:solidFill>
      </dgm:spPr>
      <dgm:t>
        <a:bodyPr/>
        <a:lstStyle/>
        <a:p>
          <a:r>
            <a:rPr lang="en-GB" dirty="0"/>
            <a:t>Toothpicks / snacks </a:t>
          </a:r>
          <a:endParaRPr lang="en-US" dirty="0"/>
        </a:p>
      </dgm:t>
    </dgm:pt>
    <dgm:pt modelId="{AC1DC0C9-939F-4A8E-88FF-160A0F9234E7}" type="parTrans" cxnId="{112D8BCD-BA75-49CF-A6D2-15E260067A99}">
      <dgm:prSet/>
      <dgm:spPr/>
      <dgm:t>
        <a:bodyPr/>
        <a:lstStyle/>
        <a:p>
          <a:endParaRPr lang="en-US"/>
        </a:p>
      </dgm:t>
    </dgm:pt>
    <dgm:pt modelId="{FD3B9827-073F-4589-A117-9C623957A2AC}" type="sibTrans" cxnId="{112D8BCD-BA75-49CF-A6D2-15E260067A99}">
      <dgm:prSet/>
      <dgm:spPr/>
      <dgm:t>
        <a:bodyPr/>
        <a:lstStyle/>
        <a:p>
          <a:endParaRPr lang="en-US"/>
        </a:p>
      </dgm:t>
    </dgm:pt>
    <dgm:pt modelId="{5EA1227B-340E-47AC-89C6-01AA829BB622}">
      <dgm:prSet/>
      <dgm:spPr>
        <a:solidFill>
          <a:schemeClr val="accent2">
            <a:lumMod val="75000"/>
          </a:schemeClr>
        </a:solidFill>
      </dgm:spPr>
      <dgm:t>
        <a:bodyPr/>
        <a:lstStyle/>
        <a:p>
          <a:r>
            <a:rPr lang="en-GB" dirty="0"/>
            <a:t>You’re retraining the </a:t>
          </a:r>
          <a:r>
            <a:rPr lang="en-GB" b="1" dirty="0"/>
            <a:t>hippocampus</a:t>
          </a:r>
          <a:r>
            <a:rPr lang="en-GB" dirty="0"/>
            <a:t> habit loops</a:t>
          </a:r>
          <a:br>
            <a:rPr lang="en-GB" dirty="0"/>
          </a:br>
          <a:endParaRPr lang="en-US" dirty="0"/>
        </a:p>
      </dgm:t>
    </dgm:pt>
    <dgm:pt modelId="{A0B11693-E8AA-415E-9C98-4E95390C1AED}" type="parTrans" cxnId="{44870498-53F5-4549-86AF-49C33BA6A666}">
      <dgm:prSet/>
      <dgm:spPr/>
      <dgm:t>
        <a:bodyPr/>
        <a:lstStyle/>
        <a:p>
          <a:endParaRPr lang="en-US"/>
        </a:p>
      </dgm:t>
    </dgm:pt>
    <dgm:pt modelId="{8C822542-26E0-4E42-8BB1-A618AFF7B16D}" type="sibTrans" cxnId="{44870498-53F5-4549-86AF-49C33BA6A666}">
      <dgm:prSet/>
      <dgm:spPr/>
      <dgm:t>
        <a:bodyPr/>
        <a:lstStyle/>
        <a:p>
          <a:endParaRPr lang="en-US"/>
        </a:p>
      </dgm:t>
    </dgm:pt>
    <dgm:pt modelId="{8A55D91A-CC6A-47F6-97E2-0EAF9D403B3B}">
      <dgm:prSet/>
      <dgm:spPr>
        <a:solidFill>
          <a:schemeClr val="accent4">
            <a:lumMod val="50000"/>
          </a:schemeClr>
        </a:solidFill>
      </dgm:spPr>
      <dgm:t>
        <a:bodyPr/>
        <a:lstStyle/>
        <a:p>
          <a:r>
            <a:rPr lang="en-GB" b="1" dirty="0"/>
            <a:t>7. Make it slightly inconvenient</a:t>
          </a:r>
          <a:endParaRPr lang="en-US" dirty="0"/>
        </a:p>
      </dgm:t>
    </dgm:pt>
    <dgm:pt modelId="{CF49FC4E-34EF-43C8-A28D-D7829C523FA2}" type="parTrans" cxnId="{B9A59730-42C3-474A-AE62-BC9D5DA0F6E5}">
      <dgm:prSet/>
      <dgm:spPr/>
      <dgm:t>
        <a:bodyPr/>
        <a:lstStyle/>
        <a:p>
          <a:endParaRPr lang="en-US"/>
        </a:p>
      </dgm:t>
    </dgm:pt>
    <dgm:pt modelId="{6FF71965-1875-4185-89DD-DAF33933617D}" type="sibTrans" cxnId="{B9A59730-42C3-474A-AE62-BC9D5DA0F6E5}">
      <dgm:prSet/>
      <dgm:spPr/>
      <dgm:t>
        <a:bodyPr/>
        <a:lstStyle/>
        <a:p>
          <a:endParaRPr lang="en-US"/>
        </a:p>
      </dgm:t>
    </dgm:pt>
    <dgm:pt modelId="{DBBB06A6-F48C-4E34-AC0C-D6D979A99A47}">
      <dgm:prSet/>
      <dgm:spPr>
        <a:solidFill>
          <a:schemeClr val="accent4">
            <a:lumMod val="50000"/>
          </a:schemeClr>
        </a:solidFill>
      </dgm:spPr>
      <dgm:t>
        <a:bodyPr/>
        <a:lstStyle/>
        <a:p>
          <a:r>
            <a:rPr lang="en-GB" dirty="0"/>
            <a:t>Don’t keep it by your bed </a:t>
          </a:r>
          <a:endParaRPr lang="en-US" dirty="0"/>
        </a:p>
      </dgm:t>
    </dgm:pt>
    <dgm:pt modelId="{93A8871E-DA14-4DB7-BF0F-67ED4AB6CB13}" type="parTrans" cxnId="{F25CB0A0-8C56-4297-81CF-75AC54EE58D5}">
      <dgm:prSet/>
      <dgm:spPr/>
      <dgm:t>
        <a:bodyPr/>
        <a:lstStyle/>
        <a:p>
          <a:endParaRPr lang="en-US"/>
        </a:p>
      </dgm:t>
    </dgm:pt>
    <dgm:pt modelId="{2A564391-915D-484D-BE1D-6E1BE0DFA24B}" type="sibTrans" cxnId="{F25CB0A0-8C56-4297-81CF-75AC54EE58D5}">
      <dgm:prSet/>
      <dgm:spPr/>
      <dgm:t>
        <a:bodyPr/>
        <a:lstStyle/>
        <a:p>
          <a:endParaRPr lang="en-US"/>
        </a:p>
      </dgm:t>
    </dgm:pt>
    <dgm:pt modelId="{7816A2AD-F7EC-4685-8A11-9DFE41230B9F}">
      <dgm:prSet/>
      <dgm:spPr>
        <a:solidFill>
          <a:schemeClr val="accent4">
            <a:lumMod val="50000"/>
          </a:schemeClr>
        </a:solidFill>
      </dgm:spPr>
      <dgm:t>
        <a:bodyPr/>
        <a:lstStyle/>
        <a:p>
          <a:r>
            <a:rPr lang="en-GB" dirty="0"/>
            <a:t>Don’t use it during certain activities </a:t>
          </a:r>
          <a:endParaRPr lang="en-US" dirty="0"/>
        </a:p>
      </dgm:t>
    </dgm:pt>
    <dgm:pt modelId="{A588EF70-2985-42A1-BE4D-32DC11A1B229}" type="parTrans" cxnId="{971FE250-C6CA-4B18-82D1-62747E094373}">
      <dgm:prSet/>
      <dgm:spPr/>
      <dgm:t>
        <a:bodyPr/>
        <a:lstStyle/>
        <a:p>
          <a:endParaRPr lang="en-US"/>
        </a:p>
      </dgm:t>
    </dgm:pt>
    <dgm:pt modelId="{CB54AF92-1B67-4D37-B8C6-5300633CC9C0}" type="sibTrans" cxnId="{971FE250-C6CA-4B18-82D1-62747E094373}">
      <dgm:prSet/>
      <dgm:spPr/>
      <dgm:t>
        <a:bodyPr/>
        <a:lstStyle/>
        <a:p>
          <a:endParaRPr lang="en-US"/>
        </a:p>
      </dgm:t>
    </dgm:pt>
    <dgm:pt modelId="{F62296F2-4E3B-4C59-9BDE-76845695033A}">
      <dgm:prSet/>
      <dgm:spPr>
        <a:solidFill>
          <a:schemeClr val="accent4">
            <a:lumMod val="50000"/>
          </a:schemeClr>
        </a:solidFill>
      </dgm:spPr>
      <dgm:t>
        <a:bodyPr/>
        <a:lstStyle/>
        <a:p>
          <a:r>
            <a:rPr lang="en-GB" dirty="0"/>
            <a:t>Avoid “mindless” vaping (like while scrolling) </a:t>
          </a:r>
          <a:endParaRPr lang="en-US" dirty="0"/>
        </a:p>
      </dgm:t>
    </dgm:pt>
    <dgm:pt modelId="{49D477B3-12EC-4B4F-8AEB-14692BAFF3A1}" type="parTrans" cxnId="{4F1D39BC-1E17-4C55-A426-3233B2F64860}">
      <dgm:prSet/>
      <dgm:spPr/>
      <dgm:t>
        <a:bodyPr/>
        <a:lstStyle/>
        <a:p>
          <a:endParaRPr lang="en-US"/>
        </a:p>
      </dgm:t>
    </dgm:pt>
    <dgm:pt modelId="{A2ACFFC3-B39F-4D2E-9B1D-8C0032B542B5}" type="sibTrans" cxnId="{4F1D39BC-1E17-4C55-A426-3233B2F64860}">
      <dgm:prSet/>
      <dgm:spPr/>
      <dgm:t>
        <a:bodyPr/>
        <a:lstStyle/>
        <a:p>
          <a:endParaRPr lang="en-US"/>
        </a:p>
      </dgm:t>
    </dgm:pt>
    <dgm:pt modelId="{EF574153-6CC3-4945-98F3-034D2E37A084}">
      <dgm:prSet/>
      <dgm:spPr>
        <a:solidFill>
          <a:schemeClr val="accent4">
            <a:lumMod val="50000"/>
          </a:schemeClr>
        </a:solidFill>
      </dgm:spPr>
      <dgm:t>
        <a:bodyPr/>
        <a:lstStyle/>
        <a:p>
          <a:r>
            <a:rPr lang="en-GB"/>
            <a:t>Convenience = addiction fuel</a:t>
          </a:r>
          <a:endParaRPr lang="en-US"/>
        </a:p>
      </dgm:t>
    </dgm:pt>
    <dgm:pt modelId="{7BAEFA3C-F16C-440B-8AE9-ED3CCE127AE3}" type="parTrans" cxnId="{FD83BD3C-2813-4026-A3A9-2497D8CBF9EA}">
      <dgm:prSet/>
      <dgm:spPr/>
      <dgm:t>
        <a:bodyPr/>
        <a:lstStyle/>
        <a:p>
          <a:endParaRPr lang="en-US"/>
        </a:p>
      </dgm:t>
    </dgm:pt>
    <dgm:pt modelId="{EF1961B6-2C3E-4648-A576-36C89F8053F6}" type="sibTrans" cxnId="{FD83BD3C-2813-4026-A3A9-2497D8CBF9EA}">
      <dgm:prSet/>
      <dgm:spPr/>
      <dgm:t>
        <a:bodyPr/>
        <a:lstStyle/>
        <a:p>
          <a:endParaRPr lang="en-US"/>
        </a:p>
      </dgm:t>
    </dgm:pt>
    <dgm:pt modelId="{6442B1C1-55DF-4054-AC73-BF6374D24E32}" type="pres">
      <dgm:prSet presAssocID="{E508D7A3-6599-4CA7-9063-719A61B5E247}" presName="Name0" presStyleCnt="0">
        <dgm:presLayoutVars>
          <dgm:dir/>
          <dgm:resizeHandles val="exact"/>
        </dgm:presLayoutVars>
      </dgm:prSet>
      <dgm:spPr/>
    </dgm:pt>
    <dgm:pt modelId="{CDE1028E-D4BE-426E-A386-CA056B5855F8}" type="pres">
      <dgm:prSet presAssocID="{9F6E6892-70BB-412D-8909-B164233D5E5D}" presName="node" presStyleLbl="node1" presStyleIdx="0" presStyleCnt="15">
        <dgm:presLayoutVars>
          <dgm:bulletEnabled val="1"/>
        </dgm:presLayoutVars>
      </dgm:prSet>
      <dgm:spPr/>
    </dgm:pt>
    <dgm:pt modelId="{C7E27880-565E-4340-8815-C35852D647B3}" type="pres">
      <dgm:prSet presAssocID="{76ED247B-7A3F-4A1F-AE3C-E1D323597A86}" presName="sibTrans" presStyleLbl="sibTrans1D1" presStyleIdx="0" presStyleCnt="14"/>
      <dgm:spPr/>
    </dgm:pt>
    <dgm:pt modelId="{110D12F4-6564-448C-B955-6D061CB39FF8}" type="pres">
      <dgm:prSet presAssocID="{76ED247B-7A3F-4A1F-AE3C-E1D323597A86}" presName="connectorText" presStyleLbl="sibTrans1D1" presStyleIdx="0" presStyleCnt="14"/>
      <dgm:spPr/>
    </dgm:pt>
    <dgm:pt modelId="{7CEC4384-A2B8-4C17-ADF6-5CB5F0A4E676}" type="pres">
      <dgm:prSet presAssocID="{EC331D26-4EAC-41C9-AA38-6118E2E78DBB}" presName="node" presStyleLbl="node1" presStyleIdx="1" presStyleCnt="15">
        <dgm:presLayoutVars>
          <dgm:bulletEnabled val="1"/>
        </dgm:presLayoutVars>
      </dgm:prSet>
      <dgm:spPr/>
    </dgm:pt>
    <dgm:pt modelId="{37F4D65B-BAEE-4997-A105-FFBB973C1E66}" type="pres">
      <dgm:prSet presAssocID="{28956CB4-405A-499A-9209-A18E6E281511}" presName="sibTrans" presStyleLbl="sibTrans1D1" presStyleIdx="1" presStyleCnt="14"/>
      <dgm:spPr/>
    </dgm:pt>
    <dgm:pt modelId="{3C7FA83D-6400-42E5-903D-D430F77B0D25}" type="pres">
      <dgm:prSet presAssocID="{28956CB4-405A-499A-9209-A18E6E281511}" presName="connectorText" presStyleLbl="sibTrans1D1" presStyleIdx="1" presStyleCnt="14"/>
      <dgm:spPr/>
    </dgm:pt>
    <dgm:pt modelId="{56F7E574-65EE-47A2-BDB7-77C0FE0B278F}" type="pres">
      <dgm:prSet presAssocID="{AB9603E0-B4E3-4EAD-856E-E3424C7C28C1}" presName="node" presStyleLbl="node1" presStyleIdx="2" presStyleCnt="15">
        <dgm:presLayoutVars>
          <dgm:bulletEnabled val="1"/>
        </dgm:presLayoutVars>
      </dgm:prSet>
      <dgm:spPr/>
    </dgm:pt>
    <dgm:pt modelId="{2F20C5B3-926D-4A1E-AA60-D5282B419EC8}" type="pres">
      <dgm:prSet presAssocID="{78B15259-5CFA-4272-B127-66C8AF882A4D}" presName="sibTrans" presStyleLbl="sibTrans1D1" presStyleIdx="2" presStyleCnt="14"/>
      <dgm:spPr/>
    </dgm:pt>
    <dgm:pt modelId="{A04C513D-3352-4A35-8F6F-ABF36549D672}" type="pres">
      <dgm:prSet presAssocID="{78B15259-5CFA-4272-B127-66C8AF882A4D}" presName="connectorText" presStyleLbl="sibTrans1D1" presStyleIdx="2" presStyleCnt="14"/>
      <dgm:spPr/>
    </dgm:pt>
    <dgm:pt modelId="{8B96FCBA-D414-4691-8661-B905269B29AD}" type="pres">
      <dgm:prSet presAssocID="{FD1F7876-C141-412E-8521-7EA04AAD463E}" presName="node" presStyleLbl="node1" presStyleIdx="3" presStyleCnt="15">
        <dgm:presLayoutVars>
          <dgm:bulletEnabled val="1"/>
        </dgm:presLayoutVars>
      </dgm:prSet>
      <dgm:spPr/>
    </dgm:pt>
    <dgm:pt modelId="{608EEB56-A7EF-4307-B667-E47C14E48443}" type="pres">
      <dgm:prSet presAssocID="{05312BAC-02D1-4281-BB1B-27649445A87D}" presName="sibTrans" presStyleLbl="sibTrans1D1" presStyleIdx="3" presStyleCnt="14"/>
      <dgm:spPr/>
    </dgm:pt>
    <dgm:pt modelId="{2D521089-D123-4A95-B5FD-E80AFB7E8032}" type="pres">
      <dgm:prSet presAssocID="{05312BAC-02D1-4281-BB1B-27649445A87D}" presName="connectorText" presStyleLbl="sibTrans1D1" presStyleIdx="3" presStyleCnt="14"/>
      <dgm:spPr/>
    </dgm:pt>
    <dgm:pt modelId="{2F1C01DD-8398-43FE-8EC2-013CDB6F6F3E}" type="pres">
      <dgm:prSet presAssocID="{9736A9C0-C60A-47D7-9109-8332272CAC59}" presName="node" presStyleLbl="node1" presStyleIdx="4" presStyleCnt="15">
        <dgm:presLayoutVars>
          <dgm:bulletEnabled val="1"/>
        </dgm:presLayoutVars>
      </dgm:prSet>
      <dgm:spPr/>
    </dgm:pt>
    <dgm:pt modelId="{BA3EB33E-0381-485A-A2DC-2F1DCB01C4D5}" type="pres">
      <dgm:prSet presAssocID="{B00B0B0B-B5D7-4F4F-ABC6-20864C02CFCC}" presName="sibTrans" presStyleLbl="sibTrans1D1" presStyleIdx="4" presStyleCnt="14"/>
      <dgm:spPr/>
    </dgm:pt>
    <dgm:pt modelId="{7EAEFA7C-1CA2-42F9-B4B0-AD46CDEF8368}" type="pres">
      <dgm:prSet presAssocID="{B00B0B0B-B5D7-4F4F-ABC6-20864C02CFCC}" presName="connectorText" presStyleLbl="sibTrans1D1" presStyleIdx="4" presStyleCnt="14"/>
      <dgm:spPr/>
    </dgm:pt>
    <dgm:pt modelId="{C32818E7-F734-4596-98D7-ACDC8D532AD6}" type="pres">
      <dgm:prSet presAssocID="{F4F09A9D-2096-4593-94B3-75C23A14ADC5}" presName="node" presStyleLbl="node1" presStyleIdx="5" presStyleCnt="15">
        <dgm:presLayoutVars>
          <dgm:bulletEnabled val="1"/>
        </dgm:presLayoutVars>
      </dgm:prSet>
      <dgm:spPr/>
    </dgm:pt>
    <dgm:pt modelId="{B3371120-78CB-48BE-8483-F965B3274A28}" type="pres">
      <dgm:prSet presAssocID="{903964A8-96B7-42AA-8308-944105227641}" presName="sibTrans" presStyleLbl="sibTrans1D1" presStyleIdx="5" presStyleCnt="14"/>
      <dgm:spPr/>
    </dgm:pt>
    <dgm:pt modelId="{E2716C83-AF90-4306-9599-5F9293F4C6DB}" type="pres">
      <dgm:prSet presAssocID="{903964A8-96B7-42AA-8308-944105227641}" presName="connectorText" presStyleLbl="sibTrans1D1" presStyleIdx="5" presStyleCnt="14"/>
      <dgm:spPr/>
    </dgm:pt>
    <dgm:pt modelId="{9909EA03-7A73-4C47-9880-19ECCB00D876}" type="pres">
      <dgm:prSet presAssocID="{665D8644-C505-440F-AF4B-EF834B039F6D}" presName="node" presStyleLbl="node1" presStyleIdx="6" presStyleCnt="15">
        <dgm:presLayoutVars>
          <dgm:bulletEnabled val="1"/>
        </dgm:presLayoutVars>
      </dgm:prSet>
      <dgm:spPr/>
    </dgm:pt>
    <dgm:pt modelId="{EA56EF8B-8E09-4508-9897-52143317C422}" type="pres">
      <dgm:prSet presAssocID="{B56B95CB-A144-4F91-8374-14E50A70CF92}" presName="sibTrans" presStyleLbl="sibTrans1D1" presStyleIdx="6" presStyleCnt="14"/>
      <dgm:spPr/>
    </dgm:pt>
    <dgm:pt modelId="{D1278735-8F51-4275-8724-E23348FFFE70}" type="pres">
      <dgm:prSet presAssocID="{B56B95CB-A144-4F91-8374-14E50A70CF92}" presName="connectorText" presStyleLbl="sibTrans1D1" presStyleIdx="6" presStyleCnt="14"/>
      <dgm:spPr/>
    </dgm:pt>
    <dgm:pt modelId="{6838284D-85F3-4069-950F-E058E597C4E1}" type="pres">
      <dgm:prSet presAssocID="{BBDF358D-F6EF-46BC-9579-703D0461ABF6}" presName="node" presStyleLbl="node1" presStyleIdx="7" presStyleCnt="15">
        <dgm:presLayoutVars>
          <dgm:bulletEnabled val="1"/>
        </dgm:presLayoutVars>
      </dgm:prSet>
      <dgm:spPr/>
    </dgm:pt>
    <dgm:pt modelId="{182184F9-0EB3-4850-B76A-68EB99008FFE}" type="pres">
      <dgm:prSet presAssocID="{E81CE70A-97C1-4409-B9AA-C2CDDD175C95}" presName="sibTrans" presStyleLbl="sibTrans1D1" presStyleIdx="7" presStyleCnt="14"/>
      <dgm:spPr/>
    </dgm:pt>
    <dgm:pt modelId="{48AC3324-4D39-4456-AF39-EBBA9D05DC90}" type="pres">
      <dgm:prSet presAssocID="{E81CE70A-97C1-4409-B9AA-C2CDDD175C95}" presName="connectorText" presStyleLbl="sibTrans1D1" presStyleIdx="7" presStyleCnt="14"/>
      <dgm:spPr/>
    </dgm:pt>
    <dgm:pt modelId="{0F905599-A76D-4C41-8563-0415000A2071}" type="pres">
      <dgm:prSet presAssocID="{1C27D35F-87F8-451C-B27A-9F63AB42D215}" presName="node" presStyleLbl="node1" presStyleIdx="8" presStyleCnt="15">
        <dgm:presLayoutVars>
          <dgm:bulletEnabled val="1"/>
        </dgm:presLayoutVars>
      </dgm:prSet>
      <dgm:spPr/>
    </dgm:pt>
    <dgm:pt modelId="{92A1075E-42CA-41A5-AD39-ED31E99AFC42}" type="pres">
      <dgm:prSet presAssocID="{FD3B9827-073F-4589-A117-9C623957A2AC}" presName="sibTrans" presStyleLbl="sibTrans1D1" presStyleIdx="8" presStyleCnt="14"/>
      <dgm:spPr/>
    </dgm:pt>
    <dgm:pt modelId="{3F38C6E2-8631-4667-9512-15C468A42891}" type="pres">
      <dgm:prSet presAssocID="{FD3B9827-073F-4589-A117-9C623957A2AC}" presName="connectorText" presStyleLbl="sibTrans1D1" presStyleIdx="8" presStyleCnt="14"/>
      <dgm:spPr/>
    </dgm:pt>
    <dgm:pt modelId="{92FE2AC5-7CAF-4E08-A84B-DD72A670A834}" type="pres">
      <dgm:prSet presAssocID="{5EA1227B-340E-47AC-89C6-01AA829BB622}" presName="node" presStyleLbl="node1" presStyleIdx="9" presStyleCnt="15">
        <dgm:presLayoutVars>
          <dgm:bulletEnabled val="1"/>
        </dgm:presLayoutVars>
      </dgm:prSet>
      <dgm:spPr/>
    </dgm:pt>
    <dgm:pt modelId="{50662C55-747B-4157-8C60-4C13CFF103E7}" type="pres">
      <dgm:prSet presAssocID="{8C822542-26E0-4E42-8BB1-A618AFF7B16D}" presName="sibTrans" presStyleLbl="sibTrans1D1" presStyleIdx="9" presStyleCnt="14"/>
      <dgm:spPr/>
    </dgm:pt>
    <dgm:pt modelId="{BEAB9B54-AFB0-4CFE-A6A2-2EB44C26AB62}" type="pres">
      <dgm:prSet presAssocID="{8C822542-26E0-4E42-8BB1-A618AFF7B16D}" presName="connectorText" presStyleLbl="sibTrans1D1" presStyleIdx="9" presStyleCnt="14"/>
      <dgm:spPr/>
    </dgm:pt>
    <dgm:pt modelId="{2EE8D39C-4FA4-4A2E-84A5-66AE7AB0DD3C}" type="pres">
      <dgm:prSet presAssocID="{8A55D91A-CC6A-47F6-97E2-0EAF9D403B3B}" presName="node" presStyleLbl="node1" presStyleIdx="10" presStyleCnt="15">
        <dgm:presLayoutVars>
          <dgm:bulletEnabled val="1"/>
        </dgm:presLayoutVars>
      </dgm:prSet>
      <dgm:spPr/>
    </dgm:pt>
    <dgm:pt modelId="{CDE8FA0F-6C02-49D9-BFD6-4C841E3687AB}" type="pres">
      <dgm:prSet presAssocID="{6FF71965-1875-4185-89DD-DAF33933617D}" presName="sibTrans" presStyleLbl="sibTrans1D1" presStyleIdx="10" presStyleCnt="14"/>
      <dgm:spPr/>
    </dgm:pt>
    <dgm:pt modelId="{549117E1-5A2C-4E15-8631-EF96FCDE7AC1}" type="pres">
      <dgm:prSet presAssocID="{6FF71965-1875-4185-89DD-DAF33933617D}" presName="connectorText" presStyleLbl="sibTrans1D1" presStyleIdx="10" presStyleCnt="14"/>
      <dgm:spPr/>
    </dgm:pt>
    <dgm:pt modelId="{3884362A-4E50-433E-A8DE-0645BCB0FE82}" type="pres">
      <dgm:prSet presAssocID="{DBBB06A6-F48C-4E34-AC0C-D6D979A99A47}" presName="node" presStyleLbl="node1" presStyleIdx="11" presStyleCnt="15">
        <dgm:presLayoutVars>
          <dgm:bulletEnabled val="1"/>
        </dgm:presLayoutVars>
      </dgm:prSet>
      <dgm:spPr/>
    </dgm:pt>
    <dgm:pt modelId="{A0E17FA8-1C93-45D1-BB97-2AB5D0AA4423}" type="pres">
      <dgm:prSet presAssocID="{2A564391-915D-484D-BE1D-6E1BE0DFA24B}" presName="sibTrans" presStyleLbl="sibTrans1D1" presStyleIdx="11" presStyleCnt="14"/>
      <dgm:spPr/>
    </dgm:pt>
    <dgm:pt modelId="{FABABD04-E92E-4FF4-B1CA-0EC7FB8BD76B}" type="pres">
      <dgm:prSet presAssocID="{2A564391-915D-484D-BE1D-6E1BE0DFA24B}" presName="connectorText" presStyleLbl="sibTrans1D1" presStyleIdx="11" presStyleCnt="14"/>
      <dgm:spPr/>
    </dgm:pt>
    <dgm:pt modelId="{8486E646-7500-4524-BECF-37401C0615B4}" type="pres">
      <dgm:prSet presAssocID="{7816A2AD-F7EC-4685-8A11-9DFE41230B9F}" presName="node" presStyleLbl="node1" presStyleIdx="12" presStyleCnt="15">
        <dgm:presLayoutVars>
          <dgm:bulletEnabled val="1"/>
        </dgm:presLayoutVars>
      </dgm:prSet>
      <dgm:spPr/>
    </dgm:pt>
    <dgm:pt modelId="{74C95A9E-429D-44FA-9ECF-E28B619F9FA7}" type="pres">
      <dgm:prSet presAssocID="{CB54AF92-1B67-4D37-B8C6-5300633CC9C0}" presName="sibTrans" presStyleLbl="sibTrans1D1" presStyleIdx="12" presStyleCnt="14"/>
      <dgm:spPr/>
    </dgm:pt>
    <dgm:pt modelId="{46AA0F98-5C32-403F-907F-979FE099E3EC}" type="pres">
      <dgm:prSet presAssocID="{CB54AF92-1B67-4D37-B8C6-5300633CC9C0}" presName="connectorText" presStyleLbl="sibTrans1D1" presStyleIdx="12" presStyleCnt="14"/>
      <dgm:spPr/>
    </dgm:pt>
    <dgm:pt modelId="{5BA683F6-E23D-4944-8D69-6406CF777960}" type="pres">
      <dgm:prSet presAssocID="{F62296F2-4E3B-4C59-9BDE-76845695033A}" presName="node" presStyleLbl="node1" presStyleIdx="13" presStyleCnt="15">
        <dgm:presLayoutVars>
          <dgm:bulletEnabled val="1"/>
        </dgm:presLayoutVars>
      </dgm:prSet>
      <dgm:spPr/>
    </dgm:pt>
    <dgm:pt modelId="{280AFCD5-210C-42EE-BCA5-A1B6210E2361}" type="pres">
      <dgm:prSet presAssocID="{A2ACFFC3-B39F-4D2E-9B1D-8C0032B542B5}" presName="sibTrans" presStyleLbl="sibTrans1D1" presStyleIdx="13" presStyleCnt="14"/>
      <dgm:spPr/>
    </dgm:pt>
    <dgm:pt modelId="{2849C2FD-DDFD-469A-842F-A0756B6E2D18}" type="pres">
      <dgm:prSet presAssocID="{A2ACFFC3-B39F-4D2E-9B1D-8C0032B542B5}" presName="connectorText" presStyleLbl="sibTrans1D1" presStyleIdx="13" presStyleCnt="14"/>
      <dgm:spPr/>
    </dgm:pt>
    <dgm:pt modelId="{F0E23C1F-0081-4F5A-8C86-47D5D23EA929}" type="pres">
      <dgm:prSet presAssocID="{EF574153-6CC3-4945-98F3-034D2E37A084}" presName="node" presStyleLbl="node1" presStyleIdx="14" presStyleCnt="15">
        <dgm:presLayoutVars>
          <dgm:bulletEnabled val="1"/>
        </dgm:presLayoutVars>
      </dgm:prSet>
      <dgm:spPr/>
    </dgm:pt>
  </dgm:ptLst>
  <dgm:cxnLst>
    <dgm:cxn modelId="{EE1CCE05-0474-4BDA-9DDB-59A5EE7E0C21}" type="presOf" srcId="{6FF71965-1875-4185-89DD-DAF33933617D}" destId="{CDE8FA0F-6C02-49D9-BFD6-4C841E3687AB}" srcOrd="0" destOrd="0" presId="urn:microsoft.com/office/officeart/2016/7/layout/RepeatingBendingProcessNew"/>
    <dgm:cxn modelId="{8829D608-2248-4A11-B5AE-CF010D1E0FEE}" type="presOf" srcId="{F4F09A9D-2096-4593-94B3-75C23A14ADC5}" destId="{C32818E7-F734-4596-98D7-ACDC8D532AD6}" srcOrd="0" destOrd="0" presId="urn:microsoft.com/office/officeart/2016/7/layout/RepeatingBendingProcessNew"/>
    <dgm:cxn modelId="{7BF3070B-0B18-42E3-BDD2-A4A633FFB9E4}" type="presOf" srcId="{CB54AF92-1B67-4D37-B8C6-5300633CC9C0}" destId="{46AA0F98-5C32-403F-907F-979FE099E3EC}" srcOrd="1" destOrd="0" presId="urn:microsoft.com/office/officeart/2016/7/layout/RepeatingBendingProcessNew"/>
    <dgm:cxn modelId="{FF6CA210-C8C2-40CB-8695-A727E74930B9}" type="presOf" srcId="{DBBB06A6-F48C-4E34-AC0C-D6D979A99A47}" destId="{3884362A-4E50-433E-A8DE-0645BCB0FE82}" srcOrd="0" destOrd="0" presId="urn:microsoft.com/office/officeart/2016/7/layout/RepeatingBendingProcessNew"/>
    <dgm:cxn modelId="{86210A1D-9D52-430E-8280-613FD36282EF}" type="presOf" srcId="{7816A2AD-F7EC-4685-8A11-9DFE41230B9F}" destId="{8486E646-7500-4524-BECF-37401C0615B4}" srcOrd="0" destOrd="0" presId="urn:microsoft.com/office/officeart/2016/7/layout/RepeatingBendingProcessNew"/>
    <dgm:cxn modelId="{07E20923-9F3F-4F5B-81F4-2A290C008D72}" type="presOf" srcId="{05312BAC-02D1-4281-BB1B-27649445A87D}" destId="{608EEB56-A7EF-4307-B667-E47C14E48443}" srcOrd="0" destOrd="0" presId="urn:microsoft.com/office/officeart/2016/7/layout/RepeatingBendingProcessNew"/>
    <dgm:cxn modelId="{5B2AE724-D1C8-48DB-8CBF-88F760E785D9}" type="presOf" srcId="{2A564391-915D-484D-BE1D-6E1BE0DFA24B}" destId="{A0E17FA8-1C93-45D1-BB97-2AB5D0AA4423}" srcOrd="0" destOrd="0" presId="urn:microsoft.com/office/officeart/2016/7/layout/RepeatingBendingProcessNew"/>
    <dgm:cxn modelId="{4D6B722E-55FC-4EE9-809A-786EFF683A2D}" srcId="{E508D7A3-6599-4CA7-9063-719A61B5E247}" destId="{EC331D26-4EAC-41C9-AA38-6118E2E78DBB}" srcOrd="1" destOrd="0" parTransId="{91F3D33E-E925-40B0-B54E-6A09A4FFFF12}" sibTransId="{28956CB4-405A-499A-9209-A18E6E281511}"/>
    <dgm:cxn modelId="{B9A59730-42C3-474A-AE62-BC9D5DA0F6E5}" srcId="{E508D7A3-6599-4CA7-9063-719A61B5E247}" destId="{8A55D91A-CC6A-47F6-97E2-0EAF9D403B3B}" srcOrd="10" destOrd="0" parTransId="{CF49FC4E-34EF-43C8-A28D-D7829C523FA2}" sibTransId="{6FF71965-1875-4185-89DD-DAF33933617D}"/>
    <dgm:cxn modelId="{76517633-705A-4A4F-925A-238F217C7B61}" srcId="{E508D7A3-6599-4CA7-9063-719A61B5E247}" destId="{9F6E6892-70BB-412D-8909-B164233D5E5D}" srcOrd="0" destOrd="0" parTransId="{EEF585FC-1643-4C1D-972F-1126FB1B59D4}" sibTransId="{76ED247B-7A3F-4A1F-AE3C-E1D323597A86}"/>
    <dgm:cxn modelId="{423E5E39-F504-4F8B-A8C7-C58E87A348FC}" type="presOf" srcId="{AB9603E0-B4E3-4EAD-856E-E3424C7C28C1}" destId="{56F7E574-65EE-47A2-BDB7-77C0FE0B278F}" srcOrd="0" destOrd="0" presId="urn:microsoft.com/office/officeart/2016/7/layout/RepeatingBendingProcessNew"/>
    <dgm:cxn modelId="{FD83BD3C-2813-4026-A3A9-2497D8CBF9EA}" srcId="{E508D7A3-6599-4CA7-9063-719A61B5E247}" destId="{EF574153-6CC3-4945-98F3-034D2E37A084}" srcOrd="14" destOrd="0" parTransId="{7BAEFA3C-F16C-440B-8AE9-ED3CCE127AE3}" sibTransId="{EF1961B6-2C3E-4648-A576-36C89F8053F6}"/>
    <dgm:cxn modelId="{E3D30F5B-D76B-4BD7-907A-4B509B571AA1}" type="presOf" srcId="{EF574153-6CC3-4945-98F3-034D2E37A084}" destId="{F0E23C1F-0081-4F5A-8C86-47D5D23EA929}" srcOrd="0" destOrd="0" presId="urn:microsoft.com/office/officeart/2016/7/layout/RepeatingBendingProcessNew"/>
    <dgm:cxn modelId="{DD99E55B-A25C-4881-97BB-D565F7A7FED6}" srcId="{E508D7A3-6599-4CA7-9063-719A61B5E247}" destId="{665D8644-C505-440F-AF4B-EF834B039F6D}" srcOrd="6" destOrd="0" parTransId="{B31F0B97-83C9-4C8E-AA6F-13D54F21405C}" sibTransId="{B56B95CB-A144-4F91-8374-14E50A70CF92}"/>
    <dgm:cxn modelId="{BF1A9F64-7E4D-4846-ADE1-2475C85EBFC8}" type="presOf" srcId="{8A55D91A-CC6A-47F6-97E2-0EAF9D403B3B}" destId="{2EE8D39C-4FA4-4A2E-84A5-66AE7AB0DD3C}" srcOrd="0" destOrd="0" presId="urn:microsoft.com/office/officeart/2016/7/layout/RepeatingBendingProcessNew"/>
    <dgm:cxn modelId="{3AFF5D66-D318-43AC-95C0-22C97219DBA4}" srcId="{E508D7A3-6599-4CA7-9063-719A61B5E247}" destId="{AB9603E0-B4E3-4EAD-856E-E3424C7C28C1}" srcOrd="2" destOrd="0" parTransId="{C34E32B5-5BC3-437D-B184-306AC113247C}" sibTransId="{78B15259-5CFA-4272-B127-66C8AF882A4D}"/>
    <dgm:cxn modelId="{A423A846-268B-466A-8EC3-BE99C25E135B}" type="presOf" srcId="{EC331D26-4EAC-41C9-AA38-6118E2E78DBB}" destId="{7CEC4384-A2B8-4C17-ADF6-5CB5F0A4E676}" srcOrd="0" destOrd="0" presId="urn:microsoft.com/office/officeart/2016/7/layout/RepeatingBendingProcessNew"/>
    <dgm:cxn modelId="{D1F5EF6E-A2D7-425A-BBF6-A36DB8A6B528}" type="presOf" srcId="{2A564391-915D-484D-BE1D-6E1BE0DFA24B}" destId="{FABABD04-E92E-4FF4-B1CA-0EC7FB8BD76B}" srcOrd="1" destOrd="0" presId="urn:microsoft.com/office/officeart/2016/7/layout/RepeatingBendingProcessNew"/>
    <dgm:cxn modelId="{971FE250-C6CA-4B18-82D1-62747E094373}" srcId="{E508D7A3-6599-4CA7-9063-719A61B5E247}" destId="{7816A2AD-F7EC-4685-8A11-9DFE41230B9F}" srcOrd="12" destOrd="0" parTransId="{A588EF70-2985-42A1-BE4D-32DC11A1B229}" sibTransId="{CB54AF92-1B67-4D37-B8C6-5300633CC9C0}"/>
    <dgm:cxn modelId="{A56DCE72-06EC-41BB-98DA-22B55A1C4949}" type="presOf" srcId="{6FF71965-1875-4185-89DD-DAF33933617D}" destId="{549117E1-5A2C-4E15-8631-EF96FCDE7AC1}" srcOrd="1" destOrd="0" presId="urn:microsoft.com/office/officeart/2016/7/layout/RepeatingBendingProcessNew"/>
    <dgm:cxn modelId="{E5FCCB75-A53E-44D9-A63D-7A2BA2C7D5F0}" type="presOf" srcId="{8C822542-26E0-4E42-8BB1-A618AFF7B16D}" destId="{50662C55-747B-4157-8C60-4C13CFF103E7}" srcOrd="0" destOrd="0" presId="urn:microsoft.com/office/officeart/2016/7/layout/RepeatingBendingProcessNew"/>
    <dgm:cxn modelId="{5445FB58-55C4-4FD1-85FA-8934DA29B475}" type="presOf" srcId="{9F6E6892-70BB-412D-8909-B164233D5E5D}" destId="{CDE1028E-D4BE-426E-A386-CA056B5855F8}" srcOrd="0" destOrd="0" presId="urn:microsoft.com/office/officeart/2016/7/layout/RepeatingBendingProcessNew"/>
    <dgm:cxn modelId="{C1B8277A-4DF5-43F2-A516-891979185AC3}" type="presOf" srcId="{B00B0B0B-B5D7-4F4F-ABC6-20864C02CFCC}" destId="{7EAEFA7C-1CA2-42F9-B4B0-AD46CDEF8368}" srcOrd="1" destOrd="0" presId="urn:microsoft.com/office/officeart/2016/7/layout/RepeatingBendingProcessNew"/>
    <dgm:cxn modelId="{522BB77D-2088-4232-BA85-7469C462727A}" type="presOf" srcId="{B56B95CB-A144-4F91-8374-14E50A70CF92}" destId="{EA56EF8B-8E09-4508-9897-52143317C422}" srcOrd="0" destOrd="0" presId="urn:microsoft.com/office/officeart/2016/7/layout/RepeatingBendingProcessNew"/>
    <dgm:cxn modelId="{95FCC292-C54B-433E-9734-9C80E3077A3D}" type="presOf" srcId="{F62296F2-4E3B-4C59-9BDE-76845695033A}" destId="{5BA683F6-E23D-4944-8D69-6406CF777960}" srcOrd="0" destOrd="0" presId="urn:microsoft.com/office/officeart/2016/7/layout/RepeatingBendingProcessNew"/>
    <dgm:cxn modelId="{EFF71C93-89C0-4CC9-A5A1-16D016EEEACA}" type="presOf" srcId="{BBDF358D-F6EF-46BC-9579-703D0461ABF6}" destId="{6838284D-85F3-4069-950F-E058E597C4E1}" srcOrd="0" destOrd="0" presId="urn:microsoft.com/office/officeart/2016/7/layout/RepeatingBendingProcessNew"/>
    <dgm:cxn modelId="{44870498-53F5-4549-86AF-49C33BA6A666}" srcId="{E508D7A3-6599-4CA7-9063-719A61B5E247}" destId="{5EA1227B-340E-47AC-89C6-01AA829BB622}" srcOrd="9" destOrd="0" parTransId="{A0B11693-E8AA-415E-9C98-4E95390C1AED}" sibTransId="{8C822542-26E0-4E42-8BB1-A618AFF7B16D}"/>
    <dgm:cxn modelId="{14F68E98-B342-4065-9474-4C0CC66C3A6D}" type="presOf" srcId="{1C27D35F-87F8-451C-B27A-9F63AB42D215}" destId="{0F905599-A76D-4C41-8563-0415000A2071}" srcOrd="0" destOrd="0" presId="urn:microsoft.com/office/officeart/2016/7/layout/RepeatingBendingProcessNew"/>
    <dgm:cxn modelId="{F25CB0A0-8C56-4297-81CF-75AC54EE58D5}" srcId="{E508D7A3-6599-4CA7-9063-719A61B5E247}" destId="{DBBB06A6-F48C-4E34-AC0C-D6D979A99A47}" srcOrd="11" destOrd="0" parTransId="{93A8871E-DA14-4DB7-BF0F-67ED4AB6CB13}" sibTransId="{2A564391-915D-484D-BE1D-6E1BE0DFA24B}"/>
    <dgm:cxn modelId="{439207A2-E154-46F2-9FB6-ED1AD1DD6D5E}" type="presOf" srcId="{665D8644-C505-440F-AF4B-EF834B039F6D}" destId="{9909EA03-7A73-4C47-9880-19ECCB00D876}" srcOrd="0" destOrd="0" presId="urn:microsoft.com/office/officeart/2016/7/layout/RepeatingBendingProcessNew"/>
    <dgm:cxn modelId="{1DD1B2A4-0286-4E3C-B207-342BE989AB2F}" type="presOf" srcId="{05312BAC-02D1-4281-BB1B-27649445A87D}" destId="{2D521089-D123-4A95-B5FD-E80AFB7E8032}" srcOrd="1" destOrd="0" presId="urn:microsoft.com/office/officeart/2016/7/layout/RepeatingBendingProcessNew"/>
    <dgm:cxn modelId="{182B2CA6-FAB3-4210-A5BE-009060B3AC32}" type="presOf" srcId="{28956CB4-405A-499A-9209-A18E6E281511}" destId="{37F4D65B-BAEE-4997-A105-FFBB973C1E66}" srcOrd="0" destOrd="0" presId="urn:microsoft.com/office/officeart/2016/7/layout/RepeatingBendingProcessNew"/>
    <dgm:cxn modelId="{C95117A8-3582-47B1-8F1A-FD835A55DBA6}" type="presOf" srcId="{78B15259-5CFA-4272-B127-66C8AF882A4D}" destId="{A04C513D-3352-4A35-8F6F-ABF36549D672}" srcOrd="1" destOrd="0" presId="urn:microsoft.com/office/officeart/2016/7/layout/RepeatingBendingProcessNew"/>
    <dgm:cxn modelId="{837511AF-6378-410C-A177-607A4F9A7D08}" type="presOf" srcId="{B00B0B0B-B5D7-4F4F-ABC6-20864C02CFCC}" destId="{BA3EB33E-0381-485A-A2DC-2F1DCB01C4D5}" srcOrd="0" destOrd="0" presId="urn:microsoft.com/office/officeart/2016/7/layout/RepeatingBendingProcessNew"/>
    <dgm:cxn modelId="{30234EAF-0B83-4F8F-92BE-F9662CD9E034}" type="presOf" srcId="{FD3B9827-073F-4589-A117-9C623957A2AC}" destId="{3F38C6E2-8631-4667-9512-15C468A42891}" srcOrd="1" destOrd="0" presId="urn:microsoft.com/office/officeart/2016/7/layout/RepeatingBendingProcessNew"/>
    <dgm:cxn modelId="{FD5FFFB0-0093-4B21-B136-986345DB852D}" srcId="{E508D7A3-6599-4CA7-9063-719A61B5E247}" destId="{FD1F7876-C141-412E-8521-7EA04AAD463E}" srcOrd="3" destOrd="0" parTransId="{8613B1BB-6CD8-4822-BB0D-8F898A77F5B5}" sibTransId="{05312BAC-02D1-4281-BB1B-27649445A87D}"/>
    <dgm:cxn modelId="{B7B9E9B1-71EE-4E5C-9ABD-924F8CF7A34C}" type="presOf" srcId="{A2ACFFC3-B39F-4D2E-9B1D-8C0032B542B5}" destId="{280AFCD5-210C-42EE-BCA5-A1B6210E2361}" srcOrd="0" destOrd="0" presId="urn:microsoft.com/office/officeart/2016/7/layout/RepeatingBendingProcessNew"/>
    <dgm:cxn modelId="{D417BDB2-CD00-4344-8C94-ED0F5244BA27}" type="presOf" srcId="{B56B95CB-A144-4F91-8374-14E50A70CF92}" destId="{D1278735-8F51-4275-8724-E23348FFFE70}" srcOrd="1" destOrd="0" presId="urn:microsoft.com/office/officeart/2016/7/layout/RepeatingBendingProcessNew"/>
    <dgm:cxn modelId="{AC38BBBB-789C-4461-8B39-B523E5F44AB5}" type="presOf" srcId="{78B15259-5CFA-4272-B127-66C8AF882A4D}" destId="{2F20C5B3-926D-4A1E-AA60-D5282B419EC8}" srcOrd="0" destOrd="0" presId="urn:microsoft.com/office/officeart/2016/7/layout/RepeatingBendingProcessNew"/>
    <dgm:cxn modelId="{4F1D39BC-1E17-4C55-A426-3233B2F64860}" srcId="{E508D7A3-6599-4CA7-9063-719A61B5E247}" destId="{F62296F2-4E3B-4C59-9BDE-76845695033A}" srcOrd="13" destOrd="0" parTransId="{49D477B3-12EC-4B4F-8AEB-14692BAFF3A1}" sibTransId="{A2ACFFC3-B39F-4D2E-9B1D-8C0032B542B5}"/>
    <dgm:cxn modelId="{1486BDBF-5138-490A-8C86-797A824CE955}" type="presOf" srcId="{E81CE70A-97C1-4409-B9AA-C2CDDD175C95}" destId="{182184F9-0EB3-4850-B76A-68EB99008FFE}" srcOrd="0" destOrd="0" presId="urn:microsoft.com/office/officeart/2016/7/layout/RepeatingBendingProcessNew"/>
    <dgm:cxn modelId="{4565A1C2-D894-48E0-900C-25160DE12175}" srcId="{E508D7A3-6599-4CA7-9063-719A61B5E247}" destId="{9736A9C0-C60A-47D7-9109-8332272CAC59}" srcOrd="4" destOrd="0" parTransId="{C2187342-07FB-47EA-AD09-6D0BF0A418D8}" sibTransId="{B00B0B0B-B5D7-4F4F-ABC6-20864C02CFCC}"/>
    <dgm:cxn modelId="{C9F703C3-3EE6-45B6-A4DF-68E4C5770551}" type="presOf" srcId="{8C822542-26E0-4E42-8BB1-A618AFF7B16D}" destId="{BEAB9B54-AFB0-4CFE-A6A2-2EB44C26AB62}" srcOrd="1" destOrd="0" presId="urn:microsoft.com/office/officeart/2016/7/layout/RepeatingBendingProcessNew"/>
    <dgm:cxn modelId="{F807D1C6-0CC8-41F3-A8E2-B7F9AF3A1ACC}" srcId="{E508D7A3-6599-4CA7-9063-719A61B5E247}" destId="{F4F09A9D-2096-4593-94B3-75C23A14ADC5}" srcOrd="5" destOrd="0" parTransId="{601579FB-ABED-4A26-9AEA-2FEC63F586C6}" sibTransId="{903964A8-96B7-42AA-8308-944105227641}"/>
    <dgm:cxn modelId="{F84098CB-E31A-4882-883A-59A34971A18C}" type="presOf" srcId="{FD3B9827-073F-4589-A117-9C623957A2AC}" destId="{92A1075E-42CA-41A5-AD39-ED31E99AFC42}" srcOrd="0" destOrd="0" presId="urn:microsoft.com/office/officeart/2016/7/layout/RepeatingBendingProcessNew"/>
    <dgm:cxn modelId="{492FE8CC-9268-482C-A9ED-3EA632AFDCC5}" type="presOf" srcId="{E508D7A3-6599-4CA7-9063-719A61B5E247}" destId="{6442B1C1-55DF-4054-AC73-BF6374D24E32}" srcOrd="0" destOrd="0" presId="urn:microsoft.com/office/officeart/2016/7/layout/RepeatingBendingProcessNew"/>
    <dgm:cxn modelId="{112D8BCD-BA75-49CF-A6D2-15E260067A99}" srcId="{E508D7A3-6599-4CA7-9063-719A61B5E247}" destId="{1C27D35F-87F8-451C-B27A-9F63AB42D215}" srcOrd="8" destOrd="0" parTransId="{AC1DC0C9-939F-4A8E-88FF-160A0F9234E7}" sibTransId="{FD3B9827-073F-4589-A117-9C623957A2AC}"/>
    <dgm:cxn modelId="{BAF0A0D4-9139-4AB3-9B29-E94F8967363A}" srcId="{E508D7A3-6599-4CA7-9063-719A61B5E247}" destId="{BBDF358D-F6EF-46BC-9579-703D0461ABF6}" srcOrd="7" destOrd="0" parTransId="{96B555A7-1D93-46EE-86E7-1B44DAC560B0}" sibTransId="{E81CE70A-97C1-4409-B9AA-C2CDDD175C95}"/>
    <dgm:cxn modelId="{611F53E4-B938-4EB6-8A9A-49EDD7B40B7B}" type="presOf" srcId="{E81CE70A-97C1-4409-B9AA-C2CDDD175C95}" destId="{48AC3324-4D39-4456-AF39-EBBA9D05DC90}" srcOrd="1" destOrd="0" presId="urn:microsoft.com/office/officeart/2016/7/layout/RepeatingBendingProcessNew"/>
    <dgm:cxn modelId="{8663E4E7-C577-46B3-85A1-304594844472}" type="presOf" srcId="{903964A8-96B7-42AA-8308-944105227641}" destId="{E2716C83-AF90-4306-9599-5F9293F4C6DB}" srcOrd="1" destOrd="0" presId="urn:microsoft.com/office/officeart/2016/7/layout/RepeatingBendingProcessNew"/>
    <dgm:cxn modelId="{DB0A03E8-79D7-48B3-B7F4-DE38EC8D2375}" type="presOf" srcId="{76ED247B-7A3F-4A1F-AE3C-E1D323597A86}" destId="{C7E27880-565E-4340-8815-C35852D647B3}" srcOrd="0" destOrd="0" presId="urn:microsoft.com/office/officeart/2016/7/layout/RepeatingBendingProcessNew"/>
    <dgm:cxn modelId="{2E88B9E9-1F12-4AC1-A45B-39140CCDC9B8}" type="presOf" srcId="{903964A8-96B7-42AA-8308-944105227641}" destId="{B3371120-78CB-48BE-8483-F965B3274A28}" srcOrd="0" destOrd="0" presId="urn:microsoft.com/office/officeart/2016/7/layout/RepeatingBendingProcessNew"/>
    <dgm:cxn modelId="{F04BE9EE-3267-4F72-ACA9-7BB2BC8FE296}" type="presOf" srcId="{28956CB4-405A-499A-9209-A18E6E281511}" destId="{3C7FA83D-6400-42E5-903D-D430F77B0D25}" srcOrd="1" destOrd="0" presId="urn:microsoft.com/office/officeart/2016/7/layout/RepeatingBendingProcessNew"/>
    <dgm:cxn modelId="{E93E08EF-C5E0-480A-BEBC-58716A8529ED}" type="presOf" srcId="{A2ACFFC3-B39F-4D2E-9B1D-8C0032B542B5}" destId="{2849C2FD-DDFD-469A-842F-A0756B6E2D18}" srcOrd="1" destOrd="0" presId="urn:microsoft.com/office/officeart/2016/7/layout/RepeatingBendingProcessNew"/>
    <dgm:cxn modelId="{F83F2DF6-F3DB-4FC9-BCE5-E334715DA111}" type="presOf" srcId="{5EA1227B-340E-47AC-89C6-01AA829BB622}" destId="{92FE2AC5-7CAF-4E08-A84B-DD72A670A834}" srcOrd="0" destOrd="0" presId="urn:microsoft.com/office/officeart/2016/7/layout/RepeatingBendingProcessNew"/>
    <dgm:cxn modelId="{9736D2F9-5C62-42EE-A248-DA9265B58389}" type="presOf" srcId="{9736A9C0-C60A-47D7-9109-8332272CAC59}" destId="{2F1C01DD-8398-43FE-8EC2-013CDB6F6F3E}" srcOrd="0" destOrd="0" presId="urn:microsoft.com/office/officeart/2016/7/layout/RepeatingBendingProcessNew"/>
    <dgm:cxn modelId="{E4BF56FA-AF25-4C43-829A-E61B28AA5E98}" type="presOf" srcId="{CB54AF92-1B67-4D37-B8C6-5300633CC9C0}" destId="{74C95A9E-429D-44FA-9ECF-E28B619F9FA7}" srcOrd="0" destOrd="0" presId="urn:microsoft.com/office/officeart/2016/7/layout/RepeatingBendingProcessNew"/>
    <dgm:cxn modelId="{A824AFFA-AD8E-46D6-991C-6207A198D6D0}" type="presOf" srcId="{76ED247B-7A3F-4A1F-AE3C-E1D323597A86}" destId="{110D12F4-6564-448C-B955-6D061CB39FF8}" srcOrd="1" destOrd="0" presId="urn:microsoft.com/office/officeart/2016/7/layout/RepeatingBendingProcessNew"/>
    <dgm:cxn modelId="{A4E700FE-142E-43E1-9DC4-3991A807070A}" type="presOf" srcId="{FD1F7876-C141-412E-8521-7EA04AAD463E}" destId="{8B96FCBA-D414-4691-8661-B905269B29AD}" srcOrd="0" destOrd="0" presId="urn:microsoft.com/office/officeart/2016/7/layout/RepeatingBendingProcessNew"/>
    <dgm:cxn modelId="{AD23C3B2-15F7-44FA-B5A7-9EFD90C0AD6E}" type="presParOf" srcId="{6442B1C1-55DF-4054-AC73-BF6374D24E32}" destId="{CDE1028E-D4BE-426E-A386-CA056B5855F8}" srcOrd="0" destOrd="0" presId="urn:microsoft.com/office/officeart/2016/7/layout/RepeatingBendingProcessNew"/>
    <dgm:cxn modelId="{86C659A3-6F8F-47F3-8203-D02CA557AB85}" type="presParOf" srcId="{6442B1C1-55DF-4054-AC73-BF6374D24E32}" destId="{C7E27880-565E-4340-8815-C35852D647B3}" srcOrd="1" destOrd="0" presId="urn:microsoft.com/office/officeart/2016/7/layout/RepeatingBendingProcessNew"/>
    <dgm:cxn modelId="{F752E539-6304-45AF-9ECA-D99F2718FCE8}" type="presParOf" srcId="{C7E27880-565E-4340-8815-C35852D647B3}" destId="{110D12F4-6564-448C-B955-6D061CB39FF8}" srcOrd="0" destOrd="0" presId="urn:microsoft.com/office/officeart/2016/7/layout/RepeatingBendingProcessNew"/>
    <dgm:cxn modelId="{4144CA45-14C4-4AF0-ACBE-9F229C4DDCC3}" type="presParOf" srcId="{6442B1C1-55DF-4054-AC73-BF6374D24E32}" destId="{7CEC4384-A2B8-4C17-ADF6-5CB5F0A4E676}" srcOrd="2" destOrd="0" presId="urn:microsoft.com/office/officeart/2016/7/layout/RepeatingBendingProcessNew"/>
    <dgm:cxn modelId="{35CA9951-D144-4A49-9F68-DC8E63A088D3}" type="presParOf" srcId="{6442B1C1-55DF-4054-AC73-BF6374D24E32}" destId="{37F4D65B-BAEE-4997-A105-FFBB973C1E66}" srcOrd="3" destOrd="0" presId="urn:microsoft.com/office/officeart/2016/7/layout/RepeatingBendingProcessNew"/>
    <dgm:cxn modelId="{9F89DFD9-313E-4BC3-8BEC-1907398352EE}" type="presParOf" srcId="{37F4D65B-BAEE-4997-A105-FFBB973C1E66}" destId="{3C7FA83D-6400-42E5-903D-D430F77B0D25}" srcOrd="0" destOrd="0" presId="urn:microsoft.com/office/officeart/2016/7/layout/RepeatingBendingProcessNew"/>
    <dgm:cxn modelId="{E1A36066-B5B4-471E-AAC1-628CED917EF9}" type="presParOf" srcId="{6442B1C1-55DF-4054-AC73-BF6374D24E32}" destId="{56F7E574-65EE-47A2-BDB7-77C0FE0B278F}" srcOrd="4" destOrd="0" presId="urn:microsoft.com/office/officeart/2016/7/layout/RepeatingBendingProcessNew"/>
    <dgm:cxn modelId="{C63A8C3A-9761-48FA-A41A-253F70F9235D}" type="presParOf" srcId="{6442B1C1-55DF-4054-AC73-BF6374D24E32}" destId="{2F20C5B3-926D-4A1E-AA60-D5282B419EC8}" srcOrd="5" destOrd="0" presId="urn:microsoft.com/office/officeart/2016/7/layout/RepeatingBendingProcessNew"/>
    <dgm:cxn modelId="{FA795B9C-DEC1-4F5F-BFB4-9336E1C4E3D1}" type="presParOf" srcId="{2F20C5B3-926D-4A1E-AA60-D5282B419EC8}" destId="{A04C513D-3352-4A35-8F6F-ABF36549D672}" srcOrd="0" destOrd="0" presId="urn:microsoft.com/office/officeart/2016/7/layout/RepeatingBendingProcessNew"/>
    <dgm:cxn modelId="{1B3D7092-6FE2-4DB2-987C-01484DC227C5}" type="presParOf" srcId="{6442B1C1-55DF-4054-AC73-BF6374D24E32}" destId="{8B96FCBA-D414-4691-8661-B905269B29AD}" srcOrd="6" destOrd="0" presId="urn:microsoft.com/office/officeart/2016/7/layout/RepeatingBendingProcessNew"/>
    <dgm:cxn modelId="{25E14221-376D-4675-A0D7-55C22EFEE478}" type="presParOf" srcId="{6442B1C1-55DF-4054-AC73-BF6374D24E32}" destId="{608EEB56-A7EF-4307-B667-E47C14E48443}" srcOrd="7" destOrd="0" presId="urn:microsoft.com/office/officeart/2016/7/layout/RepeatingBendingProcessNew"/>
    <dgm:cxn modelId="{E3E09341-1117-4310-9A6A-2D870F91F437}" type="presParOf" srcId="{608EEB56-A7EF-4307-B667-E47C14E48443}" destId="{2D521089-D123-4A95-B5FD-E80AFB7E8032}" srcOrd="0" destOrd="0" presId="urn:microsoft.com/office/officeart/2016/7/layout/RepeatingBendingProcessNew"/>
    <dgm:cxn modelId="{7C17B693-21AE-41DB-A263-41807F8D2F45}" type="presParOf" srcId="{6442B1C1-55DF-4054-AC73-BF6374D24E32}" destId="{2F1C01DD-8398-43FE-8EC2-013CDB6F6F3E}" srcOrd="8" destOrd="0" presId="urn:microsoft.com/office/officeart/2016/7/layout/RepeatingBendingProcessNew"/>
    <dgm:cxn modelId="{7691C145-DBA8-46F1-B5C9-E9949147B166}" type="presParOf" srcId="{6442B1C1-55DF-4054-AC73-BF6374D24E32}" destId="{BA3EB33E-0381-485A-A2DC-2F1DCB01C4D5}" srcOrd="9" destOrd="0" presId="urn:microsoft.com/office/officeart/2016/7/layout/RepeatingBendingProcessNew"/>
    <dgm:cxn modelId="{0AEC0261-E41D-46DA-9A0D-196266807642}" type="presParOf" srcId="{BA3EB33E-0381-485A-A2DC-2F1DCB01C4D5}" destId="{7EAEFA7C-1CA2-42F9-B4B0-AD46CDEF8368}" srcOrd="0" destOrd="0" presId="urn:microsoft.com/office/officeart/2016/7/layout/RepeatingBendingProcessNew"/>
    <dgm:cxn modelId="{BA16C1FD-1527-4C1A-8AE7-2CC1514A86AE}" type="presParOf" srcId="{6442B1C1-55DF-4054-AC73-BF6374D24E32}" destId="{C32818E7-F734-4596-98D7-ACDC8D532AD6}" srcOrd="10" destOrd="0" presId="urn:microsoft.com/office/officeart/2016/7/layout/RepeatingBendingProcessNew"/>
    <dgm:cxn modelId="{594550BA-820F-4F62-9A7D-344557377A99}" type="presParOf" srcId="{6442B1C1-55DF-4054-AC73-BF6374D24E32}" destId="{B3371120-78CB-48BE-8483-F965B3274A28}" srcOrd="11" destOrd="0" presId="urn:microsoft.com/office/officeart/2016/7/layout/RepeatingBendingProcessNew"/>
    <dgm:cxn modelId="{A7EBD1E1-43CD-49B8-B691-A3CF35EC3E55}" type="presParOf" srcId="{B3371120-78CB-48BE-8483-F965B3274A28}" destId="{E2716C83-AF90-4306-9599-5F9293F4C6DB}" srcOrd="0" destOrd="0" presId="urn:microsoft.com/office/officeart/2016/7/layout/RepeatingBendingProcessNew"/>
    <dgm:cxn modelId="{FA15F5C3-64DA-42F8-B66E-672A5951ECFC}" type="presParOf" srcId="{6442B1C1-55DF-4054-AC73-BF6374D24E32}" destId="{9909EA03-7A73-4C47-9880-19ECCB00D876}" srcOrd="12" destOrd="0" presId="urn:microsoft.com/office/officeart/2016/7/layout/RepeatingBendingProcessNew"/>
    <dgm:cxn modelId="{EC62E004-99AC-43EC-B164-6BE65E4E1BB3}" type="presParOf" srcId="{6442B1C1-55DF-4054-AC73-BF6374D24E32}" destId="{EA56EF8B-8E09-4508-9897-52143317C422}" srcOrd="13" destOrd="0" presId="urn:microsoft.com/office/officeart/2016/7/layout/RepeatingBendingProcessNew"/>
    <dgm:cxn modelId="{317D981D-F9CA-48A3-9D07-4B826618D963}" type="presParOf" srcId="{EA56EF8B-8E09-4508-9897-52143317C422}" destId="{D1278735-8F51-4275-8724-E23348FFFE70}" srcOrd="0" destOrd="0" presId="urn:microsoft.com/office/officeart/2016/7/layout/RepeatingBendingProcessNew"/>
    <dgm:cxn modelId="{7B64E9E8-8B8D-4B02-BB55-6573F5B41438}" type="presParOf" srcId="{6442B1C1-55DF-4054-AC73-BF6374D24E32}" destId="{6838284D-85F3-4069-950F-E058E597C4E1}" srcOrd="14" destOrd="0" presId="urn:microsoft.com/office/officeart/2016/7/layout/RepeatingBendingProcessNew"/>
    <dgm:cxn modelId="{D42C03CA-25DC-4BB2-830D-8E436E6CFB2D}" type="presParOf" srcId="{6442B1C1-55DF-4054-AC73-BF6374D24E32}" destId="{182184F9-0EB3-4850-B76A-68EB99008FFE}" srcOrd="15" destOrd="0" presId="urn:microsoft.com/office/officeart/2016/7/layout/RepeatingBendingProcessNew"/>
    <dgm:cxn modelId="{AE147632-D510-4AA9-808E-8F6D5BDFC9C4}" type="presParOf" srcId="{182184F9-0EB3-4850-B76A-68EB99008FFE}" destId="{48AC3324-4D39-4456-AF39-EBBA9D05DC90}" srcOrd="0" destOrd="0" presId="urn:microsoft.com/office/officeart/2016/7/layout/RepeatingBendingProcessNew"/>
    <dgm:cxn modelId="{C11CE474-0BB4-443C-8F44-442F9C9D8F0F}" type="presParOf" srcId="{6442B1C1-55DF-4054-AC73-BF6374D24E32}" destId="{0F905599-A76D-4C41-8563-0415000A2071}" srcOrd="16" destOrd="0" presId="urn:microsoft.com/office/officeart/2016/7/layout/RepeatingBendingProcessNew"/>
    <dgm:cxn modelId="{C303B310-7C44-4498-8B9B-CE84033BB6DE}" type="presParOf" srcId="{6442B1C1-55DF-4054-AC73-BF6374D24E32}" destId="{92A1075E-42CA-41A5-AD39-ED31E99AFC42}" srcOrd="17" destOrd="0" presId="urn:microsoft.com/office/officeart/2016/7/layout/RepeatingBendingProcessNew"/>
    <dgm:cxn modelId="{46623DB7-7593-492A-9057-485D224E38FA}" type="presParOf" srcId="{92A1075E-42CA-41A5-AD39-ED31E99AFC42}" destId="{3F38C6E2-8631-4667-9512-15C468A42891}" srcOrd="0" destOrd="0" presId="urn:microsoft.com/office/officeart/2016/7/layout/RepeatingBendingProcessNew"/>
    <dgm:cxn modelId="{9271CF1F-11B7-4EB4-8494-86EC641DA2CA}" type="presParOf" srcId="{6442B1C1-55DF-4054-AC73-BF6374D24E32}" destId="{92FE2AC5-7CAF-4E08-A84B-DD72A670A834}" srcOrd="18" destOrd="0" presId="urn:microsoft.com/office/officeart/2016/7/layout/RepeatingBendingProcessNew"/>
    <dgm:cxn modelId="{B5DD3748-F3D6-41CA-9C29-9FFCAC565E16}" type="presParOf" srcId="{6442B1C1-55DF-4054-AC73-BF6374D24E32}" destId="{50662C55-747B-4157-8C60-4C13CFF103E7}" srcOrd="19" destOrd="0" presId="urn:microsoft.com/office/officeart/2016/7/layout/RepeatingBendingProcessNew"/>
    <dgm:cxn modelId="{D3871E63-BE80-4394-8729-B8F3777AAE47}" type="presParOf" srcId="{50662C55-747B-4157-8C60-4C13CFF103E7}" destId="{BEAB9B54-AFB0-4CFE-A6A2-2EB44C26AB62}" srcOrd="0" destOrd="0" presId="urn:microsoft.com/office/officeart/2016/7/layout/RepeatingBendingProcessNew"/>
    <dgm:cxn modelId="{BE5B0E31-D04F-44C3-87FF-6CE46894CDFA}" type="presParOf" srcId="{6442B1C1-55DF-4054-AC73-BF6374D24E32}" destId="{2EE8D39C-4FA4-4A2E-84A5-66AE7AB0DD3C}" srcOrd="20" destOrd="0" presId="urn:microsoft.com/office/officeart/2016/7/layout/RepeatingBendingProcessNew"/>
    <dgm:cxn modelId="{A49875BA-8CE1-4121-8870-3F1012CA0740}" type="presParOf" srcId="{6442B1C1-55DF-4054-AC73-BF6374D24E32}" destId="{CDE8FA0F-6C02-49D9-BFD6-4C841E3687AB}" srcOrd="21" destOrd="0" presId="urn:microsoft.com/office/officeart/2016/7/layout/RepeatingBendingProcessNew"/>
    <dgm:cxn modelId="{70672836-26CD-45F0-A2E4-ABDC95C7D515}" type="presParOf" srcId="{CDE8FA0F-6C02-49D9-BFD6-4C841E3687AB}" destId="{549117E1-5A2C-4E15-8631-EF96FCDE7AC1}" srcOrd="0" destOrd="0" presId="urn:microsoft.com/office/officeart/2016/7/layout/RepeatingBendingProcessNew"/>
    <dgm:cxn modelId="{B172095A-A276-4404-947C-EDB5B75C9703}" type="presParOf" srcId="{6442B1C1-55DF-4054-AC73-BF6374D24E32}" destId="{3884362A-4E50-433E-A8DE-0645BCB0FE82}" srcOrd="22" destOrd="0" presId="urn:microsoft.com/office/officeart/2016/7/layout/RepeatingBendingProcessNew"/>
    <dgm:cxn modelId="{DE0A3405-ECDC-48D0-A87C-8B7D5A644DC0}" type="presParOf" srcId="{6442B1C1-55DF-4054-AC73-BF6374D24E32}" destId="{A0E17FA8-1C93-45D1-BB97-2AB5D0AA4423}" srcOrd="23" destOrd="0" presId="urn:microsoft.com/office/officeart/2016/7/layout/RepeatingBendingProcessNew"/>
    <dgm:cxn modelId="{8B8BC6B2-B029-4B65-8D0A-60E948D969CA}" type="presParOf" srcId="{A0E17FA8-1C93-45D1-BB97-2AB5D0AA4423}" destId="{FABABD04-E92E-4FF4-B1CA-0EC7FB8BD76B}" srcOrd="0" destOrd="0" presId="urn:microsoft.com/office/officeart/2016/7/layout/RepeatingBendingProcessNew"/>
    <dgm:cxn modelId="{38AEE862-4861-46EF-B0F1-9FBFF5DA3C63}" type="presParOf" srcId="{6442B1C1-55DF-4054-AC73-BF6374D24E32}" destId="{8486E646-7500-4524-BECF-37401C0615B4}" srcOrd="24" destOrd="0" presId="urn:microsoft.com/office/officeart/2016/7/layout/RepeatingBendingProcessNew"/>
    <dgm:cxn modelId="{1706D354-8E6C-45E7-B9E3-836FAE0744FA}" type="presParOf" srcId="{6442B1C1-55DF-4054-AC73-BF6374D24E32}" destId="{74C95A9E-429D-44FA-9ECF-E28B619F9FA7}" srcOrd="25" destOrd="0" presId="urn:microsoft.com/office/officeart/2016/7/layout/RepeatingBendingProcessNew"/>
    <dgm:cxn modelId="{0F3D4A7F-EC8B-40F9-902F-9A167835633C}" type="presParOf" srcId="{74C95A9E-429D-44FA-9ECF-E28B619F9FA7}" destId="{46AA0F98-5C32-403F-907F-979FE099E3EC}" srcOrd="0" destOrd="0" presId="urn:microsoft.com/office/officeart/2016/7/layout/RepeatingBendingProcessNew"/>
    <dgm:cxn modelId="{655EB51E-E7CA-499C-B2F4-76601896B590}" type="presParOf" srcId="{6442B1C1-55DF-4054-AC73-BF6374D24E32}" destId="{5BA683F6-E23D-4944-8D69-6406CF777960}" srcOrd="26" destOrd="0" presId="urn:microsoft.com/office/officeart/2016/7/layout/RepeatingBendingProcessNew"/>
    <dgm:cxn modelId="{5A260836-FD1B-4B25-B41E-96CFEEB80AEF}" type="presParOf" srcId="{6442B1C1-55DF-4054-AC73-BF6374D24E32}" destId="{280AFCD5-210C-42EE-BCA5-A1B6210E2361}" srcOrd="27" destOrd="0" presId="urn:microsoft.com/office/officeart/2016/7/layout/RepeatingBendingProcessNew"/>
    <dgm:cxn modelId="{4A602BE4-A532-453A-ABEE-FBABA98F5E91}" type="presParOf" srcId="{280AFCD5-210C-42EE-BCA5-A1B6210E2361}" destId="{2849C2FD-DDFD-469A-842F-A0756B6E2D18}" srcOrd="0" destOrd="0" presId="urn:microsoft.com/office/officeart/2016/7/layout/RepeatingBendingProcessNew"/>
    <dgm:cxn modelId="{4E8DC335-1001-422D-8A7C-5837C52100E5}" type="presParOf" srcId="{6442B1C1-55DF-4054-AC73-BF6374D24E32}" destId="{F0E23C1F-0081-4F5A-8C86-47D5D23EA929}" srcOrd="2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3A4BFCEB-D0A6-4BD3-A6B0-AD89CF591A6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A4A4542-6533-491D-8207-2CCE4B6D2586}">
      <dgm:prSet custT="1"/>
      <dgm:spPr/>
      <dgm:t>
        <a:bodyPr/>
        <a:lstStyle/>
        <a:p>
          <a:r>
            <a:rPr lang="en-GB" sz="2000" b="1" dirty="0"/>
            <a:t>Cannabis</a:t>
          </a:r>
          <a:r>
            <a:rPr lang="en-GB" sz="2000" dirty="0"/>
            <a:t> refers to the entire plant species. It includes:</a:t>
          </a:r>
          <a:endParaRPr lang="en-US" sz="2000" dirty="0"/>
        </a:p>
      </dgm:t>
    </dgm:pt>
    <dgm:pt modelId="{882DB898-4751-44DB-BA29-8460C4A9937B}" type="parTrans" cxnId="{4856601E-A0DF-49F3-85BE-030DCBCAB0A3}">
      <dgm:prSet/>
      <dgm:spPr/>
      <dgm:t>
        <a:bodyPr/>
        <a:lstStyle/>
        <a:p>
          <a:endParaRPr lang="en-US"/>
        </a:p>
      </dgm:t>
    </dgm:pt>
    <dgm:pt modelId="{1625ED3D-1150-40F9-A1EC-978527965952}" type="sibTrans" cxnId="{4856601E-A0DF-49F3-85BE-030DCBCAB0A3}">
      <dgm:prSet/>
      <dgm:spPr/>
      <dgm:t>
        <a:bodyPr/>
        <a:lstStyle/>
        <a:p>
          <a:endParaRPr lang="en-US"/>
        </a:p>
      </dgm:t>
    </dgm:pt>
    <dgm:pt modelId="{4DD6C97C-09A2-4EE7-9A89-F6C9CF5A7CF2}">
      <dgm:prSet/>
      <dgm:spPr/>
      <dgm:t>
        <a:bodyPr/>
        <a:lstStyle/>
        <a:p>
          <a:r>
            <a:rPr lang="en-GB"/>
            <a:t>Leaves </a:t>
          </a:r>
          <a:endParaRPr lang="en-US"/>
        </a:p>
      </dgm:t>
    </dgm:pt>
    <dgm:pt modelId="{CD79D0B7-1318-403F-B123-D0761AA61345}" type="parTrans" cxnId="{05DC9593-648A-4ACE-A38E-E71FA3601901}">
      <dgm:prSet/>
      <dgm:spPr/>
      <dgm:t>
        <a:bodyPr/>
        <a:lstStyle/>
        <a:p>
          <a:endParaRPr lang="en-US"/>
        </a:p>
      </dgm:t>
    </dgm:pt>
    <dgm:pt modelId="{54BBBCEF-8409-4448-92D9-77FE842AA9D6}" type="sibTrans" cxnId="{05DC9593-648A-4ACE-A38E-E71FA3601901}">
      <dgm:prSet/>
      <dgm:spPr/>
      <dgm:t>
        <a:bodyPr/>
        <a:lstStyle/>
        <a:p>
          <a:endParaRPr lang="en-US"/>
        </a:p>
      </dgm:t>
    </dgm:pt>
    <dgm:pt modelId="{350BB98E-F936-499B-9915-4C9051F43E1C}">
      <dgm:prSet/>
      <dgm:spPr/>
      <dgm:t>
        <a:bodyPr/>
        <a:lstStyle/>
        <a:p>
          <a:r>
            <a:rPr lang="en-GB"/>
            <a:t>Flowers  </a:t>
          </a:r>
          <a:endParaRPr lang="en-US"/>
        </a:p>
      </dgm:t>
    </dgm:pt>
    <dgm:pt modelId="{F1B65028-4F4A-4EB9-A38D-142602D477CD}" type="parTrans" cxnId="{A5EBFC2E-5D1C-4334-BD00-4500C457B381}">
      <dgm:prSet/>
      <dgm:spPr/>
      <dgm:t>
        <a:bodyPr/>
        <a:lstStyle/>
        <a:p>
          <a:endParaRPr lang="en-US"/>
        </a:p>
      </dgm:t>
    </dgm:pt>
    <dgm:pt modelId="{8EBFEF0E-276E-404B-8EE3-9AC9F8DE8CF2}" type="sibTrans" cxnId="{A5EBFC2E-5D1C-4334-BD00-4500C457B381}">
      <dgm:prSet/>
      <dgm:spPr/>
      <dgm:t>
        <a:bodyPr/>
        <a:lstStyle/>
        <a:p>
          <a:endParaRPr lang="en-US"/>
        </a:p>
      </dgm:t>
    </dgm:pt>
    <dgm:pt modelId="{F65E4377-28C6-451B-97E7-BF9288D2369D}">
      <dgm:prSet/>
      <dgm:spPr/>
      <dgm:t>
        <a:bodyPr/>
        <a:lstStyle/>
        <a:p>
          <a:r>
            <a:rPr lang="en-GB"/>
            <a:t>Resin </a:t>
          </a:r>
          <a:endParaRPr lang="en-US"/>
        </a:p>
      </dgm:t>
    </dgm:pt>
    <dgm:pt modelId="{0A755DA4-1592-4979-B5EC-82C2DA6F2C19}" type="parTrans" cxnId="{7FE85053-DFFF-48CB-88AD-C8FD6464EF86}">
      <dgm:prSet/>
      <dgm:spPr/>
      <dgm:t>
        <a:bodyPr/>
        <a:lstStyle/>
        <a:p>
          <a:endParaRPr lang="en-US"/>
        </a:p>
      </dgm:t>
    </dgm:pt>
    <dgm:pt modelId="{826EA10C-A0DF-4954-AEC9-F8842E3AF2F2}" type="sibTrans" cxnId="{7FE85053-DFFF-48CB-88AD-C8FD6464EF86}">
      <dgm:prSet/>
      <dgm:spPr/>
      <dgm:t>
        <a:bodyPr/>
        <a:lstStyle/>
        <a:p>
          <a:endParaRPr lang="en-US"/>
        </a:p>
      </dgm:t>
    </dgm:pt>
    <dgm:pt modelId="{A2C4FB44-8531-4A2F-845C-703F0FEBFB80}">
      <dgm:prSet custT="1"/>
      <dgm:spPr/>
      <dgm:t>
        <a:bodyPr/>
        <a:lstStyle/>
        <a:p>
          <a:r>
            <a:rPr lang="en-GB" sz="1800" dirty="0"/>
            <a:t>It contains active compounds: </a:t>
          </a:r>
          <a:r>
            <a:rPr lang="en-GB" sz="1800" b="1" dirty="0"/>
            <a:t>THC</a:t>
          </a:r>
          <a:r>
            <a:rPr lang="en-GB" sz="1800" dirty="0"/>
            <a:t> (causes the high)  and </a:t>
          </a:r>
          <a:r>
            <a:rPr lang="en-GB" sz="1800" b="1" dirty="0"/>
            <a:t>CBD.</a:t>
          </a:r>
          <a:endParaRPr lang="en-US" sz="1800" dirty="0"/>
        </a:p>
      </dgm:t>
    </dgm:pt>
    <dgm:pt modelId="{DF1D93F9-9C3C-4B04-BEA5-80D138812173}" type="parTrans" cxnId="{8EEDDBBC-8AEB-4389-AB20-0D839492FDD0}">
      <dgm:prSet/>
      <dgm:spPr/>
      <dgm:t>
        <a:bodyPr/>
        <a:lstStyle/>
        <a:p>
          <a:endParaRPr lang="en-US"/>
        </a:p>
      </dgm:t>
    </dgm:pt>
    <dgm:pt modelId="{EEEB4FC1-C75C-4ADC-8C01-EA1CBA9D5E16}" type="sibTrans" cxnId="{8EEDDBBC-8AEB-4389-AB20-0D839492FDD0}">
      <dgm:prSet/>
      <dgm:spPr/>
      <dgm:t>
        <a:bodyPr/>
        <a:lstStyle/>
        <a:p>
          <a:endParaRPr lang="en-US"/>
        </a:p>
      </dgm:t>
    </dgm:pt>
    <dgm:pt modelId="{64853416-C106-4974-B8CD-0E7F4C7832C7}">
      <dgm:prSet/>
      <dgm:spPr/>
      <dgm:t>
        <a:bodyPr/>
        <a:lstStyle/>
        <a:p>
          <a:r>
            <a:rPr lang="en-GB" b="1"/>
            <a:t>Marijuana</a:t>
          </a:r>
          <a:r>
            <a:rPr lang="en-GB"/>
            <a:t> usually refers to the dried </a:t>
          </a:r>
          <a:r>
            <a:rPr lang="en-GB" b="1"/>
            <a:t>flowers </a:t>
          </a:r>
          <a:r>
            <a:rPr lang="en-GB"/>
            <a:t>of the cannabis plant and this is what people typically smoke or vape in various strengths, usually moderate to high.</a:t>
          </a:r>
          <a:endParaRPr lang="en-US"/>
        </a:p>
      </dgm:t>
    </dgm:pt>
    <dgm:pt modelId="{C483DA8F-A835-4879-9083-D6183D1C9F0B}" type="parTrans" cxnId="{AA5B891A-4795-4DEC-952C-73ECED8680DC}">
      <dgm:prSet/>
      <dgm:spPr/>
      <dgm:t>
        <a:bodyPr/>
        <a:lstStyle/>
        <a:p>
          <a:endParaRPr lang="en-US"/>
        </a:p>
      </dgm:t>
    </dgm:pt>
    <dgm:pt modelId="{F7C9D43F-A490-4867-BB03-223C88C82992}" type="sibTrans" cxnId="{AA5B891A-4795-4DEC-952C-73ECED8680DC}">
      <dgm:prSet/>
      <dgm:spPr/>
      <dgm:t>
        <a:bodyPr/>
        <a:lstStyle/>
        <a:p>
          <a:endParaRPr lang="en-US"/>
        </a:p>
      </dgm:t>
    </dgm:pt>
    <dgm:pt modelId="{26D7953B-07D5-4EF3-89A0-410D1C4B3B7D}">
      <dgm:prSet custT="1"/>
      <dgm:spPr/>
      <dgm:t>
        <a:bodyPr/>
        <a:lstStyle/>
        <a:p>
          <a:r>
            <a:rPr lang="en-GB" sz="1800" b="1" dirty="0"/>
            <a:t>Hashish (hash)</a:t>
          </a:r>
          <a:r>
            <a:rPr lang="en-GB" sz="1800" dirty="0"/>
            <a:t> is made from the </a:t>
          </a:r>
          <a:r>
            <a:rPr lang="en-GB" sz="1800" b="1" dirty="0"/>
            <a:t>resin</a:t>
          </a:r>
          <a:r>
            <a:rPr lang="en-GB" sz="1800" dirty="0"/>
            <a:t> of the cannabis plant and is processed by</a:t>
          </a:r>
          <a:r>
            <a:rPr lang="en-GB" sz="1600" dirty="0"/>
            <a:t>:</a:t>
          </a:r>
          <a:endParaRPr lang="en-US" sz="1600" dirty="0"/>
        </a:p>
      </dgm:t>
    </dgm:pt>
    <dgm:pt modelId="{C988B707-120D-4128-BDA6-EACEE0FD1DD9}" type="parTrans" cxnId="{EF9EC020-79E2-4B5A-B19C-24EEE219D23D}">
      <dgm:prSet/>
      <dgm:spPr/>
      <dgm:t>
        <a:bodyPr/>
        <a:lstStyle/>
        <a:p>
          <a:endParaRPr lang="en-US"/>
        </a:p>
      </dgm:t>
    </dgm:pt>
    <dgm:pt modelId="{96B817A2-8F07-4B00-BBCE-79D509F35A32}" type="sibTrans" cxnId="{EF9EC020-79E2-4B5A-B19C-24EEE219D23D}">
      <dgm:prSet/>
      <dgm:spPr/>
      <dgm:t>
        <a:bodyPr/>
        <a:lstStyle/>
        <a:p>
          <a:endParaRPr lang="en-US"/>
        </a:p>
      </dgm:t>
    </dgm:pt>
    <dgm:pt modelId="{2BFAEB82-F72D-4521-8D16-D0F13AA204D2}">
      <dgm:prSet/>
      <dgm:spPr/>
      <dgm:t>
        <a:bodyPr/>
        <a:lstStyle/>
        <a:p>
          <a:r>
            <a:rPr lang="en-GB"/>
            <a:t>Collecting resin glands </a:t>
          </a:r>
          <a:endParaRPr lang="en-US"/>
        </a:p>
      </dgm:t>
    </dgm:pt>
    <dgm:pt modelId="{A3FF8751-A83B-4387-A32A-26FDE223A1B1}" type="parTrans" cxnId="{8C67189D-7A0B-476B-92FC-72E7FCDA284C}">
      <dgm:prSet/>
      <dgm:spPr/>
      <dgm:t>
        <a:bodyPr/>
        <a:lstStyle/>
        <a:p>
          <a:endParaRPr lang="en-US"/>
        </a:p>
      </dgm:t>
    </dgm:pt>
    <dgm:pt modelId="{E7A23D1A-0661-43EF-B736-F82DEF71F5C6}" type="sibTrans" cxnId="{8C67189D-7A0B-476B-92FC-72E7FCDA284C}">
      <dgm:prSet/>
      <dgm:spPr/>
      <dgm:t>
        <a:bodyPr/>
        <a:lstStyle/>
        <a:p>
          <a:endParaRPr lang="en-US"/>
        </a:p>
      </dgm:t>
    </dgm:pt>
    <dgm:pt modelId="{481CA1AD-3803-4384-A42E-AE07EC12B07B}">
      <dgm:prSet/>
      <dgm:spPr/>
      <dgm:t>
        <a:bodyPr/>
        <a:lstStyle/>
        <a:p>
          <a:r>
            <a:rPr lang="en-GB"/>
            <a:t>Compressing them into blocks or pieces </a:t>
          </a:r>
          <a:endParaRPr lang="en-US"/>
        </a:p>
      </dgm:t>
    </dgm:pt>
    <dgm:pt modelId="{F994F8F5-4799-49DB-9DE6-86A01EEDE0B4}" type="parTrans" cxnId="{7B77468D-9A95-4479-A5D6-9B2CDAA7C972}">
      <dgm:prSet/>
      <dgm:spPr/>
      <dgm:t>
        <a:bodyPr/>
        <a:lstStyle/>
        <a:p>
          <a:endParaRPr lang="en-US"/>
        </a:p>
      </dgm:t>
    </dgm:pt>
    <dgm:pt modelId="{E335D7ED-DD96-4B31-BCEA-E49E6AA8991F}" type="sibTrans" cxnId="{7B77468D-9A95-4479-A5D6-9B2CDAA7C972}">
      <dgm:prSet/>
      <dgm:spPr/>
      <dgm:t>
        <a:bodyPr/>
        <a:lstStyle/>
        <a:p>
          <a:endParaRPr lang="en-US"/>
        </a:p>
      </dgm:t>
    </dgm:pt>
    <dgm:pt modelId="{E2A8C9FE-A254-406A-803F-52A0F2CA1A5C}">
      <dgm:prSet custT="1"/>
      <dgm:spPr/>
      <dgm:t>
        <a:bodyPr/>
        <a:lstStyle/>
        <a:p>
          <a:r>
            <a:rPr lang="en-GB" sz="2000" dirty="0"/>
            <a:t>Usually </a:t>
          </a:r>
          <a:r>
            <a:rPr lang="en-GB" sz="2000" b="1" dirty="0"/>
            <a:t>stronger than marijuana</a:t>
          </a:r>
          <a:r>
            <a:rPr lang="en-GB" sz="2000" dirty="0"/>
            <a:t> (higher THC).</a:t>
          </a:r>
          <a:endParaRPr lang="en-US" sz="2000" dirty="0"/>
        </a:p>
      </dgm:t>
    </dgm:pt>
    <dgm:pt modelId="{C29C8157-427B-446B-BA93-468591083584}" type="parTrans" cxnId="{38E4CCF2-6349-4C20-8EDB-A5E5F4111A0F}">
      <dgm:prSet/>
      <dgm:spPr/>
      <dgm:t>
        <a:bodyPr/>
        <a:lstStyle/>
        <a:p>
          <a:endParaRPr lang="en-US"/>
        </a:p>
      </dgm:t>
    </dgm:pt>
    <dgm:pt modelId="{5B141058-81E8-481B-906B-3EFB2E3438F6}" type="sibTrans" cxnId="{38E4CCF2-6349-4C20-8EDB-A5E5F4111A0F}">
      <dgm:prSet/>
      <dgm:spPr/>
      <dgm:t>
        <a:bodyPr/>
        <a:lstStyle/>
        <a:p>
          <a:endParaRPr lang="en-US"/>
        </a:p>
      </dgm:t>
    </dgm:pt>
    <dgm:pt modelId="{B4BE605F-3865-419D-914E-C2E9A07B3036}" type="pres">
      <dgm:prSet presAssocID="{3A4BFCEB-D0A6-4BD3-A6B0-AD89CF591A6C}" presName="linear" presStyleCnt="0">
        <dgm:presLayoutVars>
          <dgm:animLvl val="lvl"/>
          <dgm:resizeHandles val="exact"/>
        </dgm:presLayoutVars>
      </dgm:prSet>
      <dgm:spPr/>
    </dgm:pt>
    <dgm:pt modelId="{AC8AC80A-CB72-4107-ABD3-3F3942CABDEA}" type="pres">
      <dgm:prSet presAssocID="{0A4A4542-6533-491D-8207-2CCE4B6D2586}" presName="parentText" presStyleLbl="node1" presStyleIdx="0" presStyleCnt="5">
        <dgm:presLayoutVars>
          <dgm:chMax val="0"/>
          <dgm:bulletEnabled val="1"/>
        </dgm:presLayoutVars>
      </dgm:prSet>
      <dgm:spPr/>
    </dgm:pt>
    <dgm:pt modelId="{B17D3CE0-7EE3-4FD6-88A5-B9DF95BC64A6}" type="pres">
      <dgm:prSet presAssocID="{0A4A4542-6533-491D-8207-2CCE4B6D2586}" presName="childText" presStyleLbl="revTx" presStyleIdx="0" presStyleCnt="2">
        <dgm:presLayoutVars>
          <dgm:bulletEnabled val="1"/>
        </dgm:presLayoutVars>
      </dgm:prSet>
      <dgm:spPr/>
    </dgm:pt>
    <dgm:pt modelId="{A1E3822E-5395-4E2A-93C1-E453C2E05EF7}" type="pres">
      <dgm:prSet presAssocID="{A2C4FB44-8531-4A2F-845C-703F0FEBFB80}" presName="parentText" presStyleLbl="node1" presStyleIdx="1" presStyleCnt="5">
        <dgm:presLayoutVars>
          <dgm:chMax val="0"/>
          <dgm:bulletEnabled val="1"/>
        </dgm:presLayoutVars>
      </dgm:prSet>
      <dgm:spPr/>
    </dgm:pt>
    <dgm:pt modelId="{AF950009-27D9-483B-8E0E-F22AC5D43837}" type="pres">
      <dgm:prSet presAssocID="{EEEB4FC1-C75C-4ADC-8C01-EA1CBA9D5E16}" presName="spacer" presStyleCnt="0"/>
      <dgm:spPr/>
    </dgm:pt>
    <dgm:pt modelId="{CF09E3CF-E445-419D-9696-47B79D2E2A2B}" type="pres">
      <dgm:prSet presAssocID="{64853416-C106-4974-B8CD-0E7F4C7832C7}" presName="parentText" presStyleLbl="node1" presStyleIdx="2" presStyleCnt="5">
        <dgm:presLayoutVars>
          <dgm:chMax val="0"/>
          <dgm:bulletEnabled val="1"/>
        </dgm:presLayoutVars>
      </dgm:prSet>
      <dgm:spPr/>
    </dgm:pt>
    <dgm:pt modelId="{63A9AFB7-7D1B-47BE-BD1D-186D6A0E0768}" type="pres">
      <dgm:prSet presAssocID="{F7C9D43F-A490-4867-BB03-223C88C82992}" presName="spacer" presStyleCnt="0"/>
      <dgm:spPr/>
    </dgm:pt>
    <dgm:pt modelId="{62A6CD21-32B6-486E-937C-6FD949EE6ED9}" type="pres">
      <dgm:prSet presAssocID="{26D7953B-07D5-4EF3-89A0-410D1C4B3B7D}" presName="parentText" presStyleLbl="node1" presStyleIdx="3" presStyleCnt="5">
        <dgm:presLayoutVars>
          <dgm:chMax val="0"/>
          <dgm:bulletEnabled val="1"/>
        </dgm:presLayoutVars>
      </dgm:prSet>
      <dgm:spPr/>
    </dgm:pt>
    <dgm:pt modelId="{1B6F226A-D582-4C6C-94B3-B598E4633684}" type="pres">
      <dgm:prSet presAssocID="{26D7953B-07D5-4EF3-89A0-410D1C4B3B7D}" presName="childText" presStyleLbl="revTx" presStyleIdx="1" presStyleCnt="2">
        <dgm:presLayoutVars>
          <dgm:bulletEnabled val="1"/>
        </dgm:presLayoutVars>
      </dgm:prSet>
      <dgm:spPr/>
    </dgm:pt>
    <dgm:pt modelId="{31B0747D-99EE-4A01-965C-9151F6710547}" type="pres">
      <dgm:prSet presAssocID="{E2A8C9FE-A254-406A-803F-52A0F2CA1A5C}" presName="parentText" presStyleLbl="node1" presStyleIdx="4" presStyleCnt="5">
        <dgm:presLayoutVars>
          <dgm:chMax val="0"/>
          <dgm:bulletEnabled val="1"/>
        </dgm:presLayoutVars>
      </dgm:prSet>
      <dgm:spPr/>
    </dgm:pt>
  </dgm:ptLst>
  <dgm:cxnLst>
    <dgm:cxn modelId="{A5119F0C-446B-47FD-97E7-F549D6DD6F17}" type="presOf" srcId="{0A4A4542-6533-491D-8207-2CCE4B6D2586}" destId="{AC8AC80A-CB72-4107-ABD3-3F3942CABDEA}" srcOrd="0" destOrd="0" presId="urn:microsoft.com/office/officeart/2005/8/layout/vList2"/>
    <dgm:cxn modelId="{4D1BEA15-C228-439E-8B68-2B79EA98FA4A}" type="presOf" srcId="{F65E4377-28C6-451B-97E7-BF9288D2369D}" destId="{B17D3CE0-7EE3-4FD6-88A5-B9DF95BC64A6}" srcOrd="0" destOrd="2" presId="urn:microsoft.com/office/officeart/2005/8/layout/vList2"/>
    <dgm:cxn modelId="{AA5B891A-4795-4DEC-952C-73ECED8680DC}" srcId="{3A4BFCEB-D0A6-4BD3-A6B0-AD89CF591A6C}" destId="{64853416-C106-4974-B8CD-0E7F4C7832C7}" srcOrd="2" destOrd="0" parTransId="{C483DA8F-A835-4879-9083-D6183D1C9F0B}" sibTransId="{F7C9D43F-A490-4867-BB03-223C88C82992}"/>
    <dgm:cxn modelId="{4856601E-A0DF-49F3-85BE-030DCBCAB0A3}" srcId="{3A4BFCEB-D0A6-4BD3-A6B0-AD89CF591A6C}" destId="{0A4A4542-6533-491D-8207-2CCE4B6D2586}" srcOrd="0" destOrd="0" parTransId="{882DB898-4751-44DB-BA29-8460C4A9937B}" sibTransId="{1625ED3D-1150-40F9-A1EC-978527965952}"/>
    <dgm:cxn modelId="{EF9EC020-79E2-4B5A-B19C-24EEE219D23D}" srcId="{3A4BFCEB-D0A6-4BD3-A6B0-AD89CF591A6C}" destId="{26D7953B-07D5-4EF3-89A0-410D1C4B3B7D}" srcOrd="3" destOrd="0" parTransId="{C988B707-120D-4128-BDA6-EACEE0FD1DD9}" sibTransId="{96B817A2-8F07-4B00-BBCE-79D509F35A32}"/>
    <dgm:cxn modelId="{FF1EE226-F4C8-4BAE-8770-860425647251}" type="presOf" srcId="{64853416-C106-4974-B8CD-0E7F4C7832C7}" destId="{CF09E3CF-E445-419D-9696-47B79D2E2A2B}" srcOrd="0" destOrd="0" presId="urn:microsoft.com/office/officeart/2005/8/layout/vList2"/>
    <dgm:cxn modelId="{A5EBFC2E-5D1C-4334-BD00-4500C457B381}" srcId="{0A4A4542-6533-491D-8207-2CCE4B6D2586}" destId="{350BB98E-F936-499B-9915-4C9051F43E1C}" srcOrd="1" destOrd="0" parTransId="{F1B65028-4F4A-4EB9-A38D-142602D477CD}" sibTransId="{8EBFEF0E-276E-404B-8EE3-9AC9F8DE8CF2}"/>
    <dgm:cxn modelId="{1F686F31-A485-4A36-AE23-492567A11F9F}" type="presOf" srcId="{4DD6C97C-09A2-4EE7-9A89-F6C9CF5A7CF2}" destId="{B17D3CE0-7EE3-4FD6-88A5-B9DF95BC64A6}" srcOrd="0" destOrd="0" presId="urn:microsoft.com/office/officeart/2005/8/layout/vList2"/>
    <dgm:cxn modelId="{89175C3A-CBEC-4742-9D63-3C3FE5803EBA}" type="presOf" srcId="{26D7953B-07D5-4EF3-89A0-410D1C4B3B7D}" destId="{62A6CD21-32B6-486E-937C-6FD949EE6ED9}" srcOrd="0" destOrd="0" presId="urn:microsoft.com/office/officeart/2005/8/layout/vList2"/>
    <dgm:cxn modelId="{E00BF36C-4B68-43D5-996F-24364207733E}" type="presOf" srcId="{2BFAEB82-F72D-4521-8D16-D0F13AA204D2}" destId="{1B6F226A-D582-4C6C-94B3-B598E4633684}" srcOrd="0" destOrd="0" presId="urn:microsoft.com/office/officeart/2005/8/layout/vList2"/>
    <dgm:cxn modelId="{7FE85053-DFFF-48CB-88AD-C8FD6464EF86}" srcId="{0A4A4542-6533-491D-8207-2CCE4B6D2586}" destId="{F65E4377-28C6-451B-97E7-BF9288D2369D}" srcOrd="2" destOrd="0" parTransId="{0A755DA4-1592-4979-B5EC-82C2DA6F2C19}" sibTransId="{826EA10C-A0DF-4954-AEC9-F8842E3AF2F2}"/>
    <dgm:cxn modelId="{93B0AE57-18FC-4213-BDCD-A0D24399C116}" type="presOf" srcId="{3A4BFCEB-D0A6-4BD3-A6B0-AD89CF591A6C}" destId="{B4BE605F-3865-419D-914E-C2E9A07B3036}" srcOrd="0" destOrd="0" presId="urn:microsoft.com/office/officeart/2005/8/layout/vList2"/>
    <dgm:cxn modelId="{80E7B380-BF44-4744-866A-87433C214CD2}" type="presOf" srcId="{481CA1AD-3803-4384-A42E-AE07EC12B07B}" destId="{1B6F226A-D582-4C6C-94B3-B598E4633684}" srcOrd="0" destOrd="1" presId="urn:microsoft.com/office/officeart/2005/8/layout/vList2"/>
    <dgm:cxn modelId="{7B77468D-9A95-4479-A5D6-9B2CDAA7C972}" srcId="{26D7953B-07D5-4EF3-89A0-410D1C4B3B7D}" destId="{481CA1AD-3803-4384-A42E-AE07EC12B07B}" srcOrd="1" destOrd="0" parTransId="{F994F8F5-4799-49DB-9DE6-86A01EEDE0B4}" sibTransId="{E335D7ED-DD96-4B31-BCEA-E49E6AA8991F}"/>
    <dgm:cxn modelId="{05DC9593-648A-4ACE-A38E-E71FA3601901}" srcId="{0A4A4542-6533-491D-8207-2CCE4B6D2586}" destId="{4DD6C97C-09A2-4EE7-9A89-F6C9CF5A7CF2}" srcOrd="0" destOrd="0" parTransId="{CD79D0B7-1318-403F-B123-D0761AA61345}" sibTransId="{54BBBCEF-8409-4448-92D9-77FE842AA9D6}"/>
    <dgm:cxn modelId="{3817B394-345B-49AA-BB5B-167CB32707E1}" type="presOf" srcId="{E2A8C9FE-A254-406A-803F-52A0F2CA1A5C}" destId="{31B0747D-99EE-4A01-965C-9151F6710547}" srcOrd="0" destOrd="0" presId="urn:microsoft.com/office/officeart/2005/8/layout/vList2"/>
    <dgm:cxn modelId="{8C67189D-7A0B-476B-92FC-72E7FCDA284C}" srcId="{26D7953B-07D5-4EF3-89A0-410D1C4B3B7D}" destId="{2BFAEB82-F72D-4521-8D16-D0F13AA204D2}" srcOrd="0" destOrd="0" parTransId="{A3FF8751-A83B-4387-A32A-26FDE223A1B1}" sibTransId="{E7A23D1A-0661-43EF-B736-F82DEF71F5C6}"/>
    <dgm:cxn modelId="{D55044AE-8FA7-4B59-BCFE-CC1CBED103CD}" type="presOf" srcId="{A2C4FB44-8531-4A2F-845C-703F0FEBFB80}" destId="{A1E3822E-5395-4E2A-93C1-E453C2E05EF7}" srcOrd="0" destOrd="0" presId="urn:microsoft.com/office/officeart/2005/8/layout/vList2"/>
    <dgm:cxn modelId="{8EEDDBBC-8AEB-4389-AB20-0D839492FDD0}" srcId="{3A4BFCEB-D0A6-4BD3-A6B0-AD89CF591A6C}" destId="{A2C4FB44-8531-4A2F-845C-703F0FEBFB80}" srcOrd="1" destOrd="0" parTransId="{DF1D93F9-9C3C-4B04-BEA5-80D138812173}" sibTransId="{EEEB4FC1-C75C-4ADC-8C01-EA1CBA9D5E16}"/>
    <dgm:cxn modelId="{0B0BB9C3-DD0C-44EF-A421-F29D75D90886}" type="presOf" srcId="{350BB98E-F936-499B-9915-4C9051F43E1C}" destId="{B17D3CE0-7EE3-4FD6-88A5-B9DF95BC64A6}" srcOrd="0" destOrd="1" presId="urn:microsoft.com/office/officeart/2005/8/layout/vList2"/>
    <dgm:cxn modelId="{38E4CCF2-6349-4C20-8EDB-A5E5F4111A0F}" srcId="{3A4BFCEB-D0A6-4BD3-A6B0-AD89CF591A6C}" destId="{E2A8C9FE-A254-406A-803F-52A0F2CA1A5C}" srcOrd="4" destOrd="0" parTransId="{C29C8157-427B-446B-BA93-468591083584}" sibTransId="{5B141058-81E8-481B-906B-3EFB2E3438F6}"/>
    <dgm:cxn modelId="{6DDB5A4F-2994-4844-BC1E-46C1EFB73246}" type="presParOf" srcId="{B4BE605F-3865-419D-914E-C2E9A07B3036}" destId="{AC8AC80A-CB72-4107-ABD3-3F3942CABDEA}" srcOrd="0" destOrd="0" presId="urn:microsoft.com/office/officeart/2005/8/layout/vList2"/>
    <dgm:cxn modelId="{1C709990-0A31-4543-9C2E-025369B2595A}" type="presParOf" srcId="{B4BE605F-3865-419D-914E-C2E9A07B3036}" destId="{B17D3CE0-7EE3-4FD6-88A5-B9DF95BC64A6}" srcOrd="1" destOrd="0" presId="urn:microsoft.com/office/officeart/2005/8/layout/vList2"/>
    <dgm:cxn modelId="{EF5CFEE3-E626-449E-A2A2-65D4435AEEB4}" type="presParOf" srcId="{B4BE605F-3865-419D-914E-C2E9A07B3036}" destId="{A1E3822E-5395-4E2A-93C1-E453C2E05EF7}" srcOrd="2" destOrd="0" presId="urn:microsoft.com/office/officeart/2005/8/layout/vList2"/>
    <dgm:cxn modelId="{B51ECF85-D8A3-48FC-ADBC-35ED89224F3A}" type="presParOf" srcId="{B4BE605F-3865-419D-914E-C2E9A07B3036}" destId="{AF950009-27D9-483B-8E0E-F22AC5D43837}" srcOrd="3" destOrd="0" presId="urn:microsoft.com/office/officeart/2005/8/layout/vList2"/>
    <dgm:cxn modelId="{9FD5F668-AC0B-46CF-BFD0-16F6E70AF930}" type="presParOf" srcId="{B4BE605F-3865-419D-914E-C2E9A07B3036}" destId="{CF09E3CF-E445-419D-9696-47B79D2E2A2B}" srcOrd="4" destOrd="0" presId="urn:microsoft.com/office/officeart/2005/8/layout/vList2"/>
    <dgm:cxn modelId="{9D2D7D68-259E-4594-A009-FE49C20E8BA7}" type="presParOf" srcId="{B4BE605F-3865-419D-914E-C2E9A07B3036}" destId="{63A9AFB7-7D1B-47BE-BD1D-186D6A0E0768}" srcOrd="5" destOrd="0" presId="urn:microsoft.com/office/officeart/2005/8/layout/vList2"/>
    <dgm:cxn modelId="{C1F0879E-160D-43D7-8E11-CC54A18A2B5B}" type="presParOf" srcId="{B4BE605F-3865-419D-914E-C2E9A07B3036}" destId="{62A6CD21-32B6-486E-937C-6FD949EE6ED9}" srcOrd="6" destOrd="0" presId="urn:microsoft.com/office/officeart/2005/8/layout/vList2"/>
    <dgm:cxn modelId="{4A025D27-6B50-4455-9BE3-70F34C25FA09}" type="presParOf" srcId="{B4BE605F-3865-419D-914E-C2E9A07B3036}" destId="{1B6F226A-D582-4C6C-94B3-B598E4633684}" srcOrd="7" destOrd="0" presId="urn:microsoft.com/office/officeart/2005/8/layout/vList2"/>
    <dgm:cxn modelId="{ECE285E7-D906-4F3F-9142-D5E5A1BD27B6}" type="presParOf" srcId="{B4BE605F-3865-419D-914E-C2E9A07B3036}" destId="{31B0747D-99EE-4A01-965C-9151F671054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291E6F8E-63CE-4141-9D64-F4002108AE38}" type="doc">
      <dgm:prSet loTypeId="urn:microsoft.com/office/officeart/2005/8/layout/default" loCatId="list" qsTypeId="urn:microsoft.com/office/officeart/2005/8/quickstyle/simple2" qsCatId="simple" csTypeId="urn:microsoft.com/office/officeart/2005/8/colors/accent1_3" csCatId="accent1" phldr="1"/>
      <dgm:spPr/>
      <dgm:t>
        <a:bodyPr/>
        <a:lstStyle/>
        <a:p>
          <a:endParaRPr lang="en-US"/>
        </a:p>
      </dgm:t>
    </dgm:pt>
    <dgm:pt modelId="{F11A054D-0D3A-4389-A96D-971E604709D3}">
      <dgm:prSet/>
      <dgm:spPr/>
      <dgm:t>
        <a:bodyPr/>
        <a:lstStyle/>
        <a:p>
          <a:r>
            <a:rPr lang="en-GB"/>
            <a:t>Marijuana and hashish: orally doses will need to be 2-3 times stronger than if smoked as they take longer to absorb. </a:t>
          </a:r>
          <a:endParaRPr lang="en-US" dirty="0"/>
        </a:p>
      </dgm:t>
    </dgm:pt>
    <dgm:pt modelId="{F94BF1A8-B6BB-44EF-9346-8B7F0B1AC49E}" type="parTrans" cxnId="{05E84D8D-4DEC-461D-8309-7CB48A283F05}">
      <dgm:prSet/>
      <dgm:spPr/>
      <dgm:t>
        <a:bodyPr/>
        <a:lstStyle/>
        <a:p>
          <a:endParaRPr lang="en-US"/>
        </a:p>
      </dgm:t>
    </dgm:pt>
    <dgm:pt modelId="{9C12D239-5A1E-4A61-84E7-CACC0F94E990}" type="sibTrans" cxnId="{05E84D8D-4DEC-461D-8309-7CB48A283F05}">
      <dgm:prSet/>
      <dgm:spPr/>
      <dgm:t>
        <a:bodyPr/>
        <a:lstStyle/>
        <a:p>
          <a:endParaRPr lang="en-US"/>
        </a:p>
      </dgm:t>
    </dgm:pt>
    <dgm:pt modelId="{0F8AFA86-0BA7-4103-A46D-89CB9440CBF5}">
      <dgm:prSet/>
      <dgm:spPr/>
      <dgm:t>
        <a:bodyPr/>
        <a:lstStyle/>
        <a:p>
          <a:r>
            <a:rPr lang="en-GB" dirty="0"/>
            <a:t>They are metabolised in the liver. Getting high is almost always pleasant, with a pervasive sense of well-being and happiness. </a:t>
          </a:r>
          <a:endParaRPr lang="en-US" dirty="0"/>
        </a:p>
      </dgm:t>
    </dgm:pt>
    <dgm:pt modelId="{470F4B2F-ACC4-4A36-B7B6-44C262875F8A}" type="parTrans" cxnId="{A87B6498-B173-4928-9C2C-31DBB696C27F}">
      <dgm:prSet/>
      <dgm:spPr/>
      <dgm:t>
        <a:bodyPr/>
        <a:lstStyle/>
        <a:p>
          <a:endParaRPr lang="en-US"/>
        </a:p>
      </dgm:t>
    </dgm:pt>
    <dgm:pt modelId="{A6075AE6-D232-40CD-9958-FAE8CE669C2C}" type="sibTrans" cxnId="{A87B6498-B173-4928-9C2C-31DBB696C27F}">
      <dgm:prSet/>
      <dgm:spPr/>
      <dgm:t>
        <a:bodyPr/>
        <a:lstStyle/>
        <a:p>
          <a:endParaRPr lang="en-US"/>
        </a:p>
      </dgm:t>
    </dgm:pt>
    <dgm:pt modelId="{6F520552-010A-4E51-B018-41A0B241C4AF}">
      <dgm:prSet/>
      <dgm:spPr/>
      <dgm:t>
        <a:bodyPr/>
        <a:lstStyle/>
        <a:p>
          <a:r>
            <a:rPr lang="en-GB"/>
            <a:t>However, some individuals can become anxious and paranoid. </a:t>
          </a:r>
          <a:endParaRPr lang="en-US" dirty="0"/>
        </a:p>
      </dgm:t>
    </dgm:pt>
    <dgm:pt modelId="{66D31110-ECAB-45BA-ADCE-C614B008E75A}" type="parTrans" cxnId="{7D75C0CD-EBC3-4439-A392-DB14145A3562}">
      <dgm:prSet/>
      <dgm:spPr/>
      <dgm:t>
        <a:bodyPr/>
        <a:lstStyle/>
        <a:p>
          <a:endParaRPr lang="en-US"/>
        </a:p>
      </dgm:t>
    </dgm:pt>
    <dgm:pt modelId="{A31EB275-9472-44E5-A4BF-BD3B49C4212E}" type="sibTrans" cxnId="{7D75C0CD-EBC3-4439-A392-DB14145A3562}">
      <dgm:prSet/>
      <dgm:spPr/>
      <dgm:t>
        <a:bodyPr/>
        <a:lstStyle/>
        <a:p>
          <a:endParaRPr lang="en-US"/>
        </a:p>
      </dgm:t>
    </dgm:pt>
    <dgm:pt modelId="{C0C1EF7A-14EE-4657-AD5D-1C845AE44C48}">
      <dgm:prSet/>
      <dgm:spPr/>
      <dgm:t>
        <a:bodyPr/>
        <a:lstStyle/>
        <a:p>
          <a:r>
            <a:rPr lang="en-GB"/>
            <a:t>In addition, the mood of others around you is important in influencing you. Users are often affected by temporal disintegration and lapses in concentration and memory. </a:t>
          </a:r>
          <a:endParaRPr lang="en-US" dirty="0"/>
        </a:p>
      </dgm:t>
    </dgm:pt>
    <dgm:pt modelId="{F34B671D-129C-4586-8455-F1AA1E98BF47}" type="parTrans" cxnId="{138BF8F3-2805-474A-ACEC-552D1A848DDA}">
      <dgm:prSet/>
      <dgm:spPr/>
      <dgm:t>
        <a:bodyPr/>
        <a:lstStyle/>
        <a:p>
          <a:endParaRPr lang="en-US"/>
        </a:p>
      </dgm:t>
    </dgm:pt>
    <dgm:pt modelId="{0A9F5722-5CFE-402E-8A65-72C87745E606}" type="sibTrans" cxnId="{138BF8F3-2805-474A-ACEC-552D1A848DDA}">
      <dgm:prSet/>
      <dgm:spPr/>
      <dgm:t>
        <a:bodyPr/>
        <a:lstStyle/>
        <a:p>
          <a:endParaRPr lang="en-US"/>
        </a:p>
      </dgm:t>
    </dgm:pt>
    <dgm:pt modelId="{3C4DF27A-E613-4753-9E15-9A123AA55920}">
      <dgm:prSet/>
      <dgm:spPr/>
      <dgm:t>
        <a:bodyPr/>
        <a:lstStyle/>
        <a:p>
          <a:r>
            <a:rPr lang="en-GB"/>
            <a:t>Tolerance effects to THC is ambiguous with some experiencing reverse tolerance. </a:t>
          </a:r>
          <a:endParaRPr lang="en-US" dirty="0"/>
        </a:p>
      </dgm:t>
    </dgm:pt>
    <dgm:pt modelId="{3A7ED615-C30B-4C39-B7A0-C548A74BAA03}" type="parTrans" cxnId="{F324A164-4085-4914-ACDA-9A969A52B9A3}">
      <dgm:prSet/>
      <dgm:spPr/>
      <dgm:t>
        <a:bodyPr/>
        <a:lstStyle/>
        <a:p>
          <a:endParaRPr lang="en-US"/>
        </a:p>
      </dgm:t>
    </dgm:pt>
    <dgm:pt modelId="{BEC86699-07E9-48FE-AFD0-1F6118353C3A}" type="sibTrans" cxnId="{F324A164-4085-4914-ACDA-9A969A52B9A3}">
      <dgm:prSet/>
      <dgm:spPr/>
      <dgm:t>
        <a:bodyPr/>
        <a:lstStyle/>
        <a:p>
          <a:endParaRPr lang="en-US"/>
        </a:p>
      </dgm:t>
    </dgm:pt>
    <dgm:pt modelId="{1B94462A-F916-487F-B334-C9D4EBEAA112}">
      <dgm:prSet/>
      <dgm:spPr/>
      <dgm:t>
        <a:bodyPr/>
        <a:lstStyle/>
        <a:p>
          <a:r>
            <a:rPr lang="en-GB" dirty="0"/>
            <a:t>Prolonged use can lead to neuropsychological deficits in attention, learning and decision making. </a:t>
          </a:r>
          <a:endParaRPr lang="en-US" dirty="0"/>
        </a:p>
      </dgm:t>
    </dgm:pt>
    <dgm:pt modelId="{642BC04C-8448-42D5-8030-1EC619BA754A}" type="parTrans" cxnId="{D9244476-B115-4D3B-A603-DAB5F7A11188}">
      <dgm:prSet/>
      <dgm:spPr/>
      <dgm:t>
        <a:bodyPr/>
        <a:lstStyle/>
        <a:p>
          <a:endParaRPr lang="en-US"/>
        </a:p>
      </dgm:t>
    </dgm:pt>
    <dgm:pt modelId="{0BA30575-09A6-4C26-A46E-20882F0EC18F}" type="sibTrans" cxnId="{D9244476-B115-4D3B-A603-DAB5F7A11188}">
      <dgm:prSet/>
      <dgm:spPr/>
      <dgm:t>
        <a:bodyPr/>
        <a:lstStyle/>
        <a:p>
          <a:endParaRPr lang="en-US"/>
        </a:p>
      </dgm:t>
    </dgm:pt>
    <dgm:pt modelId="{B376891A-9E2A-418E-9314-41B20165CEA9}" type="pres">
      <dgm:prSet presAssocID="{291E6F8E-63CE-4141-9D64-F4002108AE38}" presName="diagram" presStyleCnt="0">
        <dgm:presLayoutVars>
          <dgm:dir/>
          <dgm:resizeHandles val="exact"/>
        </dgm:presLayoutVars>
      </dgm:prSet>
      <dgm:spPr/>
    </dgm:pt>
    <dgm:pt modelId="{C4DBD2DC-C0BA-4CA2-ADD7-27889DA5E128}" type="pres">
      <dgm:prSet presAssocID="{F11A054D-0D3A-4389-A96D-971E604709D3}" presName="node" presStyleLbl="node1" presStyleIdx="0" presStyleCnt="6">
        <dgm:presLayoutVars>
          <dgm:bulletEnabled val="1"/>
        </dgm:presLayoutVars>
      </dgm:prSet>
      <dgm:spPr/>
    </dgm:pt>
    <dgm:pt modelId="{D7D81233-88D3-42DD-867E-22B97F8BD06D}" type="pres">
      <dgm:prSet presAssocID="{9C12D239-5A1E-4A61-84E7-CACC0F94E990}" presName="sibTrans" presStyleCnt="0"/>
      <dgm:spPr/>
    </dgm:pt>
    <dgm:pt modelId="{2C934226-44C2-403D-96B4-C6534C4BADE0}" type="pres">
      <dgm:prSet presAssocID="{0F8AFA86-0BA7-4103-A46D-89CB9440CBF5}" presName="node" presStyleLbl="node1" presStyleIdx="1" presStyleCnt="6">
        <dgm:presLayoutVars>
          <dgm:bulletEnabled val="1"/>
        </dgm:presLayoutVars>
      </dgm:prSet>
      <dgm:spPr/>
    </dgm:pt>
    <dgm:pt modelId="{7F6673E1-CF0F-4D91-B788-C5C5972A459D}" type="pres">
      <dgm:prSet presAssocID="{A6075AE6-D232-40CD-9958-FAE8CE669C2C}" presName="sibTrans" presStyleCnt="0"/>
      <dgm:spPr/>
    </dgm:pt>
    <dgm:pt modelId="{F172A45F-3307-41DF-A9AD-7F9E34B5BDA1}" type="pres">
      <dgm:prSet presAssocID="{6F520552-010A-4E51-B018-41A0B241C4AF}" presName="node" presStyleLbl="node1" presStyleIdx="2" presStyleCnt="6">
        <dgm:presLayoutVars>
          <dgm:bulletEnabled val="1"/>
        </dgm:presLayoutVars>
      </dgm:prSet>
      <dgm:spPr/>
    </dgm:pt>
    <dgm:pt modelId="{D6CBC0B7-B404-482A-B6AC-71D07ADDAB2F}" type="pres">
      <dgm:prSet presAssocID="{A31EB275-9472-44E5-A4BF-BD3B49C4212E}" presName="sibTrans" presStyleCnt="0"/>
      <dgm:spPr/>
    </dgm:pt>
    <dgm:pt modelId="{8676D81A-124F-411F-BAAC-CA57D5D44BEE}" type="pres">
      <dgm:prSet presAssocID="{C0C1EF7A-14EE-4657-AD5D-1C845AE44C48}" presName="node" presStyleLbl="node1" presStyleIdx="3" presStyleCnt="6">
        <dgm:presLayoutVars>
          <dgm:bulletEnabled val="1"/>
        </dgm:presLayoutVars>
      </dgm:prSet>
      <dgm:spPr/>
    </dgm:pt>
    <dgm:pt modelId="{21F954FB-734B-4EA3-9E68-E6391CEAC62B}" type="pres">
      <dgm:prSet presAssocID="{0A9F5722-5CFE-402E-8A65-72C87745E606}" presName="sibTrans" presStyleCnt="0"/>
      <dgm:spPr/>
    </dgm:pt>
    <dgm:pt modelId="{53E0F5EB-F6A9-4C93-8248-FB7AF4B1CEA4}" type="pres">
      <dgm:prSet presAssocID="{3C4DF27A-E613-4753-9E15-9A123AA55920}" presName="node" presStyleLbl="node1" presStyleIdx="4" presStyleCnt="6">
        <dgm:presLayoutVars>
          <dgm:bulletEnabled val="1"/>
        </dgm:presLayoutVars>
      </dgm:prSet>
      <dgm:spPr/>
    </dgm:pt>
    <dgm:pt modelId="{AA234D5F-B3A5-4BA7-941D-FA3F54425D0E}" type="pres">
      <dgm:prSet presAssocID="{BEC86699-07E9-48FE-AFD0-1F6118353C3A}" presName="sibTrans" presStyleCnt="0"/>
      <dgm:spPr/>
    </dgm:pt>
    <dgm:pt modelId="{B6062EEC-2455-492F-8F4C-B8D994CB4E7E}" type="pres">
      <dgm:prSet presAssocID="{1B94462A-F916-487F-B334-C9D4EBEAA112}" presName="node" presStyleLbl="node1" presStyleIdx="5" presStyleCnt="6">
        <dgm:presLayoutVars>
          <dgm:bulletEnabled val="1"/>
        </dgm:presLayoutVars>
      </dgm:prSet>
      <dgm:spPr/>
    </dgm:pt>
  </dgm:ptLst>
  <dgm:cxnLst>
    <dgm:cxn modelId="{F8ACC10C-EDEE-4AD6-B7E8-87C5DEE136D9}" type="presOf" srcId="{F11A054D-0D3A-4389-A96D-971E604709D3}" destId="{C4DBD2DC-C0BA-4CA2-ADD7-27889DA5E128}" srcOrd="0" destOrd="0" presId="urn:microsoft.com/office/officeart/2005/8/layout/default"/>
    <dgm:cxn modelId="{38A23B12-2F90-4A72-B0AA-7CF89A415CD8}" type="presOf" srcId="{3C4DF27A-E613-4753-9E15-9A123AA55920}" destId="{53E0F5EB-F6A9-4C93-8248-FB7AF4B1CEA4}" srcOrd="0" destOrd="0" presId="urn:microsoft.com/office/officeart/2005/8/layout/default"/>
    <dgm:cxn modelId="{68341817-F212-4B5B-BBA8-09C26A28D03F}" type="presOf" srcId="{C0C1EF7A-14EE-4657-AD5D-1C845AE44C48}" destId="{8676D81A-124F-411F-BAAC-CA57D5D44BEE}" srcOrd="0" destOrd="0" presId="urn:microsoft.com/office/officeart/2005/8/layout/default"/>
    <dgm:cxn modelId="{76B3615D-D91C-4248-B35A-EC3B2E5CABFC}" type="presOf" srcId="{291E6F8E-63CE-4141-9D64-F4002108AE38}" destId="{B376891A-9E2A-418E-9314-41B20165CEA9}" srcOrd="0" destOrd="0" presId="urn:microsoft.com/office/officeart/2005/8/layout/default"/>
    <dgm:cxn modelId="{A9FF2762-EA9B-42AD-9527-6716F6FB4C3D}" type="presOf" srcId="{1B94462A-F916-487F-B334-C9D4EBEAA112}" destId="{B6062EEC-2455-492F-8F4C-B8D994CB4E7E}" srcOrd="0" destOrd="0" presId="urn:microsoft.com/office/officeart/2005/8/layout/default"/>
    <dgm:cxn modelId="{F324A164-4085-4914-ACDA-9A969A52B9A3}" srcId="{291E6F8E-63CE-4141-9D64-F4002108AE38}" destId="{3C4DF27A-E613-4753-9E15-9A123AA55920}" srcOrd="4" destOrd="0" parTransId="{3A7ED615-C30B-4C39-B7A0-C548A74BAA03}" sibTransId="{BEC86699-07E9-48FE-AFD0-1F6118353C3A}"/>
    <dgm:cxn modelId="{D9244476-B115-4D3B-A603-DAB5F7A11188}" srcId="{291E6F8E-63CE-4141-9D64-F4002108AE38}" destId="{1B94462A-F916-487F-B334-C9D4EBEAA112}" srcOrd="5" destOrd="0" parTransId="{642BC04C-8448-42D5-8030-1EC619BA754A}" sibTransId="{0BA30575-09A6-4C26-A46E-20882F0EC18F}"/>
    <dgm:cxn modelId="{05E84D8D-4DEC-461D-8309-7CB48A283F05}" srcId="{291E6F8E-63CE-4141-9D64-F4002108AE38}" destId="{F11A054D-0D3A-4389-A96D-971E604709D3}" srcOrd="0" destOrd="0" parTransId="{F94BF1A8-B6BB-44EF-9346-8B7F0B1AC49E}" sibTransId="{9C12D239-5A1E-4A61-84E7-CACC0F94E990}"/>
    <dgm:cxn modelId="{BE902090-5EA1-4D7C-B246-6B8AA5137A91}" type="presOf" srcId="{6F520552-010A-4E51-B018-41A0B241C4AF}" destId="{F172A45F-3307-41DF-A9AD-7F9E34B5BDA1}" srcOrd="0" destOrd="0" presId="urn:microsoft.com/office/officeart/2005/8/layout/default"/>
    <dgm:cxn modelId="{A87B6498-B173-4928-9C2C-31DBB696C27F}" srcId="{291E6F8E-63CE-4141-9D64-F4002108AE38}" destId="{0F8AFA86-0BA7-4103-A46D-89CB9440CBF5}" srcOrd="1" destOrd="0" parTransId="{470F4B2F-ACC4-4A36-B7B6-44C262875F8A}" sibTransId="{A6075AE6-D232-40CD-9958-FAE8CE669C2C}"/>
    <dgm:cxn modelId="{7D75C0CD-EBC3-4439-A392-DB14145A3562}" srcId="{291E6F8E-63CE-4141-9D64-F4002108AE38}" destId="{6F520552-010A-4E51-B018-41A0B241C4AF}" srcOrd="2" destOrd="0" parTransId="{66D31110-ECAB-45BA-ADCE-C614B008E75A}" sibTransId="{A31EB275-9472-44E5-A4BF-BD3B49C4212E}"/>
    <dgm:cxn modelId="{198498E7-B49E-4DC9-AE92-0F6BA9522C07}" type="presOf" srcId="{0F8AFA86-0BA7-4103-A46D-89CB9440CBF5}" destId="{2C934226-44C2-403D-96B4-C6534C4BADE0}" srcOrd="0" destOrd="0" presId="urn:microsoft.com/office/officeart/2005/8/layout/default"/>
    <dgm:cxn modelId="{138BF8F3-2805-474A-ACEC-552D1A848DDA}" srcId="{291E6F8E-63CE-4141-9D64-F4002108AE38}" destId="{C0C1EF7A-14EE-4657-AD5D-1C845AE44C48}" srcOrd="3" destOrd="0" parTransId="{F34B671D-129C-4586-8455-F1AA1E98BF47}" sibTransId="{0A9F5722-5CFE-402E-8A65-72C87745E606}"/>
    <dgm:cxn modelId="{03416175-C8C4-4437-8943-6D69FBE0A787}" type="presParOf" srcId="{B376891A-9E2A-418E-9314-41B20165CEA9}" destId="{C4DBD2DC-C0BA-4CA2-ADD7-27889DA5E128}" srcOrd="0" destOrd="0" presId="urn:microsoft.com/office/officeart/2005/8/layout/default"/>
    <dgm:cxn modelId="{6A55464F-1176-4B0B-87FD-8AD500A97D16}" type="presParOf" srcId="{B376891A-9E2A-418E-9314-41B20165CEA9}" destId="{D7D81233-88D3-42DD-867E-22B97F8BD06D}" srcOrd="1" destOrd="0" presId="urn:microsoft.com/office/officeart/2005/8/layout/default"/>
    <dgm:cxn modelId="{48BCDD8C-24FF-4651-8221-95EE2263519D}" type="presParOf" srcId="{B376891A-9E2A-418E-9314-41B20165CEA9}" destId="{2C934226-44C2-403D-96B4-C6534C4BADE0}" srcOrd="2" destOrd="0" presId="urn:microsoft.com/office/officeart/2005/8/layout/default"/>
    <dgm:cxn modelId="{E5183407-D13B-4945-A68D-A9ADD0E943E9}" type="presParOf" srcId="{B376891A-9E2A-418E-9314-41B20165CEA9}" destId="{7F6673E1-CF0F-4D91-B788-C5C5972A459D}" srcOrd="3" destOrd="0" presId="urn:microsoft.com/office/officeart/2005/8/layout/default"/>
    <dgm:cxn modelId="{ABD2FD94-3877-4060-A6A0-074B049A6CDD}" type="presParOf" srcId="{B376891A-9E2A-418E-9314-41B20165CEA9}" destId="{F172A45F-3307-41DF-A9AD-7F9E34B5BDA1}" srcOrd="4" destOrd="0" presId="urn:microsoft.com/office/officeart/2005/8/layout/default"/>
    <dgm:cxn modelId="{ADD9126F-90EE-4232-8738-C6FADCFE924C}" type="presParOf" srcId="{B376891A-9E2A-418E-9314-41B20165CEA9}" destId="{D6CBC0B7-B404-482A-B6AC-71D07ADDAB2F}" srcOrd="5" destOrd="0" presId="urn:microsoft.com/office/officeart/2005/8/layout/default"/>
    <dgm:cxn modelId="{5C2CF51D-C30D-4338-B4F7-E776CDBEA9E9}" type="presParOf" srcId="{B376891A-9E2A-418E-9314-41B20165CEA9}" destId="{8676D81A-124F-411F-BAAC-CA57D5D44BEE}" srcOrd="6" destOrd="0" presId="urn:microsoft.com/office/officeart/2005/8/layout/default"/>
    <dgm:cxn modelId="{C88FD7DD-B6A6-403B-8BAC-D369731F8015}" type="presParOf" srcId="{B376891A-9E2A-418E-9314-41B20165CEA9}" destId="{21F954FB-734B-4EA3-9E68-E6391CEAC62B}" srcOrd="7" destOrd="0" presId="urn:microsoft.com/office/officeart/2005/8/layout/default"/>
    <dgm:cxn modelId="{220E58D7-2A06-4958-B53F-C8FDF42B1AE5}" type="presParOf" srcId="{B376891A-9E2A-418E-9314-41B20165CEA9}" destId="{53E0F5EB-F6A9-4C93-8248-FB7AF4B1CEA4}" srcOrd="8" destOrd="0" presId="urn:microsoft.com/office/officeart/2005/8/layout/default"/>
    <dgm:cxn modelId="{02221699-3F16-4791-9D46-E2EA003D8E57}" type="presParOf" srcId="{B376891A-9E2A-418E-9314-41B20165CEA9}" destId="{AA234D5F-B3A5-4BA7-941D-FA3F54425D0E}" srcOrd="9" destOrd="0" presId="urn:microsoft.com/office/officeart/2005/8/layout/default"/>
    <dgm:cxn modelId="{CB07B8BE-62E8-4E9C-8BAF-AB05259F38AB}" type="presParOf" srcId="{B376891A-9E2A-418E-9314-41B20165CEA9}" destId="{B6062EEC-2455-492F-8F4C-B8D994CB4E7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290E7EBA-B1C9-4BBD-BBFE-D6DD51DB17C2}" type="doc">
      <dgm:prSet loTypeId="urn:microsoft.com/office/officeart/2009/3/layout/HorizontalOrganizationChart" loCatId="hierarchy" qsTypeId="urn:microsoft.com/office/officeart/2005/8/quickstyle/simple1" qsCatId="simple" csTypeId="urn:microsoft.com/office/officeart/2005/8/colors/colorful2" csCatId="colorful" phldr="1"/>
      <dgm:spPr/>
      <dgm:t>
        <a:bodyPr/>
        <a:lstStyle/>
        <a:p>
          <a:endParaRPr lang="en-US"/>
        </a:p>
      </dgm:t>
    </dgm:pt>
    <dgm:pt modelId="{F8B8170D-CFB5-4C31-B7A1-39119397CB8F}">
      <dgm:prSet custT="1"/>
      <dgm:spPr/>
      <dgm:t>
        <a:bodyPr/>
        <a:lstStyle/>
        <a:p>
          <a:r>
            <a:rPr lang="en-GB" sz="1400" dirty="0"/>
            <a:t>Cannabis affects the brain in a very different way from nicotine—it works through a system your body already has built in.</a:t>
          </a:r>
          <a:endParaRPr lang="en-US" sz="1400" dirty="0"/>
        </a:p>
      </dgm:t>
    </dgm:pt>
    <dgm:pt modelId="{66EC07EA-60EE-48BE-84EB-501E7D40C30A}" type="parTrans" cxnId="{1C81A378-1D89-4F96-8C88-FD2FB4454FA9}">
      <dgm:prSet/>
      <dgm:spPr/>
      <dgm:t>
        <a:bodyPr/>
        <a:lstStyle/>
        <a:p>
          <a:endParaRPr lang="en-US"/>
        </a:p>
      </dgm:t>
    </dgm:pt>
    <dgm:pt modelId="{5F58BA8F-E9F9-4426-B79A-4141EFC38EAF}" type="sibTrans" cxnId="{1C81A378-1D89-4F96-8C88-FD2FB4454FA9}">
      <dgm:prSet/>
      <dgm:spPr/>
      <dgm:t>
        <a:bodyPr/>
        <a:lstStyle/>
        <a:p>
          <a:endParaRPr lang="en-US"/>
        </a:p>
      </dgm:t>
    </dgm:pt>
    <dgm:pt modelId="{F1900ED9-1954-4BED-AEE2-A5ABB07EC05F}">
      <dgm:prSet custT="1"/>
      <dgm:spPr/>
      <dgm:t>
        <a:bodyPr/>
        <a:lstStyle/>
        <a:p>
          <a:r>
            <a:rPr lang="en-GB" sz="1400" b="1" dirty="0"/>
            <a:t>1. The endocannabinoid system (your brain’s “balancer” or homeostatic valve)</a:t>
          </a:r>
          <a:endParaRPr lang="en-US" sz="1400" dirty="0"/>
        </a:p>
      </dgm:t>
    </dgm:pt>
    <dgm:pt modelId="{DA371D50-0BA5-479C-B53D-52376DA8B06C}" type="parTrans" cxnId="{C9183275-2A17-45C2-A903-23EB458E0A4D}">
      <dgm:prSet/>
      <dgm:spPr/>
      <dgm:t>
        <a:bodyPr/>
        <a:lstStyle/>
        <a:p>
          <a:endParaRPr lang="en-US"/>
        </a:p>
      </dgm:t>
    </dgm:pt>
    <dgm:pt modelId="{68765ADF-8D02-4AF7-A661-4AC0F2BDFE6B}" type="sibTrans" cxnId="{C9183275-2A17-45C2-A903-23EB458E0A4D}">
      <dgm:prSet/>
      <dgm:spPr/>
      <dgm:t>
        <a:bodyPr/>
        <a:lstStyle/>
        <a:p>
          <a:endParaRPr lang="en-US"/>
        </a:p>
      </dgm:t>
    </dgm:pt>
    <dgm:pt modelId="{0DDCFB67-D3BC-4D9B-9A08-53150D6AA860}">
      <dgm:prSet custT="1"/>
      <dgm:spPr/>
      <dgm:t>
        <a:bodyPr/>
        <a:lstStyle/>
        <a:p>
          <a:r>
            <a:rPr lang="en-GB" sz="1400" dirty="0"/>
            <a:t>Your brain naturally uses chemicals similar to cannabis, part of the </a:t>
          </a:r>
          <a:r>
            <a:rPr lang="en-GB" sz="1400" b="1" dirty="0"/>
            <a:t>endocannabinoid system</a:t>
          </a:r>
          <a:endParaRPr lang="en-US" sz="1400" dirty="0"/>
        </a:p>
      </dgm:t>
    </dgm:pt>
    <dgm:pt modelId="{7BDAE71A-7FAB-4F1F-841A-9184687ECD04}" type="parTrans" cxnId="{87D4DEEC-7C68-46CC-9A76-74AA5D9EB1FB}">
      <dgm:prSet/>
      <dgm:spPr/>
      <dgm:t>
        <a:bodyPr/>
        <a:lstStyle/>
        <a:p>
          <a:endParaRPr lang="en-US"/>
        </a:p>
      </dgm:t>
    </dgm:pt>
    <dgm:pt modelId="{F63F2FC7-8D46-4E8C-90D1-45258C4462D6}" type="sibTrans" cxnId="{87D4DEEC-7C68-46CC-9A76-74AA5D9EB1FB}">
      <dgm:prSet/>
      <dgm:spPr/>
      <dgm:t>
        <a:bodyPr/>
        <a:lstStyle/>
        <a:p>
          <a:endParaRPr lang="en-US"/>
        </a:p>
      </dgm:t>
    </dgm:pt>
    <dgm:pt modelId="{15550EF8-26F3-4901-93C2-4271AF0F8931}">
      <dgm:prSet custT="1"/>
      <dgm:spPr/>
      <dgm:t>
        <a:bodyPr/>
        <a:lstStyle/>
        <a:p>
          <a:r>
            <a:rPr lang="en-GB" sz="1600" dirty="0"/>
            <a:t>These natural chemicals (endocannabinoids) help regulate</a:t>
          </a:r>
          <a:r>
            <a:rPr lang="en-GB" sz="1200" dirty="0"/>
            <a:t>:</a:t>
          </a:r>
          <a:endParaRPr lang="en-US" sz="1200" dirty="0"/>
        </a:p>
      </dgm:t>
    </dgm:pt>
    <dgm:pt modelId="{B153C9D7-7F39-4E35-8A9D-0EA19A2AA2D4}" type="parTrans" cxnId="{BE2C9D7A-391F-48CE-9513-87A61301907B}">
      <dgm:prSet/>
      <dgm:spPr/>
      <dgm:t>
        <a:bodyPr/>
        <a:lstStyle/>
        <a:p>
          <a:endParaRPr lang="en-US"/>
        </a:p>
      </dgm:t>
    </dgm:pt>
    <dgm:pt modelId="{CAC9DAE4-CDA7-4A83-853F-9A78A411C4BB}" type="sibTrans" cxnId="{BE2C9D7A-391F-48CE-9513-87A61301907B}">
      <dgm:prSet/>
      <dgm:spPr/>
      <dgm:t>
        <a:bodyPr/>
        <a:lstStyle/>
        <a:p>
          <a:endParaRPr lang="en-US"/>
        </a:p>
      </dgm:t>
    </dgm:pt>
    <dgm:pt modelId="{EE3EEF93-CE09-4AE1-A773-DBE084538216}">
      <dgm:prSet custT="1"/>
      <dgm:spPr/>
      <dgm:t>
        <a:bodyPr/>
        <a:lstStyle/>
        <a:p>
          <a:r>
            <a:rPr lang="en-GB" sz="2000" dirty="0"/>
            <a:t>Mood </a:t>
          </a:r>
          <a:endParaRPr lang="en-US" sz="2000" dirty="0"/>
        </a:p>
      </dgm:t>
    </dgm:pt>
    <dgm:pt modelId="{4A3A0ED2-E07F-4AA3-AE05-2A88E911CD31}" type="parTrans" cxnId="{C9CC8A3D-C604-4576-BFBD-8362CCFA3825}">
      <dgm:prSet/>
      <dgm:spPr/>
      <dgm:t>
        <a:bodyPr/>
        <a:lstStyle/>
        <a:p>
          <a:endParaRPr lang="en-US"/>
        </a:p>
      </dgm:t>
    </dgm:pt>
    <dgm:pt modelId="{A48C8FD9-A260-4E87-AC58-BC4A4E42E634}" type="sibTrans" cxnId="{C9CC8A3D-C604-4576-BFBD-8362CCFA3825}">
      <dgm:prSet/>
      <dgm:spPr/>
      <dgm:t>
        <a:bodyPr/>
        <a:lstStyle/>
        <a:p>
          <a:endParaRPr lang="en-US"/>
        </a:p>
      </dgm:t>
    </dgm:pt>
    <dgm:pt modelId="{365EAE47-25B5-4642-BA6E-0875BD05505B}">
      <dgm:prSet custT="1"/>
      <dgm:spPr/>
      <dgm:t>
        <a:bodyPr/>
        <a:lstStyle/>
        <a:p>
          <a:r>
            <a:rPr lang="en-GB" sz="2000" dirty="0"/>
            <a:t>Memory</a:t>
          </a:r>
          <a:r>
            <a:rPr lang="en-GB" sz="1200" dirty="0"/>
            <a:t> </a:t>
          </a:r>
          <a:endParaRPr lang="en-US" sz="1200" dirty="0"/>
        </a:p>
      </dgm:t>
    </dgm:pt>
    <dgm:pt modelId="{E23320BC-8CC7-4222-BD7B-834E30515DEF}" type="parTrans" cxnId="{945E9089-BF6E-4212-BE7B-EBF17B557BA6}">
      <dgm:prSet/>
      <dgm:spPr/>
      <dgm:t>
        <a:bodyPr/>
        <a:lstStyle/>
        <a:p>
          <a:endParaRPr lang="en-US"/>
        </a:p>
      </dgm:t>
    </dgm:pt>
    <dgm:pt modelId="{B120E105-3E4C-462C-9729-B131BAE8B392}" type="sibTrans" cxnId="{945E9089-BF6E-4212-BE7B-EBF17B557BA6}">
      <dgm:prSet/>
      <dgm:spPr/>
      <dgm:t>
        <a:bodyPr/>
        <a:lstStyle/>
        <a:p>
          <a:endParaRPr lang="en-US"/>
        </a:p>
      </dgm:t>
    </dgm:pt>
    <dgm:pt modelId="{EFBEB6D3-5D34-4992-A18E-8F4DBC621CBC}">
      <dgm:prSet custT="1"/>
      <dgm:spPr/>
      <dgm:t>
        <a:bodyPr/>
        <a:lstStyle/>
        <a:p>
          <a:r>
            <a:rPr lang="en-GB" sz="2000" dirty="0"/>
            <a:t>Appetite </a:t>
          </a:r>
          <a:endParaRPr lang="en-US" sz="2000" dirty="0"/>
        </a:p>
      </dgm:t>
    </dgm:pt>
    <dgm:pt modelId="{83199584-D11B-49C2-9949-823AA98A200C}" type="parTrans" cxnId="{04B1208A-1253-4294-A360-1BBBE50DF4CA}">
      <dgm:prSet/>
      <dgm:spPr/>
      <dgm:t>
        <a:bodyPr/>
        <a:lstStyle/>
        <a:p>
          <a:endParaRPr lang="en-US"/>
        </a:p>
      </dgm:t>
    </dgm:pt>
    <dgm:pt modelId="{54074EC7-9FF5-48AE-9310-6095375C200F}" type="sibTrans" cxnId="{04B1208A-1253-4294-A360-1BBBE50DF4CA}">
      <dgm:prSet/>
      <dgm:spPr/>
      <dgm:t>
        <a:bodyPr/>
        <a:lstStyle/>
        <a:p>
          <a:endParaRPr lang="en-US"/>
        </a:p>
      </dgm:t>
    </dgm:pt>
    <dgm:pt modelId="{FEAF303F-0989-40D7-B246-455F6B17BCCE}">
      <dgm:prSet custT="1"/>
      <dgm:spPr/>
      <dgm:t>
        <a:bodyPr/>
        <a:lstStyle/>
        <a:p>
          <a:r>
            <a:rPr lang="en-GB" sz="2000" dirty="0"/>
            <a:t>Pain </a:t>
          </a:r>
          <a:endParaRPr lang="en-US" sz="2000" dirty="0"/>
        </a:p>
      </dgm:t>
    </dgm:pt>
    <dgm:pt modelId="{6CEFE845-B453-4A16-B6B7-80C3B1FCA8C3}" type="parTrans" cxnId="{0EBA7BB8-8663-434D-AE75-D95B7B5C17E7}">
      <dgm:prSet/>
      <dgm:spPr/>
      <dgm:t>
        <a:bodyPr/>
        <a:lstStyle/>
        <a:p>
          <a:endParaRPr lang="en-US"/>
        </a:p>
      </dgm:t>
    </dgm:pt>
    <dgm:pt modelId="{F1B60EEB-A907-4FAD-A0C8-5BE2692FC067}" type="sibTrans" cxnId="{0EBA7BB8-8663-434D-AE75-D95B7B5C17E7}">
      <dgm:prSet/>
      <dgm:spPr/>
      <dgm:t>
        <a:bodyPr/>
        <a:lstStyle/>
        <a:p>
          <a:endParaRPr lang="en-US"/>
        </a:p>
      </dgm:t>
    </dgm:pt>
    <dgm:pt modelId="{6DD5EB31-66AF-4A06-965C-8154297FD98D}">
      <dgm:prSet custT="1"/>
      <dgm:spPr/>
      <dgm:t>
        <a:bodyPr/>
        <a:lstStyle/>
        <a:p>
          <a:r>
            <a:rPr lang="en-GB" sz="2000" dirty="0"/>
            <a:t>Stress</a:t>
          </a:r>
          <a:r>
            <a:rPr lang="en-GB" sz="1200" dirty="0"/>
            <a:t> </a:t>
          </a:r>
          <a:endParaRPr lang="en-US" sz="1200" dirty="0"/>
        </a:p>
      </dgm:t>
    </dgm:pt>
    <dgm:pt modelId="{D22A251B-97E2-42B7-9D80-DEF15C780F94}" type="parTrans" cxnId="{0A75F8F2-12B6-41F8-8132-54F53E403A08}">
      <dgm:prSet/>
      <dgm:spPr/>
      <dgm:t>
        <a:bodyPr/>
        <a:lstStyle/>
        <a:p>
          <a:endParaRPr lang="en-US"/>
        </a:p>
      </dgm:t>
    </dgm:pt>
    <dgm:pt modelId="{7DAA0FCF-9FA0-4605-949E-904E7A0A7148}" type="sibTrans" cxnId="{0A75F8F2-12B6-41F8-8132-54F53E403A08}">
      <dgm:prSet/>
      <dgm:spPr/>
      <dgm:t>
        <a:bodyPr/>
        <a:lstStyle/>
        <a:p>
          <a:endParaRPr lang="en-US"/>
        </a:p>
      </dgm:t>
    </dgm:pt>
    <dgm:pt modelId="{01859BEA-46A0-4ED2-9940-059A8F7D1DD0}" type="pres">
      <dgm:prSet presAssocID="{290E7EBA-B1C9-4BBD-BBFE-D6DD51DB17C2}" presName="hierChild1" presStyleCnt="0">
        <dgm:presLayoutVars>
          <dgm:orgChart val="1"/>
          <dgm:chPref val="1"/>
          <dgm:dir/>
          <dgm:animOne val="branch"/>
          <dgm:animLvl val="lvl"/>
          <dgm:resizeHandles/>
        </dgm:presLayoutVars>
      </dgm:prSet>
      <dgm:spPr/>
    </dgm:pt>
    <dgm:pt modelId="{66BAEBA0-56BA-434E-A51A-355023AAEB91}" type="pres">
      <dgm:prSet presAssocID="{F8B8170D-CFB5-4C31-B7A1-39119397CB8F}" presName="hierRoot1" presStyleCnt="0">
        <dgm:presLayoutVars>
          <dgm:hierBranch val="init"/>
        </dgm:presLayoutVars>
      </dgm:prSet>
      <dgm:spPr/>
    </dgm:pt>
    <dgm:pt modelId="{A4653C4A-E3CC-4104-8F50-A7B85AE1399A}" type="pres">
      <dgm:prSet presAssocID="{F8B8170D-CFB5-4C31-B7A1-39119397CB8F}" presName="rootComposite1" presStyleCnt="0"/>
      <dgm:spPr/>
    </dgm:pt>
    <dgm:pt modelId="{2B0CA4B7-3E22-4A42-80D8-AE3D7D30AB31}" type="pres">
      <dgm:prSet presAssocID="{F8B8170D-CFB5-4C31-B7A1-39119397CB8F}" presName="rootText1" presStyleLbl="node0" presStyleIdx="0" presStyleCnt="4" custScaleX="103986" custScaleY="132131">
        <dgm:presLayoutVars>
          <dgm:chPref val="3"/>
        </dgm:presLayoutVars>
      </dgm:prSet>
      <dgm:spPr/>
    </dgm:pt>
    <dgm:pt modelId="{82D5479A-D1D6-4327-8E9A-9080D988030D}" type="pres">
      <dgm:prSet presAssocID="{F8B8170D-CFB5-4C31-B7A1-39119397CB8F}" presName="rootConnector1" presStyleLbl="node1" presStyleIdx="0" presStyleCnt="0"/>
      <dgm:spPr/>
    </dgm:pt>
    <dgm:pt modelId="{2930918C-CBE4-45DD-9742-FA044FD5196C}" type="pres">
      <dgm:prSet presAssocID="{F8B8170D-CFB5-4C31-B7A1-39119397CB8F}" presName="hierChild2" presStyleCnt="0"/>
      <dgm:spPr/>
    </dgm:pt>
    <dgm:pt modelId="{9F9E4C45-B976-4C4E-95EF-0AE29DAB2E55}" type="pres">
      <dgm:prSet presAssocID="{F8B8170D-CFB5-4C31-B7A1-39119397CB8F}" presName="hierChild3" presStyleCnt="0"/>
      <dgm:spPr/>
    </dgm:pt>
    <dgm:pt modelId="{2E5FC597-112C-4FE4-9D9A-15C247855394}" type="pres">
      <dgm:prSet presAssocID="{F1900ED9-1954-4BED-AEE2-A5ABB07EC05F}" presName="hierRoot1" presStyleCnt="0">
        <dgm:presLayoutVars>
          <dgm:hierBranch val="init"/>
        </dgm:presLayoutVars>
      </dgm:prSet>
      <dgm:spPr/>
    </dgm:pt>
    <dgm:pt modelId="{99C903E6-1B58-472C-A33B-12EF5A02B83C}" type="pres">
      <dgm:prSet presAssocID="{F1900ED9-1954-4BED-AEE2-A5ABB07EC05F}" presName="rootComposite1" presStyleCnt="0"/>
      <dgm:spPr/>
    </dgm:pt>
    <dgm:pt modelId="{14555B3C-3F11-4405-B704-CACEB7E2B8F4}" type="pres">
      <dgm:prSet presAssocID="{F1900ED9-1954-4BED-AEE2-A5ABB07EC05F}" presName="rootText1" presStyleLbl="node0" presStyleIdx="1" presStyleCnt="4" custScaleX="101733" custScaleY="118986">
        <dgm:presLayoutVars>
          <dgm:chPref val="3"/>
        </dgm:presLayoutVars>
      </dgm:prSet>
      <dgm:spPr/>
    </dgm:pt>
    <dgm:pt modelId="{E9630435-8F32-4C08-8C64-E31BF6E6259B}" type="pres">
      <dgm:prSet presAssocID="{F1900ED9-1954-4BED-AEE2-A5ABB07EC05F}" presName="rootConnector1" presStyleLbl="node1" presStyleIdx="0" presStyleCnt="0"/>
      <dgm:spPr/>
    </dgm:pt>
    <dgm:pt modelId="{50265FD0-FD9A-4C2F-AE55-B545A2540953}" type="pres">
      <dgm:prSet presAssocID="{F1900ED9-1954-4BED-AEE2-A5ABB07EC05F}" presName="hierChild2" presStyleCnt="0"/>
      <dgm:spPr/>
    </dgm:pt>
    <dgm:pt modelId="{1D8EC8B8-2368-4DBD-AF25-4EF5232DB4DB}" type="pres">
      <dgm:prSet presAssocID="{F1900ED9-1954-4BED-AEE2-A5ABB07EC05F}" presName="hierChild3" presStyleCnt="0"/>
      <dgm:spPr/>
    </dgm:pt>
    <dgm:pt modelId="{2ACFEA2A-5BF5-4A19-B242-0AF5E1C95BE0}" type="pres">
      <dgm:prSet presAssocID="{0DDCFB67-D3BC-4D9B-9A08-53150D6AA860}" presName="hierRoot1" presStyleCnt="0">
        <dgm:presLayoutVars>
          <dgm:hierBranch val="init"/>
        </dgm:presLayoutVars>
      </dgm:prSet>
      <dgm:spPr/>
    </dgm:pt>
    <dgm:pt modelId="{8B96DAF4-C01D-4D44-AD46-A94588BB4F81}" type="pres">
      <dgm:prSet presAssocID="{0DDCFB67-D3BC-4D9B-9A08-53150D6AA860}" presName="rootComposite1" presStyleCnt="0"/>
      <dgm:spPr/>
    </dgm:pt>
    <dgm:pt modelId="{7CAB6348-C08F-412B-9877-548BB4BB614C}" type="pres">
      <dgm:prSet presAssocID="{0DDCFB67-D3BC-4D9B-9A08-53150D6AA860}" presName="rootText1" presStyleLbl="node0" presStyleIdx="2" presStyleCnt="4" custScaleX="104088" custScaleY="122235">
        <dgm:presLayoutVars>
          <dgm:chPref val="3"/>
        </dgm:presLayoutVars>
      </dgm:prSet>
      <dgm:spPr/>
    </dgm:pt>
    <dgm:pt modelId="{FE81CA38-EEB6-41FF-B40D-54D0EF7DBEE3}" type="pres">
      <dgm:prSet presAssocID="{0DDCFB67-D3BC-4D9B-9A08-53150D6AA860}" presName="rootConnector1" presStyleLbl="node1" presStyleIdx="0" presStyleCnt="0"/>
      <dgm:spPr/>
    </dgm:pt>
    <dgm:pt modelId="{A4D3ADC6-1E6E-46B3-AD8E-F70C221BBDD8}" type="pres">
      <dgm:prSet presAssocID="{0DDCFB67-D3BC-4D9B-9A08-53150D6AA860}" presName="hierChild2" presStyleCnt="0"/>
      <dgm:spPr/>
    </dgm:pt>
    <dgm:pt modelId="{69AF9D7A-6CC4-4A65-BEA9-80801CD13442}" type="pres">
      <dgm:prSet presAssocID="{0DDCFB67-D3BC-4D9B-9A08-53150D6AA860}" presName="hierChild3" presStyleCnt="0"/>
      <dgm:spPr/>
    </dgm:pt>
    <dgm:pt modelId="{96AE5CAA-3959-4C5D-AC01-78A6F542A575}" type="pres">
      <dgm:prSet presAssocID="{15550EF8-26F3-4901-93C2-4271AF0F8931}" presName="hierRoot1" presStyleCnt="0">
        <dgm:presLayoutVars>
          <dgm:hierBranch val="init"/>
        </dgm:presLayoutVars>
      </dgm:prSet>
      <dgm:spPr/>
    </dgm:pt>
    <dgm:pt modelId="{FC72A71F-8852-4CFA-B08A-5F06D646E902}" type="pres">
      <dgm:prSet presAssocID="{15550EF8-26F3-4901-93C2-4271AF0F8931}" presName="rootComposite1" presStyleCnt="0"/>
      <dgm:spPr/>
    </dgm:pt>
    <dgm:pt modelId="{CBF8386D-D1C3-4E69-8196-293F5D2EB63E}" type="pres">
      <dgm:prSet presAssocID="{15550EF8-26F3-4901-93C2-4271AF0F8931}" presName="rootText1" presStyleLbl="node0" presStyleIdx="3" presStyleCnt="4" custScaleX="104613" custScaleY="120334">
        <dgm:presLayoutVars>
          <dgm:chPref val="3"/>
        </dgm:presLayoutVars>
      </dgm:prSet>
      <dgm:spPr/>
    </dgm:pt>
    <dgm:pt modelId="{6F40BE4D-EA08-4775-8E75-426134709A87}" type="pres">
      <dgm:prSet presAssocID="{15550EF8-26F3-4901-93C2-4271AF0F8931}" presName="rootConnector1" presStyleLbl="node1" presStyleIdx="0" presStyleCnt="0"/>
      <dgm:spPr/>
    </dgm:pt>
    <dgm:pt modelId="{61B8AE26-47DB-4B1C-8AFD-A011A5331447}" type="pres">
      <dgm:prSet presAssocID="{15550EF8-26F3-4901-93C2-4271AF0F8931}" presName="hierChild2" presStyleCnt="0"/>
      <dgm:spPr/>
    </dgm:pt>
    <dgm:pt modelId="{8FF74358-AEDE-4024-8114-F67B87E66E77}" type="pres">
      <dgm:prSet presAssocID="{4A3A0ED2-E07F-4AA3-AE05-2A88E911CD31}" presName="Name64" presStyleLbl="parChTrans1D2" presStyleIdx="0" presStyleCnt="5"/>
      <dgm:spPr/>
    </dgm:pt>
    <dgm:pt modelId="{D4D80F9A-502E-47FC-8388-E8E4DDD99700}" type="pres">
      <dgm:prSet presAssocID="{EE3EEF93-CE09-4AE1-A773-DBE084538216}" presName="hierRoot2" presStyleCnt="0">
        <dgm:presLayoutVars>
          <dgm:hierBranch val="init"/>
        </dgm:presLayoutVars>
      </dgm:prSet>
      <dgm:spPr/>
    </dgm:pt>
    <dgm:pt modelId="{67843A0E-E507-40FE-81CA-3B275C83B9C9}" type="pres">
      <dgm:prSet presAssocID="{EE3EEF93-CE09-4AE1-A773-DBE084538216}" presName="rootComposite" presStyleCnt="0"/>
      <dgm:spPr/>
    </dgm:pt>
    <dgm:pt modelId="{734E6EEB-0078-4261-8F77-449FCC9F9686}" type="pres">
      <dgm:prSet presAssocID="{EE3EEF93-CE09-4AE1-A773-DBE084538216}" presName="rootText" presStyleLbl="node2" presStyleIdx="0" presStyleCnt="5">
        <dgm:presLayoutVars>
          <dgm:chPref val="3"/>
        </dgm:presLayoutVars>
      </dgm:prSet>
      <dgm:spPr/>
    </dgm:pt>
    <dgm:pt modelId="{5F0563A0-87D5-4C52-9012-B177AF31AAFE}" type="pres">
      <dgm:prSet presAssocID="{EE3EEF93-CE09-4AE1-A773-DBE084538216}" presName="rootConnector" presStyleLbl="node2" presStyleIdx="0" presStyleCnt="5"/>
      <dgm:spPr/>
    </dgm:pt>
    <dgm:pt modelId="{474FFB49-E9E8-4C29-B4A5-C9E06DA93C5B}" type="pres">
      <dgm:prSet presAssocID="{EE3EEF93-CE09-4AE1-A773-DBE084538216}" presName="hierChild4" presStyleCnt="0"/>
      <dgm:spPr/>
    </dgm:pt>
    <dgm:pt modelId="{3C7B1B30-E1D6-41E5-BAB4-819AFB952024}" type="pres">
      <dgm:prSet presAssocID="{EE3EEF93-CE09-4AE1-A773-DBE084538216}" presName="hierChild5" presStyleCnt="0"/>
      <dgm:spPr/>
    </dgm:pt>
    <dgm:pt modelId="{81D35D96-C729-4B48-B81C-DACC8D67DE39}" type="pres">
      <dgm:prSet presAssocID="{E23320BC-8CC7-4222-BD7B-834E30515DEF}" presName="Name64" presStyleLbl="parChTrans1D2" presStyleIdx="1" presStyleCnt="5"/>
      <dgm:spPr/>
    </dgm:pt>
    <dgm:pt modelId="{9FC8059E-4AF3-43CC-8E66-2478A06FC449}" type="pres">
      <dgm:prSet presAssocID="{365EAE47-25B5-4642-BA6E-0875BD05505B}" presName="hierRoot2" presStyleCnt="0">
        <dgm:presLayoutVars>
          <dgm:hierBranch val="init"/>
        </dgm:presLayoutVars>
      </dgm:prSet>
      <dgm:spPr/>
    </dgm:pt>
    <dgm:pt modelId="{656ACB5F-7FB2-4B15-A3CE-E68200A448DE}" type="pres">
      <dgm:prSet presAssocID="{365EAE47-25B5-4642-BA6E-0875BD05505B}" presName="rootComposite" presStyleCnt="0"/>
      <dgm:spPr/>
    </dgm:pt>
    <dgm:pt modelId="{2B952C06-6C8B-4353-A601-81280866DA0A}" type="pres">
      <dgm:prSet presAssocID="{365EAE47-25B5-4642-BA6E-0875BD05505B}" presName="rootText" presStyleLbl="node2" presStyleIdx="1" presStyleCnt="5">
        <dgm:presLayoutVars>
          <dgm:chPref val="3"/>
        </dgm:presLayoutVars>
      </dgm:prSet>
      <dgm:spPr/>
    </dgm:pt>
    <dgm:pt modelId="{BB5D0368-2EDA-4905-B75B-D1C5018D4873}" type="pres">
      <dgm:prSet presAssocID="{365EAE47-25B5-4642-BA6E-0875BD05505B}" presName="rootConnector" presStyleLbl="node2" presStyleIdx="1" presStyleCnt="5"/>
      <dgm:spPr/>
    </dgm:pt>
    <dgm:pt modelId="{3386EBD5-BBE4-436A-9743-3A6C211CA8DB}" type="pres">
      <dgm:prSet presAssocID="{365EAE47-25B5-4642-BA6E-0875BD05505B}" presName="hierChild4" presStyleCnt="0"/>
      <dgm:spPr/>
    </dgm:pt>
    <dgm:pt modelId="{75AC5640-6A95-4B01-AD0B-0EBA3B2E55E5}" type="pres">
      <dgm:prSet presAssocID="{365EAE47-25B5-4642-BA6E-0875BD05505B}" presName="hierChild5" presStyleCnt="0"/>
      <dgm:spPr/>
    </dgm:pt>
    <dgm:pt modelId="{241ABF73-42A4-4EAB-86FC-8341E15022CD}" type="pres">
      <dgm:prSet presAssocID="{83199584-D11B-49C2-9949-823AA98A200C}" presName="Name64" presStyleLbl="parChTrans1D2" presStyleIdx="2" presStyleCnt="5"/>
      <dgm:spPr/>
    </dgm:pt>
    <dgm:pt modelId="{CC1D1ACA-2C64-434E-9CED-50DC059ED616}" type="pres">
      <dgm:prSet presAssocID="{EFBEB6D3-5D34-4992-A18E-8F4DBC621CBC}" presName="hierRoot2" presStyleCnt="0">
        <dgm:presLayoutVars>
          <dgm:hierBranch val="init"/>
        </dgm:presLayoutVars>
      </dgm:prSet>
      <dgm:spPr/>
    </dgm:pt>
    <dgm:pt modelId="{6FF43A92-0960-430D-9190-2326269A5DEB}" type="pres">
      <dgm:prSet presAssocID="{EFBEB6D3-5D34-4992-A18E-8F4DBC621CBC}" presName="rootComposite" presStyleCnt="0"/>
      <dgm:spPr/>
    </dgm:pt>
    <dgm:pt modelId="{3AF09B2A-016F-4932-9510-F55AAB79CA6B}" type="pres">
      <dgm:prSet presAssocID="{EFBEB6D3-5D34-4992-A18E-8F4DBC621CBC}" presName="rootText" presStyleLbl="node2" presStyleIdx="2" presStyleCnt="5">
        <dgm:presLayoutVars>
          <dgm:chPref val="3"/>
        </dgm:presLayoutVars>
      </dgm:prSet>
      <dgm:spPr/>
    </dgm:pt>
    <dgm:pt modelId="{0F9F2926-61C5-4C4E-BF8D-4E02A68527AF}" type="pres">
      <dgm:prSet presAssocID="{EFBEB6D3-5D34-4992-A18E-8F4DBC621CBC}" presName="rootConnector" presStyleLbl="node2" presStyleIdx="2" presStyleCnt="5"/>
      <dgm:spPr/>
    </dgm:pt>
    <dgm:pt modelId="{DAC3D305-932C-4E31-A522-222FBD5AC66F}" type="pres">
      <dgm:prSet presAssocID="{EFBEB6D3-5D34-4992-A18E-8F4DBC621CBC}" presName="hierChild4" presStyleCnt="0"/>
      <dgm:spPr/>
    </dgm:pt>
    <dgm:pt modelId="{398A4A72-DA1E-4FF6-A143-EA15C582A359}" type="pres">
      <dgm:prSet presAssocID="{EFBEB6D3-5D34-4992-A18E-8F4DBC621CBC}" presName="hierChild5" presStyleCnt="0"/>
      <dgm:spPr/>
    </dgm:pt>
    <dgm:pt modelId="{F207400D-F9E8-4D6C-BAFD-7610B5C3D752}" type="pres">
      <dgm:prSet presAssocID="{6CEFE845-B453-4A16-B6B7-80C3B1FCA8C3}" presName="Name64" presStyleLbl="parChTrans1D2" presStyleIdx="3" presStyleCnt="5"/>
      <dgm:spPr/>
    </dgm:pt>
    <dgm:pt modelId="{B9207EEE-A1D1-4AD1-8124-66E18C24C951}" type="pres">
      <dgm:prSet presAssocID="{FEAF303F-0989-40D7-B246-455F6B17BCCE}" presName="hierRoot2" presStyleCnt="0">
        <dgm:presLayoutVars>
          <dgm:hierBranch val="init"/>
        </dgm:presLayoutVars>
      </dgm:prSet>
      <dgm:spPr/>
    </dgm:pt>
    <dgm:pt modelId="{39CAB186-6022-4389-A23D-F371942B250F}" type="pres">
      <dgm:prSet presAssocID="{FEAF303F-0989-40D7-B246-455F6B17BCCE}" presName="rootComposite" presStyleCnt="0"/>
      <dgm:spPr/>
    </dgm:pt>
    <dgm:pt modelId="{B2C5BA5B-1ADD-48E1-A555-E5498E08B7D7}" type="pres">
      <dgm:prSet presAssocID="{FEAF303F-0989-40D7-B246-455F6B17BCCE}" presName="rootText" presStyleLbl="node2" presStyleIdx="3" presStyleCnt="5">
        <dgm:presLayoutVars>
          <dgm:chPref val="3"/>
        </dgm:presLayoutVars>
      </dgm:prSet>
      <dgm:spPr/>
    </dgm:pt>
    <dgm:pt modelId="{61B0BC62-03B5-41AD-B828-1D7B50056D07}" type="pres">
      <dgm:prSet presAssocID="{FEAF303F-0989-40D7-B246-455F6B17BCCE}" presName="rootConnector" presStyleLbl="node2" presStyleIdx="3" presStyleCnt="5"/>
      <dgm:spPr/>
    </dgm:pt>
    <dgm:pt modelId="{4FD9A8E8-58B6-4092-AF92-3F356660F890}" type="pres">
      <dgm:prSet presAssocID="{FEAF303F-0989-40D7-B246-455F6B17BCCE}" presName="hierChild4" presStyleCnt="0"/>
      <dgm:spPr/>
    </dgm:pt>
    <dgm:pt modelId="{139BA6AA-B293-45D0-8CCF-8684125F1D4E}" type="pres">
      <dgm:prSet presAssocID="{FEAF303F-0989-40D7-B246-455F6B17BCCE}" presName="hierChild5" presStyleCnt="0"/>
      <dgm:spPr/>
    </dgm:pt>
    <dgm:pt modelId="{1BDC72A9-ACD1-4073-A8D3-9A6F05B19B96}" type="pres">
      <dgm:prSet presAssocID="{D22A251B-97E2-42B7-9D80-DEF15C780F94}" presName="Name64" presStyleLbl="parChTrans1D2" presStyleIdx="4" presStyleCnt="5"/>
      <dgm:spPr/>
    </dgm:pt>
    <dgm:pt modelId="{119CA8E6-7452-43A3-A867-4BA2501EF72B}" type="pres">
      <dgm:prSet presAssocID="{6DD5EB31-66AF-4A06-965C-8154297FD98D}" presName="hierRoot2" presStyleCnt="0">
        <dgm:presLayoutVars>
          <dgm:hierBranch val="init"/>
        </dgm:presLayoutVars>
      </dgm:prSet>
      <dgm:spPr/>
    </dgm:pt>
    <dgm:pt modelId="{11CCA7EA-E9C0-4F08-8BE1-AD73A8DB7F2E}" type="pres">
      <dgm:prSet presAssocID="{6DD5EB31-66AF-4A06-965C-8154297FD98D}" presName="rootComposite" presStyleCnt="0"/>
      <dgm:spPr/>
    </dgm:pt>
    <dgm:pt modelId="{18964265-F77D-4DD6-A0BA-B58D2CCD33BD}" type="pres">
      <dgm:prSet presAssocID="{6DD5EB31-66AF-4A06-965C-8154297FD98D}" presName="rootText" presStyleLbl="node2" presStyleIdx="4" presStyleCnt="5">
        <dgm:presLayoutVars>
          <dgm:chPref val="3"/>
        </dgm:presLayoutVars>
      </dgm:prSet>
      <dgm:spPr/>
    </dgm:pt>
    <dgm:pt modelId="{70424E91-D54F-41D0-BDDD-CBCB72C0AB9A}" type="pres">
      <dgm:prSet presAssocID="{6DD5EB31-66AF-4A06-965C-8154297FD98D}" presName="rootConnector" presStyleLbl="node2" presStyleIdx="4" presStyleCnt="5"/>
      <dgm:spPr/>
    </dgm:pt>
    <dgm:pt modelId="{00DF35EC-9833-400A-AD7F-DB9711BEFEF8}" type="pres">
      <dgm:prSet presAssocID="{6DD5EB31-66AF-4A06-965C-8154297FD98D}" presName="hierChild4" presStyleCnt="0"/>
      <dgm:spPr/>
    </dgm:pt>
    <dgm:pt modelId="{194BC851-1280-47FB-ABCD-D0D66A4860C1}" type="pres">
      <dgm:prSet presAssocID="{6DD5EB31-66AF-4A06-965C-8154297FD98D}" presName="hierChild5" presStyleCnt="0"/>
      <dgm:spPr/>
    </dgm:pt>
    <dgm:pt modelId="{BC2BE593-9FAC-4406-964D-832F353627FD}" type="pres">
      <dgm:prSet presAssocID="{15550EF8-26F3-4901-93C2-4271AF0F8931}" presName="hierChild3" presStyleCnt="0"/>
      <dgm:spPr/>
    </dgm:pt>
  </dgm:ptLst>
  <dgm:cxnLst>
    <dgm:cxn modelId="{E310750F-51D3-45C5-A30A-DAD4781E459F}" type="presOf" srcId="{15550EF8-26F3-4901-93C2-4271AF0F8931}" destId="{CBF8386D-D1C3-4E69-8196-293F5D2EB63E}" srcOrd="0" destOrd="0" presId="urn:microsoft.com/office/officeart/2009/3/layout/HorizontalOrganizationChart"/>
    <dgm:cxn modelId="{5B26E90F-C0A6-4D10-AFDD-D19F2E36CE1B}" type="presOf" srcId="{EFBEB6D3-5D34-4992-A18E-8F4DBC621CBC}" destId="{3AF09B2A-016F-4932-9510-F55AAB79CA6B}" srcOrd="0" destOrd="0" presId="urn:microsoft.com/office/officeart/2009/3/layout/HorizontalOrganizationChart"/>
    <dgm:cxn modelId="{EA782812-B600-424A-9780-6BE95F03C972}" type="presOf" srcId="{6DD5EB31-66AF-4A06-965C-8154297FD98D}" destId="{18964265-F77D-4DD6-A0BA-B58D2CCD33BD}" srcOrd="0" destOrd="0" presId="urn:microsoft.com/office/officeart/2009/3/layout/HorizontalOrganizationChart"/>
    <dgm:cxn modelId="{AFDBFD12-4EF3-4EB1-960A-DC6027647AC3}" type="presOf" srcId="{EE3EEF93-CE09-4AE1-A773-DBE084538216}" destId="{5F0563A0-87D5-4C52-9012-B177AF31AAFE}" srcOrd="1" destOrd="0" presId="urn:microsoft.com/office/officeart/2009/3/layout/HorizontalOrganizationChart"/>
    <dgm:cxn modelId="{41E11F13-98CA-4BBB-A905-3F5EFFCE735F}" type="presOf" srcId="{6CEFE845-B453-4A16-B6B7-80C3B1FCA8C3}" destId="{F207400D-F9E8-4D6C-BAFD-7610B5C3D752}" srcOrd="0" destOrd="0" presId="urn:microsoft.com/office/officeart/2009/3/layout/HorizontalOrganizationChart"/>
    <dgm:cxn modelId="{06A5B518-9C19-44E4-AF71-0E415AF50A68}" type="presOf" srcId="{E23320BC-8CC7-4222-BD7B-834E30515DEF}" destId="{81D35D96-C729-4B48-B81C-DACC8D67DE39}" srcOrd="0" destOrd="0" presId="urn:microsoft.com/office/officeart/2009/3/layout/HorizontalOrganizationChart"/>
    <dgm:cxn modelId="{5869DA1C-1972-4860-A573-586987749359}" type="presOf" srcId="{0DDCFB67-D3BC-4D9B-9A08-53150D6AA860}" destId="{7CAB6348-C08F-412B-9877-548BB4BB614C}" srcOrd="0" destOrd="0" presId="urn:microsoft.com/office/officeart/2009/3/layout/HorizontalOrganizationChart"/>
    <dgm:cxn modelId="{4242BB20-9857-4A9B-BF03-3803E23F79E6}" type="presOf" srcId="{365EAE47-25B5-4642-BA6E-0875BD05505B}" destId="{2B952C06-6C8B-4353-A601-81280866DA0A}" srcOrd="0" destOrd="0" presId="urn:microsoft.com/office/officeart/2009/3/layout/HorizontalOrganizationChart"/>
    <dgm:cxn modelId="{55367231-2512-432B-BC02-9AEE2F12469A}" type="presOf" srcId="{F1900ED9-1954-4BED-AEE2-A5ABB07EC05F}" destId="{E9630435-8F32-4C08-8C64-E31BF6E6259B}" srcOrd="1" destOrd="0" presId="urn:microsoft.com/office/officeart/2009/3/layout/HorizontalOrganizationChart"/>
    <dgm:cxn modelId="{986EDA3C-DA30-4570-B70C-1D82BF290529}" type="presOf" srcId="{290E7EBA-B1C9-4BBD-BBFE-D6DD51DB17C2}" destId="{01859BEA-46A0-4ED2-9940-059A8F7D1DD0}" srcOrd="0" destOrd="0" presId="urn:microsoft.com/office/officeart/2009/3/layout/HorizontalOrganizationChart"/>
    <dgm:cxn modelId="{C9CC8A3D-C604-4576-BFBD-8362CCFA3825}" srcId="{15550EF8-26F3-4901-93C2-4271AF0F8931}" destId="{EE3EEF93-CE09-4AE1-A773-DBE084538216}" srcOrd="0" destOrd="0" parTransId="{4A3A0ED2-E07F-4AA3-AE05-2A88E911CD31}" sibTransId="{A48C8FD9-A260-4E87-AC58-BC4A4E42E634}"/>
    <dgm:cxn modelId="{06C48041-3A53-4818-9653-05FD5AACB524}" type="presOf" srcId="{83199584-D11B-49C2-9949-823AA98A200C}" destId="{241ABF73-42A4-4EAB-86FC-8341E15022CD}" srcOrd="0" destOrd="0" presId="urn:microsoft.com/office/officeart/2009/3/layout/HorizontalOrganizationChart"/>
    <dgm:cxn modelId="{61430768-4B58-4CF8-8E96-814712FC9A54}" type="presOf" srcId="{EFBEB6D3-5D34-4992-A18E-8F4DBC621CBC}" destId="{0F9F2926-61C5-4C4E-BF8D-4E02A68527AF}" srcOrd="1" destOrd="0" presId="urn:microsoft.com/office/officeart/2009/3/layout/HorizontalOrganizationChart"/>
    <dgm:cxn modelId="{B287776E-E346-4882-BF1E-A5F80E8C0ADD}" type="presOf" srcId="{F8B8170D-CFB5-4C31-B7A1-39119397CB8F}" destId="{82D5479A-D1D6-4327-8E9A-9080D988030D}" srcOrd="1" destOrd="0" presId="urn:microsoft.com/office/officeart/2009/3/layout/HorizontalOrganizationChart"/>
    <dgm:cxn modelId="{390C4871-EF8F-4F26-847D-FEFDD43FC83A}" type="presOf" srcId="{EE3EEF93-CE09-4AE1-A773-DBE084538216}" destId="{734E6EEB-0078-4261-8F77-449FCC9F9686}" srcOrd="0" destOrd="0" presId="urn:microsoft.com/office/officeart/2009/3/layout/HorizontalOrganizationChart"/>
    <dgm:cxn modelId="{C9183275-2A17-45C2-A903-23EB458E0A4D}" srcId="{290E7EBA-B1C9-4BBD-BBFE-D6DD51DB17C2}" destId="{F1900ED9-1954-4BED-AEE2-A5ABB07EC05F}" srcOrd="1" destOrd="0" parTransId="{DA371D50-0BA5-479C-B53D-52376DA8B06C}" sibTransId="{68765ADF-8D02-4AF7-A661-4AC0F2BDFE6B}"/>
    <dgm:cxn modelId="{97E58357-9CA6-4020-94C8-6B529DB3FCB2}" type="presOf" srcId="{FEAF303F-0989-40D7-B246-455F6B17BCCE}" destId="{61B0BC62-03B5-41AD-B828-1D7B50056D07}" srcOrd="1" destOrd="0" presId="urn:microsoft.com/office/officeart/2009/3/layout/HorizontalOrganizationChart"/>
    <dgm:cxn modelId="{7AC28A78-C43B-442D-9E30-34B5995F79E1}" type="presOf" srcId="{365EAE47-25B5-4642-BA6E-0875BD05505B}" destId="{BB5D0368-2EDA-4905-B75B-D1C5018D4873}" srcOrd="1" destOrd="0" presId="urn:microsoft.com/office/officeart/2009/3/layout/HorizontalOrganizationChart"/>
    <dgm:cxn modelId="{1C81A378-1D89-4F96-8C88-FD2FB4454FA9}" srcId="{290E7EBA-B1C9-4BBD-BBFE-D6DD51DB17C2}" destId="{F8B8170D-CFB5-4C31-B7A1-39119397CB8F}" srcOrd="0" destOrd="0" parTransId="{66EC07EA-60EE-48BE-84EB-501E7D40C30A}" sibTransId="{5F58BA8F-E9F9-4426-B79A-4141EFC38EAF}"/>
    <dgm:cxn modelId="{BE2C9D7A-391F-48CE-9513-87A61301907B}" srcId="{290E7EBA-B1C9-4BBD-BBFE-D6DD51DB17C2}" destId="{15550EF8-26F3-4901-93C2-4271AF0F8931}" srcOrd="3" destOrd="0" parTransId="{B153C9D7-7F39-4E35-8A9D-0EA19A2AA2D4}" sibTransId="{CAC9DAE4-CDA7-4A83-853F-9A78A411C4BB}"/>
    <dgm:cxn modelId="{945E9089-BF6E-4212-BE7B-EBF17B557BA6}" srcId="{15550EF8-26F3-4901-93C2-4271AF0F8931}" destId="{365EAE47-25B5-4642-BA6E-0875BD05505B}" srcOrd="1" destOrd="0" parTransId="{E23320BC-8CC7-4222-BD7B-834E30515DEF}" sibTransId="{B120E105-3E4C-462C-9729-B131BAE8B392}"/>
    <dgm:cxn modelId="{04B1208A-1253-4294-A360-1BBBE50DF4CA}" srcId="{15550EF8-26F3-4901-93C2-4271AF0F8931}" destId="{EFBEB6D3-5D34-4992-A18E-8F4DBC621CBC}" srcOrd="2" destOrd="0" parTransId="{83199584-D11B-49C2-9949-823AA98A200C}" sibTransId="{54074EC7-9FF5-48AE-9310-6095375C200F}"/>
    <dgm:cxn modelId="{A1486A8F-237D-42C1-9FB9-A5D326AB267E}" type="presOf" srcId="{D22A251B-97E2-42B7-9D80-DEF15C780F94}" destId="{1BDC72A9-ACD1-4073-A8D3-9A6F05B19B96}" srcOrd="0" destOrd="0" presId="urn:microsoft.com/office/officeart/2009/3/layout/HorizontalOrganizationChart"/>
    <dgm:cxn modelId="{3DA5AAB4-405D-4E55-BDD5-DADE71480D7F}" type="presOf" srcId="{F1900ED9-1954-4BED-AEE2-A5ABB07EC05F}" destId="{14555B3C-3F11-4405-B704-CACEB7E2B8F4}" srcOrd="0" destOrd="0" presId="urn:microsoft.com/office/officeart/2009/3/layout/HorizontalOrganizationChart"/>
    <dgm:cxn modelId="{0EBA7BB8-8663-434D-AE75-D95B7B5C17E7}" srcId="{15550EF8-26F3-4901-93C2-4271AF0F8931}" destId="{FEAF303F-0989-40D7-B246-455F6B17BCCE}" srcOrd="3" destOrd="0" parTransId="{6CEFE845-B453-4A16-B6B7-80C3B1FCA8C3}" sibTransId="{F1B60EEB-A907-4FAD-A0C8-5BE2692FC067}"/>
    <dgm:cxn modelId="{C5D8FCC2-2077-4660-B018-04253E48F405}" type="presOf" srcId="{FEAF303F-0989-40D7-B246-455F6B17BCCE}" destId="{B2C5BA5B-1ADD-48E1-A555-E5498E08B7D7}" srcOrd="0" destOrd="0" presId="urn:microsoft.com/office/officeart/2009/3/layout/HorizontalOrganizationChart"/>
    <dgm:cxn modelId="{78676DC4-FF64-4094-A1A2-52F5EC0D61FE}" type="presOf" srcId="{4A3A0ED2-E07F-4AA3-AE05-2A88E911CD31}" destId="{8FF74358-AEDE-4024-8114-F67B87E66E77}" srcOrd="0" destOrd="0" presId="urn:microsoft.com/office/officeart/2009/3/layout/HorizontalOrganizationChart"/>
    <dgm:cxn modelId="{F6F321CA-83C4-452E-8F98-64E3A235B8AA}" type="presOf" srcId="{F8B8170D-CFB5-4C31-B7A1-39119397CB8F}" destId="{2B0CA4B7-3E22-4A42-80D8-AE3D7D30AB31}" srcOrd="0" destOrd="0" presId="urn:microsoft.com/office/officeart/2009/3/layout/HorizontalOrganizationChart"/>
    <dgm:cxn modelId="{FA70F2DF-07EF-45BE-8017-DB9D0DB00A41}" type="presOf" srcId="{0DDCFB67-D3BC-4D9B-9A08-53150D6AA860}" destId="{FE81CA38-EEB6-41FF-B40D-54D0EF7DBEE3}" srcOrd="1" destOrd="0" presId="urn:microsoft.com/office/officeart/2009/3/layout/HorizontalOrganizationChart"/>
    <dgm:cxn modelId="{27397BE3-53BF-4265-800F-249535BE5AC6}" type="presOf" srcId="{6DD5EB31-66AF-4A06-965C-8154297FD98D}" destId="{70424E91-D54F-41D0-BDDD-CBCB72C0AB9A}" srcOrd="1" destOrd="0" presId="urn:microsoft.com/office/officeart/2009/3/layout/HorizontalOrganizationChart"/>
    <dgm:cxn modelId="{87D4DEEC-7C68-46CC-9A76-74AA5D9EB1FB}" srcId="{290E7EBA-B1C9-4BBD-BBFE-D6DD51DB17C2}" destId="{0DDCFB67-D3BC-4D9B-9A08-53150D6AA860}" srcOrd="2" destOrd="0" parTransId="{7BDAE71A-7FAB-4F1F-841A-9184687ECD04}" sibTransId="{F63F2FC7-8D46-4E8C-90D1-45258C4462D6}"/>
    <dgm:cxn modelId="{0A75F8F2-12B6-41F8-8132-54F53E403A08}" srcId="{15550EF8-26F3-4901-93C2-4271AF0F8931}" destId="{6DD5EB31-66AF-4A06-965C-8154297FD98D}" srcOrd="4" destOrd="0" parTransId="{D22A251B-97E2-42B7-9D80-DEF15C780F94}" sibTransId="{7DAA0FCF-9FA0-4605-949E-904E7A0A7148}"/>
    <dgm:cxn modelId="{AF0514FB-60E5-4D31-A57C-8748B88886DD}" type="presOf" srcId="{15550EF8-26F3-4901-93C2-4271AF0F8931}" destId="{6F40BE4D-EA08-4775-8E75-426134709A87}" srcOrd="1" destOrd="0" presId="urn:microsoft.com/office/officeart/2009/3/layout/HorizontalOrganizationChart"/>
    <dgm:cxn modelId="{DFE0D25E-7BFE-405C-8DAF-EA9E2633B456}" type="presParOf" srcId="{01859BEA-46A0-4ED2-9940-059A8F7D1DD0}" destId="{66BAEBA0-56BA-434E-A51A-355023AAEB91}" srcOrd="0" destOrd="0" presId="urn:microsoft.com/office/officeart/2009/3/layout/HorizontalOrganizationChart"/>
    <dgm:cxn modelId="{E3C071D2-01DC-4E08-91FA-FD241481FB8B}" type="presParOf" srcId="{66BAEBA0-56BA-434E-A51A-355023AAEB91}" destId="{A4653C4A-E3CC-4104-8F50-A7B85AE1399A}" srcOrd="0" destOrd="0" presId="urn:microsoft.com/office/officeart/2009/3/layout/HorizontalOrganizationChart"/>
    <dgm:cxn modelId="{56966096-DC42-4B52-845C-EE898E3D825E}" type="presParOf" srcId="{A4653C4A-E3CC-4104-8F50-A7B85AE1399A}" destId="{2B0CA4B7-3E22-4A42-80D8-AE3D7D30AB31}" srcOrd="0" destOrd="0" presId="urn:microsoft.com/office/officeart/2009/3/layout/HorizontalOrganizationChart"/>
    <dgm:cxn modelId="{C30D908F-FF51-427A-BB9E-BC67B433C558}" type="presParOf" srcId="{A4653C4A-E3CC-4104-8F50-A7B85AE1399A}" destId="{82D5479A-D1D6-4327-8E9A-9080D988030D}" srcOrd="1" destOrd="0" presId="urn:microsoft.com/office/officeart/2009/3/layout/HorizontalOrganizationChart"/>
    <dgm:cxn modelId="{248F7E4F-2007-4D79-92A8-8482C96C01BE}" type="presParOf" srcId="{66BAEBA0-56BA-434E-A51A-355023AAEB91}" destId="{2930918C-CBE4-45DD-9742-FA044FD5196C}" srcOrd="1" destOrd="0" presId="urn:microsoft.com/office/officeart/2009/3/layout/HorizontalOrganizationChart"/>
    <dgm:cxn modelId="{3050DF51-572C-4044-9803-0C8D845163DA}" type="presParOf" srcId="{66BAEBA0-56BA-434E-A51A-355023AAEB91}" destId="{9F9E4C45-B976-4C4E-95EF-0AE29DAB2E55}" srcOrd="2" destOrd="0" presId="urn:microsoft.com/office/officeart/2009/3/layout/HorizontalOrganizationChart"/>
    <dgm:cxn modelId="{1403382A-6D0C-4C6B-AA63-BD4A5C97B057}" type="presParOf" srcId="{01859BEA-46A0-4ED2-9940-059A8F7D1DD0}" destId="{2E5FC597-112C-4FE4-9D9A-15C247855394}" srcOrd="1" destOrd="0" presId="urn:microsoft.com/office/officeart/2009/3/layout/HorizontalOrganizationChart"/>
    <dgm:cxn modelId="{91EB3313-8CA0-40BD-B869-FDDA1B890F3F}" type="presParOf" srcId="{2E5FC597-112C-4FE4-9D9A-15C247855394}" destId="{99C903E6-1B58-472C-A33B-12EF5A02B83C}" srcOrd="0" destOrd="0" presId="urn:microsoft.com/office/officeart/2009/3/layout/HorizontalOrganizationChart"/>
    <dgm:cxn modelId="{7B2194E1-ACFC-4D00-B8A5-8EEE6EF2FEC3}" type="presParOf" srcId="{99C903E6-1B58-472C-A33B-12EF5A02B83C}" destId="{14555B3C-3F11-4405-B704-CACEB7E2B8F4}" srcOrd="0" destOrd="0" presId="urn:microsoft.com/office/officeart/2009/3/layout/HorizontalOrganizationChart"/>
    <dgm:cxn modelId="{57A61BA7-66A7-4D99-93AC-87502B05CC37}" type="presParOf" srcId="{99C903E6-1B58-472C-A33B-12EF5A02B83C}" destId="{E9630435-8F32-4C08-8C64-E31BF6E6259B}" srcOrd="1" destOrd="0" presId="urn:microsoft.com/office/officeart/2009/3/layout/HorizontalOrganizationChart"/>
    <dgm:cxn modelId="{CD4C4757-2903-433B-8CC7-E19B6597237E}" type="presParOf" srcId="{2E5FC597-112C-4FE4-9D9A-15C247855394}" destId="{50265FD0-FD9A-4C2F-AE55-B545A2540953}" srcOrd="1" destOrd="0" presId="urn:microsoft.com/office/officeart/2009/3/layout/HorizontalOrganizationChart"/>
    <dgm:cxn modelId="{E5AD0AA6-B0BD-485C-A8F3-5D00D91AC696}" type="presParOf" srcId="{2E5FC597-112C-4FE4-9D9A-15C247855394}" destId="{1D8EC8B8-2368-4DBD-AF25-4EF5232DB4DB}" srcOrd="2" destOrd="0" presId="urn:microsoft.com/office/officeart/2009/3/layout/HorizontalOrganizationChart"/>
    <dgm:cxn modelId="{BA0613E4-25AC-4D6D-A1EE-A89F3C7A81EB}" type="presParOf" srcId="{01859BEA-46A0-4ED2-9940-059A8F7D1DD0}" destId="{2ACFEA2A-5BF5-4A19-B242-0AF5E1C95BE0}" srcOrd="2" destOrd="0" presId="urn:microsoft.com/office/officeart/2009/3/layout/HorizontalOrganizationChart"/>
    <dgm:cxn modelId="{EA197FCA-CB4D-4700-85EE-FD310A76F589}" type="presParOf" srcId="{2ACFEA2A-5BF5-4A19-B242-0AF5E1C95BE0}" destId="{8B96DAF4-C01D-4D44-AD46-A94588BB4F81}" srcOrd="0" destOrd="0" presId="urn:microsoft.com/office/officeart/2009/3/layout/HorizontalOrganizationChart"/>
    <dgm:cxn modelId="{309BA8E7-F521-4A00-8B59-C4F20AD2A448}" type="presParOf" srcId="{8B96DAF4-C01D-4D44-AD46-A94588BB4F81}" destId="{7CAB6348-C08F-412B-9877-548BB4BB614C}" srcOrd="0" destOrd="0" presId="urn:microsoft.com/office/officeart/2009/3/layout/HorizontalOrganizationChart"/>
    <dgm:cxn modelId="{7D87232D-A8C4-499C-B8C7-F058E582AEEA}" type="presParOf" srcId="{8B96DAF4-C01D-4D44-AD46-A94588BB4F81}" destId="{FE81CA38-EEB6-41FF-B40D-54D0EF7DBEE3}" srcOrd="1" destOrd="0" presId="urn:microsoft.com/office/officeart/2009/3/layout/HorizontalOrganizationChart"/>
    <dgm:cxn modelId="{231C3F08-1F04-4576-9D01-29133BDB428E}" type="presParOf" srcId="{2ACFEA2A-5BF5-4A19-B242-0AF5E1C95BE0}" destId="{A4D3ADC6-1E6E-46B3-AD8E-F70C221BBDD8}" srcOrd="1" destOrd="0" presId="urn:microsoft.com/office/officeart/2009/3/layout/HorizontalOrganizationChart"/>
    <dgm:cxn modelId="{2D4E6EB8-F270-40DC-95EE-7211204D4360}" type="presParOf" srcId="{2ACFEA2A-5BF5-4A19-B242-0AF5E1C95BE0}" destId="{69AF9D7A-6CC4-4A65-BEA9-80801CD13442}" srcOrd="2" destOrd="0" presId="urn:microsoft.com/office/officeart/2009/3/layout/HorizontalOrganizationChart"/>
    <dgm:cxn modelId="{9E7B0418-0250-41FC-A1F6-22A89D7B53E1}" type="presParOf" srcId="{01859BEA-46A0-4ED2-9940-059A8F7D1DD0}" destId="{96AE5CAA-3959-4C5D-AC01-78A6F542A575}" srcOrd="3" destOrd="0" presId="urn:microsoft.com/office/officeart/2009/3/layout/HorizontalOrganizationChart"/>
    <dgm:cxn modelId="{27429DD3-AE47-4F93-8013-326EEAFBD39D}" type="presParOf" srcId="{96AE5CAA-3959-4C5D-AC01-78A6F542A575}" destId="{FC72A71F-8852-4CFA-B08A-5F06D646E902}" srcOrd="0" destOrd="0" presId="urn:microsoft.com/office/officeart/2009/3/layout/HorizontalOrganizationChart"/>
    <dgm:cxn modelId="{16431FEF-D892-45D5-B873-3BA4863FE905}" type="presParOf" srcId="{FC72A71F-8852-4CFA-B08A-5F06D646E902}" destId="{CBF8386D-D1C3-4E69-8196-293F5D2EB63E}" srcOrd="0" destOrd="0" presId="urn:microsoft.com/office/officeart/2009/3/layout/HorizontalOrganizationChart"/>
    <dgm:cxn modelId="{DA07D4CE-FE39-4121-A6B0-CB8645F0B249}" type="presParOf" srcId="{FC72A71F-8852-4CFA-B08A-5F06D646E902}" destId="{6F40BE4D-EA08-4775-8E75-426134709A87}" srcOrd="1" destOrd="0" presId="urn:microsoft.com/office/officeart/2009/3/layout/HorizontalOrganizationChart"/>
    <dgm:cxn modelId="{CF0C40DC-8B6E-488F-A17D-8C5C9E607A63}" type="presParOf" srcId="{96AE5CAA-3959-4C5D-AC01-78A6F542A575}" destId="{61B8AE26-47DB-4B1C-8AFD-A011A5331447}" srcOrd="1" destOrd="0" presId="urn:microsoft.com/office/officeart/2009/3/layout/HorizontalOrganizationChart"/>
    <dgm:cxn modelId="{2B3F3A9A-96C4-4588-845B-D32E1F9D38E3}" type="presParOf" srcId="{61B8AE26-47DB-4B1C-8AFD-A011A5331447}" destId="{8FF74358-AEDE-4024-8114-F67B87E66E77}" srcOrd="0" destOrd="0" presId="urn:microsoft.com/office/officeart/2009/3/layout/HorizontalOrganizationChart"/>
    <dgm:cxn modelId="{8406918B-9D29-42FD-B3FF-C933B15F5424}" type="presParOf" srcId="{61B8AE26-47DB-4B1C-8AFD-A011A5331447}" destId="{D4D80F9A-502E-47FC-8388-E8E4DDD99700}" srcOrd="1" destOrd="0" presId="urn:microsoft.com/office/officeart/2009/3/layout/HorizontalOrganizationChart"/>
    <dgm:cxn modelId="{BF9DBFFE-1162-454D-BEAC-ABAF86A482B0}" type="presParOf" srcId="{D4D80F9A-502E-47FC-8388-E8E4DDD99700}" destId="{67843A0E-E507-40FE-81CA-3B275C83B9C9}" srcOrd="0" destOrd="0" presId="urn:microsoft.com/office/officeart/2009/3/layout/HorizontalOrganizationChart"/>
    <dgm:cxn modelId="{02E978A4-BA65-4C6F-B36C-77CAB0FF9BFA}" type="presParOf" srcId="{67843A0E-E507-40FE-81CA-3B275C83B9C9}" destId="{734E6EEB-0078-4261-8F77-449FCC9F9686}" srcOrd="0" destOrd="0" presId="urn:microsoft.com/office/officeart/2009/3/layout/HorizontalOrganizationChart"/>
    <dgm:cxn modelId="{76895304-6CAF-43D0-80A3-13649C3C1413}" type="presParOf" srcId="{67843A0E-E507-40FE-81CA-3B275C83B9C9}" destId="{5F0563A0-87D5-4C52-9012-B177AF31AAFE}" srcOrd="1" destOrd="0" presId="urn:microsoft.com/office/officeart/2009/3/layout/HorizontalOrganizationChart"/>
    <dgm:cxn modelId="{B1A90867-74F4-4251-9F81-354362D1FDDA}" type="presParOf" srcId="{D4D80F9A-502E-47FC-8388-E8E4DDD99700}" destId="{474FFB49-E9E8-4C29-B4A5-C9E06DA93C5B}" srcOrd="1" destOrd="0" presId="urn:microsoft.com/office/officeart/2009/3/layout/HorizontalOrganizationChart"/>
    <dgm:cxn modelId="{2FAE175B-024C-490B-99A4-C4942164F0CB}" type="presParOf" srcId="{D4D80F9A-502E-47FC-8388-E8E4DDD99700}" destId="{3C7B1B30-E1D6-41E5-BAB4-819AFB952024}" srcOrd="2" destOrd="0" presId="urn:microsoft.com/office/officeart/2009/3/layout/HorizontalOrganizationChart"/>
    <dgm:cxn modelId="{6178AB2E-835D-43D3-8888-9940408DD149}" type="presParOf" srcId="{61B8AE26-47DB-4B1C-8AFD-A011A5331447}" destId="{81D35D96-C729-4B48-B81C-DACC8D67DE39}" srcOrd="2" destOrd="0" presId="urn:microsoft.com/office/officeart/2009/3/layout/HorizontalOrganizationChart"/>
    <dgm:cxn modelId="{E31B91AF-D2A0-42BF-A66F-000ED7B5F559}" type="presParOf" srcId="{61B8AE26-47DB-4B1C-8AFD-A011A5331447}" destId="{9FC8059E-4AF3-43CC-8E66-2478A06FC449}" srcOrd="3" destOrd="0" presId="urn:microsoft.com/office/officeart/2009/3/layout/HorizontalOrganizationChart"/>
    <dgm:cxn modelId="{6A295473-6C95-46C9-8E7E-332021418FAC}" type="presParOf" srcId="{9FC8059E-4AF3-43CC-8E66-2478A06FC449}" destId="{656ACB5F-7FB2-4B15-A3CE-E68200A448DE}" srcOrd="0" destOrd="0" presId="urn:microsoft.com/office/officeart/2009/3/layout/HorizontalOrganizationChart"/>
    <dgm:cxn modelId="{D37A2741-E89E-4B1E-8474-292081433639}" type="presParOf" srcId="{656ACB5F-7FB2-4B15-A3CE-E68200A448DE}" destId="{2B952C06-6C8B-4353-A601-81280866DA0A}" srcOrd="0" destOrd="0" presId="urn:microsoft.com/office/officeart/2009/3/layout/HorizontalOrganizationChart"/>
    <dgm:cxn modelId="{2F80824C-95FF-4994-913C-987099594A9A}" type="presParOf" srcId="{656ACB5F-7FB2-4B15-A3CE-E68200A448DE}" destId="{BB5D0368-2EDA-4905-B75B-D1C5018D4873}" srcOrd="1" destOrd="0" presId="urn:microsoft.com/office/officeart/2009/3/layout/HorizontalOrganizationChart"/>
    <dgm:cxn modelId="{7AC40431-B55C-4D21-8D9C-A962EA6E6E6C}" type="presParOf" srcId="{9FC8059E-4AF3-43CC-8E66-2478A06FC449}" destId="{3386EBD5-BBE4-436A-9743-3A6C211CA8DB}" srcOrd="1" destOrd="0" presId="urn:microsoft.com/office/officeart/2009/3/layout/HorizontalOrganizationChart"/>
    <dgm:cxn modelId="{25F0FA12-E726-4483-81FD-C943A811AC3B}" type="presParOf" srcId="{9FC8059E-4AF3-43CC-8E66-2478A06FC449}" destId="{75AC5640-6A95-4B01-AD0B-0EBA3B2E55E5}" srcOrd="2" destOrd="0" presId="urn:microsoft.com/office/officeart/2009/3/layout/HorizontalOrganizationChart"/>
    <dgm:cxn modelId="{B69A96FB-66D9-490B-BC4D-05EFEC9E0050}" type="presParOf" srcId="{61B8AE26-47DB-4B1C-8AFD-A011A5331447}" destId="{241ABF73-42A4-4EAB-86FC-8341E15022CD}" srcOrd="4" destOrd="0" presId="urn:microsoft.com/office/officeart/2009/3/layout/HorizontalOrganizationChart"/>
    <dgm:cxn modelId="{2174EE67-1A5B-425E-904B-C67B5604AC06}" type="presParOf" srcId="{61B8AE26-47DB-4B1C-8AFD-A011A5331447}" destId="{CC1D1ACA-2C64-434E-9CED-50DC059ED616}" srcOrd="5" destOrd="0" presId="urn:microsoft.com/office/officeart/2009/3/layout/HorizontalOrganizationChart"/>
    <dgm:cxn modelId="{5E10FB30-9A3B-424C-85AC-C6DA1DA88B3B}" type="presParOf" srcId="{CC1D1ACA-2C64-434E-9CED-50DC059ED616}" destId="{6FF43A92-0960-430D-9190-2326269A5DEB}" srcOrd="0" destOrd="0" presId="urn:microsoft.com/office/officeart/2009/3/layout/HorizontalOrganizationChart"/>
    <dgm:cxn modelId="{BBE0CE09-E1C8-448E-9B6A-917CCBF91A71}" type="presParOf" srcId="{6FF43A92-0960-430D-9190-2326269A5DEB}" destId="{3AF09B2A-016F-4932-9510-F55AAB79CA6B}" srcOrd="0" destOrd="0" presId="urn:microsoft.com/office/officeart/2009/3/layout/HorizontalOrganizationChart"/>
    <dgm:cxn modelId="{5400E0A0-2220-4C4F-AF7A-73C9A43571CB}" type="presParOf" srcId="{6FF43A92-0960-430D-9190-2326269A5DEB}" destId="{0F9F2926-61C5-4C4E-BF8D-4E02A68527AF}" srcOrd="1" destOrd="0" presId="urn:microsoft.com/office/officeart/2009/3/layout/HorizontalOrganizationChart"/>
    <dgm:cxn modelId="{E651E7E0-63BA-4B31-847D-3C7E8645FE1E}" type="presParOf" srcId="{CC1D1ACA-2C64-434E-9CED-50DC059ED616}" destId="{DAC3D305-932C-4E31-A522-222FBD5AC66F}" srcOrd="1" destOrd="0" presId="urn:microsoft.com/office/officeart/2009/3/layout/HorizontalOrganizationChart"/>
    <dgm:cxn modelId="{D95F05C3-D965-455E-ABF8-E188AEE0D362}" type="presParOf" srcId="{CC1D1ACA-2C64-434E-9CED-50DC059ED616}" destId="{398A4A72-DA1E-4FF6-A143-EA15C582A359}" srcOrd="2" destOrd="0" presId="urn:microsoft.com/office/officeart/2009/3/layout/HorizontalOrganizationChart"/>
    <dgm:cxn modelId="{ACAD4650-7785-4A79-98EC-DDFC9EA74BB5}" type="presParOf" srcId="{61B8AE26-47DB-4B1C-8AFD-A011A5331447}" destId="{F207400D-F9E8-4D6C-BAFD-7610B5C3D752}" srcOrd="6" destOrd="0" presId="urn:microsoft.com/office/officeart/2009/3/layout/HorizontalOrganizationChart"/>
    <dgm:cxn modelId="{80698EC1-503E-4B90-B9A6-33D757745AB8}" type="presParOf" srcId="{61B8AE26-47DB-4B1C-8AFD-A011A5331447}" destId="{B9207EEE-A1D1-4AD1-8124-66E18C24C951}" srcOrd="7" destOrd="0" presId="urn:microsoft.com/office/officeart/2009/3/layout/HorizontalOrganizationChart"/>
    <dgm:cxn modelId="{3C678FA8-D696-411C-8B81-E87749C75062}" type="presParOf" srcId="{B9207EEE-A1D1-4AD1-8124-66E18C24C951}" destId="{39CAB186-6022-4389-A23D-F371942B250F}" srcOrd="0" destOrd="0" presId="urn:microsoft.com/office/officeart/2009/3/layout/HorizontalOrganizationChart"/>
    <dgm:cxn modelId="{E1E1A3DD-1ED6-4578-93BF-4922C995CBA5}" type="presParOf" srcId="{39CAB186-6022-4389-A23D-F371942B250F}" destId="{B2C5BA5B-1ADD-48E1-A555-E5498E08B7D7}" srcOrd="0" destOrd="0" presId="urn:microsoft.com/office/officeart/2009/3/layout/HorizontalOrganizationChart"/>
    <dgm:cxn modelId="{BC6FD8C8-C6DA-4B6F-8463-EC2EBA03C355}" type="presParOf" srcId="{39CAB186-6022-4389-A23D-F371942B250F}" destId="{61B0BC62-03B5-41AD-B828-1D7B50056D07}" srcOrd="1" destOrd="0" presId="urn:microsoft.com/office/officeart/2009/3/layout/HorizontalOrganizationChart"/>
    <dgm:cxn modelId="{3E9C6443-DED2-4685-8F8F-101F59D276D8}" type="presParOf" srcId="{B9207EEE-A1D1-4AD1-8124-66E18C24C951}" destId="{4FD9A8E8-58B6-4092-AF92-3F356660F890}" srcOrd="1" destOrd="0" presId="urn:microsoft.com/office/officeart/2009/3/layout/HorizontalOrganizationChart"/>
    <dgm:cxn modelId="{1C6071B0-E51D-4DF0-9429-06EA6FEFEA76}" type="presParOf" srcId="{B9207EEE-A1D1-4AD1-8124-66E18C24C951}" destId="{139BA6AA-B293-45D0-8CCF-8684125F1D4E}" srcOrd="2" destOrd="0" presId="urn:microsoft.com/office/officeart/2009/3/layout/HorizontalOrganizationChart"/>
    <dgm:cxn modelId="{E1C1C724-0354-441B-AB55-1FDC5A11DBF9}" type="presParOf" srcId="{61B8AE26-47DB-4B1C-8AFD-A011A5331447}" destId="{1BDC72A9-ACD1-4073-A8D3-9A6F05B19B96}" srcOrd="8" destOrd="0" presId="urn:microsoft.com/office/officeart/2009/3/layout/HorizontalOrganizationChart"/>
    <dgm:cxn modelId="{CC9EA585-A094-44D2-BA3C-EEA90AFEDB9D}" type="presParOf" srcId="{61B8AE26-47DB-4B1C-8AFD-A011A5331447}" destId="{119CA8E6-7452-43A3-A867-4BA2501EF72B}" srcOrd="9" destOrd="0" presId="urn:microsoft.com/office/officeart/2009/3/layout/HorizontalOrganizationChart"/>
    <dgm:cxn modelId="{17CEDBF7-0196-40EF-9453-1EF5DEB3BDC6}" type="presParOf" srcId="{119CA8E6-7452-43A3-A867-4BA2501EF72B}" destId="{11CCA7EA-E9C0-4F08-8BE1-AD73A8DB7F2E}" srcOrd="0" destOrd="0" presId="urn:microsoft.com/office/officeart/2009/3/layout/HorizontalOrganizationChart"/>
    <dgm:cxn modelId="{9094A856-61EA-44DA-A1B9-1BC10A6D1784}" type="presParOf" srcId="{11CCA7EA-E9C0-4F08-8BE1-AD73A8DB7F2E}" destId="{18964265-F77D-4DD6-A0BA-B58D2CCD33BD}" srcOrd="0" destOrd="0" presId="urn:microsoft.com/office/officeart/2009/3/layout/HorizontalOrganizationChart"/>
    <dgm:cxn modelId="{5C2F22C1-AAA6-4245-AECB-934C88F66383}" type="presParOf" srcId="{11CCA7EA-E9C0-4F08-8BE1-AD73A8DB7F2E}" destId="{70424E91-D54F-41D0-BDDD-CBCB72C0AB9A}" srcOrd="1" destOrd="0" presId="urn:microsoft.com/office/officeart/2009/3/layout/HorizontalOrganizationChart"/>
    <dgm:cxn modelId="{BC4F9747-BD9B-469E-BF50-4741078916E9}" type="presParOf" srcId="{119CA8E6-7452-43A3-A867-4BA2501EF72B}" destId="{00DF35EC-9833-400A-AD7F-DB9711BEFEF8}" srcOrd="1" destOrd="0" presId="urn:microsoft.com/office/officeart/2009/3/layout/HorizontalOrganizationChart"/>
    <dgm:cxn modelId="{B43553F9-F0BD-4300-9CBE-3AA6922EBB7D}" type="presParOf" srcId="{119CA8E6-7452-43A3-A867-4BA2501EF72B}" destId="{194BC851-1280-47FB-ABCD-D0D66A4860C1}" srcOrd="2" destOrd="0" presId="urn:microsoft.com/office/officeart/2009/3/layout/HorizontalOrganizationChart"/>
    <dgm:cxn modelId="{4B6A3BF2-3D6D-485F-BE99-6CFF708A6B64}" type="presParOf" srcId="{96AE5CAA-3959-4C5D-AC01-78A6F542A575}" destId="{BC2BE593-9FAC-4406-964D-832F353627FD}"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6A8C8A3-B398-4E61-B450-0AD6B930DB8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F805A5C-2093-41E6-AA10-72F88AFC7E50}">
      <dgm:prSet custT="1"/>
      <dgm:spPr/>
      <dgm:t>
        <a:bodyPr/>
        <a:lstStyle/>
        <a:p>
          <a:r>
            <a:rPr lang="en-GB" sz="2000" b="1" dirty="0"/>
            <a:t>2. THC hijacks the system</a:t>
          </a:r>
          <a:endParaRPr lang="en-US" sz="2000" dirty="0"/>
        </a:p>
      </dgm:t>
    </dgm:pt>
    <dgm:pt modelId="{28A41742-CF13-4222-A288-856D2D5EC23D}" type="parTrans" cxnId="{71551373-7C6B-4B54-A7D3-5F5854ED85E1}">
      <dgm:prSet/>
      <dgm:spPr/>
      <dgm:t>
        <a:bodyPr/>
        <a:lstStyle/>
        <a:p>
          <a:endParaRPr lang="en-US"/>
        </a:p>
      </dgm:t>
    </dgm:pt>
    <dgm:pt modelId="{038C496C-EFA8-454F-AE7A-C5A922DD7CBE}" type="sibTrans" cxnId="{71551373-7C6B-4B54-A7D3-5F5854ED85E1}">
      <dgm:prSet/>
      <dgm:spPr/>
      <dgm:t>
        <a:bodyPr/>
        <a:lstStyle/>
        <a:p>
          <a:endParaRPr lang="en-US"/>
        </a:p>
      </dgm:t>
    </dgm:pt>
    <dgm:pt modelId="{BA99E12F-8B1C-4C44-B675-1107EA7F0C62}">
      <dgm:prSet/>
      <dgm:spPr/>
      <dgm:t>
        <a:bodyPr/>
        <a:lstStyle/>
        <a:p>
          <a:r>
            <a:rPr lang="en-GB"/>
            <a:t>The main psychoactive compound in cannabis is</a:t>
          </a:r>
          <a:br>
            <a:rPr lang="en-GB"/>
          </a:br>
          <a:r>
            <a:rPr lang="en-GB" b="1"/>
            <a:t>THC. </a:t>
          </a:r>
          <a:r>
            <a:rPr lang="en-GB"/>
            <a:t>It binds to receptors called </a:t>
          </a:r>
          <a:r>
            <a:rPr lang="en-GB" b="1"/>
            <a:t>CB1 receptor</a:t>
          </a:r>
          <a:r>
            <a:rPr lang="en-GB"/>
            <a:t> in the brain. These receptors are found in:</a:t>
          </a:r>
          <a:endParaRPr lang="en-US"/>
        </a:p>
      </dgm:t>
    </dgm:pt>
    <dgm:pt modelId="{A6358837-AFBC-4413-8A8C-321946F03C33}" type="parTrans" cxnId="{29936788-6F89-4033-80A0-86868B522C0C}">
      <dgm:prSet/>
      <dgm:spPr/>
      <dgm:t>
        <a:bodyPr/>
        <a:lstStyle/>
        <a:p>
          <a:endParaRPr lang="en-US"/>
        </a:p>
      </dgm:t>
    </dgm:pt>
    <dgm:pt modelId="{2B0E44EC-A132-430D-B560-C9D53661B5E6}" type="sibTrans" cxnId="{29936788-6F89-4033-80A0-86868B522C0C}">
      <dgm:prSet/>
      <dgm:spPr/>
      <dgm:t>
        <a:bodyPr/>
        <a:lstStyle/>
        <a:p>
          <a:endParaRPr lang="en-US"/>
        </a:p>
      </dgm:t>
    </dgm:pt>
    <dgm:pt modelId="{BE481CAE-0B64-4E1E-826D-87829B7D97DB}">
      <dgm:prSet custT="1"/>
      <dgm:spPr/>
      <dgm:t>
        <a:bodyPr/>
        <a:lstStyle/>
        <a:p>
          <a:r>
            <a:rPr lang="en-GB" sz="2000" dirty="0"/>
            <a:t>Memory areas </a:t>
          </a:r>
          <a:endParaRPr lang="en-US" sz="2000" dirty="0"/>
        </a:p>
      </dgm:t>
    </dgm:pt>
    <dgm:pt modelId="{B7F1F4BD-603E-486A-9108-B8BFC8DD5F2F}" type="parTrans" cxnId="{FB690FF0-60F9-4176-B000-81AE1EB718D1}">
      <dgm:prSet/>
      <dgm:spPr/>
      <dgm:t>
        <a:bodyPr/>
        <a:lstStyle/>
        <a:p>
          <a:endParaRPr lang="en-US"/>
        </a:p>
      </dgm:t>
    </dgm:pt>
    <dgm:pt modelId="{370AAF56-3899-4CF5-9DBA-7C18B76F9868}" type="sibTrans" cxnId="{FB690FF0-60F9-4176-B000-81AE1EB718D1}">
      <dgm:prSet/>
      <dgm:spPr/>
      <dgm:t>
        <a:bodyPr/>
        <a:lstStyle/>
        <a:p>
          <a:endParaRPr lang="en-US"/>
        </a:p>
      </dgm:t>
    </dgm:pt>
    <dgm:pt modelId="{68762869-3E4B-44C0-BDDA-D0AF3F08A1C7}">
      <dgm:prSet custT="1"/>
      <dgm:spPr/>
      <dgm:t>
        <a:bodyPr/>
        <a:lstStyle/>
        <a:p>
          <a:r>
            <a:rPr lang="en-GB" sz="2000" dirty="0"/>
            <a:t>Emotion centres </a:t>
          </a:r>
          <a:endParaRPr lang="en-US" sz="2000" dirty="0"/>
        </a:p>
      </dgm:t>
    </dgm:pt>
    <dgm:pt modelId="{2023A72D-AB57-4C0B-9949-B752E17DA25B}" type="parTrans" cxnId="{1F1F8424-9EC8-4563-BB8F-DF8C1342A1A8}">
      <dgm:prSet/>
      <dgm:spPr/>
      <dgm:t>
        <a:bodyPr/>
        <a:lstStyle/>
        <a:p>
          <a:endParaRPr lang="en-US"/>
        </a:p>
      </dgm:t>
    </dgm:pt>
    <dgm:pt modelId="{3DA81A63-2032-4E79-9E40-0C9782A22E66}" type="sibTrans" cxnId="{1F1F8424-9EC8-4563-BB8F-DF8C1342A1A8}">
      <dgm:prSet/>
      <dgm:spPr/>
      <dgm:t>
        <a:bodyPr/>
        <a:lstStyle/>
        <a:p>
          <a:endParaRPr lang="en-US"/>
        </a:p>
      </dgm:t>
    </dgm:pt>
    <dgm:pt modelId="{C9A19879-0E5A-4FAD-9DFB-D15430C96F3B}">
      <dgm:prSet custT="1"/>
      <dgm:spPr/>
      <dgm:t>
        <a:bodyPr/>
        <a:lstStyle/>
        <a:p>
          <a:r>
            <a:rPr lang="en-GB" sz="2000" dirty="0"/>
            <a:t>Movement and coordination regions </a:t>
          </a:r>
          <a:endParaRPr lang="en-US" sz="2000" dirty="0"/>
        </a:p>
      </dgm:t>
    </dgm:pt>
    <dgm:pt modelId="{14EBBBBF-8023-4F6D-8818-FDCFFE264E58}" type="parTrans" cxnId="{BF879D85-ED2A-4E02-BD3E-FAA3E204FF8A}">
      <dgm:prSet/>
      <dgm:spPr/>
      <dgm:t>
        <a:bodyPr/>
        <a:lstStyle/>
        <a:p>
          <a:endParaRPr lang="en-US"/>
        </a:p>
      </dgm:t>
    </dgm:pt>
    <dgm:pt modelId="{23588A6C-480A-445F-9C1B-7941736A5982}" type="sibTrans" cxnId="{BF879D85-ED2A-4E02-BD3E-FAA3E204FF8A}">
      <dgm:prSet/>
      <dgm:spPr/>
      <dgm:t>
        <a:bodyPr/>
        <a:lstStyle/>
        <a:p>
          <a:endParaRPr lang="en-US"/>
        </a:p>
      </dgm:t>
    </dgm:pt>
    <dgm:pt modelId="{87B13C13-646C-491F-9257-1BB278E9B0C7}">
      <dgm:prSet custT="1"/>
      <dgm:spPr/>
      <dgm:t>
        <a:bodyPr/>
        <a:lstStyle/>
        <a:p>
          <a:r>
            <a:rPr lang="en-GB" sz="2000" dirty="0"/>
            <a:t>THC </a:t>
          </a:r>
          <a:r>
            <a:rPr lang="en-GB" sz="2000" b="1" dirty="0"/>
            <a:t>over activates</a:t>
          </a:r>
          <a:r>
            <a:rPr lang="en-GB" sz="2000" dirty="0"/>
            <a:t> these systems</a:t>
          </a:r>
          <a:endParaRPr lang="en-US" sz="2000" dirty="0"/>
        </a:p>
      </dgm:t>
    </dgm:pt>
    <dgm:pt modelId="{C91DEE47-BB39-4D30-9F1C-4D3C994C44C8}" type="parTrans" cxnId="{A75116E4-B889-427C-A8B2-A1025C4CA958}">
      <dgm:prSet/>
      <dgm:spPr/>
      <dgm:t>
        <a:bodyPr/>
        <a:lstStyle/>
        <a:p>
          <a:endParaRPr lang="en-US"/>
        </a:p>
      </dgm:t>
    </dgm:pt>
    <dgm:pt modelId="{ED2197FD-3EB6-4E03-86B6-E04DFC6E7549}" type="sibTrans" cxnId="{A75116E4-B889-427C-A8B2-A1025C4CA958}">
      <dgm:prSet/>
      <dgm:spPr/>
      <dgm:t>
        <a:bodyPr/>
        <a:lstStyle/>
        <a:p>
          <a:endParaRPr lang="en-US"/>
        </a:p>
      </dgm:t>
    </dgm:pt>
    <dgm:pt modelId="{13397BD3-E11F-49E1-8662-7FE832C5673F}">
      <dgm:prSet custT="1"/>
      <dgm:spPr>
        <a:solidFill>
          <a:schemeClr val="accent5">
            <a:lumMod val="75000"/>
          </a:schemeClr>
        </a:solidFill>
      </dgm:spPr>
      <dgm:t>
        <a:bodyPr/>
        <a:lstStyle/>
        <a:p>
          <a:r>
            <a:rPr lang="en-GB" sz="2000" b="1" dirty="0"/>
            <a:t>3. Dopamine and the “high”</a:t>
          </a:r>
          <a:endParaRPr lang="en-US" sz="2000" dirty="0"/>
        </a:p>
      </dgm:t>
    </dgm:pt>
    <dgm:pt modelId="{51772FB9-45C7-46D5-9BBA-0C9DFB4F5973}" type="parTrans" cxnId="{F6B01FDB-BF24-4209-B9ED-7DA08E108D67}">
      <dgm:prSet/>
      <dgm:spPr/>
      <dgm:t>
        <a:bodyPr/>
        <a:lstStyle/>
        <a:p>
          <a:endParaRPr lang="en-US"/>
        </a:p>
      </dgm:t>
    </dgm:pt>
    <dgm:pt modelId="{1F5F3DC1-1AC5-49AB-BE8E-BB1D85F921A6}" type="sibTrans" cxnId="{F6B01FDB-BF24-4209-B9ED-7DA08E108D67}">
      <dgm:prSet/>
      <dgm:spPr/>
      <dgm:t>
        <a:bodyPr/>
        <a:lstStyle/>
        <a:p>
          <a:endParaRPr lang="en-US"/>
        </a:p>
      </dgm:t>
    </dgm:pt>
    <dgm:pt modelId="{2FDE5AA8-2440-4565-9EE8-AF61238F08E5}">
      <dgm:prSet custT="1"/>
      <dgm:spPr>
        <a:solidFill>
          <a:schemeClr val="accent5">
            <a:lumMod val="75000"/>
          </a:schemeClr>
        </a:solidFill>
      </dgm:spPr>
      <dgm:t>
        <a:bodyPr/>
        <a:lstStyle/>
        <a:p>
          <a:r>
            <a:rPr lang="en-GB" sz="1800" dirty="0"/>
            <a:t>THC indirectly increases </a:t>
          </a:r>
          <a:r>
            <a:rPr lang="en-GB" sz="1800" b="1" dirty="0"/>
            <a:t>dopamine, which has the following e</a:t>
          </a:r>
          <a:r>
            <a:rPr lang="en-GB" sz="1800" dirty="0"/>
            <a:t>ffects:</a:t>
          </a:r>
          <a:endParaRPr lang="en-US" sz="1800" dirty="0"/>
        </a:p>
      </dgm:t>
    </dgm:pt>
    <dgm:pt modelId="{9699D38B-F883-41EC-9FB4-948B1E6B4FDB}" type="parTrans" cxnId="{B1B1F13A-ADD0-42DE-AE8A-1E80ABA8B032}">
      <dgm:prSet/>
      <dgm:spPr/>
      <dgm:t>
        <a:bodyPr/>
        <a:lstStyle/>
        <a:p>
          <a:endParaRPr lang="en-US"/>
        </a:p>
      </dgm:t>
    </dgm:pt>
    <dgm:pt modelId="{04956EBC-3281-46E7-A0F2-D6AED0D91B01}" type="sibTrans" cxnId="{B1B1F13A-ADD0-42DE-AE8A-1E80ABA8B032}">
      <dgm:prSet/>
      <dgm:spPr/>
      <dgm:t>
        <a:bodyPr/>
        <a:lstStyle/>
        <a:p>
          <a:endParaRPr lang="en-US"/>
        </a:p>
      </dgm:t>
    </dgm:pt>
    <dgm:pt modelId="{7D15BE84-8D54-4A7B-B9A4-7B2FB005E14A}">
      <dgm:prSet custT="1"/>
      <dgm:spPr>
        <a:solidFill>
          <a:schemeClr val="accent5">
            <a:lumMod val="75000"/>
          </a:schemeClr>
        </a:solidFill>
      </dgm:spPr>
      <dgm:t>
        <a:bodyPr/>
        <a:lstStyle/>
        <a:p>
          <a:r>
            <a:rPr lang="en-GB" sz="2000" dirty="0"/>
            <a:t>Euphoria (“high”) </a:t>
          </a:r>
          <a:endParaRPr lang="en-US" sz="2000" dirty="0"/>
        </a:p>
      </dgm:t>
    </dgm:pt>
    <dgm:pt modelId="{073E40B5-AF87-49DC-BAA7-CE6BE8521C76}" type="parTrans" cxnId="{7E5A6371-6BC0-42B8-A543-74734EEB2482}">
      <dgm:prSet/>
      <dgm:spPr/>
      <dgm:t>
        <a:bodyPr/>
        <a:lstStyle/>
        <a:p>
          <a:endParaRPr lang="en-US"/>
        </a:p>
      </dgm:t>
    </dgm:pt>
    <dgm:pt modelId="{1981DF0D-17BD-4F35-93DA-2992D5EC7BD0}" type="sibTrans" cxnId="{7E5A6371-6BC0-42B8-A543-74734EEB2482}">
      <dgm:prSet/>
      <dgm:spPr/>
      <dgm:t>
        <a:bodyPr/>
        <a:lstStyle/>
        <a:p>
          <a:endParaRPr lang="en-US"/>
        </a:p>
      </dgm:t>
    </dgm:pt>
    <dgm:pt modelId="{A4588EF4-57FD-468E-86A0-AE144EBA7CFA}">
      <dgm:prSet custT="1"/>
      <dgm:spPr>
        <a:solidFill>
          <a:schemeClr val="accent5">
            <a:lumMod val="75000"/>
          </a:schemeClr>
        </a:solidFill>
      </dgm:spPr>
      <dgm:t>
        <a:bodyPr/>
        <a:lstStyle/>
        <a:p>
          <a:r>
            <a:rPr lang="en-GB" sz="2000" dirty="0"/>
            <a:t>Altered perception </a:t>
          </a:r>
          <a:endParaRPr lang="en-US" sz="2000" dirty="0"/>
        </a:p>
      </dgm:t>
    </dgm:pt>
    <dgm:pt modelId="{E02477BC-8577-4884-926D-96466D546922}" type="parTrans" cxnId="{75B39C8B-475A-46FD-8A61-30D002D63D7E}">
      <dgm:prSet/>
      <dgm:spPr/>
      <dgm:t>
        <a:bodyPr/>
        <a:lstStyle/>
        <a:p>
          <a:endParaRPr lang="en-US"/>
        </a:p>
      </dgm:t>
    </dgm:pt>
    <dgm:pt modelId="{3F2D896F-B274-411E-9734-92C5B3AB288A}" type="sibTrans" cxnId="{75B39C8B-475A-46FD-8A61-30D002D63D7E}">
      <dgm:prSet/>
      <dgm:spPr/>
      <dgm:t>
        <a:bodyPr/>
        <a:lstStyle/>
        <a:p>
          <a:endParaRPr lang="en-US"/>
        </a:p>
      </dgm:t>
    </dgm:pt>
    <dgm:pt modelId="{6F77461B-E106-4F46-AA80-992F56DA39BB}">
      <dgm:prSet custT="1"/>
      <dgm:spPr>
        <a:solidFill>
          <a:schemeClr val="accent5">
            <a:lumMod val="75000"/>
          </a:schemeClr>
        </a:solidFill>
      </dgm:spPr>
      <dgm:t>
        <a:bodyPr/>
        <a:lstStyle/>
        <a:p>
          <a:r>
            <a:rPr lang="en-GB" sz="2000" dirty="0"/>
            <a:t>Reinforcement (but less intense than nicotine or cocaine)</a:t>
          </a:r>
          <a:endParaRPr lang="en-US" sz="2000" dirty="0"/>
        </a:p>
      </dgm:t>
    </dgm:pt>
    <dgm:pt modelId="{2AC005F2-7686-424E-9BF0-618DCA53F602}" type="parTrans" cxnId="{93C03845-2AEF-4CE8-8375-01FE1AB97C9B}">
      <dgm:prSet/>
      <dgm:spPr/>
      <dgm:t>
        <a:bodyPr/>
        <a:lstStyle/>
        <a:p>
          <a:endParaRPr lang="en-US"/>
        </a:p>
      </dgm:t>
    </dgm:pt>
    <dgm:pt modelId="{EEB53F18-240C-48A1-A111-C051E3ED4CD4}" type="sibTrans" cxnId="{93C03845-2AEF-4CE8-8375-01FE1AB97C9B}">
      <dgm:prSet/>
      <dgm:spPr/>
      <dgm:t>
        <a:bodyPr/>
        <a:lstStyle/>
        <a:p>
          <a:endParaRPr lang="en-US"/>
        </a:p>
      </dgm:t>
    </dgm:pt>
    <dgm:pt modelId="{6A00A57E-5660-4FD4-8C38-5275B12D02B2}" type="pres">
      <dgm:prSet presAssocID="{66A8C8A3-B398-4E61-B450-0AD6B930DB82}" presName="diagram" presStyleCnt="0">
        <dgm:presLayoutVars>
          <dgm:dir/>
          <dgm:resizeHandles val="exact"/>
        </dgm:presLayoutVars>
      </dgm:prSet>
      <dgm:spPr/>
    </dgm:pt>
    <dgm:pt modelId="{35C5B7E7-A485-4116-91D1-20EC07A458A3}" type="pres">
      <dgm:prSet presAssocID="{AF805A5C-2093-41E6-AA10-72F88AFC7E50}" presName="node" presStyleLbl="node1" presStyleIdx="0" presStyleCnt="11">
        <dgm:presLayoutVars>
          <dgm:bulletEnabled val="1"/>
        </dgm:presLayoutVars>
      </dgm:prSet>
      <dgm:spPr/>
    </dgm:pt>
    <dgm:pt modelId="{7AF4EFD9-D072-4FED-B989-3089698BEC06}" type="pres">
      <dgm:prSet presAssocID="{038C496C-EFA8-454F-AE7A-C5A922DD7CBE}" presName="sibTrans" presStyleCnt="0"/>
      <dgm:spPr/>
    </dgm:pt>
    <dgm:pt modelId="{3BD404AC-900C-4EBF-A903-F82701D8F265}" type="pres">
      <dgm:prSet presAssocID="{BA99E12F-8B1C-4C44-B675-1107EA7F0C62}" presName="node" presStyleLbl="node1" presStyleIdx="1" presStyleCnt="11">
        <dgm:presLayoutVars>
          <dgm:bulletEnabled val="1"/>
        </dgm:presLayoutVars>
      </dgm:prSet>
      <dgm:spPr/>
    </dgm:pt>
    <dgm:pt modelId="{3FE6B8B0-F639-4856-8AFA-02E44DE73334}" type="pres">
      <dgm:prSet presAssocID="{2B0E44EC-A132-430D-B560-C9D53661B5E6}" presName="sibTrans" presStyleCnt="0"/>
      <dgm:spPr/>
    </dgm:pt>
    <dgm:pt modelId="{05D92273-22C9-4335-96C2-C0B87C72C7FC}" type="pres">
      <dgm:prSet presAssocID="{BE481CAE-0B64-4E1E-826D-87829B7D97DB}" presName="node" presStyleLbl="node1" presStyleIdx="2" presStyleCnt="11">
        <dgm:presLayoutVars>
          <dgm:bulletEnabled val="1"/>
        </dgm:presLayoutVars>
      </dgm:prSet>
      <dgm:spPr/>
    </dgm:pt>
    <dgm:pt modelId="{DEC10D37-5E19-46B1-9A3C-79819ED3E3C9}" type="pres">
      <dgm:prSet presAssocID="{370AAF56-3899-4CF5-9DBA-7C18B76F9868}" presName="sibTrans" presStyleCnt="0"/>
      <dgm:spPr/>
    </dgm:pt>
    <dgm:pt modelId="{5860B5A0-8317-4157-9B48-F57620937A34}" type="pres">
      <dgm:prSet presAssocID="{68762869-3E4B-44C0-BDDA-D0AF3F08A1C7}" presName="node" presStyleLbl="node1" presStyleIdx="3" presStyleCnt="11">
        <dgm:presLayoutVars>
          <dgm:bulletEnabled val="1"/>
        </dgm:presLayoutVars>
      </dgm:prSet>
      <dgm:spPr/>
    </dgm:pt>
    <dgm:pt modelId="{5D26AF19-EE33-4BD7-9602-EB91F80BB611}" type="pres">
      <dgm:prSet presAssocID="{3DA81A63-2032-4E79-9E40-0C9782A22E66}" presName="sibTrans" presStyleCnt="0"/>
      <dgm:spPr/>
    </dgm:pt>
    <dgm:pt modelId="{F8738F66-59B1-45C9-A0B8-CC3BB5812D51}" type="pres">
      <dgm:prSet presAssocID="{C9A19879-0E5A-4FAD-9DFB-D15430C96F3B}" presName="node" presStyleLbl="node1" presStyleIdx="4" presStyleCnt="11">
        <dgm:presLayoutVars>
          <dgm:bulletEnabled val="1"/>
        </dgm:presLayoutVars>
      </dgm:prSet>
      <dgm:spPr/>
    </dgm:pt>
    <dgm:pt modelId="{ABFDA579-86B3-4004-87D5-857A411C71CD}" type="pres">
      <dgm:prSet presAssocID="{23588A6C-480A-445F-9C1B-7941736A5982}" presName="sibTrans" presStyleCnt="0"/>
      <dgm:spPr/>
    </dgm:pt>
    <dgm:pt modelId="{C45D067D-1593-403C-94E7-9495C62D4BCA}" type="pres">
      <dgm:prSet presAssocID="{87B13C13-646C-491F-9257-1BB278E9B0C7}" presName="node" presStyleLbl="node1" presStyleIdx="5" presStyleCnt="11">
        <dgm:presLayoutVars>
          <dgm:bulletEnabled val="1"/>
        </dgm:presLayoutVars>
      </dgm:prSet>
      <dgm:spPr/>
    </dgm:pt>
    <dgm:pt modelId="{663E2879-EF15-44A1-88E7-CFB485C92B06}" type="pres">
      <dgm:prSet presAssocID="{ED2197FD-3EB6-4E03-86B6-E04DFC6E7549}" presName="sibTrans" presStyleCnt="0"/>
      <dgm:spPr/>
    </dgm:pt>
    <dgm:pt modelId="{6D662456-6E99-4E07-BBC2-F9B09CB07091}" type="pres">
      <dgm:prSet presAssocID="{13397BD3-E11F-49E1-8662-7FE832C5673F}" presName="node" presStyleLbl="node1" presStyleIdx="6" presStyleCnt="11">
        <dgm:presLayoutVars>
          <dgm:bulletEnabled val="1"/>
        </dgm:presLayoutVars>
      </dgm:prSet>
      <dgm:spPr/>
    </dgm:pt>
    <dgm:pt modelId="{7B18A425-CC7C-462F-9800-AB6D7B30C353}" type="pres">
      <dgm:prSet presAssocID="{1F5F3DC1-1AC5-49AB-BE8E-BB1D85F921A6}" presName="sibTrans" presStyleCnt="0"/>
      <dgm:spPr/>
    </dgm:pt>
    <dgm:pt modelId="{9E5C4F65-3FED-4171-9897-E43B3513B54F}" type="pres">
      <dgm:prSet presAssocID="{2FDE5AA8-2440-4565-9EE8-AF61238F08E5}" presName="node" presStyleLbl="node1" presStyleIdx="7" presStyleCnt="11">
        <dgm:presLayoutVars>
          <dgm:bulletEnabled val="1"/>
        </dgm:presLayoutVars>
      </dgm:prSet>
      <dgm:spPr/>
    </dgm:pt>
    <dgm:pt modelId="{1BA35C8A-0D11-445C-AAEE-4847DD82178A}" type="pres">
      <dgm:prSet presAssocID="{04956EBC-3281-46E7-A0F2-D6AED0D91B01}" presName="sibTrans" presStyleCnt="0"/>
      <dgm:spPr/>
    </dgm:pt>
    <dgm:pt modelId="{06C1D5BD-252E-4453-B6D3-7C231B02F531}" type="pres">
      <dgm:prSet presAssocID="{7D15BE84-8D54-4A7B-B9A4-7B2FB005E14A}" presName="node" presStyleLbl="node1" presStyleIdx="8" presStyleCnt="11">
        <dgm:presLayoutVars>
          <dgm:bulletEnabled val="1"/>
        </dgm:presLayoutVars>
      </dgm:prSet>
      <dgm:spPr/>
    </dgm:pt>
    <dgm:pt modelId="{8F1D708A-B959-438E-B463-ED27B981EEEA}" type="pres">
      <dgm:prSet presAssocID="{1981DF0D-17BD-4F35-93DA-2992D5EC7BD0}" presName="sibTrans" presStyleCnt="0"/>
      <dgm:spPr/>
    </dgm:pt>
    <dgm:pt modelId="{0108238B-A4BD-489F-A2CB-407294F8A84C}" type="pres">
      <dgm:prSet presAssocID="{A4588EF4-57FD-468E-86A0-AE144EBA7CFA}" presName="node" presStyleLbl="node1" presStyleIdx="9" presStyleCnt="11">
        <dgm:presLayoutVars>
          <dgm:bulletEnabled val="1"/>
        </dgm:presLayoutVars>
      </dgm:prSet>
      <dgm:spPr/>
    </dgm:pt>
    <dgm:pt modelId="{DDBC2FF8-4763-47AF-BA86-8AEAFADE3C9F}" type="pres">
      <dgm:prSet presAssocID="{3F2D896F-B274-411E-9734-92C5B3AB288A}" presName="sibTrans" presStyleCnt="0"/>
      <dgm:spPr/>
    </dgm:pt>
    <dgm:pt modelId="{68D496DE-4444-4E82-9A3E-C4E0F828B54B}" type="pres">
      <dgm:prSet presAssocID="{6F77461B-E106-4F46-AA80-992F56DA39BB}" presName="node" presStyleLbl="node1" presStyleIdx="10" presStyleCnt="11">
        <dgm:presLayoutVars>
          <dgm:bulletEnabled val="1"/>
        </dgm:presLayoutVars>
      </dgm:prSet>
      <dgm:spPr/>
    </dgm:pt>
  </dgm:ptLst>
  <dgm:cxnLst>
    <dgm:cxn modelId="{F85F4802-3CFD-4F7E-A9DD-988F87BED82E}" type="presOf" srcId="{AF805A5C-2093-41E6-AA10-72F88AFC7E50}" destId="{35C5B7E7-A485-4116-91D1-20EC07A458A3}" srcOrd="0" destOrd="0" presId="urn:microsoft.com/office/officeart/2005/8/layout/default"/>
    <dgm:cxn modelId="{D64C6505-ABA1-492B-8B2D-0487AF8E9670}" type="presOf" srcId="{BA99E12F-8B1C-4C44-B675-1107EA7F0C62}" destId="{3BD404AC-900C-4EBF-A903-F82701D8F265}" srcOrd="0" destOrd="0" presId="urn:microsoft.com/office/officeart/2005/8/layout/default"/>
    <dgm:cxn modelId="{1F1F8424-9EC8-4563-BB8F-DF8C1342A1A8}" srcId="{66A8C8A3-B398-4E61-B450-0AD6B930DB82}" destId="{68762869-3E4B-44C0-BDDA-D0AF3F08A1C7}" srcOrd="3" destOrd="0" parTransId="{2023A72D-AB57-4C0B-9949-B752E17DA25B}" sibTransId="{3DA81A63-2032-4E79-9E40-0C9782A22E66}"/>
    <dgm:cxn modelId="{B1B1F13A-ADD0-42DE-AE8A-1E80ABA8B032}" srcId="{66A8C8A3-B398-4E61-B450-0AD6B930DB82}" destId="{2FDE5AA8-2440-4565-9EE8-AF61238F08E5}" srcOrd="7" destOrd="0" parTransId="{9699D38B-F883-41EC-9FB4-948B1E6B4FDB}" sibTransId="{04956EBC-3281-46E7-A0F2-D6AED0D91B01}"/>
    <dgm:cxn modelId="{A8CC9B64-0CAD-4CA0-A1F8-3ED64FBC7B3A}" type="presOf" srcId="{66A8C8A3-B398-4E61-B450-0AD6B930DB82}" destId="{6A00A57E-5660-4FD4-8C38-5275B12D02B2}" srcOrd="0" destOrd="0" presId="urn:microsoft.com/office/officeart/2005/8/layout/default"/>
    <dgm:cxn modelId="{D2EBA244-0D91-4F9A-B93B-20401F40E812}" type="presOf" srcId="{C9A19879-0E5A-4FAD-9DFB-D15430C96F3B}" destId="{F8738F66-59B1-45C9-A0B8-CC3BB5812D51}" srcOrd="0" destOrd="0" presId="urn:microsoft.com/office/officeart/2005/8/layout/default"/>
    <dgm:cxn modelId="{93C03845-2AEF-4CE8-8375-01FE1AB97C9B}" srcId="{66A8C8A3-B398-4E61-B450-0AD6B930DB82}" destId="{6F77461B-E106-4F46-AA80-992F56DA39BB}" srcOrd="10" destOrd="0" parTransId="{2AC005F2-7686-424E-9BF0-618DCA53F602}" sibTransId="{EEB53F18-240C-48A1-A111-C051E3ED4CD4}"/>
    <dgm:cxn modelId="{13B3666F-3291-4C2F-A1EA-64EA2B3F5128}" type="presOf" srcId="{87B13C13-646C-491F-9257-1BB278E9B0C7}" destId="{C45D067D-1593-403C-94E7-9495C62D4BCA}" srcOrd="0" destOrd="0" presId="urn:microsoft.com/office/officeart/2005/8/layout/default"/>
    <dgm:cxn modelId="{7E5A6371-6BC0-42B8-A543-74734EEB2482}" srcId="{66A8C8A3-B398-4E61-B450-0AD6B930DB82}" destId="{7D15BE84-8D54-4A7B-B9A4-7B2FB005E14A}" srcOrd="8" destOrd="0" parTransId="{073E40B5-AF87-49DC-BAA7-CE6BE8521C76}" sibTransId="{1981DF0D-17BD-4F35-93DA-2992D5EC7BD0}"/>
    <dgm:cxn modelId="{71551373-7C6B-4B54-A7D3-5F5854ED85E1}" srcId="{66A8C8A3-B398-4E61-B450-0AD6B930DB82}" destId="{AF805A5C-2093-41E6-AA10-72F88AFC7E50}" srcOrd="0" destOrd="0" parTransId="{28A41742-CF13-4222-A288-856D2D5EC23D}" sibTransId="{038C496C-EFA8-454F-AE7A-C5A922DD7CBE}"/>
    <dgm:cxn modelId="{80942A55-6981-43AD-A7E8-8A2622FE103B}" type="presOf" srcId="{13397BD3-E11F-49E1-8662-7FE832C5673F}" destId="{6D662456-6E99-4E07-BBC2-F9B09CB07091}" srcOrd="0" destOrd="0" presId="urn:microsoft.com/office/officeart/2005/8/layout/default"/>
    <dgm:cxn modelId="{BF879D85-ED2A-4E02-BD3E-FAA3E204FF8A}" srcId="{66A8C8A3-B398-4E61-B450-0AD6B930DB82}" destId="{C9A19879-0E5A-4FAD-9DFB-D15430C96F3B}" srcOrd="4" destOrd="0" parTransId="{14EBBBBF-8023-4F6D-8818-FDCFFE264E58}" sibTransId="{23588A6C-480A-445F-9C1B-7941736A5982}"/>
    <dgm:cxn modelId="{29936788-6F89-4033-80A0-86868B522C0C}" srcId="{66A8C8A3-B398-4E61-B450-0AD6B930DB82}" destId="{BA99E12F-8B1C-4C44-B675-1107EA7F0C62}" srcOrd="1" destOrd="0" parTransId="{A6358837-AFBC-4413-8A8C-321946F03C33}" sibTransId="{2B0E44EC-A132-430D-B560-C9D53661B5E6}"/>
    <dgm:cxn modelId="{75B39C8B-475A-46FD-8A61-30D002D63D7E}" srcId="{66A8C8A3-B398-4E61-B450-0AD6B930DB82}" destId="{A4588EF4-57FD-468E-86A0-AE144EBA7CFA}" srcOrd="9" destOrd="0" parTransId="{E02477BC-8577-4884-926D-96466D546922}" sibTransId="{3F2D896F-B274-411E-9734-92C5B3AB288A}"/>
    <dgm:cxn modelId="{189D26C9-92BE-4210-9785-187A2C69BBFF}" type="presOf" srcId="{6F77461B-E106-4F46-AA80-992F56DA39BB}" destId="{68D496DE-4444-4E82-9A3E-C4E0F828B54B}" srcOrd="0" destOrd="0" presId="urn:microsoft.com/office/officeart/2005/8/layout/default"/>
    <dgm:cxn modelId="{F6B01FDB-BF24-4209-B9ED-7DA08E108D67}" srcId="{66A8C8A3-B398-4E61-B450-0AD6B930DB82}" destId="{13397BD3-E11F-49E1-8662-7FE832C5673F}" srcOrd="6" destOrd="0" parTransId="{51772FB9-45C7-46D5-9BBA-0C9DFB4F5973}" sibTransId="{1F5F3DC1-1AC5-49AB-BE8E-BB1D85F921A6}"/>
    <dgm:cxn modelId="{CF803BE2-F934-4772-916E-9AF96CFCFC02}" type="presOf" srcId="{BE481CAE-0B64-4E1E-826D-87829B7D97DB}" destId="{05D92273-22C9-4335-96C2-C0B87C72C7FC}" srcOrd="0" destOrd="0" presId="urn:microsoft.com/office/officeart/2005/8/layout/default"/>
    <dgm:cxn modelId="{A75116E4-B889-427C-A8B2-A1025C4CA958}" srcId="{66A8C8A3-B398-4E61-B450-0AD6B930DB82}" destId="{87B13C13-646C-491F-9257-1BB278E9B0C7}" srcOrd="5" destOrd="0" parTransId="{C91DEE47-BB39-4D30-9F1C-4D3C994C44C8}" sibTransId="{ED2197FD-3EB6-4E03-86B6-E04DFC6E7549}"/>
    <dgm:cxn modelId="{02272EE4-3937-4B4C-B6EA-938FCE87220F}" type="presOf" srcId="{7D15BE84-8D54-4A7B-B9A4-7B2FB005E14A}" destId="{06C1D5BD-252E-4453-B6D3-7C231B02F531}" srcOrd="0" destOrd="0" presId="urn:microsoft.com/office/officeart/2005/8/layout/default"/>
    <dgm:cxn modelId="{0ED274E5-8432-4B75-983E-93D73F21E48D}" type="presOf" srcId="{A4588EF4-57FD-468E-86A0-AE144EBA7CFA}" destId="{0108238B-A4BD-489F-A2CB-407294F8A84C}" srcOrd="0" destOrd="0" presId="urn:microsoft.com/office/officeart/2005/8/layout/default"/>
    <dgm:cxn modelId="{55E633E8-595E-40C4-B743-EFB404418F80}" type="presOf" srcId="{68762869-3E4B-44C0-BDDA-D0AF3F08A1C7}" destId="{5860B5A0-8317-4157-9B48-F57620937A34}" srcOrd="0" destOrd="0" presId="urn:microsoft.com/office/officeart/2005/8/layout/default"/>
    <dgm:cxn modelId="{FB690FF0-60F9-4176-B000-81AE1EB718D1}" srcId="{66A8C8A3-B398-4E61-B450-0AD6B930DB82}" destId="{BE481CAE-0B64-4E1E-826D-87829B7D97DB}" srcOrd="2" destOrd="0" parTransId="{B7F1F4BD-603E-486A-9108-B8BFC8DD5F2F}" sibTransId="{370AAF56-3899-4CF5-9DBA-7C18B76F9868}"/>
    <dgm:cxn modelId="{B58D63F6-C67B-4FBC-A06B-F81D5A27B0AA}" type="presOf" srcId="{2FDE5AA8-2440-4565-9EE8-AF61238F08E5}" destId="{9E5C4F65-3FED-4171-9897-E43B3513B54F}" srcOrd="0" destOrd="0" presId="urn:microsoft.com/office/officeart/2005/8/layout/default"/>
    <dgm:cxn modelId="{379D0437-3F6B-4C41-9F4A-1167E5ABEE7D}" type="presParOf" srcId="{6A00A57E-5660-4FD4-8C38-5275B12D02B2}" destId="{35C5B7E7-A485-4116-91D1-20EC07A458A3}" srcOrd="0" destOrd="0" presId="urn:microsoft.com/office/officeart/2005/8/layout/default"/>
    <dgm:cxn modelId="{4DB86ACD-CEF1-4213-9B59-96C54F05E585}" type="presParOf" srcId="{6A00A57E-5660-4FD4-8C38-5275B12D02B2}" destId="{7AF4EFD9-D072-4FED-B989-3089698BEC06}" srcOrd="1" destOrd="0" presId="urn:microsoft.com/office/officeart/2005/8/layout/default"/>
    <dgm:cxn modelId="{402D4949-A8C5-4C23-AB37-32FEB19540C9}" type="presParOf" srcId="{6A00A57E-5660-4FD4-8C38-5275B12D02B2}" destId="{3BD404AC-900C-4EBF-A903-F82701D8F265}" srcOrd="2" destOrd="0" presId="urn:microsoft.com/office/officeart/2005/8/layout/default"/>
    <dgm:cxn modelId="{4B2C7CDD-1150-4743-89BB-AA87F8DD21A3}" type="presParOf" srcId="{6A00A57E-5660-4FD4-8C38-5275B12D02B2}" destId="{3FE6B8B0-F639-4856-8AFA-02E44DE73334}" srcOrd="3" destOrd="0" presId="urn:microsoft.com/office/officeart/2005/8/layout/default"/>
    <dgm:cxn modelId="{ADDE1768-DD9A-4D05-BB12-8ED7E99BC22C}" type="presParOf" srcId="{6A00A57E-5660-4FD4-8C38-5275B12D02B2}" destId="{05D92273-22C9-4335-96C2-C0B87C72C7FC}" srcOrd="4" destOrd="0" presId="urn:microsoft.com/office/officeart/2005/8/layout/default"/>
    <dgm:cxn modelId="{AF88A65F-E81E-44B8-B2AE-90AE399142F6}" type="presParOf" srcId="{6A00A57E-5660-4FD4-8C38-5275B12D02B2}" destId="{DEC10D37-5E19-46B1-9A3C-79819ED3E3C9}" srcOrd="5" destOrd="0" presId="urn:microsoft.com/office/officeart/2005/8/layout/default"/>
    <dgm:cxn modelId="{F44CA1C3-30C6-490C-970E-46042FDDDE15}" type="presParOf" srcId="{6A00A57E-5660-4FD4-8C38-5275B12D02B2}" destId="{5860B5A0-8317-4157-9B48-F57620937A34}" srcOrd="6" destOrd="0" presId="urn:microsoft.com/office/officeart/2005/8/layout/default"/>
    <dgm:cxn modelId="{7531973C-EC30-42AE-AC90-32339C6D3BF2}" type="presParOf" srcId="{6A00A57E-5660-4FD4-8C38-5275B12D02B2}" destId="{5D26AF19-EE33-4BD7-9602-EB91F80BB611}" srcOrd="7" destOrd="0" presId="urn:microsoft.com/office/officeart/2005/8/layout/default"/>
    <dgm:cxn modelId="{973B8B37-D930-4D47-B3CC-39C4EF06C22E}" type="presParOf" srcId="{6A00A57E-5660-4FD4-8C38-5275B12D02B2}" destId="{F8738F66-59B1-45C9-A0B8-CC3BB5812D51}" srcOrd="8" destOrd="0" presId="urn:microsoft.com/office/officeart/2005/8/layout/default"/>
    <dgm:cxn modelId="{B9FC1BA7-EA03-4523-BC08-93DA9F4CC7CB}" type="presParOf" srcId="{6A00A57E-5660-4FD4-8C38-5275B12D02B2}" destId="{ABFDA579-86B3-4004-87D5-857A411C71CD}" srcOrd="9" destOrd="0" presId="urn:microsoft.com/office/officeart/2005/8/layout/default"/>
    <dgm:cxn modelId="{67D92FE5-B004-4431-8072-6396A59E85D2}" type="presParOf" srcId="{6A00A57E-5660-4FD4-8C38-5275B12D02B2}" destId="{C45D067D-1593-403C-94E7-9495C62D4BCA}" srcOrd="10" destOrd="0" presId="urn:microsoft.com/office/officeart/2005/8/layout/default"/>
    <dgm:cxn modelId="{A3A97A05-5854-40ED-8012-A343532948AA}" type="presParOf" srcId="{6A00A57E-5660-4FD4-8C38-5275B12D02B2}" destId="{663E2879-EF15-44A1-88E7-CFB485C92B06}" srcOrd="11" destOrd="0" presId="urn:microsoft.com/office/officeart/2005/8/layout/default"/>
    <dgm:cxn modelId="{24F54061-D7E6-4A93-823E-6584BF5D65A5}" type="presParOf" srcId="{6A00A57E-5660-4FD4-8C38-5275B12D02B2}" destId="{6D662456-6E99-4E07-BBC2-F9B09CB07091}" srcOrd="12" destOrd="0" presId="urn:microsoft.com/office/officeart/2005/8/layout/default"/>
    <dgm:cxn modelId="{6C67064A-FDEF-4E5E-99A1-A9EF17295938}" type="presParOf" srcId="{6A00A57E-5660-4FD4-8C38-5275B12D02B2}" destId="{7B18A425-CC7C-462F-9800-AB6D7B30C353}" srcOrd="13" destOrd="0" presId="urn:microsoft.com/office/officeart/2005/8/layout/default"/>
    <dgm:cxn modelId="{11A3F060-86A5-4D2D-97F9-EFB42A3CDF46}" type="presParOf" srcId="{6A00A57E-5660-4FD4-8C38-5275B12D02B2}" destId="{9E5C4F65-3FED-4171-9897-E43B3513B54F}" srcOrd="14" destOrd="0" presId="urn:microsoft.com/office/officeart/2005/8/layout/default"/>
    <dgm:cxn modelId="{34708406-BF38-4C56-81F0-3A737DBBF0BF}" type="presParOf" srcId="{6A00A57E-5660-4FD4-8C38-5275B12D02B2}" destId="{1BA35C8A-0D11-445C-AAEE-4847DD82178A}" srcOrd="15" destOrd="0" presId="urn:microsoft.com/office/officeart/2005/8/layout/default"/>
    <dgm:cxn modelId="{17928C82-4B65-4A46-A0D2-B55BFB231D5E}" type="presParOf" srcId="{6A00A57E-5660-4FD4-8C38-5275B12D02B2}" destId="{06C1D5BD-252E-4453-B6D3-7C231B02F531}" srcOrd="16" destOrd="0" presId="urn:microsoft.com/office/officeart/2005/8/layout/default"/>
    <dgm:cxn modelId="{F359920F-3F36-432B-AF3F-356FE328D555}" type="presParOf" srcId="{6A00A57E-5660-4FD4-8C38-5275B12D02B2}" destId="{8F1D708A-B959-438E-B463-ED27B981EEEA}" srcOrd="17" destOrd="0" presId="urn:microsoft.com/office/officeart/2005/8/layout/default"/>
    <dgm:cxn modelId="{7DC59417-5B8A-4E61-8A5B-6530037D4473}" type="presParOf" srcId="{6A00A57E-5660-4FD4-8C38-5275B12D02B2}" destId="{0108238B-A4BD-489F-A2CB-407294F8A84C}" srcOrd="18" destOrd="0" presId="urn:microsoft.com/office/officeart/2005/8/layout/default"/>
    <dgm:cxn modelId="{CDD99C0C-79C8-4F7E-95B5-C36181705D7C}" type="presParOf" srcId="{6A00A57E-5660-4FD4-8C38-5275B12D02B2}" destId="{DDBC2FF8-4763-47AF-BA86-8AEAFADE3C9F}" srcOrd="19" destOrd="0" presId="urn:microsoft.com/office/officeart/2005/8/layout/default"/>
    <dgm:cxn modelId="{9B37D29C-ED8F-4670-A136-B419ED227F8A}" type="presParOf" srcId="{6A00A57E-5660-4FD4-8C38-5275B12D02B2}" destId="{68D496DE-4444-4E82-9A3E-C4E0F828B54B}"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706FA3E3-1A34-47D7-8A82-D8304240FDA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004C6C0-9A1B-4F32-AA8E-0F17627366DA}">
      <dgm:prSet custT="1"/>
      <dgm:spPr/>
      <dgm:t>
        <a:bodyPr/>
        <a:lstStyle/>
        <a:p>
          <a:r>
            <a:rPr lang="en-GB" sz="2000" b="1" dirty="0"/>
            <a:t>4. Effects on specific brain regions</a:t>
          </a:r>
          <a:endParaRPr lang="en-US" sz="2000" dirty="0"/>
        </a:p>
      </dgm:t>
    </dgm:pt>
    <dgm:pt modelId="{86B0F8EF-47B9-4358-9A69-9B2CC513373A}" type="parTrans" cxnId="{67B04F18-DA0A-484E-8439-7BBAF926103A}">
      <dgm:prSet/>
      <dgm:spPr/>
      <dgm:t>
        <a:bodyPr/>
        <a:lstStyle/>
        <a:p>
          <a:endParaRPr lang="en-US"/>
        </a:p>
      </dgm:t>
    </dgm:pt>
    <dgm:pt modelId="{1A84C8CB-B4F3-437C-85D1-3BE82E24B602}" type="sibTrans" cxnId="{67B04F18-DA0A-484E-8439-7BBAF926103A}">
      <dgm:prSet/>
      <dgm:spPr/>
      <dgm:t>
        <a:bodyPr/>
        <a:lstStyle/>
        <a:p>
          <a:endParaRPr lang="en-US"/>
        </a:p>
      </dgm:t>
    </dgm:pt>
    <dgm:pt modelId="{DB128D4D-B977-4CB8-A0FE-1174273F8C1D}">
      <dgm:prSet custT="1"/>
      <dgm:spPr/>
      <dgm:t>
        <a:bodyPr/>
        <a:lstStyle/>
        <a:p>
          <a:r>
            <a:rPr lang="en-GB" sz="2000" b="1" dirty="0"/>
            <a:t>Hippocampus</a:t>
          </a:r>
          <a:endParaRPr lang="en-US" sz="2000" dirty="0"/>
        </a:p>
      </dgm:t>
    </dgm:pt>
    <dgm:pt modelId="{F9E8076A-878B-4DA5-B6BE-CAE1D5D11703}" type="parTrans" cxnId="{DF3B7D8A-3A0F-4A22-A335-F4A4617232E5}">
      <dgm:prSet/>
      <dgm:spPr/>
      <dgm:t>
        <a:bodyPr/>
        <a:lstStyle/>
        <a:p>
          <a:endParaRPr lang="en-US"/>
        </a:p>
      </dgm:t>
    </dgm:pt>
    <dgm:pt modelId="{33CC7DD6-8B89-4399-B77F-B9614536D345}" type="sibTrans" cxnId="{DF3B7D8A-3A0F-4A22-A335-F4A4617232E5}">
      <dgm:prSet/>
      <dgm:spPr/>
      <dgm:t>
        <a:bodyPr/>
        <a:lstStyle/>
        <a:p>
          <a:endParaRPr lang="en-US"/>
        </a:p>
      </dgm:t>
    </dgm:pt>
    <dgm:pt modelId="{2C52A699-DC47-4C48-A900-5B65C87A6E0F}">
      <dgm:prSet/>
      <dgm:spPr/>
      <dgm:t>
        <a:bodyPr/>
        <a:lstStyle/>
        <a:p>
          <a:r>
            <a:rPr lang="en-GB"/>
            <a:t>Impairs short-term memory and makes it harder to form new memories (people tend to forget things mid-conversation).</a:t>
          </a:r>
          <a:endParaRPr lang="en-US"/>
        </a:p>
      </dgm:t>
    </dgm:pt>
    <dgm:pt modelId="{F0DAC7C9-6750-45A9-B5FF-21085E0B0EE1}" type="parTrans" cxnId="{F44137A7-8DF9-4D1D-B8B6-DE290EAFE5B9}">
      <dgm:prSet/>
      <dgm:spPr/>
      <dgm:t>
        <a:bodyPr/>
        <a:lstStyle/>
        <a:p>
          <a:endParaRPr lang="en-US"/>
        </a:p>
      </dgm:t>
    </dgm:pt>
    <dgm:pt modelId="{C8946FDB-0393-48AC-9D8D-D9E20C65925F}" type="sibTrans" cxnId="{F44137A7-8DF9-4D1D-B8B6-DE290EAFE5B9}">
      <dgm:prSet/>
      <dgm:spPr/>
      <dgm:t>
        <a:bodyPr/>
        <a:lstStyle/>
        <a:p>
          <a:endParaRPr lang="en-US"/>
        </a:p>
      </dgm:t>
    </dgm:pt>
    <dgm:pt modelId="{74773221-C2D2-4FE3-9F3C-009FBD37AD3F}">
      <dgm:prSet custT="1"/>
      <dgm:spPr/>
      <dgm:t>
        <a:bodyPr/>
        <a:lstStyle/>
        <a:p>
          <a:r>
            <a:rPr lang="en-GB" sz="2000" b="1" dirty="0"/>
            <a:t>Amygdala</a:t>
          </a:r>
          <a:endParaRPr lang="en-US" sz="2000" dirty="0"/>
        </a:p>
      </dgm:t>
    </dgm:pt>
    <dgm:pt modelId="{DFA25C81-AD5A-4AB3-930B-9DCAFDCE4717}" type="parTrans" cxnId="{11B965AD-9B29-41B6-BBA1-6C28A815FD6C}">
      <dgm:prSet/>
      <dgm:spPr/>
      <dgm:t>
        <a:bodyPr/>
        <a:lstStyle/>
        <a:p>
          <a:endParaRPr lang="en-US"/>
        </a:p>
      </dgm:t>
    </dgm:pt>
    <dgm:pt modelId="{8F6DC5E3-4C6A-47C9-9922-FF6C2E129036}" type="sibTrans" cxnId="{11B965AD-9B29-41B6-BBA1-6C28A815FD6C}">
      <dgm:prSet/>
      <dgm:spPr/>
      <dgm:t>
        <a:bodyPr/>
        <a:lstStyle/>
        <a:p>
          <a:endParaRPr lang="en-US"/>
        </a:p>
      </dgm:t>
    </dgm:pt>
    <dgm:pt modelId="{D2186579-0881-4AAE-B22F-20E4DEFE3343}">
      <dgm:prSet/>
      <dgm:spPr/>
      <dgm:t>
        <a:bodyPr/>
        <a:lstStyle/>
        <a:p>
          <a:r>
            <a:rPr lang="en-GB"/>
            <a:t>Alters emotional processing, and can cause relaxation OR anxiety/paranoia (especially at high doses). </a:t>
          </a:r>
          <a:endParaRPr lang="en-US"/>
        </a:p>
      </dgm:t>
    </dgm:pt>
    <dgm:pt modelId="{0FC75E05-E2D7-44BC-B774-6C47148F4813}" type="parTrans" cxnId="{673E532B-E433-4228-9F9E-85BAE26479ED}">
      <dgm:prSet/>
      <dgm:spPr/>
      <dgm:t>
        <a:bodyPr/>
        <a:lstStyle/>
        <a:p>
          <a:endParaRPr lang="en-US"/>
        </a:p>
      </dgm:t>
    </dgm:pt>
    <dgm:pt modelId="{3E134366-F309-4E9D-9628-9E63A9308D18}" type="sibTrans" cxnId="{673E532B-E433-4228-9F9E-85BAE26479ED}">
      <dgm:prSet/>
      <dgm:spPr/>
      <dgm:t>
        <a:bodyPr/>
        <a:lstStyle/>
        <a:p>
          <a:endParaRPr lang="en-US"/>
        </a:p>
      </dgm:t>
    </dgm:pt>
    <dgm:pt modelId="{F3D32669-76C2-49B2-A251-1FEBF2C4586F}">
      <dgm:prSet custT="1"/>
      <dgm:spPr/>
      <dgm:t>
        <a:bodyPr/>
        <a:lstStyle/>
        <a:p>
          <a:r>
            <a:rPr lang="en-GB" sz="2000" b="1" dirty="0"/>
            <a:t>Pre-frontal cortex</a:t>
          </a:r>
          <a:endParaRPr lang="en-US" sz="2000" dirty="0"/>
        </a:p>
      </dgm:t>
    </dgm:pt>
    <dgm:pt modelId="{41D54EDC-9710-4E68-AF5B-37AD06720B1C}" type="parTrans" cxnId="{399C6E24-D41F-4497-AB96-71D83871DD6F}">
      <dgm:prSet/>
      <dgm:spPr/>
      <dgm:t>
        <a:bodyPr/>
        <a:lstStyle/>
        <a:p>
          <a:endParaRPr lang="en-US"/>
        </a:p>
      </dgm:t>
    </dgm:pt>
    <dgm:pt modelId="{48872BBA-BDE0-4962-A64B-80E6E3E56447}" type="sibTrans" cxnId="{399C6E24-D41F-4497-AB96-71D83871DD6F}">
      <dgm:prSet/>
      <dgm:spPr/>
      <dgm:t>
        <a:bodyPr/>
        <a:lstStyle/>
        <a:p>
          <a:endParaRPr lang="en-US"/>
        </a:p>
      </dgm:t>
    </dgm:pt>
    <dgm:pt modelId="{8C21CCF8-0B8D-4987-8DC5-5C1AABF24BF4}">
      <dgm:prSet/>
      <dgm:spPr/>
      <dgm:t>
        <a:bodyPr/>
        <a:lstStyle/>
        <a:p>
          <a:r>
            <a:rPr lang="en-GB"/>
            <a:t>Affects judgment and decision-making, also reduces attention and focus. </a:t>
          </a:r>
          <a:endParaRPr lang="en-US"/>
        </a:p>
      </dgm:t>
    </dgm:pt>
    <dgm:pt modelId="{FB7DD060-E042-43ED-A007-AD5C7628C83C}" type="parTrans" cxnId="{69B3DBAC-1A4A-4C68-8C39-1A2B7C2FEAC7}">
      <dgm:prSet/>
      <dgm:spPr/>
      <dgm:t>
        <a:bodyPr/>
        <a:lstStyle/>
        <a:p>
          <a:endParaRPr lang="en-US"/>
        </a:p>
      </dgm:t>
    </dgm:pt>
    <dgm:pt modelId="{85ECDC1B-0E62-4CBF-841C-C98E794BE69A}" type="sibTrans" cxnId="{69B3DBAC-1A4A-4C68-8C39-1A2B7C2FEAC7}">
      <dgm:prSet/>
      <dgm:spPr/>
      <dgm:t>
        <a:bodyPr/>
        <a:lstStyle/>
        <a:p>
          <a:endParaRPr lang="en-US"/>
        </a:p>
      </dgm:t>
    </dgm:pt>
    <dgm:pt modelId="{FE2CE2FB-471E-4466-88AD-753189D31516}">
      <dgm:prSet custT="1"/>
      <dgm:spPr/>
      <dgm:t>
        <a:bodyPr/>
        <a:lstStyle/>
        <a:p>
          <a:r>
            <a:rPr lang="en-GB" sz="2000" b="1" dirty="0"/>
            <a:t>Coordination areas (cerebellum)</a:t>
          </a:r>
          <a:endParaRPr lang="en-US" sz="2000" dirty="0"/>
        </a:p>
      </dgm:t>
    </dgm:pt>
    <dgm:pt modelId="{929898F4-DE2D-48DB-A470-4622C2BCBAB3}" type="parTrans" cxnId="{489C61A9-AFFC-4324-ABFE-4C8C75157545}">
      <dgm:prSet/>
      <dgm:spPr/>
      <dgm:t>
        <a:bodyPr/>
        <a:lstStyle/>
        <a:p>
          <a:endParaRPr lang="en-US"/>
        </a:p>
      </dgm:t>
    </dgm:pt>
    <dgm:pt modelId="{06CF640C-6E20-43E5-8E60-D1061617F638}" type="sibTrans" cxnId="{489C61A9-AFFC-4324-ABFE-4C8C75157545}">
      <dgm:prSet/>
      <dgm:spPr/>
      <dgm:t>
        <a:bodyPr/>
        <a:lstStyle/>
        <a:p>
          <a:endParaRPr lang="en-US"/>
        </a:p>
      </dgm:t>
    </dgm:pt>
    <dgm:pt modelId="{F5F72D0F-76C2-4886-A6F4-9C718A63F9C1}">
      <dgm:prSet/>
      <dgm:spPr/>
      <dgm:t>
        <a:bodyPr/>
        <a:lstStyle/>
        <a:p>
          <a:r>
            <a:rPr lang="en-GB" dirty="0"/>
            <a:t>Impairs balance and reaction time, which is why driving under cannabis is risky</a:t>
          </a:r>
          <a:endParaRPr lang="en-US" dirty="0"/>
        </a:p>
      </dgm:t>
    </dgm:pt>
    <dgm:pt modelId="{C239A980-C416-4554-A14C-32939BBBD2BE}" type="parTrans" cxnId="{5EF42936-DB6E-4BE9-8BBC-227AEB53262E}">
      <dgm:prSet/>
      <dgm:spPr/>
      <dgm:t>
        <a:bodyPr/>
        <a:lstStyle/>
        <a:p>
          <a:endParaRPr lang="en-US"/>
        </a:p>
      </dgm:t>
    </dgm:pt>
    <dgm:pt modelId="{4BAD2894-02BF-480B-8E4B-50D02B5DF2F4}" type="sibTrans" cxnId="{5EF42936-DB6E-4BE9-8BBC-227AEB53262E}">
      <dgm:prSet/>
      <dgm:spPr/>
      <dgm:t>
        <a:bodyPr/>
        <a:lstStyle/>
        <a:p>
          <a:endParaRPr lang="en-US"/>
        </a:p>
      </dgm:t>
    </dgm:pt>
    <dgm:pt modelId="{D893A724-D321-4CE2-8BC8-09B944166A9C}" type="pres">
      <dgm:prSet presAssocID="{706FA3E3-1A34-47D7-8A82-D8304240FDAC}" presName="diagram" presStyleCnt="0">
        <dgm:presLayoutVars>
          <dgm:dir/>
          <dgm:resizeHandles val="exact"/>
        </dgm:presLayoutVars>
      </dgm:prSet>
      <dgm:spPr/>
    </dgm:pt>
    <dgm:pt modelId="{AB76A182-9C27-475D-984B-CE1DC65F7C36}" type="pres">
      <dgm:prSet presAssocID="{4004C6C0-9A1B-4F32-AA8E-0F17627366DA}" presName="node" presStyleLbl="node1" presStyleIdx="0" presStyleCnt="9">
        <dgm:presLayoutVars>
          <dgm:bulletEnabled val="1"/>
        </dgm:presLayoutVars>
      </dgm:prSet>
      <dgm:spPr/>
    </dgm:pt>
    <dgm:pt modelId="{D8E4FFC6-A4CC-47DA-AEA2-DB6F45F0E6C5}" type="pres">
      <dgm:prSet presAssocID="{1A84C8CB-B4F3-437C-85D1-3BE82E24B602}" presName="sibTrans" presStyleCnt="0"/>
      <dgm:spPr/>
    </dgm:pt>
    <dgm:pt modelId="{8976A2D9-FD75-4324-B1D5-10539A384B8A}" type="pres">
      <dgm:prSet presAssocID="{DB128D4D-B977-4CB8-A0FE-1174273F8C1D}" presName="node" presStyleLbl="node1" presStyleIdx="1" presStyleCnt="9">
        <dgm:presLayoutVars>
          <dgm:bulletEnabled val="1"/>
        </dgm:presLayoutVars>
      </dgm:prSet>
      <dgm:spPr/>
    </dgm:pt>
    <dgm:pt modelId="{3F1C1057-EF53-4809-B393-AAA4298E4C0B}" type="pres">
      <dgm:prSet presAssocID="{33CC7DD6-8B89-4399-B77F-B9614536D345}" presName="sibTrans" presStyleCnt="0"/>
      <dgm:spPr/>
    </dgm:pt>
    <dgm:pt modelId="{5C1797F7-BBD4-4F89-8EA6-79343336D382}" type="pres">
      <dgm:prSet presAssocID="{2C52A699-DC47-4C48-A900-5B65C87A6E0F}" presName="node" presStyleLbl="node1" presStyleIdx="2" presStyleCnt="9">
        <dgm:presLayoutVars>
          <dgm:bulletEnabled val="1"/>
        </dgm:presLayoutVars>
      </dgm:prSet>
      <dgm:spPr/>
    </dgm:pt>
    <dgm:pt modelId="{A777684C-E8DC-470A-8B8F-40C1E6DBEA43}" type="pres">
      <dgm:prSet presAssocID="{C8946FDB-0393-48AC-9D8D-D9E20C65925F}" presName="sibTrans" presStyleCnt="0"/>
      <dgm:spPr/>
    </dgm:pt>
    <dgm:pt modelId="{281F57DA-EFFA-490D-8B21-6B25AD44A3AA}" type="pres">
      <dgm:prSet presAssocID="{74773221-C2D2-4FE3-9F3C-009FBD37AD3F}" presName="node" presStyleLbl="node1" presStyleIdx="3" presStyleCnt="9">
        <dgm:presLayoutVars>
          <dgm:bulletEnabled val="1"/>
        </dgm:presLayoutVars>
      </dgm:prSet>
      <dgm:spPr/>
    </dgm:pt>
    <dgm:pt modelId="{230F3098-EDA7-4547-89F8-BA7D21F0EA7B}" type="pres">
      <dgm:prSet presAssocID="{8F6DC5E3-4C6A-47C9-9922-FF6C2E129036}" presName="sibTrans" presStyleCnt="0"/>
      <dgm:spPr/>
    </dgm:pt>
    <dgm:pt modelId="{707223E0-5F86-4FC4-BD5C-4C11C6725A94}" type="pres">
      <dgm:prSet presAssocID="{D2186579-0881-4AAE-B22F-20E4DEFE3343}" presName="node" presStyleLbl="node1" presStyleIdx="4" presStyleCnt="9">
        <dgm:presLayoutVars>
          <dgm:bulletEnabled val="1"/>
        </dgm:presLayoutVars>
      </dgm:prSet>
      <dgm:spPr/>
    </dgm:pt>
    <dgm:pt modelId="{834191E7-03A2-4854-A33B-2C9033E6A96F}" type="pres">
      <dgm:prSet presAssocID="{3E134366-F309-4E9D-9628-9E63A9308D18}" presName="sibTrans" presStyleCnt="0"/>
      <dgm:spPr/>
    </dgm:pt>
    <dgm:pt modelId="{34262025-3658-4C23-936D-89907CDEC7DD}" type="pres">
      <dgm:prSet presAssocID="{F3D32669-76C2-49B2-A251-1FEBF2C4586F}" presName="node" presStyleLbl="node1" presStyleIdx="5" presStyleCnt="9">
        <dgm:presLayoutVars>
          <dgm:bulletEnabled val="1"/>
        </dgm:presLayoutVars>
      </dgm:prSet>
      <dgm:spPr/>
    </dgm:pt>
    <dgm:pt modelId="{9F629AC4-D57D-4278-AA4A-890EA6AB3968}" type="pres">
      <dgm:prSet presAssocID="{48872BBA-BDE0-4962-A64B-80E6E3E56447}" presName="sibTrans" presStyleCnt="0"/>
      <dgm:spPr/>
    </dgm:pt>
    <dgm:pt modelId="{A2894B72-0562-41A0-897A-342BD959A3F6}" type="pres">
      <dgm:prSet presAssocID="{8C21CCF8-0B8D-4987-8DC5-5C1AABF24BF4}" presName="node" presStyleLbl="node1" presStyleIdx="6" presStyleCnt="9">
        <dgm:presLayoutVars>
          <dgm:bulletEnabled val="1"/>
        </dgm:presLayoutVars>
      </dgm:prSet>
      <dgm:spPr/>
    </dgm:pt>
    <dgm:pt modelId="{C2C1F2DC-BB4D-4CC2-BE8E-A0C9B90EA516}" type="pres">
      <dgm:prSet presAssocID="{85ECDC1B-0E62-4CBF-841C-C98E794BE69A}" presName="sibTrans" presStyleCnt="0"/>
      <dgm:spPr/>
    </dgm:pt>
    <dgm:pt modelId="{F838FCEA-5695-45FD-8761-D5C4A763D7C4}" type="pres">
      <dgm:prSet presAssocID="{FE2CE2FB-471E-4466-88AD-753189D31516}" presName="node" presStyleLbl="node1" presStyleIdx="7" presStyleCnt="9">
        <dgm:presLayoutVars>
          <dgm:bulletEnabled val="1"/>
        </dgm:presLayoutVars>
      </dgm:prSet>
      <dgm:spPr/>
    </dgm:pt>
    <dgm:pt modelId="{610F6A66-6370-44BF-A8AE-375E831C06C8}" type="pres">
      <dgm:prSet presAssocID="{06CF640C-6E20-43E5-8E60-D1061617F638}" presName="sibTrans" presStyleCnt="0"/>
      <dgm:spPr/>
    </dgm:pt>
    <dgm:pt modelId="{4CD3E5F0-4C76-4060-88E7-32C5D3A89D91}" type="pres">
      <dgm:prSet presAssocID="{F5F72D0F-76C2-4886-A6F4-9C718A63F9C1}" presName="node" presStyleLbl="node1" presStyleIdx="8" presStyleCnt="9">
        <dgm:presLayoutVars>
          <dgm:bulletEnabled val="1"/>
        </dgm:presLayoutVars>
      </dgm:prSet>
      <dgm:spPr/>
    </dgm:pt>
  </dgm:ptLst>
  <dgm:cxnLst>
    <dgm:cxn modelId="{9D2F9605-AB66-43E2-8275-0C33AE72C96B}" type="presOf" srcId="{F5F72D0F-76C2-4886-A6F4-9C718A63F9C1}" destId="{4CD3E5F0-4C76-4060-88E7-32C5D3A89D91}" srcOrd="0" destOrd="0" presId="urn:microsoft.com/office/officeart/2005/8/layout/default"/>
    <dgm:cxn modelId="{67B04F18-DA0A-484E-8439-7BBAF926103A}" srcId="{706FA3E3-1A34-47D7-8A82-D8304240FDAC}" destId="{4004C6C0-9A1B-4F32-AA8E-0F17627366DA}" srcOrd="0" destOrd="0" parTransId="{86B0F8EF-47B9-4358-9A69-9B2CC513373A}" sibTransId="{1A84C8CB-B4F3-437C-85D1-3BE82E24B602}"/>
    <dgm:cxn modelId="{A4115E22-BFAE-4B43-8BB3-DA9BFD80C017}" type="presOf" srcId="{8C21CCF8-0B8D-4987-8DC5-5C1AABF24BF4}" destId="{A2894B72-0562-41A0-897A-342BD959A3F6}" srcOrd="0" destOrd="0" presId="urn:microsoft.com/office/officeart/2005/8/layout/default"/>
    <dgm:cxn modelId="{399C6E24-D41F-4497-AB96-71D83871DD6F}" srcId="{706FA3E3-1A34-47D7-8A82-D8304240FDAC}" destId="{F3D32669-76C2-49B2-A251-1FEBF2C4586F}" srcOrd="5" destOrd="0" parTransId="{41D54EDC-9710-4E68-AF5B-37AD06720B1C}" sibTransId="{48872BBA-BDE0-4962-A64B-80E6E3E56447}"/>
    <dgm:cxn modelId="{673E532B-E433-4228-9F9E-85BAE26479ED}" srcId="{706FA3E3-1A34-47D7-8A82-D8304240FDAC}" destId="{D2186579-0881-4AAE-B22F-20E4DEFE3343}" srcOrd="4" destOrd="0" parTransId="{0FC75E05-E2D7-44BC-B774-6C47148F4813}" sibTransId="{3E134366-F309-4E9D-9628-9E63A9308D18}"/>
    <dgm:cxn modelId="{5EF42936-DB6E-4BE9-8BBC-227AEB53262E}" srcId="{706FA3E3-1A34-47D7-8A82-D8304240FDAC}" destId="{F5F72D0F-76C2-4886-A6F4-9C718A63F9C1}" srcOrd="8" destOrd="0" parTransId="{C239A980-C416-4554-A14C-32939BBBD2BE}" sibTransId="{4BAD2894-02BF-480B-8E4B-50D02B5DF2F4}"/>
    <dgm:cxn modelId="{E5DB6369-2E08-4DBC-ABDF-A17C8B1F4406}" type="presOf" srcId="{D2186579-0881-4AAE-B22F-20E4DEFE3343}" destId="{707223E0-5F86-4FC4-BD5C-4C11C6725A94}" srcOrd="0" destOrd="0" presId="urn:microsoft.com/office/officeart/2005/8/layout/default"/>
    <dgm:cxn modelId="{51892577-58D0-41F7-85FC-52A6FC35AEB4}" type="presOf" srcId="{74773221-C2D2-4FE3-9F3C-009FBD37AD3F}" destId="{281F57DA-EFFA-490D-8B21-6B25AD44A3AA}" srcOrd="0" destOrd="0" presId="urn:microsoft.com/office/officeart/2005/8/layout/default"/>
    <dgm:cxn modelId="{2332D47D-2427-454D-AABD-2DB266998EE6}" type="presOf" srcId="{F3D32669-76C2-49B2-A251-1FEBF2C4586F}" destId="{34262025-3658-4C23-936D-89907CDEC7DD}" srcOrd="0" destOrd="0" presId="urn:microsoft.com/office/officeart/2005/8/layout/default"/>
    <dgm:cxn modelId="{F5033087-5DEB-49DF-8317-641874A61F44}" type="presOf" srcId="{706FA3E3-1A34-47D7-8A82-D8304240FDAC}" destId="{D893A724-D321-4CE2-8BC8-09B944166A9C}" srcOrd="0" destOrd="0" presId="urn:microsoft.com/office/officeart/2005/8/layout/default"/>
    <dgm:cxn modelId="{DF3B7D8A-3A0F-4A22-A335-F4A4617232E5}" srcId="{706FA3E3-1A34-47D7-8A82-D8304240FDAC}" destId="{DB128D4D-B977-4CB8-A0FE-1174273F8C1D}" srcOrd="1" destOrd="0" parTransId="{F9E8076A-878B-4DA5-B6BE-CAE1D5D11703}" sibTransId="{33CC7DD6-8B89-4399-B77F-B9614536D345}"/>
    <dgm:cxn modelId="{8532C5A0-EFD2-4756-8EC6-0302AE5930ED}" type="presOf" srcId="{2C52A699-DC47-4C48-A900-5B65C87A6E0F}" destId="{5C1797F7-BBD4-4F89-8EA6-79343336D382}" srcOrd="0" destOrd="0" presId="urn:microsoft.com/office/officeart/2005/8/layout/default"/>
    <dgm:cxn modelId="{F44137A7-8DF9-4D1D-B8B6-DE290EAFE5B9}" srcId="{706FA3E3-1A34-47D7-8A82-D8304240FDAC}" destId="{2C52A699-DC47-4C48-A900-5B65C87A6E0F}" srcOrd="2" destOrd="0" parTransId="{F0DAC7C9-6750-45A9-B5FF-21085E0B0EE1}" sibTransId="{C8946FDB-0393-48AC-9D8D-D9E20C65925F}"/>
    <dgm:cxn modelId="{489C61A9-AFFC-4324-ABFE-4C8C75157545}" srcId="{706FA3E3-1A34-47D7-8A82-D8304240FDAC}" destId="{FE2CE2FB-471E-4466-88AD-753189D31516}" srcOrd="7" destOrd="0" parTransId="{929898F4-DE2D-48DB-A470-4622C2BCBAB3}" sibTransId="{06CF640C-6E20-43E5-8E60-D1061617F638}"/>
    <dgm:cxn modelId="{2FDEE6A9-5CFE-40BD-BF36-C51546F7CDC7}" type="presOf" srcId="{FE2CE2FB-471E-4466-88AD-753189D31516}" destId="{F838FCEA-5695-45FD-8761-D5C4A763D7C4}" srcOrd="0" destOrd="0" presId="urn:microsoft.com/office/officeart/2005/8/layout/default"/>
    <dgm:cxn modelId="{69B3DBAC-1A4A-4C68-8C39-1A2B7C2FEAC7}" srcId="{706FA3E3-1A34-47D7-8A82-D8304240FDAC}" destId="{8C21CCF8-0B8D-4987-8DC5-5C1AABF24BF4}" srcOrd="6" destOrd="0" parTransId="{FB7DD060-E042-43ED-A007-AD5C7628C83C}" sibTransId="{85ECDC1B-0E62-4CBF-841C-C98E794BE69A}"/>
    <dgm:cxn modelId="{11B965AD-9B29-41B6-BBA1-6C28A815FD6C}" srcId="{706FA3E3-1A34-47D7-8A82-D8304240FDAC}" destId="{74773221-C2D2-4FE3-9F3C-009FBD37AD3F}" srcOrd="3" destOrd="0" parTransId="{DFA25C81-AD5A-4AB3-930B-9DCAFDCE4717}" sibTransId="{8F6DC5E3-4C6A-47C9-9922-FF6C2E129036}"/>
    <dgm:cxn modelId="{832553D4-8A71-4AF4-B49D-2944323940B5}" type="presOf" srcId="{4004C6C0-9A1B-4F32-AA8E-0F17627366DA}" destId="{AB76A182-9C27-475D-984B-CE1DC65F7C36}" srcOrd="0" destOrd="0" presId="urn:microsoft.com/office/officeart/2005/8/layout/default"/>
    <dgm:cxn modelId="{5388DCDB-114B-487A-9AA2-A35D84808564}" type="presOf" srcId="{DB128D4D-B977-4CB8-A0FE-1174273F8C1D}" destId="{8976A2D9-FD75-4324-B1D5-10539A384B8A}" srcOrd="0" destOrd="0" presId="urn:microsoft.com/office/officeart/2005/8/layout/default"/>
    <dgm:cxn modelId="{2FF808B5-8229-4452-BD1C-01EBE9CB40E4}" type="presParOf" srcId="{D893A724-D321-4CE2-8BC8-09B944166A9C}" destId="{AB76A182-9C27-475D-984B-CE1DC65F7C36}" srcOrd="0" destOrd="0" presId="urn:microsoft.com/office/officeart/2005/8/layout/default"/>
    <dgm:cxn modelId="{840B683E-6D90-45BC-BE30-869D0814F32A}" type="presParOf" srcId="{D893A724-D321-4CE2-8BC8-09B944166A9C}" destId="{D8E4FFC6-A4CC-47DA-AEA2-DB6F45F0E6C5}" srcOrd="1" destOrd="0" presId="urn:microsoft.com/office/officeart/2005/8/layout/default"/>
    <dgm:cxn modelId="{164ADEB0-019C-4B82-9984-44EB2979AA74}" type="presParOf" srcId="{D893A724-D321-4CE2-8BC8-09B944166A9C}" destId="{8976A2D9-FD75-4324-B1D5-10539A384B8A}" srcOrd="2" destOrd="0" presId="urn:microsoft.com/office/officeart/2005/8/layout/default"/>
    <dgm:cxn modelId="{CF56602D-5F26-48C3-8704-F05DE1A2414F}" type="presParOf" srcId="{D893A724-D321-4CE2-8BC8-09B944166A9C}" destId="{3F1C1057-EF53-4809-B393-AAA4298E4C0B}" srcOrd="3" destOrd="0" presId="urn:microsoft.com/office/officeart/2005/8/layout/default"/>
    <dgm:cxn modelId="{7F1CB5A5-6D60-426F-8C15-4E3B88DD2856}" type="presParOf" srcId="{D893A724-D321-4CE2-8BC8-09B944166A9C}" destId="{5C1797F7-BBD4-4F89-8EA6-79343336D382}" srcOrd="4" destOrd="0" presId="urn:microsoft.com/office/officeart/2005/8/layout/default"/>
    <dgm:cxn modelId="{5A5002DC-AC29-44DE-BCF0-A9593BDAD0C7}" type="presParOf" srcId="{D893A724-D321-4CE2-8BC8-09B944166A9C}" destId="{A777684C-E8DC-470A-8B8F-40C1E6DBEA43}" srcOrd="5" destOrd="0" presId="urn:microsoft.com/office/officeart/2005/8/layout/default"/>
    <dgm:cxn modelId="{259A25C2-C5F9-42B4-B746-068918B33C6D}" type="presParOf" srcId="{D893A724-D321-4CE2-8BC8-09B944166A9C}" destId="{281F57DA-EFFA-490D-8B21-6B25AD44A3AA}" srcOrd="6" destOrd="0" presId="urn:microsoft.com/office/officeart/2005/8/layout/default"/>
    <dgm:cxn modelId="{0C836A0F-731B-4E2A-AE9D-4606FEFF2DBD}" type="presParOf" srcId="{D893A724-D321-4CE2-8BC8-09B944166A9C}" destId="{230F3098-EDA7-4547-89F8-BA7D21F0EA7B}" srcOrd="7" destOrd="0" presId="urn:microsoft.com/office/officeart/2005/8/layout/default"/>
    <dgm:cxn modelId="{557BABF5-F900-4CB8-8E6B-6A94B1D0388A}" type="presParOf" srcId="{D893A724-D321-4CE2-8BC8-09B944166A9C}" destId="{707223E0-5F86-4FC4-BD5C-4C11C6725A94}" srcOrd="8" destOrd="0" presId="urn:microsoft.com/office/officeart/2005/8/layout/default"/>
    <dgm:cxn modelId="{B417A6A3-694C-47D6-9A61-5AE46461D8A7}" type="presParOf" srcId="{D893A724-D321-4CE2-8BC8-09B944166A9C}" destId="{834191E7-03A2-4854-A33B-2C9033E6A96F}" srcOrd="9" destOrd="0" presId="urn:microsoft.com/office/officeart/2005/8/layout/default"/>
    <dgm:cxn modelId="{BC126EFC-34E2-4E4F-B700-73A599BCAB15}" type="presParOf" srcId="{D893A724-D321-4CE2-8BC8-09B944166A9C}" destId="{34262025-3658-4C23-936D-89907CDEC7DD}" srcOrd="10" destOrd="0" presId="urn:microsoft.com/office/officeart/2005/8/layout/default"/>
    <dgm:cxn modelId="{02E5ADCB-FA3F-41B6-AC53-4FD6FEC0E007}" type="presParOf" srcId="{D893A724-D321-4CE2-8BC8-09B944166A9C}" destId="{9F629AC4-D57D-4278-AA4A-890EA6AB3968}" srcOrd="11" destOrd="0" presId="urn:microsoft.com/office/officeart/2005/8/layout/default"/>
    <dgm:cxn modelId="{543787F6-72B7-4440-B370-DCD9E814EF50}" type="presParOf" srcId="{D893A724-D321-4CE2-8BC8-09B944166A9C}" destId="{A2894B72-0562-41A0-897A-342BD959A3F6}" srcOrd="12" destOrd="0" presId="urn:microsoft.com/office/officeart/2005/8/layout/default"/>
    <dgm:cxn modelId="{17D53268-8D06-4519-8F2C-FB1AEDADBBEB}" type="presParOf" srcId="{D893A724-D321-4CE2-8BC8-09B944166A9C}" destId="{C2C1F2DC-BB4D-4CC2-BE8E-A0C9B90EA516}" srcOrd="13" destOrd="0" presId="urn:microsoft.com/office/officeart/2005/8/layout/default"/>
    <dgm:cxn modelId="{317FDAE0-D1E3-4997-91B2-BC35466614E8}" type="presParOf" srcId="{D893A724-D321-4CE2-8BC8-09B944166A9C}" destId="{F838FCEA-5695-45FD-8761-D5C4A763D7C4}" srcOrd="14" destOrd="0" presId="urn:microsoft.com/office/officeart/2005/8/layout/default"/>
    <dgm:cxn modelId="{A40CADEB-13CF-47F2-941A-FA780D0A195B}" type="presParOf" srcId="{D893A724-D321-4CE2-8BC8-09B944166A9C}" destId="{610F6A66-6370-44BF-A8AE-375E831C06C8}" srcOrd="15" destOrd="0" presId="urn:microsoft.com/office/officeart/2005/8/layout/default"/>
    <dgm:cxn modelId="{41E7EB80-1FEF-4DBF-A545-E4E5D49A5C98}" type="presParOf" srcId="{D893A724-D321-4CE2-8BC8-09B944166A9C}" destId="{4CD3E5F0-4C76-4060-88E7-32C5D3A89D91}"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378A3A1B-F97A-4656-ABC6-00A59B71D6A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37FEBB0-F240-49CF-A7A2-EA4F91C53FAA}">
      <dgm:prSet custT="1"/>
      <dgm:spPr/>
      <dgm:t>
        <a:bodyPr/>
        <a:lstStyle/>
        <a:p>
          <a:r>
            <a:rPr lang="en-GB" sz="1800" b="1" dirty="0"/>
            <a:t>5. Short-term vs long-term effects</a:t>
          </a:r>
          <a:endParaRPr lang="en-US" sz="1800" dirty="0"/>
        </a:p>
      </dgm:t>
    </dgm:pt>
    <dgm:pt modelId="{EAB9B7E9-3382-420A-B7E7-34EB230CEE35}" type="parTrans" cxnId="{6D8055B4-6F7B-474D-81BF-ADD46D2B347E}">
      <dgm:prSet/>
      <dgm:spPr/>
      <dgm:t>
        <a:bodyPr/>
        <a:lstStyle/>
        <a:p>
          <a:endParaRPr lang="en-US"/>
        </a:p>
      </dgm:t>
    </dgm:pt>
    <dgm:pt modelId="{7307A918-26EF-4E33-A183-30402B868A73}" type="sibTrans" cxnId="{6D8055B4-6F7B-474D-81BF-ADD46D2B347E}">
      <dgm:prSet/>
      <dgm:spPr/>
      <dgm:t>
        <a:bodyPr/>
        <a:lstStyle/>
        <a:p>
          <a:endParaRPr lang="en-US"/>
        </a:p>
      </dgm:t>
    </dgm:pt>
    <dgm:pt modelId="{A5B13D15-D893-4BE3-9412-D72A885B2A06}">
      <dgm:prSet custT="1"/>
      <dgm:spPr/>
      <dgm:t>
        <a:bodyPr/>
        <a:lstStyle/>
        <a:p>
          <a:r>
            <a:rPr lang="en-GB" sz="2000" b="1" dirty="0"/>
            <a:t>Short-term:</a:t>
          </a:r>
          <a:endParaRPr lang="en-US" sz="2000" dirty="0"/>
        </a:p>
      </dgm:t>
    </dgm:pt>
    <dgm:pt modelId="{2C196E16-542E-4484-AA1A-A425CF134B61}" type="parTrans" cxnId="{94871463-5B0D-4183-9B76-9463AFD04BF9}">
      <dgm:prSet/>
      <dgm:spPr/>
      <dgm:t>
        <a:bodyPr/>
        <a:lstStyle/>
        <a:p>
          <a:endParaRPr lang="en-US"/>
        </a:p>
      </dgm:t>
    </dgm:pt>
    <dgm:pt modelId="{812E189D-D5D9-4C87-B2D9-B51D7FE6A6D6}" type="sibTrans" cxnId="{94871463-5B0D-4183-9B76-9463AFD04BF9}">
      <dgm:prSet/>
      <dgm:spPr/>
      <dgm:t>
        <a:bodyPr/>
        <a:lstStyle/>
        <a:p>
          <a:endParaRPr lang="en-US"/>
        </a:p>
      </dgm:t>
    </dgm:pt>
    <dgm:pt modelId="{B8B70393-9DF4-48F4-93B1-57E38BBC088B}">
      <dgm:prSet custT="1"/>
      <dgm:spPr>
        <a:solidFill>
          <a:schemeClr val="accent4">
            <a:lumMod val="75000"/>
          </a:schemeClr>
        </a:solidFill>
      </dgm:spPr>
      <dgm:t>
        <a:bodyPr/>
        <a:lstStyle/>
        <a:p>
          <a:r>
            <a:rPr lang="en-GB" sz="2000" dirty="0"/>
            <a:t>Relaxation or euphoria </a:t>
          </a:r>
          <a:endParaRPr lang="en-US" sz="2000" dirty="0"/>
        </a:p>
      </dgm:t>
    </dgm:pt>
    <dgm:pt modelId="{DC40187D-DC8F-4DE9-A608-5B0412A62FC8}" type="parTrans" cxnId="{304CA261-694D-4FAC-9CA0-A870F0DD9448}">
      <dgm:prSet/>
      <dgm:spPr/>
      <dgm:t>
        <a:bodyPr/>
        <a:lstStyle/>
        <a:p>
          <a:endParaRPr lang="en-US"/>
        </a:p>
      </dgm:t>
    </dgm:pt>
    <dgm:pt modelId="{90752D07-FC9B-465D-BF5C-6BF1C0A89DC5}" type="sibTrans" cxnId="{304CA261-694D-4FAC-9CA0-A870F0DD9448}">
      <dgm:prSet/>
      <dgm:spPr/>
      <dgm:t>
        <a:bodyPr/>
        <a:lstStyle/>
        <a:p>
          <a:endParaRPr lang="en-US"/>
        </a:p>
      </dgm:t>
    </dgm:pt>
    <dgm:pt modelId="{72DFED78-42D1-42E9-A3FA-C6EA0E3A0028}">
      <dgm:prSet custT="1"/>
      <dgm:spPr>
        <a:solidFill>
          <a:schemeClr val="accent4">
            <a:lumMod val="75000"/>
          </a:schemeClr>
        </a:solidFill>
      </dgm:spPr>
      <dgm:t>
        <a:bodyPr/>
        <a:lstStyle/>
        <a:p>
          <a:r>
            <a:rPr lang="en-GB" sz="2000" dirty="0"/>
            <a:t>Altered time perception </a:t>
          </a:r>
          <a:endParaRPr lang="en-US" sz="2000" dirty="0"/>
        </a:p>
      </dgm:t>
    </dgm:pt>
    <dgm:pt modelId="{AE34B384-4A9D-45E5-92F8-034FFCF146ED}" type="parTrans" cxnId="{8350844A-B1E8-4E54-9D59-C1CF1D88D4E6}">
      <dgm:prSet/>
      <dgm:spPr/>
      <dgm:t>
        <a:bodyPr/>
        <a:lstStyle/>
        <a:p>
          <a:endParaRPr lang="en-US"/>
        </a:p>
      </dgm:t>
    </dgm:pt>
    <dgm:pt modelId="{7B106D25-AF7D-4B3A-A843-7F4ACA3ADF99}" type="sibTrans" cxnId="{8350844A-B1E8-4E54-9D59-C1CF1D88D4E6}">
      <dgm:prSet/>
      <dgm:spPr/>
      <dgm:t>
        <a:bodyPr/>
        <a:lstStyle/>
        <a:p>
          <a:endParaRPr lang="en-US"/>
        </a:p>
      </dgm:t>
    </dgm:pt>
    <dgm:pt modelId="{FBE2BEF3-AE6A-40B8-A236-D39739206590}">
      <dgm:prSet custT="1"/>
      <dgm:spPr>
        <a:solidFill>
          <a:schemeClr val="accent4">
            <a:lumMod val="75000"/>
          </a:schemeClr>
        </a:solidFill>
      </dgm:spPr>
      <dgm:t>
        <a:bodyPr/>
        <a:lstStyle/>
        <a:p>
          <a:r>
            <a:rPr lang="en-GB" sz="2000" dirty="0"/>
            <a:t>Impaired memory and coordination </a:t>
          </a:r>
          <a:endParaRPr lang="en-US" sz="2000" dirty="0"/>
        </a:p>
      </dgm:t>
    </dgm:pt>
    <dgm:pt modelId="{E6A88952-CD1A-49C0-8840-6D7258F9F67D}" type="parTrans" cxnId="{DFA3F8B0-C361-43E4-A3D2-B39B81BFA5B5}">
      <dgm:prSet/>
      <dgm:spPr/>
      <dgm:t>
        <a:bodyPr/>
        <a:lstStyle/>
        <a:p>
          <a:endParaRPr lang="en-US"/>
        </a:p>
      </dgm:t>
    </dgm:pt>
    <dgm:pt modelId="{55F883B5-F319-4662-8C1B-F46D9D3DAFD1}" type="sibTrans" cxnId="{DFA3F8B0-C361-43E4-A3D2-B39B81BFA5B5}">
      <dgm:prSet/>
      <dgm:spPr/>
      <dgm:t>
        <a:bodyPr/>
        <a:lstStyle/>
        <a:p>
          <a:endParaRPr lang="en-US"/>
        </a:p>
      </dgm:t>
    </dgm:pt>
    <dgm:pt modelId="{308BA3A8-5089-4001-93B6-98D61D833BB5}">
      <dgm:prSet custT="1"/>
      <dgm:spPr>
        <a:solidFill>
          <a:schemeClr val="accent6"/>
        </a:solidFill>
      </dgm:spPr>
      <dgm:t>
        <a:bodyPr/>
        <a:lstStyle/>
        <a:p>
          <a:r>
            <a:rPr lang="en-GB" sz="2000" b="1" dirty="0"/>
            <a:t>Long-term (especially heavy use):</a:t>
          </a:r>
          <a:endParaRPr lang="en-US" sz="2000" dirty="0"/>
        </a:p>
      </dgm:t>
    </dgm:pt>
    <dgm:pt modelId="{2E607BF7-67D3-4751-92CC-ED763E80F457}" type="parTrans" cxnId="{1ABF9ED1-3ED1-491D-A288-83159E48A163}">
      <dgm:prSet/>
      <dgm:spPr/>
      <dgm:t>
        <a:bodyPr/>
        <a:lstStyle/>
        <a:p>
          <a:endParaRPr lang="en-US"/>
        </a:p>
      </dgm:t>
    </dgm:pt>
    <dgm:pt modelId="{57664A13-59BB-4790-BBF9-9FC3FA21616A}" type="sibTrans" cxnId="{1ABF9ED1-3ED1-491D-A288-83159E48A163}">
      <dgm:prSet/>
      <dgm:spPr/>
      <dgm:t>
        <a:bodyPr/>
        <a:lstStyle/>
        <a:p>
          <a:endParaRPr lang="en-US"/>
        </a:p>
      </dgm:t>
    </dgm:pt>
    <dgm:pt modelId="{7700A60C-60D6-495F-B71B-408E88CA1047}">
      <dgm:prSet custT="1"/>
      <dgm:spPr>
        <a:solidFill>
          <a:schemeClr val="accent6"/>
        </a:solidFill>
      </dgm:spPr>
      <dgm:t>
        <a:bodyPr/>
        <a:lstStyle/>
        <a:p>
          <a:r>
            <a:rPr lang="en-GB" sz="1800" dirty="0"/>
            <a:t>Reduced motivation (in some users) </a:t>
          </a:r>
          <a:endParaRPr lang="en-US" sz="1800" dirty="0"/>
        </a:p>
      </dgm:t>
    </dgm:pt>
    <dgm:pt modelId="{3C551C57-9D0A-43BA-B2AB-B1AEC225978B}" type="parTrans" cxnId="{637933C3-06F1-415B-88D0-B1507F626A99}">
      <dgm:prSet/>
      <dgm:spPr/>
      <dgm:t>
        <a:bodyPr/>
        <a:lstStyle/>
        <a:p>
          <a:endParaRPr lang="en-US"/>
        </a:p>
      </dgm:t>
    </dgm:pt>
    <dgm:pt modelId="{EB54FF56-C0C3-440F-8510-682080CDE788}" type="sibTrans" cxnId="{637933C3-06F1-415B-88D0-B1507F626A99}">
      <dgm:prSet/>
      <dgm:spPr/>
      <dgm:t>
        <a:bodyPr/>
        <a:lstStyle/>
        <a:p>
          <a:endParaRPr lang="en-US"/>
        </a:p>
      </dgm:t>
    </dgm:pt>
    <dgm:pt modelId="{CAA1102F-ED07-4834-8084-772B9A1DBA7C}">
      <dgm:prSet custT="1"/>
      <dgm:spPr>
        <a:solidFill>
          <a:schemeClr val="accent6"/>
        </a:solidFill>
      </dgm:spPr>
      <dgm:t>
        <a:bodyPr/>
        <a:lstStyle/>
        <a:p>
          <a:r>
            <a:rPr lang="en-GB" sz="1800" dirty="0"/>
            <a:t>Memory and attention issues </a:t>
          </a:r>
          <a:endParaRPr lang="en-US" sz="1800" dirty="0"/>
        </a:p>
      </dgm:t>
    </dgm:pt>
    <dgm:pt modelId="{5C7D0186-5CE7-4503-BD3B-768035A8384B}" type="parTrans" cxnId="{2B500ABA-8DAD-4877-8645-E72D8F8AD2C5}">
      <dgm:prSet/>
      <dgm:spPr/>
      <dgm:t>
        <a:bodyPr/>
        <a:lstStyle/>
        <a:p>
          <a:endParaRPr lang="en-US"/>
        </a:p>
      </dgm:t>
    </dgm:pt>
    <dgm:pt modelId="{A3037F00-5674-44A0-A705-B4E8DABD237A}" type="sibTrans" cxnId="{2B500ABA-8DAD-4877-8645-E72D8F8AD2C5}">
      <dgm:prSet/>
      <dgm:spPr/>
      <dgm:t>
        <a:bodyPr/>
        <a:lstStyle/>
        <a:p>
          <a:endParaRPr lang="en-US"/>
        </a:p>
      </dgm:t>
    </dgm:pt>
    <dgm:pt modelId="{033D3353-01FA-4751-B8CE-2CF8CAA966FB}">
      <dgm:prSet custT="1"/>
      <dgm:spPr>
        <a:solidFill>
          <a:schemeClr val="accent6"/>
        </a:solidFill>
      </dgm:spPr>
      <dgm:t>
        <a:bodyPr/>
        <a:lstStyle/>
        <a:p>
          <a:r>
            <a:rPr lang="en-GB" sz="1800" dirty="0"/>
            <a:t>Possible increased risk of anxiety or depression </a:t>
          </a:r>
          <a:endParaRPr lang="en-US" sz="1800" dirty="0"/>
        </a:p>
      </dgm:t>
    </dgm:pt>
    <dgm:pt modelId="{F2C538B4-A0AB-4C08-8357-156886EB7B1C}" type="parTrans" cxnId="{69CF11A4-EAF4-43B1-889D-B1702D213333}">
      <dgm:prSet/>
      <dgm:spPr/>
      <dgm:t>
        <a:bodyPr/>
        <a:lstStyle/>
        <a:p>
          <a:endParaRPr lang="en-US"/>
        </a:p>
      </dgm:t>
    </dgm:pt>
    <dgm:pt modelId="{35639240-B50F-4F20-BB3E-C8BD677AEECE}" type="sibTrans" cxnId="{69CF11A4-EAF4-43B1-889D-B1702D213333}">
      <dgm:prSet/>
      <dgm:spPr/>
      <dgm:t>
        <a:bodyPr/>
        <a:lstStyle/>
        <a:p>
          <a:endParaRPr lang="en-US"/>
        </a:p>
      </dgm:t>
    </dgm:pt>
    <dgm:pt modelId="{EA8D2443-51CB-4B0D-AEF9-DCE1A8AB8EC5}">
      <dgm:prSet custT="1"/>
      <dgm:spPr/>
      <dgm:t>
        <a:bodyPr/>
        <a:lstStyle/>
        <a:p>
          <a:r>
            <a:rPr lang="en-GB" sz="1800" dirty="0"/>
            <a:t>In vulnerable people: risk of psychosis </a:t>
          </a:r>
          <a:endParaRPr lang="en-US" sz="1800" dirty="0"/>
        </a:p>
      </dgm:t>
    </dgm:pt>
    <dgm:pt modelId="{10C50C6A-E777-4477-BF0B-8B237C5FD033}" type="parTrans" cxnId="{11A50062-3889-46C0-818D-A89EF5F32410}">
      <dgm:prSet/>
      <dgm:spPr/>
      <dgm:t>
        <a:bodyPr/>
        <a:lstStyle/>
        <a:p>
          <a:endParaRPr lang="en-US"/>
        </a:p>
      </dgm:t>
    </dgm:pt>
    <dgm:pt modelId="{7C571A47-DFB0-477D-8DBF-984E66E42329}" type="sibTrans" cxnId="{11A50062-3889-46C0-818D-A89EF5F32410}">
      <dgm:prSet/>
      <dgm:spPr/>
      <dgm:t>
        <a:bodyPr/>
        <a:lstStyle/>
        <a:p>
          <a:endParaRPr lang="en-US"/>
        </a:p>
      </dgm:t>
    </dgm:pt>
    <dgm:pt modelId="{14ED3670-EECE-449F-B0DF-F885B28046C1}">
      <dgm:prSet custT="1"/>
      <dgm:spPr>
        <a:solidFill>
          <a:srgbClr val="0070C0"/>
        </a:solidFill>
      </dgm:spPr>
      <dgm:t>
        <a:bodyPr/>
        <a:lstStyle/>
        <a:p>
          <a:r>
            <a:rPr lang="en-GB" sz="2000" b="1" dirty="0"/>
            <a:t>6. Developing brain risk</a:t>
          </a:r>
          <a:endParaRPr lang="en-US" sz="2000" dirty="0"/>
        </a:p>
      </dgm:t>
    </dgm:pt>
    <dgm:pt modelId="{675B59BA-6CD4-4F72-AEDD-50D94BC8CE15}" type="parTrans" cxnId="{C3DC9DD2-98FD-4FBC-8156-87D84B27F5A2}">
      <dgm:prSet/>
      <dgm:spPr/>
      <dgm:t>
        <a:bodyPr/>
        <a:lstStyle/>
        <a:p>
          <a:endParaRPr lang="en-US"/>
        </a:p>
      </dgm:t>
    </dgm:pt>
    <dgm:pt modelId="{4837F43C-28C0-4ED6-BF33-134CF605A454}" type="sibTrans" cxnId="{C3DC9DD2-98FD-4FBC-8156-87D84B27F5A2}">
      <dgm:prSet/>
      <dgm:spPr/>
      <dgm:t>
        <a:bodyPr/>
        <a:lstStyle/>
        <a:p>
          <a:endParaRPr lang="en-US"/>
        </a:p>
      </dgm:t>
    </dgm:pt>
    <dgm:pt modelId="{1B71F35B-57D0-40E6-B098-D43F033F5A99}">
      <dgm:prSet/>
      <dgm:spPr>
        <a:solidFill>
          <a:srgbClr val="0070C0"/>
        </a:solidFill>
      </dgm:spPr>
      <dgm:t>
        <a:bodyPr/>
        <a:lstStyle/>
        <a:p>
          <a:r>
            <a:rPr lang="en-GB" dirty="0"/>
            <a:t>In younger people the brain is still developing  and THC can affect how circuits are wired . Possible impacts:</a:t>
          </a:r>
          <a:endParaRPr lang="en-US" dirty="0"/>
        </a:p>
      </dgm:t>
    </dgm:pt>
    <dgm:pt modelId="{78FA6337-AC5E-476E-9452-FC4B399E0BD3}" type="parTrans" cxnId="{9DC3D1AD-C93E-4C00-877D-5F45BB450CF4}">
      <dgm:prSet/>
      <dgm:spPr/>
      <dgm:t>
        <a:bodyPr/>
        <a:lstStyle/>
        <a:p>
          <a:endParaRPr lang="en-US"/>
        </a:p>
      </dgm:t>
    </dgm:pt>
    <dgm:pt modelId="{A5FB0EE2-7EDF-4400-8F9A-1B4658671994}" type="sibTrans" cxnId="{9DC3D1AD-C93E-4C00-877D-5F45BB450CF4}">
      <dgm:prSet/>
      <dgm:spPr/>
      <dgm:t>
        <a:bodyPr/>
        <a:lstStyle/>
        <a:p>
          <a:endParaRPr lang="en-US"/>
        </a:p>
      </dgm:t>
    </dgm:pt>
    <dgm:pt modelId="{8C1EF095-A86A-4185-A76B-0A8B2359E26E}">
      <dgm:prSet custT="1"/>
      <dgm:spPr>
        <a:solidFill>
          <a:srgbClr val="0070C0"/>
        </a:solidFill>
      </dgm:spPr>
      <dgm:t>
        <a:bodyPr/>
        <a:lstStyle/>
        <a:p>
          <a:r>
            <a:rPr lang="en-GB" sz="1800" dirty="0"/>
            <a:t>Learning and memory </a:t>
          </a:r>
          <a:endParaRPr lang="en-US" sz="1800" dirty="0"/>
        </a:p>
      </dgm:t>
    </dgm:pt>
    <dgm:pt modelId="{C467F052-9140-4F7B-AEAB-761AD3D5C64F}" type="parTrans" cxnId="{A059A699-4213-4942-950A-40D84607A3A9}">
      <dgm:prSet/>
      <dgm:spPr/>
      <dgm:t>
        <a:bodyPr/>
        <a:lstStyle/>
        <a:p>
          <a:endParaRPr lang="en-US"/>
        </a:p>
      </dgm:t>
    </dgm:pt>
    <dgm:pt modelId="{02F0A67A-7347-4601-8573-2B47D2490487}" type="sibTrans" cxnId="{A059A699-4213-4942-950A-40D84607A3A9}">
      <dgm:prSet/>
      <dgm:spPr/>
      <dgm:t>
        <a:bodyPr/>
        <a:lstStyle/>
        <a:p>
          <a:endParaRPr lang="en-US"/>
        </a:p>
      </dgm:t>
    </dgm:pt>
    <dgm:pt modelId="{E1E4802B-B04B-47D3-BC26-193E8A0B73A8}">
      <dgm:prSet custT="1"/>
      <dgm:spPr>
        <a:solidFill>
          <a:srgbClr val="0070C0"/>
        </a:solidFill>
      </dgm:spPr>
      <dgm:t>
        <a:bodyPr/>
        <a:lstStyle/>
        <a:p>
          <a:r>
            <a:rPr lang="en-GB" sz="1800" dirty="0"/>
            <a:t>Emotional regulation </a:t>
          </a:r>
          <a:endParaRPr lang="en-US" sz="1800" dirty="0"/>
        </a:p>
      </dgm:t>
    </dgm:pt>
    <dgm:pt modelId="{F9D7B6D1-714F-48E9-88B4-42D429F6FC4C}" type="parTrans" cxnId="{79ABAFC0-540A-42DE-BD9A-7A5EC033A41B}">
      <dgm:prSet/>
      <dgm:spPr/>
      <dgm:t>
        <a:bodyPr/>
        <a:lstStyle/>
        <a:p>
          <a:endParaRPr lang="en-US"/>
        </a:p>
      </dgm:t>
    </dgm:pt>
    <dgm:pt modelId="{683269E4-E83D-48A2-AD77-32B6A3645246}" type="sibTrans" cxnId="{79ABAFC0-540A-42DE-BD9A-7A5EC033A41B}">
      <dgm:prSet/>
      <dgm:spPr/>
      <dgm:t>
        <a:bodyPr/>
        <a:lstStyle/>
        <a:p>
          <a:endParaRPr lang="en-US"/>
        </a:p>
      </dgm:t>
    </dgm:pt>
    <dgm:pt modelId="{D76B1006-0C29-46F0-B888-4746A4C4BAFC}">
      <dgm:prSet custT="1"/>
      <dgm:spPr>
        <a:solidFill>
          <a:srgbClr val="0070C0"/>
        </a:solidFill>
      </dgm:spPr>
      <dgm:t>
        <a:bodyPr/>
        <a:lstStyle/>
        <a:p>
          <a:r>
            <a:rPr lang="en-GB" sz="1800" dirty="0"/>
            <a:t>Long-term cognitive function </a:t>
          </a:r>
          <a:endParaRPr lang="en-US" sz="1800" dirty="0"/>
        </a:p>
      </dgm:t>
    </dgm:pt>
    <dgm:pt modelId="{E1900361-FE2A-41F4-AF9E-EDFF5B22F49D}" type="parTrans" cxnId="{57F1A04C-5154-48D8-ACC0-E80888EEB04D}">
      <dgm:prSet/>
      <dgm:spPr/>
      <dgm:t>
        <a:bodyPr/>
        <a:lstStyle/>
        <a:p>
          <a:endParaRPr lang="en-US"/>
        </a:p>
      </dgm:t>
    </dgm:pt>
    <dgm:pt modelId="{4B9BCB2D-8FF9-46CB-992F-6EA73E843E41}" type="sibTrans" cxnId="{57F1A04C-5154-48D8-ACC0-E80888EEB04D}">
      <dgm:prSet/>
      <dgm:spPr/>
      <dgm:t>
        <a:bodyPr/>
        <a:lstStyle/>
        <a:p>
          <a:endParaRPr lang="en-US"/>
        </a:p>
      </dgm:t>
    </dgm:pt>
    <dgm:pt modelId="{949C55BB-7181-4427-9314-DFD4E80384B1}" type="pres">
      <dgm:prSet presAssocID="{378A3A1B-F97A-4656-ABC6-00A59B71D6AC}" presName="diagram" presStyleCnt="0">
        <dgm:presLayoutVars>
          <dgm:dir/>
          <dgm:resizeHandles val="exact"/>
        </dgm:presLayoutVars>
      </dgm:prSet>
      <dgm:spPr/>
    </dgm:pt>
    <dgm:pt modelId="{EE83A6AE-2FB9-441B-8407-2F9A0AFC5C7F}" type="pres">
      <dgm:prSet presAssocID="{A37FEBB0-F240-49CF-A7A2-EA4F91C53FAA}" presName="node" presStyleLbl="node1" presStyleIdx="0" presStyleCnt="15">
        <dgm:presLayoutVars>
          <dgm:bulletEnabled val="1"/>
        </dgm:presLayoutVars>
      </dgm:prSet>
      <dgm:spPr/>
    </dgm:pt>
    <dgm:pt modelId="{1F1FD2A6-5A69-404C-9535-D7426F794135}" type="pres">
      <dgm:prSet presAssocID="{7307A918-26EF-4E33-A183-30402B868A73}" presName="sibTrans" presStyleCnt="0"/>
      <dgm:spPr/>
    </dgm:pt>
    <dgm:pt modelId="{BD7FEAF6-C2BF-420B-BBA8-4A176439B0FC}" type="pres">
      <dgm:prSet presAssocID="{A5B13D15-D893-4BE3-9412-D72A885B2A06}" presName="node" presStyleLbl="node1" presStyleIdx="1" presStyleCnt="15">
        <dgm:presLayoutVars>
          <dgm:bulletEnabled val="1"/>
        </dgm:presLayoutVars>
      </dgm:prSet>
      <dgm:spPr/>
    </dgm:pt>
    <dgm:pt modelId="{07D78EBA-B95C-487B-BDC2-D9CE63E724DC}" type="pres">
      <dgm:prSet presAssocID="{812E189D-D5D9-4C87-B2D9-B51D7FE6A6D6}" presName="sibTrans" presStyleCnt="0"/>
      <dgm:spPr/>
    </dgm:pt>
    <dgm:pt modelId="{40D12292-B96D-4FDD-A3F2-F235B1ED3573}" type="pres">
      <dgm:prSet presAssocID="{B8B70393-9DF4-48F4-93B1-57E38BBC088B}" presName="node" presStyleLbl="node1" presStyleIdx="2" presStyleCnt="15">
        <dgm:presLayoutVars>
          <dgm:bulletEnabled val="1"/>
        </dgm:presLayoutVars>
      </dgm:prSet>
      <dgm:spPr/>
    </dgm:pt>
    <dgm:pt modelId="{46FE62A5-B1EC-4764-9DA3-90C84EE368A6}" type="pres">
      <dgm:prSet presAssocID="{90752D07-FC9B-465D-BF5C-6BF1C0A89DC5}" presName="sibTrans" presStyleCnt="0"/>
      <dgm:spPr/>
    </dgm:pt>
    <dgm:pt modelId="{67D61E48-DE6C-4B8F-828E-2046B18D2D60}" type="pres">
      <dgm:prSet presAssocID="{72DFED78-42D1-42E9-A3FA-C6EA0E3A0028}" presName="node" presStyleLbl="node1" presStyleIdx="3" presStyleCnt="15">
        <dgm:presLayoutVars>
          <dgm:bulletEnabled val="1"/>
        </dgm:presLayoutVars>
      </dgm:prSet>
      <dgm:spPr/>
    </dgm:pt>
    <dgm:pt modelId="{2D45E6D9-C6A2-4C6D-803E-F3453CE1A000}" type="pres">
      <dgm:prSet presAssocID="{7B106D25-AF7D-4B3A-A843-7F4ACA3ADF99}" presName="sibTrans" presStyleCnt="0"/>
      <dgm:spPr/>
    </dgm:pt>
    <dgm:pt modelId="{D7CAAE90-3418-47D8-8998-A687AA619D92}" type="pres">
      <dgm:prSet presAssocID="{FBE2BEF3-AE6A-40B8-A236-D39739206590}" presName="node" presStyleLbl="node1" presStyleIdx="4" presStyleCnt="15">
        <dgm:presLayoutVars>
          <dgm:bulletEnabled val="1"/>
        </dgm:presLayoutVars>
      </dgm:prSet>
      <dgm:spPr/>
    </dgm:pt>
    <dgm:pt modelId="{BA6F7AF9-2989-476A-AD6B-D92AF989E30A}" type="pres">
      <dgm:prSet presAssocID="{55F883B5-F319-4662-8C1B-F46D9D3DAFD1}" presName="sibTrans" presStyleCnt="0"/>
      <dgm:spPr/>
    </dgm:pt>
    <dgm:pt modelId="{EFE1C0CF-9FC7-4DBE-A8DE-8F3AE510F631}" type="pres">
      <dgm:prSet presAssocID="{308BA3A8-5089-4001-93B6-98D61D833BB5}" presName="node" presStyleLbl="node1" presStyleIdx="5" presStyleCnt="15">
        <dgm:presLayoutVars>
          <dgm:bulletEnabled val="1"/>
        </dgm:presLayoutVars>
      </dgm:prSet>
      <dgm:spPr/>
    </dgm:pt>
    <dgm:pt modelId="{08F304E6-30F5-4BD4-9693-756D7E64090F}" type="pres">
      <dgm:prSet presAssocID="{57664A13-59BB-4790-BBF9-9FC3FA21616A}" presName="sibTrans" presStyleCnt="0"/>
      <dgm:spPr/>
    </dgm:pt>
    <dgm:pt modelId="{6F48817A-41A3-4632-B587-2EC7086A136C}" type="pres">
      <dgm:prSet presAssocID="{7700A60C-60D6-495F-B71B-408E88CA1047}" presName="node" presStyleLbl="node1" presStyleIdx="6" presStyleCnt="15">
        <dgm:presLayoutVars>
          <dgm:bulletEnabled val="1"/>
        </dgm:presLayoutVars>
      </dgm:prSet>
      <dgm:spPr/>
    </dgm:pt>
    <dgm:pt modelId="{20B2D1E3-84C0-4C89-8148-9DA539E3044A}" type="pres">
      <dgm:prSet presAssocID="{EB54FF56-C0C3-440F-8510-682080CDE788}" presName="sibTrans" presStyleCnt="0"/>
      <dgm:spPr/>
    </dgm:pt>
    <dgm:pt modelId="{E73BFD8F-7059-4BC3-B834-047C5458BEC6}" type="pres">
      <dgm:prSet presAssocID="{CAA1102F-ED07-4834-8084-772B9A1DBA7C}" presName="node" presStyleLbl="node1" presStyleIdx="7" presStyleCnt="15">
        <dgm:presLayoutVars>
          <dgm:bulletEnabled val="1"/>
        </dgm:presLayoutVars>
      </dgm:prSet>
      <dgm:spPr/>
    </dgm:pt>
    <dgm:pt modelId="{07CA92A3-03F4-4790-84B5-43AEECDFADB9}" type="pres">
      <dgm:prSet presAssocID="{A3037F00-5674-44A0-A705-B4E8DABD237A}" presName="sibTrans" presStyleCnt="0"/>
      <dgm:spPr/>
    </dgm:pt>
    <dgm:pt modelId="{F9CE3391-5AD8-4823-9182-53D9B1372BB5}" type="pres">
      <dgm:prSet presAssocID="{033D3353-01FA-4751-B8CE-2CF8CAA966FB}" presName="node" presStyleLbl="node1" presStyleIdx="8" presStyleCnt="15">
        <dgm:presLayoutVars>
          <dgm:bulletEnabled val="1"/>
        </dgm:presLayoutVars>
      </dgm:prSet>
      <dgm:spPr/>
    </dgm:pt>
    <dgm:pt modelId="{DD4ADA76-FEFE-40BB-94B5-8F1D398E8438}" type="pres">
      <dgm:prSet presAssocID="{35639240-B50F-4F20-BB3E-C8BD677AEECE}" presName="sibTrans" presStyleCnt="0"/>
      <dgm:spPr/>
    </dgm:pt>
    <dgm:pt modelId="{15380841-DC44-464E-9778-5EA954B2F466}" type="pres">
      <dgm:prSet presAssocID="{EA8D2443-51CB-4B0D-AEF9-DCE1A8AB8EC5}" presName="node" presStyleLbl="node1" presStyleIdx="9" presStyleCnt="15">
        <dgm:presLayoutVars>
          <dgm:bulletEnabled val="1"/>
        </dgm:presLayoutVars>
      </dgm:prSet>
      <dgm:spPr/>
    </dgm:pt>
    <dgm:pt modelId="{914493AD-FF7D-40B4-BDC1-FFA4F6418864}" type="pres">
      <dgm:prSet presAssocID="{7C571A47-DFB0-477D-8DBF-984E66E42329}" presName="sibTrans" presStyleCnt="0"/>
      <dgm:spPr/>
    </dgm:pt>
    <dgm:pt modelId="{21B2A088-77BB-4EFD-BEEA-CF00388AF9ED}" type="pres">
      <dgm:prSet presAssocID="{14ED3670-EECE-449F-B0DF-F885B28046C1}" presName="node" presStyleLbl="node1" presStyleIdx="10" presStyleCnt="15">
        <dgm:presLayoutVars>
          <dgm:bulletEnabled val="1"/>
        </dgm:presLayoutVars>
      </dgm:prSet>
      <dgm:spPr/>
    </dgm:pt>
    <dgm:pt modelId="{5437A765-B70D-4BDC-BAD9-0FD06D69E160}" type="pres">
      <dgm:prSet presAssocID="{4837F43C-28C0-4ED6-BF33-134CF605A454}" presName="sibTrans" presStyleCnt="0"/>
      <dgm:spPr/>
    </dgm:pt>
    <dgm:pt modelId="{86B6CE17-F195-4130-965C-35725E73C42B}" type="pres">
      <dgm:prSet presAssocID="{1B71F35B-57D0-40E6-B098-D43F033F5A99}" presName="node" presStyleLbl="node1" presStyleIdx="11" presStyleCnt="15">
        <dgm:presLayoutVars>
          <dgm:bulletEnabled val="1"/>
        </dgm:presLayoutVars>
      </dgm:prSet>
      <dgm:spPr/>
    </dgm:pt>
    <dgm:pt modelId="{4BF73CB2-4FA6-4D74-95B2-3EF784260601}" type="pres">
      <dgm:prSet presAssocID="{A5FB0EE2-7EDF-4400-8F9A-1B4658671994}" presName="sibTrans" presStyleCnt="0"/>
      <dgm:spPr/>
    </dgm:pt>
    <dgm:pt modelId="{24CFA6CA-3335-4BB2-A81B-003E27B74CCC}" type="pres">
      <dgm:prSet presAssocID="{8C1EF095-A86A-4185-A76B-0A8B2359E26E}" presName="node" presStyleLbl="node1" presStyleIdx="12" presStyleCnt="15">
        <dgm:presLayoutVars>
          <dgm:bulletEnabled val="1"/>
        </dgm:presLayoutVars>
      </dgm:prSet>
      <dgm:spPr/>
    </dgm:pt>
    <dgm:pt modelId="{3845EDDB-29D5-4EAC-A51C-7862BE064DB9}" type="pres">
      <dgm:prSet presAssocID="{02F0A67A-7347-4601-8573-2B47D2490487}" presName="sibTrans" presStyleCnt="0"/>
      <dgm:spPr/>
    </dgm:pt>
    <dgm:pt modelId="{8CABAD82-1AA6-44BA-937F-943E7B0B10D1}" type="pres">
      <dgm:prSet presAssocID="{E1E4802B-B04B-47D3-BC26-193E8A0B73A8}" presName="node" presStyleLbl="node1" presStyleIdx="13" presStyleCnt="15">
        <dgm:presLayoutVars>
          <dgm:bulletEnabled val="1"/>
        </dgm:presLayoutVars>
      </dgm:prSet>
      <dgm:spPr/>
    </dgm:pt>
    <dgm:pt modelId="{37ED040D-6020-4AB0-9919-F2DB8869DB31}" type="pres">
      <dgm:prSet presAssocID="{683269E4-E83D-48A2-AD77-32B6A3645246}" presName="sibTrans" presStyleCnt="0"/>
      <dgm:spPr/>
    </dgm:pt>
    <dgm:pt modelId="{3937B183-66E5-4600-9EF2-A75DF8498953}" type="pres">
      <dgm:prSet presAssocID="{D76B1006-0C29-46F0-B888-4746A4C4BAFC}" presName="node" presStyleLbl="node1" presStyleIdx="14" presStyleCnt="15">
        <dgm:presLayoutVars>
          <dgm:bulletEnabled val="1"/>
        </dgm:presLayoutVars>
      </dgm:prSet>
      <dgm:spPr/>
    </dgm:pt>
  </dgm:ptLst>
  <dgm:cxnLst>
    <dgm:cxn modelId="{2A8B8C32-D197-4411-970D-51435334EEDD}" type="presOf" srcId="{378A3A1B-F97A-4656-ABC6-00A59B71D6AC}" destId="{949C55BB-7181-4427-9314-DFD4E80384B1}" srcOrd="0" destOrd="0" presId="urn:microsoft.com/office/officeart/2005/8/layout/default"/>
    <dgm:cxn modelId="{304CA261-694D-4FAC-9CA0-A870F0DD9448}" srcId="{378A3A1B-F97A-4656-ABC6-00A59B71D6AC}" destId="{B8B70393-9DF4-48F4-93B1-57E38BBC088B}" srcOrd="2" destOrd="0" parTransId="{DC40187D-DC8F-4DE9-A608-5B0412A62FC8}" sibTransId="{90752D07-FC9B-465D-BF5C-6BF1C0A89DC5}"/>
    <dgm:cxn modelId="{11A50062-3889-46C0-818D-A89EF5F32410}" srcId="{378A3A1B-F97A-4656-ABC6-00A59B71D6AC}" destId="{EA8D2443-51CB-4B0D-AEF9-DCE1A8AB8EC5}" srcOrd="9" destOrd="0" parTransId="{10C50C6A-E777-4477-BF0B-8B237C5FD033}" sibTransId="{7C571A47-DFB0-477D-8DBF-984E66E42329}"/>
    <dgm:cxn modelId="{94871463-5B0D-4183-9B76-9463AFD04BF9}" srcId="{378A3A1B-F97A-4656-ABC6-00A59B71D6AC}" destId="{A5B13D15-D893-4BE3-9412-D72A885B2A06}" srcOrd="1" destOrd="0" parTransId="{2C196E16-542E-4484-AA1A-A425CF134B61}" sibTransId="{812E189D-D5D9-4C87-B2D9-B51D7FE6A6D6}"/>
    <dgm:cxn modelId="{AB3A0168-45C1-46E6-A26C-94CF26D48F86}" type="presOf" srcId="{14ED3670-EECE-449F-B0DF-F885B28046C1}" destId="{21B2A088-77BB-4EFD-BEEA-CF00388AF9ED}" srcOrd="0" destOrd="0" presId="urn:microsoft.com/office/officeart/2005/8/layout/default"/>
    <dgm:cxn modelId="{8350844A-B1E8-4E54-9D59-C1CF1D88D4E6}" srcId="{378A3A1B-F97A-4656-ABC6-00A59B71D6AC}" destId="{72DFED78-42D1-42E9-A3FA-C6EA0E3A0028}" srcOrd="3" destOrd="0" parTransId="{AE34B384-4A9D-45E5-92F8-034FFCF146ED}" sibTransId="{7B106D25-AF7D-4B3A-A843-7F4ACA3ADF99}"/>
    <dgm:cxn modelId="{57F1A04C-5154-48D8-ACC0-E80888EEB04D}" srcId="{378A3A1B-F97A-4656-ABC6-00A59B71D6AC}" destId="{D76B1006-0C29-46F0-B888-4746A4C4BAFC}" srcOrd="14" destOrd="0" parTransId="{E1900361-FE2A-41F4-AF9E-EDFF5B22F49D}" sibTransId="{4B9BCB2D-8FF9-46CB-992F-6EA73E843E41}"/>
    <dgm:cxn modelId="{FB4BD44E-A769-466B-ABD1-0692A8F0D3C0}" type="presOf" srcId="{8C1EF095-A86A-4185-A76B-0A8B2359E26E}" destId="{24CFA6CA-3335-4BB2-A81B-003E27B74CCC}" srcOrd="0" destOrd="0" presId="urn:microsoft.com/office/officeart/2005/8/layout/default"/>
    <dgm:cxn modelId="{09E6054F-B77E-4A71-ACC6-B824E04B9E30}" type="presOf" srcId="{033D3353-01FA-4751-B8CE-2CF8CAA966FB}" destId="{F9CE3391-5AD8-4823-9182-53D9B1372BB5}" srcOrd="0" destOrd="0" presId="urn:microsoft.com/office/officeart/2005/8/layout/default"/>
    <dgm:cxn modelId="{2BA9256F-8FC0-461C-B89C-23E9E63FBECF}" type="presOf" srcId="{1B71F35B-57D0-40E6-B098-D43F033F5A99}" destId="{86B6CE17-F195-4130-965C-35725E73C42B}" srcOrd="0" destOrd="0" presId="urn:microsoft.com/office/officeart/2005/8/layout/default"/>
    <dgm:cxn modelId="{946D5552-310B-447D-894C-E914C79E75B4}" type="presOf" srcId="{CAA1102F-ED07-4834-8084-772B9A1DBA7C}" destId="{E73BFD8F-7059-4BC3-B834-047C5458BEC6}" srcOrd="0" destOrd="0" presId="urn:microsoft.com/office/officeart/2005/8/layout/default"/>
    <dgm:cxn modelId="{5E2E3B75-DF25-4A55-B552-59E875F1985B}" type="presOf" srcId="{308BA3A8-5089-4001-93B6-98D61D833BB5}" destId="{EFE1C0CF-9FC7-4DBE-A8DE-8F3AE510F631}" srcOrd="0" destOrd="0" presId="urn:microsoft.com/office/officeart/2005/8/layout/default"/>
    <dgm:cxn modelId="{2B262A57-E537-4ED7-A29A-76AD8469BBE2}" type="presOf" srcId="{FBE2BEF3-AE6A-40B8-A236-D39739206590}" destId="{D7CAAE90-3418-47D8-8998-A687AA619D92}" srcOrd="0" destOrd="0" presId="urn:microsoft.com/office/officeart/2005/8/layout/default"/>
    <dgm:cxn modelId="{43C1C37C-AB86-44E0-AAF6-69EFB0C122CA}" type="presOf" srcId="{7700A60C-60D6-495F-B71B-408E88CA1047}" destId="{6F48817A-41A3-4632-B587-2EC7086A136C}" srcOrd="0" destOrd="0" presId="urn:microsoft.com/office/officeart/2005/8/layout/default"/>
    <dgm:cxn modelId="{6395017D-7685-482F-8E48-4D6BC02BD68C}" type="presOf" srcId="{A5B13D15-D893-4BE3-9412-D72A885B2A06}" destId="{BD7FEAF6-C2BF-420B-BBA8-4A176439B0FC}" srcOrd="0" destOrd="0" presId="urn:microsoft.com/office/officeart/2005/8/layout/default"/>
    <dgm:cxn modelId="{23E56C82-B0BF-44DD-BEB7-FB18EF19256B}" type="presOf" srcId="{E1E4802B-B04B-47D3-BC26-193E8A0B73A8}" destId="{8CABAD82-1AA6-44BA-937F-943E7B0B10D1}" srcOrd="0" destOrd="0" presId="urn:microsoft.com/office/officeart/2005/8/layout/default"/>
    <dgm:cxn modelId="{56AEA384-2BA3-4E17-B3E0-52A218236BAD}" type="presOf" srcId="{72DFED78-42D1-42E9-A3FA-C6EA0E3A0028}" destId="{67D61E48-DE6C-4B8F-828E-2046B18D2D60}" srcOrd="0" destOrd="0" presId="urn:microsoft.com/office/officeart/2005/8/layout/default"/>
    <dgm:cxn modelId="{CEAEE990-0794-40FE-B658-0E25E3B24F96}" type="presOf" srcId="{A37FEBB0-F240-49CF-A7A2-EA4F91C53FAA}" destId="{EE83A6AE-2FB9-441B-8407-2F9A0AFC5C7F}" srcOrd="0" destOrd="0" presId="urn:microsoft.com/office/officeart/2005/8/layout/default"/>
    <dgm:cxn modelId="{F5891B95-B7B3-4D73-87A5-E2B28DDB5F61}" type="presOf" srcId="{EA8D2443-51CB-4B0D-AEF9-DCE1A8AB8EC5}" destId="{15380841-DC44-464E-9778-5EA954B2F466}" srcOrd="0" destOrd="0" presId="urn:microsoft.com/office/officeart/2005/8/layout/default"/>
    <dgm:cxn modelId="{A059A699-4213-4942-950A-40D84607A3A9}" srcId="{378A3A1B-F97A-4656-ABC6-00A59B71D6AC}" destId="{8C1EF095-A86A-4185-A76B-0A8B2359E26E}" srcOrd="12" destOrd="0" parTransId="{C467F052-9140-4F7B-AEAB-761AD3D5C64F}" sibTransId="{02F0A67A-7347-4601-8573-2B47D2490487}"/>
    <dgm:cxn modelId="{2EE402A4-B4F1-464B-96AA-6F9D841494C3}" type="presOf" srcId="{B8B70393-9DF4-48F4-93B1-57E38BBC088B}" destId="{40D12292-B96D-4FDD-A3F2-F235B1ED3573}" srcOrd="0" destOrd="0" presId="urn:microsoft.com/office/officeart/2005/8/layout/default"/>
    <dgm:cxn modelId="{69CF11A4-EAF4-43B1-889D-B1702D213333}" srcId="{378A3A1B-F97A-4656-ABC6-00A59B71D6AC}" destId="{033D3353-01FA-4751-B8CE-2CF8CAA966FB}" srcOrd="8" destOrd="0" parTransId="{F2C538B4-A0AB-4C08-8357-156886EB7B1C}" sibTransId="{35639240-B50F-4F20-BB3E-C8BD677AEECE}"/>
    <dgm:cxn modelId="{90BA31AA-E134-4373-9E9A-736AC7FDDFCE}" type="presOf" srcId="{D76B1006-0C29-46F0-B888-4746A4C4BAFC}" destId="{3937B183-66E5-4600-9EF2-A75DF8498953}" srcOrd="0" destOrd="0" presId="urn:microsoft.com/office/officeart/2005/8/layout/default"/>
    <dgm:cxn modelId="{9DC3D1AD-C93E-4C00-877D-5F45BB450CF4}" srcId="{378A3A1B-F97A-4656-ABC6-00A59B71D6AC}" destId="{1B71F35B-57D0-40E6-B098-D43F033F5A99}" srcOrd="11" destOrd="0" parTransId="{78FA6337-AC5E-476E-9452-FC4B399E0BD3}" sibTransId="{A5FB0EE2-7EDF-4400-8F9A-1B4658671994}"/>
    <dgm:cxn modelId="{DFA3F8B0-C361-43E4-A3D2-B39B81BFA5B5}" srcId="{378A3A1B-F97A-4656-ABC6-00A59B71D6AC}" destId="{FBE2BEF3-AE6A-40B8-A236-D39739206590}" srcOrd="4" destOrd="0" parTransId="{E6A88952-CD1A-49C0-8840-6D7258F9F67D}" sibTransId="{55F883B5-F319-4662-8C1B-F46D9D3DAFD1}"/>
    <dgm:cxn modelId="{6D8055B4-6F7B-474D-81BF-ADD46D2B347E}" srcId="{378A3A1B-F97A-4656-ABC6-00A59B71D6AC}" destId="{A37FEBB0-F240-49CF-A7A2-EA4F91C53FAA}" srcOrd="0" destOrd="0" parTransId="{EAB9B7E9-3382-420A-B7E7-34EB230CEE35}" sibTransId="{7307A918-26EF-4E33-A183-30402B868A73}"/>
    <dgm:cxn modelId="{2B500ABA-8DAD-4877-8645-E72D8F8AD2C5}" srcId="{378A3A1B-F97A-4656-ABC6-00A59B71D6AC}" destId="{CAA1102F-ED07-4834-8084-772B9A1DBA7C}" srcOrd="7" destOrd="0" parTransId="{5C7D0186-5CE7-4503-BD3B-768035A8384B}" sibTransId="{A3037F00-5674-44A0-A705-B4E8DABD237A}"/>
    <dgm:cxn modelId="{79ABAFC0-540A-42DE-BD9A-7A5EC033A41B}" srcId="{378A3A1B-F97A-4656-ABC6-00A59B71D6AC}" destId="{E1E4802B-B04B-47D3-BC26-193E8A0B73A8}" srcOrd="13" destOrd="0" parTransId="{F9D7B6D1-714F-48E9-88B4-42D429F6FC4C}" sibTransId="{683269E4-E83D-48A2-AD77-32B6A3645246}"/>
    <dgm:cxn modelId="{637933C3-06F1-415B-88D0-B1507F626A99}" srcId="{378A3A1B-F97A-4656-ABC6-00A59B71D6AC}" destId="{7700A60C-60D6-495F-B71B-408E88CA1047}" srcOrd="6" destOrd="0" parTransId="{3C551C57-9D0A-43BA-B2AB-B1AEC225978B}" sibTransId="{EB54FF56-C0C3-440F-8510-682080CDE788}"/>
    <dgm:cxn modelId="{1ABF9ED1-3ED1-491D-A288-83159E48A163}" srcId="{378A3A1B-F97A-4656-ABC6-00A59B71D6AC}" destId="{308BA3A8-5089-4001-93B6-98D61D833BB5}" srcOrd="5" destOrd="0" parTransId="{2E607BF7-67D3-4751-92CC-ED763E80F457}" sibTransId="{57664A13-59BB-4790-BBF9-9FC3FA21616A}"/>
    <dgm:cxn modelId="{C3DC9DD2-98FD-4FBC-8156-87D84B27F5A2}" srcId="{378A3A1B-F97A-4656-ABC6-00A59B71D6AC}" destId="{14ED3670-EECE-449F-B0DF-F885B28046C1}" srcOrd="10" destOrd="0" parTransId="{675B59BA-6CD4-4F72-AEDD-50D94BC8CE15}" sibTransId="{4837F43C-28C0-4ED6-BF33-134CF605A454}"/>
    <dgm:cxn modelId="{244EDF74-1596-46D4-8415-60C9D3481A3E}" type="presParOf" srcId="{949C55BB-7181-4427-9314-DFD4E80384B1}" destId="{EE83A6AE-2FB9-441B-8407-2F9A0AFC5C7F}" srcOrd="0" destOrd="0" presId="urn:microsoft.com/office/officeart/2005/8/layout/default"/>
    <dgm:cxn modelId="{70233674-B840-4B7F-8F4D-120A3CC16A2E}" type="presParOf" srcId="{949C55BB-7181-4427-9314-DFD4E80384B1}" destId="{1F1FD2A6-5A69-404C-9535-D7426F794135}" srcOrd="1" destOrd="0" presId="urn:microsoft.com/office/officeart/2005/8/layout/default"/>
    <dgm:cxn modelId="{021FAC63-D8C6-4FEF-B89B-DB89A09B3318}" type="presParOf" srcId="{949C55BB-7181-4427-9314-DFD4E80384B1}" destId="{BD7FEAF6-C2BF-420B-BBA8-4A176439B0FC}" srcOrd="2" destOrd="0" presId="urn:microsoft.com/office/officeart/2005/8/layout/default"/>
    <dgm:cxn modelId="{C8F4E83C-F6E0-4BE9-A296-2F579EB53706}" type="presParOf" srcId="{949C55BB-7181-4427-9314-DFD4E80384B1}" destId="{07D78EBA-B95C-487B-BDC2-D9CE63E724DC}" srcOrd="3" destOrd="0" presId="urn:microsoft.com/office/officeart/2005/8/layout/default"/>
    <dgm:cxn modelId="{66BEBAA4-D406-45C0-B9A3-877144BA4191}" type="presParOf" srcId="{949C55BB-7181-4427-9314-DFD4E80384B1}" destId="{40D12292-B96D-4FDD-A3F2-F235B1ED3573}" srcOrd="4" destOrd="0" presId="urn:microsoft.com/office/officeart/2005/8/layout/default"/>
    <dgm:cxn modelId="{A8060D35-662F-411F-A942-0B30CCB8B5B5}" type="presParOf" srcId="{949C55BB-7181-4427-9314-DFD4E80384B1}" destId="{46FE62A5-B1EC-4764-9DA3-90C84EE368A6}" srcOrd="5" destOrd="0" presId="urn:microsoft.com/office/officeart/2005/8/layout/default"/>
    <dgm:cxn modelId="{A51407B7-932D-4829-A933-E56A0F92846C}" type="presParOf" srcId="{949C55BB-7181-4427-9314-DFD4E80384B1}" destId="{67D61E48-DE6C-4B8F-828E-2046B18D2D60}" srcOrd="6" destOrd="0" presId="urn:microsoft.com/office/officeart/2005/8/layout/default"/>
    <dgm:cxn modelId="{7FD3375C-FF87-43D7-920E-F966E7854D5A}" type="presParOf" srcId="{949C55BB-7181-4427-9314-DFD4E80384B1}" destId="{2D45E6D9-C6A2-4C6D-803E-F3453CE1A000}" srcOrd="7" destOrd="0" presId="urn:microsoft.com/office/officeart/2005/8/layout/default"/>
    <dgm:cxn modelId="{06B2165C-2389-4D2E-8ACE-2D443133ABCB}" type="presParOf" srcId="{949C55BB-7181-4427-9314-DFD4E80384B1}" destId="{D7CAAE90-3418-47D8-8998-A687AA619D92}" srcOrd="8" destOrd="0" presId="urn:microsoft.com/office/officeart/2005/8/layout/default"/>
    <dgm:cxn modelId="{1E1EA40A-E786-4375-8DB3-F2ABCBF86962}" type="presParOf" srcId="{949C55BB-7181-4427-9314-DFD4E80384B1}" destId="{BA6F7AF9-2989-476A-AD6B-D92AF989E30A}" srcOrd="9" destOrd="0" presId="urn:microsoft.com/office/officeart/2005/8/layout/default"/>
    <dgm:cxn modelId="{8C8B0DC3-076A-4365-9072-A93007345726}" type="presParOf" srcId="{949C55BB-7181-4427-9314-DFD4E80384B1}" destId="{EFE1C0CF-9FC7-4DBE-A8DE-8F3AE510F631}" srcOrd="10" destOrd="0" presId="urn:microsoft.com/office/officeart/2005/8/layout/default"/>
    <dgm:cxn modelId="{E99EF1D0-AD13-4322-A11D-DA3D6B897A88}" type="presParOf" srcId="{949C55BB-7181-4427-9314-DFD4E80384B1}" destId="{08F304E6-30F5-4BD4-9693-756D7E64090F}" srcOrd="11" destOrd="0" presId="urn:microsoft.com/office/officeart/2005/8/layout/default"/>
    <dgm:cxn modelId="{3284A01E-5B41-4FC3-9A3F-CBCCE44D63A6}" type="presParOf" srcId="{949C55BB-7181-4427-9314-DFD4E80384B1}" destId="{6F48817A-41A3-4632-B587-2EC7086A136C}" srcOrd="12" destOrd="0" presId="urn:microsoft.com/office/officeart/2005/8/layout/default"/>
    <dgm:cxn modelId="{2FA62B1C-F8C2-4F94-8F99-FE8FD5A28634}" type="presParOf" srcId="{949C55BB-7181-4427-9314-DFD4E80384B1}" destId="{20B2D1E3-84C0-4C89-8148-9DA539E3044A}" srcOrd="13" destOrd="0" presId="urn:microsoft.com/office/officeart/2005/8/layout/default"/>
    <dgm:cxn modelId="{71039D93-44F7-4A3C-9A98-3F24D06D31FD}" type="presParOf" srcId="{949C55BB-7181-4427-9314-DFD4E80384B1}" destId="{E73BFD8F-7059-4BC3-B834-047C5458BEC6}" srcOrd="14" destOrd="0" presId="urn:microsoft.com/office/officeart/2005/8/layout/default"/>
    <dgm:cxn modelId="{A3428800-4DEA-49AD-9F0E-CAC845CDD2FB}" type="presParOf" srcId="{949C55BB-7181-4427-9314-DFD4E80384B1}" destId="{07CA92A3-03F4-4790-84B5-43AEECDFADB9}" srcOrd="15" destOrd="0" presId="urn:microsoft.com/office/officeart/2005/8/layout/default"/>
    <dgm:cxn modelId="{5B4A9AE0-3232-41E9-B5F7-27AAB5150D2F}" type="presParOf" srcId="{949C55BB-7181-4427-9314-DFD4E80384B1}" destId="{F9CE3391-5AD8-4823-9182-53D9B1372BB5}" srcOrd="16" destOrd="0" presId="urn:microsoft.com/office/officeart/2005/8/layout/default"/>
    <dgm:cxn modelId="{2ECE3058-9222-47F3-B517-8CBDBB370CAC}" type="presParOf" srcId="{949C55BB-7181-4427-9314-DFD4E80384B1}" destId="{DD4ADA76-FEFE-40BB-94B5-8F1D398E8438}" srcOrd="17" destOrd="0" presId="urn:microsoft.com/office/officeart/2005/8/layout/default"/>
    <dgm:cxn modelId="{EE03B673-1977-4987-A3BC-232985D1C428}" type="presParOf" srcId="{949C55BB-7181-4427-9314-DFD4E80384B1}" destId="{15380841-DC44-464E-9778-5EA954B2F466}" srcOrd="18" destOrd="0" presId="urn:microsoft.com/office/officeart/2005/8/layout/default"/>
    <dgm:cxn modelId="{354AE805-E830-4407-B790-F20B2948AA0D}" type="presParOf" srcId="{949C55BB-7181-4427-9314-DFD4E80384B1}" destId="{914493AD-FF7D-40B4-BDC1-FFA4F6418864}" srcOrd="19" destOrd="0" presId="urn:microsoft.com/office/officeart/2005/8/layout/default"/>
    <dgm:cxn modelId="{61D6426C-94FD-4F0E-9EF2-D1438981ADFD}" type="presParOf" srcId="{949C55BB-7181-4427-9314-DFD4E80384B1}" destId="{21B2A088-77BB-4EFD-BEEA-CF00388AF9ED}" srcOrd="20" destOrd="0" presId="urn:microsoft.com/office/officeart/2005/8/layout/default"/>
    <dgm:cxn modelId="{4CD3FC45-B14C-4F46-AD9F-B0699159DA89}" type="presParOf" srcId="{949C55BB-7181-4427-9314-DFD4E80384B1}" destId="{5437A765-B70D-4BDC-BAD9-0FD06D69E160}" srcOrd="21" destOrd="0" presId="urn:microsoft.com/office/officeart/2005/8/layout/default"/>
    <dgm:cxn modelId="{FCFA006A-1462-4AA4-AED9-A50757EBC020}" type="presParOf" srcId="{949C55BB-7181-4427-9314-DFD4E80384B1}" destId="{86B6CE17-F195-4130-965C-35725E73C42B}" srcOrd="22" destOrd="0" presId="urn:microsoft.com/office/officeart/2005/8/layout/default"/>
    <dgm:cxn modelId="{46360BD0-F02B-4968-94BA-EB18E3F0ECF7}" type="presParOf" srcId="{949C55BB-7181-4427-9314-DFD4E80384B1}" destId="{4BF73CB2-4FA6-4D74-95B2-3EF784260601}" srcOrd="23" destOrd="0" presId="urn:microsoft.com/office/officeart/2005/8/layout/default"/>
    <dgm:cxn modelId="{456A4E43-E41A-4A7E-92AC-7FE060921D46}" type="presParOf" srcId="{949C55BB-7181-4427-9314-DFD4E80384B1}" destId="{24CFA6CA-3335-4BB2-A81B-003E27B74CCC}" srcOrd="24" destOrd="0" presId="urn:microsoft.com/office/officeart/2005/8/layout/default"/>
    <dgm:cxn modelId="{881DCBC0-5F50-4AAE-9BCC-A17D5F6A05A7}" type="presParOf" srcId="{949C55BB-7181-4427-9314-DFD4E80384B1}" destId="{3845EDDB-29D5-4EAC-A51C-7862BE064DB9}" srcOrd="25" destOrd="0" presId="urn:microsoft.com/office/officeart/2005/8/layout/default"/>
    <dgm:cxn modelId="{8DAFB46A-5BCB-46BA-B86A-0D4E9E2634EA}" type="presParOf" srcId="{949C55BB-7181-4427-9314-DFD4E80384B1}" destId="{8CABAD82-1AA6-44BA-937F-943E7B0B10D1}" srcOrd="26" destOrd="0" presId="urn:microsoft.com/office/officeart/2005/8/layout/default"/>
    <dgm:cxn modelId="{8F16F959-63C1-4D10-976E-17560FE717C5}" type="presParOf" srcId="{949C55BB-7181-4427-9314-DFD4E80384B1}" destId="{37ED040D-6020-4AB0-9919-F2DB8869DB31}" srcOrd="27" destOrd="0" presId="urn:microsoft.com/office/officeart/2005/8/layout/default"/>
    <dgm:cxn modelId="{F9D83101-15EF-4DE9-9201-634064C146A9}" type="presParOf" srcId="{949C55BB-7181-4427-9314-DFD4E80384B1}" destId="{3937B183-66E5-4600-9EF2-A75DF8498953}"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3A2DEE98-445C-45A4-82BB-14795F23090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FFC9B71-51D5-4332-AE0E-B3FFA67582C7}">
      <dgm:prSet/>
      <dgm:spPr/>
      <dgm:t>
        <a:bodyPr/>
        <a:lstStyle/>
        <a:p>
          <a:r>
            <a:rPr lang="en-GB" b="1"/>
            <a:t>6. How fast does tolerance develop?</a:t>
          </a:r>
          <a:endParaRPr lang="en-US"/>
        </a:p>
      </dgm:t>
    </dgm:pt>
    <dgm:pt modelId="{16AFAAA1-B11C-41CC-BBBE-060980D4E9AC}" type="parTrans" cxnId="{82E117A4-815B-44C1-8849-C59FD1714EFA}">
      <dgm:prSet/>
      <dgm:spPr/>
      <dgm:t>
        <a:bodyPr/>
        <a:lstStyle/>
        <a:p>
          <a:endParaRPr lang="en-US"/>
        </a:p>
      </dgm:t>
    </dgm:pt>
    <dgm:pt modelId="{E1B03DE0-BD86-4F55-9B18-A2338B4DFD79}" type="sibTrans" cxnId="{82E117A4-815B-44C1-8849-C59FD1714EFA}">
      <dgm:prSet/>
      <dgm:spPr/>
      <dgm:t>
        <a:bodyPr/>
        <a:lstStyle/>
        <a:p>
          <a:endParaRPr lang="en-US"/>
        </a:p>
      </dgm:t>
    </dgm:pt>
    <dgm:pt modelId="{86AC18D6-9235-4102-A51B-175D9B041A6D}">
      <dgm:prSet/>
      <dgm:spPr/>
      <dgm:t>
        <a:bodyPr/>
        <a:lstStyle/>
        <a:p>
          <a:r>
            <a:rPr lang="en-GB"/>
            <a:t>Can begin within </a:t>
          </a:r>
          <a:r>
            <a:rPr lang="en-GB" b="1"/>
            <a:t>days to weeks</a:t>
          </a:r>
          <a:r>
            <a:rPr lang="en-GB"/>
            <a:t> of frequent use  but is stronger with high-THC products  and daily or near-daily use.</a:t>
          </a:r>
          <a:endParaRPr lang="en-US"/>
        </a:p>
      </dgm:t>
    </dgm:pt>
    <dgm:pt modelId="{F3058498-6734-4727-9FAD-B8987FA1CC6C}" type="parTrans" cxnId="{18F2415B-5E1A-4B8B-AAEE-2B097B609237}">
      <dgm:prSet/>
      <dgm:spPr/>
      <dgm:t>
        <a:bodyPr/>
        <a:lstStyle/>
        <a:p>
          <a:endParaRPr lang="en-US"/>
        </a:p>
      </dgm:t>
    </dgm:pt>
    <dgm:pt modelId="{DA2ED80C-8A5C-4143-943A-1D30951E31B1}" type="sibTrans" cxnId="{18F2415B-5E1A-4B8B-AAEE-2B097B609237}">
      <dgm:prSet/>
      <dgm:spPr/>
      <dgm:t>
        <a:bodyPr/>
        <a:lstStyle/>
        <a:p>
          <a:endParaRPr lang="en-US"/>
        </a:p>
      </dgm:t>
    </dgm:pt>
    <dgm:pt modelId="{2318183B-E691-44D0-BDF1-3B543BAECBBE}">
      <dgm:prSet/>
      <dgm:spPr/>
      <dgm:t>
        <a:bodyPr/>
        <a:lstStyle/>
        <a:p>
          <a:r>
            <a:rPr lang="en-GB" b="1" dirty="0"/>
            <a:t>7. Reversibility  - </a:t>
          </a:r>
          <a:r>
            <a:rPr lang="en-GB" dirty="0"/>
            <a:t>Tolerance is </a:t>
          </a:r>
          <a:r>
            <a:rPr lang="en-GB" b="1" dirty="0"/>
            <a:t>not permanent. </a:t>
          </a:r>
          <a:r>
            <a:rPr lang="en-GB" dirty="0"/>
            <a:t>If someone stops or reduces use the CB1 receptors begin to recover  and sensitivity returns over time </a:t>
          </a:r>
          <a:endParaRPr lang="en-US" dirty="0"/>
        </a:p>
      </dgm:t>
    </dgm:pt>
    <dgm:pt modelId="{309A710B-8B30-4BF5-BBD4-CFA62A833557}" type="parTrans" cxnId="{9DB9C504-936C-4AAF-9324-7019B98A9548}">
      <dgm:prSet/>
      <dgm:spPr/>
      <dgm:t>
        <a:bodyPr/>
        <a:lstStyle/>
        <a:p>
          <a:endParaRPr lang="en-US"/>
        </a:p>
      </dgm:t>
    </dgm:pt>
    <dgm:pt modelId="{3AF84FBD-D31E-454E-BE79-E3379986D75A}" type="sibTrans" cxnId="{9DB9C504-936C-4AAF-9324-7019B98A9548}">
      <dgm:prSet/>
      <dgm:spPr/>
      <dgm:t>
        <a:bodyPr/>
        <a:lstStyle/>
        <a:p>
          <a:endParaRPr lang="en-US"/>
        </a:p>
      </dgm:t>
    </dgm:pt>
    <dgm:pt modelId="{87D9C17C-ED90-4CCA-9E95-859EBD6E2C68}">
      <dgm:prSet/>
      <dgm:spPr/>
      <dgm:t>
        <a:bodyPr/>
        <a:lstStyle/>
        <a:p>
          <a:r>
            <a:rPr lang="en-GB"/>
            <a:t>Often noticeable within a few days → partial reset and after a few weeks → more substantial reset </a:t>
          </a:r>
          <a:endParaRPr lang="en-US"/>
        </a:p>
      </dgm:t>
    </dgm:pt>
    <dgm:pt modelId="{9D1D2EB0-6808-4B0E-86A2-028EBC348CBE}" type="parTrans" cxnId="{B42232E2-B529-4B45-9675-4FE612634B2E}">
      <dgm:prSet/>
      <dgm:spPr/>
      <dgm:t>
        <a:bodyPr/>
        <a:lstStyle/>
        <a:p>
          <a:endParaRPr lang="en-US"/>
        </a:p>
      </dgm:t>
    </dgm:pt>
    <dgm:pt modelId="{49991E95-7B32-4BB7-A74E-4872F05AB2CA}" type="sibTrans" cxnId="{B42232E2-B529-4B45-9675-4FE612634B2E}">
      <dgm:prSet/>
      <dgm:spPr/>
      <dgm:t>
        <a:bodyPr/>
        <a:lstStyle/>
        <a:p>
          <a:endParaRPr lang="en-US"/>
        </a:p>
      </dgm:t>
    </dgm:pt>
    <dgm:pt modelId="{A1F97F59-EAE7-4D65-A610-E76067AB31C9}">
      <dgm:prSet/>
      <dgm:spPr/>
      <dgm:t>
        <a:bodyPr/>
        <a:lstStyle/>
        <a:p>
          <a:r>
            <a:rPr lang="en-GB" b="1"/>
            <a:t>8. Why tolerance matters</a:t>
          </a:r>
          <a:endParaRPr lang="en-US"/>
        </a:p>
      </dgm:t>
    </dgm:pt>
    <dgm:pt modelId="{270B782E-5546-4ADC-9E06-75118523AD63}" type="parTrans" cxnId="{6E48FE0B-5DD0-4DE6-AFD6-E11C4BA2327D}">
      <dgm:prSet/>
      <dgm:spPr/>
      <dgm:t>
        <a:bodyPr/>
        <a:lstStyle/>
        <a:p>
          <a:endParaRPr lang="en-US"/>
        </a:p>
      </dgm:t>
    </dgm:pt>
    <dgm:pt modelId="{A56219F4-0E83-441F-B0E9-7B73A150F0E7}" type="sibTrans" cxnId="{6E48FE0B-5DD0-4DE6-AFD6-E11C4BA2327D}">
      <dgm:prSet/>
      <dgm:spPr/>
      <dgm:t>
        <a:bodyPr/>
        <a:lstStyle/>
        <a:p>
          <a:endParaRPr lang="en-US"/>
        </a:p>
      </dgm:t>
    </dgm:pt>
    <dgm:pt modelId="{0B0A9FB8-6E3A-4817-A195-19A277206798}">
      <dgm:prSet/>
      <dgm:spPr/>
      <dgm:t>
        <a:bodyPr/>
        <a:lstStyle/>
        <a:p>
          <a:r>
            <a:rPr lang="en-GB"/>
            <a:t>Increasing tolerance can lead to using more THC, with higher exposure to side effects and a greater risk of dependence </a:t>
          </a:r>
          <a:endParaRPr lang="en-US"/>
        </a:p>
      </dgm:t>
    </dgm:pt>
    <dgm:pt modelId="{464AEC48-440E-4E16-9466-B09F20A1FDAB}" type="parTrans" cxnId="{C1272DE9-895A-4761-BDDD-C24F3CF36DBF}">
      <dgm:prSet/>
      <dgm:spPr/>
      <dgm:t>
        <a:bodyPr/>
        <a:lstStyle/>
        <a:p>
          <a:endParaRPr lang="en-US"/>
        </a:p>
      </dgm:t>
    </dgm:pt>
    <dgm:pt modelId="{931E4D2F-AC46-4A83-B2EE-B400B4B64BC7}" type="sibTrans" cxnId="{C1272DE9-895A-4761-BDDD-C24F3CF36DBF}">
      <dgm:prSet/>
      <dgm:spPr/>
      <dgm:t>
        <a:bodyPr/>
        <a:lstStyle/>
        <a:p>
          <a:endParaRPr lang="en-US"/>
        </a:p>
      </dgm:t>
    </dgm:pt>
    <dgm:pt modelId="{854E59B6-E0AE-480A-BC3E-C36D6D5E9D9F}" type="pres">
      <dgm:prSet presAssocID="{3A2DEE98-445C-45A4-82BB-14795F23090B}" presName="vert0" presStyleCnt="0">
        <dgm:presLayoutVars>
          <dgm:dir/>
          <dgm:animOne val="branch"/>
          <dgm:animLvl val="lvl"/>
        </dgm:presLayoutVars>
      </dgm:prSet>
      <dgm:spPr/>
    </dgm:pt>
    <dgm:pt modelId="{40C3134C-D88E-4255-AC04-0A8FCA7B27AE}" type="pres">
      <dgm:prSet presAssocID="{0FFC9B71-51D5-4332-AE0E-B3FFA67582C7}" presName="thickLine" presStyleLbl="alignNode1" presStyleIdx="0" presStyleCnt="6"/>
      <dgm:spPr/>
    </dgm:pt>
    <dgm:pt modelId="{7705D1C4-94B2-4D0D-AF89-B216BC70AD3A}" type="pres">
      <dgm:prSet presAssocID="{0FFC9B71-51D5-4332-AE0E-B3FFA67582C7}" presName="horz1" presStyleCnt="0"/>
      <dgm:spPr/>
    </dgm:pt>
    <dgm:pt modelId="{A8B225E0-C17E-4418-8168-31EF6C3641E9}" type="pres">
      <dgm:prSet presAssocID="{0FFC9B71-51D5-4332-AE0E-B3FFA67582C7}" presName="tx1" presStyleLbl="revTx" presStyleIdx="0" presStyleCnt="6"/>
      <dgm:spPr/>
    </dgm:pt>
    <dgm:pt modelId="{E16AFD57-A55C-46F0-B9E1-85DC17535A8D}" type="pres">
      <dgm:prSet presAssocID="{0FFC9B71-51D5-4332-AE0E-B3FFA67582C7}" presName="vert1" presStyleCnt="0"/>
      <dgm:spPr/>
    </dgm:pt>
    <dgm:pt modelId="{F47DE490-28EC-4C0C-A7FE-AD8CF618D6E1}" type="pres">
      <dgm:prSet presAssocID="{86AC18D6-9235-4102-A51B-175D9B041A6D}" presName="thickLine" presStyleLbl="alignNode1" presStyleIdx="1" presStyleCnt="6"/>
      <dgm:spPr/>
    </dgm:pt>
    <dgm:pt modelId="{D8402C3A-81A9-4391-BEEC-D59F12BE6AA5}" type="pres">
      <dgm:prSet presAssocID="{86AC18D6-9235-4102-A51B-175D9B041A6D}" presName="horz1" presStyleCnt="0"/>
      <dgm:spPr/>
    </dgm:pt>
    <dgm:pt modelId="{322156A8-D078-498A-85C9-9FE542D446AC}" type="pres">
      <dgm:prSet presAssocID="{86AC18D6-9235-4102-A51B-175D9B041A6D}" presName="tx1" presStyleLbl="revTx" presStyleIdx="1" presStyleCnt="6"/>
      <dgm:spPr/>
    </dgm:pt>
    <dgm:pt modelId="{06DDB6F0-1545-41BD-89B9-94E147482472}" type="pres">
      <dgm:prSet presAssocID="{86AC18D6-9235-4102-A51B-175D9B041A6D}" presName="vert1" presStyleCnt="0"/>
      <dgm:spPr/>
    </dgm:pt>
    <dgm:pt modelId="{4C55919E-D4F4-43A9-ACCE-51E590830265}" type="pres">
      <dgm:prSet presAssocID="{2318183B-E691-44D0-BDF1-3B543BAECBBE}" presName="thickLine" presStyleLbl="alignNode1" presStyleIdx="2" presStyleCnt="6"/>
      <dgm:spPr/>
    </dgm:pt>
    <dgm:pt modelId="{1028B4B8-FC92-4DB6-B2FC-32F09D3C86EE}" type="pres">
      <dgm:prSet presAssocID="{2318183B-E691-44D0-BDF1-3B543BAECBBE}" presName="horz1" presStyleCnt="0"/>
      <dgm:spPr/>
    </dgm:pt>
    <dgm:pt modelId="{BFC26261-B789-477E-BB40-F3214BB1C220}" type="pres">
      <dgm:prSet presAssocID="{2318183B-E691-44D0-BDF1-3B543BAECBBE}" presName="tx1" presStyleLbl="revTx" presStyleIdx="2" presStyleCnt="6"/>
      <dgm:spPr/>
    </dgm:pt>
    <dgm:pt modelId="{BBDD3906-C148-433A-86A5-E20C4F607768}" type="pres">
      <dgm:prSet presAssocID="{2318183B-E691-44D0-BDF1-3B543BAECBBE}" presName="vert1" presStyleCnt="0"/>
      <dgm:spPr/>
    </dgm:pt>
    <dgm:pt modelId="{145A060F-35AB-4A45-99F5-74E8813540F8}" type="pres">
      <dgm:prSet presAssocID="{87D9C17C-ED90-4CCA-9E95-859EBD6E2C68}" presName="thickLine" presStyleLbl="alignNode1" presStyleIdx="3" presStyleCnt="6"/>
      <dgm:spPr/>
    </dgm:pt>
    <dgm:pt modelId="{15A0C2EF-DF05-4A18-922C-01A7A78B339B}" type="pres">
      <dgm:prSet presAssocID="{87D9C17C-ED90-4CCA-9E95-859EBD6E2C68}" presName="horz1" presStyleCnt="0"/>
      <dgm:spPr/>
    </dgm:pt>
    <dgm:pt modelId="{A8F32565-2D77-4744-8DA3-C93CADF584A0}" type="pres">
      <dgm:prSet presAssocID="{87D9C17C-ED90-4CCA-9E95-859EBD6E2C68}" presName="tx1" presStyleLbl="revTx" presStyleIdx="3" presStyleCnt="6"/>
      <dgm:spPr/>
    </dgm:pt>
    <dgm:pt modelId="{810E1B01-1FC4-457A-8ADE-101C61024FCB}" type="pres">
      <dgm:prSet presAssocID="{87D9C17C-ED90-4CCA-9E95-859EBD6E2C68}" presName="vert1" presStyleCnt="0"/>
      <dgm:spPr/>
    </dgm:pt>
    <dgm:pt modelId="{EE789CBF-52B5-4EEE-877E-090FC6978232}" type="pres">
      <dgm:prSet presAssocID="{A1F97F59-EAE7-4D65-A610-E76067AB31C9}" presName="thickLine" presStyleLbl="alignNode1" presStyleIdx="4" presStyleCnt="6"/>
      <dgm:spPr/>
    </dgm:pt>
    <dgm:pt modelId="{702A2D92-02F6-479B-A371-A47B1D70AAD4}" type="pres">
      <dgm:prSet presAssocID="{A1F97F59-EAE7-4D65-A610-E76067AB31C9}" presName="horz1" presStyleCnt="0"/>
      <dgm:spPr/>
    </dgm:pt>
    <dgm:pt modelId="{645F6086-AEE9-4F11-A19C-8729CCB3E91B}" type="pres">
      <dgm:prSet presAssocID="{A1F97F59-EAE7-4D65-A610-E76067AB31C9}" presName="tx1" presStyleLbl="revTx" presStyleIdx="4" presStyleCnt="6"/>
      <dgm:spPr/>
    </dgm:pt>
    <dgm:pt modelId="{2398F1EB-6D31-413C-8CC3-33D04A5CAFDA}" type="pres">
      <dgm:prSet presAssocID="{A1F97F59-EAE7-4D65-A610-E76067AB31C9}" presName="vert1" presStyleCnt="0"/>
      <dgm:spPr/>
    </dgm:pt>
    <dgm:pt modelId="{9EA3512D-9507-491B-9110-2822E40E5097}" type="pres">
      <dgm:prSet presAssocID="{0B0A9FB8-6E3A-4817-A195-19A277206798}" presName="thickLine" presStyleLbl="alignNode1" presStyleIdx="5" presStyleCnt="6"/>
      <dgm:spPr/>
    </dgm:pt>
    <dgm:pt modelId="{92210490-D2F2-4556-B9D7-76FBF5BE0EF8}" type="pres">
      <dgm:prSet presAssocID="{0B0A9FB8-6E3A-4817-A195-19A277206798}" presName="horz1" presStyleCnt="0"/>
      <dgm:spPr/>
    </dgm:pt>
    <dgm:pt modelId="{20280629-DFD5-4D74-8FD3-D458C1E3C47A}" type="pres">
      <dgm:prSet presAssocID="{0B0A9FB8-6E3A-4817-A195-19A277206798}" presName="tx1" presStyleLbl="revTx" presStyleIdx="5" presStyleCnt="6"/>
      <dgm:spPr/>
    </dgm:pt>
    <dgm:pt modelId="{59ADAEFE-431B-4FA0-AE4A-BE50BE16B2A6}" type="pres">
      <dgm:prSet presAssocID="{0B0A9FB8-6E3A-4817-A195-19A277206798}" presName="vert1" presStyleCnt="0"/>
      <dgm:spPr/>
    </dgm:pt>
  </dgm:ptLst>
  <dgm:cxnLst>
    <dgm:cxn modelId="{9DB9C504-936C-4AAF-9324-7019B98A9548}" srcId="{3A2DEE98-445C-45A4-82BB-14795F23090B}" destId="{2318183B-E691-44D0-BDF1-3B543BAECBBE}" srcOrd="2" destOrd="0" parTransId="{309A710B-8B30-4BF5-BBD4-CFA62A833557}" sibTransId="{3AF84FBD-D31E-454E-BE79-E3379986D75A}"/>
    <dgm:cxn modelId="{6E48FE0B-5DD0-4DE6-AFD6-E11C4BA2327D}" srcId="{3A2DEE98-445C-45A4-82BB-14795F23090B}" destId="{A1F97F59-EAE7-4D65-A610-E76067AB31C9}" srcOrd="4" destOrd="0" parTransId="{270B782E-5546-4ADC-9E06-75118523AD63}" sibTransId="{A56219F4-0E83-441F-B0E9-7B73A150F0E7}"/>
    <dgm:cxn modelId="{18F2415B-5E1A-4B8B-AAEE-2B097B609237}" srcId="{3A2DEE98-445C-45A4-82BB-14795F23090B}" destId="{86AC18D6-9235-4102-A51B-175D9B041A6D}" srcOrd="1" destOrd="0" parTransId="{F3058498-6734-4727-9FAD-B8987FA1CC6C}" sibTransId="{DA2ED80C-8A5C-4143-943A-1D30951E31B1}"/>
    <dgm:cxn modelId="{402F3868-372A-4D29-ABF2-19BAF94B841D}" type="presOf" srcId="{0FFC9B71-51D5-4332-AE0E-B3FFA67582C7}" destId="{A8B225E0-C17E-4418-8168-31EF6C3641E9}" srcOrd="0" destOrd="0" presId="urn:microsoft.com/office/officeart/2008/layout/LinedList"/>
    <dgm:cxn modelId="{2F6F026B-3CDB-444A-AF1D-C307B2255EF2}" type="presOf" srcId="{86AC18D6-9235-4102-A51B-175D9B041A6D}" destId="{322156A8-D078-498A-85C9-9FE542D446AC}" srcOrd="0" destOrd="0" presId="urn:microsoft.com/office/officeart/2008/layout/LinedList"/>
    <dgm:cxn modelId="{3F603488-F1BF-4064-8BE9-FC5A62004237}" type="presOf" srcId="{2318183B-E691-44D0-BDF1-3B543BAECBBE}" destId="{BFC26261-B789-477E-BB40-F3214BB1C220}" srcOrd="0" destOrd="0" presId="urn:microsoft.com/office/officeart/2008/layout/LinedList"/>
    <dgm:cxn modelId="{AD185195-1FBF-4359-9C60-7F47DFB5C461}" type="presOf" srcId="{3A2DEE98-445C-45A4-82BB-14795F23090B}" destId="{854E59B6-E0AE-480A-BC3E-C36D6D5E9D9F}" srcOrd="0" destOrd="0" presId="urn:microsoft.com/office/officeart/2008/layout/LinedList"/>
    <dgm:cxn modelId="{82E117A4-815B-44C1-8849-C59FD1714EFA}" srcId="{3A2DEE98-445C-45A4-82BB-14795F23090B}" destId="{0FFC9B71-51D5-4332-AE0E-B3FFA67582C7}" srcOrd="0" destOrd="0" parTransId="{16AFAAA1-B11C-41CC-BBBE-060980D4E9AC}" sibTransId="{E1B03DE0-BD86-4F55-9B18-A2338B4DFD79}"/>
    <dgm:cxn modelId="{F323A8A5-F94E-4110-8BA4-D0E5F8012F6F}" type="presOf" srcId="{A1F97F59-EAE7-4D65-A610-E76067AB31C9}" destId="{645F6086-AEE9-4F11-A19C-8729CCB3E91B}" srcOrd="0" destOrd="0" presId="urn:microsoft.com/office/officeart/2008/layout/LinedList"/>
    <dgm:cxn modelId="{2B43ADDD-BEB3-4173-ABFC-F8DBFC7A6194}" type="presOf" srcId="{87D9C17C-ED90-4CCA-9E95-859EBD6E2C68}" destId="{A8F32565-2D77-4744-8DA3-C93CADF584A0}" srcOrd="0" destOrd="0" presId="urn:microsoft.com/office/officeart/2008/layout/LinedList"/>
    <dgm:cxn modelId="{B42232E2-B529-4B45-9675-4FE612634B2E}" srcId="{3A2DEE98-445C-45A4-82BB-14795F23090B}" destId="{87D9C17C-ED90-4CCA-9E95-859EBD6E2C68}" srcOrd="3" destOrd="0" parTransId="{9D1D2EB0-6808-4B0E-86A2-028EBC348CBE}" sibTransId="{49991E95-7B32-4BB7-A74E-4872F05AB2CA}"/>
    <dgm:cxn modelId="{C1272DE9-895A-4761-BDDD-C24F3CF36DBF}" srcId="{3A2DEE98-445C-45A4-82BB-14795F23090B}" destId="{0B0A9FB8-6E3A-4817-A195-19A277206798}" srcOrd="5" destOrd="0" parTransId="{464AEC48-440E-4E16-9466-B09F20A1FDAB}" sibTransId="{931E4D2F-AC46-4A83-B2EE-B400B4B64BC7}"/>
    <dgm:cxn modelId="{7E2FA3F1-4A0E-43A7-A68F-593FE595139C}" type="presOf" srcId="{0B0A9FB8-6E3A-4817-A195-19A277206798}" destId="{20280629-DFD5-4D74-8FD3-D458C1E3C47A}" srcOrd="0" destOrd="0" presId="urn:microsoft.com/office/officeart/2008/layout/LinedList"/>
    <dgm:cxn modelId="{B6DCD7C2-FA04-43E4-A12B-D9BCC3D8F1F1}" type="presParOf" srcId="{854E59B6-E0AE-480A-BC3E-C36D6D5E9D9F}" destId="{40C3134C-D88E-4255-AC04-0A8FCA7B27AE}" srcOrd="0" destOrd="0" presId="urn:microsoft.com/office/officeart/2008/layout/LinedList"/>
    <dgm:cxn modelId="{A205450E-B41B-4B9E-8573-F942987E621D}" type="presParOf" srcId="{854E59B6-E0AE-480A-BC3E-C36D6D5E9D9F}" destId="{7705D1C4-94B2-4D0D-AF89-B216BC70AD3A}" srcOrd="1" destOrd="0" presId="urn:microsoft.com/office/officeart/2008/layout/LinedList"/>
    <dgm:cxn modelId="{E71D37BC-1149-4FD3-8C12-F88C9DC39D22}" type="presParOf" srcId="{7705D1C4-94B2-4D0D-AF89-B216BC70AD3A}" destId="{A8B225E0-C17E-4418-8168-31EF6C3641E9}" srcOrd="0" destOrd="0" presId="urn:microsoft.com/office/officeart/2008/layout/LinedList"/>
    <dgm:cxn modelId="{A7A8FEC3-97D7-4F9E-9161-FD836E4B2790}" type="presParOf" srcId="{7705D1C4-94B2-4D0D-AF89-B216BC70AD3A}" destId="{E16AFD57-A55C-46F0-B9E1-85DC17535A8D}" srcOrd="1" destOrd="0" presId="urn:microsoft.com/office/officeart/2008/layout/LinedList"/>
    <dgm:cxn modelId="{2D42D1A1-C96A-447F-AB55-366C6626EAEC}" type="presParOf" srcId="{854E59B6-E0AE-480A-BC3E-C36D6D5E9D9F}" destId="{F47DE490-28EC-4C0C-A7FE-AD8CF618D6E1}" srcOrd="2" destOrd="0" presId="urn:microsoft.com/office/officeart/2008/layout/LinedList"/>
    <dgm:cxn modelId="{FA779449-20CA-447E-9804-65A54EC5BC51}" type="presParOf" srcId="{854E59B6-E0AE-480A-BC3E-C36D6D5E9D9F}" destId="{D8402C3A-81A9-4391-BEEC-D59F12BE6AA5}" srcOrd="3" destOrd="0" presId="urn:microsoft.com/office/officeart/2008/layout/LinedList"/>
    <dgm:cxn modelId="{D1E40F25-BF01-4456-B0AD-561E140F22A3}" type="presParOf" srcId="{D8402C3A-81A9-4391-BEEC-D59F12BE6AA5}" destId="{322156A8-D078-498A-85C9-9FE542D446AC}" srcOrd="0" destOrd="0" presId="urn:microsoft.com/office/officeart/2008/layout/LinedList"/>
    <dgm:cxn modelId="{EFC877A0-F592-4507-8548-6403513EC7F0}" type="presParOf" srcId="{D8402C3A-81A9-4391-BEEC-D59F12BE6AA5}" destId="{06DDB6F0-1545-41BD-89B9-94E147482472}" srcOrd="1" destOrd="0" presId="urn:microsoft.com/office/officeart/2008/layout/LinedList"/>
    <dgm:cxn modelId="{F3A93E09-867A-4600-AF30-A3851FBECA7E}" type="presParOf" srcId="{854E59B6-E0AE-480A-BC3E-C36D6D5E9D9F}" destId="{4C55919E-D4F4-43A9-ACCE-51E590830265}" srcOrd="4" destOrd="0" presId="urn:microsoft.com/office/officeart/2008/layout/LinedList"/>
    <dgm:cxn modelId="{6C8F6BC4-8A47-499D-AA6E-A9BDDD687445}" type="presParOf" srcId="{854E59B6-E0AE-480A-BC3E-C36D6D5E9D9F}" destId="{1028B4B8-FC92-4DB6-B2FC-32F09D3C86EE}" srcOrd="5" destOrd="0" presId="urn:microsoft.com/office/officeart/2008/layout/LinedList"/>
    <dgm:cxn modelId="{3E09EDB0-3773-41A4-A824-D6A31F2C5A04}" type="presParOf" srcId="{1028B4B8-FC92-4DB6-B2FC-32F09D3C86EE}" destId="{BFC26261-B789-477E-BB40-F3214BB1C220}" srcOrd="0" destOrd="0" presId="urn:microsoft.com/office/officeart/2008/layout/LinedList"/>
    <dgm:cxn modelId="{80F9F1BF-68A0-4FA5-863F-73808CBB9C7D}" type="presParOf" srcId="{1028B4B8-FC92-4DB6-B2FC-32F09D3C86EE}" destId="{BBDD3906-C148-433A-86A5-E20C4F607768}" srcOrd="1" destOrd="0" presId="urn:microsoft.com/office/officeart/2008/layout/LinedList"/>
    <dgm:cxn modelId="{B2BCC809-699D-4D72-8D90-1F35F864344A}" type="presParOf" srcId="{854E59B6-E0AE-480A-BC3E-C36D6D5E9D9F}" destId="{145A060F-35AB-4A45-99F5-74E8813540F8}" srcOrd="6" destOrd="0" presId="urn:microsoft.com/office/officeart/2008/layout/LinedList"/>
    <dgm:cxn modelId="{9E70EF4B-9D01-4E09-B427-A79929832E10}" type="presParOf" srcId="{854E59B6-E0AE-480A-BC3E-C36D6D5E9D9F}" destId="{15A0C2EF-DF05-4A18-922C-01A7A78B339B}" srcOrd="7" destOrd="0" presId="urn:microsoft.com/office/officeart/2008/layout/LinedList"/>
    <dgm:cxn modelId="{E692539B-F8F8-41DE-BF31-51DD7DC4C148}" type="presParOf" srcId="{15A0C2EF-DF05-4A18-922C-01A7A78B339B}" destId="{A8F32565-2D77-4744-8DA3-C93CADF584A0}" srcOrd="0" destOrd="0" presId="urn:microsoft.com/office/officeart/2008/layout/LinedList"/>
    <dgm:cxn modelId="{1CF50EB2-2990-4405-B142-C0A2C9F000CC}" type="presParOf" srcId="{15A0C2EF-DF05-4A18-922C-01A7A78B339B}" destId="{810E1B01-1FC4-457A-8ADE-101C61024FCB}" srcOrd="1" destOrd="0" presId="urn:microsoft.com/office/officeart/2008/layout/LinedList"/>
    <dgm:cxn modelId="{32579749-7DD8-4BEA-AABA-C9036EB9A350}" type="presParOf" srcId="{854E59B6-E0AE-480A-BC3E-C36D6D5E9D9F}" destId="{EE789CBF-52B5-4EEE-877E-090FC6978232}" srcOrd="8" destOrd="0" presId="urn:microsoft.com/office/officeart/2008/layout/LinedList"/>
    <dgm:cxn modelId="{667D3F35-EEF9-428A-8661-1637E08C4989}" type="presParOf" srcId="{854E59B6-E0AE-480A-BC3E-C36D6D5E9D9F}" destId="{702A2D92-02F6-479B-A371-A47B1D70AAD4}" srcOrd="9" destOrd="0" presId="urn:microsoft.com/office/officeart/2008/layout/LinedList"/>
    <dgm:cxn modelId="{6133C1CF-31AE-4C8E-9489-7A85BED29CB7}" type="presParOf" srcId="{702A2D92-02F6-479B-A371-A47B1D70AAD4}" destId="{645F6086-AEE9-4F11-A19C-8729CCB3E91B}" srcOrd="0" destOrd="0" presId="urn:microsoft.com/office/officeart/2008/layout/LinedList"/>
    <dgm:cxn modelId="{B1D222D4-9157-4F7B-A08B-1438D1CBA36A}" type="presParOf" srcId="{702A2D92-02F6-479B-A371-A47B1D70AAD4}" destId="{2398F1EB-6D31-413C-8CC3-33D04A5CAFDA}" srcOrd="1" destOrd="0" presId="urn:microsoft.com/office/officeart/2008/layout/LinedList"/>
    <dgm:cxn modelId="{25A671E8-3D0E-4466-AEC5-CBF3BB09AC92}" type="presParOf" srcId="{854E59B6-E0AE-480A-BC3E-C36D6D5E9D9F}" destId="{9EA3512D-9507-491B-9110-2822E40E5097}" srcOrd="10" destOrd="0" presId="urn:microsoft.com/office/officeart/2008/layout/LinedList"/>
    <dgm:cxn modelId="{33BA7E9C-693A-41F7-9933-E2F96222E40F}" type="presParOf" srcId="{854E59B6-E0AE-480A-BC3E-C36D6D5E9D9F}" destId="{92210490-D2F2-4556-B9D7-76FBF5BE0EF8}" srcOrd="11" destOrd="0" presId="urn:microsoft.com/office/officeart/2008/layout/LinedList"/>
    <dgm:cxn modelId="{3C0D5D74-AF27-49BD-9FC9-4C4F3A1FDDE8}" type="presParOf" srcId="{92210490-D2F2-4556-B9D7-76FBF5BE0EF8}" destId="{20280629-DFD5-4D74-8FD3-D458C1E3C47A}" srcOrd="0" destOrd="0" presId="urn:microsoft.com/office/officeart/2008/layout/LinedList"/>
    <dgm:cxn modelId="{12B9BD2C-2FAD-4780-9F01-92FF19A6BE2F}" type="presParOf" srcId="{92210490-D2F2-4556-B9D7-76FBF5BE0EF8}" destId="{59ADAEFE-431B-4FA0-AE4A-BE50BE16B2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F74C04E8-579B-40A6-AFDB-CED61BAEB42F}"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4DB7730D-EBC3-4654-BDA9-966B7083866F}">
      <dgm:prSet/>
      <dgm:spPr/>
      <dgm:t>
        <a:bodyPr/>
        <a:lstStyle/>
        <a:p>
          <a:r>
            <a:rPr lang="en-GB" b="1"/>
            <a:t>1. Effects on the developing brain</a:t>
          </a:r>
          <a:endParaRPr lang="en-US"/>
        </a:p>
      </dgm:t>
    </dgm:pt>
    <dgm:pt modelId="{7F74F55C-1011-4007-A595-554B71DF4CF2}" type="parTrans" cxnId="{C7EA22A0-2FFB-475A-9A4A-2281599B4644}">
      <dgm:prSet/>
      <dgm:spPr/>
      <dgm:t>
        <a:bodyPr/>
        <a:lstStyle/>
        <a:p>
          <a:endParaRPr lang="en-US"/>
        </a:p>
      </dgm:t>
    </dgm:pt>
    <dgm:pt modelId="{02163FE7-BCDD-499A-9CE5-8A8C322D7014}" type="sibTrans" cxnId="{C7EA22A0-2FFB-475A-9A4A-2281599B4644}">
      <dgm:prSet/>
      <dgm:spPr/>
      <dgm:t>
        <a:bodyPr/>
        <a:lstStyle/>
        <a:p>
          <a:endParaRPr lang="en-US"/>
        </a:p>
      </dgm:t>
    </dgm:pt>
    <dgm:pt modelId="{4E7250B5-58E5-40D6-89E9-A65ED05E7861}">
      <dgm:prSet/>
      <dgm:spPr/>
      <dgm:t>
        <a:bodyPr/>
        <a:lstStyle/>
        <a:p>
          <a:r>
            <a:rPr lang="en-GB"/>
            <a:t>The brain continues developing into the mid-20s, especially the</a:t>
          </a:r>
          <a:br>
            <a:rPr lang="en-GB"/>
          </a:br>
          <a:r>
            <a:rPr lang="en-GB" b="1"/>
            <a:t>prefrontal cortex. </a:t>
          </a:r>
          <a:r>
            <a:rPr lang="en-GB"/>
            <a:t>THC exposure can:</a:t>
          </a:r>
          <a:endParaRPr lang="en-US"/>
        </a:p>
      </dgm:t>
    </dgm:pt>
    <dgm:pt modelId="{32E988E4-25AA-4A98-AC54-DAE4155F189D}" type="parTrans" cxnId="{DAD1DB60-836D-4EAB-BC97-03D82CA9FC2E}">
      <dgm:prSet/>
      <dgm:spPr/>
      <dgm:t>
        <a:bodyPr/>
        <a:lstStyle/>
        <a:p>
          <a:endParaRPr lang="en-US"/>
        </a:p>
      </dgm:t>
    </dgm:pt>
    <dgm:pt modelId="{E99B7796-DA8B-4613-B4B1-E7C923B68C3C}" type="sibTrans" cxnId="{DAD1DB60-836D-4EAB-BC97-03D82CA9FC2E}">
      <dgm:prSet/>
      <dgm:spPr/>
      <dgm:t>
        <a:bodyPr/>
        <a:lstStyle/>
        <a:p>
          <a:endParaRPr lang="en-US"/>
        </a:p>
      </dgm:t>
    </dgm:pt>
    <dgm:pt modelId="{B5EADE55-D03D-4348-8E09-DDACA61C4305}">
      <dgm:prSet/>
      <dgm:spPr/>
      <dgm:t>
        <a:bodyPr/>
        <a:lstStyle/>
        <a:p>
          <a:r>
            <a:rPr lang="en-GB"/>
            <a:t>Affect decision-making and impulse control </a:t>
          </a:r>
          <a:endParaRPr lang="en-US"/>
        </a:p>
      </dgm:t>
    </dgm:pt>
    <dgm:pt modelId="{202EFF94-2206-43CA-8E92-6610DC5451B3}" type="parTrans" cxnId="{6C3BE4A7-642D-4347-925E-DDC917A9DAFE}">
      <dgm:prSet/>
      <dgm:spPr/>
      <dgm:t>
        <a:bodyPr/>
        <a:lstStyle/>
        <a:p>
          <a:endParaRPr lang="en-US"/>
        </a:p>
      </dgm:t>
    </dgm:pt>
    <dgm:pt modelId="{44DF885D-E8A1-4CBD-9A20-5F1F2631FF46}" type="sibTrans" cxnId="{6C3BE4A7-642D-4347-925E-DDC917A9DAFE}">
      <dgm:prSet/>
      <dgm:spPr/>
      <dgm:t>
        <a:bodyPr/>
        <a:lstStyle/>
        <a:p>
          <a:endParaRPr lang="en-US"/>
        </a:p>
      </dgm:t>
    </dgm:pt>
    <dgm:pt modelId="{A315B998-C7B0-439B-98ED-1B88188D3040}">
      <dgm:prSet/>
      <dgm:spPr/>
      <dgm:t>
        <a:bodyPr/>
        <a:lstStyle/>
        <a:p>
          <a:r>
            <a:rPr lang="en-GB"/>
            <a:t>Disrupt attention and learning </a:t>
          </a:r>
          <a:endParaRPr lang="en-US"/>
        </a:p>
      </dgm:t>
    </dgm:pt>
    <dgm:pt modelId="{E35A58BB-A14F-4436-94A3-3E026D52D465}" type="parTrans" cxnId="{0876503B-8E81-40F6-8E92-1D778A1D8606}">
      <dgm:prSet/>
      <dgm:spPr/>
      <dgm:t>
        <a:bodyPr/>
        <a:lstStyle/>
        <a:p>
          <a:endParaRPr lang="en-US"/>
        </a:p>
      </dgm:t>
    </dgm:pt>
    <dgm:pt modelId="{2C65EC02-0806-4979-80C0-0F106E8AEB3E}" type="sibTrans" cxnId="{0876503B-8E81-40F6-8E92-1D778A1D8606}">
      <dgm:prSet/>
      <dgm:spPr/>
      <dgm:t>
        <a:bodyPr/>
        <a:lstStyle/>
        <a:p>
          <a:endParaRPr lang="en-US"/>
        </a:p>
      </dgm:t>
    </dgm:pt>
    <dgm:pt modelId="{2B2C46F4-F710-431F-AD7E-67BB5CB2DA79}">
      <dgm:prSet/>
      <dgm:spPr/>
      <dgm:t>
        <a:bodyPr/>
        <a:lstStyle/>
        <a:p>
          <a:r>
            <a:rPr lang="en-GB"/>
            <a:t>Alter how brain circuits are wired long-term </a:t>
          </a:r>
          <a:endParaRPr lang="en-US"/>
        </a:p>
      </dgm:t>
    </dgm:pt>
    <dgm:pt modelId="{A698C68C-FF59-4C99-8F50-C1AC3F44B313}" type="parTrans" cxnId="{68E61819-6C14-4F9D-900B-4DD29E3D28F3}">
      <dgm:prSet/>
      <dgm:spPr/>
      <dgm:t>
        <a:bodyPr/>
        <a:lstStyle/>
        <a:p>
          <a:endParaRPr lang="en-US"/>
        </a:p>
      </dgm:t>
    </dgm:pt>
    <dgm:pt modelId="{A7BFF4E9-EB25-4918-996B-6B591A0C70EA}" type="sibTrans" cxnId="{68E61819-6C14-4F9D-900B-4DD29E3D28F3}">
      <dgm:prSet/>
      <dgm:spPr/>
      <dgm:t>
        <a:bodyPr/>
        <a:lstStyle/>
        <a:p>
          <a:endParaRPr lang="en-US"/>
        </a:p>
      </dgm:t>
    </dgm:pt>
    <dgm:pt modelId="{AB21F2CE-B97D-44D7-AFCA-C9197C6D6601}">
      <dgm:prSet/>
      <dgm:spPr/>
      <dgm:t>
        <a:bodyPr/>
        <a:lstStyle/>
        <a:p>
          <a:r>
            <a:rPr lang="en-GB" dirty="0"/>
            <a:t>Therefore, early exposure = higher chance of lasting effects</a:t>
          </a:r>
          <a:br>
            <a:rPr lang="en-GB" dirty="0"/>
          </a:br>
          <a:endParaRPr lang="en-US" dirty="0"/>
        </a:p>
      </dgm:t>
    </dgm:pt>
    <dgm:pt modelId="{06AC7626-DBAD-4B49-869B-FDB930D20D88}" type="parTrans" cxnId="{9E0B3489-BE16-4368-9DBD-13261E94B6AB}">
      <dgm:prSet/>
      <dgm:spPr/>
      <dgm:t>
        <a:bodyPr/>
        <a:lstStyle/>
        <a:p>
          <a:endParaRPr lang="en-US"/>
        </a:p>
      </dgm:t>
    </dgm:pt>
    <dgm:pt modelId="{52EC2BEB-CE88-4AD1-AB2D-0949317CD850}" type="sibTrans" cxnId="{9E0B3489-BE16-4368-9DBD-13261E94B6AB}">
      <dgm:prSet/>
      <dgm:spPr/>
      <dgm:t>
        <a:bodyPr/>
        <a:lstStyle/>
        <a:p>
          <a:endParaRPr lang="en-US"/>
        </a:p>
      </dgm:t>
    </dgm:pt>
    <dgm:pt modelId="{2BEEB0B0-5386-498D-8F42-794546F81A38}">
      <dgm:prSet/>
      <dgm:spPr/>
      <dgm:t>
        <a:bodyPr/>
        <a:lstStyle/>
        <a:p>
          <a:r>
            <a:rPr lang="en-GB" b="1"/>
            <a:t>2. Memory and learning problems</a:t>
          </a:r>
          <a:endParaRPr lang="en-US"/>
        </a:p>
      </dgm:t>
    </dgm:pt>
    <dgm:pt modelId="{A49E0F68-364B-43C6-AABE-1A736419989D}" type="parTrans" cxnId="{3C01ACBB-C142-4012-AD9E-108CAD1F6C13}">
      <dgm:prSet/>
      <dgm:spPr/>
      <dgm:t>
        <a:bodyPr/>
        <a:lstStyle/>
        <a:p>
          <a:endParaRPr lang="en-US"/>
        </a:p>
      </dgm:t>
    </dgm:pt>
    <dgm:pt modelId="{018E8308-75BE-49A5-B82D-6E17CADB209A}" type="sibTrans" cxnId="{3C01ACBB-C142-4012-AD9E-108CAD1F6C13}">
      <dgm:prSet/>
      <dgm:spPr/>
      <dgm:t>
        <a:bodyPr/>
        <a:lstStyle/>
        <a:p>
          <a:endParaRPr lang="en-US"/>
        </a:p>
      </dgm:t>
    </dgm:pt>
    <dgm:pt modelId="{99F7FA03-3A99-4D38-BDF9-2FB2104399CE}">
      <dgm:prSet/>
      <dgm:spPr/>
      <dgm:t>
        <a:bodyPr/>
        <a:lstStyle/>
        <a:p>
          <a:r>
            <a:rPr lang="en-GB"/>
            <a:t>THC strongly affects the </a:t>
          </a:r>
          <a:r>
            <a:rPr lang="en-GB" b="1"/>
            <a:t>hippocampus </a:t>
          </a:r>
          <a:r>
            <a:rPr lang="en-GB"/>
            <a:t>which results in:</a:t>
          </a:r>
          <a:endParaRPr lang="en-US"/>
        </a:p>
      </dgm:t>
    </dgm:pt>
    <dgm:pt modelId="{DCE31244-AFED-411A-BD18-C7A988B968C6}" type="parTrans" cxnId="{D88C1BF6-9DB2-4C96-AA4D-96929D3DE306}">
      <dgm:prSet/>
      <dgm:spPr/>
      <dgm:t>
        <a:bodyPr/>
        <a:lstStyle/>
        <a:p>
          <a:endParaRPr lang="en-US"/>
        </a:p>
      </dgm:t>
    </dgm:pt>
    <dgm:pt modelId="{25753412-392B-4CFB-B990-F994E19F15C3}" type="sibTrans" cxnId="{D88C1BF6-9DB2-4C96-AA4D-96929D3DE306}">
      <dgm:prSet/>
      <dgm:spPr/>
      <dgm:t>
        <a:bodyPr/>
        <a:lstStyle/>
        <a:p>
          <a:endParaRPr lang="en-US"/>
        </a:p>
      </dgm:t>
    </dgm:pt>
    <dgm:pt modelId="{67B34DC4-357E-4FB7-B90B-921EB38FCCC4}">
      <dgm:prSet/>
      <dgm:spPr/>
      <dgm:t>
        <a:bodyPr/>
        <a:lstStyle/>
        <a:p>
          <a:r>
            <a:rPr lang="en-GB"/>
            <a:t>Poor short-term memory </a:t>
          </a:r>
          <a:endParaRPr lang="en-US"/>
        </a:p>
      </dgm:t>
    </dgm:pt>
    <dgm:pt modelId="{EF9720A9-0F27-4A02-AD97-117FED9980CE}" type="parTrans" cxnId="{2465797D-88CB-49E5-A8C8-F842CE6E28E5}">
      <dgm:prSet/>
      <dgm:spPr/>
      <dgm:t>
        <a:bodyPr/>
        <a:lstStyle/>
        <a:p>
          <a:endParaRPr lang="en-US"/>
        </a:p>
      </dgm:t>
    </dgm:pt>
    <dgm:pt modelId="{94FDBED9-FCC8-45E8-A097-AD97686F901E}" type="sibTrans" cxnId="{2465797D-88CB-49E5-A8C8-F842CE6E28E5}">
      <dgm:prSet/>
      <dgm:spPr/>
      <dgm:t>
        <a:bodyPr/>
        <a:lstStyle/>
        <a:p>
          <a:endParaRPr lang="en-US"/>
        </a:p>
      </dgm:t>
    </dgm:pt>
    <dgm:pt modelId="{F7F96FD0-79A7-48E9-900B-C17CDE596042}">
      <dgm:prSet/>
      <dgm:spPr/>
      <dgm:t>
        <a:bodyPr/>
        <a:lstStyle/>
        <a:p>
          <a:r>
            <a:rPr lang="en-GB"/>
            <a:t>Difficulty retaining new information </a:t>
          </a:r>
          <a:endParaRPr lang="en-US"/>
        </a:p>
      </dgm:t>
    </dgm:pt>
    <dgm:pt modelId="{1FDFDC6D-6ED9-42B4-B485-A0E83B04D838}" type="parTrans" cxnId="{A196D4B1-62F3-486D-9719-77B8E896B63E}">
      <dgm:prSet/>
      <dgm:spPr/>
      <dgm:t>
        <a:bodyPr/>
        <a:lstStyle/>
        <a:p>
          <a:endParaRPr lang="en-US"/>
        </a:p>
      </dgm:t>
    </dgm:pt>
    <dgm:pt modelId="{9F0DEE9D-296E-4596-8C15-D762263EA8B1}" type="sibTrans" cxnId="{A196D4B1-62F3-486D-9719-77B8E896B63E}">
      <dgm:prSet/>
      <dgm:spPr/>
      <dgm:t>
        <a:bodyPr/>
        <a:lstStyle/>
        <a:p>
          <a:endParaRPr lang="en-US"/>
        </a:p>
      </dgm:t>
    </dgm:pt>
    <dgm:pt modelId="{77851381-F2E6-4253-879F-8183F6C4F221}">
      <dgm:prSet/>
      <dgm:spPr/>
      <dgm:t>
        <a:bodyPr/>
        <a:lstStyle/>
        <a:p>
          <a:r>
            <a:rPr lang="en-GB"/>
            <a:t>Lower academic performance over time</a:t>
          </a:r>
          <a:endParaRPr lang="en-US"/>
        </a:p>
      </dgm:t>
    </dgm:pt>
    <dgm:pt modelId="{A56AC5E1-9F1E-4082-AD4B-970381A26889}" type="parTrans" cxnId="{91110430-1A0D-467C-85F4-6177843FB9AA}">
      <dgm:prSet/>
      <dgm:spPr/>
      <dgm:t>
        <a:bodyPr/>
        <a:lstStyle/>
        <a:p>
          <a:endParaRPr lang="en-US"/>
        </a:p>
      </dgm:t>
    </dgm:pt>
    <dgm:pt modelId="{39DAAAA8-378F-440A-BAFD-3630A697DBDB}" type="sibTrans" cxnId="{91110430-1A0D-467C-85F4-6177843FB9AA}">
      <dgm:prSet/>
      <dgm:spPr/>
      <dgm:t>
        <a:bodyPr/>
        <a:lstStyle/>
        <a:p>
          <a:endParaRPr lang="en-US"/>
        </a:p>
      </dgm:t>
    </dgm:pt>
    <dgm:pt modelId="{5AD81E8D-DF2B-46B2-AA36-4AC8BB6AA033}" type="pres">
      <dgm:prSet presAssocID="{F74C04E8-579B-40A6-AFDB-CED61BAEB42F}" presName="linear" presStyleCnt="0">
        <dgm:presLayoutVars>
          <dgm:animLvl val="lvl"/>
          <dgm:resizeHandles val="exact"/>
        </dgm:presLayoutVars>
      </dgm:prSet>
      <dgm:spPr/>
    </dgm:pt>
    <dgm:pt modelId="{0A1AA2BE-58BE-408D-A23A-1965AFCCD9CD}" type="pres">
      <dgm:prSet presAssocID="{4DB7730D-EBC3-4654-BDA9-966B7083866F}" presName="parentText" presStyleLbl="node1" presStyleIdx="0" presStyleCnt="5">
        <dgm:presLayoutVars>
          <dgm:chMax val="0"/>
          <dgm:bulletEnabled val="1"/>
        </dgm:presLayoutVars>
      </dgm:prSet>
      <dgm:spPr/>
    </dgm:pt>
    <dgm:pt modelId="{868D9EF5-F8E8-40D5-83B5-D7A89FCE33E0}" type="pres">
      <dgm:prSet presAssocID="{02163FE7-BCDD-499A-9CE5-8A8C322D7014}" presName="spacer" presStyleCnt="0"/>
      <dgm:spPr/>
    </dgm:pt>
    <dgm:pt modelId="{EEC232FE-EA2E-4DAD-8E63-9833FBB4D897}" type="pres">
      <dgm:prSet presAssocID="{4E7250B5-58E5-40D6-89E9-A65ED05E7861}" presName="parentText" presStyleLbl="node1" presStyleIdx="1" presStyleCnt="5">
        <dgm:presLayoutVars>
          <dgm:chMax val="0"/>
          <dgm:bulletEnabled val="1"/>
        </dgm:presLayoutVars>
      </dgm:prSet>
      <dgm:spPr/>
    </dgm:pt>
    <dgm:pt modelId="{DCFF5FC3-3931-44C5-B97E-5F71E62DF9B7}" type="pres">
      <dgm:prSet presAssocID="{4E7250B5-58E5-40D6-89E9-A65ED05E7861}" presName="childText" presStyleLbl="revTx" presStyleIdx="0" presStyleCnt="2">
        <dgm:presLayoutVars>
          <dgm:bulletEnabled val="1"/>
        </dgm:presLayoutVars>
      </dgm:prSet>
      <dgm:spPr/>
    </dgm:pt>
    <dgm:pt modelId="{D72A7471-712E-4156-8699-7B29C054EFCC}" type="pres">
      <dgm:prSet presAssocID="{AB21F2CE-B97D-44D7-AFCA-C9197C6D6601}" presName="parentText" presStyleLbl="node1" presStyleIdx="2" presStyleCnt="5">
        <dgm:presLayoutVars>
          <dgm:chMax val="0"/>
          <dgm:bulletEnabled val="1"/>
        </dgm:presLayoutVars>
      </dgm:prSet>
      <dgm:spPr/>
    </dgm:pt>
    <dgm:pt modelId="{81689526-9095-4201-B15C-61E68C96DE95}" type="pres">
      <dgm:prSet presAssocID="{52EC2BEB-CE88-4AD1-AB2D-0949317CD850}" presName="spacer" presStyleCnt="0"/>
      <dgm:spPr/>
    </dgm:pt>
    <dgm:pt modelId="{7800E707-2BBA-45A6-A75D-FFED6092CFDD}" type="pres">
      <dgm:prSet presAssocID="{2BEEB0B0-5386-498D-8F42-794546F81A38}" presName="parentText" presStyleLbl="node1" presStyleIdx="3" presStyleCnt="5">
        <dgm:presLayoutVars>
          <dgm:chMax val="0"/>
          <dgm:bulletEnabled val="1"/>
        </dgm:presLayoutVars>
      </dgm:prSet>
      <dgm:spPr/>
    </dgm:pt>
    <dgm:pt modelId="{EBED5D4C-72FC-4187-87A9-6ECAFD3E13B6}" type="pres">
      <dgm:prSet presAssocID="{018E8308-75BE-49A5-B82D-6E17CADB209A}" presName="spacer" presStyleCnt="0"/>
      <dgm:spPr/>
    </dgm:pt>
    <dgm:pt modelId="{64E0FC16-0515-418F-B2CE-C5223DB3F68C}" type="pres">
      <dgm:prSet presAssocID="{99F7FA03-3A99-4D38-BDF9-2FB2104399CE}" presName="parentText" presStyleLbl="node1" presStyleIdx="4" presStyleCnt="5">
        <dgm:presLayoutVars>
          <dgm:chMax val="0"/>
          <dgm:bulletEnabled val="1"/>
        </dgm:presLayoutVars>
      </dgm:prSet>
      <dgm:spPr/>
    </dgm:pt>
    <dgm:pt modelId="{DF9A0FEC-62A1-4647-B80B-C01B2CB0A607}" type="pres">
      <dgm:prSet presAssocID="{99F7FA03-3A99-4D38-BDF9-2FB2104399CE}" presName="childText" presStyleLbl="revTx" presStyleIdx="1" presStyleCnt="2">
        <dgm:presLayoutVars>
          <dgm:bulletEnabled val="1"/>
        </dgm:presLayoutVars>
      </dgm:prSet>
      <dgm:spPr/>
    </dgm:pt>
  </dgm:ptLst>
  <dgm:cxnLst>
    <dgm:cxn modelId="{8BBB9D02-2327-41DA-8569-9B761FA8CA10}" type="presOf" srcId="{F74C04E8-579B-40A6-AFDB-CED61BAEB42F}" destId="{5AD81E8D-DF2B-46B2-AA36-4AC8BB6AA033}" srcOrd="0" destOrd="0" presId="urn:microsoft.com/office/officeart/2005/8/layout/vList2"/>
    <dgm:cxn modelId="{51A8C314-3BAF-40C5-9296-953E467F551D}" type="presOf" srcId="{67B34DC4-357E-4FB7-B90B-921EB38FCCC4}" destId="{DF9A0FEC-62A1-4647-B80B-C01B2CB0A607}" srcOrd="0" destOrd="0" presId="urn:microsoft.com/office/officeart/2005/8/layout/vList2"/>
    <dgm:cxn modelId="{68E61819-6C14-4F9D-900B-4DD29E3D28F3}" srcId="{4E7250B5-58E5-40D6-89E9-A65ED05E7861}" destId="{2B2C46F4-F710-431F-AD7E-67BB5CB2DA79}" srcOrd="2" destOrd="0" parTransId="{A698C68C-FF59-4C99-8F50-C1AC3F44B313}" sibTransId="{A7BFF4E9-EB25-4918-996B-6B591A0C70EA}"/>
    <dgm:cxn modelId="{91110430-1A0D-467C-85F4-6177843FB9AA}" srcId="{99F7FA03-3A99-4D38-BDF9-2FB2104399CE}" destId="{77851381-F2E6-4253-879F-8183F6C4F221}" srcOrd="2" destOrd="0" parTransId="{A56AC5E1-9F1E-4082-AD4B-970381A26889}" sibTransId="{39DAAAA8-378F-440A-BAFD-3630A697DBDB}"/>
    <dgm:cxn modelId="{0876503B-8E81-40F6-8E92-1D778A1D8606}" srcId="{4E7250B5-58E5-40D6-89E9-A65ED05E7861}" destId="{A315B998-C7B0-439B-98ED-1B88188D3040}" srcOrd="1" destOrd="0" parTransId="{E35A58BB-A14F-4436-94A3-3E026D52D465}" sibTransId="{2C65EC02-0806-4979-80C0-0F106E8AEB3E}"/>
    <dgm:cxn modelId="{DAD1DB60-836D-4EAB-BC97-03D82CA9FC2E}" srcId="{F74C04E8-579B-40A6-AFDB-CED61BAEB42F}" destId="{4E7250B5-58E5-40D6-89E9-A65ED05E7861}" srcOrd="1" destOrd="0" parTransId="{32E988E4-25AA-4A98-AC54-DAE4155F189D}" sibTransId="{E99B7796-DA8B-4613-B4B1-E7C923B68C3C}"/>
    <dgm:cxn modelId="{8FD6D147-911B-4F0D-A126-2AFE2F120B4E}" type="presOf" srcId="{2BEEB0B0-5386-498D-8F42-794546F81A38}" destId="{7800E707-2BBA-45A6-A75D-FFED6092CFDD}" srcOrd="0" destOrd="0" presId="urn:microsoft.com/office/officeart/2005/8/layout/vList2"/>
    <dgm:cxn modelId="{4640F347-9FF3-44B8-B0B5-9423D78A3B00}" type="presOf" srcId="{A315B998-C7B0-439B-98ED-1B88188D3040}" destId="{DCFF5FC3-3931-44C5-B97E-5F71E62DF9B7}" srcOrd="0" destOrd="1" presId="urn:microsoft.com/office/officeart/2005/8/layout/vList2"/>
    <dgm:cxn modelId="{BF78AB48-F239-4A12-83FD-A274C333BCE8}" type="presOf" srcId="{4E7250B5-58E5-40D6-89E9-A65ED05E7861}" destId="{EEC232FE-EA2E-4DAD-8E63-9833FBB4D897}" srcOrd="0" destOrd="0" presId="urn:microsoft.com/office/officeart/2005/8/layout/vList2"/>
    <dgm:cxn modelId="{2465797D-88CB-49E5-A8C8-F842CE6E28E5}" srcId="{99F7FA03-3A99-4D38-BDF9-2FB2104399CE}" destId="{67B34DC4-357E-4FB7-B90B-921EB38FCCC4}" srcOrd="0" destOrd="0" parTransId="{EF9720A9-0F27-4A02-AD97-117FED9980CE}" sibTransId="{94FDBED9-FCC8-45E8-A097-AD97686F901E}"/>
    <dgm:cxn modelId="{079F1083-8EC5-4C3B-A496-F1250AF909F7}" type="presOf" srcId="{B5EADE55-D03D-4348-8E09-DDACA61C4305}" destId="{DCFF5FC3-3931-44C5-B97E-5F71E62DF9B7}" srcOrd="0" destOrd="0" presId="urn:microsoft.com/office/officeart/2005/8/layout/vList2"/>
    <dgm:cxn modelId="{9E0B3489-BE16-4368-9DBD-13261E94B6AB}" srcId="{F74C04E8-579B-40A6-AFDB-CED61BAEB42F}" destId="{AB21F2CE-B97D-44D7-AFCA-C9197C6D6601}" srcOrd="2" destOrd="0" parTransId="{06AC7626-DBAD-4B49-869B-FDB930D20D88}" sibTransId="{52EC2BEB-CE88-4AD1-AB2D-0949317CD850}"/>
    <dgm:cxn modelId="{612B6896-FCEE-4854-A1F4-029856B17620}" type="presOf" srcId="{AB21F2CE-B97D-44D7-AFCA-C9197C6D6601}" destId="{D72A7471-712E-4156-8699-7B29C054EFCC}" srcOrd="0" destOrd="0" presId="urn:microsoft.com/office/officeart/2005/8/layout/vList2"/>
    <dgm:cxn modelId="{86B04798-A62A-4729-8C95-006EC53CAAEB}" type="presOf" srcId="{F7F96FD0-79A7-48E9-900B-C17CDE596042}" destId="{DF9A0FEC-62A1-4647-B80B-C01B2CB0A607}" srcOrd="0" destOrd="1" presId="urn:microsoft.com/office/officeart/2005/8/layout/vList2"/>
    <dgm:cxn modelId="{C7EA22A0-2FFB-475A-9A4A-2281599B4644}" srcId="{F74C04E8-579B-40A6-AFDB-CED61BAEB42F}" destId="{4DB7730D-EBC3-4654-BDA9-966B7083866F}" srcOrd="0" destOrd="0" parTransId="{7F74F55C-1011-4007-A595-554B71DF4CF2}" sibTransId="{02163FE7-BCDD-499A-9CE5-8A8C322D7014}"/>
    <dgm:cxn modelId="{6C3BE4A7-642D-4347-925E-DDC917A9DAFE}" srcId="{4E7250B5-58E5-40D6-89E9-A65ED05E7861}" destId="{B5EADE55-D03D-4348-8E09-DDACA61C4305}" srcOrd="0" destOrd="0" parTransId="{202EFF94-2206-43CA-8E92-6610DC5451B3}" sibTransId="{44DF885D-E8A1-4CBD-9A20-5F1F2631FF46}"/>
    <dgm:cxn modelId="{A196D4B1-62F3-486D-9719-77B8E896B63E}" srcId="{99F7FA03-3A99-4D38-BDF9-2FB2104399CE}" destId="{F7F96FD0-79A7-48E9-900B-C17CDE596042}" srcOrd="1" destOrd="0" parTransId="{1FDFDC6D-6ED9-42B4-B485-A0E83B04D838}" sibTransId="{9F0DEE9D-296E-4596-8C15-D762263EA8B1}"/>
    <dgm:cxn modelId="{C9460CB5-8365-48CA-9130-4E48AB32708B}" type="presOf" srcId="{99F7FA03-3A99-4D38-BDF9-2FB2104399CE}" destId="{64E0FC16-0515-418F-B2CE-C5223DB3F68C}" srcOrd="0" destOrd="0" presId="urn:microsoft.com/office/officeart/2005/8/layout/vList2"/>
    <dgm:cxn modelId="{3C01ACBB-C142-4012-AD9E-108CAD1F6C13}" srcId="{F74C04E8-579B-40A6-AFDB-CED61BAEB42F}" destId="{2BEEB0B0-5386-498D-8F42-794546F81A38}" srcOrd="3" destOrd="0" parTransId="{A49E0F68-364B-43C6-AABE-1A736419989D}" sibTransId="{018E8308-75BE-49A5-B82D-6E17CADB209A}"/>
    <dgm:cxn modelId="{C16D0EC8-01BB-43F8-BD89-02ECDC4DC35B}" type="presOf" srcId="{2B2C46F4-F710-431F-AD7E-67BB5CB2DA79}" destId="{DCFF5FC3-3931-44C5-B97E-5F71E62DF9B7}" srcOrd="0" destOrd="2" presId="urn:microsoft.com/office/officeart/2005/8/layout/vList2"/>
    <dgm:cxn modelId="{B09289D7-A3B2-434F-8AEB-C5F4ADC47C03}" type="presOf" srcId="{4DB7730D-EBC3-4654-BDA9-966B7083866F}" destId="{0A1AA2BE-58BE-408D-A23A-1965AFCCD9CD}" srcOrd="0" destOrd="0" presId="urn:microsoft.com/office/officeart/2005/8/layout/vList2"/>
    <dgm:cxn modelId="{1E2317F3-0D7D-425D-91C5-4337B09EB033}" type="presOf" srcId="{77851381-F2E6-4253-879F-8183F6C4F221}" destId="{DF9A0FEC-62A1-4647-B80B-C01B2CB0A607}" srcOrd="0" destOrd="2" presId="urn:microsoft.com/office/officeart/2005/8/layout/vList2"/>
    <dgm:cxn modelId="{D88C1BF6-9DB2-4C96-AA4D-96929D3DE306}" srcId="{F74C04E8-579B-40A6-AFDB-CED61BAEB42F}" destId="{99F7FA03-3A99-4D38-BDF9-2FB2104399CE}" srcOrd="4" destOrd="0" parTransId="{DCE31244-AFED-411A-BD18-C7A988B968C6}" sibTransId="{25753412-392B-4CFB-B990-F994E19F15C3}"/>
    <dgm:cxn modelId="{440AD73C-EC7B-4173-AF0C-D713B5A13A4C}" type="presParOf" srcId="{5AD81E8D-DF2B-46B2-AA36-4AC8BB6AA033}" destId="{0A1AA2BE-58BE-408D-A23A-1965AFCCD9CD}" srcOrd="0" destOrd="0" presId="urn:microsoft.com/office/officeart/2005/8/layout/vList2"/>
    <dgm:cxn modelId="{DAB2AA97-696A-4ED4-8D4F-FE0598FBCE76}" type="presParOf" srcId="{5AD81E8D-DF2B-46B2-AA36-4AC8BB6AA033}" destId="{868D9EF5-F8E8-40D5-83B5-D7A89FCE33E0}" srcOrd="1" destOrd="0" presId="urn:microsoft.com/office/officeart/2005/8/layout/vList2"/>
    <dgm:cxn modelId="{161F3F04-8F3F-49A9-9522-606CFC794E40}" type="presParOf" srcId="{5AD81E8D-DF2B-46B2-AA36-4AC8BB6AA033}" destId="{EEC232FE-EA2E-4DAD-8E63-9833FBB4D897}" srcOrd="2" destOrd="0" presId="urn:microsoft.com/office/officeart/2005/8/layout/vList2"/>
    <dgm:cxn modelId="{6A6E4F2D-9E0D-406E-9E7B-875732C1D326}" type="presParOf" srcId="{5AD81E8D-DF2B-46B2-AA36-4AC8BB6AA033}" destId="{DCFF5FC3-3931-44C5-B97E-5F71E62DF9B7}" srcOrd="3" destOrd="0" presId="urn:microsoft.com/office/officeart/2005/8/layout/vList2"/>
    <dgm:cxn modelId="{264D7C28-6839-4283-BA7A-58016C156C26}" type="presParOf" srcId="{5AD81E8D-DF2B-46B2-AA36-4AC8BB6AA033}" destId="{D72A7471-712E-4156-8699-7B29C054EFCC}" srcOrd="4" destOrd="0" presId="urn:microsoft.com/office/officeart/2005/8/layout/vList2"/>
    <dgm:cxn modelId="{E12140C5-69A3-4D2D-832C-2A418DB099B8}" type="presParOf" srcId="{5AD81E8D-DF2B-46B2-AA36-4AC8BB6AA033}" destId="{81689526-9095-4201-B15C-61E68C96DE95}" srcOrd="5" destOrd="0" presId="urn:microsoft.com/office/officeart/2005/8/layout/vList2"/>
    <dgm:cxn modelId="{0357FCCB-AF1D-4567-B605-4C1EB7D659B4}" type="presParOf" srcId="{5AD81E8D-DF2B-46B2-AA36-4AC8BB6AA033}" destId="{7800E707-2BBA-45A6-A75D-FFED6092CFDD}" srcOrd="6" destOrd="0" presId="urn:microsoft.com/office/officeart/2005/8/layout/vList2"/>
    <dgm:cxn modelId="{FE7D8F3E-7F37-4AD1-810A-413D75A90A92}" type="presParOf" srcId="{5AD81E8D-DF2B-46B2-AA36-4AC8BB6AA033}" destId="{EBED5D4C-72FC-4187-87A9-6ECAFD3E13B6}" srcOrd="7" destOrd="0" presId="urn:microsoft.com/office/officeart/2005/8/layout/vList2"/>
    <dgm:cxn modelId="{1385E1D8-A0F6-46AF-8EF0-1B2D1131012A}" type="presParOf" srcId="{5AD81E8D-DF2B-46B2-AA36-4AC8BB6AA033}" destId="{64E0FC16-0515-418F-B2CE-C5223DB3F68C}" srcOrd="8" destOrd="0" presId="urn:microsoft.com/office/officeart/2005/8/layout/vList2"/>
    <dgm:cxn modelId="{9145FC24-1AC4-4B2E-AF01-D32F9DA85D4C}" type="presParOf" srcId="{5AD81E8D-DF2B-46B2-AA36-4AC8BB6AA033}" destId="{DF9A0FEC-62A1-4647-B80B-C01B2CB0A607}"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0D20220D-0481-49C5-9C89-C7B604F62C73}"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04F90F87-CB01-4F94-AACD-866FA083BE9D}">
      <dgm:prSet/>
      <dgm:spPr/>
      <dgm:t>
        <a:bodyPr/>
        <a:lstStyle/>
        <a:p>
          <a:r>
            <a:rPr lang="en-GB" b="1"/>
            <a:t>3. Anxiety, paranoia, and mood issues</a:t>
          </a:r>
          <a:endParaRPr lang="en-US"/>
        </a:p>
      </dgm:t>
    </dgm:pt>
    <dgm:pt modelId="{535BAF4A-927D-4493-A9D4-BEE343090A98}" type="parTrans" cxnId="{0D6DCEC1-4471-45E6-92EA-3BAA2A03FC2B}">
      <dgm:prSet/>
      <dgm:spPr/>
      <dgm:t>
        <a:bodyPr/>
        <a:lstStyle/>
        <a:p>
          <a:endParaRPr lang="en-US"/>
        </a:p>
      </dgm:t>
    </dgm:pt>
    <dgm:pt modelId="{6BACA86F-83AD-40BC-B397-28BECEB2B971}" type="sibTrans" cxnId="{0D6DCEC1-4471-45E6-92EA-3BAA2A03FC2B}">
      <dgm:prSet/>
      <dgm:spPr/>
      <dgm:t>
        <a:bodyPr/>
        <a:lstStyle/>
        <a:p>
          <a:endParaRPr lang="en-US"/>
        </a:p>
      </dgm:t>
    </dgm:pt>
    <dgm:pt modelId="{E917D0A1-47E6-4403-BE2B-852584F3442A}">
      <dgm:prSet/>
      <dgm:spPr/>
      <dgm:t>
        <a:bodyPr/>
        <a:lstStyle/>
        <a:p>
          <a:r>
            <a:rPr lang="en-GB"/>
            <a:t>THC alters activity in the</a:t>
          </a:r>
          <a:br>
            <a:rPr lang="en-GB"/>
          </a:br>
          <a:r>
            <a:rPr lang="en-GB"/>
            <a:t>amygdala, especially with high doses (common in vapes) leading to:</a:t>
          </a:r>
          <a:endParaRPr lang="en-US"/>
        </a:p>
      </dgm:t>
    </dgm:pt>
    <dgm:pt modelId="{DE70B1E0-8EDF-4C56-B112-F58F9C6DFC6B}" type="parTrans" cxnId="{7FD9C939-92ED-4036-9D6C-BA22E64B8A4B}">
      <dgm:prSet/>
      <dgm:spPr/>
      <dgm:t>
        <a:bodyPr/>
        <a:lstStyle/>
        <a:p>
          <a:endParaRPr lang="en-US"/>
        </a:p>
      </dgm:t>
    </dgm:pt>
    <dgm:pt modelId="{90333A16-C495-4DA5-A9B8-B4EB915C07F9}" type="sibTrans" cxnId="{7FD9C939-92ED-4036-9D6C-BA22E64B8A4B}">
      <dgm:prSet/>
      <dgm:spPr/>
      <dgm:t>
        <a:bodyPr/>
        <a:lstStyle/>
        <a:p>
          <a:endParaRPr lang="en-US"/>
        </a:p>
      </dgm:t>
    </dgm:pt>
    <dgm:pt modelId="{40925C5E-524B-466D-8F76-B31BFDE16306}">
      <dgm:prSet/>
      <dgm:spPr/>
      <dgm:t>
        <a:bodyPr/>
        <a:lstStyle/>
        <a:p>
          <a:r>
            <a:rPr lang="en-GB"/>
            <a:t>Anxiety or panic attacks </a:t>
          </a:r>
          <a:endParaRPr lang="en-US"/>
        </a:p>
      </dgm:t>
    </dgm:pt>
    <dgm:pt modelId="{FB7B0297-43EA-4DDB-AC8C-313BFF1DEFA3}" type="parTrans" cxnId="{261D256A-14C9-41F0-B3A4-A85FB58905DF}">
      <dgm:prSet/>
      <dgm:spPr/>
      <dgm:t>
        <a:bodyPr/>
        <a:lstStyle/>
        <a:p>
          <a:endParaRPr lang="en-US"/>
        </a:p>
      </dgm:t>
    </dgm:pt>
    <dgm:pt modelId="{163BEC7B-657D-4684-8400-DED49FD9F24E}" type="sibTrans" cxnId="{261D256A-14C9-41F0-B3A4-A85FB58905DF}">
      <dgm:prSet/>
      <dgm:spPr/>
      <dgm:t>
        <a:bodyPr/>
        <a:lstStyle/>
        <a:p>
          <a:endParaRPr lang="en-US"/>
        </a:p>
      </dgm:t>
    </dgm:pt>
    <dgm:pt modelId="{1A2748C3-0177-40B2-8F50-FE97EE764035}">
      <dgm:prSet/>
      <dgm:spPr/>
      <dgm:t>
        <a:bodyPr/>
        <a:lstStyle/>
        <a:p>
          <a:r>
            <a:rPr lang="en-GB"/>
            <a:t>Paranoia </a:t>
          </a:r>
          <a:endParaRPr lang="en-US"/>
        </a:p>
      </dgm:t>
    </dgm:pt>
    <dgm:pt modelId="{D7AB2096-AB60-4D5B-9E97-EEBF53C80B43}" type="parTrans" cxnId="{2142E878-7391-4585-9212-77BF4AF51097}">
      <dgm:prSet/>
      <dgm:spPr/>
      <dgm:t>
        <a:bodyPr/>
        <a:lstStyle/>
        <a:p>
          <a:endParaRPr lang="en-US"/>
        </a:p>
      </dgm:t>
    </dgm:pt>
    <dgm:pt modelId="{B82A85C5-8EDA-4907-8FD1-1C4E9580E075}" type="sibTrans" cxnId="{2142E878-7391-4585-9212-77BF4AF51097}">
      <dgm:prSet/>
      <dgm:spPr/>
      <dgm:t>
        <a:bodyPr/>
        <a:lstStyle/>
        <a:p>
          <a:endParaRPr lang="en-US"/>
        </a:p>
      </dgm:t>
    </dgm:pt>
    <dgm:pt modelId="{72610070-47F1-406C-AD03-A9EE772F6097}">
      <dgm:prSet/>
      <dgm:spPr/>
      <dgm:t>
        <a:bodyPr/>
        <a:lstStyle/>
        <a:p>
          <a:r>
            <a:rPr lang="en-GB"/>
            <a:t>Mood swings </a:t>
          </a:r>
          <a:br>
            <a:rPr lang="en-GB"/>
          </a:br>
          <a:endParaRPr lang="en-US"/>
        </a:p>
      </dgm:t>
    </dgm:pt>
    <dgm:pt modelId="{D4CC4A72-3EC9-460B-B5CF-1F8E9A426B22}" type="parTrans" cxnId="{D9F9E166-95D5-4859-A87C-719E59BBA667}">
      <dgm:prSet/>
      <dgm:spPr/>
      <dgm:t>
        <a:bodyPr/>
        <a:lstStyle/>
        <a:p>
          <a:endParaRPr lang="en-US"/>
        </a:p>
      </dgm:t>
    </dgm:pt>
    <dgm:pt modelId="{C20A81CE-46AB-4905-A4FC-754BF1945224}" type="sibTrans" cxnId="{D9F9E166-95D5-4859-A87C-719E59BBA667}">
      <dgm:prSet/>
      <dgm:spPr/>
      <dgm:t>
        <a:bodyPr/>
        <a:lstStyle/>
        <a:p>
          <a:endParaRPr lang="en-US"/>
        </a:p>
      </dgm:t>
    </dgm:pt>
    <dgm:pt modelId="{266E6736-13A7-47E2-B6C4-6815533CD1BC}">
      <dgm:prSet/>
      <dgm:spPr/>
      <dgm:t>
        <a:bodyPr/>
        <a:lstStyle/>
        <a:p>
          <a:r>
            <a:rPr lang="en-GB" b="1"/>
            <a:t>4. Higher risk of mental health problems</a:t>
          </a:r>
          <a:endParaRPr lang="en-US"/>
        </a:p>
      </dgm:t>
    </dgm:pt>
    <dgm:pt modelId="{740FBFC1-B89B-477F-B287-C93CE55F4019}" type="parTrans" cxnId="{70FE1519-352D-477B-8FEC-7CEAC8BC156D}">
      <dgm:prSet/>
      <dgm:spPr/>
      <dgm:t>
        <a:bodyPr/>
        <a:lstStyle/>
        <a:p>
          <a:endParaRPr lang="en-US"/>
        </a:p>
      </dgm:t>
    </dgm:pt>
    <dgm:pt modelId="{57AB95F7-0973-4225-84C7-A10585A43D9D}" type="sibTrans" cxnId="{70FE1519-352D-477B-8FEC-7CEAC8BC156D}">
      <dgm:prSet/>
      <dgm:spPr/>
      <dgm:t>
        <a:bodyPr/>
        <a:lstStyle/>
        <a:p>
          <a:endParaRPr lang="en-US"/>
        </a:p>
      </dgm:t>
    </dgm:pt>
    <dgm:pt modelId="{7F54BA75-902D-40A0-A509-BC8273933145}">
      <dgm:prSet/>
      <dgm:spPr/>
      <dgm:t>
        <a:bodyPr/>
        <a:lstStyle/>
        <a:p>
          <a:r>
            <a:rPr lang="en-GB" dirty="0"/>
            <a:t>In some young people; especially those vulnerable:</a:t>
          </a:r>
          <a:endParaRPr lang="en-US" dirty="0"/>
        </a:p>
      </dgm:t>
    </dgm:pt>
    <dgm:pt modelId="{426FB4E0-72E8-4B69-93F4-833CBD44314E}" type="parTrans" cxnId="{ECB4C451-98ED-4DAB-BD48-6C1D34C798DD}">
      <dgm:prSet/>
      <dgm:spPr/>
      <dgm:t>
        <a:bodyPr/>
        <a:lstStyle/>
        <a:p>
          <a:endParaRPr lang="en-US"/>
        </a:p>
      </dgm:t>
    </dgm:pt>
    <dgm:pt modelId="{98EB1A98-28EE-49CF-97D2-ADB5DAA987DA}" type="sibTrans" cxnId="{ECB4C451-98ED-4DAB-BD48-6C1D34C798DD}">
      <dgm:prSet/>
      <dgm:spPr/>
      <dgm:t>
        <a:bodyPr/>
        <a:lstStyle/>
        <a:p>
          <a:endParaRPr lang="en-US"/>
        </a:p>
      </dgm:t>
    </dgm:pt>
    <dgm:pt modelId="{3678B9EF-E938-467A-AC0B-D144690E3699}">
      <dgm:prSet/>
      <dgm:spPr/>
      <dgm:t>
        <a:bodyPr/>
        <a:lstStyle/>
        <a:p>
          <a:r>
            <a:rPr lang="en-GB"/>
            <a:t>Increased risk of </a:t>
          </a:r>
          <a:r>
            <a:rPr lang="en-GB" b="1"/>
            <a:t>depression</a:t>
          </a:r>
          <a:r>
            <a:rPr lang="en-GB"/>
            <a:t> </a:t>
          </a:r>
          <a:endParaRPr lang="en-US"/>
        </a:p>
      </dgm:t>
    </dgm:pt>
    <dgm:pt modelId="{C676CA69-52FB-432C-AAD8-A9B0EFB49C6F}" type="parTrans" cxnId="{3F86F20A-5AAD-4D2F-8F5F-EFC1DE565843}">
      <dgm:prSet/>
      <dgm:spPr/>
      <dgm:t>
        <a:bodyPr/>
        <a:lstStyle/>
        <a:p>
          <a:endParaRPr lang="en-US"/>
        </a:p>
      </dgm:t>
    </dgm:pt>
    <dgm:pt modelId="{624B25E7-1640-4B6A-839A-FD7A74A19B30}" type="sibTrans" cxnId="{3F86F20A-5AAD-4D2F-8F5F-EFC1DE565843}">
      <dgm:prSet/>
      <dgm:spPr/>
      <dgm:t>
        <a:bodyPr/>
        <a:lstStyle/>
        <a:p>
          <a:endParaRPr lang="en-US"/>
        </a:p>
      </dgm:t>
    </dgm:pt>
    <dgm:pt modelId="{BE6A2D00-20E8-4DC6-9969-2C91C83DB36E}">
      <dgm:prSet/>
      <dgm:spPr/>
      <dgm:t>
        <a:bodyPr/>
        <a:lstStyle/>
        <a:p>
          <a:r>
            <a:rPr lang="en-GB"/>
            <a:t>Possible triggering of </a:t>
          </a:r>
          <a:r>
            <a:rPr lang="en-GB" b="1"/>
            <a:t>psychosis</a:t>
          </a:r>
          <a:r>
            <a:rPr lang="en-GB"/>
            <a:t> </a:t>
          </a:r>
          <a:endParaRPr lang="en-US"/>
        </a:p>
      </dgm:t>
    </dgm:pt>
    <dgm:pt modelId="{3A811C9C-7B0F-454F-8AAC-950826D9A778}" type="parTrans" cxnId="{F30CC668-1518-4596-9A81-22CE3917D40B}">
      <dgm:prSet/>
      <dgm:spPr/>
      <dgm:t>
        <a:bodyPr/>
        <a:lstStyle/>
        <a:p>
          <a:endParaRPr lang="en-US"/>
        </a:p>
      </dgm:t>
    </dgm:pt>
    <dgm:pt modelId="{0DB8C51D-ADE4-49FE-938F-B7B3A4B5707A}" type="sibTrans" cxnId="{F30CC668-1518-4596-9A81-22CE3917D40B}">
      <dgm:prSet/>
      <dgm:spPr/>
      <dgm:t>
        <a:bodyPr/>
        <a:lstStyle/>
        <a:p>
          <a:endParaRPr lang="en-US"/>
        </a:p>
      </dgm:t>
    </dgm:pt>
    <dgm:pt modelId="{03F19150-5F55-46E5-B77E-36F5C7C6AAE7}">
      <dgm:prSet/>
      <dgm:spPr/>
      <dgm:t>
        <a:bodyPr/>
        <a:lstStyle/>
        <a:p>
          <a:r>
            <a:rPr lang="en-GB"/>
            <a:t>And the risk is higher with:</a:t>
          </a:r>
          <a:endParaRPr lang="en-US"/>
        </a:p>
      </dgm:t>
    </dgm:pt>
    <dgm:pt modelId="{871AF7C9-1F81-45CD-B125-E5C3E1842959}" type="parTrans" cxnId="{F38E2153-4641-4349-89BA-0F71BB4B4914}">
      <dgm:prSet/>
      <dgm:spPr/>
      <dgm:t>
        <a:bodyPr/>
        <a:lstStyle/>
        <a:p>
          <a:endParaRPr lang="en-US"/>
        </a:p>
      </dgm:t>
    </dgm:pt>
    <dgm:pt modelId="{EFF0DB5A-8B2F-43CE-9665-E214A4185E04}" type="sibTrans" cxnId="{F38E2153-4641-4349-89BA-0F71BB4B4914}">
      <dgm:prSet/>
      <dgm:spPr/>
      <dgm:t>
        <a:bodyPr/>
        <a:lstStyle/>
        <a:p>
          <a:endParaRPr lang="en-US"/>
        </a:p>
      </dgm:t>
    </dgm:pt>
    <dgm:pt modelId="{4BB795F3-C4EE-4E00-8B74-C73282E9E346}">
      <dgm:prSet/>
      <dgm:spPr/>
      <dgm:t>
        <a:bodyPr/>
        <a:lstStyle/>
        <a:p>
          <a:r>
            <a:rPr lang="en-GB"/>
            <a:t>High-THC products </a:t>
          </a:r>
          <a:endParaRPr lang="en-US"/>
        </a:p>
      </dgm:t>
    </dgm:pt>
    <dgm:pt modelId="{BB5EAD44-CD42-4D6A-AC3D-B527122D6AFC}" type="parTrans" cxnId="{8AB30589-2646-492F-919D-DF35E68CC4D7}">
      <dgm:prSet/>
      <dgm:spPr/>
      <dgm:t>
        <a:bodyPr/>
        <a:lstStyle/>
        <a:p>
          <a:endParaRPr lang="en-US"/>
        </a:p>
      </dgm:t>
    </dgm:pt>
    <dgm:pt modelId="{0F2F0AC7-7A1D-4510-B29B-9E24F0D71F94}" type="sibTrans" cxnId="{8AB30589-2646-492F-919D-DF35E68CC4D7}">
      <dgm:prSet/>
      <dgm:spPr/>
      <dgm:t>
        <a:bodyPr/>
        <a:lstStyle/>
        <a:p>
          <a:endParaRPr lang="en-US"/>
        </a:p>
      </dgm:t>
    </dgm:pt>
    <dgm:pt modelId="{0DA9BD6B-7F2A-4DD3-8764-8EF573ADF571}">
      <dgm:prSet/>
      <dgm:spPr/>
      <dgm:t>
        <a:bodyPr/>
        <a:lstStyle/>
        <a:p>
          <a:r>
            <a:rPr lang="en-GB"/>
            <a:t>Frequent use </a:t>
          </a:r>
          <a:endParaRPr lang="en-US"/>
        </a:p>
      </dgm:t>
    </dgm:pt>
    <dgm:pt modelId="{F725BADA-1F6D-4EB0-9728-5513694C300E}" type="parTrans" cxnId="{B20361FD-55BF-4E01-AD70-0BA2704A6781}">
      <dgm:prSet/>
      <dgm:spPr/>
      <dgm:t>
        <a:bodyPr/>
        <a:lstStyle/>
        <a:p>
          <a:endParaRPr lang="en-US"/>
        </a:p>
      </dgm:t>
    </dgm:pt>
    <dgm:pt modelId="{867A8537-D4DE-43D4-A696-584DCB8375E8}" type="sibTrans" cxnId="{B20361FD-55BF-4E01-AD70-0BA2704A6781}">
      <dgm:prSet/>
      <dgm:spPr/>
      <dgm:t>
        <a:bodyPr/>
        <a:lstStyle/>
        <a:p>
          <a:endParaRPr lang="en-US"/>
        </a:p>
      </dgm:t>
    </dgm:pt>
    <dgm:pt modelId="{220E9CAD-8289-4C57-A8DB-4B1257DB96B6}">
      <dgm:prSet/>
      <dgm:spPr/>
      <dgm:t>
        <a:bodyPr/>
        <a:lstStyle/>
        <a:p>
          <a:r>
            <a:rPr lang="en-GB"/>
            <a:t>Younger age of first use</a:t>
          </a:r>
          <a:endParaRPr lang="en-US"/>
        </a:p>
      </dgm:t>
    </dgm:pt>
    <dgm:pt modelId="{1E81CE2E-85AD-4174-96B8-63ADCC84E6E2}" type="parTrans" cxnId="{94FCC953-AF6D-4EF8-B38F-04A134E21727}">
      <dgm:prSet/>
      <dgm:spPr/>
      <dgm:t>
        <a:bodyPr/>
        <a:lstStyle/>
        <a:p>
          <a:endParaRPr lang="en-US"/>
        </a:p>
      </dgm:t>
    </dgm:pt>
    <dgm:pt modelId="{2229E684-1F9E-4391-922F-9655217B7A1D}" type="sibTrans" cxnId="{94FCC953-AF6D-4EF8-B38F-04A134E21727}">
      <dgm:prSet/>
      <dgm:spPr/>
      <dgm:t>
        <a:bodyPr/>
        <a:lstStyle/>
        <a:p>
          <a:endParaRPr lang="en-US"/>
        </a:p>
      </dgm:t>
    </dgm:pt>
    <dgm:pt modelId="{FFA2EF23-2320-4CE6-8525-4A2ED29248E9}" type="pres">
      <dgm:prSet presAssocID="{0D20220D-0481-49C5-9C89-C7B604F62C73}" presName="linear" presStyleCnt="0">
        <dgm:presLayoutVars>
          <dgm:animLvl val="lvl"/>
          <dgm:resizeHandles val="exact"/>
        </dgm:presLayoutVars>
      </dgm:prSet>
      <dgm:spPr/>
    </dgm:pt>
    <dgm:pt modelId="{9A6572C3-07B1-4EC3-83B0-7BC4BE22629C}" type="pres">
      <dgm:prSet presAssocID="{04F90F87-CB01-4F94-AACD-866FA083BE9D}" presName="parentText" presStyleLbl="node1" presStyleIdx="0" presStyleCnt="5">
        <dgm:presLayoutVars>
          <dgm:chMax val="0"/>
          <dgm:bulletEnabled val="1"/>
        </dgm:presLayoutVars>
      </dgm:prSet>
      <dgm:spPr/>
    </dgm:pt>
    <dgm:pt modelId="{A5342F51-4DF9-487A-9388-01E8D9ED4093}" type="pres">
      <dgm:prSet presAssocID="{6BACA86F-83AD-40BC-B397-28BECEB2B971}" presName="spacer" presStyleCnt="0"/>
      <dgm:spPr/>
    </dgm:pt>
    <dgm:pt modelId="{DA684867-9C89-4AF8-8DF2-513BA7205E09}" type="pres">
      <dgm:prSet presAssocID="{E917D0A1-47E6-4403-BE2B-852584F3442A}" presName="parentText" presStyleLbl="node1" presStyleIdx="1" presStyleCnt="5">
        <dgm:presLayoutVars>
          <dgm:chMax val="0"/>
          <dgm:bulletEnabled val="1"/>
        </dgm:presLayoutVars>
      </dgm:prSet>
      <dgm:spPr/>
    </dgm:pt>
    <dgm:pt modelId="{E8EDD3B1-33A1-44F1-8902-6368588B1770}" type="pres">
      <dgm:prSet presAssocID="{E917D0A1-47E6-4403-BE2B-852584F3442A}" presName="childText" presStyleLbl="revTx" presStyleIdx="0" presStyleCnt="3">
        <dgm:presLayoutVars>
          <dgm:bulletEnabled val="1"/>
        </dgm:presLayoutVars>
      </dgm:prSet>
      <dgm:spPr/>
    </dgm:pt>
    <dgm:pt modelId="{F472DC08-E745-4379-8378-18F8BF97185A}" type="pres">
      <dgm:prSet presAssocID="{266E6736-13A7-47E2-B6C4-6815533CD1BC}" presName="parentText" presStyleLbl="node1" presStyleIdx="2" presStyleCnt="5">
        <dgm:presLayoutVars>
          <dgm:chMax val="0"/>
          <dgm:bulletEnabled val="1"/>
        </dgm:presLayoutVars>
      </dgm:prSet>
      <dgm:spPr/>
    </dgm:pt>
    <dgm:pt modelId="{4B4CF98E-D9B7-4730-A142-851B60B64F41}" type="pres">
      <dgm:prSet presAssocID="{57AB95F7-0973-4225-84C7-A10585A43D9D}" presName="spacer" presStyleCnt="0"/>
      <dgm:spPr/>
    </dgm:pt>
    <dgm:pt modelId="{2F7FF866-D604-4E21-BEDC-47B07EE2E39F}" type="pres">
      <dgm:prSet presAssocID="{7F54BA75-902D-40A0-A509-BC8273933145}" presName="parentText" presStyleLbl="node1" presStyleIdx="3" presStyleCnt="5">
        <dgm:presLayoutVars>
          <dgm:chMax val="0"/>
          <dgm:bulletEnabled val="1"/>
        </dgm:presLayoutVars>
      </dgm:prSet>
      <dgm:spPr/>
    </dgm:pt>
    <dgm:pt modelId="{6CFB76FC-FBCB-4C06-9BEE-CA0C2610F6A1}" type="pres">
      <dgm:prSet presAssocID="{7F54BA75-902D-40A0-A509-BC8273933145}" presName="childText" presStyleLbl="revTx" presStyleIdx="1" presStyleCnt="3">
        <dgm:presLayoutVars>
          <dgm:bulletEnabled val="1"/>
        </dgm:presLayoutVars>
      </dgm:prSet>
      <dgm:spPr/>
    </dgm:pt>
    <dgm:pt modelId="{B07F70BB-FF12-423D-AB06-3F7C20C1B49A}" type="pres">
      <dgm:prSet presAssocID="{03F19150-5F55-46E5-B77E-36F5C7C6AAE7}" presName="parentText" presStyleLbl="node1" presStyleIdx="4" presStyleCnt="5">
        <dgm:presLayoutVars>
          <dgm:chMax val="0"/>
          <dgm:bulletEnabled val="1"/>
        </dgm:presLayoutVars>
      </dgm:prSet>
      <dgm:spPr/>
    </dgm:pt>
    <dgm:pt modelId="{AF9E2666-0324-44F8-BD59-B25E0BB21135}" type="pres">
      <dgm:prSet presAssocID="{03F19150-5F55-46E5-B77E-36F5C7C6AAE7}" presName="childText" presStyleLbl="revTx" presStyleIdx="2" presStyleCnt="3">
        <dgm:presLayoutVars>
          <dgm:bulletEnabled val="1"/>
        </dgm:presLayoutVars>
      </dgm:prSet>
      <dgm:spPr/>
    </dgm:pt>
  </dgm:ptLst>
  <dgm:cxnLst>
    <dgm:cxn modelId="{3324D401-EE3E-4DAB-96D3-F59E06E41170}" type="presOf" srcId="{04F90F87-CB01-4F94-AACD-866FA083BE9D}" destId="{9A6572C3-07B1-4EC3-83B0-7BC4BE22629C}" srcOrd="0" destOrd="0" presId="urn:microsoft.com/office/officeart/2005/8/layout/vList2"/>
    <dgm:cxn modelId="{3F86F20A-5AAD-4D2F-8F5F-EFC1DE565843}" srcId="{7F54BA75-902D-40A0-A509-BC8273933145}" destId="{3678B9EF-E938-467A-AC0B-D144690E3699}" srcOrd="0" destOrd="0" parTransId="{C676CA69-52FB-432C-AAD8-A9B0EFB49C6F}" sibTransId="{624B25E7-1640-4B6A-839A-FD7A74A19B30}"/>
    <dgm:cxn modelId="{70FE1519-352D-477B-8FEC-7CEAC8BC156D}" srcId="{0D20220D-0481-49C5-9C89-C7B604F62C73}" destId="{266E6736-13A7-47E2-B6C4-6815533CD1BC}" srcOrd="2" destOrd="0" parTransId="{740FBFC1-B89B-477F-B287-C93CE55F4019}" sibTransId="{57AB95F7-0973-4225-84C7-A10585A43D9D}"/>
    <dgm:cxn modelId="{C41DA21B-B058-4789-AEE1-C70015385607}" type="presOf" srcId="{4BB795F3-C4EE-4E00-8B74-C73282E9E346}" destId="{AF9E2666-0324-44F8-BD59-B25E0BB21135}" srcOrd="0" destOrd="0" presId="urn:microsoft.com/office/officeart/2005/8/layout/vList2"/>
    <dgm:cxn modelId="{7FD9C939-92ED-4036-9D6C-BA22E64B8A4B}" srcId="{0D20220D-0481-49C5-9C89-C7B604F62C73}" destId="{E917D0A1-47E6-4403-BE2B-852584F3442A}" srcOrd="1" destOrd="0" parTransId="{DE70B1E0-8EDF-4C56-B112-F58F9C6DFC6B}" sibTransId="{90333A16-C495-4DA5-A9B8-B4EB915C07F9}"/>
    <dgm:cxn modelId="{D9F9E166-95D5-4859-A87C-719E59BBA667}" srcId="{E917D0A1-47E6-4403-BE2B-852584F3442A}" destId="{72610070-47F1-406C-AD03-A9EE772F6097}" srcOrd="2" destOrd="0" parTransId="{D4CC4A72-3EC9-460B-B5CF-1F8E9A426B22}" sibTransId="{C20A81CE-46AB-4905-A4FC-754BF1945224}"/>
    <dgm:cxn modelId="{F30CC668-1518-4596-9A81-22CE3917D40B}" srcId="{7F54BA75-902D-40A0-A509-BC8273933145}" destId="{BE6A2D00-20E8-4DC6-9969-2C91C83DB36E}" srcOrd="1" destOrd="0" parTransId="{3A811C9C-7B0F-454F-8AAC-950826D9A778}" sibTransId="{0DB8C51D-ADE4-49FE-938F-B7B3A4B5707A}"/>
    <dgm:cxn modelId="{568B1969-2125-45D3-873D-2FDE280143C0}" type="presOf" srcId="{E917D0A1-47E6-4403-BE2B-852584F3442A}" destId="{DA684867-9C89-4AF8-8DF2-513BA7205E09}" srcOrd="0" destOrd="0" presId="urn:microsoft.com/office/officeart/2005/8/layout/vList2"/>
    <dgm:cxn modelId="{261D256A-14C9-41F0-B3A4-A85FB58905DF}" srcId="{E917D0A1-47E6-4403-BE2B-852584F3442A}" destId="{40925C5E-524B-466D-8F76-B31BFDE16306}" srcOrd="0" destOrd="0" parTransId="{FB7B0297-43EA-4DDB-AC8C-313BFF1DEFA3}" sibTransId="{163BEC7B-657D-4684-8400-DED49FD9F24E}"/>
    <dgm:cxn modelId="{ECB4C451-98ED-4DAB-BD48-6C1D34C798DD}" srcId="{0D20220D-0481-49C5-9C89-C7B604F62C73}" destId="{7F54BA75-902D-40A0-A509-BC8273933145}" srcOrd="3" destOrd="0" parTransId="{426FB4E0-72E8-4B69-93F4-833CBD44314E}" sibTransId="{98EB1A98-28EE-49CF-97D2-ADB5DAA987DA}"/>
    <dgm:cxn modelId="{F38E2153-4641-4349-89BA-0F71BB4B4914}" srcId="{0D20220D-0481-49C5-9C89-C7B604F62C73}" destId="{03F19150-5F55-46E5-B77E-36F5C7C6AAE7}" srcOrd="4" destOrd="0" parTransId="{871AF7C9-1F81-45CD-B125-E5C3E1842959}" sibTransId="{EFF0DB5A-8B2F-43CE-9665-E214A4185E04}"/>
    <dgm:cxn modelId="{94FCC953-AF6D-4EF8-B38F-04A134E21727}" srcId="{03F19150-5F55-46E5-B77E-36F5C7C6AAE7}" destId="{220E9CAD-8289-4C57-A8DB-4B1257DB96B6}" srcOrd="2" destOrd="0" parTransId="{1E81CE2E-85AD-4174-96B8-63ADCC84E6E2}" sibTransId="{2229E684-1F9E-4391-922F-9655217B7A1D}"/>
    <dgm:cxn modelId="{2142E878-7391-4585-9212-77BF4AF51097}" srcId="{E917D0A1-47E6-4403-BE2B-852584F3442A}" destId="{1A2748C3-0177-40B2-8F50-FE97EE764035}" srcOrd="1" destOrd="0" parTransId="{D7AB2096-AB60-4D5B-9E97-EEBF53C80B43}" sibTransId="{B82A85C5-8EDA-4907-8FD1-1C4E9580E075}"/>
    <dgm:cxn modelId="{2E03E25A-95D8-4F0A-874D-ED78DC436238}" type="presOf" srcId="{3678B9EF-E938-467A-AC0B-D144690E3699}" destId="{6CFB76FC-FBCB-4C06-9BEE-CA0C2610F6A1}" srcOrd="0" destOrd="0" presId="urn:microsoft.com/office/officeart/2005/8/layout/vList2"/>
    <dgm:cxn modelId="{E882A47D-9BF6-4B15-B300-BEA010A2C954}" type="presOf" srcId="{72610070-47F1-406C-AD03-A9EE772F6097}" destId="{E8EDD3B1-33A1-44F1-8902-6368588B1770}" srcOrd="0" destOrd="2" presId="urn:microsoft.com/office/officeart/2005/8/layout/vList2"/>
    <dgm:cxn modelId="{8AB30589-2646-492F-919D-DF35E68CC4D7}" srcId="{03F19150-5F55-46E5-B77E-36F5C7C6AAE7}" destId="{4BB795F3-C4EE-4E00-8B74-C73282E9E346}" srcOrd="0" destOrd="0" parTransId="{BB5EAD44-CD42-4D6A-AC3D-B527122D6AFC}" sibTransId="{0F2F0AC7-7A1D-4510-B29B-9E24F0D71F94}"/>
    <dgm:cxn modelId="{76FD8CAD-9A28-4D7E-8EC4-62E342434A97}" type="presOf" srcId="{1A2748C3-0177-40B2-8F50-FE97EE764035}" destId="{E8EDD3B1-33A1-44F1-8902-6368588B1770}" srcOrd="0" destOrd="1" presId="urn:microsoft.com/office/officeart/2005/8/layout/vList2"/>
    <dgm:cxn modelId="{D0F54EB9-CBE1-488F-B2D0-3056E71A9DED}" type="presOf" srcId="{03F19150-5F55-46E5-B77E-36F5C7C6AAE7}" destId="{B07F70BB-FF12-423D-AB06-3F7C20C1B49A}" srcOrd="0" destOrd="0" presId="urn:microsoft.com/office/officeart/2005/8/layout/vList2"/>
    <dgm:cxn modelId="{C46B80BB-F6E2-44C3-9823-4FBA3B13BA48}" type="presOf" srcId="{220E9CAD-8289-4C57-A8DB-4B1257DB96B6}" destId="{AF9E2666-0324-44F8-BD59-B25E0BB21135}" srcOrd="0" destOrd="2" presId="urn:microsoft.com/office/officeart/2005/8/layout/vList2"/>
    <dgm:cxn modelId="{0D6DCEC1-4471-45E6-92EA-3BAA2A03FC2B}" srcId="{0D20220D-0481-49C5-9C89-C7B604F62C73}" destId="{04F90F87-CB01-4F94-AACD-866FA083BE9D}" srcOrd="0" destOrd="0" parTransId="{535BAF4A-927D-4493-A9D4-BEE343090A98}" sibTransId="{6BACA86F-83AD-40BC-B397-28BECEB2B971}"/>
    <dgm:cxn modelId="{05DBFFCE-CBB1-4581-B710-E115E8DE63CE}" type="presOf" srcId="{BE6A2D00-20E8-4DC6-9969-2C91C83DB36E}" destId="{6CFB76FC-FBCB-4C06-9BEE-CA0C2610F6A1}" srcOrd="0" destOrd="1" presId="urn:microsoft.com/office/officeart/2005/8/layout/vList2"/>
    <dgm:cxn modelId="{6DE2D8E3-D8C8-4909-AE7D-97CB578CD47C}" type="presOf" srcId="{266E6736-13A7-47E2-B6C4-6815533CD1BC}" destId="{F472DC08-E745-4379-8378-18F8BF97185A}" srcOrd="0" destOrd="0" presId="urn:microsoft.com/office/officeart/2005/8/layout/vList2"/>
    <dgm:cxn modelId="{5A0075E8-5C4C-498A-9901-8F29CF7F8BAE}" type="presOf" srcId="{0D20220D-0481-49C5-9C89-C7B604F62C73}" destId="{FFA2EF23-2320-4CE6-8525-4A2ED29248E9}" srcOrd="0" destOrd="0" presId="urn:microsoft.com/office/officeart/2005/8/layout/vList2"/>
    <dgm:cxn modelId="{F31E2AEC-9C60-4682-AF38-979D664A801C}" type="presOf" srcId="{0DA9BD6B-7F2A-4DD3-8764-8EF573ADF571}" destId="{AF9E2666-0324-44F8-BD59-B25E0BB21135}" srcOrd="0" destOrd="1" presId="urn:microsoft.com/office/officeart/2005/8/layout/vList2"/>
    <dgm:cxn modelId="{0F2571EF-5346-4E4F-9B14-ABC05F0069EB}" type="presOf" srcId="{40925C5E-524B-466D-8F76-B31BFDE16306}" destId="{E8EDD3B1-33A1-44F1-8902-6368588B1770}" srcOrd="0" destOrd="0" presId="urn:microsoft.com/office/officeart/2005/8/layout/vList2"/>
    <dgm:cxn modelId="{45E84CF5-51D1-4933-8888-7DDBC8A448C2}" type="presOf" srcId="{7F54BA75-902D-40A0-A509-BC8273933145}" destId="{2F7FF866-D604-4E21-BEDC-47B07EE2E39F}" srcOrd="0" destOrd="0" presId="urn:microsoft.com/office/officeart/2005/8/layout/vList2"/>
    <dgm:cxn modelId="{B20361FD-55BF-4E01-AD70-0BA2704A6781}" srcId="{03F19150-5F55-46E5-B77E-36F5C7C6AAE7}" destId="{0DA9BD6B-7F2A-4DD3-8764-8EF573ADF571}" srcOrd="1" destOrd="0" parTransId="{F725BADA-1F6D-4EB0-9728-5513694C300E}" sibTransId="{867A8537-D4DE-43D4-A696-584DCB8375E8}"/>
    <dgm:cxn modelId="{AB57D30B-5435-4B28-AA4D-8E305AA8FECB}" type="presParOf" srcId="{FFA2EF23-2320-4CE6-8525-4A2ED29248E9}" destId="{9A6572C3-07B1-4EC3-83B0-7BC4BE22629C}" srcOrd="0" destOrd="0" presId="urn:microsoft.com/office/officeart/2005/8/layout/vList2"/>
    <dgm:cxn modelId="{C77A431F-4BA5-40CE-AD39-2C7669C34402}" type="presParOf" srcId="{FFA2EF23-2320-4CE6-8525-4A2ED29248E9}" destId="{A5342F51-4DF9-487A-9388-01E8D9ED4093}" srcOrd="1" destOrd="0" presId="urn:microsoft.com/office/officeart/2005/8/layout/vList2"/>
    <dgm:cxn modelId="{F44950CB-4838-44AD-B70E-83B87811097B}" type="presParOf" srcId="{FFA2EF23-2320-4CE6-8525-4A2ED29248E9}" destId="{DA684867-9C89-4AF8-8DF2-513BA7205E09}" srcOrd="2" destOrd="0" presId="urn:microsoft.com/office/officeart/2005/8/layout/vList2"/>
    <dgm:cxn modelId="{CB079185-85B2-4269-90E6-95EB482D092C}" type="presParOf" srcId="{FFA2EF23-2320-4CE6-8525-4A2ED29248E9}" destId="{E8EDD3B1-33A1-44F1-8902-6368588B1770}" srcOrd="3" destOrd="0" presId="urn:microsoft.com/office/officeart/2005/8/layout/vList2"/>
    <dgm:cxn modelId="{5BC4A364-1FD8-4476-9D69-BFC710649B05}" type="presParOf" srcId="{FFA2EF23-2320-4CE6-8525-4A2ED29248E9}" destId="{F472DC08-E745-4379-8378-18F8BF97185A}" srcOrd="4" destOrd="0" presId="urn:microsoft.com/office/officeart/2005/8/layout/vList2"/>
    <dgm:cxn modelId="{252FBCB6-8DE3-4E4B-ACEF-87C12CF79A19}" type="presParOf" srcId="{FFA2EF23-2320-4CE6-8525-4A2ED29248E9}" destId="{4B4CF98E-D9B7-4730-A142-851B60B64F41}" srcOrd="5" destOrd="0" presId="urn:microsoft.com/office/officeart/2005/8/layout/vList2"/>
    <dgm:cxn modelId="{6E4ABAE5-B7F7-4314-8418-18748B31FD70}" type="presParOf" srcId="{FFA2EF23-2320-4CE6-8525-4A2ED29248E9}" destId="{2F7FF866-D604-4E21-BEDC-47B07EE2E39F}" srcOrd="6" destOrd="0" presId="urn:microsoft.com/office/officeart/2005/8/layout/vList2"/>
    <dgm:cxn modelId="{B24828BA-F757-4B47-9E98-35182E2268E4}" type="presParOf" srcId="{FFA2EF23-2320-4CE6-8525-4A2ED29248E9}" destId="{6CFB76FC-FBCB-4C06-9BEE-CA0C2610F6A1}" srcOrd="7" destOrd="0" presId="urn:microsoft.com/office/officeart/2005/8/layout/vList2"/>
    <dgm:cxn modelId="{D7441581-3C05-4A19-8594-93213205A728}" type="presParOf" srcId="{FFA2EF23-2320-4CE6-8525-4A2ED29248E9}" destId="{B07F70BB-FF12-423D-AB06-3F7C20C1B49A}" srcOrd="8" destOrd="0" presId="urn:microsoft.com/office/officeart/2005/8/layout/vList2"/>
    <dgm:cxn modelId="{3597B9A6-EB0F-4589-BABF-26E8A0444658}" type="presParOf" srcId="{FFA2EF23-2320-4CE6-8525-4A2ED29248E9}" destId="{AF9E2666-0324-44F8-BD59-B25E0BB21135}"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706470F7-B6EA-405A-A19C-1BFD4FB8A09E}"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US"/>
        </a:p>
      </dgm:t>
    </dgm:pt>
    <dgm:pt modelId="{D630CCE4-468E-441E-AEFD-1D03F5A9CD6B}">
      <dgm:prSet/>
      <dgm:spPr/>
      <dgm:t>
        <a:bodyPr/>
        <a:lstStyle/>
        <a:p>
          <a:r>
            <a:rPr lang="en-GB" b="1"/>
            <a:t>5. High THC exposure (big issue with vaping)</a:t>
          </a:r>
          <a:endParaRPr lang="en-US"/>
        </a:p>
      </dgm:t>
    </dgm:pt>
    <dgm:pt modelId="{7ABFF43F-7353-4CB2-BD16-D8F9090BB058}" type="parTrans" cxnId="{BE827752-D917-4889-9228-9966EFC76EA0}">
      <dgm:prSet/>
      <dgm:spPr/>
      <dgm:t>
        <a:bodyPr/>
        <a:lstStyle/>
        <a:p>
          <a:endParaRPr lang="en-US"/>
        </a:p>
      </dgm:t>
    </dgm:pt>
    <dgm:pt modelId="{BF4C1EA6-4708-4CB6-ADB1-0CFB0109CF77}" type="sibTrans" cxnId="{BE827752-D917-4889-9228-9966EFC76EA0}">
      <dgm:prSet/>
      <dgm:spPr/>
      <dgm:t>
        <a:bodyPr/>
        <a:lstStyle/>
        <a:p>
          <a:endParaRPr lang="en-US"/>
        </a:p>
      </dgm:t>
    </dgm:pt>
    <dgm:pt modelId="{6AE6E6D5-7B41-4177-A611-9F69FDC3FE6B}">
      <dgm:prSet/>
      <dgm:spPr/>
      <dgm:t>
        <a:bodyPr/>
        <a:lstStyle/>
        <a:p>
          <a:r>
            <a:rPr lang="en-GB"/>
            <a:t>Vaping cannabis often involves:</a:t>
          </a:r>
          <a:endParaRPr lang="en-US"/>
        </a:p>
      </dgm:t>
    </dgm:pt>
    <dgm:pt modelId="{94375DE5-D2B9-4C10-A3D3-B55613170A3F}" type="parTrans" cxnId="{731BC694-73C9-44F6-8D18-7A1C0800984A}">
      <dgm:prSet/>
      <dgm:spPr/>
      <dgm:t>
        <a:bodyPr/>
        <a:lstStyle/>
        <a:p>
          <a:endParaRPr lang="en-US"/>
        </a:p>
      </dgm:t>
    </dgm:pt>
    <dgm:pt modelId="{E7F68352-DB46-4FB2-82E7-B37167FC01D4}" type="sibTrans" cxnId="{731BC694-73C9-44F6-8D18-7A1C0800984A}">
      <dgm:prSet/>
      <dgm:spPr/>
      <dgm:t>
        <a:bodyPr/>
        <a:lstStyle/>
        <a:p>
          <a:endParaRPr lang="en-US"/>
        </a:p>
      </dgm:t>
    </dgm:pt>
    <dgm:pt modelId="{34F50000-335C-43AB-A18D-1D4BC8FEB082}">
      <dgm:prSet/>
      <dgm:spPr/>
      <dgm:t>
        <a:bodyPr/>
        <a:lstStyle/>
        <a:p>
          <a:r>
            <a:rPr lang="en-GB"/>
            <a:t>Concentrates (oils, cartridges) </a:t>
          </a:r>
          <a:endParaRPr lang="en-US"/>
        </a:p>
      </dgm:t>
    </dgm:pt>
    <dgm:pt modelId="{FEE38BA9-7FA7-47A3-AB1D-351BCB1E57AC}" type="parTrans" cxnId="{BFC648EE-21B0-4EA9-9C42-D32F24F4100D}">
      <dgm:prSet/>
      <dgm:spPr/>
      <dgm:t>
        <a:bodyPr/>
        <a:lstStyle/>
        <a:p>
          <a:endParaRPr lang="en-US"/>
        </a:p>
      </dgm:t>
    </dgm:pt>
    <dgm:pt modelId="{4A351EE6-AC28-4DD9-8F2A-36B1DCEF6D17}" type="sibTrans" cxnId="{BFC648EE-21B0-4EA9-9C42-D32F24F4100D}">
      <dgm:prSet/>
      <dgm:spPr/>
      <dgm:t>
        <a:bodyPr/>
        <a:lstStyle/>
        <a:p>
          <a:endParaRPr lang="en-US"/>
        </a:p>
      </dgm:t>
    </dgm:pt>
    <dgm:pt modelId="{911DAADD-0EBA-47AD-AC36-B4B9EEC22197}">
      <dgm:prSet/>
      <dgm:spPr/>
      <dgm:t>
        <a:bodyPr/>
        <a:lstStyle/>
        <a:p>
          <a:r>
            <a:rPr lang="en-GB"/>
            <a:t>Much higher </a:t>
          </a:r>
          <a:r>
            <a:rPr lang="en-GB" b="1"/>
            <a:t>THC</a:t>
          </a:r>
          <a:r>
            <a:rPr lang="en-GB"/>
            <a:t> levels than traditional marijuana </a:t>
          </a:r>
          <a:endParaRPr lang="en-US"/>
        </a:p>
      </dgm:t>
    </dgm:pt>
    <dgm:pt modelId="{AE2D9E2D-36A4-4B06-B350-4D256439C14A}" type="parTrans" cxnId="{73BF8A3B-1F3F-485C-910D-C4F16B5F0399}">
      <dgm:prSet/>
      <dgm:spPr/>
      <dgm:t>
        <a:bodyPr/>
        <a:lstStyle/>
        <a:p>
          <a:endParaRPr lang="en-US"/>
        </a:p>
      </dgm:t>
    </dgm:pt>
    <dgm:pt modelId="{62E0DE8B-B090-4C00-8285-8E651B716F0A}" type="sibTrans" cxnId="{73BF8A3B-1F3F-485C-910D-C4F16B5F0399}">
      <dgm:prSet/>
      <dgm:spPr/>
      <dgm:t>
        <a:bodyPr/>
        <a:lstStyle/>
        <a:p>
          <a:endParaRPr lang="en-US"/>
        </a:p>
      </dgm:t>
    </dgm:pt>
    <dgm:pt modelId="{D78449ED-EF89-4851-9AA5-2D30DA9F83D3}">
      <dgm:prSet/>
      <dgm:spPr/>
      <dgm:t>
        <a:bodyPr/>
        <a:lstStyle/>
        <a:p>
          <a:r>
            <a:rPr lang="en-GB"/>
            <a:t>This can lead to:</a:t>
          </a:r>
          <a:endParaRPr lang="en-US"/>
        </a:p>
      </dgm:t>
    </dgm:pt>
    <dgm:pt modelId="{56428F66-BD2E-4411-89E9-1868681FAEDD}" type="parTrans" cxnId="{CDAFD74A-66F6-4726-BA07-F5EAEEBA14C4}">
      <dgm:prSet/>
      <dgm:spPr/>
      <dgm:t>
        <a:bodyPr/>
        <a:lstStyle/>
        <a:p>
          <a:endParaRPr lang="en-US"/>
        </a:p>
      </dgm:t>
    </dgm:pt>
    <dgm:pt modelId="{6B0B332D-3786-4BD5-ABE3-DAB3B73120E4}" type="sibTrans" cxnId="{CDAFD74A-66F6-4726-BA07-F5EAEEBA14C4}">
      <dgm:prSet/>
      <dgm:spPr/>
      <dgm:t>
        <a:bodyPr/>
        <a:lstStyle/>
        <a:p>
          <a:endParaRPr lang="en-US"/>
        </a:p>
      </dgm:t>
    </dgm:pt>
    <dgm:pt modelId="{64432F0E-90B0-4437-A2BD-06A686D8B331}">
      <dgm:prSet/>
      <dgm:spPr/>
      <dgm:t>
        <a:bodyPr/>
        <a:lstStyle/>
        <a:p>
          <a:r>
            <a:rPr lang="en-GB"/>
            <a:t>Stronger brain effects </a:t>
          </a:r>
          <a:endParaRPr lang="en-US"/>
        </a:p>
      </dgm:t>
    </dgm:pt>
    <dgm:pt modelId="{1A8160ED-725B-40D5-986D-E2922FD44669}" type="parTrans" cxnId="{AF579DB4-D102-43A4-B4E8-085375EF32B0}">
      <dgm:prSet/>
      <dgm:spPr/>
      <dgm:t>
        <a:bodyPr/>
        <a:lstStyle/>
        <a:p>
          <a:endParaRPr lang="en-US"/>
        </a:p>
      </dgm:t>
    </dgm:pt>
    <dgm:pt modelId="{8E736DE9-D7C2-4276-84A0-4FDD78BC04A9}" type="sibTrans" cxnId="{AF579DB4-D102-43A4-B4E8-085375EF32B0}">
      <dgm:prSet/>
      <dgm:spPr/>
      <dgm:t>
        <a:bodyPr/>
        <a:lstStyle/>
        <a:p>
          <a:endParaRPr lang="en-US"/>
        </a:p>
      </dgm:t>
    </dgm:pt>
    <dgm:pt modelId="{563892FA-EC5F-4976-88D4-1FDE948362FA}">
      <dgm:prSet/>
      <dgm:spPr/>
      <dgm:t>
        <a:bodyPr/>
        <a:lstStyle/>
        <a:p>
          <a:r>
            <a:rPr lang="en-GB"/>
            <a:t>Faster tolerance </a:t>
          </a:r>
          <a:endParaRPr lang="en-US"/>
        </a:p>
      </dgm:t>
    </dgm:pt>
    <dgm:pt modelId="{47ED9C03-DAE1-4D56-8516-D6F169AA1348}" type="parTrans" cxnId="{E7A3CAC7-8F51-480C-8651-EA75BC42D5DC}">
      <dgm:prSet/>
      <dgm:spPr/>
      <dgm:t>
        <a:bodyPr/>
        <a:lstStyle/>
        <a:p>
          <a:endParaRPr lang="en-US"/>
        </a:p>
      </dgm:t>
    </dgm:pt>
    <dgm:pt modelId="{EDD9A980-C5A1-4B19-A26E-C72B98FA1682}" type="sibTrans" cxnId="{E7A3CAC7-8F51-480C-8651-EA75BC42D5DC}">
      <dgm:prSet/>
      <dgm:spPr/>
      <dgm:t>
        <a:bodyPr/>
        <a:lstStyle/>
        <a:p>
          <a:endParaRPr lang="en-US"/>
        </a:p>
      </dgm:t>
    </dgm:pt>
    <dgm:pt modelId="{830EFC47-BFCC-40F5-8C52-B273AA7E415B}">
      <dgm:prSet/>
      <dgm:spPr/>
      <dgm:t>
        <a:bodyPr/>
        <a:lstStyle/>
        <a:p>
          <a:r>
            <a:rPr lang="en-GB"/>
            <a:t>Greater risk of dependence </a:t>
          </a:r>
          <a:br>
            <a:rPr lang="en-GB"/>
          </a:br>
          <a:endParaRPr lang="en-US"/>
        </a:p>
      </dgm:t>
    </dgm:pt>
    <dgm:pt modelId="{B02B3605-A48F-4637-8BE3-776A9DC52CBD}" type="parTrans" cxnId="{6969709D-F871-495D-BD38-44564215332A}">
      <dgm:prSet/>
      <dgm:spPr/>
      <dgm:t>
        <a:bodyPr/>
        <a:lstStyle/>
        <a:p>
          <a:endParaRPr lang="en-US"/>
        </a:p>
      </dgm:t>
    </dgm:pt>
    <dgm:pt modelId="{17197B2B-FDA5-4745-8AC4-DC99D9F2B87B}" type="sibTrans" cxnId="{6969709D-F871-495D-BD38-44564215332A}">
      <dgm:prSet/>
      <dgm:spPr/>
      <dgm:t>
        <a:bodyPr/>
        <a:lstStyle/>
        <a:p>
          <a:endParaRPr lang="en-US"/>
        </a:p>
      </dgm:t>
    </dgm:pt>
    <dgm:pt modelId="{A78234C5-856B-4521-A9FF-49435F2859D5}">
      <dgm:prSet/>
      <dgm:spPr/>
      <dgm:t>
        <a:bodyPr/>
        <a:lstStyle/>
        <a:p>
          <a:r>
            <a:rPr lang="en-GB" b="1"/>
            <a:t>6. Addiction and dependence</a:t>
          </a:r>
          <a:endParaRPr lang="en-US"/>
        </a:p>
      </dgm:t>
    </dgm:pt>
    <dgm:pt modelId="{A71F6A33-82AD-40C0-A35A-8F1EAE74B053}" type="parTrans" cxnId="{9D6022D7-1F72-486D-ADBA-91A489FB1CAC}">
      <dgm:prSet/>
      <dgm:spPr/>
      <dgm:t>
        <a:bodyPr/>
        <a:lstStyle/>
        <a:p>
          <a:endParaRPr lang="en-US"/>
        </a:p>
      </dgm:t>
    </dgm:pt>
    <dgm:pt modelId="{CCB66D1C-8C90-4B12-ACED-5B16F4ED437E}" type="sibTrans" cxnId="{9D6022D7-1F72-486D-ADBA-91A489FB1CAC}">
      <dgm:prSet/>
      <dgm:spPr/>
      <dgm:t>
        <a:bodyPr/>
        <a:lstStyle/>
        <a:p>
          <a:endParaRPr lang="en-US"/>
        </a:p>
      </dgm:t>
    </dgm:pt>
    <dgm:pt modelId="{E894595F-4F24-4E66-A2F6-9092A6B29A45}">
      <dgm:prSet/>
      <dgm:spPr/>
      <dgm:t>
        <a:bodyPr/>
        <a:lstStyle/>
        <a:p>
          <a:r>
            <a:rPr lang="en-GB"/>
            <a:t>Cannabis can be addictive, especially in young users. Some of the signs:</a:t>
          </a:r>
          <a:endParaRPr lang="en-US"/>
        </a:p>
      </dgm:t>
    </dgm:pt>
    <dgm:pt modelId="{D091EAF8-C546-46F0-950D-D12CC33D33D7}" type="parTrans" cxnId="{E5D2EF54-7602-4036-B5DB-333F4098E8EA}">
      <dgm:prSet/>
      <dgm:spPr/>
      <dgm:t>
        <a:bodyPr/>
        <a:lstStyle/>
        <a:p>
          <a:endParaRPr lang="en-US"/>
        </a:p>
      </dgm:t>
    </dgm:pt>
    <dgm:pt modelId="{C650BEA0-73F4-46A5-A93C-639BF74E2897}" type="sibTrans" cxnId="{E5D2EF54-7602-4036-B5DB-333F4098E8EA}">
      <dgm:prSet/>
      <dgm:spPr/>
      <dgm:t>
        <a:bodyPr/>
        <a:lstStyle/>
        <a:p>
          <a:endParaRPr lang="en-US"/>
        </a:p>
      </dgm:t>
    </dgm:pt>
    <dgm:pt modelId="{11478B70-3B92-4BC5-989D-F3D3A88FDC25}">
      <dgm:prSet/>
      <dgm:spPr/>
      <dgm:t>
        <a:bodyPr/>
        <a:lstStyle/>
        <a:p>
          <a:r>
            <a:rPr lang="en-GB"/>
            <a:t>Cravings </a:t>
          </a:r>
          <a:endParaRPr lang="en-US"/>
        </a:p>
      </dgm:t>
    </dgm:pt>
    <dgm:pt modelId="{42336EAE-DC34-4A1D-986D-E39DF51BAC27}" type="parTrans" cxnId="{08A0F181-0DC0-4C6D-8BE3-C409E47D77CA}">
      <dgm:prSet/>
      <dgm:spPr/>
      <dgm:t>
        <a:bodyPr/>
        <a:lstStyle/>
        <a:p>
          <a:endParaRPr lang="en-US"/>
        </a:p>
      </dgm:t>
    </dgm:pt>
    <dgm:pt modelId="{727D3AC3-88D8-452B-9D21-519AE670BB99}" type="sibTrans" cxnId="{08A0F181-0DC0-4C6D-8BE3-C409E47D77CA}">
      <dgm:prSet/>
      <dgm:spPr/>
      <dgm:t>
        <a:bodyPr/>
        <a:lstStyle/>
        <a:p>
          <a:endParaRPr lang="en-US"/>
        </a:p>
      </dgm:t>
    </dgm:pt>
    <dgm:pt modelId="{54A592B7-CEEB-4C9F-9D1E-0EE083827564}">
      <dgm:prSet/>
      <dgm:spPr/>
      <dgm:t>
        <a:bodyPr/>
        <a:lstStyle/>
        <a:p>
          <a:r>
            <a:rPr lang="en-GB"/>
            <a:t>Using more over time </a:t>
          </a:r>
          <a:endParaRPr lang="en-US"/>
        </a:p>
      </dgm:t>
    </dgm:pt>
    <dgm:pt modelId="{00EA4C63-C748-4E68-B31D-1B23E2E19209}" type="parTrans" cxnId="{3BB3F025-BF08-4E33-9F78-812778915509}">
      <dgm:prSet/>
      <dgm:spPr/>
      <dgm:t>
        <a:bodyPr/>
        <a:lstStyle/>
        <a:p>
          <a:endParaRPr lang="en-US"/>
        </a:p>
      </dgm:t>
    </dgm:pt>
    <dgm:pt modelId="{73DEAD1A-F37B-4B29-9E7B-A1EA4C60F8BB}" type="sibTrans" cxnId="{3BB3F025-BF08-4E33-9F78-812778915509}">
      <dgm:prSet/>
      <dgm:spPr/>
      <dgm:t>
        <a:bodyPr/>
        <a:lstStyle/>
        <a:p>
          <a:endParaRPr lang="en-US"/>
        </a:p>
      </dgm:t>
    </dgm:pt>
    <dgm:pt modelId="{4C022B10-8745-4DC1-9385-37670D8F08D7}">
      <dgm:prSet/>
      <dgm:spPr/>
      <dgm:t>
        <a:bodyPr/>
        <a:lstStyle/>
        <a:p>
          <a:r>
            <a:rPr lang="en-GB"/>
            <a:t>Difficulty stopping </a:t>
          </a:r>
          <a:endParaRPr lang="en-US"/>
        </a:p>
      </dgm:t>
    </dgm:pt>
    <dgm:pt modelId="{22DC2BA3-BB16-4CE0-9158-2E1A72E76621}" type="parTrans" cxnId="{87BD04EA-3294-48F8-BF85-C18CA02A7BF7}">
      <dgm:prSet/>
      <dgm:spPr/>
      <dgm:t>
        <a:bodyPr/>
        <a:lstStyle/>
        <a:p>
          <a:endParaRPr lang="en-US"/>
        </a:p>
      </dgm:t>
    </dgm:pt>
    <dgm:pt modelId="{32DD34BA-FA61-4411-89C6-9DAA409C2AC1}" type="sibTrans" cxnId="{87BD04EA-3294-48F8-BF85-C18CA02A7BF7}">
      <dgm:prSet/>
      <dgm:spPr/>
      <dgm:t>
        <a:bodyPr/>
        <a:lstStyle/>
        <a:p>
          <a:endParaRPr lang="en-US"/>
        </a:p>
      </dgm:t>
    </dgm:pt>
    <dgm:pt modelId="{94DCDED3-E5C8-4BE0-9C44-7AF8D771F44C}">
      <dgm:prSet/>
      <dgm:spPr/>
      <dgm:t>
        <a:bodyPr/>
        <a:lstStyle/>
        <a:p>
          <a:r>
            <a:rPr lang="en-GB"/>
            <a:t>The developing brain is </a:t>
          </a:r>
          <a:r>
            <a:rPr lang="en-GB" b="1"/>
            <a:t>more sensitive to reward learning</a:t>
          </a:r>
          <a:r>
            <a:rPr lang="en-GB"/>
            <a:t>, making habits stick faster</a:t>
          </a:r>
          <a:endParaRPr lang="en-US"/>
        </a:p>
      </dgm:t>
    </dgm:pt>
    <dgm:pt modelId="{87C7CA4F-272F-4B96-BA38-7CAAD3E0293B}" type="parTrans" cxnId="{6C9BBACA-4CC3-4F70-AB42-3259935D049C}">
      <dgm:prSet/>
      <dgm:spPr/>
      <dgm:t>
        <a:bodyPr/>
        <a:lstStyle/>
        <a:p>
          <a:endParaRPr lang="en-US"/>
        </a:p>
      </dgm:t>
    </dgm:pt>
    <dgm:pt modelId="{EFDA839F-086C-44F1-94A6-EF8ADBF00E4A}" type="sibTrans" cxnId="{6C9BBACA-4CC3-4F70-AB42-3259935D049C}">
      <dgm:prSet/>
      <dgm:spPr/>
      <dgm:t>
        <a:bodyPr/>
        <a:lstStyle/>
        <a:p>
          <a:endParaRPr lang="en-US"/>
        </a:p>
      </dgm:t>
    </dgm:pt>
    <dgm:pt modelId="{F1F2EB0C-992A-4BA8-A84C-E5C607211D5B}" type="pres">
      <dgm:prSet presAssocID="{706470F7-B6EA-405A-A19C-1BFD4FB8A09E}" presName="linear" presStyleCnt="0">
        <dgm:presLayoutVars>
          <dgm:animLvl val="lvl"/>
          <dgm:resizeHandles val="exact"/>
        </dgm:presLayoutVars>
      </dgm:prSet>
      <dgm:spPr/>
    </dgm:pt>
    <dgm:pt modelId="{D35A6E7A-1491-45FC-A72F-EEC88C96B10D}" type="pres">
      <dgm:prSet presAssocID="{D630CCE4-468E-441E-AEFD-1D03F5A9CD6B}" presName="parentText" presStyleLbl="node1" presStyleIdx="0" presStyleCnt="6">
        <dgm:presLayoutVars>
          <dgm:chMax val="0"/>
          <dgm:bulletEnabled val="1"/>
        </dgm:presLayoutVars>
      </dgm:prSet>
      <dgm:spPr/>
    </dgm:pt>
    <dgm:pt modelId="{E1498A9A-5646-4237-8ED3-564108388C56}" type="pres">
      <dgm:prSet presAssocID="{BF4C1EA6-4708-4CB6-ADB1-0CFB0109CF77}" presName="spacer" presStyleCnt="0"/>
      <dgm:spPr/>
    </dgm:pt>
    <dgm:pt modelId="{76A61DA6-74CA-4E66-9D20-77A5052EDC6B}" type="pres">
      <dgm:prSet presAssocID="{6AE6E6D5-7B41-4177-A611-9F69FDC3FE6B}" presName="parentText" presStyleLbl="node1" presStyleIdx="1" presStyleCnt="6">
        <dgm:presLayoutVars>
          <dgm:chMax val="0"/>
          <dgm:bulletEnabled val="1"/>
        </dgm:presLayoutVars>
      </dgm:prSet>
      <dgm:spPr/>
    </dgm:pt>
    <dgm:pt modelId="{53EF1692-F82F-49C2-80EB-85D9CF6E6209}" type="pres">
      <dgm:prSet presAssocID="{6AE6E6D5-7B41-4177-A611-9F69FDC3FE6B}" presName="childText" presStyleLbl="revTx" presStyleIdx="0" presStyleCnt="3">
        <dgm:presLayoutVars>
          <dgm:bulletEnabled val="1"/>
        </dgm:presLayoutVars>
      </dgm:prSet>
      <dgm:spPr/>
    </dgm:pt>
    <dgm:pt modelId="{AA36032F-5B71-4CB0-B39C-0612C1BEBDE1}" type="pres">
      <dgm:prSet presAssocID="{D78449ED-EF89-4851-9AA5-2D30DA9F83D3}" presName="parentText" presStyleLbl="node1" presStyleIdx="2" presStyleCnt="6">
        <dgm:presLayoutVars>
          <dgm:chMax val="0"/>
          <dgm:bulletEnabled val="1"/>
        </dgm:presLayoutVars>
      </dgm:prSet>
      <dgm:spPr/>
    </dgm:pt>
    <dgm:pt modelId="{CF8EED7B-961A-4787-B723-32F1119381EA}" type="pres">
      <dgm:prSet presAssocID="{D78449ED-EF89-4851-9AA5-2D30DA9F83D3}" presName="childText" presStyleLbl="revTx" presStyleIdx="1" presStyleCnt="3">
        <dgm:presLayoutVars>
          <dgm:bulletEnabled val="1"/>
        </dgm:presLayoutVars>
      </dgm:prSet>
      <dgm:spPr/>
    </dgm:pt>
    <dgm:pt modelId="{9F09B927-B9C1-44F4-956A-2972A1D7D7A2}" type="pres">
      <dgm:prSet presAssocID="{A78234C5-856B-4521-A9FF-49435F2859D5}" presName="parentText" presStyleLbl="node1" presStyleIdx="3" presStyleCnt="6">
        <dgm:presLayoutVars>
          <dgm:chMax val="0"/>
          <dgm:bulletEnabled val="1"/>
        </dgm:presLayoutVars>
      </dgm:prSet>
      <dgm:spPr/>
    </dgm:pt>
    <dgm:pt modelId="{472BD44E-0886-46E5-B55D-9678F5407BF8}" type="pres">
      <dgm:prSet presAssocID="{CCB66D1C-8C90-4B12-ACED-5B16F4ED437E}" presName="spacer" presStyleCnt="0"/>
      <dgm:spPr/>
    </dgm:pt>
    <dgm:pt modelId="{135E4F38-3554-4EAA-B2CC-80C7AB300396}" type="pres">
      <dgm:prSet presAssocID="{E894595F-4F24-4E66-A2F6-9092A6B29A45}" presName="parentText" presStyleLbl="node1" presStyleIdx="4" presStyleCnt="6">
        <dgm:presLayoutVars>
          <dgm:chMax val="0"/>
          <dgm:bulletEnabled val="1"/>
        </dgm:presLayoutVars>
      </dgm:prSet>
      <dgm:spPr/>
    </dgm:pt>
    <dgm:pt modelId="{00F5FB36-2219-45D0-A46C-E7C1CC212AF8}" type="pres">
      <dgm:prSet presAssocID="{E894595F-4F24-4E66-A2F6-9092A6B29A45}" presName="childText" presStyleLbl="revTx" presStyleIdx="2" presStyleCnt="3">
        <dgm:presLayoutVars>
          <dgm:bulletEnabled val="1"/>
        </dgm:presLayoutVars>
      </dgm:prSet>
      <dgm:spPr/>
    </dgm:pt>
    <dgm:pt modelId="{19840B9E-AD36-436D-B436-A23A619C5EEA}" type="pres">
      <dgm:prSet presAssocID="{94DCDED3-E5C8-4BE0-9C44-7AF8D771F44C}" presName="parentText" presStyleLbl="node1" presStyleIdx="5" presStyleCnt="6">
        <dgm:presLayoutVars>
          <dgm:chMax val="0"/>
          <dgm:bulletEnabled val="1"/>
        </dgm:presLayoutVars>
      </dgm:prSet>
      <dgm:spPr/>
    </dgm:pt>
  </dgm:ptLst>
  <dgm:cxnLst>
    <dgm:cxn modelId="{8049FE00-0B92-4F38-A475-F17ED35AE147}" type="presOf" srcId="{830EFC47-BFCC-40F5-8C52-B273AA7E415B}" destId="{CF8EED7B-961A-4787-B723-32F1119381EA}" srcOrd="0" destOrd="2" presId="urn:microsoft.com/office/officeart/2005/8/layout/vList2"/>
    <dgm:cxn modelId="{45DE8309-738A-4F4A-A257-7688D5B6F6F2}" type="presOf" srcId="{11478B70-3B92-4BC5-989D-F3D3A88FDC25}" destId="{00F5FB36-2219-45D0-A46C-E7C1CC212AF8}" srcOrd="0" destOrd="0" presId="urn:microsoft.com/office/officeart/2005/8/layout/vList2"/>
    <dgm:cxn modelId="{BBE8970F-C8E9-426A-AAB2-2269B36FE72A}" type="presOf" srcId="{E894595F-4F24-4E66-A2F6-9092A6B29A45}" destId="{135E4F38-3554-4EAA-B2CC-80C7AB300396}" srcOrd="0" destOrd="0" presId="urn:microsoft.com/office/officeart/2005/8/layout/vList2"/>
    <dgm:cxn modelId="{426E871E-8640-43BE-9887-8616E9D69F1D}" type="presOf" srcId="{706470F7-B6EA-405A-A19C-1BFD4FB8A09E}" destId="{F1F2EB0C-992A-4BA8-A84C-E5C607211D5B}" srcOrd="0" destOrd="0" presId="urn:microsoft.com/office/officeart/2005/8/layout/vList2"/>
    <dgm:cxn modelId="{3BB3F025-BF08-4E33-9F78-812778915509}" srcId="{E894595F-4F24-4E66-A2F6-9092A6B29A45}" destId="{54A592B7-CEEB-4C9F-9D1E-0EE083827564}" srcOrd="1" destOrd="0" parTransId="{00EA4C63-C748-4E68-B31D-1B23E2E19209}" sibTransId="{73DEAD1A-F37B-4B29-9E7B-A1EA4C60F8BB}"/>
    <dgm:cxn modelId="{C94FF331-2CE1-4A7F-90CF-9415F9C0ABD1}" type="presOf" srcId="{4C022B10-8745-4DC1-9385-37670D8F08D7}" destId="{00F5FB36-2219-45D0-A46C-E7C1CC212AF8}" srcOrd="0" destOrd="2" presId="urn:microsoft.com/office/officeart/2005/8/layout/vList2"/>
    <dgm:cxn modelId="{73BF8A3B-1F3F-485C-910D-C4F16B5F0399}" srcId="{6AE6E6D5-7B41-4177-A611-9F69FDC3FE6B}" destId="{911DAADD-0EBA-47AD-AC36-B4B9EEC22197}" srcOrd="1" destOrd="0" parTransId="{AE2D9E2D-36A4-4B06-B350-4D256439C14A}" sibTransId="{62E0DE8B-B090-4C00-8285-8E651B716F0A}"/>
    <dgm:cxn modelId="{CDAFD74A-66F6-4726-BA07-F5EAEEBA14C4}" srcId="{706470F7-B6EA-405A-A19C-1BFD4FB8A09E}" destId="{D78449ED-EF89-4851-9AA5-2D30DA9F83D3}" srcOrd="2" destOrd="0" parTransId="{56428F66-BD2E-4411-89E9-1868681FAEDD}" sibTransId="{6B0B332D-3786-4BD5-ABE3-DAB3B73120E4}"/>
    <dgm:cxn modelId="{F1EA5B4C-7868-4654-9E26-1DCF812B55EB}" type="presOf" srcId="{911DAADD-0EBA-47AD-AC36-B4B9EEC22197}" destId="{53EF1692-F82F-49C2-80EB-85D9CF6E6209}" srcOrd="0" destOrd="1" presId="urn:microsoft.com/office/officeart/2005/8/layout/vList2"/>
    <dgm:cxn modelId="{BE827752-D917-4889-9228-9966EFC76EA0}" srcId="{706470F7-B6EA-405A-A19C-1BFD4FB8A09E}" destId="{D630CCE4-468E-441E-AEFD-1D03F5A9CD6B}" srcOrd="0" destOrd="0" parTransId="{7ABFF43F-7353-4CB2-BD16-D8F9090BB058}" sibTransId="{BF4C1EA6-4708-4CB6-ADB1-0CFB0109CF77}"/>
    <dgm:cxn modelId="{DA4C7C54-CC56-4C9E-89B0-EF1A5D316964}" type="presOf" srcId="{54A592B7-CEEB-4C9F-9D1E-0EE083827564}" destId="{00F5FB36-2219-45D0-A46C-E7C1CC212AF8}" srcOrd="0" destOrd="1" presId="urn:microsoft.com/office/officeart/2005/8/layout/vList2"/>
    <dgm:cxn modelId="{E5D2EF54-7602-4036-B5DB-333F4098E8EA}" srcId="{706470F7-B6EA-405A-A19C-1BFD4FB8A09E}" destId="{E894595F-4F24-4E66-A2F6-9092A6B29A45}" srcOrd="4" destOrd="0" parTransId="{D091EAF8-C546-46F0-950D-D12CC33D33D7}" sibTransId="{C650BEA0-73F4-46A5-A93C-639BF74E2897}"/>
    <dgm:cxn modelId="{1C35C77D-F4F8-4C30-AA89-14749EEF57EC}" type="presOf" srcId="{563892FA-EC5F-4976-88D4-1FDE948362FA}" destId="{CF8EED7B-961A-4787-B723-32F1119381EA}" srcOrd="0" destOrd="1" presId="urn:microsoft.com/office/officeart/2005/8/layout/vList2"/>
    <dgm:cxn modelId="{08A0F181-0DC0-4C6D-8BE3-C409E47D77CA}" srcId="{E894595F-4F24-4E66-A2F6-9092A6B29A45}" destId="{11478B70-3B92-4BC5-989D-F3D3A88FDC25}" srcOrd="0" destOrd="0" parTransId="{42336EAE-DC34-4A1D-986D-E39DF51BAC27}" sibTransId="{727D3AC3-88D8-452B-9D21-519AE670BB99}"/>
    <dgm:cxn modelId="{C65A1592-FD68-4612-9663-B4DBE344F295}" type="presOf" srcId="{D630CCE4-468E-441E-AEFD-1D03F5A9CD6B}" destId="{D35A6E7A-1491-45FC-A72F-EEC88C96B10D}" srcOrd="0" destOrd="0" presId="urn:microsoft.com/office/officeart/2005/8/layout/vList2"/>
    <dgm:cxn modelId="{731BC694-73C9-44F6-8D18-7A1C0800984A}" srcId="{706470F7-B6EA-405A-A19C-1BFD4FB8A09E}" destId="{6AE6E6D5-7B41-4177-A611-9F69FDC3FE6B}" srcOrd="1" destOrd="0" parTransId="{94375DE5-D2B9-4C10-A3D3-B55613170A3F}" sibTransId="{E7F68352-DB46-4FB2-82E7-B37167FC01D4}"/>
    <dgm:cxn modelId="{6969709D-F871-495D-BD38-44564215332A}" srcId="{D78449ED-EF89-4851-9AA5-2D30DA9F83D3}" destId="{830EFC47-BFCC-40F5-8C52-B273AA7E415B}" srcOrd="2" destOrd="0" parTransId="{B02B3605-A48F-4637-8BE3-776A9DC52CBD}" sibTransId="{17197B2B-FDA5-4745-8AC4-DC99D9F2B87B}"/>
    <dgm:cxn modelId="{799549A0-473F-4DAA-B44F-977A3369BC04}" type="presOf" srcId="{64432F0E-90B0-4437-A2BD-06A686D8B331}" destId="{CF8EED7B-961A-4787-B723-32F1119381EA}" srcOrd="0" destOrd="0" presId="urn:microsoft.com/office/officeart/2005/8/layout/vList2"/>
    <dgm:cxn modelId="{531439A6-62CC-4785-968B-B45AC64CD053}" type="presOf" srcId="{34F50000-335C-43AB-A18D-1D4BC8FEB082}" destId="{53EF1692-F82F-49C2-80EB-85D9CF6E6209}" srcOrd="0" destOrd="0" presId="urn:microsoft.com/office/officeart/2005/8/layout/vList2"/>
    <dgm:cxn modelId="{AF579DB4-D102-43A4-B4E8-085375EF32B0}" srcId="{D78449ED-EF89-4851-9AA5-2D30DA9F83D3}" destId="{64432F0E-90B0-4437-A2BD-06A686D8B331}" srcOrd="0" destOrd="0" parTransId="{1A8160ED-725B-40D5-986D-E2922FD44669}" sibTransId="{8E736DE9-D7C2-4276-84A0-4FDD78BC04A9}"/>
    <dgm:cxn modelId="{E7A3CAC7-8F51-480C-8651-EA75BC42D5DC}" srcId="{D78449ED-EF89-4851-9AA5-2D30DA9F83D3}" destId="{563892FA-EC5F-4976-88D4-1FDE948362FA}" srcOrd="1" destOrd="0" parTransId="{47ED9C03-DAE1-4D56-8516-D6F169AA1348}" sibTransId="{EDD9A980-C5A1-4B19-A26E-C72B98FA1682}"/>
    <dgm:cxn modelId="{6C9BBACA-4CC3-4F70-AB42-3259935D049C}" srcId="{706470F7-B6EA-405A-A19C-1BFD4FB8A09E}" destId="{94DCDED3-E5C8-4BE0-9C44-7AF8D771F44C}" srcOrd="5" destOrd="0" parTransId="{87C7CA4F-272F-4B96-BA38-7CAAD3E0293B}" sibTransId="{EFDA839F-086C-44F1-94A6-EF8ADBF00E4A}"/>
    <dgm:cxn modelId="{9D6022D7-1F72-486D-ADBA-91A489FB1CAC}" srcId="{706470F7-B6EA-405A-A19C-1BFD4FB8A09E}" destId="{A78234C5-856B-4521-A9FF-49435F2859D5}" srcOrd="3" destOrd="0" parTransId="{A71F6A33-82AD-40C0-A35A-8F1EAE74B053}" sibTransId="{CCB66D1C-8C90-4B12-ACED-5B16F4ED437E}"/>
    <dgm:cxn modelId="{61BC64E2-C169-48A7-B7A2-8080CA1DEEB6}" type="presOf" srcId="{94DCDED3-E5C8-4BE0-9C44-7AF8D771F44C}" destId="{19840B9E-AD36-436D-B436-A23A619C5EEA}" srcOrd="0" destOrd="0" presId="urn:microsoft.com/office/officeart/2005/8/layout/vList2"/>
    <dgm:cxn modelId="{CE7ACEE2-E831-4E71-AABA-A4B8A18AA57D}" type="presOf" srcId="{D78449ED-EF89-4851-9AA5-2D30DA9F83D3}" destId="{AA36032F-5B71-4CB0-B39C-0612C1BEBDE1}" srcOrd="0" destOrd="0" presId="urn:microsoft.com/office/officeart/2005/8/layout/vList2"/>
    <dgm:cxn modelId="{87BD04EA-3294-48F8-BF85-C18CA02A7BF7}" srcId="{E894595F-4F24-4E66-A2F6-9092A6B29A45}" destId="{4C022B10-8745-4DC1-9385-37670D8F08D7}" srcOrd="2" destOrd="0" parTransId="{22DC2BA3-BB16-4CE0-9158-2E1A72E76621}" sibTransId="{32DD34BA-FA61-4411-89C6-9DAA409C2AC1}"/>
    <dgm:cxn modelId="{BFC648EE-21B0-4EA9-9C42-D32F24F4100D}" srcId="{6AE6E6D5-7B41-4177-A611-9F69FDC3FE6B}" destId="{34F50000-335C-43AB-A18D-1D4BC8FEB082}" srcOrd="0" destOrd="0" parTransId="{FEE38BA9-7FA7-47A3-AB1D-351BCB1E57AC}" sibTransId="{4A351EE6-AC28-4DD9-8F2A-36B1DCEF6D17}"/>
    <dgm:cxn modelId="{E899F3F3-5B89-4724-BFC4-31D6F61C9217}" type="presOf" srcId="{6AE6E6D5-7B41-4177-A611-9F69FDC3FE6B}" destId="{76A61DA6-74CA-4E66-9D20-77A5052EDC6B}" srcOrd="0" destOrd="0" presId="urn:microsoft.com/office/officeart/2005/8/layout/vList2"/>
    <dgm:cxn modelId="{679825F7-E2C7-404F-A428-9B19CB9BFD7C}" type="presOf" srcId="{A78234C5-856B-4521-A9FF-49435F2859D5}" destId="{9F09B927-B9C1-44F4-956A-2972A1D7D7A2}" srcOrd="0" destOrd="0" presId="urn:microsoft.com/office/officeart/2005/8/layout/vList2"/>
    <dgm:cxn modelId="{447B60D8-BBBA-41D3-9DE3-AC8138D5393A}" type="presParOf" srcId="{F1F2EB0C-992A-4BA8-A84C-E5C607211D5B}" destId="{D35A6E7A-1491-45FC-A72F-EEC88C96B10D}" srcOrd="0" destOrd="0" presId="urn:microsoft.com/office/officeart/2005/8/layout/vList2"/>
    <dgm:cxn modelId="{64C36D7D-B3F1-480A-8318-01B4E220346D}" type="presParOf" srcId="{F1F2EB0C-992A-4BA8-A84C-E5C607211D5B}" destId="{E1498A9A-5646-4237-8ED3-564108388C56}" srcOrd="1" destOrd="0" presId="urn:microsoft.com/office/officeart/2005/8/layout/vList2"/>
    <dgm:cxn modelId="{9BE782E4-46F3-4A64-B45B-A33E77E15EE5}" type="presParOf" srcId="{F1F2EB0C-992A-4BA8-A84C-E5C607211D5B}" destId="{76A61DA6-74CA-4E66-9D20-77A5052EDC6B}" srcOrd="2" destOrd="0" presId="urn:microsoft.com/office/officeart/2005/8/layout/vList2"/>
    <dgm:cxn modelId="{A0745D7F-0DF9-4B8E-A268-C66DEC28C5D5}" type="presParOf" srcId="{F1F2EB0C-992A-4BA8-A84C-E5C607211D5B}" destId="{53EF1692-F82F-49C2-80EB-85D9CF6E6209}" srcOrd="3" destOrd="0" presId="urn:microsoft.com/office/officeart/2005/8/layout/vList2"/>
    <dgm:cxn modelId="{3F9978A3-DC1E-4DD5-BC9A-939F30246CF4}" type="presParOf" srcId="{F1F2EB0C-992A-4BA8-A84C-E5C607211D5B}" destId="{AA36032F-5B71-4CB0-B39C-0612C1BEBDE1}" srcOrd="4" destOrd="0" presId="urn:microsoft.com/office/officeart/2005/8/layout/vList2"/>
    <dgm:cxn modelId="{5F45EEB5-953B-4D4A-B7F4-4316E2B246EF}" type="presParOf" srcId="{F1F2EB0C-992A-4BA8-A84C-E5C607211D5B}" destId="{CF8EED7B-961A-4787-B723-32F1119381EA}" srcOrd="5" destOrd="0" presId="urn:microsoft.com/office/officeart/2005/8/layout/vList2"/>
    <dgm:cxn modelId="{5C5DDA8F-CD7D-4982-99FE-A7DFD63B77EE}" type="presParOf" srcId="{F1F2EB0C-992A-4BA8-A84C-E5C607211D5B}" destId="{9F09B927-B9C1-44F4-956A-2972A1D7D7A2}" srcOrd="6" destOrd="0" presId="urn:microsoft.com/office/officeart/2005/8/layout/vList2"/>
    <dgm:cxn modelId="{69393F40-356D-4D8C-A016-49244A423377}" type="presParOf" srcId="{F1F2EB0C-992A-4BA8-A84C-E5C607211D5B}" destId="{472BD44E-0886-46E5-B55D-9678F5407BF8}" srcOrd="7" destOrd="0" presId="urn:microsoft.com/office/officeart/2005/8/layout/vList2"/>
    <dgm:cxn modelId="{F8E7B3CA-455D-43DC-BB4D-9C38A01603C3}" type="presParOf" srcId="{F1F2EB0C-992A-4BA8-A84C-E5C607211D5B}" destId="{135E4F38-3554-4EAA-B2CC-80C7AB300396}" srcOrd="8" destOrd="0" presId="urn:microsoft.com/office/officeart/2005/8/layout/vList2"/>
    <dgm:cxn modelId="{8C3F534C-4FBE-43EE-96D5-235DE9ED210E}" type="presParOf" srcId="{F1F2EB0C-992A-4BA8-A84C-E5C607211D5B}" destId="{00F5FB36-2219-45D0-A46C-E7C1CC212AF8}" srcOrd="9" destOrd="0" presId="urn:microsoft.com/office/officeart/2005/8/layout/vList2"/>
    <dgm:cxn modelId="{8D9A3B6B-11DA-46B8-9D79-E8D862B864DC}" type="presParOf" srcId="{F1F2EB0C-992A-4BA8-A84C-E5C607211D5B}" destId="{19840B9E-AD36-436D-B436-A23A619C5EE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5BF598C3-793E-4C41-A964-9D972B03208B}" type="doc">
      <dgm:prSet loTypeId="urn:microsoft.com/office/officeart/2005/8/layout/hProcess9" loCatId="process" qsTypeId="urn:microsoft.com/office/officeart/2005/8/quickstyle/simple1" qsCatId="simple" csTypeId="urn:microsoft.com/office/officeart/2005/8/colors/accent1_3" csCatId="accent1"/>
      <dgm:spPr/>
      <dgm:t>
        <a:bodyPr/>
        <a:lstStyle/>
        <a:p>
          <a:endParaRPr lang="en-US"/>
        </a:p>
      </dgm:t>
    </dgm:pt>
    <dgm:pt modelId="{FE540037-44FB-4CBB-A56F-9A36FB9CAD78}">
      <dgm:prSet custT="1"/>
      <dgm:spPr/>
      <dgm:t>
        <a:bodyPr/>
        <a:lstStyle/>
        <a:p>
          <a:r>
            <a:rPr lang="en-GB" sz="2000" b="1" dirty="0"/>
            <a:t>7. Lung and physical risks</a:t>
          </a:r>
          <a:endParaRPr lang="en-US" sz="2000" dirty="0"/>
        </a:p>
      </dgm:t>
    </dgm:pt>
    <dgm:pt modelId="{C4496244-AC36-4423-A575-B1EF26AF765C}" type="parTrans" cxnId="{75C295AA-61A8-4A74-A28D-D6ADF2DF9F7F}">
      <dgm:prSet/>
      <dgm:spPr/>
      <dgm:t>
        <a:bodyPr/>
        <a:lstStyle/>
        <a:p>
          <a:endParaRPr lang="en-US"/>
        </a:p>
      </dgm:t>
    </dgm:pt>
    <dgm:pt modelId="{A0CAF4CB-42E5-43BA-A370-5FA314C2122F}" type="sibTrans" cxnId="{75C295AA-61A8-4A74-A28D-D6ADF2DF9F7F}">
      <dgm:prSet/>
      <dgm:spPr/>
      <dgm:t>
        <a:bodyPr/>
        <a:lstStyle/>
        <a:p>
          <a:endParaRPr lang="en-US"/>
        </a:p>
      </dgm:t>
    </dgm:pt>
    <dgm:pt modelId="{DA84CC11-0633-4191-B928-471C8CFF614D}">
      <dgm:prSet/>
      <dgm:spPr/>
      <dgm:t>
        <a:bodyPr/>
        <a:lstStyle/>
        <a:p>
          <a:r>
            <a:rPr lang="en-GB" dirty="0"/>
            <a:t>Even though it’s vapour, this can still irritate lungs as it may expose users to harmful chemicals (depending on product quality) </a:t>
          </a:r>
          <a:endParaRPr lang="en-US" dirty="0"/>
        </a:p>
      </dgm:t>
    </dgm:pt>
    <dgm:pt modelId="{3F5F3385-53F9-403A-BFD8-E3262E62B822}" type="parTrans" cxnId="{ECC27247-161C-4EF5-B943-BB68A289B06D}">
      <dgm:prSet/>
      <dgm:spPr/>
      <dgm:t>
        <a:bodyPr/>
        <a:lstStyle/>
        <a:p>
          <a:endParaRPr lang="en-US"/>
        </a:p>
      </dgm:t>
    </dgm:pt>
    <dgm:pt modelId="{666064C9-6B64-4571-9165-53276F23036E}" type="sibTrans" cxnId="{ECC27247-161C-4EF5-B943-BB68A289B06D}">
      <dgm:prSet/>
      <dgm:spPr/>
      <dgm:t>
        <a:bodyPr/>
        <a:lstStyle/>
        <a:p>
          <a:endParaRPr lang="en-US"/>
        </a:p>
      </dgm:t>
    </dgm:pt>
    <dgm:pt modelId="{E7124955-5E83-488D-B9EC-2670536137AA}">
      <dgm:prSet custT="1"/>
      <dgm:spPr/>
      <dgm:t>
        <a:bodyPr/>
        <a:lstStyle/>
        <a:p>
          <a:r>
            <a:rPr lang="en-GB" sz="1800" dirty="0"/>
            <a:t>Some cases of lung injury have been linked to contaminated vape products. E.g. EVALI</a:t>
          </a:r>
          <a:endParaRPr lang="en-US" sz="1800" dirty="0"/>
        </a:p>
      </dgm:t>
    </dgm:pt>
    <dgm:pt modelId="{60C6C588-FFD0-4D2F-8382-DD7B27118C62}" type="parTrans" cxnId="{CC23CD37-6E5B-4F67-99AB-252B2E65F47B}">
      <dgm:prSet/>
      <dgm:spPr/>
      <dgm:t>
        <a:bodyPr/>
        <a:lstStyle/>
        <a:p>
          <a:endParaRPr lang="en-US"/>
        </a:p>
      </dgm:t>
    </dgm:pt>
    <dgm:pt modelId="{AABD8E1D-57C6-467C-B4EC-F38C983A8A5C}" type="sibTrans" cxnId="{CC23CD37-6E5B-4F67-99AB-252B2E65F47B}">
      <dgm:prSet/>
      <dgm:spPr/>
      <dgm:t>
        <a:bodyPr/>
        <a:lstStyle/>
        <a:p>
          <a:endParaRPr lang="en-US"/>
        </a:p>
      </dgm:t>
    </dgm:pt>
    <dgm:pt modelId="{DA7F7F62-278D-4F75-9FD4-0A649E5D9195}">
      <dgm:prSet custT="1"/>
      <dgm:spPr/>
      <dgm:t>
        <a:bodyPr/>
        <a:lstStyle/>
        <a:p>
          <a:r>
            <a:rPr lang="en-GB" sz="2000" b="1" dirty="0"/>
            <a:t>8. Reduced motivation and focus</a:t>
          </a:r>
          <a:endParaRPr lang="en-US" sz="2000" dirty="0"/>
        </a:p>
      </dgm:t>
    </dgm:pt>
    <dgm:pt modelId="{BBE7A99C-8CF2-40EB-81B0-3B5C1C397498}" type="parTrans" cxnId="{589BA8BB-E873-4B3C-8EF3-BC7F2E1F131C}">
      <dgm:prSet/>
      <dgm:spPr/>
      <dgm:t>
        <a:bodyPr/>
        <a:lstStyle/>
        <a:p>
          <a:endParaRPr lang="en-US"/>
        </a:p>
      </dgm:t>
    </dgm:pt>
    <dgm:pt modelId="{223407FA-6E22-487F-8B64-E9D677AD3D86}" type="sibTrans" cxnId="{589BA8BB-E873-4B3C-8EF3-BC7F2E1F131C}">
      <dgm:prSet/>
      <dgm:spPr/>
      <dgm:t>
        <a:bodyPr/>
        <a:lstStyle/>
        <a:p>
          <a:endParaRPr lang="en-US"/>
        </a:p>
      </dgm:t>
    </dgm:pt>
    <dgm:pt modelId="{D9A7B0A4-0885-4CA7-9247-8DE21C8E350D}">
      <dgm:prSet custT="1"/>
      <dgm:spPr/>
      <dgm:t>
        <a:bodyPr/>
        <a:lstStyle/>
        <a:p>
          <a:r>
            <a:rPr lang="en-GB" sz="1600" dirty="0"/>
            <a:t>Frequent use can lead to:</a:t>
          </a:r>
          <a:endParaRPr lang="en-US" sz="1600" dirty="0"/>
        </a:p>
      </dgm:t>
    </dgm:pt>
    <dgm:pt modelId="{2B63AB7E-561F-4B69-B076-4489C30D68EE}" type="parTrans" cxnId="{21A33EE3-A9DA-4E94-9F28-08CCBE5FDF2C}">
      <dgm:prSet/>
      <dgm:spPr/>
      <dgm:t>
        <a:bodyPr/>
        <a:lstStyle/>
        <a:p>
          <a:endParaRPr lang="en-US"/>
        </a:p>
      </dgm:t>
    </dgm:pt>
    <dgm:pt modelId="{493F6B06-7E26-4101-9938-128BAC0C3B62}" type="sibTrans" cxnId="{21A33EE3-A9DA-4E94-9F28-08CCBE5FDF2C}">
      <dgm:prSet/>
      <dgm:spPr/>
      <dgm:t>
        <a:bodyPr/>
        <a:lstStyle/>
        <a:p>
          <a:endParaRPr lang="en-US"/>
        </a:p>
      </dgm:t>
    </dgm:pt>
    <dgm:pt modelId="{193C60CD-2E42-4D07-AE2B-11D1187ED26A}">
      <dgm:prSet custT="1"/>
      <dgm:spPr/>
      <dgm:t>
        <a:bodyPr/>
        <a:lstStyle/>
        <a:p>
          <a:r>
            <a:rPr lang="en-GB" sz="1600" dirty="0"/>
            <a:t>Lower motivation </a:t>
          </a:r>
          <a:endParaRPr lang="en-US" sz="1600" dirty="0"/>
        </a:p>
      </dgm:t>
    </dgm:pt>
    <dgm:pt modelId="{83A3E666-FE76-4C5D-A60C-0EA1A84C5D5F}" type="parTrans" cxnId="{AC871ADD-7E68-44C5-A0BD-3F7E9DB0AC1D}">
      <dgm:prSet/>
      <dgm:spPr/>
      <dgm:t>
        <a:bodyPr/>
        <a:lstStyle/>
        <a:p>
          <a:endParaRPr lang="en-US"/>
        </a:p>
      </dgm:t>
    </dgm:pt>
    <dgm:pt modelId="{6D56A451-207D-49E1-8844-F380E51F2370}" type="sibTrans" cxnId="{AC871ADD-7E68-44C5-A0BD-3F7E9DB0AC1D}">
      <dgm:prSet/>
      <dgm:spPr/>
      <dgm:t>
        <a:bodyPr/>
        <a:lstStyle/>
        <a:p>
          <a:endParaRPr lang="en-US"/>
        </a:p>
      </dgm:t>
    </dgm:pt>
    <dgm:pt modelId="{3F614DE8-225D-40FF-A2C2-2AC7CEC20AB4}">
      <dgm:prSet custT="1"/>
      <dgm:spPr/>
      <dgm:t>
        <a:bodyPr/>
        <a:lstStyle/>
        <a:p>
          <a:r>
            <a:rPr lang="en-GB" sz="1600" dirty="0"/>
            <a:t>Reduced concentration </a:t>
          </a:r>
          <a:endParaRPr lang="en-US" sz="1600" dirty="0"/>
        </a:p>
      </dgm:t>
    </dgm:pt>
    <dgm:pt modelId="{15515EAD-EA36-486F-93D2-432A7294F24B}" type="parTrans" cxnId="{FD6CAFAB-80B1-4208-9F2F-760353B18714}">
      <dgm:prSet/>
      <dgm:spPr/>
      <dgm:t>
        <a:bodyPr/>
        <a:lstStyle/>
        <a:p>
          <a:endParaRPr lang="en-US"/>
        </a:p>
      </dgm:t>
    </dgm:pt>
    <dgm:pt modelId="{97ADB46D-B28D-4C06-9B4E-A9FA3F934A28}" type="sibTrans" cxnId="{FD6CAFAB-80B1-4208-9F2F-760353B18714}">
      <dgm:prSet/>
      <dgm:spPr/>
      <dgm:t>
        <a:bodyPr/>
        <a:lstStyle/>
        <a:p>
          <a:endParaRPr lang="en-US"/>
        </a:p>
      </dgm:t>
    </dgm:pt>
    <dgm:pt modelId="{E1F5B738-3D94-4E17-AEFB-07C77221F14D}">
      <dgm:prSet custT="1"/>
      <dgm:spPr/>
      <dgm:t>
        <a:bodyPr/>
        <a:lstStyle/>
        <a:p>
          <a:r>
            <a:rPr lang="en-GB" sz="1600" dirty="0"/>
            <a:t>Less interest in school or goals </a:t>
          </a:r>
          <a:endParaRPr lang="en-US" sz="1600" dirty="0"/>
        </a:p>
      </dgm:t>
    </dgm:pt>
    <dgm:pt modelId="{D188E988-A90D-48E2-B2D6-41CB74C4A3D1}" type="parTrans" cxnId="{2265F9A1-76A0-487A-A1E4-99ABC04D5606}">
      <dgm:prSet/>
      <dgm:spPr/>
      <dgm:t>
        <a:bodyPr/>
        <a:lstStyle/>
        <a:p>
          <a:endParaRPr lang="en-US"/>
        </a:p>
      </dgm:t>
    </dgm:pt>
    <dgm:pt modelId="{6E2E5CC6-65A3-49DA-9E6A-798A8370D1D5}" type="sibTrans" cxnId="{2265F9A1-76A0-487A-A1E4-99ABC04D5606}">
      <dgm:prSet/>
      <dgm:spPr/>
      <dgm:t>
        <a:bodyPr/>
        <a:lstStyle/>
        <a:p>
          <a:endParaRPr lang="en-US"/>
        </a:p>
      </dgm:t>
    </dgm:pt>
    <dgm:pt modelId="{0B8BF16B-79A2-49F6-B419-EA3EB364F9DC}" type="pres">
      <dgm:prSet presAssocID="{5BF598C3-793E-4C41-A964-9D972B03208B}" presName="CompostProcess" presStyleCnt="0">
        <dgm:presLayoutVars>
          <dgm:dir/>
          <dgm:resizeHandles val="exact"/>
        </dgm:presLayoutVars>
      </dgm:prSet>
      <dgm:spPr/>
    </dgm:pt>
    <dgm:pt modelId="{1175AFCD-459A-4558-A42A-BB9CE15209D1}" type="pres">
      <dgm:prSet presAssocID="{5BF598C3-793E-4C41-A964-9D972B03208B}" presName="arrow" presStyleLbl="bgShp" presStyleIdx="0" presStyleCnt="1"/>
      <dgm:spPr/>
    </dgm:pt>
    <dgm:pt modelId="{B9BF3805-520C-41FD-AD54-7282CB7DBE3A}" type="pres">
      <dgm:prSet presAssocID="{5BF598C3-793E-4C41-A964-9D972B03208B}" presName="linearProcess" presStyleCnt="0"/>
      <dgm:spPr/>
    </dgm:pt>
    <dgm:pt modelId="{2329C6A8-7B1E-43EB-91A3-A3E456190FE9}" type="pres">
      <dgm:prSet presAssocID="{FE540037-44FB-4CBB-A56F-9A36FB9CAD78}" presName="textNode" presStyleLbl="node1" presStyleIdx="0" presStyleCnt="5">
        <dgm:presLayoutVars>
          <dgm:bulletEnabled val="1"/>
        </dgm:presLayoutVars>
      </dgm:prSet>
      <dgm:spPr/>
    </dgm:pt>
    <dgm:pt modelId="{24ADDFE9-4B88-4F6B-8356-9F19DF65D891}" type="pres">
      <dgm:prSet presAssocID="{A0CAF4CB-42E5-43BA-A370-5FA314C2122F}" presName="sibTrans" presStyleCnt="0"/>
      <dgm:spPr/>
    </dgm:pt>
    <dgm:pt modelId="{B9DB25DC-9FCE-4646-A7D9-120DD148256E}" type="pres">
      <dgm:prSet presAssocID="{DA84CC11-0633-4191-B928-471C8CFF614D}" presName="textNode" presStyleLbl="node1" presStyleIdx="1" presStyleCnt="5">
        <dgm:presLayoutVars>
          <dgm:bulletEnabled val="1"/>
        </dgm:presLayoutVars>
      </dgm:prSet>
      <dgm:spPr/>
    </dgm:pt>
    <dgm:pt modelId="{04629F99-F924-4B73-B34E-2FB708AAB85C}" type="pres">
      <dgm:prSet presAssocID="{666064C9-6B64-4571-9165-53276F23036E}" presName="sibTrans" presStyleCnt="0"/>
      <dgm:spPr/>
    </dgm:pt>
    <dgm:pt modelId="{84AF00CF-7C9B-44A8-9C2A-AE959950C067}" type="pres">
      <dgm:prSet presAssocID="{E7124955-5E83-488D-B9EC-2670536137AA}" presName="textNode" presStyleLbl="node1" presStyleIdx="2" presStyleCnt="5">
        <dgm:presLayoutVars>
          <dgm:bulletEnabled val="1"/>
        </dgm:presLayoutVars>
      </dgm:prSet>
      <dgm:spPr/>
    </dgm:pt>
    <dgm:pt modelId="{869A2B40-EFC0-4FD9-928F-6ED4B04DE673}" type="pres">
      <dgm:prSet presAssocID="{AABD8E1D-57C6-467C-B4EC-F38C983A8A5C}" presName="sibTrans" presStyleCnt="0"/>
      <dgm:spPr/>
    </dgm:pt>
    <dgm:pt modelId="{F8BCE067-65BD-4C06-B07D-56ED83234169}" type="pres">
      <dgm:prSet presAssocID="{DA7F7F62-278D-4F75-9FD4-0A649E5D9195}" presName="textNode" presStyleLbl="node1" presStyleIdx="3" presStyleCnt="5">
        <dgm:presLayoutVars>
          <dgm:bulletEnabled val="1"/>
        </dgm:presLayoutVars>
      </dgm:prSet>
      <dgm:spPr/>
    </dgm:pt>
    <dgm:pt modelId="{BFC3B8A6-0289-4D7F-BFD8-67046406D3B5}" type="pres">
      <dgm:prSet presAssocID="{223407FA-6E22-487F-8B64-E9D677AD3D86}" presName="sibTrans" presStyleCnt="0"/>
      <dgm:spPr/>
    </dgm:pt>
    <dgm:pt modelId="{25FBDD80-AA93-4A33-8DB8-F516F28FDBC0}" type="pres">
      <dgm:prSet presAssocID="{D9A7B0A4-0885-4CA7-9247-8DE21C8E350D}" presName="textNode" presStyleLbl="node1" presStyleIdx="4" presStyleCnt="5">
        <dgm:presLayoutVars>
          <dgm:bulletEnabled val="1"/>
        </dgm:presLayoutVars>
      </dgm:prSet>
      <dgm:spPr/>
    </dgm:pt>
  </dgm:ptLst>
  <dgm:cxnLst>
    <dgm:cxn modelId="{CC23CD37-6E5B-4F67-99AB-252B2E65F47B}" srcId="{5BF598C3-793E-4C41-A964-9D972B03208B}" destId="{E7124955-5E83-488D-B9EC-2670536137AA}" srcOrd="2" destOrd="0" parTransId="{60C6C588-FFD0-4D2F-8382-DD7B27118C62}" sibTransId="{AABD8E1D-57C6-467C-B4EC-F38C983A8A5C}"/>
    <dgm:cxn modelId="{9AF30760-C26D-4C00-977C-4A49F792ED5B}" type="presOf" srcId="{E7124955-5E83-488D-B9EC-2670536137AA}" destId="{84AF00CF-7C9B-44A8-9C2A-AE959950C067}" srcOrd="0" destOrd="0" presId="urn:microsoft.com/office/officeart/2005/8/layout/hProcess9"/>
    <dgm:cxn modelId="{DAC22262-119F-42E4-A91A-FFD0D98F7BFF}" type="presOf" srcId="{E1F5B738-3D94-4E17-AEFB-07C77221F14D}" destId="{25FBDD80-AA93-4A33-8DB8-F516F28FDBC0}" srcOrd="0" destOrd="3" presId="urn:microsoft.com/office/officeart/2005/8/layout/hProcess9"/>
    <dgm:cxn modelId="{ECC27247-161C-4EF5-B943-BB68A289B06D}" srcId="{5BF598C3-793E-4C41-A964-9D972B03208B}" destId="{DA84CC11-0633-4191-B928-471C8CFF614D}" srcOrd="1" destOrd="0" parTransId="{3F5F3385-53F9-403A-BFD8-E3262E62B822}" sibTransId="{666064C9-6B64-4571-9165-53276F23036E}"/>
    <dgm:cxn modelId="{2FE50D48-56A5-4A8B-AF64-6F8A94120BD4}" type="presOf" srcId="{193C60CD-2E42-4D07-AE2B-11D1187ED26A}" destId="{25FBDD80-AA93-4A33-8DB8-F516F28FDBC0}" srcOrd="0" destOrd="1" presId="urn:microsoft.com/office/officeart/2005/8/layout/hProcess9"/>
    <dgm:cxn modelId="{EF50D058-B25B-42A0-B962-DEB1124B76E8}" type="presOf" srcId="{FE540037-44FB-4CBB-A56F-9A36FB9CAD78}" destId="{2329C6A8-7B1E-43EB-91A3-A3E456190FE9}" srcOrd="0" destOrd="0" presId="urn:microsoft.com/office/officeart/2005/8/layout/hProcess9"/>
    <dgm:cxn modelId="{2265F9A1-76A0-487A-A1E4-99ABC04D5606}" srcId="{D9A7B0A4-0885-4CA7-9247-8DE21C8E350D}" destId="{E1F5B738-3D94-4E17-AEFB-07C77221F14D}" srcOrd="2" destOrd="0" parTransId="{D188E988-A90D-48E2-B2D6-41CB74C4A3D1}" sibTransId="{6E2E5CC6-65A3-49DA-9E6A-798A8370D1D5}"/>
    <dgm:cxn modelId="{75C295AA-61A8-4A74-A28D-D6ADF2DF9F7F}" srcId="{5BF598C3-793E-4C41-A964-9D972B03208B}" destId="{FE540037-44FB-4CBB-A56F-9A36FB9CAD78}" srcOrd="0" destOrd="0" parTransId="{C4496244-AC36-4423-A575-B1EF26AF765C}" sibTransId="{A0CAF4CB-42E5-43BA-A370-5FA314C2122F}"/>
    <dgm:cxn modelId="{FD6CAFAB-80B1-4208-9F2F-760353B18714}" srcId="{D9A7B0A4-0885-4CA7-9247-8DE21C8E350D}" destId="{3F614DE8-225D-40FF-A2C2-2AC7CEC20AB4}" srcOrd="1" destOrd="0" parTransId="{15515EAD-EA36-486F-93D2-432A7294F24B}" sibTransId="{97ADB46D-B28D-4C06-9B4E-A9FA3F934A28}"/>
    <dgm:cxn modelId="{589BA8BB-E873-4B3C-8EF3-BC7F2E1F131C}" srcId="{5BF598C3-793E-4C41-A964-9D972B03208B}" destId="{DA7F7F62-278D-4F75-9FD4-0A649E5D9195}" srcOrd="3" destOrd="0" parTransId="{BBE7A99C-8CF2-40EB-81B0-3B5C1C397498}" sibTransId="{223407FA-6E22-487F-8B64-E9D677AD3D86}"/>
    <dgm:cxn modelId="{83F6F3C6-A457-4A2F-B4BF-D84B75C3D4BA}" type="presOf" srcId="{5BF598C3-793E-4C41-A964-9D972B03208B}" destId="{0B8BF16B-79A2-49F6-B419-EA3EB364F9DC}" srcOrd="0" destOrd="0" presId="urn:microsoft.com/office/officeart/2005/8/layout/hProcess9"/>
    <dgm:cxn modelId="{8652F6D1-01E0-46B0-A8B2-B726AB72E3E2}" type="presOf" srcId="{DA7F7F62-278D-4F75-9FD4-0A649E5D9195}" destId="{F8BCE067-65BD-4C06-B07D-56ED83234169}" srcOrd="0" destOrd="0" presId="urn:microsoft.com/office/officeart/2005/8/layout/hProcess9"/>
    <dgm:cxn modelId="{AC871ADD-7E68-44C5-A0BD-3F7E9DB0AC1D}" srcId="{D9A7B0A4-0885-4CA7-9247-8DE21C8E350D}" destId="{193C60CD-2E42-4D07-AE2B-11D1187ED26A}" srcOrd="0" destOrd="0" parTransId="{83A3E666-FE76-4C5D-A60C-0EA1A84C5D5F}" sibTransId="{6D56A451-207D-49E1-8844-F380E51F2370}"/>
    <dgm:cxn modelId="{BC580BE2-87FC-4C02-A424-C15351E7C469}" type="presOf" srcId="{D9A7B0A4-0885-4CA7-9247-8DE21C8E350D}" destId="{25FBDD80-AA93-4A33-8DB8-F516F28FDBC0}" srcOrd="0" destOrd="0" presId="urn:microsoft.com/office/officeart/2005/8/layout/hProcess9"/>
    <dgm:cxn modelId="{21A33EE3-A9DA-4E94-9F28-08CCBE5FDF2C}" srcId="{5BF598C3-793E-4C41-A964-9D972B03208B}" destId="{D9A7B0A4-0885-4CA7-9247-8DE21C8E350D}" srcOrd="4" destOrd="0" parTransId="{2B63AB7E-561F-4B69-B076-4489C30D68EE}" sibTransId="{493F6B06-7E26-4101-9938-128BAC0C3B62}"/>
    <dgm:cxn modelId="{113973E7-0E85-4913-97BE-D6F90B682F65}" type="presOf" srcId="{3F614DE8-225D-40FF-A2C2-2AC7CEC20AB4}" destId="{25FBDD80-AA93-4A33-8DB8-F516F28FDBC0}" srcOrd="0" destOrd="2" presId="urn:microsoft.com/office/officeart/2005/8/layout/hProcess9"/>
    <dgm:cxn modelId="{7E1826EA-EC9D-46CB-9A70-EA0667F8D0C9}" type="presOf" srcId="{DA84CC11-0633-4191-B928-471C8CFF614D}" destId="{B9DB25DC-9FCE-4646-A7D9-120DD148256E}" srcOrd="0" destOrd="0" presId="urn:microsoft.com/office/officeart/2005/8/layout/hProcess9"/>
    <dgm:cxn modelId="{14432C3F-DFB7-4281-B025-A3FB33848DC3}" type="presParOf" srcId="{0B8BF16B-79A2-49F6-B419-EA3EB364F9DC}" destId="{1175AFCD-459A-4558-A42A-BB9CE15209D1}" srcOrd="0" destOrd="0" presId="urn:microsoft.com/office/officeart/2005/8/layout/hProcess9"/>
    <dgm:cxn modelId="{4CE3E260-F20B-40BC-B3C5-B48DA67FB4B7}" type="presParOf" srcId="{0B8BF16B-79A2-49F6-B419-EA3EB364F9DC}" destId="{B9BF3805-520C-41FD-AD54-7282CB7DBE3A}" srcOrd="1" destOrd="0" presId="urn:microsoft.com/office/officeart/2005/8/layout/hProcess9"/>
    <dgm:cxn modelId="{F27A081C-9002-4DC5-8C96-065FD1F4B515}" type="presParOf" srcId="{B9BF3805-520C-41FD-AD54-7282CB7DBE3A}" destId="{2329C6A8-7B1E-43EB-91A3-A3E456190FE9}" srcOrd="0" destOrd="0" presId="urn:microsoft.com/office/officeart/2005/8/layout/hProcess9"/>
    <dgm:cxn modelId="{41FCD07B-0636-4A59-9F57-8AD83726CFC3}" type="presParOf" srcId="{B9BF3805-520C-41FD-AD54-7282CB7DBE3A}" destId="{24ADDFE9-4B88-4F6B-8356-9F19DF65D891}" srcOrd="1" destOrd="0" presId="urn:microsoft.com/office/officeart/2005/8/layout/hProcess9"/>
    <dgm:cxn modelId="{F28E3800-6BC3-4D43-A023-90DF781E7F6F}" type="presParOf" srcId="{B9BF3805-520C-41FD-AD54-7282CB7DBE3A}" destId="{B9DB25DC-9FCE-4646-A7D9-120DD148256E}" srcOrd="2" destOrd="0" presId="urn:microsoft.com/office/officeart/2005/8/layout/hProcess9"/>
    <dgm:cxn modelId="{4EAE1C03-B174-441B-9D99-56CB1BC68E12}" type="presParOf" srcId="{B9BF3805-520C-41FD-AD54-7282CB7DBE3A}" destId="{04629F99-F924-4B73-B34E-2FB708AAB85C}" srcOrd="3" destOrd="0" presId="urn:microsoft.com/office/officeart/2005/8/layout/hProcess9"/>
    <dgm:cxn modelId="{94775B22-550D-4B8D-A970-8F2BFC413961}" type="presParOf" srcId="{B9BF3805-520C-41FD-AD54-7282CB7DBE3A}" destId="{84AF00CF-7C9B-44A8-9C2A-AE959950C067}" srcOrd="4" destOrd="0" presId="urn:microsoft.com/office/officeart/2005/8/layout/hProcess9"/>
    <dgm:cxn modelId="{C50311D5-889A-4702-8FE6-00A97E108B37}" type="presParOf" srcId="{B9BF3805-520C-41FD-AD54-7282CB7DBE3A}" destId="{869A2B40-EFC0-4FD9-928F-6ED4B04DE673}" srcOrd="5" destOrd="0" presId="urn:microsoft.com/office/officeart/2005/8/layout/hProcess9"/>
    <dgm:cxn modelId="{21F4127B-B6F1-4D0D-9997-E0C6A82795FD}" type="presParOf" srcId="{B9BF3805-520C-41FD-AD54-7282CB7DBE3A}" destId="{F8BCE067-65BD-4C06-B07D-56ED83234169}" srcOrd="6" destOrd="0" presId="urn:microsoft.com/office/officeart/2005/8/layout/hProcess9"/>
    <dgm:cxn modelId="{8AF2988E-688F-46D2-9E0C-6352B9CAFFA0}" type="presParOf" srcId="{B9BF3805-520C-41FD-AD54-7282CB7DBE3A}" destId="{BFC3B8A6-0289-4D7F-BFD8-67046406D3B5}" srcOrd="7" destOrd="0" presId="urn:microsoft.com/office/officeart/2005/8/layout/hProcess9"/>
    <dgm:cxn modelId="{6C722016-D8AE-4288-9678-1CCF80EB2A7C}" type="presParOf" srcId="{B9BF3805-520C-41FD-AD54-7282CB7DBE3A}" destId="{25FBDD80-AA93-4A33-8DB8-F516F28FDBC0}"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5A3BEC8D-01C8-4AD4-8A19-BBEFB94DDDD1}"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8E2C09E0-DFEB-419A-95D4-7C8F61A99D11}">
      <dgm:prSet/>
      <dgm:spPr/>
      <dgm:t>
        <a:bodyPr/>
        <a:lstStyle/>
        <a:p>
          <a:r>
            <a:rPr lang="en-GB" b="1"/>
            <a:t>EVALI</a:t>
          </a:r>
          <a:r>
            <a:rPr lang="en-GB"/>
            <a:t> is a </a:t>
          </a:r>
          <a:r>
            <a:rPr lang="en-GB" b="1"/>
            <a:t>serious, sometimes life-threatening lung condition</a:t>
          </a:r>
          <a:r>
            <a:rPr lang="en-GB"/>
            <a:t> linked to vaping. It causes inflammation and damage in lung tissue. Symptoms can include: </a:t>
          </a:r>
          <a:endParaRPr lang="en-US"/>
        </a:p>
      </dgm:t>
    </dgm:pt>
    <dgm:pt modelId="{75B90EA0-163F-4020-99CB-65C6F660AD1C}" type="parTrans" cxnId="{25FAB718-546E-471E-91F6-F4AA3D52AE75}">
      <dgm:prSet/>
      <dgm:spPr/>
      <dgm:t>
        <a:bodyPr/>
        <a:lstStyle/>
        <a:p>
          <a:endParaRPr lang="en-US"/>
        </a:p>
      </dgm:t>
    </dgm:pt>
    <dgm:pt modelId="{9B128717-6A87-42AF-9DAE-C27546D8AB59}" type="sibTrans" cxnId="{25FAB718-546E-471E-91F6-F4AA3D52AE75}">
      <dgm:prSet/>
      <dgm:spPr/>
      <dgm:t>
        <a:bodyPr/>
        <a:lstStyle/>
        <a:p>
          <a:endParaRPr lang="en-US"/>
        </a:p>
      </dgm:t>
    </dgm:pt>
    <dgm:pt modelId="{7E71CDF8-FEAE-43C1-9AF7-6C26EF3319EB}">
      <dgm:prSet/>
      <dgm:spPr/>
      <dgm:t>
        <a:bodyPr/>
        <a:lstStyle/>
        <a:p>
          <a:r>
            <a:rPr lang="en-GB"/>
            <a:t>Shortness of breath </a:t>
          </a:r>
          <a:endParaRPr lang="en-US"/>
        </a:p>
      </dgm:t>
    </dgm:pt>
    <dgm:pt modelId="{36667106-C8AA-4FDD-833D-3522E78F7F23}" type="parTrans" cxnId="{6D7FABBF-9846-4C36-AAE0-6E9DDE5C2643}">
      <dgm:prSet/>
      <dgm:spPr/>
      <dgm:t>
        <a:bodyPr/>
        <a:lstStyle/>
        <a:p>
          <a:endParaRPr lang="en-US"/>
        </a:p>
      </dgm:t>
    </dgm:pt>
    <dgm:pt modelId="{8CB9EAB3-457D-4F3F-A6A3-1F99052443DE}" type="sibTrans" cxnId="{6D7FABBF-9846-4C36-AAE0-6E9DDE5C2643}">
      <dgm:prSet/>
      <dgm:spPr/>
      <dgm:t>
        <a:bodyPr/>
        <a:lstStyle/>
        <a:p>
          <a:endParaRPr lang="en-US"/>
        </a:p>
      </dgm:t>
    </dgm:pt>
    <dgm:pt modelId="{6A4CB727-A245-41D3-A199-F15671D0A563}">
      <dgm:prSet/>
      <dgm:spPr/>
      <dgm:t>
        <a:bodyPr/>
        <a:lstStyle/>
        <a:p>
          <a:r>
            <a:rPr lang="en-GB" dirty="0"/>
            <a:t>Chest pain </a:t>
          </a:r>
          <a:endParaRPr lang="en-US" dirty="0"/>
        </a:p>
      </dgm:t>
    </dgm:pt>
    <dgm:pt modelId="{316E156E-AA26-48C7-B6B5-08F4782D436B}" type="parTrans" cxnId="{3389A9CF-D3D8-4251-AC2B-ACAC879D52E2}">
      <dgm:prSet/>
      <dgm:spPr/>
      <dgm:t>
        <a:bodyPr/>
        <a:lstStyle/>
        <a:p>
          <a:endParaRPr lang="en-US"/>
        </a:p>
      </dgm:t>
    </dgm:pt>
    <dgm:pt modelId="{7A2E0B57-E82E-4FFE-968F-05A5F4405FCD}" type="sibTrans" cxnId="{3389A9CF-D3D8-4251-AC2B-ACAC879D52E2}">
      <dgm:prSet/>
      <dgm:spPr/>
      <dgm:t>
        <a:bodyPr/>
        <a:lstStyle/>
        <a:p>
          <a:endParaRPr lang="en-US"/>
        </a:p>
      </dgm:t>
    </dgm:pt>
    <dgm:pt modelId="{9BBFE091-9E0E-4ED3-B7E5-CDF7E4C022F5}">
      <dgm:prSet/>
      <dgm:spPr/>
      <dgm:t>
        <a:bodyPr/>
        <a:lstStyle/>
        <a:p>
          <a:r>
            <a:rPr lang="en-GB"/>
            <a:t>Cough </a:t>
          </a:r>
          <a:endParaRPr lang="en-US"/>
        </a:p>
      </dgm:t>
    </dgm:pt>
    <dgm:pt modelId="{954444FF-398A-4F8C-BB87-5E260BD29C09}" type="parTrans" cxnId="{6A706928-C52C-4CB1-BADF-497B2EA75010}">
      <dgm:prSet/>
      <dgm:spPr/>
      <dgm:t>
        <a:bodyPr/>
        <a:lstStyle/>
        <a:p>
          <a:endParaRPr lang="en-US"/>
        </a:p>
      </dgm:t>
    </dgm:pt>
    <dgm:pt modelId="{BB5FD48B-3A60-464D-A63C-C59C854AEEEA}" type="sibTrans" cxnId="{6A706928-C52C-4CB1-BADF-497B2EA75010}">
      <dgm:prSet/>
      <dgm:spPr/>
      <dgm:t>
        <a:bodyPr/>
        <a:lstStyle/>
        <a:p>
          <a:endParaRPr lang="en-US"/>
        </a:p>
      </dgm:t>
    </dgm:pt>
    <dgm:pt modelId="{82C494E4-8694-4EFF-87C1-65653CB1B9C5}">
      <dgm:prSet/>
      <dgm:spPr/>
      <dgm:t>
        <a:bodyPr/>
        <a:lstStyle/>
        <a:p>
          <a:r>
            <a:rPr lang="en-GB"/>
            <a:t>Fever or nausea</a:t>
          </a:r>
          <a:endParaRPr lang="en-US"/>
        </a:p>
      </dgm:t>
    </dgm:pt>
    <dgm:pt modelId="{C3823FC2-E464-4BCE-8D21-92CA05B8DD84}" type="parTrans" cxnId="{FC50F3C9-9335-4598-BE5B-EFDBD3B4F5C5}">
      <dgm:prSet/>
      <dgm:spPr/>
      <dgm:t>
        <a:bodyPr/>
        <a:lstStyle/>
        <a:p>
          <a:endParaRPr lang="en-US"/>
        </a:p>
      </dgm:t>
    </dgm:pt>
    <dgm:pt modelId="{3D707C16-D914-4B4B-8BD3-E9FF5715E584}" type="sibTrans" cxnId="{FC50F3C9-9335-4598-BE5B-EFDBD3B4F5C5}">
      <dgm:prSet/>
      <dgm:spPr/>
      <dgm:t>
        <a:bodyPr/>
        <a:lstStyle/>
        <a:p>
          <a:endParaRPr lang="en-US"/>
        </a:p>
      </dgm:t>
    </dgm:pt>
    <dgm:pt modelId="{C89D8D2D-5755-4E42-9463-C6DD3A7A3911}">
      <dgm:prSet/>
      <dgm:spPr/>
      <dgm:t>
        <a:bodyPr/>
        <a:lstStyle/>
        <a:p>
          <a:r>
            <a:rPr lang="en-GB" b="1"/>
            <a:t>The main cause: contaminated vape products and Vitamin E acetate.</a:t>
          </a:r>
          <a:endParaRPr lang="en-US"/>
        </a:p>
      </dgm:t>
    </dgm:pt>
    <dgm:pt modelId="{EA62B12D-DD03-47B8-92A3-0220610FC702}" type="parTrans" cxnId="{4864E506-05D1-4D7D-BCFE-D585D6AE7174}">
      <dgm:prSet/>
      <dgm:spPr/>
      <dgm:t>
        <a:bodyPr/>
        <a:lstStyle/>
        <a:p>
          <a:endParaRPr lang="en-US"/>
        </a:p>
      </dgm:t>
    </dgm:pt>
    <dgm:pt modelId="{EE33BFD5-29EB-43A9-8C1E-02C378627555}" type="sibTrans" cxnId="{4864E506-05D1-4D7D-BCFE-D585D6AE7174}">
      <dgm:prSet/>
      <dgm:spPr/>
      <dgm:t>
        <a:bodyPr/>
        <a:lstStyle/>
        <a:p>
          <a:endParaRPr lang="en-US"/>
        </a:p>
      </dgm:t>
    </dgm:pt>
    <dgm:pt modelId="{C53AB49E-2F9F-426A-BA44-70A403296475}">
      <dgm:prSet/>
      <dgm:spPr/>
      <dgm:t>
        <a:bodyPr/>
        <a:lstStyle/>
        <a:p>
          <a:r>
            <a:rPr lang="en-GB"/>
            <a:t>A chemical often added to </a:t>
          </a:r>
          <a:r>
            <a:rPr lang="en-GB" b="1"/>
            <a:t>THC (cannabis) vape cartridges</a:t>
          </a:r>
          <a:r>
            <a:rPr lang="en-GB"/>
            <a:t> as a </a:t>
          </a:r>
          <a:r>
            <a:rPr lang="en-GB" b="1"/>
            <a:t>thickening agent</a:t>
          </a:r>
          <a:r>
            <a:rPr lang="en-GB"/>
            <a:t> in illegal or low-quality products. When inhaled it can </a:t>
          </a:r>
          <a:r>
            <a:rPr lang="en-GB" b="1"/>
            <a:t>interfere with normal lung function and i</a:t>
          </a:r>
          <a:r>
            <a:rPr lang="en-GB"/>
            <a:t>t has been found in lung fluid of many affected patients</a:t>
          </a:r>
          <a:endParaRPr lang="en-US"/>
        </a:p>
      </dgm:t>
    </dgm:pt>
    <dgm:pt modelId="{81D6DEE2-00E1-42B9-BC47-2697CD1C4522}" type="parTrans" cxnId="{A19B08BA-3379-4B8D-9E9F-A4E4D7087F16}">
      <dgm:prSet/>
      <dgm:spPr/>
      <dgm:t>
        <a:bodyPr/>
        <a:lstStyle/>
        <a:p>
          <a:endParaRPr lang="en-US"/>
        </a:p>
      </dgm:t>
    </dgm:pt>
    <dgm:pt modelId="{CE8B438E-18BF-459A-B6DF-CB1B19FD685F}" type="sibTrans" cxnId="{A19B08BA-3379-4B8D-9E9F-A4E4D7087F16}">
      <dgm:prSet/>
      <dgm:spPr/>
      <dgm:t>
        <a:bodyPr/>
        <a:lstStyle/>
        <a:p>
          <a:endParaRPr lang="en-US"/>
        </a:p>
      </dgm:t>
    </dgm:pt>
    <dgm:pt modelId="{232CB67F-C7C8-49EF-8CB6-8EC0284FEEE0}" type="pres">
      <dgm:prSet presAssocID="{5A3BEC8D-01C8-4AD4-8A19-BBEFB94DDDD1}" presName="Name0" presStyleCnt="0">
        <dgm:presLayoutVars>
          <dgm:dir/>
          <dgm:animLvl val="lvl"/>
          <dgm:resizeHandles val="exact"/>
        </dgm:presLayoutVars>
      </dgm:prSet>
      <dgm:spPr/>
    </dgm:pt>
    <dgm:pt modelId="{1F86A25A-7897-4DFA-8273-E122CA638CC1}" type="pres">
      <dgm:prSet presAssocID="{C53AB49E-2F9F-426A-BA44-70A403296475}" presName="boxAndChildren" presStyleCnt="0"/>
      <dgm:spPr/>
    </dgm:pt>
    <dgm:pt modelId="{6AFD3945-E6A1-42C2-99DA-F6A838E81DBC}" type="pres">
      <dgm:prSet presAssocID="{C53AB49E-2F9F-426A-BA44-70A403296475}" presName="parentTextBox" presStyleLbl="node1" presStyleIdx="0" presStyleCnt="3"/>
      <dgm:spPr/>
    </dgm:pt>
    <dgm:pt modelId="{B51351EC-8BCA-44DC-B953-F7E04EA86549}" type="pres">
      <dgm:prSet presAssocID="{EE33BFD5-29EB-43A9-8C1E-02C378627555}" presName="sp" presStyleCnt="0"/>
      <dgm:spPr/>
    </dgm:pt>
    <dgm:pt modelId="{FD8D1620-952E-484F-AD12-C4C1D591C742}" type="pres">
      <dgm:prSet presAssocID="{C89D8D2D-5755-4E42-9463-C6DD3A7A3911}" presName="arrowAndChildren" presStyleCnt="0"/>
      <dgm:spPr/>
    </dgm:pt>
    <dgm:pt modelId="{55914224-75F2-44AB-941D-5A220A27B74F}" type="pres">
      <dgm:prSet presAssocID="{C89D8D2D-5755-4E42-9463-C6DD3A7A3911}" presName="parentTextArrow" presStyleLbl="node1" presStyleIdx="1" presStyleCnt="3"/>
      <dgm:spPr/>
    </dgm:pt>
    <dgm:pt modelId="{E1B80F5B-2D0E-45AD-BE3E-805FAB5218C7}" type="pres">
      <dgm:prSet presAssocID="{9B128717-6A87-42AF-9DAE-C27546D8AB59}" presName="sp" presStyleCnt="0"/>
      <dgm:spPr/>
    </dgm:pt>
    <dgm:pt modelId="{AD1B95D7-17A3-41CC-9A6A-6C5AF919FC28}" type="pres">
      <dgm:prSet presAssocID="{8E2C09E0-DFEB-419A-95D4-7C8F61A99D11}" presName="arrowAndChildren" presStyleCnt="0"/>
      <dgm:spPr/>
    </dgm:pt>
    <dgm:pt modelId="{732CCAAA-88C7-451C-A115-41C61941505C}" type="pres">
      <dgm:prSet presAssocID="{8E2C09E0-DFEB-419A-95D4-7C8F61A99D11}" presName="parentTextArrow" presStyleLbl="node1" presStyleIdx="1" presStyleCnt="3"/>
      <dgm:spPr/>
    </dgm:pt>
    <dgm:pt modelId="{5F753D48-DD8A-4992-A266-4702CBC5C391}" type="pres">
      <dgm:prSet presAssocID="{8E2C09E0-DFEB-419A-95D4-7C8F61A99D11}" presName="arrow" presStyleLbl="node1" presStyleIdx="2" presStyleCnt="3"/>
      <dgm:spPr/>
    </dgm:pt>
    <dgm:pt modelId="{38514A6D-BCC8-4630-99AF-A24449AC2B2B}" type="pres">
      <dgm:prSet presAssocID="{8E2C09E0-DFEB-419A-95D4-7C8F61A99D11}" presName="descendantArrow" presStyleCnt="0"/>
      <dgm:spPr/>
    </dgm:pt>
    <dgm:pt modelId="{DB28D164-C262-4450-9FA6-2839DCDBE131}" type="pres">
      <dgm:prSet presAssocID="{7E71CDF8-FEAE-43C1-9AF7-6C26EF3319EB}" presName="childTextArrow" presStyleLbl="fgAccFollowNode1" presStyleIdx="0" presStyleCnt="4">
        <dgm:presLayoutVars>
          <dgm:bulletEnabled val="1"/>
        </dgm:presLayoutVars>
      </dgm:prSet>
      <dgm:spPr/>
    </dgm:pt>
    <dgm:pt modelId="{0E8A3D6D-CC7B-4A18-A043-30AAB944D412}" type="pres">
      <dgm:prSet presAssocID="{6A4CB727-A245-41D3-A199-F15671D0A563}" presName="childTextArrow" presStyleLbl="fgAccFollowNode1" presStyleIdx="1" presStyleCnt="4">
        <dgm:presLayoutVars>
          <dgm:bulletEnabled val="1"/>
        </dgm:presLayoutVars>
      </dgm:prSet>
      <dgm:spPr/>
    </dgm:pt>
    <dgm:pt modelId="{AB6A1297-5FAC-498E-9134-DB0CFD44D3EB}" type="pres">
      <dgm:prSet presAssocID="{9BBFE091-9E0E-4ED3-B7E5-CDF7E4C022F5}" presName="childTextArrow" presStyleLbl="fgAccFollowNode1" presStyleIdx="2" presStyleCnt="4">
        <dgm:presLayoutVars>
          <dgm:bulletEnabled val="1"/>
        </dgm:presLayoutVars>
      </dgm:prSet>
      <dgm:spPr/>
    </dgm:pt>
    <dgm:pt modelId="{946E3AB9-7F65-401E-9B44-EFAAED2E0A4F}" type="pres">
      <dgm:prSet presAssocID="{82C494E4-8694-4EFF-87C1-65653CB1B9C5}" presName="childTextArrow" presStyleLbl="fgAccFollowNode1" presStyleIdx="3" presStyleCnt="4">
        <dgm:presLayoutVars>
          <dgm:bulletEnabled val="1"/>
        </dgm:presLayoutVars>
      </dgm:prSet>
      <dgm:spPr/>
    </dgm:pt>
  </dgm:ptLst>
  <dgm:cxnLst>
    <dgm:cxn modelId="{C1DEA406-5046-474D-AA92-8B1BDB8AD673}" type="presOf" srcId="{C89D8D2D-5755-4E42-9463-C6DD3A7A3911}" destId="{55914224-75F2-44AB-941D-5A220A27B74F}" srcOrd="0" destOrd="0" presId="urn:microsoft.com/office/officeart/2005/8/layout/process4"/>
    <dgm:cxn modelId="{4864E506-05D1-4D7D-BCFE-D585D6AE7174}" srcId="{5A3BEC8D-01C8-4AD4-8A19-BBEFB94DDDD1}" destId="{C89D8D2D-5755-4E42-9463-C6DD3A7A3911}" srcOrd="1" destOrd="0" parTransId="{EA62B12D-DD03-47B8-92A3-0220610FC702}" sibTransId="{EE33BFD5-29EB-43A9-8C1E-02C378627555}"/>
    <dgm:cxn modelId="{3D5AB70B-EF41-43CB-A0AB-E1FBE3EC7944}" type="presOf" srcId="{82C494E4-8694-4EFF-87C1-65653CB1B9C5}" destId="{946E3AB9-7F65-401E-9B44-EFAAED2E0A4F}" srcOrd="0" destOrd="0" presId="urn:microsoft.com/office/officeart/2005/8/layout/process4"/>
    <dgm:cxn modelId="{25FAB718-546E-471E-91F6-F4AA3D52AE75}" srcId="{5A3BEC8D-01C8-4AD4-8A19-BBEFB94DDDD1}" destId="{8E2C09E0-DFEB-419A-95D4-7C8F61A99D11}" srcOrd="0" destOrd="0" parTransId="{75B90EA0-163F-4020-99CB-65C6F660AD1C}" sibTransId="{9B128717-6A87-42AF-9DAE-C27546D8AB59}"/>
    <dgm:cxn modelId="{6A706928-C52C-4CB1-BADF-497B2EA75010}" srcId="{8E2C09E0-DFEB-419A-95D4-7C8F61A99D11}" destId="{9BBFE091-9E0E-4ED3-B7E5-CDF7E4C022F5}" srcOrd="2" destOrd="0" parTransId="{954444FF-398A-4F8C-BB87-5E260BD29C09}" sibTransId="{BB5FD48B-3A60-464D-A63C-C59C854AEEEA}"/>
    <dgm:cxn modelId="{F429FB3E-4E98-4612-886D-71092439DBCF}" type="presOf" srcId="{9BBFE091-9E0E-4ED3-B7E5-CDF7E4C022F5}" destId="{AB6A1297-5FAC-498E-9134-DB0CFD44D3EB}" srcOrd="0" destOrd="0" presId="urn:microsoft.com/office/officeart/2005/8/layout/process4"/>
    <dgm:cxn modelId="{224EC641-7FED-426D-AD06-D2F6435B0AE4}" type="presOf" srcId="{8E2C09E0-DFEB-419A-95D4-7C8F61A99D11}" destId="{5F753D48-DD8A-4992-A266-4702CBC5C391}" srcOrd="1" destOrd="0" presId="urn:microsoft.com/office/officeart/2005/8/layout/process4"/>
    <dgm:cxn modelId="{0B350C67-7F3C-4AC0-A477-8CC85DDCF51A}" type="presOf" srcId="{8E2C09E0-DFEB-419A-95D4-7C8F61A99D11}" destId="{732CCAAA-88C7-451C-A115-41C61941505C}" srcOrd="0" destOrd="0" presId="urn:microsoft.com/office/officeart/2005/8/layout/process4"/>
    <dgm:cxn modelId="{2C42DF73-311A-4676-914A-672A900B5A01}" type="presOf" srcId="{7E71CDF8-FEAE-43C1-9AF7-6C26EF3319EB}" destId="{DB28D164-C262-4450-9FA6-2839DCDBE131}" srcOrd="0" destOrd="0" presId="urn:microsoft.com/office/officeart/2005/8/layout/process4"/>
    <dgm:cxn modelId="{A19B08BA-3379-4B8D-9E9F-A4E4D7087F16}" srcId="{5A3BEC8D-01C8-4AD4-8A19-BBEFB94DDDD1}" destId="{C53AB49E-2F9F-426A-BA44-70A403296475}" srcOrd="2" destOrd="0" parTransId="{81D6DEE2-00E1-42B9-BC47-2697CD1C4522}" sibTransId="{CE8B438E-18BF-459A-B6DF-CB1B19FD685F}"/>
    <dgm:cxn modelId="{D9FAA2BD-8AFB-461D-9868-B60285F16C3E}" type="presOf" srcId="{C53AB49E-2F9F-426A-BA44-70A403296475}" destId="{6AFD3945-E6A1-42C2-99DA-F6A838E81DBC}" srcOrd="0" destOrd="0" presId="urn:microsoft.com/office/officeart/2005/8/layout/process4"/>
    <dgm:cxn modelId="{6D7FABBF-9846-4C36-AAE0-6E9DDE5C2643}" srcId="{8E2C09E0-DFEB-419A-95D4-7C8F61A99D11}" destId="{7E71CDF8-FEAE-43C1-9AF7-6C26EF3319EB}" srcOrd="0" destOrd="0" parTransId="{36667106-C8AA-4FDD-833D-3522E78F7F23}" sibTransId="{8CB9EAB3-457D-4F3F-A6A3-1F99052443DE}"/>
    <dgm:cxn modelId="{6A2684C2-0E62-4E25-B77E-69B3CE02B3A3}" type="presOf" srcId="{6A4CB727-A245-41D3-A199-F15671D0A563}" destId="{0E8A3D6D-CC7B-4A18-A043-30AAB944D412}" srcOrd="0" destOrd="0" presId="urn:microsoft.com/office/officeart/2005/8/layout/process4"/>
    <dgm:cxn modelId="{FC50F3C9-9335-4598-BE5B-EFDBD3B4F5C5}" srcId="{8E2C09E0-DFEB-419A-95D4-7C8F61A99D11}" destId="{82C494E4-8694-4EFF-87C1-65653CB1B9C5}" srcOrd="3" destOrd="0" parTransId="{C3823FC2-E464-4BCE-8D21-92CA05B8DD84}" sibTransId="{3D707C16-D914-4B4B-8BD3-E9FF5715E584}"/>
    <dgm:cxn modelId="{3389A9CF-D3D8-4251-AC2B-ACAC879D52E2}" srcId="{8E2C09E0-DFEB-419A-95D4-7C8F61A99D11}" destId="{6A4CB727-A245-41D3-A199-F15671D0A563}" srcOrd="1" destOrd="0" parTransId="{316E156E-AA26-48C7-B6B5-08F4782D436B}" sibTransId="{7A2E0B57-E82E-4FFE-968F-05A5F4405FCD}"/>
    <dgm:cxn modelId="{19962DD0-D80F-46D1-B4C6-261ABD4185C1}" type="presOf" srcId="{5A3BEC8D-01C8-4AD4-8A19-BBEFB94DDDD1}" destId="{232CB67F-C7C8-49EF-8CB6-8EC0284FEEE0}" srcOrd="0" destOrd="0" presId="urn:microsoft.com/office/officeart/2005/8/layout/process4"/>
    <dgm:cxn modelId="{0E8B1BC0-A749-4EB9-AE2C-43B85694D11C}" type="presParOf" srcId="{232CB67F-C7C8-49EF-8CB6-8EC0284FEEE0}" destId="{1F86A25A-7897-4DFA-8273-E122CA638CC1}" srcOrd="0" destOrd="0" presId="urn:microsoft.com/office/officeart/2005/8/layout/process4"/>
    <dgm:cxn modelId="{35B2E9DD-E186-45AF-BA3B-03B52D00A8FC}" type="presParOf" srcId="{1F86A25A-7897-4DFA-8273-E122CA638CC1}" destId="{6AFD3945-E6A1-42C2-99DA-F6A838E81DBC}" srcOrd="0" destOrd="0" presId="urn:microsoft.com/office/officeart/2005/8/layout/process4"/>
    <dgm:cxn modelId="{D2B19218-2539-4010-805F-0FB4A592E77F}" type="presParOf" srcId="{232CB67F-C7C8-49EF-8CB6-8EC0284FEEE0}" destId="{B51351EC-8BCA-44DC-B953-F7E04EA86549}" srcOrd="1" destOrd="0" presId="urn:microsoft.com/office/officeart/2005/8/layout/process4"/>
    <dgm:cxn modelId="{C3036A9C-CB2B-47D7-9D44-1BF5B9F118D7}" type="presParOf" srcId="{232CB67F-C7C8-49EF-8CB6-8EC0284FEEE0}" destId="{FD8D1620-952E-484F-AD12-C4C1D591C742}" srcOrd="2" destOrd="0" presId="urn:microsoft.com/office/officeart/2005/8/layout/process4"/>
    <dgm:cxn modelId="{C1C73EE9-E05C-4B18-92A9-3783C0FF7247}" type="presParOf" srcId="{FD8D1620-952E-484F-AD12-C4C1D591C742}" destId="{55914224-75F2-44AB-941D-5A220A27B74F}" srcOrd="0" destOrd="0" presId="urn:microsoft.com/office/officeart/2005/8/layout/process4"/>
    <dgm:cxn modelId="{F542EBC0-9A61-486D-89E4-2A949A463890}" type="presParOf" srcId="{232CB67F-C7C8-49EF-8CB6-8EC0284FEEE0}" destId="{E1B80F5B-2D0E-45AD-BE3E-805FAB5218C7}" srcOrd="3" destOrd="0" presId="urn:microsoft.com/office/officeart/2005/8/layout/process4"/>
    <dgm:cxn modelId="{592AACD0-D314-4052-9BBA-E002F86A0739}" type="presParOf" srcId="{232CB67F-C7C8-49EF-8CB6-8EC0284FEEE0}" destId="{AD1B95D7-17A3-41CC-9A6A-6C5AF919FC28}" srcOrd="4" destOrd="0" presId="urn:microsoft.com/office/officeart/2005/8/layout/process4"/>
    <dgm:cxn modelId="{09F58134-F5F2-4372-8962-8A377AE59242}" type="presParOf" srcId="{AD1B95D7-17A3-41CC-9A6A-6C5AF919FC28}" destId="{732CCAAA-88C7-451C-A115-41C61941505C}" srcOrd="0" destOrd="0" presId="urn:microsoft.com/office/officeart/2005/8/layout/process4"/>
    <dgm:cxn modelId="{E9A06E9D-8F37-4F6F-8E52-54EDAF0AA719}" type="presParOf" srcId="{AD1B95D7-17A3-41CC-9A6A-6C5AF919FC28}" destId="{5F753D48-DD8A-4992-A266-4702CBC5C391}" srcOrd="1" destOrd="0" presId="urn:microsoft.com/office/officeart/2005/8/layout/process4"/>
    <dgm:cxn modelId="{47487590-20B7-4605-93CF-B4B9EC330BAA}" type="presParOf" srcId="{AD1B95D7-17A3-41CC-9A6A-6C5AF919FC28}" destId="{38514A6D-BCC8-4630-99AF-A24449AC2B2B}" srcOrd="2" destOrd="0" presId="urn:microsoft.com/office/officeart/2005/8/layout/process4"/>
    <dgm:cxn modelId="{BC0CDA7B-CC8B-452D-9F6C-5A35B7189E9E}" type="presParOf" srcId="{38514A6D-BCC8-4630-99AF-A24449AC2B2B}" destId="{DB28D164-C262-4450-9FA6-2839DCDBE131}" srcOrd="0" destOrd="0" presId="urn:microsoft.com/office/officeart/2005/8/layout/process4"/>
    <dgm:cxn modelId="{F1137751-01B9-482A-B792-2EF057D7F9CB}" type="presParOf" srcId="{38514A6D-BCC8-4630-99AF-A24449AC2B2B}" destId="{0E8A3D6D-CC7B-4A18-A043-30AAB944D412}" srcOrd="1" destOrd="0" presId="urn:microsoft.com/office/officeart/2005/8/layout/process4"/>
    <dgm:cxn modelId="{3BE3B20B-9F2A-4478-9C56-37546C7F4006}" type="presParOf" srcId="{38514A6D-BCC8-4630-99AF-A24449AC2B2B}" destId="{AB6A1297-5FAC-498E-9134-DB0CFD44D3EB}" srcOrd="2" destOrd="0" presId="urn:microsoft.com/office/officeart/2005/8/layout/process4"/>
    <dgm:cxn modelId="{6FC22ADA-E3E8-441D-8D61-047F82BECAD0}" type="presParOf" srcId="{38514A6D-BCC8-4630-99AF-A24449AC2B2B}" destId="{946E3AB9-7F65-401E-9B44-EFAAED2E0A4F}" srcOrd="3"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A8425-493F-48E3-85F5-D70CF99D22EB}">
      <dsp:nvSpPr>
        <dsp:cNvPr id="0" name=""/>
        <dsp:cNvSpPr/>
      </dsp:nvSpPr>
      <dsp:spPr>
        <a:xfrm>
          <a:off x="0" y="590"/>
          <a:ext cx="11078818" cy="1382053"/>
        </a:xfrm>
        <a:prstGeom prst="roundRect">
          <a:avLst>
            <a:gd name="adj" fmla="val 10000"/>
          </a:avLst>
        </a:prstGeom>
        <a:solidFill>
          <a:schemeClr val="accent1">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522BF565-6DFF-4755-9C00-F5863B5E7422}">
      <dsp:nvSpPr>
        <dsp:cNvPr id="0" name=""/>
        <dsp:cNvSpPr/>
      </dsp:nvSpPr>
      <dsp:spPr>
        <a:xfrm>
          <a:off x="418071" y="311552"/>
          <a:ext cx="760129" cy="7601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5BA16D-8794-4504-B705-CEAF82F4A471}">
      <dsp:nvSpPr>
        <dsp:cNvPr id="0" name=""/>
        <dsp:cNvSpPr/>
      </dsp:nvSpPr>
      <dsp:spPr>
        <a:xfrm>
          <a:off x="1596271" y="590"/>
          <a:ext cx="9482546" cy="1382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67" tIns="146267" rIns="146267" bIns="146267" numCol="1" spcCol="1270" anchor="ctr" anchorCtr="0">
          <a:noAutofit/>
        </a:bodyPr>
        <a:lstStyle/>
        <a:p>
          <a:pPr marL="0" lvl="0" indent="0" algn="l" defTabSz="755650">
            <a:lnSpc>
              <a:spcPct val="100000"/>
            </a:lnSpc>
            <a:spcBef>
              <a:spcPct val="0"/>
            </a:spcBef>
            <a:spcAft>
              <a:spcPct val="35000"/>
            </a:spcAft>
            <a:buNone/>
          </a:pPr>
          <a:r>
            <a:rPr lang="en-GB" sz="1700" kern="1200"/>
            <a:t>‘A person is addicted to a specified behaviour if they have demonstrated repeated and continuing failures to refrain from or radically reduce the behaviour despite prior resolutions to do so.’ (Heather, 2018).</a:t>
          </a:r>
          <a:endParaRPr lang="en-US" sz="1700" kern="1200"/>
        </a:p>
      </dsp:txBody>
      <dsp:txXfrm>
        <a:off x="1596271" y="590"/>
        <a:ext cx="9482546" cy="1382053"/>
      </dsp:txXfrm>
    </dsp:sp>
    <dsp:sp modelId="{186AE2A6-2AE8-4C2C-8CB3-17473EE1380A}">
      <dsp:nvSpPr>
        <dsp:cNvPr id="0" name=""/>
        <dsp:cNvSpPr/>
      </dsp:nvSpPr>
      <dsp:spPr>
        <a:xfrm>
          <a:off x="0" y="1728157"/>
          <a:ext cx="11078818" cy="1382053"/>
        </a:xfrm>
        <a:prstGeom prst="roundRect">
          <a:avLst>
            <a:gd name="adj" fmla="val 10000"/>
          </a:avLst>
        </a:prstGeom>
        <a:solidFill>
          <a:schemeClr val="accent1">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15C13AE1-C41B-4ABE-8214-3B4ACA44DAD6}">
      <dsp:nvSpPr>
        <dsp:cNvPr id="0" name=""/>
        <dsp:cNvSpPr/>
      </dsp:nvSpPr>
      <dsp:spPr>
        <a:xfrm>
          <a:off x="418071" y="2039119"/>
          <a:ext cx="760129" cy="7601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2962B0-F6D2-42ED-8B52-F18651C4666D}">
      <dsp:nvSpPr>
        <dsp:cNvPr id="0" name=""/>
        <dsp:cNvSpPr/>
      </dsp:nvSpPr>
      <dsp:spPr>
        <a:xfrm>
          <a:off x="1596271" y="1728157"/>
          <a:ext cx="9482546" cy="1382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67" tIns="146267" rIns="146267" bIns="146267" numCol="1" spcCol="1270" anchor="ctr" anchorCtr="0">
          <a:noAutofit/>
        </a:bodyPr>
        <a:lstStyle/>
        <a:p>
          <a:pPr marL="0" lvl="0" indent="0" algn="l" defTabSz="755650">
            <a:lnSpc>
              <a:spcPct val="100000"/>
            </a:lnSpc>
            <a:spcBef>
              <a:spcPct val="0"/>
            </a:spcBef>
            <a:spcAft>
              <a:spcPct val="35000"/>
            </a:spcAft>
            <a:buNone/>
          </a:pPr>
          <a:r>
            <a:rPr lang="en-GB" sz="1700" kern="1200" dirty="0"/>
            <a:t>The resolutions in question can be more precisely defined by adopting Richard Holton’s phrase, ‘</a:t>
          </a:r>
          <a:r>
            <a:rPr lang="en-GB" sz="1700" b="1" kern="1200" dirty="0"/>
            <a:t>contrary-inclination-defeating intentions</a:t>
          </a:r>
          <a:r>
            <a:rPr lang="en-GB" sz="1700" kern="1200" dirty="0"/>
            <a:t>’. (Holton, 2009, p.77).</a:t>
          </a:r>
          <a:endParaRPr lang="en-US" sz="1700" kern="1200" dirty="0"/>
        </a:p>
      </dsp:txBody>
      <dsp:txXfrm>
        <a:off x="1596271" y="1728157"/>
        <a:ext cx="9482546" cy="1382053"/>
      </dsp:txXfrm>
    </dsp:sp>
    <dsp:sp modelId="{60E416E9-05F9-4176-8EE0-D5A1E3DF178A}">
      <dsp:nvSpPr>
        <dsp:cNvPr id="0" name=""/>
        <dsp:cNvSpPr/>
      </dsp:nvSpPr>
      <dsp:spPr>
        <a:xfrm>
          <a:off x="0" y="3455724"/>
          <a:ext cx="11078818" cy="1382053"/>
        </a:xfrm>
        <a:prstGeom prst="roundRect">
          <a:avLst>
            <a:gd name="adj" fmla="val 10000"/>
          </a:avLst>
        </a:prstGeom>
        <a:solidFill>
          <a:schemeClr val="accent1">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F80915EF-3E5D-4FA6-9858-DAFAA2A1F792}">
      <dsp:nvSpPr>
        <dsp:cNvPr id="0" name=""/>
        <dsp:cNvSpPr/>
      </dsp:nvSpPr>
      <dsp:spPr>
        <a:xfrm>
          <a:off x="418071" y="3766686"/>
          <a:ext cx="760129" cy="7601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0E76D5-7367-4FF3-A124-97A7AE5A98C7}">
      <dsp:nvSpPr>
        <dsp:cNvPr id="0" name=""/>
        <dsp:cNvSpPr/>
      </dsp:nvSpPr>
      <dsp:spPr>
        <a:xfrm>
          <a:off x="1596271" y="3455724"/>
          <a:ext cx="9482546" cy="1382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67" tIns="146267" rIns="146267" bIns="146267" numCol="1" spcCol="1270" anchor="ctr" anchorCtr="0">
          <a:noAutofit/>
        </a:bodyPr>
        <a:lstStyle/>
        <a:p>
          <a:pPr marL="0" lvl="0" indent="0" algn="l" defTabSz="755650">
            <a:lnSpc>
              <a:spcPct val="100000"/>
            </a:lnSpc>
            <a:spcBef>
              <a:spcPct val="0"/>
            </a:spcBef>
            <a:spcAft>
              <a:spcPct val="35000"/>
            </a:spcAft>
            <a:buNone/>
          </a:pPr>
          <a:r>
            <a:rPr lang="en-GB" sz="1700" i="1" kern="1200" dirty="0"/>
            <a:t>These definitions cover what nearly all clinicians in the field would regard as the main difficulty in treating addiction – that an initial change in behaviour is relatively easy to achieve, but the major problem lies in maintaining that change over time. In other words, the </a:t>
          </a:r>
          <a:r>
            <a:rPr lang="en-GB" sz="1700" b="1" i="1" kern="1200" dirty="0"/>
            <a:t>hallmark of addiction is its relapsing nature</a:t>
          </a:r>
          <a:r>
            <a:rPr lang="en-GB" sz="1700" i="1" kern="1200" dirty="0"/>
            <a:t>.</a:t>
          </a:r>
          <a:endParaRPr lang="en-US" sz="1700" kern="1200" dirty="0"/>
        </a:p>
      </dsp:txBody>
      <dsp:txXfrm>
        <a:off x="1596271" y="3455724"/>
        <a:ext cx="9482546" cy="1382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67974-2C4A-46C7-B029-773A033E66D6}">
      <dsp:nvSpPr>
        <dsp:cNvPr id="0" name=""/>
        <dsp:cNvSpPr/>
      </dsp:nvSpPr>
      <dsp:spPr>
        <a:xfrm>
          <a:off x="0" y="596"/>
          <a:ext cx="10776858" cy="1395518"/>
        </a:xfrm>
        <a:prstGeom prst="roundRect">
          <a:avLst>
            <a:gd name="adj" fmla="val 10000"/>
          </a:avLst>
        </a:prstGeom>
        <a:solidFill>
          <a:schemeClr val="bg1"/>
        </a:solidFill>
        <a:ln>
          <a:solidFill>
            <a:schemeClr val="accent1"/>
          </a:solidFill>
        </a:ln>
        <a:effectLst/>
      </dsp:spPr>
      <dsp:style>
        <a:lnRef idx="0">
          <a:scrgbClr r="0" g="0" b="0"/>
        </a:lnRef>
        <a:fillRef idx="1">
          <a:scrgbClr r="0" g="0" b="0"/>
        </a:fillRef>
        <a:effectRef idx="0">
          <a:scrgbClr r="0" g="0" b="0"/>
        </a:effectRef>
        <a:fontRef idx="minor"/>
      </dsp:style>
    </dsp:sp>
    <dsp:sp modelId="{F84B669E-DD91-45F9-B355-1037E553DBA7}">
      <dsp:nvSpPr>
        <dsp:cNvPr id="0" name=""/>
        <dsp:cNvSpPr/>
      </dsp:nvSpPr>
      <dsp:spPr>
        <a:xfrm>
          <a:off x="422144" y="314588"/>
          <a:ext cx="767535" cy="767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4FEBDA-BB52-41E0-9427-0543334DE863}">
      <dsp:nvSpPr>
        <dsp:cNvPr id="0" name=""/>
        <dsp:cNvSpPr/>
      </dsp:nvSpPr>
      <dsp:spPr>
        <a:xfrm>
          <a:off x="1611824" y="596"/>
          <a:ext cx="9165033" cy="1395518"/>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47692" tIns="147692" rIns="147692" bIns="147692" numCol="1" spcCol="1270" anchor="ctr" anchorCtr="0">
          <a:noAutofit/>
        </a:bodyPr>
        <a:lstStyle/>
        <a:p>
          <a:pPr marL="0" lvl="0" indent="0" algn="l" defTabSz="666750">
            <a:lnSpc>
              <a:spcPct val="90000"/>
            </a:lnSpc>
            <a:spcBef>
              <a:spcPct val="0"/>
            </a:spcBef>
            <a:spcAft>
              <a:spcPct val="35000"/>
            </a:spcAft>
            <a:buNone/>
          </a:pPr>
          <a:r>
            <a:rPr lang="en-GB" sz="1500" kern="1200" dirty="0"/>
            <a:t>The disease view, posits that addictive behaviour is carried out against the will of the addicted individual, leading to the conclusion that addicts should not be blamed or punished for the transgression of legal and social norms associated with their addictive behaviour. </a:t>
          </a:r>
          <a:endParaRPr lang="en-US" sz="1500" kern="1200" dirty="0"/>
        </a:p>
      </dsp:txBody>
      <dsp:txXfrm>
        <a:off x="1611824" y="596"/>
        <a:ext cx="9165033" cy="1395518"/>
      </dsp:txXfrm>
    </dsp:sp>
    <dsp:sp modelId="{2070CAF7-6F7A-4166-A656-C25855CB1BC6}">
      <dsp:nvSpPr>
        <dsp:cNvPr id="0" name=""/>
        <dsp:cNvSpPr/>
      </dsp:nvSpPr>
      <dsp:spPr>
        <a:xfrm>
          <a:off x="0" y="1744994"/>
          <a:ext cx="10776858" cy="1395518"/>
        </a:xfrm>
        <a:prstGeom prst="roundRect">
          <a:avLst>
            <a:gd name="adj" fmla="val 10000"/>
          </a:avLst>
        </a:prstGeom>
        <a:solidFill>
          <a:schemeClr val="bg1"/>
        </a:solidFill>
        <a:ln>
          <a:solidFill>
            <a:schemeClr val="accent1"/>
          </a:solidFill>
        </a:ln>
        <a:effectLst/>
      </dsp:spPr>
      <dsp:style>
        <a:lnRef idx="0">
          <a:scrgbClr r="0" g="0" b="0"/>
        </a:lnRef>
        <a:fillRef idx="1">
          <a:scrgbClr r="0" g="0" b="0"/>
        </a:fillRef>
        <a:effectRef idx="0">
          <a:scrgbClr r="0" g="0" b="0"/>
        </a:effectRef>
        <a:fontRef idx="minor"/>
      </dsp:style>
    </dsp:sp>
    <dsp:sp modelId="{35F9FA3A-E4C5-486C-B156-7C06D31AEB24}">
      <dsp:nvSpPr>
        <dsp:cNvPr id="0" name=""/>
        <dsp:cNvSpPr/>
      </dsp:nvSpPr>
      <dsp:spPr>
        <a:xfrm>
          <a:off x="422144" y="2058986"/>
          <a:ext cx="767535" cy="767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21CBF3-A697-4200-BA29-60DF2B362EE7}">
      <dsp:nvSpPr>
        <dsp:cNvPr id="0" name=""/>
        <dsp:cNvSpPr/>
      </dsp:nvSpPr>
      <dsp:spPr>
        <a:xfrm>
          <a:off x="1611824" y="1744994"/>
          <a:ext cx="9165033" cy="1395518"/>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47692" tIns="147692" rIns="147692" bIns="147692" numCol="1" spcCol="1270" anchor="ctr" anchorCtr="0">
          <a:noAutofit/>
        </a:bodyPr>
        <a:lstStyle/>
        <a:p>
          <a:pPr marL="0" lvl="0" indent="0" algn="l" defTabSz="666750">
            <a:lnSpc>
              <a:spcPct val="90000"/>
            </a:lnSpc>
            <a:spcBef>
              <a:spcPct val="0"/>
            </a:spcBef>
            <a:spcAft>
              <a:spcPct val="35000"/>
            </a:spcAft>
            <a:buNone/>
          </a:pPr>
          <a:r>
            <a:rPr lang="en-GB" sz="1500" kern="1200" dirty="0"/>
            <a:t>Instead, they receive compassion and treatment. This message is the basis of longstanding communications to the public and policy-makers and is promoted as a mark of enlightened opinion: addiction really is a disease, and sufferers can’t help behaving the way they do.</a:t>
          </a:r>
          <a:endParaRPr lang="en-US" sz="1500" kern="1200" dirty="0"/>
        </a:p>
      </dsp:txBody>
      <dsp:txXfrm>
        <a:off x="1611824" y="1744994"/>
        <a:ext cx="9165033" cy="1395518"/>
      </dsp:txXfrm>
    </dsp:sp>
    <dsp:sp modelId="{5A694C9C-A2B2-4B61-8FB2-956075FCD61C}">
      <dsp:nvSpPr>
        <dsp:cNvPr id="0" name=""/>
        <dsp:cNvSpPr/>
      </dsp:nvSpPr>
      <dsp:spPr>
        <a:xfrm>
          <a:off x="0" y="3489392"/>
          <a:ext cx="10776858" cy="1395518"/>
        </a:xfrm>
        <a:prstGeom prst="roundRect">
          <a:avLst>
            <a:gd name="adj" fmla="val 10000"/>
          </a:avLst>
        </a:prstGeom>
        <a:solidFill>
          <a:schemeClr val="bg1"/>
        </a:solidFill>
        <a:ln>
          <a:solidFill>
            <a:schemeClr val="accent1"/>
          </a:solidFill>
        </a:ln>
        <a:effectLst/>
      </dsp:spPr>
      <dsp:style>
        <a:lnRef idx="0">
          <a:scrgbClr r="0" g="0" b="0"/>
        </a:lnRef>
        <a:fillRef idx="1">
          <a:scrgbClr r="0" g="0" b="0"/>
        </a:fillRef>
        <a:effectRef idx="0">
          <a:scrgbClr r="0" g="0" b="0"/>
        </a:effectRef>
        <a:fontRef idx="minor"/>
      </dsp:style>
    </dsp:sp>
    <dsp:sp modelId="{B86811AF-6B8B-49AE-81E1-300038077FAD}">
      <dsp:nvSpPr>
        <dsp:cNvPr id="0" name=""/>
        <dsp:cNvSpPr/>
      </dsp:nvSpPr>
      <dsp:spPr>
        <a:xfrm>
          <a:off x="422144" y="3803384"/>
          <a:ext cx="767535" cy="767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FD201B-0E35-4C31-BD87-1F8824BD9C9D}">
      <dsp:nvSpPr>
        <dsp:cNvPr id="0" name=""/>
        <dsp:cNvSpPr/>
      </dsp:nvSpPr>
      <dsp:spPr>
        <a:xfrm>
          <a:off x="1611824" y="3489392"/>
          <a:ext cx="9165033" cy="1395518"/>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47692" tIns="147692" rIns="147692" bIns="147692" numCol="1" spcCol="1270" anchor="ctr" anchorCtr="0">
          <a:noAutofit/>
        </a:bodyPr>
        <a:lstStyle/>
        <a:p>
          <a:pPr marL="0" lvl="0" indent="0" algn="l" defTabSz="666750">
            <a:lnSpc>
              <a:spcPct val="90000"/>
            </a:lnSpc>
            <a:spcBef>
              <a:spcPct val="0"/>
            </a:spcBef>
            <a:spcAft>
              <a:spcPct val="35000"/>
            </a:spcAft>
            <a:buNone/>
          </a:pPr>
          <a:r>
            <a:rPr lang="en-GB" sz="1500" kern="1200" dirty="0"/>
            <a:t>A series of experiments in the 1960s and 70s showed that the drinking of chronic and severe alcohol addicts in institutional settings was </a:t>
          </a:r>
          <a:r>
            <a:rPr lang="en-GB" sz="1500" b="1" kern="1200" dirty="0"/>
            <a:t>operant behaviour </a:t>
          </a:r>
          <a:r>
            <a:rPr lang="en-GB" sz="1500" kern="1200" dirty="0"/>
            <a:t>largely </a:t>
          </a:r>
          <a:r>
            <a:rPr lang="en-GB" sz="1500" b="1" kern="1200" dirty="0"/>
            <a:t>determined by its consequences</a:t>
          </a:r>
          <a:r>
            <a:rPr lang="en-GB" sz="1500" kern="1200" dirty="0"/>
            <a:t>. Rather than being qualitatively different, alcohol addicts’ drinking behaviour is subject to the same general laws that govern normal, goal-directed, voluntary behaviour of any sort.</a:t>
          </a:r>
          <a:endParaRPr lang="en-US" sz="1500" kern="1200" dirty="0"/>
        </a:p>
      </dsp:txBody>
      <dsp:txXfrm>
        <a:off x="1611824" y="3489392"/>
        <a:ext cx="9165033" cy="13955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2FD66-8364-4DFB-A6A5-F116BE73DB21}">
      <dsp:nvSpPr>
        <dsp:cNvPr id="0" name=""/>
        <dsp:cNvSpPr/>
      </dsp:nvSpPr>
      <dsp:spPr>
        <a:xfrm>
          <a:off x="0" y="467434"/>
          <a:ext cx="10371909" cy="2077919"/>
        </a:xfrm>
        <a:prstGeom prst="roundRect">
          <a:avLst/>
        </a:prstGeom>
        <a:solidFill>
          <a:schemeClr val="accent1">
            <a:lumMod val="20000"/>
            <a:lumOff val="8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ysClr val="windowText" lastClr="000000"/>
              </a:solidFill>
            </a:rPr>
            <a:t>Unfortunately, neurobiological theories of addiction ignore this evidence. The theory is based upon the assumption that addiction is compulsive due to a chronic brain disease. There seems to be no interest in linking hypothesised brain mechanisms with the large body of observations of the behaviour of human addicts in the real world. </a:t>
          </a:r>
          <a:endParaRPr lang="en-US" sz="2400" kern="1200" dirty="0">
            <a:solidFill>
              <a:sysClr val="windowText" lastClr="000000"/>
            </a:solidFill>
          </a:endParaRPr>
        </a:p>
      </dsp:txBody>
      <dsp:txXfrm>
        <a:off x="101436" y="568870"/>
        <a:ext cx="10169037" cy="1875047"/>
      </dsp:txXfrm>
    </dsp:sp>
    <dsp:sp modelId="{74307ABD-1011-4745-A0F0-99C60B5916F6}">
      <dsp:nvSpPr>
        <dsp:cNvPr id="0" name=""/>
        <dsp:cNvSpPr/>
      </dsp:nvSpPr>
      <dsp:spPr>
        <a:xfrm>
          <a:off x="0" y="2614474"/>
          <a:ext cx="10371909" cy="2077919"/>
        </a:xfrm>
        <a:prstGeom prst="roundRect">
          <a:avLst/>
        </a:prstGeom>
        <a:solidFill>
          <a:schemeClr val="accent1">
            <a:lumMod val="40000"/>
            <a:lumOff val="6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ysClr val="windowText" lastClr="000000"/>
              </a:solidFill>
            </a:rPr>
            <a:t>Equally unfortunately, the evidence in question has misled some, to dismiss the concept of addiction itself and to regard it as a myth. Although addictive behaviour is not ‘against the will’ in any simple sense, it is still a disorder of some kind and there is still something in the addict’s irrational behaviour that requires explanation. </a:t>
          </a:r>
          <a:endParaRPr lang="en-US" sz="2400" kern="1200" dirty="0">
            <a:solidFill>
              <a:sysClr val="windowText" lastClr="000000"/>
            </a:solidFill>
          </a:endParaRPr>
        </a:p>
      </dsp:txBody>
      <dsp:txXfrm>
        <a:off x="101436" y="2715910"/>
        <a:ext cx="10169037" cy="18750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9FED3-DD48-4591-A3E2-ED0A92E6E45D}">
      <dsp:nvSpPr>
        <dsp:cNvPr id="0" name=""/>
        <dsp:cNvSpPr/>
      </dsp:nvSpPr>
      <dsp:spPr>
        <a:xfrm>
          <a:off x="0" y="797876"/>
          <a:ext cx="3625850" cy="2175509"/>
        </a:xfrm>
        <a:prstGeom prst="rect">
          <a:avLst/>
        </a:prstGeom>
        <a:solidFill>
          <a:schemeClr val="accent1">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One possibility is that addiction is a disorder of temporal inconsistency (Levy, 2006)</a:t>
          </a:r>
          <a:endParaRPr lang="en-US" sz="1600" kern="1200" dirty="0"/>
        </a:p>
      </dsp:txBody>
      <dsp:txXfrm>
        <a:off x="0" y="797876"/>
        <a:ext cx="3625850" cy="2175509"/>
      </dsp:txXfrm>
    </dsp:sp>
    <dsp:sp modelId="{BAB2711E-8E45-4BA3-8075-BE10A3ED676F}">
      <dsp:nvSpPr>
        <dsp:cNvPr id="0" name=""/>
        <dsp:cNvSpPr/>
      </dsp:nvSpPr>
      <dsp:spPr>
        <a:xfrm>
          <a:off x="3988435" y="797876"/>
          <a:ext cx="3625850" cy="2175509"/>
        </a:xfrm>
        <a:prstGeom prst="rect">
          <a:avLst/>
        </a:prstGeom>
        <a:solidFill>
          <a:schemeClr val="tx2">
            <a:lumMod val="75000"/>
            <a:lumOff val="2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Though addicts respond to incentives and are free to choose to engage in behaviour, their autonomy is impaired when their pattern of choices is considered over time. </a:t>
          </a:r>
          <a:endParaRPr lang="en-US" sz="1600" kern="1200" dirty="0"/>
        </a:p>
      </dsp:txBody>
      <dsp:txXfrm>
        <a:off x="3988435" y="797876"/>
        <a:ext cx="3625850" cy="2175509"/>
      </dsp:txXfrm>
    </dsp:sp>
    <dsp:sp modelId="{61279028-CF3A-47B4-B608-F0612675503B}">
      <dsp:nvSpPr>
        <dsp:cNvPr id="0" name=""/>
        <dsp:cNvSpPr/>
      </dsp:nvSpPr>
      <dsp:spPr>
        <a:xfrm>
          <a:off x="7976870" y="797876"/>
          <a:ext cx="3625850" cy="2175509"/>
        </a:xfrm>
        <a:prstGeom prst="rect">
          <a:avLst/>
        </a:prstGeom>
        <a:solidFill>
          <a:schemeClr val="accent3">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Someone makes a resolution to refrain from behaving in a certain way but fails to carry it out; when that happens repeatedly, you can describe this pattern of behaviour as addiction. </a:t>
          </a:r>
          <a:endParaRPr lang="en-US" sz="1600" kern="1200"/>
        </a:p>
      </dsp:txBody>
      <dsp:txXfrm>
        <a:off x="7976870" y="797876"/>
        <a:ext cx="3625850" cy="2175509"/>
      </dsp:txXfrm>
    </dsp:sp>
    <dsp:sp modelId="{024178FA-DE3D-4575-B357-DB4CCEBE78A1}">
      <dsp:nvSpPr>
        <dsp:cNvPr id="0" name=""/>
        <dsp:cNvSpPr/>
      </dsp:nvSpPr>
      <dsp:spPr>
        <a:xfrm>
          <a:off x="0" y="3335971"/>
          <a:ext cx="3625850" cy="2175509"/>
        </a:xfrm>
        <a:prstGeom prst="rect">
          <a:avLst/>
        </a:prstGeom>
        <a:solidFill>
          <a:schemeClr val="accent5">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If you identify the addict’s resolution with their will, it is in this sense that addictive behaviour is against the will. </a:t>
          </a:r>
          <a:endParaRPr lang="en-US" sz="1600" kern="1200"/>
        </a:p>
      </dsp:txBody>
      <dsp:txXfrm>
        <a:off x="0" y="3335971"/>
        <a:ext cx="3625850" cy="2175509"/>
      </dsp:txXfrm>
    </dsp:sp>
    <dsp:sp modelId="{6D81D418-E1BC-4F6A-AA11-F6345182E152}">
      <dsp:nvSpPr>
        <dsp:cNvPr id="0" name=""/>
        <dsp:cNvSpPr/>
      </dsp:nvSpPr>
      <dsp:spPr>
        <a:xfrm>
          <a:off x="3988435" y="3335972"/>
          <a:ext cx="3625850" cy="2175509"/>
        </a:xfrm>
        <a:prstGeom prst="rect">
          <a:avLst/>
        </a:prstGeom>
        <a:solidFill>
          <a:schemeClr val="bg2">
            <a:lumMod val="2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 other words, in respect of their addictive behaviour, addicts cannot effectively extend their will over time. </a:t>
          </a:r>
          <a:endParaRPr lang="en-US" sz="1600" kern="1200"/>
        </a:p>
      </dsp:txBody>
      <dsp:txXfrm>
        <a:off x="3988435" y="3335972"/>
        <a:ext cx="3625850" cy="2175509"/>
      </dsp:txXfrm>
    </dsp:sp>
    <dsp:sp modelId="{5B54642B-BC0A-422E-A239-8AFDF989F6DA}">
      <dsp:nvSpPr>
        <dsp:cNvPr id="0" name=""/>
        <dsp:cNvSpPr/>
      </dsp:nvSpPr>
      <dsp:spPr>
        <a:xfrm>
          <a:off x="7976870" y="3335972"/>
          <a:ext cx="3625850" cy="2175509"/>
        </a:xfrm>
        <a:prstGeom prst="rect">
          <a:avLst/>
        </a:prstGeom>
        <a:solidFill>
          <a:schemeClr val="accent1">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This is consistent with another view of addiction that sees it primarily as a disorder of self-regulation. The crucial task in the study of addiction is to account for the breakdown of a resolution at the point at which the addict succumbs to temptation. What are the key determinants of this breakdown?</a:t>
          </a:r>
          <a:endParaRPr lang="en-US" sz="1600" kern="1200" dirty="0"/>
        </a:p>
      </dsp:txBody>
      <dsp:txXfrm>
        <a:off x="7976870" y="3335972"/>
        <a:ext cx="3625850" cy="21755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B1306-29EE-4D77-894D-24C88744B80F}">
      <dsp:nvSpPr>
        <dsp:cNvPr id="0" name=""/>
        <dsp:cNvSpPr/>
      </dsp:nvSpPr>
      <dsp:spPr>
        <a:xfrm>
          <a:off x="0" y="0"/>
          <a:ext cx="9120145" cy="136444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Seeing addiction as a disorder of choice or of self-regulation can be subsumed under the more general proposal that addiction can be explained within the framework of a dual-systems theory of human behaviour and experience. </a:t>
          </a:r>
          <a:endParaRPr lang="en-US" sz="1600" kern="1200" dirty="0"/>
        </a:p>
      </dsp:txBody>
      <dsp:txXfrm>
        <a:off x="39963" y="39963"/>
        <a:ext cx="7532509" cy="1284517"/>
      </dsp:txXfrm>
    </dsp:sp>
    <dsp:sp modelId="{0566E36A-72D5-4332-988A-1F506ADE93A4}">
      <dsp:nvSpPr>
        <dsp:cNvPr id="0" name=""/>
        <dsp:cNvSpPr/>
      </dsp:nvSpPr>
      <dsp:spPr>
        <a:xfrm>
          <a:off x="763812" y="1612524"/>
          <a:ext cx="9120145" cy="1364443"/>
        </a:xfrm>
        <a:prstGeom prst="roundRect">
          <a:avLst>
            <a:gd name="adj" fmla="val 10000"/>
          </a:avLst>
        </a:prstGeom>
        <a:solidFill>
          <a:schemeClr val="accent5">
            <a:hueOff val="3038109"/>
            <a:satOff val="-1368"/>
            <a:lumOff val="-169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Though there are different versions of dual-systems theory, they all provide an account of how behaviour can be the result of one of two different systems for information processing and of their interaction – one dealing with implicit, automatic and mainly non-conscious processes and the other with explicit, controlled and mainly conscious processes.</a:t>
          </a:r>
          <a:endParaRPr lang="en-US" sz="1400" kern="1200" dirty="0"/>
        </a:p>
      </dsp:txBody>
      <dsp:txXfrm>
        <a:off x="803775" y="1652487"/>
        <a:ext cx="7389518" cy="1284517"/>
      </dsp:txXfrm>
    </dsp:sp>
    <dsp:sp modelId="{2B5B1275-A7F7-44FE-B2DF-20B9A118A535}">
      <dsp:nvSpPr>
        <dsp:cNvPr id="0" name=""/>
        <dsp:cNvSpPr/>
      </dsp:nvSpPr>
      <dsp:spPr>
        <a:xfrm>
          <a:off x="1516224" y="3225048"/>
          <a:ext cx="9120145" cy="1364443"/>
        </a:xfrm>
        <a:prstGeom prst="roundRect">
          <a:avLst>
            <a:gd name="adj" fmla="val 10000"/>
          </a:avLst>
        </a:prstGeom>
        <a:solidFill>
          <a:schemeClr val="accent5">
            <a:hueOff val="6076219"/>
            <a:satOff val="-2736"/>
            <a:lumOff val="-339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In addiction, the balance between the two systems has become disturbed. Automatic processes, like cue-elicited urges, attentional bias, implicit memory associations and cognitions promote the maintenance of addictive behaviour, while poor goal-directed planning, limited self-control  and distorted judgements and evaluations undermine attempts to resist it. The ‘common pathway’ of overt behaviour has become biased in favour of automatic processes.</a:t>
          </a:r>
          <a:endParaRPr lang="en-US" sz="1400" kern="1200" dirty="0"/>
        </a:p>
      </dsp:txBody>
      <dsp:txXfrm>
        <a:off x="1556187" y="3265011"/>
        <a:ext cx="7400919" cy="1284517"/>
      </dsp:txXfrm>
    </dsp:sp>
    <dsp:sp modelId="{19BEED0B-4D58-44F9-B94E-565F452C0848}">
      <dsp:nvSpPr>
        <dsp:cNvPr id="0" name=""/>
        <dsp:cNvSpPr/>
      </dsp:nvSpPr>
      <dsp:spPr>
        <a:xfrm>
          <a:off x="2280036" y="4837573"/>
          <a:ext cx="9120145" cy="1364443"/>
        </a:xfrm>
        <a:prstGeom prst="roundRect">
          <a:avLst>
            <a:gd name="adj" fmla="val 10000"/>
          </a:avLst>
        </a:prstGeom>
        <a:solidFill>
          <a:schemeClr val="accent5">
            <a:hueOff val="9114327"/>
            <a:satOff val="-4104"/>
            <a:lumOff val="-509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 sum, a dual systems theory of addiction is an attempt to understand why we decide whether to `comply and satisfy, or to deny and abstain’.</a:t>
          </a:r>
          <a:endParaRPr lang="en-US" sz="1800" kern="1200" dirty="0"/>
        </a:p>
      </dsp:txBody>
      <dsp:txXfrm>
        <a:off x="2319999" y="4877536"/>
        <a:ext cx="7389518" cy="1284517"/>
      </dsp:txXfrm>
    </dsp:sp>
    <dsp:sp modelId="{9E681109-A6B4-45CD-8A3F-19613622774A}">
      <dsp:nvSpPr>
        <dsp:cNvPr id="0" name=""/>
        <dsp:cNvSpPr/>
      </dsp:nvSpPr>
      <dsp:spPr>
        <a:xfrm>
          <a:off x="8233257" y="1045039"/>
          <a:ext cx="886888" cy="886888"/>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32807" y="1045039"/>
        <a:ext cx="487788" cy="667383"/>
      </dsp:txXfrm>
    </dsp:sp>
    <dsp:sp modelId="{2473AFEB-3EE4-41B8-B47F-BFDF1D747DEA}">
      <dsp:nvSpPr>
        <dsp:cNvPr id="0" name=""/>
        <dsp:cNvSpPr/>
      </dsp:nvSpPr>
      <dsp:spPr>
        <a:xfrm>
          <a:off x="8997069" y="2657564"/>
          <a:ext cx="886888" cy="886888"/>
        </a:xfrm>
        <a:prstGeom prst="downArrow">
          <a:avLst>
            <a:gd name="adj1" fmla="val 55000"/>
            <a:gd name="adj2" fmla="val 45000"/>
          </a:avLst>
        </a:prstGeom>
        <a:solidFill>
          <a:schemeClr val="accent5">
            <a:tint val="40000"/>
            <a:alpha val="90000"/>
            <a:hueOff val="4452590"/>
            <a:satOff val="-4122"/>
            <a:lumOff val="-59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196619" y="2657564"/>
        <a:ext cx="487788" cy="667383"/>
      </dsp:txXfrm>
    </dsp:sp>
    <dsp:sp modelId="{904FE91D-8DCB-4015-8489-D4B54F11E3A8}">
      <dsp:nvSpPr>
        <dsp:cNvPr id="0" name=""/>
        <dsp:cNvSpPr/>
      </dsp:nvSpPr>
      <dsp:spPr>
        <a:xfrm>
          <a:off x="9749481" y="4270088"/>
          <a:ext cx="886888" cy="886888"/>
        </a:xfrm>
        <a:prstGeom prst="downArrow">
          <a:avLst>
            <a:gd name="adj1" fmla="val 55000"/>
            <a:gd name="adj2" fmla="val 45000"/>
          </a:avLst>
        </a:prstGeom>
        <a:solidFill>
          <a:schemeClr val="accent5">
            <a:tint val="40000"/>
            <a:alpha val="90000"/>
            <a:hueOff val="8905181"/>
            <a:satOff val="-8244"/>
            <a:lumOff val="-118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949031" y="4270088"/>
        <a:ext cx="487788" cy="6673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53244-5A70-409D-8681-356C3FB83ED3}">
      <dsp:nvSpPr>
        <dsp:cNvPr id="0" name=""/>
        <dsp:cNvSpPr/>
      </dsp:nvSpPr>
      <dsp:spPr>
        <a:xfrm>
          <a:off x="0" y="2455"/>
          <a:ext cx="9509760"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E3719F-3EBC-4F08-9F4B-C2DBC48BEB5A}">
      <dsp:nvSpPr>
        <dsp:cNvPr id="0" name=""/>
        <dsp:cNvSpPr/>
      </dsp:nvSpPr>
      <dsp:spPr>
        <a:xfrm>
          <a:off x="0" y="2455"/>
          <a:ext cx="9509760" cy="1674762"/>
        </a:xfrm>
        <a:prstGeom prst="rect">
          <a:avLst/>
        </a:prstGeom>
        <a:solidFill>
          <a:schemeClr val="accent1">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There are several  limitations to what neuroscience can tell us about addiction. No theory consisting of descriptions of the activity of neurotransmitters, synapses and neural pathways can ever amount to an adequate account of addiction. </a:t>
          </a:r>
          <a:endParaRPr lang="en-US" sz="2000" kern="1200" dirty="0"/>
        </a:p>
      </dsp:txBody>
      <dsp:txXfrm>
        <a:off x="0" y="2455"/>
        <a:ext cx="9509760" cy="1674762"/>
      </dsp:txXfrm>
    </dsp:sp>
    <dsp:sp modelId="{3BC1B57E-D6A4-480D-8780-77C7150FFFC2}">
      <dsp:nvSpPr>
        <dsp:cNvPr id="0" name=""/>
        <dsp:cNvSpPr/>
      </dsp:nvSpPr>
      <dsp:spPr>
        <a:xfrm>
          <a:off x="0" y="1677218"/>
          <a:ext cx="9509760" cy="0"/>
        </a:xfrm>
        <a:prstGeom prst="line">
          <a:avLst/>
        </a:prstGeom>
        <a:solidFill>
          <a:schemeClr val="accent1">
            <a:shade val="50000"/>
            <a:hueOff val="-27043"/>
            <a:satOff val="-37331"/>
            <a:lumOff val="34201"/>
            <a:alphaOff val="0"/>
          </a:schemeClr>
        </a:solidFill>
        <a:ln w="12700" cap="flat" cmpd="sng" algn="ctr">
          <a:solidFill>
            <a:schemeClr val="accent1">
              <a:shade val="50000"/>
              <a:hueOff val="-27043"/>
              <a:satOff val="-37331"/>
              <a:lumOff val="342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F67976-5A29-4C43-9AB5-55F955C7E139}">
      <dsp:nvSpPr>
        <dsp:cNvPr id="0" name=""/>
        <dsp:cNvSpPr/>
      </dsp:nvSpPr>
      <dsp:spPr>
        <a:xfrm>
          <a:off x="0" y="1677218"/>
          <a:ext cx="9509760" cy="1674762"/>
        </a:xfrm>
        <a:prstGeom prst="rect">
          <a:avLst/>
        </a:prstGeom>
        <a:solidFill>
          <a:schemeClr val="accent3">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To believe otherwise is to be reductionist.  We must also consider the explanations in psychological and social terms. The neuroscientist Kalant (2010) notes that the portrayal of addiction as a brain disease has not been experimentally or clinically supported. </a:t>
          </a:r>
          <a:endParaRPr lang="en-US" sz="2000" kern="1200" dirty="0"/>
        </a:p>
      </dsp:txBody>
      <dsp:txXfrm>
        <a:off x="0" y="1677218"/>
        <a:ext cx="9509760" cy="1674762"/>
      </dsp:txXfrm>
    </dsp:sp>
    <dsp:sp modelId="{EE94AED1-725F-4392-B1C6-3E8F24B60DCC}">
      <dsp:nvSpPr>
        <dsp:cNvPr id="0" name=""/>
        <dsp:cNvSpPr/>
      </dsp:nvSpPr>
      <dsp:spPr>
        <a:xfrm>
          <a:off x="0" y="3351980"/>
          <a:ext cx="9509760" cy="0"/>
        </a:xfrm>
        <a:prstGeom prst="line">
          <a:avLst/>
        </a:prstGeom>
        <a:solidFill>
          <a:schemeClr val="accent1">
            <a:shade val="50000"/>
            <a:hueOff val="-27043"/>
            <a:satOff val="-37331"/>
            <a:lumOff val="34201"/>
            <a:alphaOff val="0"/>
          </a:schemeClr>
        </a:solidFill>
        <a:ln w="12700" cap="flat" cmpd="sng" algn="ctr">
          <a:solidFill>
            <a:schemeClr val="accent1">
              <a:shade val="50000"/>
              <a:hueOff val="-27043"/>
              <a:satOff val="-37331"/>
              <a:lumOff val="342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2CDCE7-2F76-4492-AB96-EB63B283FA32}">
      <dsp:nvSpPr>
        <dsp:cNvPr id="0" name=""/>
        <dsp:cNvSpPr/>
      </dsp:nvSpPr>
      <dsp:spPr>
        <a:xfrm>
          <a:off x="0" y="3351980"/>
          <a:ext cx="9509760" cy="1674762"/>
        </a:xfrm>
        <a:prstGeom prst="rect">
          <a:avLst/>
        </a:prstGeom>
        <a:solidFill>
          <a:schemeClr val="accent2">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Critics of the BDMA fall into two camps: those who maintain that addiction is not just a brain disease, implying that if the psychological, social and cultural influences on addiction were recognised, the notion of brain disease would be acceptable; and those who argue that addiction is not best regarded as a brain disease of any kind. They argue that addictive behaviour is volitional at the time it is carried out; addicts are agents who make choices. </a:t>
          </a:r>
          <a:endParaRPr lang="en-US" sz="1800" kern="1200" dirty="0"/>
        </a:p>
      </dsp:txBody>
      <dsp:txXfrm>
        <a:off x="0" y="3351980"/>
        <a:ext cx="9509760" cy="16747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C0B764-41B3-440C-BA03-46D99FAF76D3}">
      <dsp:nvSpPr>
        <dsp:cNvPr id="0" name=""/>
        <dsp:cNvSpPr/>
      </dsp:nvSpPr>
      <dsp:spPr>
        <a:xfrm>
          <a:off x="0" y="3951"/>
          <a:ext cx="10776857" cy="841720"/>
        </a:xfrm>
        <a:prstGeom prst="roundRect">
          <a:avLst>
            <a:gd name="adj" fmla="val 10000"/>
          </a:avLst>
        </a:prstGeom>
        <a:solidFill>
          <a:schemeClr val="bg1"/>
        </a:solidFill>
        <a:ln>
          <a:solidFill>
            <a:schemeClr val="accent1"/>
          </a:solidFill>
        </a:ln>
        <a:effectLst/>
      </dsp:spPr>
      <dsp:style>
        <a:lnRef idx="0">
          <a:scrgbClr r="0" g="0" b="0"/>
        </a:lnRef>
        <a:fillRef idx="1">
          <a:scrgbClr r="0" g="0" b="0"/>
        </a:fillRef>
        <a:effectRef idx="0">
          <a:scrgbClr r="0" g="0" b="0"/>
        </a:effectRef>
        <a:fontRef idx="minor"/>
      </dsp:style>
    </dsp:sp>
    <dsp:sp modelId="{2A65ED8E-ADCD-42AF-9BED-2CB208205E2A}">
      <dsp:nvSpPr>
        <dsp:cNvPr id="0" name=""/>
        <dsp:cNvSpPr/>
      </dsp:nvSpPr>
      <dsp:spPr>
        <a:xfrm>
          <a:off x="254620" y="193338"/>
          <a:ext cx="462946" cy="4629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C550A9-A8CF-4EB5-83A8-7DB2C3168049}">
      <dsp:nvSpPr>
        <dsp:cNvPr id="0" name=""/>
        <dsp:cNvSpPr/>
      </dsp:nvSpPr>
      <dsp:spPr>
        <a:xfrm>
          <a:off x="972187" y="3951"/>
          <a:ext cx="9804669" cy="84172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89082" tIns="89082" rIns="89082" bIns="89082" numCol="1" spcCol="1270" anchor="ctr" anchorCtr="0">
          <a:noAutofit/>
        </a:bodyPr>
        <a:lstStyle/>
        <a:p>
          <a:pPr marL="0" lvl="0" indent="0" algn="l" defTabSz="666750">
            <a:lnSpc>
              <a:spcPct val="90000"/>
            </a:lnSpc>
            <a:spcBef>
              <a:spcPct val="0"/>
            </a:spcBef>
            <a:spcAft>
              <a:spcPct val="35000"/>
            </a:spcAft>
            <a:buNone/>
          </a:pPr>
          <a:r>
            <a:rPr lang="en-GB" sz="1500" kern="1200" dirty="0"/>
            <a:t>Is it possible to develop a scientific account of addiction which is neither a disease nor a moral model but one which the public could understand? </a:t>
          </a:r>
          <a:endParaRPr lang="en-US" sz="1500" kern="1200" dirty="0"/>
        </a:p>
      </dsp:txBody>
      <dsp:txXfrm>
        <a:off x="972187" y="3951"/>
        <a:ext cx="9804669" cy="841720"/>
      </dsp:txXfrm>
    </dsp:sp>
    <dsp:sp modelId="{412E52BE-0FA9-433B-872F-BF0B4B424E09}">
      <dsp:nvSpPr>
        <dsp:cNvPr id="0" name=""/>
        <dsp:cNvSpPr/>
      </dsp:nvSpPr>
      <dsp:spPr>
        <a:xfrm>
          <a:off x="0" y="1086581"/>
          <a:ext cx="10776857" cy="841720"/>
        </a:xfrm>
        <a:prstGeom prst="roundRect">
          <a:avLst>
            <a:gd name="adj" fmla="val 10000"/>
          </a:avLst>
        </a:prstGeom>
        <a:solidFill>
          <a:schemeClr val="bg1"/>
        </a:solidFill>
        <a:ln>
          <a:solidFill>
            <a:schemeClr val="accent1"/>
          </a:solidFill>
        </a:ln>
        <a:effectLst/>
      </dsp:spPr>
      <dsp:style>
        <a:lnRef idx="0">
          <a:scrgbClr r="0" g="0" b="0"/>
        </a:lnRef>
        <a:fillRef idx="1">
          <a:scrgbClr r="0" g="0" b="0"/>
        </a:fillRef>
        <a:effectRef idx="0">
          <a:scrgbClr r="0" g="0" b="0"/>
        </a:effectRef>
        <a:fontRef idx="minor"/>
      </dsp:style>
    </dsp:sp>
    <dsp:sp modelId="{C27AFBF9-C3E5-4E2D-83A3-8A0251DB2031}">
      <dsp:nvSpPr>
        <dsp:cNvPr id="0" name=""/>
        <dsp:cNvSpPr/>
      </dsp:nvSpPr>
      <dsp:spPr>
        <a:xfrm>
          <a:off x="254620" y="1245489"/>
          <a:ext cx="462946" cy="4629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E77DB3-60D1-4428-A25D-25B28F3B6E10}">
      <dsp:nvSpPr>
        <dsp:cNvPr id="0" name=""/>
        <dsp:cNvSpPr/>
      </dsp:nvSpPr>
      <dsp:spPr>
        <a:xfrm>
          <a:off x="972187" y="1056102"/>
          <a:ext cx="9804669" cy="84172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89082" tIns="89082" rIns="89082" bIns="89082" numCol="1" spcCol="1270" anchor="ctr" anchorCtr="0">
          <a:noAutofit/>
        </a:bodyPr>
        <a:lstStyle/>
        <a:p>
          <a:pPr marL="0" lvl="0" indent="0" algn="l" defTabSz="666750">
            <a:lnSpc>
              <a:spcPct val="90000"/>
            </a:lnSpc>
            <a:spcBef>
              <a:spcPct val="0"/>
            </a:spcBef>
            <a:spcAft>
              <a:spcPct val="35000"/>
            </a:spcAft>
            <a:buNone/>
          </a:pPr>
          <a:r>
            <a:rPr lang="en-GB" sz="1500" kern="1200" dirty="0"/>
            <a:t>The claim the BDMA removes stigma among public or professionals is untrue. That someone’s aberrant behaviour is caused by a disease of the brain is surely one of the most stigmatising things one can believe.</a:t>
          </a:r>
          <a:endParaRPr lang="en-US" sz="1500" kern="1200" dirty="0"/>
        </a:p>
      </dsp:txBody>
      <dsp:txXfrm>
        <a:off x="972187" y="1056102"/>
        <a:ext cx="9804669" cy="841720"/>
      </dsp:txXfrm>
    </dsp:sp>
    <dsp:sp modelId="{4CB6DCDF-2A2F-4568-8B34-120597EC843D}">
      <dsp:nvSpPr>
        <dsp:cNvPr id="0" name=""/>
        <dsp:cNvSpPr/>
      </dsp:nvSpPr>
      <dsp:spPr>
        <a:xfrm>
          <a:off x="0" y="2108253"/>
          <a:ext cx="10776857" cy="841720"/>
        </a:xfrm>
        <a:prstGeom prst="roundRect">
          <a:avLst>
            <a:gd name="adj" fmla="val 10000"/>
          </a:avLst>
        </a:prstGeom>
        <a:solidFill>
          <a:schemeClr val="bg1"/>
        </a:solidFill>
        <a:ln>
          <a:solidFill>
            <a:schemeClr val="accent1"/>
          </a:solidFill>
        </a:ln>
        <a:effectLst/>
      </dsp:spPr>
      <dsp:style>
        <a:lnRef idx="0">
          <a:scrgbClr r="0" g="0" b="0"/>
        </a:lnRef>
        <a:fillRef idx="1">
          <a:scrgbClr r="0" g="0" b="0"/>
        </a:fillRef>
        <a:effectRef idx="0">
          <a:scrgbClr r="0" g="0" b="0"/>
        </a:effectRef>
        <a:fontRef idx="minor"/>
      </dsp:style>
    </dsp:sp>
    <dsp:sp modelId="{C1FACE55-B3DD-4AFE-980B-EEAE3A4D7E04}">
      <dsp:nvSpPr>
        <dsp:cNvPr id="0" name=""/>
        <dsp:cNvSpPr/>
      </dsp:nvSpPr>
      <dsp:spPr>
        <a:xfrm>
          <a:off x="254620" y="2297640"/>
          <a:ext cx="462946" cy="4629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30E07C-8514-440F-9A1E-C2253863F5A2}">
      <dsp:nvSpPr>
        <dsp:cNvPr id="0" name=""/>
        <dsp:cNvSpPr/>
      </dsp:nvSpPr>
      <dsp:spPr>
        <a:xfrm>
          <a:off x="972187" y="2108253"/>
          <a:ext cx="9804669" cy="84172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89082" tIns="89082" rIns="89082" bIns="89082" numCol="1" spcCol="1270" anchor="ctr" anchorCtr="0">
          <a:noAutofit/>
        </a:bodyPr>
        <a:lstStyle/>
        <a:p>
          <a:pPr marL="0" lvl="0" indent="0" algn="l" defTabSz="666750">
            <a:lnSpc>
              <a:spcPct val="90000"/>
            </a:lnSpc>
            <a:spcBef>
              <a:spcPct val="0"/>
            </a:spcBef>
            <a:spcAft>
              <a:spcPct val="35000"/>
            </a:spcAft>
            <a:buNone/>
          </a:pPr>
          <a:r>
            <a:rPr lang="en-GB" sz="1500" kern="1200" dirty="0"/>
            <a:t>The main advantage of the BDMA is the development of pharmacological substances to correct the brain malfunction responsible for the disease. There is no question that pharmacotherapy has a role to play in addiction treatment. </a:t>
          </a:r>
          <a:endParaRPr lang="en-US" sz="1500" kern="1200" dirty="0"/>
        </a:p>
      </dsp:txBody>
      <dsp:txXfrm>
        <a:off x="972187" y="2108253"/>
        <a:ext cx="9804669" cy="841720"/>
      </dsp:txXfrm>
    </dsp:sp>
    <dsp:sp modelId="{C31A3FAC-B253-4F42-BCA2-2F47071F12B9}">
      <dsp:nvSpPr>
        <dsp:cNvPr id="0" name=""/>
        <dsp:cNvSpPr/>
      </dsp:nvSpPr>
      <dsp:spPr>
        <a:xfrm>
          <a:off x="0" y="3160404"/>
          <a:ext cx="10776857" cy="841720"/>
        </a:xfrm>
        <a:prstGeom prst="roundRect">
          <a:avLst>
            <a:gd name="adj" fmla="val 10000"/>
          </a:avLst>
        </a:prstGeom>
        <a:solidFill>
          <a:schemeClr val="bg1"/>
        </a:solidFill>
        <a:ln>
          <a:solidFill>
            <a:schemeClr val="accent1"/>
          </a:solidFill>
        </a:ln>
        <a:effectLst/>
      </dsp:spPr>
      <dsp:style>
        <a:lnRef idx="0">
          <a:scrgbClr r="0" g="0" b="0"/>
        </a:lnRef>
        <a:fillRef idx="1">
          <a:scrgbClr r="0" g="0" b="0"/>
        </a:fillRef>
        <a:effectRef idx="0">
          <a:scrgbClr r="0" g="0" b="0"/>
        </a:effectRef>
        <a:fontRef idx="minor"/>
      </dsp:style>
    </dsp:sp>
    <dsp:sp modelId="{56901438-EA73-46FB-ABFB-5BF002FFBD10}">
      <dsp:nvSpPr>
        <dsp:cNvPr id="0" name=""/>
        <dsp:cNvSpPr/>
      </dsp:nvSpPr>
      <dsp:spPr>
        <a:xfrm>
          <a:off x="254620" y="3349791"/>
          <a:ext cx="462946" cy="4629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AE2A63-0D64-4827-9E78-5476E2D55CB5}">
      <dsp:nvSpPr>
        <dsp:cNvPr id="0" name=""/>
        <dsp:cNvSpPr/>
      </dsp:nvSpPr>
      <dsp:spPr>
        <a:xfrm>
          <a:off x="972187" y="3160404"/>
          <a:ext cx="9804669" cy="84172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89082" tIns="89082" rIns="89082" bIns="89082" numCol="1" spcCol="1270" anchor="ctr" anchorCtr="0">
          <a:noAutofit/>
        </a:bodyPr>
        <a:lstStyle/>
        <a:p>
          <a:pPr marL="0" lvl="0" indent="0" algn="l" defTabSz="666750">
            <a:lnSpc>
              <a:spcPct val="90000"/>
            </a:lnSpc>
            <a:spcBef>
              <a:spcPct val="0"/>
            </a:spcBef>
            <a:spcAft>
              <a:spcPct val="35000"/>
            </a:spcAft>
            <a:buNone/>
          </a:pPr>
          <a:r>
            <a:rPr lang="en-GB" sz="1500" kern="1200" dirty="0"/>
            <a:t>However, medications for addiction is likely to result in an increase in the over-medicalisation of personal and social problems many fear and it may reduce addicts’ chances of recovery by telling them that they are powerless to change without special help.</a:t>
          </a:r>
          <a:endParaRPr lang="en-US" sz="1500" kern="1200" dirty="0"/>
        </a:p>
      </dsp:txBody>
      <dsp:txXfrm>
        <a:off x="972187" y="3160404"/>
        <a:ext cx="9804669" cy="841720"/>
      </dsp:txXfrm>
    </dsp:sp>
    <dsp:sp modelId="{5B14DDF2-C862-4464-83AD-B64117448479}">
      <dsp:nvSpPr>
        <dsp:cNvPr id="0" name=""/>
        <dsp:cNvSpPr/>
      </dsp:nvSpPr>
      <dsp:spPr>
        <a:xfrm>
          <a:off x="0" y="4212555"/>
          <a:ext cx="10776857" cy="841720"/>
        </a:xfrm>
        <a:prstGeom prst="roundRect">
          <a:avLst>
            <a:gd name="adj" fmla="val 10000"/>
          </a:avLst>
        </a:prstGeom>
        <a:solidFill>
          <a:schemeClr val="bg1"/>
        </a:solidFill>
        <a:ln>
          <a:solidFill>
            <a:schemeClr val="accent1"/>
          </a:solidFill>
        </a:ln>
        <a:effectLst/>
      </dsp:spPr>
      <dsp:style>
        <a:lnRef idx="0">
          <a:scrgbClr r="0" g="0" b="0"/>
        </a:lnRef>
        <a:fillRef idx="1">
          <a:scrgbClr r="0" g="0" b="0"/>
        </a:fillRef>
        <a:effectRef idx="0">
          <a:scrgbClr r="0" g="0" b="0"/>
        </a:effectRef>
        <a:fontRef idx="minor"/>
      </dsp:style>
    </dsp:sp>
    <dsp:sp modelId="{E2F93E2D-1E6A-44DE-8B16-1C0E8569167F}">
      <dsp:nvSpPr>
        <dsp:cNvPr id="0" name=""/>
        <dsp:cNvSpPr/>
      </dsp:nvSpPr>
      <dsp:spPr>
        <a:xfrm>
          <a:off x="254620" y="4401942"/>
          <a:ext cx="462946" cy="4629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43134D-8018-46E6-B183-1733F76090F5}">
      <dsp:nvSpPr>
        <dsp:cNvPr id="0" name=""/>
        <dsp:cNvSpPr/>
      </dsp:nvSpPr>
      <dsp:spPr>
        <a:xfrm>
          <a:off x="972187" y="4212555"/>
          <a:ext cx="9804669" cy="84172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89082" tIns="89082" rIns="89082" bIns="89082" numCol="1" spcCol="1270" anchor="ctr" anchorCtr="0">
          <a:noAutofit/>
        </a:bodyPr>
        <a:lstStyle/>
        <a:p>
          <a:pPr marL="0" lvl="0" indent="0" algn="l" defTabSz="666750">
            <a:lnSpc>
              <a:spcPct val="90000"/>
            </a:lnSpc>
            <a:spcBef>
              <a:spcPct val="0"/>
            </a:spcBef>
            <a:spcAft>
              <a:spcPct val="35000"/>
            </a:spcAft>
            <a:buNone/>
          </a:pPr>
          <a:r>
            <a:rPr lang="en-GB" sz="1500" kern="1200" dirty="0"/>
            <a:t>We therefore need a transformation in communications to the public, one in which they are persuaded to believe that breaking free from addiction is possible and can be successfully accomplished.</a:t>
          </a:r>
          <a:endParaRPr lang="en-US" sz="1500" kern="1200" dirty="0"/>
        </a:p>
      </dsp:txBody>
      <dsp:txXfrm>
        <a:off x="972187" y="4212555"/>
        <a:ext cx="9804669" cy="8417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5AF07-0BCA-4A39-984A-BA835A3DD77E}">
      <dsp:nvSpPr>
        <dsp:cNvPr id="0" name=""/>
        <dsp:cNvSpPr/>
      </dsp:nvSpPr>
      <dsp:spPr>
        <a:xfrm>
          <a:off x="3432" y="129725"/>
          <a:ext cx="2722804" cy="16336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1. ventral tegmental area (VTA)</a:t>
          </a:r>
          <a:endParaRPr lang="en-US" sz="2400" kern="1200" dirty="0"/>
        </a:p>
      </dsp:txBody>
      <dsp:txXfrm>
        <a:off x="3432" y="129725"/>
        <a:ext cx="2722804" cy="1633682"/>
      </dsp:txXfrm>
    </dsp:sp>
    <dsp:sp modelId="{12023A6E-87AF-4D39-B801-CF4D16CDBD0E}">
      <dsp:nvSpPr>
        <dsp:cNvPr id="0" name=""/>
        <dsp:cNvSpPr/>
      </dsp:nvSpPr>
      <dsp:spPr>
        <a:xfrm>
          <a:off x="2998516" y="129725"/>
          <a:ext cx="2722804" cy="16336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Starting point of the reward pathway. Nicotine activates </a:t>
          </a:r>
          <a:r>
            <a:rPr lang="en-GB" sz="1500" b="1" kern="1200" dirty="0"/>
            <a:t>nicotinic acetylcholine receptors</a:t>
          </a:r>
          <a:r>
            <a:rPr lang="en-GB" sz="1500" kern="1200" dirty="0"/>
            <a:t> here. This </a:t>
          </a:r>
          <a:r>
            <a:rPr lang="en-GB" sz="1500" b="1" kern="1200" dirty="0"/>
            <a:t>stimulates dopamine neurons </a:t>
          </a:r>
          <a:r>
            <a:rPr lang="en-GB" sz="1500" kern="1200" dirty="0"/>
            <a:t>(ignition switch)</a:t>
          </a:r>
          <a:endParaRPr lang="en-US" sz="1500" kern="1200" dirty="0"/>
        </a:p>
      </dsp:txBody>
      <dsp:txXfrm>
        <a:off x="2998516" y="129725"/>
        <a:ext cx="2722804" cy="1633682"/>
      </dsp:txXfrm>
    </dsp:sp>
    <dsp:sp modelId="{F5FB54F7-4533-4B99-8170-DEEB08F12C1B}">
      <dsp:nvSpPr>
        <dsp:cNvPr id="0" name=""/>
        <dsp:cNvSpPr/>
      </dsp:nvSpPr>
      <dsp:spPr>
        <a:xfrm>
          <a:off x="5993601" y="129725"/>
          <a:ext cx="2722804" cy="1633682"/>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2. nucleus accumbens</a:t>
          </a:r>
          <a:endParaRPr lang="en-US" sz="2400" kern="1200" dirty="0"/>
        </a:p>
      </dsp:txBody>
      <dsp:txXfrm>
        <a:off x="5993601" y="129725"/>
        <a:ext cx="2722804" cy="1633682"/>
      </dsp:txXfrm>
    </dsp:sp>
    <dsp:sp modelId="{92BAC239-A409-4F0B-BCD4-81DE17167B30}">
      <dsp:nvSpPr>
        <dsp:cNvPr id="0" name=""/>
        <dsp:cNvSpPr/>
      </dsp:nvSpPr>
      <dsp:spPr>
        <a:xfrm>
          <a:off x="8988685" y="129725"/>
          <a:ext cx="2722804" cy="1633682"/>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Receives dopamine from the VTA. Generates the feeling of pleasure and reinforcement (that`s good – repeat!)</a:t>
          </a:r>
          <a:endParaRPr lang="en-US" sz="1500" kern="1200"/>
        </a:p>
      </dsp:txBody>
      <dsp:txXfrm>
        <a:off x="8988685" y="129725"/>
        <a:ext cx="2722804" cy="1633682"/>
      </dsp:txXfrm>
    </dsp:sp>
    <dsp:sp modelId="{7128F7A9-55CD-405E-9CC6-8372B2ABD388}">
      <dsp:nvSpPr>
        <dsp:cNvPr id="0" name=""/>
        <dsp:cNvSpPr/>
      </dsp:nvSpPr>
      <dsp:spPr>
        <a:xfrm>
          <a:off x="3432" y="2035688"/>
          <a:ext cx="2722804" cy="1633682"/>
        </a:xfrm>
        <a:prstGeom prst="rect">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3. prefrontal cortex</a:t>
          </a:r>
          <a:endParaRPr lang="en-US" sz="2400" kern="1200" dirty="0"/>
        </a:p>
      </dsp:txBody>
      <dsp:txXfrm>
        <a:off x="3432" y="2035688"/>
        <a:ext cx="2722804" cy="1633682"/>
      </dsp:txXfrm>
    </dsp:sp>
    <dsp:sp modelId="{A6C7FEAF-9EB8-47C2-BF52-8089E37237CB}">
      <dsp:nvSpPr>
        <dsp:cNvPr id="0" name=""/>
        <dsp:cNvSpPr/>
      </dsp:nvSpPr>
      <dsp:spPr>
        <a:xfrm>
          <a:off x="2998516" y="2035688"/>
          <a:ext cx="2722804" cy="1633682"/>
        </a:xfrm>
        <a:prstGeom prst="rect">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Controls decision-making, attention and impulse control.</a:t>
          </a:r>
          <a:endParaRPr lang="en-US" sz="1800" kern="1200" dirty="0"/>
        </a:p>
      </dsp:txBody>
      <dsp:txXfrm>
        <a:off x="2998516" y="2035688"/>
        <a:ext cx="2722804" cy="1633682"/>
      </dsp:txXfrm>
    </dsp:sp>
    <dsp:sp modelId="{76EB278C-44A1-48E8-82E6-EADFF5C4A30A}">
      <dsp:nvSpPr>
        <dsp:cNvPr id="0" name=""/>
        <dsp:cNvSpPr/>
      </dsp:nvSpPr>
      <dsp:spPr>
        <a:xfrm>
          <a:off x="5993601" y="2035688"/>
          <a:ext cx="2722804" cy="1633682"/>
        </a:xfrm>
        <a:prstGeom prst="rect">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Nicotine: Improves short-term focus, but weakens long-term self-control with addiction (harder to quit).</a:t>
          </a:r>
          <a:endParaRPr lang="en-US" sz="1800" kern="1200" dirty="0"/>
        </a:p>
      </dsp:txBody>
      <dsp:txXfrm>
        <a:off x="5993601" y="2035688"/>
        <a:ext cx="2722804" cy="1633682"/>
      </dsp:txXfrm>
    </dsp:sp>
    <dsp:sp modelId="{0E4EE748-51CE-48FD-A72E-3FC02ABBC293}">
      <dsp:nvSpPr>
        <dsp:cNvPr id="0" name=""/>
        <dsp:cNvSpPr/>
      </dsp:nvSpPr>
      <dsp:spPr>
        <a:xfrm>
          <a:off x="8988685" y="2035688"/>
          <a:ext cx="2722804" cy="1633682"/>
        </a:xfrm>
        <a:prstGeom prst="rect">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4. amygdala</a:t>
          </a:r>
          <a:endParaRPr lang="en-US" sz="2400" kern="1200" dirty="0"/>
        </a:p>
      </dsp:txBody>
      <dsp:txXfrm>
        <a:off x="8988685" y="2035688"/>
        <a:ext cx="2722804" cy="1633682"/>
      </dsp:txXfrm>
    </dsp:sp>
    <dsp:sp modelId="{D9666FBD-7AFC-4075-A050-359773602079}">
      <dsp:nvSpPr>
        <dsp:cNvPr id="0" name=""/>
        <dsp:cNvSpPr/>
      </dsp:nvSpPr>
      <dsp:spPr>
        <a:xfrm>
          <a:off x="3432" y="3941651"/>
          <a:ext cx="2722804" cy="1633682"/>
        </a:xfrm>
        <a:prstGeom prst="rect">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Processes stress and emotions. Nicotine reduces anxiety temporarily which links smoking to stress relief (psychological hook).</a:t>
          </a:r>
          <a:endParaRPr lang="en-US" sz="1800" kern="1200" dirty="0"/>
        </a:p>
      </dsp:txBody>
      <dsp:txXfrm>
        <a:off x="3432" y="3941651"/>
        <a:ext cx="2722804" cy="1633682"/>
      </dsp:txXfrm>
    </dsp:sp>
    <dsp:sp modelId="{FA03CAF8-421D-4C26-9568-7748DF1E3770}">
      <dsp:nvSpPr>
        <dsp:cNvPr id="0" name=""/>
        <dsp:cNvSpPr/>
      </dsp:nvSpPr>
      <dsp:spPr>
        <a:xfrm>
          <a:off x="2998516" y="3941651"/>
          <a:ext cx="2722804" cy="1633682"/>
        </a:xfrm>
        <a:prstGeom prst="rect">
          <a:avLst/>
        </a:prstGeom>
        <a:solidFill>
          <a:schemeClr val="bg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5. hippocampus</a:t>
          </a:r>
          <a:endParaRPr lang="en-US" sz="2400" kern="1200" dirty="0"/>
        </a:p>
      </dsp:txBody>
      <dsp:txXfrm>
        <a:off x="2998516" y="3941651"/>
        <a:ext cx="2722804" cy="1633682"/>
      </dsp:txXfrm>
    </dsp:sp>
    <dsp:sp modelId="{433169F9-4071-4592-99CD-6986F2592D94}">
      <dsp:nvSpPr>
        <dsp:cNvPr id="0" name=""/>
        <dsp:cNvSpPr/>
      </dsp:nvSpPr>
      <dsp:spPr>
        <a:xfrm>
          <a:off x="5993601" y="3941651"/>
          <a:ext cx="2722804" cy="1633682"/>
        </a:xfrm>
        <a:prstGeom prst="rect">
          <a:avLst/>
        </a:prstGeom>
        <a:solidFill>
          <a:schemeClr val="bg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Involved in learning and memory. Nicotine strengthens associations: </a:t>
          </a:r>
          <a:endParaRPr lang="en-US" sz="1600" kern="1200" dirty="0"/>
        </a:p>
        <a:p>
          <a:pPr marL="171450" lvl="1" indent="-171450" algn="l" defTabSz="711200">
            <a:lnSpc>
              <a:spcPct val="90000"/>
            </a:lnSpc>
            <a:spcBef>
              <a:spcPct val="0"/>
            </a:spcBef>
            <a:spcAft>
              <a:spcPct val="15000"/>
            </a:spcAft>
            <a:buChar char="•"/>
          </a:pPr>
          <a:r>
            <a:rPr lang="en-GB" sz="1600" kern="1200" dirty="0"/>
            <a:t>Smoking + coffee </a:t>
          </a:r>
          <a:endParaRPr lang="en-US" sz="1600" kern="1200" dirty="0"/>
        </a:p>
        <a:p>
          <a:pPr marL="171450" lvl="1" indent="-171450" algn="l" defTabSz="711200">
            <a:lnSpc>
              <a:spcPct val="90000"/>
            </a:lnSpc>
            <a:spcBef>
              <a:spcPct val="0"/>
            </a:spcBef>
            <a:spcAft>
              <a:spcPct val="15000"/>
            </a:spcAft>
            <a:buChar char="•"/>
          </a:pPr>
          <a:r>
            <a:rPr lang="en-GB" sz="1600" kern="1200" dirty="0"/>
            <a:t>Smoking + social situations </a:t>
          </a:r>
          <a:endParaRPr lang="en-US" sz="1600" kern="1200" dirty="0"/>
        </a:p>
      </dsp:txBody>
      <dsp:txXfrm>
        <a:off x="5993601" y="3941651"/>
        <a:ext cx="2722804" cy="1633682"/>
      </dsp:txXfrm>
    </dsp:sp>
    <dsp:sp modelId="{FF58B422-7D8F-423D-A7A4-390671DC63AF}">
      <dsp:nvSpPr>
        <dsp:cNvPr id="0" name=""/>
        <dsp:cNvSpPr/>
      </dsp:nvSpPr>
      <dsp:spPr>
        <a:xfrm>
          <a:off x="8988685" y="3941651"/>
          <a:ext cx="2722804" cy="1633682"/>
        </a:xfrm>
        <a:prstGeom prst="rect">
          <a:avLst/>
        </a:prstGeom>
        <a:solidFill>
          <a:schemeClr val="bg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This builds powerful habits and triggers.</a:t>
          </a:r>
          <a:endParaRPr lang="en-US" sz="2000" kern="1200" dirty="0"/>
        </a:p>
      </dsp:txBody>
      <dsp:txXfrm>
        <a:off x="8988685" y="3941651"/>
        <a:ext cx="2722804" cy="16336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72538E-F5F8-4B31-AA6E-B4BA19265F71}">
      <dsp:nvSpPr>
        <dsp:cNvPr id="0" name=""/>
        <dsp:cNvSpPr/>
      </dsp:nvSpPr>
      <dsp:spPr>
        <a:xfrm>
          <a:off x="3159144" y="3571805"/>
          <a:ext cx="631150" cy="1356973"/>
        </a:xfrm>
        <a:custGeom>
          <a:avLst/>
          <a:gdLst/>
          <a:ahLst/>
          <a:cxnLst/>
          <a:rect l="0" t="0" r="0" b="0"/>
          <a:pathLst>
            <a:path>
              <a:moveTo>
                <a:pt x="0" y="0"/>
              </a:moveTo>
              <a:lnTo>
                <a:pt x="315575" y="0"/>
              </a:lnTo>
              <a:lnTo>
                <a:pt x="315575" y="1356973"/>
              </a:lnTo>
              <a:lnTo>
                <a:pt x="631150" y="135697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9EB222E-5BD3-45BA-9890-6BF693365661}">
      <dsp:nvSpPr>
        <dsp:cNvPr id="0" name=""/>
        <dsp:cNvSpPr/>
      </dsp:nvSpPr>
      <dsp:spPr>
        <a:xfrm>
          <a:off x="3159144" y="3526085"/>
          <a:ext cx="631150" cy="91440"/>
        </a:xfrm>
        <a:custGeom>
          <a:avLst/>
          <a:gdLst/>
          <a:ahLst/>
          <a:cxnLst/>
          <a:rect l="0" t="0" r="0" b="0"/>
          <a:pathLst>
            <a:path>
              <a:moveTo>
                <a:pt x="0" y="45720"/>
              </a:moveTo>
              <a:lnTo>
                <a:pt x="631150" y="4572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25D9F5-E0FB-4591-B5CA-160E37AC4DE4}">
      <dsp:nvSpPr>
        <dsp:cNvPr id="0" name=""/>
        <dsp:cNvSpPr/>
      </dsp:nvSpPr>
      <dsp:spPr>
        <a:xfrm>
          <a:off x="3159144" y="2214831"/>
          <a:ext cx="631150" cy="1356973"/>
        </a:xfrm>
        <a:custGeom>
          <a:avLst/>
          <a:gdLst/>
          <a:ahLst/>
          <a:cxnLst/>
          <a:rect l="0" t="0" r="0" b="0"/>
          <a:pathLst>
            <a:path>
              <a:moveTo>
                <a:pt x="0" y="1356973"/>
              </a:moveTo>
              <a:lnTo>
                <a:pt x="315575" y="1356973"/>
              </a:lnTo>
              <a:lnTo>
                <a:pt x="315575" y="0"/>
              </a:lnTo>
              <a:lnTo>
                <a:pt x="631150"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134581-1566-495D-91F8-8CF411050AF0}">
      <dsp:nvSpPr>
        <dsp:cNvPr id="0" name=""/>
        <dsp:cNvSpPr/>
      </dsp:nvSpPr>
      <dsp:spPr>
        <a:xfrm>
          <a:off x="3393" y="376606"/>
          <a:ext cx="3155751" cy="962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Nicotine activates the </a:t>
          </a:r>
          <a:r>
            <a:rPr lang="en-GB" sz="2100" b="1" kern="1200"/>
            <a:t>mesolimbic pathway</a:t>
          </a:r>
          <a:r>
            <a:rPr lang="en-GB" sz="2100" kern="1200"/>
            <a:t>:</a:t>
          </a:r>
          <a:endParaRPr lang="en-US" sz="2100" kern="1200"/>
        </a:p>
      </dsp:txBody>
      <dsp:txXfrm>
        <a:off x="3393" y="376606"/>
        <a:ext cx="3155751" cy="962504"/>
      </dsp:txXfrm>
    </dsp:sp>
    <dsp:sp modelId="{B570E3B5-07A7-453B-B0F9-C48AE6A226BA}">
      <dsp:nvSpPr>
        <dsp:cNvPr id="0" name=""/>
        <dsp:cNvSpPr/>
      </dsp:nvSpPr>
      <dsp:spPr>
        <a:xfrm>
          <a:off x="3393" y="1733579"/>
          <a:ext cx="3155751" cy="962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b="1" kern="1200"/>
            <a:t>VTA → Nucleus accumbens → Prefrontal cortex</a:t>
          </a:r>
          <a:endParaRPr lang="en-US" sz="2100" kern="1200"/>
        </a:p>
      </dsp:txBody>
      <dsp:txXfrm>
        <a:off x="3393" y="1733579"/>
        <a:ext cx="3155751" cy="962504"/>
      </dsp:txXfrm>
    </dsp:sp>
    <dsp:sp modelId="{BBE73A42-F004-45CC-AB1E-C9F51FDFF09C}">
      <dsp:nvSpPr>
        <dsp:cNvPr id="0" name=""/>
        <dsp:cNvSpPr/>
      </dsp:nvSpPr>
      <dsp:spPr>
        <a:xfrm>
          <a:off x="3393" y="3090552"/>
          <a:ext cx="3155751" cy="962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This loop drives:</a:t>
          </a:r>
          <a:endParaRPr lang="en-US" sz="2100" kern="1200"/>
        </a:p>
      </dsp:txBody>
      <dsp:txXfrm>
        <a:off x="3393" y="3090552"/>
        <a:ext cx="3155751" cy="962504"/>
      </dsp:txXfrm>
    </dsp:sp>
    <dsp:sp modelId="{08E33277-4449-4689-BCE9-31AF686A8C5E}">
      <dsp:nvSpPr>
        <dsp:cNvPr id="0" name=""/>
        <dsp:cNvSpPr/>
      </dsp:nvSpPr>
      <dsp:spPr>
        <a:xfrm>
          <a:off x="3790295" y="1733579"/>
          <a:ext cx="3155751" cy="9625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Reward </a:t>
          </a:r>
          <a:endParaRPr lang="en-US" sz="2100" kern="1200"/>
        </a:p>
      </dsp:txBody>
      <dsp:txXfrm>
        <a:off x="3790295" y="1733579"/>
        <a:ext cx="3155751" cy="962504"/>
      </dsp:txXfrm>
    </dsp:sp>
    <dsp:sp modelId="{EA9F0D75-BD8C-4B42-A921-E5F638598074}">
      <dsp:nvSpPr>
        <dsp:cNvPr id="0" name=""/>
        <dsp:cNvSpPr/>
      </dsp:nvSpPr>
      <dsp:spPr>
        <a:xfrm>
          <a:off x="3790295" y="3090552"/>
          <a:ext cx="3155751" cy="9625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Motivation </a:t>
          </a:r>
          <a:endParaRPr lang="en-US" sz="2100" kern="1200"/>
        </a:p>
      </dsp:txBody>
      <dsp:txXfrm>
        <a:off x="3790295" y="3090552"/>
        <a:ext cx="3155751" cy="962504"/>
      </dsp:txXfrm>
    </dsp:sp>
    <dsp:sp modelId="{FC5BD2E2-AF05-4187-A12F-C8427A9DC3F9}">
      <dsp:nvSpPr>
        <dsp:cNvPr id="0" name=""/>
        <dsp:cNvSpPr/>
      </dsp:nvSpPr>
      <dsp:spPr>
        <a:xfrm>
          <a:off x="3790295" y="4447526"/>
          <a:ext cx="3155751" cy="9625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Compulsive use</a:t>
          </a:r>
          <a:endParaRPr lang="en-US" sz="2100" kern="1200"/>
        </a:p>
      </dsp:txBody>
      <dsp:txXfrm>
        <a:off x="3790295" y="4447526"/>
        <a:ext cx="3155751" cy="9625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C6133-DE21-4EFC-BA8E-1C3C99DA538C}">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6391B3D0-D5FF-4560-A5CB-40CF499D7E34}">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0EE5AE-C58C-4901-86F2-1182DCBCA620}">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Nicotine is uniquely addictive because:</a:t>
          </a:r>
          <a:endParaRPr lang="en-US" sz="1900" kern="1200"/>
        </a:p>
      </dsp:txBody>
      <dsp:txXfrm>
        <a:off x="1112187" y="4520"/>
        <a:ext cx="5837252" cy="962932"/>
      </dsp:txXfrm>
    </dsp:sp>
    <dsp:sp modelId="{CCE9A6E2-C69D-47D7-8541-F264D003EA0D}">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8DBF238E-7FAA-4025-841C-9790D8935B27}">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B43F5C-6CE2-4CFC-8B13-0B37EE355D3D}">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dirty="0"/>
            <a:t>It acts </a:t>
          </a:r>
          <a:r>
            <a:rPr lang="en-GB" sz="1900" b="1" kern="1200" dirty="0"/>
            <a:t>directly</a:t>
          </a:r>
          <a:r>
            <a:rPr lang="en-GB" sz="1900" kern="1200" dirty="0"/>
            <a:t> on brain receptors </a:t>
          </a:r>
          <a:endParaRPr lang="en-US" sz="1900" kern="1200" dirty="0"/>
        </a:p>
      </dsp:txBody>
      <dsp:txXfrm>
        <a:off x="1112187" y="1208186"/>
        <a:ext cx="5837252" cy="962932"/>
      </dsp:txXfrm>
    </dsp:sp>
    <dsp:sp modelId="{C808EA9F-C129-4542-BBEE-2E0DEAD5D29A}">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C07ECB1B-BB7E-4E2E-876C-E95D592BBF4E}">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5DFC09-F699-4026-BD73-40B85B50EC03}">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dirty="0"/>
            <a:t>It’s delivered </a:t>
          </a:r>
          <a:r>
            <a:rPr lang="en-GB" sz="1900" b="1" kern="1200" dirty="0"/>
            <a:t>very quickly</a:t>
          </a:r>
          <a:r>
            <a:rPr lang="en-GB" sz="1900" kern="1200" dirty="0"/>
            <a:t> </a:t>
          </a:r>
          <a:endParaRPr lang="en-US" sz="1900" kern="1200" dirty="0"/>
        </a:p>
      </dsp:txBody>
      <dsp:txXfrm>
        <a:off x="1112187" y="2411852"/>
        <a:ext cx="5837252" cy="962932"/>
      </dsp:txXfrm>
    </dsp:sp>
    <dsp:sp modelId="{975F11E1-C634-458F-B5F4-2B0F5F98B174}">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1C81255F-8646-44F5-8C09-EC8BC65BBBAA}">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B1E1D4-C517-41D4-A262-C4CC14B9446F}">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It’s used </a:t>
          </a:r>
          <a:r>
            <a:rPr lang="en-GB" sz="1900" b="1" kern="1200"/>
            <a:t>repeatedly throughout the day</a:t>
          </a:r>
          <a:r>
            <a:rPr lang="en-GB" sz="1900" kern="1200"/>
            <a:t> </a:t>
          </a:r>
          <a:endParaRPr lang="en-US" sz="1900" kern="1200"/>
        </a:p>
      </dsp:txBody>
      <dsp:txXfrm>
        <a:off x="1112187" y="3615518"/>
        <a:ext cx="5837252" cy="962932"/>
      </dsp:txXfrm>
    </dsp:sp>
    <dsp:sp modelId="{FA491DEE-BDB4-4644-91E1-832296987418}">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B7084D3B-4D5A-4FCD-8034-4297FCA45CDE}">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D3D2F9-AF93-4265-9522-5899DFB88990}">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It rewires </a:t>
          </a:r>
          <a:r>
            <a:rPr lang="en-GB" sz="1900" b="1" kern="1200"/>
            <a:t>reward + memory + habit systems together</a:t>
          </a:r>
          <a:endParaRPr lang="en-US" sz="1900" kern="1200"/>
        </a:p>
      </dsp:txBody>
      <dsp:txXfrm>
        <a:off x="1112187" y="4819184"/>
        <a:ext cx="5837252" cy="9629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04215-6BC7-4666-BB2B-1C3D9FB40B9D}">
      <dsp:nvSpPr>
        <dsp:cNvPr id="0" name=""/>
        <dsp:cNvSpPr/>
      </dsp:nvSpPr>
      <dsp:spPr>
        <a:xfrm>
          <a:off x="0" y="638"/>
          <a:ext cx="1125109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596EC1-FF34-4E55-A6A1-4121523344D4}">
      <dsp:nvSpPr>
        <dsp:cNvPr id="0" name=""/>
        <dsp:cNvSpPr/>
      </dsp:nvSpPr>
      <dsp:spPr>
        <a:xfrm>
          <a:off x="0" y="638"/>
          <a:ext cx="11251095" cy="747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Vaping affects the brain mainly through </a:t>
          </a:r>
          <a:r>
            <a:rPr lang="en-GB" sz="1600" b="1" kern="1200" dirty="0"/>
            <a:t>nicotine</a:t>
          </a:r>
          <a:r>
            <a:rPr lang="en-GB" sz="1600" kern="1200" dirty="0"/>
            <a:t>, but also through how it’s delivered (often in high, fast doses). The core brain effects are very similar to smoking—sometimes even stronger, depending on the device and usage.</a:t>
          </a:r>
          <a:endParaRPr lang="en-US" sz="1600" kern="1200" dirty="0"/>
        </a:p>
      </dsp:txBody>
      <dsp:txXfrm>
        <a:off x="0" y="638"/>
        <a:ext cx="11251095" cy="747618"/>
      </dsp:txXfrm>
    </dsp:sp>
    <dsp:sp modelId="{AEBDDED3-C62C-4873-9A51-76C73553D1FE}">
      <dsp:nvSpPr>
        <dsp:cNvPr id="0" name=""/>
        <dsp:cNvSpPr/>
      </dsp:nvSpPr>
      <dsp:spPr>
        <a:xfrm>
          <a:off x="0" y="748257"/>
          <a:ext cx="1125109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47DDA-9F63-4F5D-99C5-E4866CC27CD4}">
      <dsp:nvSpPr>
        <dsp:cNvPr id="0" name=""/>
        <dsp:cNvSpPr/>
      </dsp:nvSpPr>
      <dsp:spPr>
        <a:xfrm>
          <a:off x="0" y="748257"/>
          <a:ext cx="11251095" cy="747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1. Nicotine delivery to the brain</a:t>
          </a:r>
          <a:endParaRPr lang="en-US" sz="2000" kern="1200" dirty="0"/>
        </a:p>
      </dsp:txBody>
      <dsp:txXfrm>
        <a:off x="0" y="748257"/>
        <a:ext cx="11251095" cy="747618"/>
      </dsp:txXfrm>
    </dsp:sp>
    <dsp:sp modelId="{0AFFE73A-A710-4640-967E-B0640C6969ED}">
      <dsp:nvSpPr>
        <dsp:cNvPr id="0" name=""/>
        <dsp:cNvSpPr/>
      </dsp:nvSpPr>
      <dsp:spPr>
        <a:xfrm>
          <a:off x="0" y="1495876"/>
          <a:ext cx="1125109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F43494-BC7D-4E67-9B28-0E9E1A5BE182}">
      <dsp:nvSpPr>
        <dsp:cNvPr id="0" name=""/>
        <dsp:cNvSpPr/>
      </dsp:nvSpPr>
      <dsp:spPr>
        <a:xfrm>
          <a:off x="0" y="1495876"/>
          <a:ext cx="11251095" cy="747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Most vapes contain nicotine, which:</a:t>
          </a:r>
          <a:endParaRPr lang="en-US" sz="2000" kern="1200" dirty="0"/>
        </a:p>
      </dsp:txBody>
      <dsp:txXfrm>
        <a:off x="0" y="1495876"/>
        <a:ext cx="11251095" cy="747618"/>
      </dsp:txXfrm>
    </dsp:sp>
    <dsp:sp modelId="{06A688C4-8C83-49A2-963F-80B3EE9C50F4}">
      <dsp:nvSpPr>
        <dsp:cNvPr id="0" name=""/>
        <dsp:cNvSpPr/>
      </dsp:nvSpPr>
      <dsp:spPr>
        <a:xfrm>
          <a:off x="0" y="2243494"/>
          <a:ext cx="1125109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CB451B-D0F5-4372-B5A6-1E1AC84DB20B}">
      <dsp:nvSpPr>
        <dsp:cNvPr id="0" name=""/>
        <dsp:cNvSpPr/>
      </dsp:nvSpPr>
      <dsp:spPr>
        <a:xfrm>
          <a:off x="0" y="2243494"/>
          <a:ext cx="11251095" cy="747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Is absorbed through the lungs </a:t>
          </a:r>
          <a:endParaRPr lang="en-US" sz="2000" kern="1200" dirty="0"/>
        </a:p>
      </dsp:txBody>
      <dsp:txXfrm>
        <a:off x="0" y="2243494"/>
        <a:ext cx="11251095" cy="747618"/>
      </dsp:txXfrm>
    </dsp:sp>
    <dsp:sp modelId="{E05CFB60-2D71-4EE8-BAAD-2F71C79912A0}">
      <dsp:nvSpPr>
        <dsp:cNvPr id="0" name=""/>
        <dsp:cNvSpPr/>
      </dsp:nvSpPr>
      <dsp:spPr>
        <a:xfrm>
          <a:off x="0" y="2991113"/>
          <a:ext cx="1125109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6E0A9-807C-4CA2-9D7D-D9C3C54439A3}">
      <dsp:nvSpPr>
        <dsp:cNvPr id="0" name=""/>
        <dsp:cNvSpPr/>
      </dsp:nvSpPr>
      <dsp:spPr>
        <a:xfrm>
          <a:off x="0" y="2991113"/>
          <a:ext cx="11251095" cy="747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Reaches the brain in seconds </a:t>
          </a:r>
          <a:endParaRPr lang="en-US" sz="2000" kern="1200" dirty="0"/>
        </a:p>
      </dsp:txBody>
      <dsp:txXfrm>
        <a:off x="0" y="2991113"/>
        <a:ext cx="11251095" cy="747618"/>
      </dsp:txXfrm>
    </dsp:sp>
    <dsp:sp modelId="{6E440387-61D4-40A0-9657-C5AFC144B5DA}">
      <dsp:nvSpPr>
        <dsp:cNvPr id="0" name=""/>
        <dsp:cNvSpPr/>
      </dsp:nvSpPr>
      <dsp:spPr>
        <a:xfrm>
          <a:off x="0" y="3738731"/>
          <a:ext cx="1125109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78FFFE-411A-4E8A-869A-49E7C47D8308}">
      <dsp:nvSpPr>
        <dsp:cNvPr id="0" name=""/>
        <dsp:cNvSpPr/>
      </dsp:nvSpPr>
      <dsp:spPr>
        <a:xfrm>
          <a:off x="0" y="3738731"/>
          <a:ext cx="11251095" cy="747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Activates </a:t>
          </a:r>
          <a:r>
            <a:rPr lang="en-GB" sz="2000" b="1" kern="1200" dirty="0"/>
            <a:t>nicotinic acetylcholine receptors</a:t>
          </a:r>
          <a:r>
            <a:rPr lang="en-GB" sz="2000" kern="1200" dirty="0"/>
            <a:t> </a:t>
          </a:r>
          <a:endParaRPr lang="en-US" sz="2000" kern="1200" dirty="0"/>
        </a:p>
      </dsp:txBody>
      <dsp:txXfrm>
        <a:off x="0" y="3738731"/>
        <a:ext cx="11251095" cy="747618"/>
      </dsp:txXfrm>
    </dsp:sp>
    <dsp:sp modelId="{6D3F243A-69B1-4FCD-ADF1-8352128C10FC}">
      <dsp:nvSpPr>
        <dsp:cNvPr id="0" name=""/>
        <dsp:cNvSpPr/>
      </dsp:nvSpPr>
      <dsp:spPr>
        <a:xfrm>
          <a:off x="0" y="4486350"/>
          <a:ext cx="1125109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0C9CF7-355B-4AEB-BB25-B9DDFC644A5F}">
      <dsp:nvSpPr>
        <dsp:cNvPr id="0" name=""/>
        <dsp:cNvSpPr/>
      </dsp:nvSpPr>
      <dsp:spPr>
        <a:xfrm>
          <a:off x="0" y="4486350"/>
          <a:ext cx="11251095" cy="747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Newer vapes (like nicotine salts) can deliver </a:t>
          </a:r>
          <a:r>
            <a:rPr lang="en-GB" sz="1800" b="1" kern="1200" dirty="0"/>
            <a:t>higher concentrations more smoothly</a:t>
          </a:r>
          <a:r>
            <a:rPr lang="en-GB" sz="1800" kern="1200" dirty="0"/>
            <a:t>, making it easier to inhale large amounts.</a:t>
          </a:r>
          <a:endParaRPr lang="en-US" sz="1800" kern="1200" dirty="0"/>
        </a:p>
      </dsp:txBody>
      <dsp:txXfrm>
        <a:off x="0" y="4486350"/>
        <a:ext cx="11251095" cy="7476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B5AC8E-970E-42E1-A6D1-6E690D98509D}">
      <dsp:nvSpPr>
        <dsp:cNvPr id="0" name=""/>
        <dsp:cNvSpPr/>
      </dsp:nvSpPr>
      <dsp:spPr>
        <a:xfrm>
          <a:off x="2238583" y="1326"/>
          <a:ext cx="2440909" cy="12204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a:t>2. Dopamine and reward</a:t>
          </a:r>
          <a:endParaRPr lang="en-US" sz="1500" kern="1200"/>
        </a:p>
      </dsp:txBody>
      <dsp:txXfrm>
        <a:off x="2274329" y="37072"/>
        <a:ext cx="2369417" cy="1148962"/>
      </dsp:txXfrm>
    </dsp:sp>
    <dsp:sp modelId="{0509751A-3351-4D78-A1BC-B972B5D03376}">
      <dsp:nvSpPr>
        <dsp:cNvPr id="0" name=""/>
        <dsp:cNvSpPr/>
      </dsp:nvSpPr>
      <dsp:spPr>
        <a:xfrm>
          <a:off x="2238583" y="1404849"/>
          <a:ext cx="2440909" cy="12204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Nicotine from vaping increases </a:t>
          </a:r>
          <a:r>
            <a:rPr lang="en-GB" sz="1500" b="1" kern="1200"/>
            <a:t>dopamine</a:t>
          </a:r>
          <a:r>
            <a:rPr lang="en-GB" sz="1500" kern="1200"/>
            <a:t> in the</a:t>
          </a:r>
          <a:br>
            <a:rPr lang="en-GB" sz="1500" kern="1200"/>
          </a:br>
          <a:r>
            <a:rPr lang="en-GB" sz="1500" b="1" kern="1200"/>
            <a:t>mesolimbic pathway</a:t>
          </a:r>
          <a:endParaRPr lang="en-US" sz="1500" kern="1200"/>
        </a:p>
      </dsp:txBody>
      <dsp:txXfrm>
        <a:off x="2274329" y="1440595"/>
        <a:ext cx="2369417" cy="1148962"/>
      </dsp:txXfrm>
    </dsp:sp>
    <dsp:sp modelId="{09FC29CA-1953-4FE9-906C-F419835C5612}">
      <dsp:nvSpPr>
        <dsp:cNvPr id="0" name=""/>
        <dsp:cNvSpPr/>
      </dsp:nvSpPr>
      <dsp:spPr>
        <a:xfrm>
          <a:off x="2238583" y="2808372"/>
          <a:ext cx="2440909" cy="12204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Effects:</a:t>
          </a:r>
          <a:endParaRPr lang="en-US" sz="1500" kern="1200"/>
        </a:p>
      </dsp:txBody>
      <dsp:txXfrm>
        <a:off x="2274329" y="2844118"/>
        <a:ext cx="2369417" cy="1148962"/>
      </dsp:txXfrm>
    </dsp:sp>
    <dsp:sp modelId="{D2EBA36B-0B1F-4C77-9394-92E948DB86E0}">
      <dsp:nvSpPr>
        <dsp:cNvPr id="0" name=""/>
        <dsp:cNvSpPr/>
      </dsp:nvSpPr>
      <dsp:spPr>
        <a:xfrm rot="18289469">
          <a:off x="4312811" y="2696623"/>
          <a:ext cx="1709726" cy="40429"/>
        </a:xfrm>
        <a:custGeom>
          <a:avLst/>
          <a:gdLst/>
          <a:ahLst/>
          <a:cxnLst/>
          <a:rect l="0" t="0" r="0" b="0"/>
          <a:pathLst>
            <a:path>
              <a:moveTo>
                <a:pt x="0" y="20214"/>
              </a:moveTo>
              <a:lnTo>
                <a:pt x="1709726" y="20214"/>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124931" y="2674095"/>
        <a:ext cx="85486" cy="85486"/>
      </dsp:txXfrm>
    </dsp:sp>
    <dsp:sp modelId="{32B2EFE2-2A7C-4428-8CBF-D4A13C098158}">
      <dsp:nvSpPr>
        <dsp:cNvPr id="0" name=""/>
        <dsp:cNvSpPr/>
      </dsp:nvSpPr>
      <dsp:spPr>
        <a:xfrm>
          <a:off x="5655856" y="1404849"/>
          <a:ext cx="2440909" cy="122045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Pleasure </a:t>
          </a:r>
          <a:endParaRPr lang="en-US" sz="1500" kern="1200"/>
        </a:p>
      </dsp:txBody>
      <dsp:txXfrm>
        <a:off x="5691602" y="1440595"/>
        <a:ext cx="2369417" cy="1148962"/>
      </dsp:txXfrm>
    </dsp:sp>
    <dsp:sp modelId="{79338ED9-93DF-4BFB-9499-2C9DA6802FC1}">
      <dsp:nvSpPr>
        <dsp:cNvPr id="0" name=""/>
        <dsp:cNvSpPr/>
      </dsp:nvSpPr>
      <dsp:spPr>
        <a:xfrm>
          <a:off x="4679493" y="3398385"/>
          <a:ext cx="976363" cy="40429"/>
        </a:xfrm>
        <a:custGeom>
          <a:avLst/>
          <a:gdLst/>
          <a:ahLst/>
          <a:cxnLst/>
          <a:rect l="0" t="0" r="0" b="0"/>
          <a:pathLst>
            <a:path>
              <a:moveTo>
                <a:pt x="0" y="20214"/>
              </a:moveTo>
              <a:lnTo>
                <a:pt x="976363" y="20214"/>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43265" y="3394190"/>
        <a:ext cx="48818" cy="48818"/>
      </dsp:txXfrm>
    </dsp:sp>
    <dsp:sp modelId="{E6500D97-C26B-467F-B33D-2B50F22E71F3}">
      <dsp:nvSpPr>
        <dsp:cNvPr id="0" name=""/>
        <dsp:cNvSpPr/>
      </dsp:nvSpPr>
      <dsp:spPr>
        <a:xfrm>
          <a:off x="5655856" y="2808372"/>
          <a:ext cx="2440909" cy="122045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Stress relief (short-term) </a:t>
          </a:r>
          <a:endParaRPr lang="en-US" sz="1500" kern="1200"/>
        </a:p>
      </dsp:txBody>
      <dsp:txXfrm>
        <a:off x="5691602" y="2844118"/>
        <a:ext cx="2369417" cy="1148962"/>
      </dsp:txXfrm>
    </dsp:sp>
    <dsp:sp modelId="{A05C6A34-E7EA-48B6-9B2E-86B93B71EDA7}">
      <dsp:nvSpPr>
        <dsp:cNvPr id="0" name=""/>
        <dsp:cNvSpPr/>
      </dsp:nvSpPr>
      <dsp:spPr>
        <a:xfrm rot="3310531">
          <a:off x="4312811" y="4100146"/>
          <a:ext cx="1709726" cy="40429"/>
        </a:xfrm>
        <a:custGeom>
          <a:avLst/>
          <a:gdLst/>
          <a:ahLst/>
          <a:cxnLst/>
          <a:rect l="0" t="0" r="0" b="0"/>
          <a:pathLst>
            <a:path>
              <a:moveTo>
                <a:pt x="0" y="20214"/>
              </a:moveTo>
              <a:lnTo>
                <a:pt x="1709726" y="20214"/>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124931" y="4077618"/>
        <a:ext cx="85486" cy="85486"/>
      </dsp:txXfrm>
    </dsp:sp>
    <dsp:sp modelId="{5A3F036F-DC8F-44CC-B732-ED372D415E44}">
      <dsp:nvSpPr>
        <dsp:cNvPr id="0" name=""/>
        <dsp:cNvSpPr/>
      </dsp:nvSpPr>
      <dsp:spPr>
        <a:xfrm>
          <a:off x="5655856" y="4211895"/>
          <a:ext cx="2440909" cy="122045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Reinforcement (“keep doing this”) </a:t>
          </a:r>
          <a:endParaRPr lang="en-US" sz="1500" kern="1200"/>
        </a:p>
      </dsp:txBody>
      <dsp:txXfrm>
        <a:off x="5691602" y="4247641"/>
        <a:ext cx="2369417" cy="1148962"/>
      </dsp:txXfrm>
    </dsp:sp>
    <dsp:sp modelId="{B83F940E-8B92-41A4-BED8-382C64628625}">
      <dsp:nvSpPr>
        <dsp:cNvPr id="0" name=""/>
        <dsp:cNvSpPr/>
      </dsp:nvSpPr>
      <dsp:spPr>
        <a:xfrm>
          <a:off x="2238583" y="4211895"/>
          <a:ext cx="2440909" cy="12204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Because vaping can be done continuously, it may lead to </a:t>
          </a:r>
          <a:r>
            <a:rPr lang="en-GB" sz="1500" b="1" kern="1200"/>
            <a:t>more frequent dopamine stimulation</a:t>
          </a:r>
          <a:r>
            <a:rPr lang="en-GB" sz="1500" kern="1200"/>
            <a:t> than cigarettes.</a:t>
          </a:r>
          <a:endParaRPr lang="en-US" sz="1500" kern="1200"/>
        </a:p>
      </dsp:txBody>
      <dsp:txXfrm>
        <a:off x="2274329" y="4247641"/>
        <a:ext cx="2369417" cy="114896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F54F9-32E9-4FD4-9337-8992C15ED4DB}">
      <dsp:nvSpPr>
        <dsp:cNvPr id="0" name=""/>
        <dsp:cNvSpPr/>
      </dsp:nvSpPr>
      <dsp:spPr>
        <a:xfrm>
          <a:off x="0" y="43380"/>
          <a:ext cx="10653577" cy="1025578"/>
        </a:xfrm>
        <a:prstGeom prst="round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Traditional cigarettes burn tobacco, which creates thousands of toxic chemicals.  Smoking exposes you to:</a:t>
          </a:r>
          <a:endParaRPr lang="en-US" sz="2500" kern="1200" dirty="0"/>
        </a:p>
      </dsp:txBody>
      <dsp:txXfrm>
        <a:off x="50065" y="93445"/>
        <a:ext cx="10553447" cy="925448"/>
      </dsp:txXfrm>
    </dsp:sp>
    <dsp:sp modelId="{DCE6BD76-86CF-42B9-AEAC-6FCC3605C076}">
      <dsp:nvSpPr>
        <dsp:cNvPr id="0" name=""/>
        <dsp:cNvSpPr/>
      </dsp:nvSpPr>
      <dsp:spPr>
        <a:xfrm>
          <a:off x="0" y="1068958"/>
          <a:ext cx="10653577"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825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Tar (damages lungs) </a:t>
          </a:r>
          <a:endParaRPr lang="en-US" sz="2000" kern="1200"/>
        </a:p>
        <a:p>
          <a:pPr marL="228600" lvl="1" indent="-228600" algn="l" defTabSz="889000">
            <a:lnSpc>
              <a:spcPct val="90000"/>
            </a:lnSpc>
            <a:spcBef>
              <a:spcPct val="0"/>
            </a:spcBef>
            <a:spcAft>
              <a:spcPct val="20000"/>
            </a:spcAft>
            <a:buChar char="•"/>
          </a:pPr>
          <a:r>
            <a:rPr lang="en-GB" sz="2000" kern="1200"/>
            <a:t>Carbon monoxide (reduces oxygen in blood) </a:t>
          </a:r>
          <a:endParaRPr lang="en-US" sz="2000" kern="1200"/>
        </a:p>
        <a:p>
          <a:pPr marL="228600" lvl="1" indent="-228600" algn="l" defTabSz="889000">
            <a:lnSpc>
              <a:spcPct val="90000"/>
            </a:lnSpc>
            <a:spcBef>
              <a:spcPct val="0"/>
            </a:spcBef>
            <a:spcAft>
              <a:spcPct val="20000"/>
            </a:spcAft>
            <a:buChar char="•"/>
          </a:pPr>
          <a:r>
            <a:rPr lang="en-GB" sz="2000" kern="1200"/>
            <a:t>Dozens of cancer-causing substances </a:t>
          </a:r>
          <a:endParaRPr lang="en-US" sz="2000" kern="1200"/>
        </a:p>
      </dsp:txBody>
      <dsp:txXfrm>
        <a:off x="0" y="1068958"/>
        <a:ext cx="10653577" cy="1035000"/>
      </dsp:txXfrm>
    </dsp:sp>
    <dsp:sp modelId="{0E738E9B-CDCE-45BB-9621-8F9E2AC943DD}">
      <dsp:nvSpPr>
        <dsp:cNvPr id="0" name=""/>
        <dsp:cNvSpPr/>
      </dsp:nvSpPr>
      <dsp:spPr>
        <a:xfrm>
          <a:off x="0" y="2103958"/>
          <a:ext cx="10653577" cy="10255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Vaping does </a:t>
          </a:r>
          <a:r>
            <a:rPr lang="en-GB" sz="2500" b="1" kern="1200"/>
            <a:t>not burn tobacco</a:t>
          </a:r>
          <a:r>
            <a:rPr lang="en-GB" sz="2500" kern="1200"/>
            <a:t> </a:t>
          </a:r>
          <a:endParaRPr lang="en-US" sz="2500" kern="1200"/>
        </a:p>
      </dsp:txBody>
      <dsp:txXfrm>
        <a:off x="50065" y="2154023"/>
        <a:ext cx="10553447" cy="925448"/>
      </dsp:txXfrm>
    </dsp:sp>
    <dsp:sp modelId="{44DA6F0A-7B7C-4FF0-A215-BC2A03FDECBD}">
      <dsp:nvSpPr>
        <dsp:cNvPr id="0" name=""/>
        <dsp:cNvSpPr/>
      </dsp:nvSpPr>
      <dsp:spPr>
        <a:xfrm>
          <a:off x="0" y="3129536"/>
          <a:ext cx="10653577" cy="69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825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Produces an aerosol instead of smoke </a:t>
          </a:r>
          <a:endParaRPr lang="en-US" sz="2000" kern="1200"/>
        </a:p>
        <a:p>
          <a:pPr marL="228600" lvl="1" indent="-228600" algn="l" defTabSz="889000">
            <a:lnSpc>
              <a:spcPct val="90000"/>
            </a:lnSpc>
            <a:spcBef>
              <a:spcPct val="0"/>
            </a:spcBef>
            <a:spcAft>
              <a:spcPct val="20000"/>
            </a:spcAft>
            <a:buChar char="•"/>
          </a:pPr>
          <a:r>
            <a:rPr lang="en-GB" sz="2000" kern="1200"/>
            <a:t>Typically has </a:t>
          </a:r>
          <a:r>
            <a:rPr lang="en-GB" sz="2000" b="1" kern="1200"/>
            <a:t>fewer toxic chemicals</a:t>
          </a:r>
          <a:r>
            <a:rPr lang="en-GB" sz="2000" kern="1200"/>
            <a:t> </a:t>
          </a:r>
          <a:endParaRPr lang="en-US" sz="2000" kern="1200"/>
        </a:p>
      </dsp:txBody>
      <dsp:txXfrm>
        <a:off x="0" y="3129536"/>
        <a:ext cx="10653577" cy="698625"/>
      </dsp:txXfrm>
    </dsp:sp>
    <dsp:sp modelId="{F3AD093D-A306-4C8E-9453-568BD70C43B8}">
      <dsp:nvSpPr>
        <dsp:cNvPr id="0" name=""/>
        <dsp:cNvSpPr/>
      </dsp:nvSpPr>
      <dsp:spPr>
        <a:xfrm>
          <a:off x="0" y="3828161"/>
          <a:ext cx="10653577" cy="1025578"/>
        </a:xfrm>
        <a:prstGeom prst="round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solidFill>
                <a:srgbClr val="002060"/>
              </a:solidFill>
            </a:rPr>
            <a:t>That’s why many health bodies (like NHS) say vaping is </a:t>
          </a:r>
          <a:r>
            <a:rPr lang="en-GB" sz="2500" i="1" kern="1200" dirty="0">
              <a:solidFill>
                <a:srgbClr val="C00000"/>
              </a:solidFill>
            </a:rPr>
            <a:t>less harmful than smoking. BUT</a:t>
          </a:r>
          <a:endParaRPr lang="en-US" sz="2500" kern="1200" dirty="0">
            <a:solidFill>
              <a:srgbClr val="C00000"/>
            </a:solidFill>
          </a:endParaRPr>
        </a:p>
      </dsp:txBody>
      <dsp:txXfrm>
        <a:off x="50065" y="3878226"/>
        <a:ext cx="10553447" cy="92544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B2C6A-5CBF-4CC8-92B1-E21A9BFD806C}">
      <dsp:nvSpPr>
        <dsp:cNvPr id="0" name=""/>
        <dsp:cNvSpPr/>
      </dsp:nvSpPr>
      <dsp:spPr>
        <a:xfrm>
          <a:off x="0" y="2542"/>
          <a:ext cx="3034217" cy="111183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Brain effects</a:t>
          </a:r>
          <a:endParaRPr lang="en-US" sz="2000" kern="1200"/>
        </a:p>
      </dsp:txBody>
      <dsp:txXfrm>
        <a:off x="54275" y="56817"/>
        <a:ext cx="2925667" cy="1003286"/>
      </dsp:txXfrm>
    </dsp:sp>
    <dsp:sp modelId="{C50E481B-A79D-4EEB-901F-7A906DC7896C}">
      <dsp:nvSpPr>
        <dsp:cNvPr id="0" name=""/>
        <dsp:cNvSpPr/>
      </dsp:nvSpPr>
      <dsp:spPr>
        <a:xfrm rot="5400000">
          <a:off x="5286565" y="-971192"/>
          <a:ext cx="889469" cy="5394165"/>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171450" lvl="1" indent="-171450" algn="l" defTabSz="711200">
            <a:lnSpc>
              <a:spcPct val="90000"/>
            </a:lnSpc>
            <a:spcBef>
              <a:spcPct val="0"/>
            </a:spcBef>
            <a:spcAft>
              <a:spcPct val="15000"/>
            </a:spcAft>
            <a:buChar char="•"/>
          </a:pPr>
          <a:r>
            <a:rPr lang="en-GB" sz="1600" b="1" kern="1200" dirty="0"/>
            <a:t>dopamine</a:t>
          </a:r>
          <a:r>
            <a:rPr lang="en-GB" sz="1600" kern="1200" dirty="0"/>
            <a:t> (addiction) </a:t>
          </a:r>
          <a:endParaRPr lang="en-US" sz="1600" kern="1200" dirty="0"/>
        </a:p>
        <a:p>
          <a:pPr marL="171450" lvl="1" indent="-171450" algn="l" defTabSz="711200">
            <a:lnSpc>
              <a:spcPct val="90000"/>
            </a:lnSpc>
            <a:spcBef>
              <a:spcPct val="0"/>
            </a:spcBef>
            <a:spcAft>
              <a:spcPct val="15000"/>
            </a:spcAft>
            <a:buChar char="•"/>
          </a:pPr>
          <a:r>
            <a:rPr lang="en-GB" sz="1600" b="1" kern="1200" dirty="0"/>
            <a:t>prefrontal cortex</a:t>
          </a:r>
          <a:r>
            <a:rPr lang="en-GB" sz="1600" kern="1200" dirty="0"/>
            <a:t> (self-control, especially in young people) </a:t>
          </a:r>
          <a:endParaRPr lang="en-US" sz="1600" kern="1200" dirty="0"/>
        </a:p>
      </dsp:txBody>
      <dsp:txXfrm rot="-5400000">
        <a:off x="3034217" y="1324576"/>
        <a:ext cx="5350745" cy="802629"/>
      </dsp:txXfrm>
    </dsp:sp>
    <dsp:sp modelId="{7AF54FF0-EAD5-4508-BB84-027721E8BDF8}">
      <dsp:nvSpPr>
        <dsp:cNvPr id="0" name=""/>
        <dsp:cNvSpPr/>
      </dsp:nvSpPr>
      <dsp:spPr>
        <a:xfrm>
          <a:off x="0" y="1169971"/>
          <a:ext cx="3034217" cy="1111836"/>
        </a:xfrm>
        <a:prstGeom prst="roundRect">
          <a:avLst/>
        </a:prstGeom>
        <a:solidFill>
          <a:schemeClr val="accent5">
            <a:hueOff val="2278582"/>
            <a:satOff val="-102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Still delivers </a:t>
          </a:r>
          <a:r>
            <a:rPr lang="en-GB" sz="2000" b="1" kern="1200"/>
            <a:t>nicotine</a:t>
          </a:r>
          <a:r>
            <a:rPr lang="en-GB" sz="2000" kern="1200"/>
            <a:t>, which affects: </a:t>
          </a:r>
          <a:endParaRPr lang="en-US" sz="2000" kern="1200"/>
        </a:p>
      </dsp:txBody>
      <dsp:txXfrm>
        <a:off x="54275" y="1224246"/>
        <a:ext cx="2925667" cy="1003286"/>
      </dsp:txXfrm>
    </dsp:sp>
    <dsp:sp modelId="{82CD5F56-C051-4428-AE1C-3CCD89972666}">
      <dsp:nvSpPr>
        <dsp:cNvPr id="0" name=""/>
        <dsp:cNvSpPr/>
      </dsp:nvSpPr>
      <dsp:spPr>
        <a:xfrm>
          <a:off x="0" y="2337400"/>
          <a:ext cx="3034217" cy="1111836"/>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Can lead to </a:t>
          </a:r>
          <a:r>
            <a:rPr lang="en-GB" sz="2000" b="1" kern="1200"/>
            <a:t>strong addiction</a:t>
          </a:r>
          <a:r>
            <a:rPr lang="en-GB" sz="2000" kern="1200"/>
            <a:t>, sometimes faster than cigarettes</a:t>
          </a:r>
          <a:endParaRPr lang="en-US" sz="2000" kern="1200"/>
        </a:p>
      </dsp:txBody>
      <dsp:txXfrm>
        <a:off x="54275" y="2391675"/>
        <a:ext cx="2925667" cy="1003286"/>
      </dsp:txXfrm>
    </dsp:sp>
    <dsp:sp modelId="{6E20BBF4-5F1F-4A35-ABE5-9FE60B2E07F2}">
      <dsp:nvSpPr>
        <dsp:cNvPr id="0" name=""/>
        <dsp:cNvSpPr/>
      </dsp:nvSpPr>
      <dsp:spPr>
        <a:xfrm rot="5400000">
          <a:off x="5286565" y="1363664"/>
          <a:ext cx="889469" cy="5394165"/>
        </a:xfrm>
        <a:prstGeom prst="round2SameRect">
          <a:avLst/>
        </a:prstGeom>
        <a:solidFill>
          <a:schemeClr val="accent5">
            <a:tint val="40000"/>
            <a:alpha val="90000"/>
            <a:hueOff val="4452590"/>
            <a:satOff val="-4122"/>
            <a:lumOff val="-594"/>
            <a:alphaOff val="0"/>
          </a:schemeClr>
        </a:solidFill>
        <a:ln w="12700" cap="flat" cmpd="sng" algn="ctr">
          <a:solidFill>
            <a:schemeClr val="accent5">
              <a:tint val="40000"/>
              <a:alpha val="90000"/>
              <a:hueOff val="4452590"/>
              <a:satOff val="-4122"/>
              <a:lumOff val="-59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Vaping can:</a:t>
          </a:r>
          <a:endParaRPr lang="en-US" sz="1400" kern="1200" dirty="0"/>
        </a:p>
        <a:p>
          <a:pPr marL="114300" lvl="1" indent="-114300" algn="l" defTabSz="622300">
            <a:lnSpc>
              <a:spcPct val="90000"/>
            </a:lnSpc>
            <a:spcBef>
              <a:spcPct val="0"/>
            </a:spcBef>
            <a:spcAft>
              <a:spcPct val="15000"/>
            </a:spcAft>
            <a:buChar char="•"/>
          </a:pPr>
          <a:r>
            <a:rPr lang="en-GB" sz="1400" kern="1200" dirty="0"/>
            <a:t>Irritate airways </a:t>
          </a:r>
          <a:endParaRPr lang="en-US" sz="1400" kern="1200" dirty="0"/>
        </a:p>
        <a:p>
          <a:pPr marL="114300" lvl="1" indent="-114300" algn="l" defTabSz="622300">
            <a:lnSpc>
              <a:spcPct val="90000"/>
            </a:lnSpc>
            <a:spcBef>
              <a:spcPct val="0"/>
            </a:spcBef>
            <a:spcAft>
              <a:spcPct val="15000"/>
            </a:spcAft>
            <a:buChar char="•"/>
          </a:pPr>
          <a:r>
            <a:rPr lang="en-GB" sz="1400" kern="1200" dirty="0"/>
            <a:t>Causes inflammation </a:t>
          </a:r>
          <a:endParaRPr lang="en-US" sz="1400" kern="1200" dirty="0"/>
        </a:p>
        <a:p>
          <a:pPr marL="114300" lvl="1" indent="-114300" algn="l" defTabSz="622300">
            <a:lnSpc>
              <a:spcPct val="90000"/>
            </a:lnSpc>
            <a:spcBef>
              <a:spcPct val="0"/>
            </a:spcBef>
            <a:spcAft>
              <a:spcPct val="15000"/>
            </a:spcAft>
            <a:buChar char="•"/>
          </a:pPr>
          <a:r>
            <a:rPr lang="en-GB" sz="1400" kern="1200" dirty="0"/>
            <a:t>Expose you to chemicals (flavourings, solvents, metals) </a:t>
          </a:r>
          <a:endParaRPr lang="en-US" sz="1400" kern="1200" dirty="0"/>
        </a:p>
      </dsp:txBody>
      <dsp:txXfrm rot="-5400000">
        <a:off x="3034217" y="3659432"/>
        <a:ext cx="5350745" cy="802629"/>
      </dsp:txXfrm>
    </dsp:sp>
    <dsp:sp modelId="{85EA655A-B21D-45B6-B72D-7D4B5AD73E02}">
      <dsp:nvSpPr>
        <dsp:cNvPr id="0" name=""/>
        <dsp:cNvSpPr/>
      </dsp:nvSpPr>
      <dsp:spPr>
        <a:xfrm>
          <a:off x="0" y="3504828"/>
          <a:ext cx="3034217" cy="1111836"/>
        </a:xfrm>
        <a:prstGeom prst="roundRect">
          <a:avLst/>
        </a:prstGeom>
        <a:solidFill>
          <a:schemeClr val="accent5">
            <a:hueOff val="6835746"/>
            <a:satOff val="-3078"/>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Lung and body effects</a:t>
          </a:r>
          <a:endParaRPr lang="en-US" sz="2000" kern="1200"/>
        </a:p>
      </dsp:txBody>
      <dsp:txXfrm>
        <a:off x="54275" y="3559103"/>
        <a:ext cx="2925667" cy="1003286"/>
      </dsp:txXfrm>
    </dsp:sp>
    <dsp:sp modelId="{F12C571B-C1DB-494B-9796-7D700100E4C0}">
      <dsp:nvSpPr>
        <dsp:cNvPr id="0" name=""/>
        <dsp:cNvSpPr/>
      </dsp:nvSpPr>
      <dsp:spPr>
        <a:xfrm rot="5400000">
          <a:off x="5286565" y="2531093"/>
          <a:ext cx="889469" cy="5394165"/>
        </a:xfrm>
        <a:prstGeom prst="round2SameRect">
          <a:avLst/>
        </a:prstGeom>
        <a:solidFill>
          <a:schemeClr val="accent5">
            <a:tint val="40000"/>
            <a:alpha val="90000"/>
            <a:hueOff val="8905181"/>
            <a:satOff val="-8244"/>
            <a:lumOff val="-1187"/>
            <a:alphaOff val="0"/>
          </a:schemeClr>
        </a:solidFill>
        <a:ln w="12700" cap="flat" cmpd="sng" algn="ctr">
          <a:solidFill>
            <a:schemeClr val="accent5">
              <a:tint val="40000"/>
              <a:alpha val="90000"/>
              <a:hueOff val="8905181"/>
              <a:satOff val="-8244"/>
              <a:lumOff val="-118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a:t>Potential lung damage </a:t>
          </a:r>
          <a:endParaRPr lang="en-US" sz="2300" kern="1200"/>
        </a:p>
        <a:p>
          <a:pPr marL="228600" lvl="1" indent="-228600" algn="l" defTabSz="1022350">
            <a:lnSpc>
              <a:spcPct val="90000"/>
            </a:lnSpc>
            <a:spcBef>
              <a:spcPct val="0"/>
            </a:spcBef>
            <a:spcAft>
              <a:spcPct val="15000"/>
            </a:spcAft>
            <a:buChar char="•"/>
          </a:pPr>
          <a:r>
            <a:rPr lang="en-GB" sz="2300" kern="1200"/>
            <a:t>Possible cardiovascular effects</a:t>
          </a:r>
          <a:endParaRPr lang="en-US" sz="2300" kern="1200"/>
        </a:p>
      </dsp:txBody>
      <dsp:txXfrm rot="-5400000">
        <a:off x="3034217" y="4826861"/>
        <a:ext cx="5350745" cy="802629"/>
      </dsp:txXfrm>
    </dsp:sp>
    <dsp:sp modelId="{AA44A4C1-404E-48B9-A21D-ABF5A9A4F929}">
      <dsp:nvSpPr>
        <dsp:cNvPr id="0" name=""/>
        <dsp:cNvSpPr/>
      </dsp:nvSpPr>
      <dsp:spPr>
        <a:xfrm>
          <a:off x="0" y="4672257"/>
          <a:ext cx="3034217" cy="1111836"/>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a:t>Long-term effects are still being studied, but early evidence shows:</a:t>
          </a:r>
          <a:endParaRPr lang="en-US" sz="2000" kern="1200"/>
        </a:p>
      </dsp:txBody>
      <dsp:txXfrm>
        <a:off x="54275" y="4726532"/>
        <a:ext cx="2925667" cy="100328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5DAC5-FED3-4A78-BD01-7309CFBEA500}">
      <dsp:nvSpPr>
        <dsp:cNvPr id="0" name=""/>
        <dsp:cNvSpPr/>
      </dsp:nvSpPr>
      <dsp:spPr>
        <a:xfrm>
          <a:off x="0" y="47023"/>
          <a:ext cx="8271147" cy="8646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Addiction risk may be higher</a:t>
          </a:r>
          <a:endParaRPr lang="en-US" sz="2100" kern="1200"/>
        </a:p>
      </dsp:txBody>
      <dsp:txXfrm>
        <a:off x="42209" y="89232"/>
        <a:ext cx="8186729" cy="780234"/>
      </dsp:txXfrm>
    </dsp:sp>
    <dsp:sp modelId="{AD1660BF-B2FA-4A3B-B291-DBE8216FC85D}">
      <dsp:nvSpPr>
        <dsp:cNvPr id="0" name=""/>
        <dsp:cNvSpPr/>
      </dsp:nvSpPr>
      <dsp:spPr>
        <a:xfrm>
          <a:off x="0" y="911676"/>
          <a:ext cx="8271147"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60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Because vaping is:</a:t>
          </a:r>
          <a:endParaRPr lang="en-US" sz="1600" kern="1200"/>
        </a:p>
        <a:p>
          <a:pPr marL="171450" lvl="1" indent="-171450" algn="l" defTabSz="711200">
            <a:lnSpc>
              <a:spcPct val="90000"/>
            </a:lnSpc>
            <a:spcBef>
              <a:spcPct val="0"/>
            </a:spcBef>
            <a:spcAft>
              <a:spcPct val="20000"/>
            </a:spcAft>
            <a:buChar char="•"/>
          </a:pPr>
          <a:r>
            <a:rPr lang="en-GB" sz="1600" kern="1200"/>
            <a:t>Easy to use anywhere </a:t>
          </a:r>
          <a:endParaRPr lang="en-US" sz="1600" kern="1200"/>
        </a:p>
        <a:p>
          <a:pPr marL="171450" lvl="1" indent="-171450" algn="l" defTabSz="711200">
            <a:lnSpc>
              <a:spcPct val="90000"/>
            </a:lnSpc>
            <a:spcBef>
              <a:spcPct val="0"/>
            </a:spcBef>
            <a:spcAft>
              <a:spcPct val="20000"/>
            </a:spcAft>
            <a:buChar char="•"/>
          </a:pPr>
          <a:r>
            <a:rPr lang="en-GB" sz="1600" kern="1200"/>
            <a:t>Less harsh than smoking </a:t>
          </a:r>
          <a:endParaRPr lang="en-US" sz="1600" kern="1200"/>
        </a:p>
        <a:p>
          <a:pPr marL="171450" lvl="1" indent="-171450" algn="l" defTabSz="711200">
            <a:lnSpc>
              <a:spcPct val="90000"/>
            </a:lnSpc>
            <a:spcBef>
              <a:spcPct val="0"/>
            </a:spcBef>
            <a:spcAft>
              <a:spcPct val="20000"/>
            </a:spcAft>
            <a:buChar char="•"/>
          </a:pPr>
          <a:r>
            <a:rPr lang="en-GB" sz="1600" kern="1200"/>
            <a:t>Available in high nicotine strengths </a:t>
          </a:r>
          <a:endParaRPr lang="en-US" sz="1600" kern="1200"/>
        </a:p>
      </dsp:txBody>
      <dsp:txXfrm>
        <a:off x="0" y="911676"/>
        <a:ext cx="8271147" cy="1108485"/>
      </dsp:txXfrm>
    </dsp:sp>
    <dsp:sp modelId="{A0034FBA-15D0-41F2-A4C6-067863041B4A}">
      <dsp:nvSpPr>
        <dsp:cNvPr id="0" name=""/>
        <dsp:cNvSpPr/>
      </dsp:nvSpPr>
      <dsp:spPr>
        <a:xfrm>
          <a:off x="0" y="2020161"/>
          <a:ext cx="8271147" cy="864652"/>
        </a:xfrm>
        <a:prstGeom prst="roundRect">
          <a:avLst/>
        </a:prstGeom>
        <a:solidFill>
          <a:schemeClr val="accent5">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People often </a:t>
          </a:r>
          <a:r>
            <a:rPr lang="en-GB" sz="2100" b="1" kern="1200" dirty="0"/>
            <a:t>use it more frequently</a:t>
          </a:r>
          <a:r>
            <a:rPr lang="en-GB" sz="2100" kern="1200" dirty="0"/>
            <a:t>, which can increase dependence</a:t>
          </a:r>
          <a:endParaRPr lang="en-US" sz="2100" kern="1200" dirty="0"/>
        </a:p>
      </dsp:txBody>
      <dsp:txXfrm>
        <a:off x="42209" y="2062370"/>
        <a:ext cx="8186729" cy="780234"/>
      </dsp:txXfrm>
    </dsp:sp>
    <dsp:sp modelId="{39DB437A-0F58-4FE3-93F2-9E23B950B996}">
      <dsp:nvSpPr>
        <dsp:cNvPr id="0" name=""/>
        <dsp:cNvSpPr/>
      </dsp:nvSpPr>
      <dsp:spPr>
        <a:xfrm>
          <a:off x="0" y="2945293"/>
          <a:ext cx="8271147" cy="864652"/>
        </a:xfrm>
        <a:prstGeom prst="roundRect">
          <a:avLst/>
        </a:prstGeom>
        <a:solidFill>
          <a:schemeClr val="accent5">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Higher risk for young people</a:t>
          </a:r>
          <a:endParaRPr lang="en-US" sz="2100" kern="1200"/>
        </a:p>
      </dsp:txBody>
      <dsp:txXfrm>
        <a:off x="42209" y="2987502"/>
        <a:ext cx="8186729" cy="780234"/>
      </dsp:txXfrm>
    </dsp:sp>
    <dsp:sp modelId="{089D7C2F-36E9-4CBF-B6FC-3672BC30E82E}">
      <dsp:nvSpPr>
        <dsp:cNvPr id="0" name=""/>
        <dsp:cNvSpPr/>
      </dsp:nvSpPr>
      <dsp:spPr>
        <a:xfrm>
          <a:off x="0" y="3809946"/>
          <a:ext cx="8271147" cy="1065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60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For teens and young adults:</a:t>
          </a:r>
          <a:endParaRPr lang="en-US" sz="1600" kern="1200"/>
        </a:p>
        <a:p>
          <a:pPr marL="171450" lvl="1" indent="-171450" algn="l" defTabSz="711200">
            <a:lnSpc>
              <a:spcPct val="90000"/>
            </a:lnSpc>
            <a:spcBef>
              <a:spcPct val="0"/>
            </a:spcBef>
            <a:spcAft>
              <a:spcPct val="20000"/>
            </a:spcAft>
            <a:buChar char="•"/>
          </a:pPr>
          <a:r>
            <a:rPr lang="en-GB" sz="1600" kern="1200"/>
            <a:t>Brain is still developing </a:t>
          </a:r>
          <a:endParaRPr lang="en-US" sz="1600" kern="1200"/>
        </a:p>
        <a:p>
          <a:pPr marL="171450" lvl="1" indent="-171450" algn="l" defTabSz="711200">
            <a:lnSpc>
              <a:spcPct val="90000"/>
            </a:lnSpc>
            <a:spcBef>
              <a:spcPct val="0"/>
            </a:spcBef>
            <a:spcAft>
              <a:spcPct val="20000"/>
            </a:spcAft>
            <a:buChar char="•"/>
          </a:pPr>
          <a:r>
            <a:rPr lang="en-GB" sz="1600" kern="1200"/>
            <a:t>Nicotine can cause </a:t>
          </a:r>
          <a:r>
            <a:rPr lang="en-GB" sz="1600" b="1" kern="1200"/>
            <a:t>long-term changes in attention, memory, and impulse control</a:t>
          </a:r>
          <a:r>
            <a:rPr lang="en-GB" sz="1600" kern="1200"/>
            <a:t> </a:t>
          </a:r>
          <a:endParaRPr lang="en-US" sz="1600" kern="1200"/>
        </a:p>
      </dsp:txBody>
      <dsp:txXfrm>
        <a:off x="0" y="3809946"/>
        <a:ext cx="8271147" cy="1065015"/>
      </dsp:txXfrm>
    </dsp:sp>
    <dsp:sp modelId="{0C718B92-CF83-4070-9C8E-CB378C6C8BE0}">
      <dsp:nvSpPr>
        <dsp:cNvPr id="0" name=""/>
        <dsp:cNvSpPr/>
      </dsp:nvSpPr>
      <dsp:spPr>
        <a:xfrm>
          <a:off x="0" y="4874961"/>
          <a:ext cx="8271147" cy="864652"/>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So, for non-smokers, especially younger people: </a:t>
          </a:r>
          <a:r>
            <a:rPr lang="en-GB" sz="2100" b="1" kern="1200" dirty="0"/>
            <a:t>starting vaping is strongly discouraged</a:t>
          </a:r>
          <a:endParaRPr lang="en-US" sz="2100" kern="1200" dirty="0"/>
        </a:p>
      </dsp:txBody>
      <dsp:txXfrm>
        <a:off x="42209" y="4917170"/>
        <a:ext cx="8186729" cy="78023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5D3DD-273A-434B-ABFB-8C6BB9362BC2}">
      <dsp:nvSpPr>
        <dsp:cNvPr id="0" name=""/>
        <dsp:cNvSpPr/>
      </dsp:nvSpPr>
      <dsp:spPr>
        <a:xfrm>
          <a:off x="0" y="3547"/>
          <a:ext cx="10659291" cy="755553"/>
        </a:xfrm>
        <a:prstGeom prst="roundRect">
          <a:avLst>
            <a:gd name="adj" fmla="val 10000"/>
          </a:avLst>
        </a:prstGeom>
        <a:solidFill>
          <a:schemeClr val="accent1">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20F21300-B8E4-4372-9685-F160D86A551E}">
      <dsp:nvSpPr>
        <dsp:cNvPr id="0" name=""/>
        <dsp:cNvSpPr/>
      </dsp:nvSpPr>
      <dsp:spPr>
        <a:xfrm>
          <a:off x="228554" y="173546"/>
          <a:ext cx="415554" cy="415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E0B758-2903-4FCD-8474-6A83005A9C29}">
      <dsp:nvSpPr>
        <dsp:cNvPr id="0" name=""/>
        <dsp:cNvSpPr/>
      </dsp:nvSpPr>
      <dsp:spPr>
        <a:xfrm>
          <a:off x="872663" y="3547"/>
          <a:ext cx="9786627" cy="755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63" tIns="79963" rIns="79963" bIns="79963" numCol="1" spcCol="1270" anchor="ctr" anchorCtr="0">
          <a:noAutofit/>
        </a:bodyPr>
        <a:lstStyle/>
        <a:p>
          <a:pPr marL="0" lvl="0" indent="0" algn="l" defTabSz="844550">
            <a:lnSpc>
              <a:spcPct val="90000"/>
            </a:lnSpc>
            <a:spcBef>
              <a:spcPct val="0"/>
            </a:spcBef>
            <a:spcAft>
              <a:spcPct val="35000"/>
            </a:spcAft>
            <a:buNone/>
          </a:pPr>
          <a:r>
            <a:rPr lang="en-GB" sz="1900" kern="1200" dirty="0"/>
            <a:t>More vulnerable to substance/ drug abuse because of the following reasons: </a:t>
          </a:r>
          <a:endParaRPr lang="en-US" sz="1900" kern="1200" dirty="0"/>
        </a:p>
      </dsp:txBody>
      <dsp:txXfrm>
        <a:off x="872663" y="3547"/>
        <a:ext cx="9786627" cy="755553"/>
      </dsp:txXfrm>
    </dsp:sp>
    <dsp:sp modelId="{FC7E2B25-F34E-4167-A98D-4C7F28BB675A}">
      <dsp:nvSpPr>
        <dsp:cNvPr id="0" name=""/>
        <dsp:cNvSpPr/>
      </dsp:nvSpPr>
      <dsp:spPr>
        <a:xfrm>
          <a:off x="0" y="947988"/>
          <a:ext cx="10659291" cy="755553"/>
        </a:xfrm>
        <a:prstGeom prst="roundRect">
          <a:avLst>
            <a:gd name="adj" fmla="val 10000"/>
          </a:avLst>
        </a:prstGeom>
        <a:solidFill>
          <a:schemeClr val="accent1">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9F382424-0A09-4A68-A729-C5017B4612F7}">
      <dsp:nvSpPr>
        <dsp:cNvPr id="0" name=""/>
        <dsp:cNvSpPr/>
      </dsp:nvSpPr>
      <dsp:spPr>
        <a:xfrm>
          <a:off x="228554" y="1117988"/>
          <a:ext cx="415554" cy="415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D3C5CC-C523-4CEC-A058-F03E9BFEBE76}">
      <dsp:nvSpPr>
        <dsp:cNvPr id="0" name=""/>
        <dsp:cNvSpPr/>
      </dsp:nvSpPr>
      <dsp:spPr>
        <a:xfrm>
          <a:off x="872663" y="947988"/>
          <a:ext cx="9786627" cy="755553"/>
        </a:xfrm>
        <a:prstGeom prst="rect">
          <a:avLst/>
        </a:prstGeom>
        <a:solidFill>
          <a:schemeClr val="accent1">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79963" tIns="79963" rIns="79963" bIns="79963" numCol="1" spcCol="1270" anchor="ctr" anchorCtr="0">
          <a:noAutofit/>
        </a:bodyPr>
        <a:lstStyle/>
        <a:p>
          <a:pPr marL="0" lvl="0" indent="0" algn="l" defTabSz="844550">
            <a:lnSpc>
              <a:spcPct val="90000"/>
            </a:lnSpc>
            <a:spcBef>
              <a:spcPct val="0"/>
            </a:spcBef>
            <a:spcAft>
              <a:spcPct val="35000"/>
            </a:spcAft>
            <a:buNone/>
          </a:pPr>
          <a:r>
            <a:rPr lang="en-GB" sz="1900" kern="1200" dirty="0"/>
            <a:t>Lack of basic knowledge about the effects and dangers of consuming drugs/ addictive substances. </a:t>
          </a:r>
          <a:endParaRPr lang="en-US" sz="1900" kern="1200" dirty="0"/>
        </a:p>
      </dsp:txBody>
      <dsp:txXfrm>
        <a:off x="872663" y="947988"/>
        <a:ext cx="9786627" cy="755553"/>
      </dsp:txXfrm>
    </dsp:sp>
    <dsp:sp modelId="{34E6032A-4763-41D4-99C9-F4C2FD80CEFF}">
      <dsp:nvSpPr>
        <dsp:cNvPr id="0" name=""/>
        <dsp:cNvSpPr/>
      </dsp:nvSpPr>
      <dsp:spPr>
        <a:xfrm>
          <a:off x="0" y="1892429"/>
          <a:ext cx="10659291" cy="755553"/>
        </a:xfrm>
        <a:prstGeom prst="roundRect">
          <a:avLst>
            <a:gd name="adj" fmla="val 10000"/>
          </a:avLst>
        </a:prstGeom>
        <a:solidFill>
          <a:schemeClr val="accent1">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C9CFCEEB-482E-4F84-B519-A18AB066F11F}">
      <dsp:nvSpPr>
        <dsp:cNvPr id="0" name=""/>
        <dsp:cNvSpPr/>
      </dsp:nvSpPr>
      <dsp:spPr>
        <a:xfrm>
          <a:off x="228554" y="2062429"/>
          <a:ext cx="415554" cy="415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5785E0-0364-4D1D-8BCA-EE1D4369FF1D}">
      <dsp:nvSpPr>
        <dsp:cNvPr id="0" name=""/>
        <dsp:cNvSpPr/>
      </dsp:nvSpPr>
      <dsp:spPr>
        <a:xfrm>
          <a:off x="872663" y="1892429"/>
          <a:ext cx="9786627" cy="755553"/>
        </a:xfrm>
        <a:prstGeom prst="rect">
          <a:avLst/>
        </a:prstGeom>
        <a:solidFill>
          <a:schemeClr val="accent1">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79963" tIns="79963" rIns="79963" bIns="79963" numCol="1" spcCol="1270" anchor="ctr" anchorCtr="0">
          <a:noAutofit/>
        </a:bodyPr>
        <a:lstStyle/>
        <a:p>
          <a:pPr marL="0" lvl="0" indent="0" algn="l" defTabSz="844550">
            <a:lnSpc>
              <a:spcPct val="90000"/>
            </a:lnSpc>
            <a:spcBef>
              <a:spcPct val="0"/>
            </a:spcBef>
            <a:spcAft>
              <a:spcPct val="35000"/>
            </a:spcAft>
            <a:buNone/>
          </a:pPr>
          <a:r>
            <a:rPr lang="en-GB" sz="1900" kern="1200" dirty="0"/>
            <a:t>Urge to try something new, coupled with peer influence and pressure, make young people vulnerable. </a:t>
          </a:r>
          <a:endParaRPr lang="en-US" sz="1900" kern="1200" dirty="0"/>
        </a:p>
      </dsp:txBody>
      <dsp:txXfrm>
        <a:off x="872663" y="1892429"/>
        <a:ext cx="9786627" cy="755553"/>
      </dsp:txXfrm>
    </dsp:sp>
    <dsp:sp modelId="{285B7584-A586-4664-8BB2-68E065B670CD}">
      <dsp:nvSpPr>
        <dsp:cNvPr id="0" name=""/>
        <dsp:cNvSpPr/>
      </dsp:nvSpPr>
      <dsp:spPr>
        <a:xfrm>
          <a:off x="0" y="2836871"/>
          <a:ext cx="10659291" cy="755553"/>
        </a:xfrm>
        <a:prstGeom prst="roundRect">
          <a:avLst>
            <a:gd name="adj" fmla="val 10000"/>
          </a:avLst>
        </a:prstGeom>
        <a:solidFill>
          <a:schemeClr val="accent1">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6B2D642E-667F-489E-B77A-96B741AED754}">
      <dsp:nvSpPr>
        <dsp:cNvPr id="0" name=""/>
        <dsp:cNvSpPr/>
      </dsp:nvSpPr>
      <dsp:spPr>
        <a:xfrm>
          <a:off x="228554" y="3006870"/>
          <a:ext cx="415554" cy="4155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516BB4-5796-4477-B87B-780D00D3F447}">
      <dsp:nvSpPr>
        <dsp:cNvPr id="0" name=""/>
        <dsp:cNvSpPr/>
      </dsp:nvSpPr>
      <dsp:spPr>
        <a:xfrm>
          <a:off x="872663" y="2836871"/>
          <a:ext cx="9786627" cy="755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63" tIns="79963" rIns="79963" bIns="79963" numCol="1" spcCol="1270" anchor="ctr" anchorCtr="0">
          <a:noAutofit/>
        </a:bodyPr>
        <a:lstStyle/>
        <a:p>
          <a:pPr marL="0" lvl="0" indent="0" algn="l" defTabSz="844550">
            <a:lnSpc>
              <a:spcPct val="90000"/>
            </a:lnSpc>
            <a:spcBef>
              <a:spcPct val="0"/>
            </a:spcBef>
            <a:spcAft>
              <a:spcPct val="35000"/>
            </a:spcAft>
            <a:buNone/>
          </a:pPr>
          <a:r>
            <a:rPr lang="en-GB" sz="1900" kern="1200"/>
            <a:t>Myths that drugs help overcome boredom, depression, stress and fatigue. </a:t>
          </a:r>
          <a:endParaRPr lang="en-US" sz="1900" kern="1200"/>
        </a:p>
      </dsp:txBody>
      <dsp:txXfrm>
        <a:off x="872663" y="2836871"/>
        <a:ext cx="9786627" cy="755553"/>
      </dsp:txXfrm>
    </dsp:sp>
    <dsp:sp modelId="{A380A873-0780-4134-95B6-D5962F0659E8}">
      <dsp:nvSpPr>
        <dsp:cNvPr id="0" name=""/>
        <dsp:cNvSpPr/>
      </dsp:nvSpPr>
      <dsp:spPr>
        <a:xfrm>
          <a:off x="0" y="3781312"/>
          <a:ext cx="10659291" cy="755553"/>
        </a:xfrm>
        <a:prstGeom prst="roundRect">
          <a:avLst>
            <a:gd name="adj" fmla="val 10000"/>
          </a:avLst>
        </a:prstGeom>
        <a:solidFill>
          <a:schemeClr val="accent1">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A070A5E2-FE42-4B28-9C03-C1B55E2DE2A8}">
      <dsp:nvSpPr>
        <dsp:cNvPr id="0" name=""/>
        <dsp:cNvSpPr/>
      </dsp:nvSpPr>
      <dsp:spPr>
        <a:xfrm>
          <a:off x="228554" y="3951312"/>
          <a:ext cx="415554" cy="4155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7E7A98-8D88-4661-8241-0D022F845EAC}">
      <dsp:nvSpPr>
        <dsp:cNvPr id="0" name=""/>
        <dsp:cNvSpPr/>
      </dsp:nvSpPr>
      <dsp:spPr>
        <a:xfrm>
          <a:off x="872663" y="3781312"/>
          <a:ext cx="9786627" cy="755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63" tIns="79963" rIns="79963" bIns="79963" numCol="1" spcCol="1270" anchor="ctr" anchorCtr="0">
          <a:noAutofit/>
        </a:bodyPr>
        <a:lstStyle/>
        <a:p>
          <a:pPr marL="0" lvl="0" indent="0" algn="l" defTabSz="844550">
            <a:lnSpc>
              <a:spcPct val="90000"/>
            </a:lnSpc>
            <a:spcBef>
              <a:spcPct val="0"/>
            </a:spcBef>
            <a:spcAft>
              <a:spcPct val="35000"/>
            </a:spcAft>
            <a:buNone/>
          </a:pPr>
          <a:r>
            <a:rPr lang="en-GB" sz="1900" kern="1200"/>
            <a:t>Media images that glamorize substance abuse. </a:t>
          </a:r>
          <a:endParaRPr lang="en-US" sz="1900" kern="1200"/>
        </a:p>
      </dsp:txBody>
      <dsp:txXfrm>
        <a:off x="872663" y="3781312"/>
        <a:ext cx="9786627" cy="75555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6E224-81D5-4896-B729-BA0156E53707}">
      <dsp:nvSpPr>
        <dsp:cNvPr id="0" name=""/>
        <dsp:cNvSpPr/>
      </dsp:nvSpPr>
      <dsp:spPr>
        <a:xfrm>
          <a:off x="0" y="4012889"/>
          <a:ext cx="6629400" cy="1317119"/>
        </a:xfrm>
        <a:prstGeom prst="rect">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As the attitudes related to smoking, drinking and abuse of other substances are formed during preadolescence and early adolescence, this is an important age to invest in prevention efforts.</a:t>
          </a:r>
          <a:endParaRPr lang="en-US" sz="1800" kern="1200"/>
        </a:p>
      </dsp:txBody>
      <dsp:txXfrm>
        <a:off x="0" y="4012889"/>
        <a:ext cx="6629400" cy="1317119"/>
      </dsp:txXfrm>
    </dsp:sp>
    <dsp:sp modelId="{0CD57B63-3BD5-4BAA-BA47-734FF0746784}">
      <dsp:nvSpPr>
        <dsp:cNvPr id="0" name=""/>
        <dsp:cNvSpPr/>
      </dsp:nvSpPr>
      <dsp:spPr>
        <a:xfrm rot="10800000">
          <a:off x="0" y="2006916"/>
          <a:ext cx="6629400" cy="2025730"/>
        </a:xfrm>
        <a:prstGeom prst="upArrowCallout">
          <a:avLst/>
        </a:prstGeom>
        <a:solidFill>
          <a:schemeClr val="accent1">
            <a:shade val="80000"/>
            <a:hueOff val="-17693"/>
            <a:satOff val="-25416"/>
            <a:lumOff val="1797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Relatively easy availability of drugs, community norms, and adverse family situations may push young people into substance abuse. </a:t>
          </a:r>
          <a:endParaRPr lang="en-US" sz="1800" kern="1200"/>
        </a:p>
      </dsp:txBody>
      <dsp:txXfrm rot="10800000">
        <a:off x="0" y="2006916"/>
        <a:ext cx="6629400" cy="1316259"/>
      </dsp:txXfrm>
    </dsp:sp>
    <dsp:sp modelId="{30E1556E-75DF-4825-887C-3718171543D3}">
      <dsp:nvSpPr>
        <dsp:cNvPr id="0" name=""/>
        <dsp:cNvSpPr/>
      </dsp:nvSpPr>
      <dsp:spPr>
        <a:xfrm rot="10800000">
          <a:off x="0" y="942"/>
          <a:ext cx="6629400" cy="2025730"/>
        </a:xfrm>
        <a:prstGeom prst="upArrowCallout">
          <a:avLst/>
        </a:prstGeom>
        <a:solidFill>
          <a:schemeClr val="accent1">
            <a:shade val="80000"/>
            <a:hueOff val="-35386"/>
            <a:satOff val="-50832"/>
            <a:lumOff val="3595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If parents, siblings in the family engage in substance abuse, young people in that family are more likely to start abusing the same or a different substance/s. </a:t>
          </a:r>
          <a:endParaRPr lang="en-US" sz="1800" kern="1200" dirty="0"/>
        </a:p>
      </dsp:txBody>
      <dsp:txXfrm rot="10800000">
        <a:off x="0" y="942"/>
        <a:ext cx="6629400" cy="131625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00199-5301-4E3D-9192-87388759823A}">
      <dsp:nvSpPr>
        <dsp:cNvPr id="0" name=""/>
        <dsp:cNvSpPr/>
      </dsp:nvSpPr>
      <dsp:spPr>
        <a:xfrm>
          <a:off x="2996" y="783769"/>
          <a:ext cx="2377261" cy="142635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There is no harm in trying just drugs once, because you can stop after that. </a:t>
          </a:r>
          <a:endParaRPr lang="en-US" sz="1900" kern="1200"/>
        </a:p>
      </dsp:txBody>
      <dsp:txXfrm>
        <a:off x="2996" y="783769"/>
        <a:ext cx="2377261" cy="1426356"/>
      </dsp:txXfrm>
    </dsp:sp>
    <dsp:sp modelId="{91DAEA27-6735-4AED-99AE-E18868D6B3D2}">
      <dsp:nvSpPr>
        <dsp:cNvPr id="0" name=""/>
        <dsp:cNvSpPr/>
      </dsp:nvSpPr>
      <dsp:spPr>
        <a:xfrm>
          <a:off x="2617983" y="783769"/>
          <a:ext cx="2377261" cy="1426356"/>
        </a:xfrm>
        <a:prstGeom prst="rect">
          <a:avLst/>
        </a:prstGeom>
        <a:solidFill>
          <a:schemeClr val="accent5">
            <a:hueOff val="1519055"/>
            <a:satOff val="-684"/>
            <a:lumOff val="-84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Drugs increase creativity and make the user more imaginative. </a:t>
          </a:r>
          <a:endParaRPr lang="en-US" sz="1900" kern="1200"/>
        </a:p>
      </dsp:txBody>
      <dsp:txXfrm>
        <a:off x="2617983" y="783769"/>
        <a:ext cx="2377261" cy="1426356"/>
      </dsp:txXfrm>
    </dsp:sp>
    <dsp:sp modelId="{DC81E971-4EC3-4518-8756-6F0FFB3ED39C}">
      <dsp:nvSpPr>
        <dsp:cNvPr id="0" name=""/>
        <dsp:cNvSpPr/>
      </dsp:nvSpPr>
      <dsp:spPr>
        <a:xfrm>
          <a:off x="5232971" y="783769"/>
          <a:ext cx="2377261" cy="1426356"/>
        </a:xfrm>
        <a:prstGeom prst="rect">
          <a:avLst/>
        </a:prstGeom>
        <a:solidFill>
          <a:schemeClr val="accent5">
            <a:hueOff val="3038109"/>
            <a:satOff val="-1368"/>
            <a:lumOff val="-169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Drugs sharpen thinking and lead to greater concentration. </a:t>
          </a:r>
          <a:endParaRPr lang="en-US" sz="1900" kern="1200"/>
        </a:p>
      </dsp:txBody>
      <dsp:txXfrm>
        <a:off x="5232971" y="783769"/>
        <a:ext cx="2377261" cy="1426356"/>
      </dsp:txXfrm>
    </dsp:sp>
    <dsp:sp modelId="{FAB3F307-EA17-47D7-AD68-B971C617F2B1}">
      <dsp:nvSpPr>
        <dsp:cNvPr id="0" name=""/>
        <dsp:cNvSpPr/>
      </dsp:nvSpPr>
      <dsp:spPr>
        <a:xfrm>
          <a:off x="7847958" y="783769"/>
          <a:ext cx="2377261" cy="1426356"/>
        </a:xfrm>
        <a:prstGeom prst="rect">
          <a:avLst/>
        </a:prstGeom>
        <a:solidFill>
          <a:schemeClr val="accent5">
            <a:hueOff val="4557164"/>
            <a:satOff val="-2052"/>
            <a:lumOff val="-254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Will power alone can help a drug addict stop taking drugs. </a:t>
          </a:r>
          <a:endParaRPr lang="en-US" sz="1900" kern="1200"/>
        </a:p>
      </dsp:txBody>
      <dsp:txXfrm>
        <a:off x="7847958" y="783769"/>
        <a:ext cx="2377261" cy="1426356"/>
      </dsp:txXfrm>
    </dsp:sp>
    <dsp:sp modelId="{6F78F80A-4D59-4964-97DD-28F7797260A7}">
      <dsp:nvSpPr>
        <dsp:cNvPr id="0" name=""/>
        <dsp:cNvSpPr/>
      </dsp:nvSpPr>
      <dsp:spPr>
        <a:xfrm>
          <a:off x="1310490" y="2447852"/>
          <a:ext cx="2377261" cy="1426356"/>
        </a:xfrm>
        <a:prstGeom prst="rect">
          <a:avLst/>
        </a:prstGeom>
        <a:solidFill>
          <a:schemeClr val="accent5">
            <a:hueOff val="6076219"/>
            <a:satOff val="-2736"/>
            <a:lumOff val="-339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Most of the addicts get their drugs from a peddler or a pusher. </a:t>
          </a:r>
          <a:endParaRPr lang="en-US" sz="1900" kern="1200"/>
        </a:p>
      </dsp:txBody>
      <dsp:txXfrm>
        <a:off x="1310490" y="2447852"/>
        <a:ext cx="2377261" cy="1426356"/>
      </dsp:txXfrm>
    </dsp:sp>
    <dsp:sp modelId="{39DDF1A3-E429-44A3-AC95-070C258C6BDA}">
      <dsp:nvSpPr>
        <dsp:cNvPr id="0" name=""/>
        <dsp:cNvSpPr/>
      </dsp:nvSpPr>
      <dsp:spPr>
        <a:xfrm>
          <a:off x="3925477" y="2447852"/>
          <a:ext cx="2377261" cy="1426356"/>
        </a:xfrm>
        <a:prstGeom prst="rect">
          <a:avLst/>
        </a:prstGeom>
        <a:solidFill>
          <a:schemeClr val="accent5">
            <a:hueOff val="7595273"/>
            <a:satOff val="-3420"/>
            <a:lumOff val="-424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Alcohol helps people forget their problems. </a:t>
          </a:r>
          <a:endParaRPr lang="en-US" sz="1900" kern="1200"/>
        </a:p>
      </dsp:txBody>
      <dsp:txXfrm>
        <a:off x="3925477" y="2447852"/>
        <a:ext cx="2377261" cy="1426356"/>
      </dsp:txXfrm>
    </dsp:sp>
    <dsp:sp modelId="{F98E6AE8-9102-4D99-81BC-050DFB7C153E}">
      <dsp:nvSpPr>
        <dsp:cNvPr id="0" name=""/>
        <dsp:cNvSpPr/>
      </dsp:nvSpPr>
      <dsp:spPr>
        <a:xfrm>
          <a:off x="6540464" y="2447852"/>
          <a:ext cx="2377261" cy="1426356"/>
        </a:xfrm>
        <a:prstGeom prst="rect">
          <a:avLst/>
        </a:prstGeom>
        <a:solidFill>
          <a:schemeClr val="accent5">
            <a:hueOff val="9114327"/>
            <a:satOff val="-4104"/>
            <a:lumOff val="-509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Drug use makes you ‘cool’ and better accepted by peers.</a:t>
          </a:r>
          <a:endParaRPr lang="en-US" sz="1900" kern="1200"/>
        </a:p>
      </dsp:txBody>
      <dsp:txXfrm>
        <a:off x="6540464" y="2447852"/>
        <a:ext cx="2377261" cy="142635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0AD311-F7DE-4B71-9E4F-A1800F1E69AD}">
      <dsp:nvSpPr>
        <dsp:cNvPr id="0" name=""/>
        <dsp:cNvSpPr/>
      </dsp:nvSpPr>
      <dsp:spPr>
        <a:xfrm>
          <a:off x="0" y="2825"/>
          <a:ext cx="694944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CB75F-BC39-4847-A6C1-9842FB575C07}">
      <dsp:nvSpPr>
        <dsp:cNvPr id="0" name=""/>
        <dsp:cNvSpPr/>
      </dsp:nvSpPr>
      <dsp:spPr>
        <a:xfrm>
          <a:off x="0" y="2825"/>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People can become addicted to vaping even if they’ve never smoked because vaping is </a:t>
          </a:r>
          <a:r>
            <a:rPr lang="en-GB" sz="1600" b="1" kern="1200" dirty="0"/>
            <a:t>very effective at delivering nicotine and building habits from scratch</a:t>
          </a:r>
          <a:r>
            <a:rPr lang="en-GB" sz="1600" kern="1200" dirty="0"/>
            <a:t>. In some ways, it can hook people </a:t>
          </a:r>
          <a:r>
            <a:rPr lang="en-GB" sz="1600" i="1" kern="1200" dirty="0"/>
            <a:t>more easily</a:t>
          </a:r>
          <a:r>
            <a:rPr lang="en-GB" sz="1600" kern="1200" dirty="0"/>
            <a:t> than cigarettes.</a:t>
          </a:r>
          <a:endParaRPr lang="en-US" sz="1600" kern="1200" dirty="0"/>
        </a:p>
      </dsp:txBody>
      <dsp:txXfrm>
        <a:off x="0" y="2825"/>
        <a:ext cx="6949440" cy="963497"/>
      </dsp:txXfrm>
    </dsp:sp>
    <dsp:sp modelId="{BBFF8ED5-A747-4909-A9C8-3974C378CC2F}">
      <dsp:nvSpPr>
        <dsp:cNvPr id="0" name=""/>
        <dsp:cNvSpPr/>
      </dsp:nvSpPr>
      <dsp:spPr>
        <a:xfrm>
          <a:off x="0" y="966323"/>
          <a:ext cx="6949440" cy="0"/>
        </a:xfrm>
        <a:prstGeom prst="line">
          <a:avLst/>
        </a:prstGeom>
        <a:solidFill>
          <a:schemeClr val="accent1">
            <a:shade val="80000"/>
            <a:hueOff val="-7077"/>
            <a:satOff val="-10166"/>
            <a:lumOff val="7190"/>
            <a:alphaOff val="0"/>
          </a:schemeClr>
        </a:solidFill>
        <a:ln w="12700" cap="flat" cmpd="sng" algn="ctr">
          <a:solidFill>
            <a:schemeClr val="accent1">
              <a:shade val="80000"/>
              <a:hueOff val="-7077"/>
              <a:satOff val="-10166"/>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EBE8C4-42DC-45CF-86AA-06FEA177B0D1}">
      <dsp:nvSpPr>
        <dsp:cNvPr id="0" name=""/>
        <dsp:cNvSpPr/>
      </dsp:nvSpPr>
      <dsp:spPr>
        <a:xfrm>
          <a:off x="0" y="966323"/>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Nicotine still rewires the brain - e</a:t>
          </a:r>
          <a:r>
            <a:rPr lang="en-GB" sz="2000" kern="1200" dirty="0"/>
            <a:t>ven without prior smoking, nicotine:</a:t>
          </a:r>
          <a:endParaRPr lang="en-US" sz="2000" kern="1200" dirty="0"/>
        </a:p>
      </dsp:txBody>
      <dsp:txXfrm>
        <a:off x="0" y="966323"/>
        <a:ext cx="6949440" cy="963497"/>
      </dsp:txXfrm>
    </dsp:sp>
    <dsp:sp modelId="{483AE1EE-C772-4515-85C9-3C3254975D99}">
      <dsp:nvSpPr>
        <dsp:cNvPr id="0" name=""/>
        <dsp:cNvSpPr/>
      </dsp:nvSpPr>
      <dsp:spPr>
        <a:xfrm>
          <a:off x="0" y="1929821"/>
          <a:ext cx="6949440" cy="0"/>
        </a:xfrm>
        <a:prstGeom prst="line">
          <a:avLst/>
        </a:prstGeom>
        <a:solidFill>
          <a:schemeClr val="accent1">
            <a:shade val="80000"/>
            <a:hueOff val="-14154"/>
            <a:satOff val="-20333"/>
            <a:lumOff val="14380"/>
            <a:alphaOff val="0"/>
          </a:schemeClr>
        </a:solidFill>
        <a:ln w="12700" cap="flat" cmpd="sng" algn="ctr">
          <a:solidFill>
            <a:schemeClr val="accent1">
              <a:shade val="80000"/>
              <a:hueOff val="-14154"/>
              <a:satOff val="-20333"/>
              <a:lumOff val="143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D0245C-86D3-46D9-9858-65954EB7C583}">
      <dsp:nvSpPr>
        <dsp:cNvPr id="0" name=""/>
        <dsp:cNvSpPr/>
      </dsp:nvSpPr>
      <dsp:spPr>
        <a:xfrm>
          <a:off x="0" y="1929821"/>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Activates </a:t>
          </a:r>
          <a:r>
            <a:rPr lang="en-GB" sz="2600" b="1" kern="1200"/>
            <a:t>nicotinic acetylcholine receptors</a:t>
          </a:r>
          <a:r>
            <a:rPr lang="en-GB" sz="2600" kern="1200"/>
            <a:t> </a:t>
          </a:r>
          <a:endParaRPr lang="en-US" sz="2600" kern="1200"/>
        </a:p>
      </dsp:txBody>
      <dsp:txXfrm>
        <a:off x="0" y="1929821"/>
        <a:ext cx="6949440" cy="963497"/>
      </dsp:txXfrm>
    </dsp:sp>
    <dsp:sp modelId="{4ED6E29D-E0DB-484D-8ED3-6B9347BDCC9D}">
      <dsp:nvSpPr>
        <dsp:cNvPr id="0" name=""/>
        <dsp:cNvSpPr/>
      </dsp:nvSpPr>
      <dsp:spPr>
        <a:xfrm>
          <a:off x="0" y="2893319"/>
          <a:ext cx="6949440" cy="0"/>
        </a:xfrm>
        <a:prstGeom prst="line">
          <a:avLst/>
        </a:prstGeom>
        <a:solidFill>
          <a:schemeClr val="accent1">
            <a:shade val="80000"/>
            <a:hueOff val="-21232"/>
            <a:satOff val="-30499"/>
            <a:lumOff val="21570"/>
            <a:alphaOff val="0"/>
          </a:schemeClr>
        </a:solidFill>
        <a:ln w="12700" cap="flat" cmpd="sng" algn="ctr">
          <a:solidFill>
            <a:schemeClr val="accent1">
              <a:shade val="80000"/>
              <a:hueOff val="-21232"/>
              <a:satOff val="-30499"/>
              <a:lumOff val="215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B09A28-19CA-47A0-B6B0-B6D93A9CC260}">
      <dsp:nvSpPr>
        <dsp:cNvPr id="0" name=""/>
        <dsp:cNvSpPr/>
      </dsp:nvSpPr>
      <dsp:spPr>
        <a:xfrm>
          <a:off x="0" y="2893318"/>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Triggers </a:t>
          </a:r>
          <a:r>
            <a:rPr lang="en-GB" sz="2600" b="1" kern="1200"/>
            <a:t>dopamine</a:t>
          </a:r>
          <a:r>
            <a:rPr lang="en-GB" sz="2600" kern="1200"/>
            <a:t> release in the</a:t>
          </a:r>
          <a:br>
            <a:rPr lang="en-GB" sz="2600" kern="1200"/>
          </a:br>
          <a:r>
            <a:rPr lang="en-GB" sz="2600" b="1" kern="1200"/>
            <a:t>mesolimbic pathway</a:t>
          </a:r>
          <a:r>
            <a:rPr lang="en-GB" sz="2600" kern="1200"/>
            <a:t> </a:t>
          </a:r>
          <a:endParaRPr lang="en-US" sz="2600" kern="1200"/>
        </a:p>
      </dsp:txBody>
      <dsp:txXfrm>
        <a:off x="0" y="2893318"/>
        <a:ext cx="6949440" cy="963497"/>
      </dsp:txXfrm>
    </dsp:sp>
    <dsp:sp modelId="{E484384B-A5DD-4FDB-83B3-E4630E63966C}">
      <dsp:nvSpPr>
        <dsp:cNvPr id="0" name=""/>
        <dsp:cNvSpPr/>
      </dsp:nvSpPr>
      <dsp:spPr>
        <a:xfrm>
          <a:off x="0" y="3856816"/>
          <a:ext cx="6949440" cy="0"/>
        </a:xfrm>
        <a:prstGeom prst="line">
          <a:avLst/>
        </a:prstGeom>
        <a:solidFill>
          <a:schemeClr val="accent1">
            <a:shade val="80000"/>
            <a:hueOff val="-28309"/>
            <a:satOff val="-40666"/>
            <a:lumOff val="28760"/>
            <a:alphaOff val="0"/>
          </a:schemeClr>
        </a:solidFill>
        <a:ln w="12700" cap="flat" cmpd="sng" algn="ctr">
          <a:solidFill>
            <a:schemeClr val="accent1">
              <a:shade val="80000"/>
              <a:hueOff val="-28309"/>
              <a:satOff val="-40666"/>
              <a:lumOff val="287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2823D2-FA8E-4906-8060-EBA551638362}">
      <dsp:nvSpPr>
        <dsp:cNvPr id="0" name=""/>
        <dsp:cNvSpPr/>
      </dsp:nvSpPr>
      <dsp:spPr>
        <a:xfrm>
          <a:off x="0" y="3856816"/>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Your brain quickly learns: </a:t>
          </a:r>
          <a:r>
            <a:rPr lang="en-GB" sz="2600" b="1" kern="1200" dirty="0"/>
            <a:t>“This feels good  = do it again”</a:t>
          </a:r>
          <a:endParaRPr lang="en-US" sz="2600" kern="1200" dirty="0"/>
        </a:p>
      </dsp:txBody>
      <dsp:txXfrm>
        <a:off x="0" y="3856816"/>
        <a:ext cx="6949440" cy="963497"/>
      </dsp:txXfrm>
    </dsp:sp>
    <dsp:sp modelId="{B4B57753-B66E-454E-804F-EB1955DFFE54}">
      <dsp:nvSpPr>
        <dsp:cNvPr id="0" name=""/>
        <dsp:cNvSpPr/>
      </dsp:nvSpPr>
      <dsp:spPr>
        <a:xfrm>
          <a:off x="0" y="4820314"/>
          <a:ext cx="6949440" cy="0"/>
        </a:xfrm>
        <a:prstGeom prst="line">
          <a:avLst/>
        </a:prstGeom>
        <a:solidFill>
          <a:schemeClr val="accent1">
            <a:shade val="80000"/>
            <a:hueOff val="-35386"/>
            <a:satOff val="-50832"/>
            <a:lumOff val="35950"/>
            <a:alphaOff val="0"/>
          </a:schemeClr>
        </a:solidFill>
        <a:ln w="12700" cap="flat" cmpd="sng" algn="ctr">
          <a:solidFill>
            <a:schemeClr val="accent1">
              <a:shade val="80000"/>
              <a:hueOff val="-35386"/>
              <a:satOff val="-50832"/>
              <a:lumOff val="359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27435C-29E5-4837-8C3E-82F4B45C2477}">
      <dsp:nvSpPr>
        <dsp:cNvPr id="0" name=""/>
        <dsp:cNvSpPr/>
      </dsp:nvSpPr>
      <dsp:spPr>
        <a:xfrm>
          <a:off x="0" y="4820314"/>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You don’t need a history of smoking for this learning loop to start.</a:t>
          </a:r>
          <a:endParaRPr lang="en-US" sz="2600" kern="1200"/>
        </a:p>
      </dsp:txBody>
      <dsp:txXfrm>
        <a:off x="0" y="4820314"/>
        <a:ext cx="6949440" cy="96349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D5D38-3358-49D3-8DF1-89B4AE457D1D}">
      <dsp:nvSpPr>
        <dsp:cNvPr id="0" name=""/>
        <dsp:cNvSpPr/>
      </dsp:nvSpPr>
      <dsp:spPr>
        <a:xfrm>
          <a:off x="3799" y="619915"/>
          <a:ext cx="2057023" cy="12342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Fast habit formation</a:t>
          </a:r>
          <a:endParaRPr lang="en-US" sz="2000" kern="1200" dirty="0"/>
        </a:p>
      </dsp:txBody>
      <dsp:txXfrm>
        <a:off x="3799" y="619915"/>
        <a:ext cx="2057023" cy="1234214"/>
      </dsp:txXfrm>
    </dsp:sp>
    <dsp:sp modelId="{87B705AB-EBF8-499E-94A6-27BA1B4D2794}">
      <dsp:nvSpPr>
        <dsp:cNvPr id="0" name=""/>
        <dsp:cNvSpPr/>
      </dsp:nvSpPr>
      <dsp:spPr>
        <a:xfrm>
          <a:off x="2266525" y="619915"/>
          <a:ext cx="2057023" cy="12342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Vaping is often:</a:t>
          </a:r>
          <a:endParaRPr lang="en-US" sz="2000" kern="1200" dirty="0"/>
        </a:p>
      </dsp:txBody>
      <dsp:txXfrm>
        <a:off x="2266525" y="619915"/>
        <a:ext cx="2057023" cy="1234214"/>
      </dsp:txXfrm>
    </dsp:sp>
    <dsp:sp modelId="{377AFE2B-DFB6-455E-A17B-9FFEC4FE21C9}">
      <dsp:nvSpPr>
        <dsp:cNvPr id="0" name=""/>
        <dsp:cNvSpPr/>
      </dsp:nvSpPr>
      <dsp:spPr>
        <a:xfrm>
          <a:off x="4529251" y="619915"/>
          <a:ext cx="2057023" cy="12342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Easy to carry </a:t>
          </a:r>
          <a:endParaRPr lang="en-US" sz="2000" kern="1200" dirty="0"/>
        </a:p>
      </dsp:txBody>
      <dsp:txXfrm>
        <a:off x="4529251" y="619915"/>
        <a:ext cx="2057023" cy="1234214"/>
      </dsp:txXfrm>
    </dsp:sp>
    <dsp:sp modelId="{2B248F75-95DF-4EF3-8736-55C1EB6C40AA}">
      <dsp:nvSpPr>
        <dsp:cNvPr id="0" name=""/>
        <dsp:cNvSpPr/>
      </dsp:nvSpPr>
      <dsp:spPr>
        <a:xfrm>
          <a:off x="6791977" y="619915"/>
          <a:ext cx="2057023" cy="12342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Allowed in more places </a:t>
          </a:r>
          <a:endParaRPr lang="en-US" sz="2000" kern="1200" dirty="0"/>
        </a:p>
      </dsp:txBody>
      <dsp:txXfrm>
        <a:off x="6791977" y="619915"/>
        <a:ext cx="2057023" cy="1234214"/>
      </dsp:txXfrm>
    </dsp:sp>
    <dsp:sp modelId="{909B0B04-6291-45AC-9C5B-3897EFEB4B9C}">
      <dsp:nvSpPr>
        <dsp:cNvPr id="0" name=""/>
        <dsp:cNvSpPr/>
      </dsp:nvSpPr>
      <dsp:spPr>
        <a:xfrm>
          <a:off x="9054703" y="619915"/>
          <a:ext cx="2057023" cy="12342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Used frequently throughout the day </a:t>
          </a:r>
          <a:endParaRPr lang="en-US" sz="2000" kern="1200" dirty="0"/>
        </a:p>
      </dsp:txBody>
      <dsp:txXfrm>
        <a:off x="9054703" y="619915"/>
        <a:ext cx="2057023" cy="1234214"/>
      </dsp:txXfrm>
    </dsp:sp>
    <dsp:sp modelId="{BFC48992-DA0F-40E7-902D-3B2208E738D9}">
      <dsp:nvSpPr>
        <dsp:cNvPr id="0" name=""/>
        <dsp:cNvSpPr/>
      </dsp:nvSpPr>
      <dsp:spPr>
        <a:xfrm>
          <a:off x="3799" y="2059831"/>
          <a:ext cx="2057023" cy="12342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This creates </a:t>
          </a:r>
          <a:r>
            <a:rPr lang="en-GB" sz="1600" b="1" kern="1200" dirty="0"/>
            <a:t>constant repetition</a:t>
          </a:r>
          <a:r>
            <a:rPr lang="en-GB" sz="1600" kern="1200" dirty="0"/>
            <a:t>, which strengthens neural pathways faster than occasional cigarette use</a:t>
          </a:r>
          <a:r>
            <a:rPr lang="en-GB" sz="1300" kern="1200" dirty="0"/>
            <a:t>.</a:t>
          </a:r>
          <a:endParaRPr lang="en-US" sz="1300" kern="1200" dirty="0"/>
        </a:p>
      </dsp:txBody>
      <dsp:txXfrm>
        <a:off x="3799" y="2059831"/>
        <a:ext cx="2057023" cy="1234214"/>
      </dsp:txXfrm>
    </dsp:sp>
    <dsp:sp modelId="{EA6A3D50-D43A-4AA6-9317-6C3BDE20697D}">
      <dsp:nvSpPr>
        <dsp:cNvPr id="0" name=""/>
        <dsp:cNvSpPr/>
      </dsp:nvSpPr>
      <dsp:spPr>
        <a:xfrm>
          <a:off x="2266525" y="2059831"/>
          <a:ext cx="2057023" cy="1234214"/>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Flavours and smooth delivery</a:t>
          </a:r>
          <a:endParaRPr lang="en-US" sz="2000" kern="1200" dirty="0"/>
        </a:p>
      </dsp:txBody>
      <dsp:txXfrm>
        <a:off x="2266525" y="2059831"/>
        <a:ext cx="2057023" cy="1234214"/>
      </dsp:txXfrm>
    </dsp:sp>
    <dsp:sp modelId="{F25EF836-5376-443D-ABB0-4D3456288E2D}">
      <dsp:nvSpPr>
        <dsp:cNvPr id="0" name=""/>
        <dsp:cNvSpPr/>
      </dsp:nvSpPr>
      <dsp:spPr>
        <a:xfrm>
          <a:off x="4529251" y="2059831"/>
          <a:ext cx="2057023" cy="1234214"/>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Unlike cigarettes:</a:t>
          </a:r>
          <a:endParaRPr lang="en-US" sz="1600" kern="1200"/>
        </a:p>
      </dsp:txBody>
      <dsp:txXfrm>
        <a:off x="4529251" y="2059831"/>
        <a:ext cx="2057023" cy="1234214"/>
      </dsp:txXfrm>
    </dsp:sp>
    <dsp:sp modelId="{ADCDA83E-DA7B-458E-B12D-ECBB9AD6A519}">
      <dsp:nvSpPr>
        <dsp:cNvPr id="0" name=""/>
        <dsp:cNvSpPr/>
      </dsp:nvSpPr>
      <dsp:spPr>
        <a:xfrm>
          <a:off x="6791977" y="2059831"/>
          <a:ext cx="2057023" cy="1234214"/>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Vapes come in sweet or fruity flavours </a:t>
          </a:r>
          <a:endParaRPr lang="en-US" sz="1600" kern="1200" dirty="0"/>
        </a:p>
      </dsp:txBody>
      <dsp:txXfrm>
        <a:off x="6791977" y="2059831"/>
        <a:ext cx="2057023" cy="1234214"/>
      </dsp:txXfrm>
    </dsp:sp>
    <dsp:sp modelId="{FCF60D70-9D98-459B-B5DC-7317EC619AD2}">
      <dsp:nvSpPr>
        <dsp:cNvPr id="0" name=""/>
        <dsp:cNvSpPr/>
      </dsp:nvSpPr>
      <dsp:spPr>
        <a:xfrm>
          <a:off x="9054703" y="2059831"/>
          <a:ext cx="2057023" cy="1234214"/>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Nicotine (especially nicotine salts) feels smoother, less harsh </a:t>
          </a:r>
          <a:endParaRPr lang="en-US" sz="1600" kern="1200" dirty="0"/>
        </a:p>
      </dsp:txBody>
      <dsp:txXfrm>
        <a:off x="9054703" y="2059831"/>
        <a:ext cx="2057023" cy="1234214"/>
      </dsp:txXfrm>
    </dsp:sp>
    <dsp:sp modelId="{5E5092D4-26BF-44DF-ACA5-9CAA39D00CAC}">
      <dsp:nvSpPr>
        <dsp:cNvPr id="0" name=""/>
        <dsp:cNvSpPr/>
      </dsp:nvSpPr>
      <dsp:spPr>
        <a:xfrm>
          <a:off x="2266525" y="3499748"/>
          <a:ext cx="2057023" cy="1234214"/>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This lowers the “barrier to entry”:</a:t>
          </a:r>
          <a:endParaRPr lang="en-US" sz="1600" kern="1200"/>
        </a:p>
      </dsp:txBody>
      <dsp:txXfrm>
        <a:off x="2266525" y="3499748"/>
        <a:ext cx="2057023" cy="1234214"/>
      </dsp:txXfrm>
    </dsp:sp>
    <dsp:sp modelId="{A728E577-56E4-4C4C-9067-6BDAB264F55F}">
      <dsp:nvSpPr>
        <dsp:cNvPr id="0" name=""/>
        <dsp:cNvSpPr/>
      </dsp:nvSpPr>
      <dsp:spPr>
        <a:xfrm>
          <a:off x="4529251" y="3499748"/>
          <a:ext cx="2057023" cy="1234214"/>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No coughing or strong taste at first </a:t>
          </a:r>
          <a:endParaRPr lang="en-US" sz="1600" kern="1200"/>
        </a:p>
      </dsp:txBody>
      <dsp:txXfrm>
        <a:off x="4529251" y="3499748"/>
        <a:ext cx="2057023" cy="1234214"/>
      </dsp:txXfrm>
    </dsp:sp>
    <dsp:sp modelId="{A413FAE4-AB68-47CE-B00C-F690C89DD31A}">
      <dsp:nvSpPr>
        <dsp:cNvPr id="0" name=""/>
        <dsp:cNvSpPr/>
      </dsp:nvSpPr>
      <dsp:spPr>
        <a:xfrm>
          <a:off x="6791977" y="3499748"/>
          <a:ext cx="2057023" cy="1234214"/>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Easier to inhale deeply → more nicotine absorbed</a:t>
          </a:r>
          <a:endParaRPr lang="en-US" sz="1600" kern="1200"/>
        </a:p>
      </dsp:txBody>
      <dsp:txXfrm>
        <a:off x="6791977" y="3499748"/>
        <a:ext cx="2057023" cy="123421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61E62-48ED-43EA-88DC-66AAD540F92C}">
      <dsp:nvSpPr>
        <dsp:cNvPr id="0" name=""/>
        <dsp:cNvSpPr/>
      </dsp:nvSpPr>
      <dsp:spPr>
        <a:xfrm>
          <a:off x="0" y="28709"/>
          <a:ext cx="6949440" cy="1146600"/>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Strong behavioural conditioning - </a:t>
          </a:r>
          <a:r>
            <a:rPr lang="en-GB" sz="2800" kern="1200"/>
            <a:t>Nicotine affects the:</a:t>
          </a:r>
          <a:endParaRPr lang="en-US" sz="2800" kern="1200"/>
        </a:p>
      </dsp:txBody>
      <dsp:txXfrm>
        <a:off x="55972" y="84681"/>
        <a:ext cx="6837496" cy="1034656"/>
      </dsp:txXfrm>
    </dsp:sp>
    <dsp:sp modelId="{693AF8F2-7B16-422A-A445-3627642276CA}">
      <dsp:nvSpPr>
        <dsp:cNvPr id="0" name=""/>
        <dsp:cNvSpPr/>
      </dsp:nvSpPr>
      <dsp:spPr>
        <a:xfrm>
          <a:off x="0" y="1175309"/>
          <a:ext cx="694944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645"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b="1" kern="1200"/>
            <a:t>hippocampus</a:t>
          </a:r>
          <a:r>
            <a:rPr lang="en-GB" sz="2200" kern="1200"/>
            <a:t> </a:t>
          </a:r>
          <a:endParaRPr lang="en-US" sz="2200" kern="1200"/>
        </a:p>
        <a:p>
          <a:pPr marL="228600" lvl="1" indent="-228600" algn="l" defTabSz="977900">
            <a:lnSpc>
              <a:spcPct val="90000"/>
            </a:lnSpc>
            <a:spcBef>
              <a:spcPct val="0"/>
            </a:spcBef>
            <a:spcAft>
              <a:spcPct val="20000"/>
            </a:spcAft>
            <a:buChar char="•"/>
          </a:pPr>
          <a:r>
            <a:rPr lang="en-GB" sz="2200" b="1" kern="1200"/>
            <a:t>amygdala</a:t>
          </a:r>
          <a:r>
            <a:rPr lang="en-GB" sz="2200" kern="1200"/>
            <a:t> </a:t>
          </a:r>
          <a:endParaRPr lang="en-US" sz="2200" kern="1200"/>
        </a:p>
      </dsp:txBody>
      <dsp:txXfrm>
        <a:off x="0" y="1175309"/>
        <a:ext cx="6949440" cy="782460"/>
      </dsp:txXfrm>
    </dsp:sp>
    <dsp:sp modelId="{FE6D2842-0FA5-4F98-BEB6-A232FD8DDFB6}">
      <dsp:nvSpPr>
        <dsp:cNvPr id="0" name=""/>
        <dsp:cNvSpPr/>
      </dsp:nvSpPr>
      <dsp:spPr>
        <a:xfrm>
          <a:off x="0" y="1957769"/>
          <a:ext cx="6949440" cy="1146600"/>
        </a:xfrm>
        <a:prstGeom prst="roundRect">
          <a:avLst/>
        </a:prstGeom>
        <a:solidFill>
          <a:schemeClr val="accent1">
            <a:shade val="50000"/>
            <a:hueOff val="-27043"/>
            <a:satOff val="-37331"/>
            <a:lumOff val="342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You start linking vaping to:</a:t>
          </a:r>
          <a:endParaRPr lang="en-US" sz="2800" kern="1200" dirty="0"/>
        </a:p>
      </dsp:txBody>
      <dsp:txXfrm>
        <a:off x="55972" y="2013741"/>
        <a:ext cx="6837496" cy="1034656"/>
      </dsp:txXfrm>
    </dsp:sp>
    <dsp:sp modelId="{A3A33C27-DB69-445A-A16F-A5A315C5F24E}">
      <dsp:nvSpPr>
        <dsp:cNvPr id="0" name=""/>
        <dsp:cNvSpPr/>
      </dsp:nvSpPr>
      <dsp:spPr>
        <a:xfrm>
          <a:off x="0" y="3104368"/>
          <a:ext cx="6949440" cy="150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645"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Stress relief </a:t>
          </a:r>
          <a:endParaRPr lang="en-US" sz="2200" kern="1200"/>
        </a:p>
        <a:p>
          <a:pPr marL="228600" lvl="1" indent="-228600" algn="l" defTabSz="977900">
            <a:lnSpc>
              <a:spcPct val="90000"/>
            </a:lnSpc>
            <a:spcBef>
              <a:spcPct val="0"/>
            </a:spcBef>
            <a:spcAft>
              <a:spcPct val="20000"/>
            </a:spcAft>
            <a:buChar char="•"/>
          </a:pPr>
          <a:r>
            <a:rPr lang="en-GB" sz="2200" kern="1200"/>
            <a:t>Socialising </a:t>
          </a:r>
          <a:endParaRPr lang="en-US" sz="2200" kern="1200"/>
        </a:p>
        <a:p>
          <a:pPr marL="228600" lvl="1" indent="-228600" algn="l" defTabSz="977900">
            <a:lnSpc>
              <a:spcPct val="90000"/>
            </a:lnSpc>
            <a:spcBef>
              <a:spcPct val="0"/>
            </a:spcBef>
            <a:spcAft>
              <a:spcPct val="20000"/>
            </a:spcAft>
            <a:buChar char="•"/>
          </a:pPr>
          <a:r>
            <a:rPr lang="en-GB" sz="2200" kern="1200"/>
            <a:t>Boredom </a:t>
          </a:r>
          <a:endParaRPr lang="en-US" sz="2200" kern="1200"/>
        </a:p>
        <a:p>
          <a:pPr marL="228600" lvl="1" indent="-228600" algn="l" defTabSz="977900">
            <a:lnSpc>
              <a:spcPct val="90000"/>
            </a:lnSpc>
            <a:spcBef>
              <a:spcPct val="0"/>
            </a:spcBef>
            <a:spcAft>
              <a:spcPct val="20000"/>
            </a:spcAft>
            <a:buChar char="•"/>
          </a:pPr>
          <a:r>
            <a:rPr lang="en-GB" sz="2200" kern="1200"/>
            <a:t>Studying </a:t>
          </a:r>
          <a:endParaRPr lang="en-US" sz="2200" kern="1200"/>
        </a:p>
      </dsp:txBody>
      <dsp:txXfrm>
        <a:off x="0" y="3104368"/>
        <a:ext cx="6949440" cy="1506960"/>
      </dsp:txXfrm>
    </dsp:sp>
    <dsp:sp modelId="{5789072F-FA0A-4CFB-9902-8DEF6A397421}">
      <dsp:nvSpPr>
        <dsp:cNvPr id="0" name=""/>
        <dsp:cNvSpPr/>
      </dsp:nvSpPr>
      <dsp:spPr>
        <a:xfrm>
          <a:off x="0" y="4611329"/>
          <a:ext cx="6949440" cy="1146600"/>
        </a:xfrm>
        <a:prstGeom prst="roundRect">
          <a:avLst/>
        </a:prstGeom>
        <a:solidFill>
          <a:schemeClr val="accent1">
            <a:shade val="50000"/>
            <a:hueOff val="-27043"/>
            <a:satOff val="-37331"/>
            <a:lumOff val="342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These associations turn into </a:t>
          </a:r>
          <a:r>
            <a:rPr lang="en-GB" sz="2800" b="1" kern="1200"/>
            <a:t>automatic triggers</a:t>
          </a:r>
          <a:endParaRPr lang="en-US" sz="2800" kern="1200"/>
        </a:p>
      </dsp:txBody>
      <dsp:txXfrm>
        <a:off x="55972" y="4667301"/>
        <a:ext cx="6837496" cy="103465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60F46-35A1-466F-8827-4F60559449F3}">
      <dsp:nvSpPr>
        <dsp:cNvPr id="0" name=""/>
        <dsp:cNvSpPr/>
      </dsp:nvSpPr>
      <dsp:spPr>
        <a:xfrm>
          <a:off x="225238" y="2119"/>
          <a:ext cx="2483325" cy="14899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High nicotine exposure (often unnoticed)</a:t>
          </a:r>
          <a:endParaRPr lang="en-US" sz="1900" kern="1200"/>
        </a:p>
      </dsp:txBody>
      <dsp:txXfrm>
        <a:off x="225238" y="2119"/>
        <a:ext cx="2483325" cy="1489995"/>
      </dsp:txXfrm>
    </dsp:sp>
    <dsp:sp modelId="{E505C331-C32B-46E2-841C-8D8096A129B3}">
      <dsp:nvSpPr>
        <dsp:cNvPr id="0" name=""/>
        <dsp:cNvSpPr/>
      </dsp:nvSpPr>
      <dsp:spPr>
        <a:xfrm>
          <a:off x="2956896" y="2119"/>
          <a:ext cx="2483325" cy="14899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Many people don’t realise:</a:t>
          </a:r>
          <a:endParaRPr lang="en-US" sz="1900" kern="1200"/>
        </a:p>
      </dsp:txBody>
      <dsp:txXfrm>
        <a:off x="2956896" y="2119"/>
        <a:ext cx="2483325" cy="1489995"/>
      </dsp:txXfrm>
    </dsp:sp>
    <dsp:sp modelId="{E4E7968D-BEA6-44F1-96E5-E8783F348B74}">
      <dsp:nvSpPr>
        <dsp:cNvPr id="0" name=""/>
        <dsp:cNvSpPr/>
      </dsp:nvSpPr>
      <dsp:spPr>
        <a:xfrm>
          <a:off x="5688554" y="2119"/>
          <a:ext cx="2483325" cy="14899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Some vapes contain as much nicotine as a pack of cigarettes (or more) </a:t>
          </a:r>
          <a:endParaRPr lang="en-US" sz="1900" kern="1200"/>
        </a:p>
      </dsp:txBody>
      <dsp:txXfrm>
        <a:off x="5688554" y="2119"/>
        <a:ext cx="2483325" cy="1489995"/>
      </dsp:txXfrm>
    </dsp:sp>
    <dsp:sp modelId="{E2F82582-0282-412F-850C-80FF792D1C25}">
      <dsp:nvSpPr>
        <dsp:cNvPr id="0" name=""/>
        <dsp:cNvSpPr/>
      </dsp:nvSpPr>
      <dsp:spPr>
        <a:xfrm>
          <a:off x="8420213" y="2119"/>
          <a:ext cx="2483325" cy="14899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It’s easy to take many puffs without noticing </a:t>
          </a:r>
          <a:endParaRPr lang="en-US" sz="1900" kern="1200"/>
        </a:p>
      </dsp:txBody>
      <dsp:txXfrm>
        <a:off x="8420213" y="2119"/>
        <a:ext cx="2483325" cy="1489995"/>
      </dsp:txXfrm>
    </dsp:sp>
    <dsp:sp modelId="{586F116A-B521-41F0-888F-2A049925EC46}">
      <dsp:nvSpPr>
        <dsp:cNvPr id="0" name=""/>
        <dsp:cNvSpPr/>
      </dsp:nvSpPr>
      <dsp:spPr>
        <a:xfrm>
          <a:off x="225238" y="1740447"/>
          <a:ext cx="2483325" cy="1489995"/>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Result:</a:t>
          </a:r>
          <a:endParaRPr lang="en-US" sz="1900" kern="1200"/>
        </a:p>
      </dsp:txBody>
      <dsp:txXfrm>
        <a:off x="225238" y="1740447"/>
        <a:ext cx="2483325" cy="1489995"/>
      </dsp:txXfrm>
    </dsp:sp>
    <dsp:sp modelId="{E76479B4-648C-4188-9967-C80CB2461319}">
      <dsp:nvSpPr>
        <dsp:cNvPr id="0" name=""/>
        <dsp:cNvSpPr/>
      </dsp:nvSpPr>
      <dsp:spPr>
        <a:xfrm>
          <a:off x="2956896" y="1740447"/>
          <a:ext cx="2483325" cy="1489995"/>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Higher total nicotine intake </a:t>
          </a:r>
          <a:endParaRPr lang="en-US" sz="1900" kern="1200" dirty="0"/>
        </a:p>
      </dsp:txBody>
      <dsp:txXfrm>
        <a:off x="2956896" y="1740447"/>
        <a:ext cx="2483325" cy="1489995"/>
      </dsp:txXfrm>
    </dsp:sp>
    <dsp:sp modelId="{95A79689-51FE-44D3-A9AE-83674E8F700E}">
      <dsp:nvSpPr>
        <dsp:cNvPr id="0" name=""/>
        <dsp:cNvSpPr/>
      </dsp:nvSpPr>
      <dsp:spPr>
        <a:xfrm>
          <a:off x="5688554" y="1740447"/>
          <a:ext cx="2483325" cy="1489995"/>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Faster development of dependence </a:t>
          </a:r>
          <a:endParaRPr lang="en-US" sz="1900" kern="1200"/>
        </a:p>
      </dsp:txBody>
      <dsp:txXfrm>
        <a:off x="5688554" y="1740447"/>
        <a:ext cx="2483325" cy="1489995"/>
      </dsp:txXfrm>
    </dsp:sp>
    <dsp:sp modelId="{41656BDB-690D-41C3-9A64-D5DF0044F84C}">
      <dsp:nvSpPr>
        <dsp:cNvPr id="0" name=""/>
        <dsp:cNvSpPr/>
      </dsp:nvSpPr>
      <dsp:spPr>
        <a:xfrm>
          <a:off x="8420213" y="1740447"/>
          <a:ext cx="2483325" cy="1489995"/>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Greater vulnerability in younger brains</a:t>
          </a:r>
          <a:endParaRPr lang="en-US" sz="1900" kern="1200"/>
        </a:p>
      </dsp:txBody>
      <dsp:txXfrm>
        <a:off x="8420213" y="1740447"/>
        <a:ext cx="2483325" cy="1489995"/>
      </dsp:txXfrm>
    </dsp:sp>
    <dsp:sp modelId="{4949815B-8CC0-4F54-B59D-C1239B7F2217}">
      <dsp:nvSpPr>
        <dsp:cNvPr id="0" name=""/>
        <dsp:cNvSpPr/>
      </dsp:nvSpPr>
      <dsp:spPr>
        <a:xfrm>
          <a:off x="225238" y="3478775"/>
          <a:ext cx="2483325" cy="1489995"/>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If someone starts young:</a:t>
          </a:r>
          <a:endParaRPr lang="en-US" sz="1900" kern="1200" dirty="0"/>
        </a:p>
      </dsp:txBody>
      <dsp:txXfrm>
        <a:off x="225238" y="3478775"/>
        <a:ext cx="2483325" cy="1489995"/>
      </dsp:txXfrm>
    </dsp:sp>
    <dsp:sp modelId="{225B8333-A11D-4B17-8522-14B753D1304B}">
      <dsp:nvSpPr>
        <dsp:cNvPr id="0" name=""/>
        <dsp:cNvSpPr/>
      </dsp:nvSpPr>
      <dsp:spPr>
        <a:xfrm>
          <a:off x="2956896" y="3478775"/>
          <a:ext cx="2483325" cy="1489995"/>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The </a:t>
          </a:r>
          <a:r>
            <a:rPr lang="en-GB" sz="1900" b="1" kern="1200" dirty="0"/>
            <a:t>prefrontal cortex</a:t>
          </a:r>
          <a:r>
            <a:rPr lang="en-GB" sz="1900" kern="1200" dirty="0"/>
            <a:t> is still developing </a:t>
          </a:r>
          <a:endParaRPr lang="en-US" sz="1900" kern="1200" dirty="0"/>
        </a:p>
      </dsp:txBody>
      <dsp:txXfrm>
        <a:off x="2956896" y="3478775"/>
        <a:ext cx="2483325" cy="1489995"/>
      </dsp:txXfrm>
    </dsp:sp>
    <dsp:sp modelId="{7776CFC7-65E0-4242-B1A4-A833AC7DE193}">
      <dsp:nvSpPr>
        <dsp:cNvPr id="0" name=""/>
        <dsp:cNvSpPr/>
      </dsp:nvSpPr>
      <dsp:spPr>
        <a:xfrm>
          <a:off x="5688554" y="3478775"/>
          <a:ext cx="2483325" cy="1489995"/>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Addiction pathways are more easily “locked in” </a:t>
          </a:r>
          <a:endParaRPr lang="en-US" sz="1900" kern="1200"/>
        </a:p>
      </dsp:txBody>
      <dsp:txXfrm>
        <a:off x="5688554" y="3478775"/>
        <a:ext cx="2483325" cy="1489995"/>
      </dsp:txXfrm>
    </dsp:sp>
    <dsp:sp modelId="{18932D07-E6BA-42DF-B73C-3ABB42F2964C}">
      <dsp:nvSpPr>
        <dsp:cNvPr id="0" name=""/>
        <dsp:cNvSpPr/>
      </dsp:nvSpPr>
      <dsp:spPr>
        <a:xfrm>
          <a:off x="8420213" y="3478775"/>
          <a:ext cx="2483325" cy="1489995"/>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This makes quitting harder later</a:t>
          </a:r>
          <a:endParaRPr lang="en-US" sz="1900" kern="1200"/>
        </a:p>
      </dsp:txBody>
      <dsp:txXfrm>
        <a:off x="8420213" y="3478775"/>
        <a:ext cx="2483325" cy="148999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BCA0F1-0E76-44AF-A6D1-8509E867D811}">
      <dsp:nvSpPr>
        <dsp:cNvPr id="0" name=""/>
        <dsp:cNvSpPr/>
      </dsp:nvSpPr>
      <dsp:spPr>
        <a:xfrm>
          <a:off x="3845644" y="759397"/>
          <a:ext cx="585413" cy="91440"/>
        </a:xfrm>
        <a:custGeom>
          <a:avLst/>
          <a:gdLst/>
          <a:ahLst/>
          <a:cxnLst/>
          <a:rect l="0" t="0" r="0" b="0"/>
          <a:pathLst>
            <a:path>
              <a:moveTo>
                <a:pt x="0" y="45720"/>
              </a:moveTo>
              <a:lnTo>
                <a:pt x="58541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22951" y="802037"/>
        <a:ext cx="30800" cy="6160"/>
      </dsp:txXfrm>
    </dsp:sp>
    <dsp:sp modelId="{2105A0DC-88BB-4ED4-8E6C-FAC31413E459}">
      <dsp:nvSpPr>
        <dsp:cNvPr id="0" name=""/>
        <dsp:cNvSpPr/>
      </dsp:nvSpPr>
      <dsp:spPr>
        <a:xfrm>
          <a:off x="1169126" y="1621"/>
          <a:ext cx="2678318" cy="1606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240" tIns="137759" rIns="131240" bIns="137759" numCol="1" spcCol="1270" anchor="ctr" anchorCtr="0">
          <a:noAutofit/>
        </a:bodyPr>
        <a:lstStyle/>
        <a:p>
          <a:pPr marL="0" lvl="0" indent="0" algn="ctr" defTabSz="889000">
            <a:lnSpc>
              <a:spcPct val="90000"/>
            </a:lnSpc>
            <a:spcBef>
              <a:spcPct val="0"/>
            </a:spcBef>
            <a:spcAft>
              <a:spcPct val="35000"/>
            </a:spcAft>
            <a:buNone/>
          </a:pPr>
          <a:r>
            <a:rPr lang="en-GB" sz="2000" b="1" kern="1200" dirty="0"/>
            <a:t>1. Cravings and “thinking about it”</a:t>
          </a:r>
          <a:endParaRPr lang="en-US" sz="2000" kern="1200" dirty="0"/>
        </a:p>
      </dsp:txBody>
      <dsp:txXfrm>
        <a:off x="1169126" y="1621"/>
        <a:ext cx="2678318" cy="1606991"/>
      </dsp:txXfrm>
    </dsp:sp>
    <dsp:sp modelId="{2A7E55C0-027E-4B56-948E-49D541653A88}">
      <dsp:nvSpPr>
        <dsp:cNvPr id="0" name=""/>
        <dsp:cNvSpPr/>
      </dsp:nvSpPr>
      <dsp:spPr>
        <a:xfrm>
          <a:off x="2508285" y="1606812"/>
          <a:ext cx="3294331" cy="585413"/>
        </a:xfrm>
        <a:custGeom>
          <a:avLst/>
          <a:gdLst/>
          <a:ahLst/>
          <a:cxnLst/>
          <a:rect l="0" t="0" r="0" b="0"/>
          <a:pathLst>
            <a:path>
              <a:moveTo>
                <a:pt x="3294331" y="0"/>
              </a:moveTo>
              <a:lnTo>
                <a:pt x="3294331" y="309806"/>
              </a:lnTo>
              <a:lnTo>
                <a:pt x="0" y="309806"/>
              </a:lnTo>
              <a:lnTo>
                <a:pt x="0" y="585413"/>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71665" y="1896439"/>
        <a:ext cx="167571" cy="6160"/>
      </dsp:txXfrm>
    </dsp:sp>
    <dsp:sp modelId="{1C11F362-98FB-4AFC-845C-ADC119509D68}">
      <dsp:nvSpPr>
        <dsp:cNvPr id="0" name=""/>
        <dsp:cNvSpPr/>
      </dsp:nvSpPr>
      <dsp:spPr>
        <a:xfrm>
          <a:off x="4463458" y="1621"/>
          <a:ext cx="2678318" cy="1606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240" tIns="137759" rIns="131240" bIns="137759" numCol="1" spcCol="1270" anchor="ctr" anchorCtr="0">
          <a:noAutofit/>
        </a:bodyPr>
        <a:lstStyle/>
        <a:p>
          <a:pPr marL="0" lvl="0" indent="0" algn="ctr" defTabSz="622300">
            <a:lnSpc>
              <a:spcPct val="90000"/>
            </a:lnSpc>
            <a:spcBef>
              <a:spcPct val="0"/>
            </a:spcBef>
            <a:spcAft>
              <a:spcPct val="35000"/>
            </a:spcAft>
            <a:buNone/>
          </a:pPr>
          <a:r>
            <a:rPr lang="en-GB" sz="1400" kern="1200" dirty="0"/>
            <a:t>You find yourself </a:t>
          </a:r>
          <a:r>
            <a:rPr lang="en-GB" sz="1400" b="1" kern="1200" dirty="0"/>
            <a:t>wanting a vape regularly, </a:t>
          </a:r>
          <a:r>
            <a:rPr lang="en-GB" sz="1400" kern="1200" dirty="0"/>
            <a:t>thinking things like: </a:t>
          </a:r>
          <a:r>
            <a:rPr lang="en-GB" sz="1400" i="1" kern="1200" dirty="0"/>
            <a:t>“When can I vape next?”</a:t>
          </a:r>
          <a:r>
            <a:rPr lang="en-GB" sz="1400" kern="1200" dirty="0"/>
            <a:t> or feeling a mental pull in certain situations (after meals, stress, boredom). </a:t>
          </a:r>
          <a:endParaRPr lang="en-US" sz="1400" kern="1200" dirty="0"/>
        </a:p>
      </dsp:txBody>
      <dsp:txXfrm>
        <a:off x="4463458" y="1621"/>
        <a:ext cx="2678318" cy="1606991"/>
      </dsp:txXfrm>
    </dsp:sp>
    <dsp:sp modelId="{98F2174F-5F8E-4A89-AA31-95AA82018BB1}">
      <dsp:nvSpPr>
        <dsp:cNvPr id="0" name=""/>
        <dsp:cNvSpPr/>
      </dsp:nvSpPr>
      <dsp:spPr>
        <a:xfrm>
          <a:off x="3845644" y="2982401"/>
          <a:ext cx="585413" cy="91440"/>
        </a:xfrm>
        <a:custGeom>
          <a:avLst/>
          <a:gdLst/>
          <a:ahLst/>
          <a:cxnLst/>
          <a:rect l="0" t="0" r="0" b="0"/>
          <a:pathLst>
            <a:path>
              <a:moveTo>
                <a:pt x="0" y="45720"/>
              </a:moveTo>
              <a:lnTo>
                <a:pt x="58541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22951" y="3025041"/>
        <a:ext cx="30800" cy="6160"/>
      </dsp:txXfrm>
    </dsp:sp>
    <dsp:sp modelId="{FB11AA25-A370-4690-A7D3-01945C81FFA9}">
      <dsp:nvSpPr>
        <dsp:cNvPr id="0" name=""/>
        <dsp:cNvSpPr/>
      </dsp:nvSpPr>
      <dsp:spPr>
        <a:xfrm>
          <a:off x="1169126" y="2224625"/>
          <a:ext cx="2678318" cy="1606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240" tIns="137759" rIns="131240" bIns="137759" numCol="1" spcCol="1270" anchor="ctr" anchorCtr="0">
          <a:noAutofit/>
        </a:bodyPr>
        <a:lstStyle/>
        <a:p>
          <a:pPr marL="0" lvl="0" indent="0" algn="ctr" defTabSz="800100">
            <a:lnSpc>
              <a:spcPct val="90000"/>
            </a:lnSpc>
            <a:spcBef>
              <a:spcPct val="0"/>
            </a:spcBef>
            <a:spcAft>
              <a:spcPct val="35000"/>
            </a:spcAft>
            <a:buNone/>
          </a:pPr>
          <a:r>
            <a:rPr lang="en-GB" sz="1800" kern="1200" dirty="0"/>
            <a:t>This reflects changes in </a:t>
          </a:r>
          <a:r>
            <a:rPr lang="en-GB" sz="1800" b="1" kern="1200" dirty="0"/>
            <a:t>dopamine</a:t>
          </a:r>
          <a:r>
            <a:rPr lang="en-GB" sz="1800" kern="1200" dirty="0"/>
            <a:t> and the brain’s reward system</a:t>
          </a:r>
          <a:endParaRPr lang="en-US" sz="1800" kern="1200" dirty="0"/>
        </a:p>
      </dsp:txBody>
      <dsp:txXfrm>
        <a:off x="1169126" y="2224625"/>
        <a:ext cx="2678318" cy="1606991"/>
      </dsp:txXfrm>
    </dsp:sp>
    <dsp:sp modelId="{1118C0FF-6204-4ED1-8890-79E03A774C64}">
      <dsp:nvSpPr>
        <dsp:cNvPr id="0" name=""/>
        <dsp:cNvSpPr/>
      </dsp:nvSpPr>
      <dsp:spPr>
        <a:xfrm>
          <a:off x="2508285" y="3829817"/>
          <a:ext cx="3294331" cy="585413"/>
        </a:xfrm>
        <a:custGeom>
          <a:avLst/>
          <a:gdLst/>
          <a:ahLst/>
          <a:cxnLst/>
          <a:rect l="0" t="0" r="0" b="0"/>
          <a:pathLst>
            <a:path>
              <a:moveTo>
                <a:pt x="3294331" y="0"/>
              </a:moveTo>
              <a:lnTo>
                <a:pt x="3294331" y="309806"/>
              </a:lnTo>
              <a:lnTo>
                <a:pt x="0" y="309806"/>
              </a:lnTo>
              <a:lnTo>
                <a:pt x="0" y="585413"/>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71665" y="4119443"/>
        <a:ext cx="167571" cy="6160"/>
      </dsp:txXfrm>
    </dsp:sp>
    <dsp:sp modelId="{DF004FB1-43A0-42EA-9024-B092F03569B8}">
      <dsp:nvSpPr>
        <dsp:cNvPr id="0" name=""/>
        <dsp:cNvSpPr/>
      </dsp:nvSpPr>
      <dsp:spPr>
        <a:xfrm>
          <a:off x="4463458" y="2224625"/>
          <a:ext cx="2678318" cy="1606991"/>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240" tIns="137759" rIns="131240" bIns="137759" numCol="1" spcCol="1270" anchor="ctr" anchorCtr="0">
          <a:noAutofit/>
        </a:bodyPr>
        <a:lstStyle/>
        <a:p>
          <a:pPr marL="0" lvl="0" indent="0" algn="ctr" defTabSz="889000">
            <a:lnSpc>
              <a:spcPct val="90000"/>
            </a:lnSpc>
            <a:spcBef>
              <a:spcPct val="0"/>
            </a:spcBef>
            <a:spcAft>
              <a:spcPct val="35000"/>
            </a:spcAft>
            <a:buNone/>
          </a:pPr>
          <a:r>
            <a:rPr lang="en-GB" sz="2000" b="1" kern="1200" dirty="0"/>
            <a:t>2. Increasing frequency</a:t>
          </a:r>
          <a:endParaRPr lang="en-US" sz="2000" kern="1200" dirty="0"/>
        </a:p>
      </dsp:txBody>
      <dsp:txXfrm>
        <a:off x="4463458" y="2224625"/>
        <a:ext cx="2678318" cy="1606991"/>
      </dsp:txXfrm>
    </dsp:sp>
    <dsp:sp modelId="{EDFE80EB-129C-451D-ABE0-61B73686C9BB}">
      <dsp:nvSpPr>
        <dsp:cNvPr id="0" name=""/>
        <dsp:cNvSpPr/>
      </dsp:nvSpPr>
      <dsp:spPr>
        <a:xfrm>
          <a:off x="3845644" y="5205405"/>
          <a:ext cx="585413" cy="91440"/>
        </a:xfrm>
        <a:custGeom>
          <a:avLst/>
          <a:gdLst/>
          <a:ahLst/>
          <a:cxnLst/>
          <a:rect l="0" t="0" r="0" b="0"/>
          <a:pathLst>
            <a:path>
              <a:moveTo>
                <a:pt x="0" y="45720"/>
              </a:moveTo>
              <a:lnTo>
                <a:pt x="58541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22951" y="5248045"/>
        <a:ext cx="30800" cy="6160"/>
      </dsp:txXfrm>
    </dsp:sp>
    <dsp:sp modelId="{4CC80998-C498-43D6-A726-17179436FA2E}">
      <dsp:nvSpPr>
        <dsp:cNvPr id="0" name=""/>
        <dsp:cNvSpPr/>
      </dsp:nvSpPr>
      <dsp:spPr>
        <a:xfrm>
          <a:off x="1169126" y="4447630"/>
          <a:ext cx="2678318" cy="1606991"/>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240" tIns="137759" rIns="131240" bIns="137759" numCol="1" spcCol="1270" anchor="ctr" anchorCtr="0">
          <a:noAutofit/>
        </a:bodyPr>
        <a:lstStyle/>
        <a:p>
          <a:pPr marL="0" lvl="0" indent="0" algn="ctr" defTabSz="666750">
            <a:lnSpc>
              <a:spcPct val="90000"/>
            </a:lnSpc>
            <a:spcBef>
              <a:spcPct val="0"/>
            </a:spcBef>
            <a:spcAft>
              <a:spcPct val="35000"/>
            </a:spcAft>
            <a:buNone/>
          </a:pPr>
          <a:r>
            <a:rPr lang="en-GB" sz="1500" kern="1200" dirty="0"/>
            <a:t>Vaping more often than before - reaching for it automatically without thinking and using it throughout the day instead of occasionally. </a:t>
          </a:r>
          <a:endParaRPr lang="en-US" sz="1500" kern="1200" dirty="0"/>
        </a:p>
      </dsp:txBody>
      <dsp:txXfrm>
        <a:off x="1169126" y="4447630"/>
        <a:ext cx="2678318" cy="1606991"/>
      </dsp:txXfrm>
    </dsp:sp>
    <dsp:sp modelId="{B2D7EB80-D8CD-42C8-9E4B-D0E17CE0EC14}">
      <dsp:nvSpPr>
        <dsp:cNvPr id="0" name=""/>
        <dsp:cNvSpPr/>
      </dsp:nvSpPr>
      <dsp:spPr>
        <a:xfrm>
          <a:off x="4463458" y="4447630"/>
          <a:ext cx="2678318" cy="1606991"/>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240" tIns="137759" rIns="131240" bIns="137759" numCol="1" spcCol="1270" anchor="ctr" anchorCtr="0">
          <a:noAutofit/>
        </a:bodyPr>
        <a:lstStyle/>
        <a:p>
          <a:pPr marL="0" lvl="0" indent="0" algn="ctr" defTabSz="889000">
            <a:lnSpc>
              <a:spcPct val="90000"/>
            </a:lnSpc>
            <a:spcBef>
              <a:spcPct val="0"/>
            </a:spcBef>
            <a:spcAft>
              <a:spcPct val="35000"/>
            </a:spcAft>
            <a:buNone/>
          </a:pPr>
          <a:r>
            <a:rPr lang="en-GB" sz="2000" kern="1200" dirty="0"/>
            <a:t>A key early sign: it becomes a </a:t>
          </a:r>
          <a:r>
            <a:rPr lang="en-GB" sz="2000" b="1" kern="1200" dirty="0"/>
            <a:t>default behaviour</a:t>
          </a:r>
          <a:endParaRPr lang="en-US" sz="2000" kern="1200" dirty="0"/>
        </a:p>
      </dsp:txBody>
      <dsp:txXfrm>
        <a:off x="4463458" y="4447630"/>
        <a:ext cx="2678318" cy="1606991"/>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F78E9-8CD4-4214-B71F-358F1CC95987}">
      <dsp:nvSpPr>
        <dsp:cNvPr id="0" name=""/>
        <dsp:cNvSpPr/>
      </dsp:nvSpPr>
      <dsp:spPr>
        <a:xfrm>
          <a:off x="413814" y="3923"/>
          <a:ext cx="2140292" cy="1284175"/>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3. Mild withdrawal symptoms</a:t>
          </a:r>
          <a:endParaRPr lang="en-US" sz="2000" kern="1200" dirty="0"/>
        </a:p>
      </dsp:txBody>
      <dsp:txXfrm>
        <a:off x="413814" y="3923"/>
        <a:ext cx="2140292" cy="1284175"/>
      </dsp:txXfrm>
    </dsp:sp>
    <dsp:sp modelId="{659CBA58-274B-4FF6-B4BA-DAEE75749D76}">
      <dsp:nvSpPr>
        <dsp:cNvPr id="0" name=""/>
        <dsp:cNvSpPr/>
      </dsp:nvSpPr>
      <dsp:spPr>
        <a:xfrm>
          <a:off x="2768136" y="3923"/>
          <a:ext cx="2140292" cy="12841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When you haven’t vaped for a while:</a:t>
          </a:r>
          <a:endParaRPr lang="en-US" sz="2000" kern="1200"/>
        </a:p>
      </dsp:txBody>
      <dsp:txXfrm>
        <a:off x="2768136" y="3923"/>
        <a:ext cx="2140292" cy="1284175"/>
      </dsp:txXfrm>
    </dsp:sp>
    <dsp:sp modelId="{C6A8B12A-24C4-4FFC-AD5E-88F48EE6D04B}">
      <dsp:nvSpPr>
        <dsp:cNvPr id="0" name=""/>
        <dsp:cNvSpPr/>
      </dsp:nvSpPr>
      <dsp:spPr>
        <a:xfrm>
          <a:off x="5122458" y="3923"/>
          <a:ext cx="2140292" cy="1284175"/>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Irritability </a:t>
          </a:r>
          <a:endParaRPr lang="en-US" sz="2000" kern="1200"/>
        </a:p>
      </dsp:txBody>
      <dsp:txXfrm>
        <a:off x="5122458" y="3923"/>
        <a:ext cx="2140292" cy="1284175"/>
      </dsp:txXfrm>
    </dsp:sp>
    <dsp:sp modelId="{DD471895-126C-47FA-A1FB-54324467E928}">
      <dsp:nvSpPr>
        <dsp:cNvPr id="0" name=""/>
        <dsp:cNvSpPr/>
      </dsp:nvSpPr>
      <dsp:spPr>
        <a:xfrm>
          <a:off x="413814" y="1502128"/>
          <a:ext cx="2140292" cy="1284175"/>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Restlessness </a:t>
          </a:r>
          <a:endParaRPr lang="en-US" sz="2000" kern="1200"/>
        </a:p>
      </dsp:txBody>
      <dsp:txXfrm>
        <a:off x="413814" y="1502128"/>
        <a:ext cx="2140292" cy="1284175"/>
      </dsp:txXfrm>
    </dsp:sp>
    <dsp:sp modelId="{266AE1F7-18BC-44D8-9104-352D5717A857}">
      <dsp:nvSpPr>
        <dsp:cNvPr id="0" name=""/>
        <dsp:cNvSpPr/>
      </dsp:nvSpPr>
      <dsp:spPr>
        <a:xfrm>
          <a:off x="2768136" y="1502128"/>
          <a:ext cx="2140292" cy="1284175"/>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Difficulty concentrating </a:t>
          </a:r>
          <a:endParaRPr lang="en-US" sz="2000" kern="1200"/>
        </a:p>
      </dsp:txBody>
      <dsp:txXfrm>
        <a:off x="2768136" y="1502128"/>
        <a:ext cx="2140292" cy="1284175"/>
      </dsp:txXfrm>
    </dsp:sp>
    <dsp:sp modelId="{5A7CF1DA-69AB-474C-9467-2F49CAC5EFB7}">
      <dsp:nvSpPr>
        <dsp:cNvPr id="0" name=""/>
        <dsp:cNvSpPr/>
      </dsp:nvSpPr>
      <dsp:spPr>
        <a:xfrm>
          <a:off x="5122458" y="1502128"/>
          <a:ext cx="2140292" cy="1284175"/>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Slight anxiety </a:t>
          </a:r>
          <a:endParaRPr lang="en-US" sz="2000" kern="1200"/>
        </a:p>
      </dsp:txBody>
      <dsp:txXfrm>
        <a:off x="5122458" y="1502128"/>
        <a:ext cx="2140292" cy="1284175"/>
      </dsp:txXfrm>
    </dsp:sp>
    <dsp:sp modelId="{C75DA0F2-9476-481E-A7CA-ABC7D9564E14}">
      <dsp:nvSpPr>
        <dsp:cNvPr id="0" name=""/>
        <dsp:cNvSpPr/>
      </dsp:nvSpPr>
      <dsp:spPr>
        <a:xfrm>
          <a:off x="413814" y="3000333"/>
          <a:ext cx="2140292" cy="12841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These happen because the brain is adapting to nicotine</a:t>
          </a:r>
          <a:endParaRPr lang="en-US" sz="2000" kern="1200"/>
        </a:p>
      </dsp:txBody>
      <dsp:txXfrm>
        <a:off x="413814" y="3000333"/>
        <a:ext cx="2140292" cy="1284175"/>
      </dsp:txXfrm>
    </dsp:sp>
    <dsp:sp modelId="{BA6F477B-2FCB-45DA-8D6D-515C7BD23921}">
      <dsp:nvSpPr>
        <dsp:cNvPr id="0" name=""/>
        <dsp:cNvSpPr/>
      </dsp:nvSpPr>
      <dsp:spPr>
        <a:xfrm>
          <a:off x="2768136" y="3000333"/>
          <a:ext cx="2140292" cy="12841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4. “Just one more puff” pattern</a:t>
          </a:r>
          <a:endParaRPr lang="en-US" sz="2000" kern="1200" dirty="0"/>
        </a:p>
      </dsp:txBody>
      <dsp:txXfrm>
        <a:off x="2768136" y="3000333"/>
        <a:ext cx="2140292" cy="1284175"/>
      </dsp:txXfrm>
    </dsp:sp>
    <dsp:sp modelId="{DA875294-F29F-4651-9FA0-0F773B865863}">
      <dsp:nvSpPr>
        <dsp:cNvPr id="0" name=""/>
        <dsp:cNvSpPr/>
      </dsp:nvSpPr>
      <dsp:spPr>
        <a:xfrm>
          <a:off x="5122458" y="3000333"/>
          <a:ext cx="2140292" cy="12841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Planning to stop but taking a few more hits </a:t>
          </a:r>
          <a:endParaRPr lang="en-US" sz="2000" kern="1200" dirty="0"/>
        </a:p>
      </dsp:txBody>
      <dsp:txXfrm>
        <a:off x="5122458" y="3000333"/>
        <a:ext cx="2140292" cy="1284175"/>
      </dsp:txXfrm>
    </dsp:sp>
    <dsp:sp modelId="{6D55A329-5257-4871-BD3B-28DDA0351B1E}">
      <dsp:nvSpPr>
        <dsp:cNvPr id="0" name=""/>
        <dsp:cNvSpPr/>
      </dsp:nvSpPr>
      <dsp:spPr>
        <a:xfrm>
          <a:off x="413814" y="4498537"/>
          <a:ext cx="2140292" cy="12841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Losing track of how much you’ve used </a:t>
          </a:r>
          <a:endParaRPr lang="en-US" sz="2000" kern="1200" dirty="0"/>
        </a:p>
      </dsp:txBody>
      <dsp:txXfrm>
        <a:off x="413814" y="4498537"/>
        <a:ext cx="2140292" cy="1284175"/>
      </dsp:txXfrm>
    </dsp:sp>
    <dsp:sp modelId="{96EEC06B-AFCA-4F6F-82A3-8F598C6D6B53}">
      <dsp:nvSpPr>
        <dsp:cNvPr id="0" name=""/>
        <dsp:cNvSpPr/>
      </dsp:nvSpPr>
      <dsp:spPr>
        <a:xfrm>
          <a:off x="2768136" y="4498537"/>
          <a:ext cx="2140292" cy="12841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Finding it hard to put the vape down </a:t>
          </a:r>
          <a:endParaRPr lang="en-US" sz="2000" kern="1200" dirty="0"/>
        </a:p>
      </dsp:txBody>
      <dsp:txXfrm>
        <a:off x="2768136" y="4498537"/>
        <a:ext cx="2140292" cy="1284175"/>
      </dsp:txXfrm>
    </dsp:sp>
    <dsp:sp modelId="{C10F7A55-7F3C-4F16-BCE2-85032CA8B83E}">
      <dsp:nvSpPr>
        <dsp:cNvPr id="0" name=""/>
        <dsp:cNvSpPr/>
      </dsp:nvSpPr>
      <dsp:spPr>
        <a:xfrm>
          <a:off x="5122458" y="4498537"/>
          <a:ext cx="2140292" cy="12841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Early loss of control</a:t>
          </a:r>
          <a:endParaRPr lang="en-US" sz="2000" kern="1200" dirty="0"/>
        </a:p>
      </dsp:txBody>
      <dsp:txXfrm>
        <a:off x="5122458" y="4498537"/>
        <a:ext cx="2140292" cy="128417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242C25-A4EC-4314-8545-068C287D8265}">
      <dsp:nvSpPr>
        <dsp:cNvPr id="0" name=""/>
        <dsp:cNvSpPr/>
      </dsp:nvSpPr>
      <dsp:spPr>
        <a:xfrm>
          <a:off x="429697" y="2813"/>
          <a:ext cx="2015191" cy="12091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5. Strong habit links (triggers)</a:t>
          </a:r>
          <a:endParaRPr lang="en-US" sz="1800" kern="1200"/>
        </a:p>
      </dsp:txBody>
      <dsp:txXfrm>
        <a:off x="429697" y="2813"/>
        <a:ext cx="2015191" cy="1209114"/>
      </dsp:txXfrm>
    </dsp:sp>
    <dsp:sp modelId="{726DA8DC-3498-4920-B683-641107F6AD40}">
      <dsp:nvSpPr>
        <dsp:cNvPr id="0" name=""/>
        <dsp:cNvSpPr/>
      </dsp:nvSpPr>
      <dsp:spPr>
        <a:xfrm>
          <a:off x="2646407" y="2813"/>
          <a:ext cx="2015191" cy="12091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You start associating vaping with:</a:t>
          </a:r>
          <a:endParaRPr lang="en-US" sz="1800" kern="1200"/>
        </a:p>
      </dsp:txBody>
      <dsp:txXfrm>
        <a:off x="2646407" y="2813"/>
        <a:ext cx="2015191" cy="1209114"/>
      </dsp:txXfrm>
    </dsp:sp>
    <dsp:sp modelId="{1DBC13C9-5033-4613-A07D-B01B1C7366CA}">
      <dsp:nvSpPr>
        <dsp:cNvPr id="0" name=""/>
        <dsp:cNvSpPr/>
      </dsp:nvSpPr>
      <dsp:spPr>
        <a:xfrm>
          <a:off x="4863117" y="2813"/>
          <a:ext cx="2015191" cy="12091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Stress relief </a:t>
          </a:r>
          <a:endParaRPr lang="en-US" sz="1800" kern="1200"/>
        </a:p>
      </dsp:txBody>
      <dsp:txXfrm>
        <a:off x="4863117" y="2813"/>
        <a:ext cx="2015191" cy="1209114"/>
      </dsp:txXfrm>
    </dsp:sp>
    <dsp:sp modelId="{560DC3A7-E082-4E4B-857A-7F57AEE3732F}">
      <dsp:nvSpPr>
        <dsp:cNvPr id="0" name=""/>
        <dsp:cNvSpPr/>
      </dsp:nvSpPr>
      <dsp:spPr>
        <a:xfrm>
          <a:off x="7079827" y="2813"/>
          <a:ext cx="2015191" cy="12091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Social situations </a:t>
          </a:r>
          <a:endParaRPr lang="en-US" sz="1800" kern="1200"/>
        </a:p>
      </dsp:txBody>
      <dsp:txXfrm>
        <a:off x="7079827" y="2813"/>
        <a:ext cx="2015191" cy="1209114"/>
      </dsp:txXfrm>
    </dsp:sp>
    <dsp:sp modelId="{8EF02EED-6A8D-4437-85DB-B81EE2F17FA2}">
      <dsp:nvSpPr>
        <dsp:cNvPr id="0" name=""/>
        <dsp:cNvSpPr/>
      </dsp:nvSpPr>
      <dsp:spPr>
        <a:xfrm>
          <a:off x="9296537" y="2813"/>
          <a:ext cx="2015191" cy="12091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Studying or gaming </a:t>
          </a:r>
          <a:endParaRPr lang="en-US" sz="1800" kern="1200"/>
        </a:p>
      </dsp:txBody>
      <dsp:txXfrm>
        <a:off x="9296537" y="2813"/>
        <a:ext cx="2015191" cy="1209114"/>
      </dsp:txXfrm>
    </dsp:sp>
    <dsp:sp modelId="{970B9BFA-2266-4283-AEB6-F40F1D69F7C6}">
      <dsp:nvSpPr>
        <dsp:cNvPr id="0" name=""/>
        <dsp:cNvSpPr/>
      </dsp:nvSpPr>
      <dsp:spPr>
        <a:xfrm>
          <a:off x="429697" y="1413446"/>
          <a:ext cx="2015191" cy="12091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Certain places or routines </a:t>
          </a:r>
          <a:endParaRPr lang="en-US" sz="1800" kern="1200"/>
        </a:p>
      </dsp:txBody>
      <dsp:txXfrm>
        <a:off x="429697" y="1413446"/>
        <a:ext cx="2015191" cy="1209114"/>
      </dsp:txXfrm>
    </dsp:sp>
    <dsp:sp modelId="{A647C243-4FD5-46AD-98A8-CC1C5E3DCEA9}">
      <dsp:nvSpPr>
        <dsp:cNvPr id="0" name=""/>
        <dsp:cNvSpPr/>
      </dsp:nvSpPr>
      <dsp:spPr>
        <a:xfrm>
          <a:off x="2646407" y="1413446"/>
          <a:ext cx="2015191" cy="12091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involves the </a:t>
          </a:r>
          <a:r>
            <a:rPr lang="en-GB" sz="1800" b="1" kern="1200"/>
            <a:t>hippocampus</a:t>
          </a:r>
          <a:r>
            <a:rPr lang="en-GB" sz="1800" kern="1200"/>
            <a:t> and</a:t>
          </a:r>
          <a:br>
            <a:rPr lang="en-GB" sz="1800" kern="1200"/>
          </a:br>
          <a:r>
            <a:rPr lang="en-GB" sz="1800" b="1" kern="1200"/>
            <a:t>amygdala</a:t>
          </a:r>
          <a:endParaRPr lang="en-US" sz="1800" kern="1200"/>
        </a:p>
      </dsp:txBody>
      <dsp:txXfrm>
        <a:off x="2646407" y="1413446"/>
        <a:ext cx="2015191" cy="1209114"/>
      </dsp:txXfrm>
    </dsp:sp>
    <dsp:sp modelId="{71EF145C-C06E-4C9F-AABF-E5D958E06B85}">
      <dsp:nvSpPr>
        <dsp:cNvPr id="0" name=""/>
        <dsp:cNvSpPr/>
      </dsp:nvSpPr>
      <dsp:spPr>
        <a:xfrm>
          <a:off x="4863117" y="1413446"/>
          <a:ext cx="2015191" cy="1209114"/>
        </a:xfrm>
        <a:prstGeom prst="rect">
          <a:avLst/>
        </a:prstGeom>
        <a:solidFill>
          <a:schemeClr val="bg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6. Subtle dependence on focus or mood</a:t>
          </a:r>
          <a:endParaRPr lang="en-US" sz="1800" kern="1200" dirty="0"/>
        </a:p>
      </dsp:txBody>
      <dsp:txXfrm>
        <a:off x="4863117" y="1413446"/>
        <a:ext cx="2015191" cy="1209114"/>
      </dsp:txXfrm>
    </dsp:sp>
    <dsp:sp modelId="{A510BF06-CF98-471F-A174-1CC2C1B323DF}">
      <dsp:nvSpPr>
        <dsp:cNvPr id="0" name=""/>
        <dsp:cNvSpPr/>
      </dsp:nvSpPr>
      <dsp:spPr>
        <a:xfrm>
          <a:off x="7079827" y="1413446"/>
          <a:ext cx="2015191" cy="1209114"/>
        </a:xfrm>
        <a:prstGeom prst="rect">
          <a:avLst/>
        </a:prstGeom>
        <a:solidFill>
          <a:schemeClr val="bg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Feeling like you </a:t>
          </a:r>
          <a:r>
            <a:rPr lang="en-GB" sz="1800" b="1" kern="1200" dirty="0"/>
            <a:t>need it to concentrate</a:t>
          </a:r>
          <a:r>
            <a:rPr lang="en-GB" sz="1800" kern="1200" dirty="0"/>
            <a:t> </a:t>
          </a:r>
          <a:endParaRPr lang="en-US" sz="1800" kern="1200" dirty="0"/>
        </a:p>
      </dsp:txBody>
      <dsp:txXfrm>
        <a:off x="7079827" y="1413446"/>
        <a:ext cx="2015191" cy="1209114"/>
      </dsp:txXfrm>
    </dsp:sp>
    <dsp:sp modelId="{1632BF45-5BC6-4024-84CF-6E49EFBCC487}">
      <dsp:nvSpPr>
        <dsp:cNvPr id="0" name=""/>
        <dsp:cNvSpPr/>
      </dsp:nvSpPr>
      <dsp:spPr>
        <a:xfrm>
          <a:off x="9296537" y="1413446"/>
          <a:ext cx="2015191" cy="1209114"/>
        </a:xfrm>
        <a:prstGeom prst="rect">
          <a:avLst/>
        </a:prstGeom>
        <a:solidFill>
          <a:schemeClr val="bg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Using it to feel “normal” rather than just for pleasure </a:t>
          </a:r>
          <a:endParaRPr lang="en-US" sz="1800" kern="1200" dirty="0"/>
        </a:p>
      </dsp:txBody>
      <dsp:txXfrm>
        <a:off x="9296537" y="1413446"/>
        <a:ext cx="2015191" cy="1209114"/>
      </dsp:txXfrm>
    </dsp:sp>
    <dsp:sp modelId="{5506B800-9D29-4FD0-94D4-7B9B19BBCB40}">
      <dsp:nvSpPr>
        <dsp:cNvPr id="0" name=""/>
        <dsp:cNvSpPr/>
      </dsp:nvSpPr>
      <dsp:spPr>
        <a:xfrm>
          <a:off x="429697" y="2824080"/>
          <a:ext cx="2015191" cy="1209114"/>
        </a:xfrm>
        <a:prstGeom prst="rect">
          <a:avLst/>
        </a:prstGeom>
        <a:solidFill>
          <a:schemeClr val="bg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Noticing your mood dips without it </a:t>
          </a:r>
          <a:endParaRPr lang="en-US" sz="1800" kern="1200" dirty="0"/>
        </a:p>
      </dsp:txBody>
      <dsp:txXfrm>
        <a:off x="429697" y="2824080"/>
        <a:ext cx="2015191" cy="1209114"/>
      </dsp:txXfrm>
    </dsp:sp>
    <dsp:sp modelId="{092182CF-C1C9-4587-9ADD-03A7B8705DC1}">
      <dsp:nvSpPr>
        <dsp:cNvPr id="0" name=""/>
        <dsp:cNvSpPr/>
      </dsp:nvSpPr>
      <dsp:spPr>
        <a:xfrm>
          <a:off x="2646407" y="2824080"/>
          <a:ext cx="2015191" cy="1209114"/>
        </a:xfrm>
        <a:prstGeom prst="rect">
          <a:avLst/>
        </a:prstGeom>
        <a:solidFill>
          <a:schemeClr val="bg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Early impact on the </a:t>
          </a:r>
          <a:r>
            <a:rPr lang="en-GB" sz="1800" b="1" kern="1200" dirty="0"/>
            <a:t>prefrontal cortex</a:t>
          </a:r>
          <a:endParaRPr lang="en-US" sz="1800" kern="1200" dirty="0"/>
        </a:p>
      </dsp:txBody>
      <dsp:txXfrm>
        <a:off x="2646407" y="2824080"/>
        <a:ext cx="2015191" cy="1209114"/>
      </dsp:txXfrm>
    </dsp:sp>
    <dsp:sp modelId="{9F66B4FB-8A3D-4671-898F-B45D10851C3A}">
      <dsp:nvSpPr>
        <dsp:cNvPr id="0" name=""/>
        <dsp:cNvSpPr/>
      </dsp:nvSpPr>
      <dsp:spPr>
        <a:xfrm>
          <a:off x="4863117" y="2824080"/>
          <a:ext cx="2015191" cy="1209114"/>
        </a:xfrm>
        <a:prstGeom prst="rect">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7. Ignoring limits you set</a:t>
          </a:r>
          <a:endParaRPr lang="en-US" sz="1800" kern="1200" dirty="0"/>
        </a:p>
      </dsp:txBody>
      <dsp:txXfrm>
        <a:off x="4863117" y="2824080"/>
        <a:ext cx="2015191" cy="1209114"/>
      </dsp:txXfrm>
    </dsp:sp>
    <dsp:sp modelId="{A88C9D7A-1BBE-4852-9B22-7EF1C7441AA3}">
      <dsp:nvSpPr>
        <dsp:cNvPr id="0" name=""/>
        <dsp:cNvSpPr/>
      </dsp:nvSpPr>
      <dsp:spPr>
        <a:xfrm>
          <a:off x="7079827" y="2824080"/>
          <a:ext cx="2015191" cy="1209114"/>
        </a:xfrm>
        <a:prstGeom prst="rect">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Saying “I’ll only vape at certain times” but not sticking to it </a:t>
          </a:r>
          <a:endParaRPr lang="en-US" sz="1800" kern="1200" dirty="0"/>
        </a:p>
      </dsp:txBody>
      <dsp:txXfrm>
        <a:off x="7079827" y="2824080"/>
        <a:ext cx="2015191" cy="1209114"/>
      </dsp:txXfrm>
    </dsp:sp>
    <dsp:sp modelId="{03F9DE22-5543-4FDB-8B35-77B4BF43F422}">
      <dsp:nvSpPr>
        <dsp:cNvPr id="0" name=""/>
        <dsp:cNvSpPr/>
      </dsp:nvSpPr>
      <dsp:spPr>
        <a:xfrm>
          <a:off x="9296537" y="2824080"/>
          <a:ext cx="2015191" cy="1209114"/>
        </a:xfrm>
        <a:prstGeom prst="rect">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Using it even when you didn’t plan to </a:t>
          </a:r>
          <a:endParaRPr lang="en-US" sz="1800" kern="1200" dirty="0"/>
        </a:p>
      </dsp:txBody>
      <dsp:txXfrm>
        <a:off x="9296537" y="2824080"/>
        <a:ext cx="2015191" cy="1209114"/>
      </dsp:txXfrm>
    </dsp:sp>
    <dsp:sp modelId="{8BB7B391-AF89-47DA-8F68-630FCADF6503}">
      <dsp:nvSpPr>
        <dsp:cNvPr id="0" name=""/>
        <dsp:cNvSpPr/>
      </dsp:nvSpPr>
      <dsp:spPr>
        <a:xfrm>
          <a:off x="4863117" y="4234714"/>
          <a:ext cx="2015191" cy="1209114"/>
        </a:xfrm>
        <a:prstGeom prst="rect">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 sign the habit is starting to override intention</a:t>
          </a:r>
          <a:endParaRPr lang="en-US" sz="1800" kern="1200" dirty="0"/>
        </a:p>
      </dsp:txBody>
      <dsp:txXfrm>
        <a:off x="4863117" y="4234714"/>
        <a:ext cx="2015191" cy="120911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96A695-9A37-4CD5-82B9-7AAAAC315C5B}">
      <dsp:nvSpPr>
        <dsp:cNvPr id="0" name=""/>
        <dsp:cNvSpPr/>
      </dsp:nvSpPr>
      <dsp:spPr>
        <a:xfrm>
          <a:off x="0" y="2425"/>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982E87-0CA9-4502-B8E0-38FCE2215197}">
      <dsp:nvSpPr>
        <dsp:cNvPr id="0" name=""/>
        <dsp:cNvSpPr/>
      </dsp:nvSpPr>
      <dsp:spPr>
        <a:xfrm>
          <a:off x="0" y="2425"/>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Do you vape </a:t>
          </a:r>
          <a:r>
            <a:rPr lang="en-GB" sz="1900" b="1" kern="1200"/>
            <a:t>most days</a:t>
          </a:r>
          <a:r>
            <a:rPr lang="en-GB" sz="1900" kern="1200"/>
            <a:t> (or every day)? </a:t>
          </a:r>
          <a:endParaRPr lang="en-US" sz="1900" kern="1200"/>
        </a:p>
      </dsp:txBody>
      <dsp:txXfrm>
        <a:off x="0" y="2425"/>
        <a:ext cx="11122150" cy="451217"/>
      </dsp:txXfrm>
    </dsp:sp>
    <dsp:sp modelId="{3AD70303-8E3F-4238-8C94-302FD94A7C19}">
      <dsp:nvSpPr>
        <dsp:cNvPr id="0" name=""/>
        <dsp:cNvSpPr/>
      </dsp:nvSpPr>
      <dsp:spPr>
        <a:xfrm>
          <a:off x="0" y="453643"/>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C3DD42-1F14-4FDF-AB02-23987FED83C4}">
      <dsp:nvSpPr>
        <dsp:cNvPr id="0" name=""/>
        <dsp:cNvSpPr/>
      </dsp:nvSpPr>
      <dsp:spPr>
        <a:xfrm>
          <a:off x="0" y="453643"/>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Do you feel </a:t>
          </a:r>
          <a:r>
            <a:rPr lang="en-GB" sz="1900" b="1" kern="1200"/>
            <a:t>cravings</a:t>
          </a:r>
          <a:r>
            <a:rPr lang="en-GB" sz="1900" kern="1200"/>
            <a:t> when you haven’t vaped for a while? </a:t>
          </a:r>
          <a:endParaRPr lang="en-US" sz="1900" kern="1200"/>
        </a:p>
      </dsp:txBody>
      <dsp:txXfrm>
        <a:off x="0" y="453643"/>
        <a:ext cx="11122150" cy="451217"/>
      </dsp:txXfrm>
    </dsp:sp>
    <dsp:sp modelId="{1AD911C1-D6A4-426E-9FC7-C64215DFB01A}">
      <dsp:nvSpPr>
        <dsp:cNvPr id="0" name=""/>
        <dsp:cNvSpPr/>
      </dsp:nvSpPr>
      <dsp:spPr>
        <a:xfrm>
          <a:off x="0" y="904860"/>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AE8EDA-9BFA-4189-9EAC-699D2DDCBB1A}">
      <dsp:nvSpPr>
        <dsp:cNvPr id="0" name=""/>
        <dsp:cNvSpPr/>
      </dsp:nvSpPr>
      <dsp:spPr>
        <a:xfrm>
          <a:off x="0" y="904860"/>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Do you vape </a:t>
          </a:r>
          <a:r>
            <a:rPr lang="en-GB" sz="1900" b="1" kern="1200"/>
            <a:t>without thinking</a:t>
          </a:r>
          <a:r>
            <a:rPr lang="en-GB" sz="1900" kern="1200"/>
            <a:t> (automatic habit)? </a:t>
          </a:r>
          <a:endParaRPr lang="en-US" sz="1900" kern="1200"/>
        </a:p>
      </dsp:txBody>
      <dsp:txXfrm>
        <a:off x="0" y="904860"/>
        <a:ext cx="11122150" cy="451217"/>
      </dsp:txXfrm>
    </dsp:sp>
    <dsp:sp modelId="{FF946D8F-A5C6-4F0B-9CDA-E02723641B4D}">
      <dsp:nvSpPr>
        <dsp:cNvPr id="0" name=""/>
        <dsp:cNvSpPr/>
      </dsp:nvSpPr>
      <dsp:spPr>
        <a:xfrm>
          <a:off x="0" y="1356077"/>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5F588B-938F-4A0B-A1A3-3C026EF1E809}">
      <dsp:nvSpPr>
        <dsp:cNvPr id="0" name=""/>
        <dsp:cNvSpPr/>
      </dsp:nvSpPr>
      <dsp:spPr>
        <a:xfrm>
          <a:off x="0" y="1356077"/>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Have you tried to cut down but </a:t>
          </a:r>
          <a:r>
            <a:rPr lang="en-GB" sz="1900" b="1" kern="1200"/>
            <a:t>didn’t stick to it</a:t>
          </a:r>
          <a:r>
            <a:rPr lang="en-GB" sz="1900" kern="1200"/>
            <a:t>? </a:t>
          </a:r>
          <a:endParaRPr lang="en-US" sz="1900" kern="1200"/>
        </a:p>
      </dsp:txBody>
      <dsp:txXfrm>
        <a:off x="0" y="1356077"/>
        <a:ext cx="11122150" cy="451217"/>
      </dsp:txXfrm>
    </dsp:sp>
    <dsp:sp modelId="{F9674468-9772-4560-8B15-B5AC78E9FC15}">
      <dsp:nvSpPr>
        <dsp:cNvPr id="0" name=""/>
        <dsp:cNvSpPr/>
      </dsp:nvSpPr>
      <dsp:spPr>
        <a:xfrm>
          <a:off x="0" y="1807294"/>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99944A-5C4D-4620-9E21-D25DE7304EF4}">
      <dsp:nvSpPr>
        <dsp:cNvPr id="0" name=""/>
        <dsp:cNvSpPr/>
      </dsp:nvSpPr>
      <dsp:spPr>
        <a:xfrm>
          <a:off x="0" y="1807294"/>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Do you vape to </a:t>
          </a:r>
          <a:r>
            <a:rPr lang="en-GB" sz="1900" b="1" kern="1200"/>
            <a:t>relieve stress, boredom, or anxiety</a:t>
          </a:r>
          <a:r>
            <a:rPr lang="en-GB" sz="1900" kern="1200"/>
            <a:t>? </a:t>
          </a:r>
          <a:endParaRPr lang="en-US" sz="1900" kern="1200"/>
        </a:p>
      </dsp:txBody>
      <dsp:txXfrm>
        <a:off x="0" y="1807294"/>
        <a:ext cx="11122150" cy="451217"/>
      </dsp:txXfrm>
    </dsp:sp>
    <dsp:sp modelId="{806FE8FB-C92C-4DC6-88A5-396938F20182}">
      <dsp:nvSpPr>
        <dsp:cNvPr id="0" name=""/>
        <dsp:cNvSpPr/>
      </dsp:nvSpPr>
      <dsp:spPr>
        <a:xfrm>
          <a:off x="0" y="2258511"/>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DE9549-E9D7-4FC6-86BD-04423EC07F35}">
      <dsp:nvSpPr>
        <dsp:cNvPr id="0" name=""/>
        <dsp:cNvSpPr/>
      </dsp:nvSpPr>
      <dsp:spPr>
        <a:xfrm>
          <a:off x="0" y="2258511"/>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Do you feel </a:t>
          </a:r>
          <a:r>
            <a:rPr lang="en-GB" sz="1900" b="1" kern="1200"/>
            <a:t>irritable or unfocused</a:t>
          </a:r>
          <a:r>
            <a:rPr lang="en-GB" sz="1900" kern="1200"/>
            <a:t> without it? </a:t>
          </a:r>
          <a:endParaRPr lang="en-US" sz="1900" kern="1200"/>
        </a:p>
      </dsp:txBody>
      <dsp:txXfrm>
        <a:off x="0" y="2258511"/>
        <a:ext cx="11122150" cy="451217"/>
      </dsp:txXfrm>
    </dsp:sp>
    <dsp:sp modelId="{374ABB5B-31E6-48E8-9C7B-008BFA373BC6}">
      <dsp:nvSpPr>
        <dsp:cNvPr id="0" name=""/>
        <dsp:cNvSpPr/>
      </dsp:nvSpPr>
      <dsp:spPr>
        <a:xfrm>
          <a:off x="0" y="2709728"/>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5CAA62-A328-4FD9-B699-F0C1F08A5D57}">
      <dsp:nvSpPr>
        <dsp:cNvPr id="0" name=""/>
        <dsp:cNvSpPr/>
      </dsp:nvSpPr>
      <dsp:spPr>
        <a:xfrm>
          <a:off x="0" y="2709728"/>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Do you reach for it in specific situations (after meals, gaming, etc.)? </a:t>
          </a:r>
          <a:endParaRPr lang="en-US" sz="1900" kern="1200"/>
        </a:p>
      </dsp:txBody>
      <dsp:txXfrm>
        <a:off x="0" y="2709728"/>
        <a:ext cx="11122150" cy="451217"/>
      </dsp:txXfrm>
    </dsp:sp>
    <dsp:sp modelId="{83EFCC34-F489-428A-A86E-79D8CA480EFD}">
      <dsp:nvSpPr>
        <dsp:cNvPr id="0" name=""/>
        <dsp:cNvSpPr/>
      </dsp:nvSpPr>
      <dsp:spPr>
        <a:xfrm>
          <a:off x="0" y="3160945"/>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D92510-672C-496A-AEAA-691B6B27E86C}">
      <dsp:nvSpPr>
        <dsp:cNvPr id="0" name=""/>
        <dsp:cNvSpPr/>
      </dsp:nvSpPr>
      <dsp:spPr>
        <a:xfrm>
          <a:off x="0" y="3160945"/>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Your score:</a:t>
          </a:r>
          <a:endParaRPr lang="en-US" sz="1900" kern="1200"/>
        </a:p>
      </dsp:txBody>
      <dsp:txXfrm>
        <a:off x="0" y="3160945"/>
        <a:ext cx="11122150" cy="451217"/>
      </dsp:txXfrm>
    </dsp:sp>
    <dsp:sp modelId="{57438034-A3B1-4D08-AC34-11A7D0A0D507}">
      <dsp:nvSpPr>
        <dsp:cNvPr id="0" name=""/>
        <dsp:cNvSpPr/>
      </dsp:nvSpPr>
      <dsp:spPr>
        <a:xfrm>
          <a:off x="0" y="3612162"/>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A31128-742C-4276-A101-AC4705A0247E}">
      <dsp:nvSpPr>
        <dsp:cNvPr id="0" name=""/>
        <dsp:cNvSpPr/>
      </dsp:nvSpPr>
      <dsp:spPr>
        <a:xfrm>
          <a:off x="0" y="3612162"/>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0–1 yes</a:t>
          </a:r>
          <a:r>
            <a:rPr lang="en-GB" sz="1900" kern="1200"/>
            <a:t> → Low risk (early stage) </a:t>
          </a:r>
          <a:endParaRPr lang="en-US" sz="1900" kern="1200"/>
        </a:p>
      </dsp:txBody>
      <dsp:txXfrm>
        <a:off x="0" y="3612162"/>
        <a:ext cx="11122150" cy="451217"/>
      </dsp:txXfrm>
    </dsp:sp>
    <dsp:sp modelId="{A66E5166-5FB5-4DB8-AA02-4853B5AAC6EE}">
      <dsp:nvSpPr>
        <dsp:cNvPr id="0" name=""/>
        <dsp:cNvSpPr/>
      </dsp:nvSpPr>
      <dsp:spPr>
        <a:xfrm>
          <a:off x="0" y="4063379"/>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03333A-1A5C-42FD-B08F-212B84238710}">
      <dsp:nvSpPr>
        <dsp:cNvPr id="0" name=""/>
        <dsp:cNvSpPr/>
      </dsp:nvSpPr>
      <dsp:spPr>
        <a:xfrm>
          <a:off x="0" y="4063379"/>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2–3 yes</a:t>
          </a:r>
          <a:r>
            <a:rPr lang="en-GB" sz="1900" kern="1200"/>
            <a:t> → Habit forming ⚠️ </a:t>
          </a:r>
          <a:endParaRPr lang="en-US" sz="1900" kern="1200"/>
        </a:p>
      </dsp:txBody>
      <dsp:txXfrm>
        <a:off x="0" y="4063379"/>
        <a:ext cx="11122150" cy="451217"/>
      </dsp:txXfrm>
    </dsp:sp>
    <dsp:sp modelId="{DC763734-E36A-4ADD-946D-88892AA3B452}">
      <dsp:nvSpPr>
        <dsp:cNvPr id="0" name=""/>
        <dsp:cNvSpPr/>
      </dsp:nvSpPr>
      <dsp:spPr>
        <a:xfrm>
          <a:off x="0" y="4514596"/>
          <a:ext cx="111221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36C5C-8981-4287-A3DA-8201C93A751B}">
      <dsp:nvSpPr>
        <dsp:cNvPr id="0" name=""/>
        <dsp:cNvSpPr/>
      </dsp:nvSpPr>
      <dsp:spPr>
        <a:xfrm>
          <a:off x="0" y="4514596"/>
          <a:ext cx="11122150" cy="45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4+ yes</a:t>
          </a:r>
          <a:r>
            <a:rPr lang="en-GB" sz="1900" kern="1200"/>
            <a:t> → Likely dependence</a:t>
          </a:r>
          <a:endParaRPr lang="en-US" sz="1900" kern="1200"/>
        </a:p>
      </dsp:txBody>
      <dsp:txXfrm>
        <a:off x="0" y="4514596"/>
        <a:ext cx="11122150" cy="45121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93082-1129-4EDD-B321-BF5583EA6FCC}">
      <dsp:nvSpPr>
        <dsp:cNvPr id="0" name=""/>
        <dsp:cNvSpPr/>
      </dsp:nvSpPr>
      <dsp:spPr>
        <a:xfrm>
          <a:off x="0" y="4876"/>
          <a:ext cx="7633252" cy="1038670"/>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CAF88C1B-290B-4D57-BB3D-799785EDC9F3}">
      <dsp:nvSpPr>
        <dsp:cNvPr id="0" name=""/>
        <dsp:cNvSpPr/>
      </dsp:nvSpPr>
      <dsp:spPr>
        <a:xfrm>
          <a:off x="314197" y="238577"/>
          <a:ext cx="571268" cy="5712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73D46-44A5-4286-8775-C9B222C0ECC1}">
      <dsp:nvSpPr>
        <dsp:cNvPr id="0" name=""/>
        <dsp:cNvSpPr/>
      </dsp:nvSpPr>
      <dsp:spPr>
        <a:xfrm>
          <a:off x="1199664" y="4876"/>
          <a:ext cx="3434963" cy="103867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09926" tIns="109926" rIns="109926" bIns="109926" numCol="1" spcCol="1270" anchor="ctr" anchorCtr="0">
          <a:noAutofit/>
        </a:bodyPr>
        <a:lstStyle/>
        <a:p>
          <a:pPr marL="0" lvl="0" indent="0" algn="l" defTabSz="844550">
            <a:lnSpc>
              <a:spcPct val="90000"/>
            </a:lnSpc>
            <a:spcBef>
              <a:spcPct val="0"/>
            </a:spcBef>
            <a:spcAft>
              <a:spcPct val="35000"/>
            </a:spcAft>
            <a:buNone/>
          </a:pPr>
          <a:r>
            <a:rPr lang="en-GB" sz="1900" b="1" kern="1200" dirty="0"/>
            <a:t>1. Break the automatic loop</a:t>
          </a:r>
          <a:endParaRPr lang="en-US" sz="1900" kern="1200" dirty="0"/>
        </a:p>
      </dsp:txBody>
      <dsp:txXfrm>
        <a:off x="1199664" y="4876"/>
        <a:ext cx="3434963" cy="1038670"/>
      </dsp:txXfrm>
    </dsp:sp>
    <dsp:sp modelId="{9E75F893-495E-431C-B98E-0E21CFB61ED0}">
      <dsp:nvSpPr>
        <dsp:cNvPr id="0" name=""/>
        <dsp:cNvSpPr/>
      </dsp:nvSpPr>
      <dsp:spPr>
        <a:xfrm>
          <a:off x="4634627" y="4876"/>
          <a:ext cx="2998624" cy="1038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26" tIns="109926" rIns="109926" bIns="109926" numCol="1" spcCol="1270" anchor="ctr" anchorCtr="0">
          <a:noAutofit/>
        </a:bodyPr>
        <a:lstStyle/>
        <a:p>
          <a:pPr marL="0" lvl="0" indent="0" algn="l" defTabSz="622300">
            <a:lnSpc>
              <a:spcPct val="90000"/>
            </a:lnSpc>
            <a:spcBef>
              <a:spcPct val="0"/>
            </a:spcBef>
            <a:spcAft>
              <a:spcPct val="35000"/>
            </a:spcAft>
            <a:buNone/>
          </a:pPr>
          <a:r>
            <a:rPr lang="en-GB" sz="1400" kern="1200"/>
            <a:t>Keep your vape </a:t>
          </a:r>
          <a:r>
            <a:rPr lang="en-GB" sz="1400" b="1" kern="1200"/>
            <a:t>out of reach</a:t>
          </a:r>
          <a:r>
            <a:rPr lang="en-GB" sz="1400" kern="1200"/>
            <a:t> </a:t>
          </a:r>
          <a:endParaRPr lang="en-US" sz="1400" kern="1200"/>
        </a:p>
        <a:p>
          <a:pPr marL="0" lvl="0" indent="0" algn="l" defTabSz="622300">
            <a:lnSpc>
              <a:spcPct val="90000"/>
            </a:lnSpc>
            <a:spcBef>
              <a:spcPct val="0"/>
            </a:spcBef>
            <a:spcAft>
              <a:spcPct val="35000"/>
            </a:spcAft>
            <a:buNone/>
          </a:pPr>
          <a:r>
            <a:rPr lang="en-GB" sz="1400" kern="1200"/>
            <a:t>Don’t carry it everywhere </a:t>
          </a:r>
          <a:endParaRPr lang="en-US" sz="1400" kern="1200"/>
        </a:p>
        <a:p>
          <a:pPr marL="0" lvl="0" indent="0" algn="l" defTabSz="622300">
            <a:lnSpc>
              <a:spcPct val="90000"/>
            </a:lnSpc>
            <a:spcBef>
              <a:spcPct val="0"/>
            </a:spcBef>
            <a:spcAft>
              <a:spcPct val="35000"/>
            </a:spcAft>
            <a:buNone/>
          </a:pPr>
          <a:r>
            <a:rPr lang="en-GB" sz="1400" kern="1200"/>
            <a:t>Delay each use by </a:t>
          </a:r>
          <a:r>
            <a:rPr lang="en-GB" sz="1400" b="1" kern="1200"/>
            <a:t>10–15 minutes</a:t>
          </a:r>
          <a:r>
            <a:rPr lang="en-GB" sz="1400" kern="1200"/>
            <a:t> </a:t>
          </a:r>
          <a:endParaRPr lang="en-US" sz="1400" kern="1200"/>
        </a:p>
      </dsp:txBody>
      <dsp:txXfrm>
        <a:off x="4634627" y="4876"/>
        <a:ext cx="2998624" cy="1038670"/>
      </dsp:txXfrm>
    </dsp:sp>
    <dsp:sp modelId="{D81122F3-8412-49F0-B91F-F64231FD673A}">
      <dsp:nvSpPr>
        <dsp:cNvPr id="0" name=""/>
        <dsp:cNvSpPr/>
      </dsp:nvSpPr>
      <dsp:spPr>
        <a:xfrm>
          <a:off x="0" y="1303214"/>
          <a:ext cx="7633252" cy="1038670"/>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5F678561-372A-4FC2-AE97-EDA6B4071686}">
      <dsp:nvSpPr>
        <dsp:cNvPr id="0" name=""/>
        <dsp:cNvSpPr/>
      </dsp:nvSpPr>
      <dsp:spPr>
        <a:xfrm>
          <a:off x="314197" y="1536914"/>
          <a:ext cx="571268" cy="5712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B99A7B-3C88-4ACF-88C6-07E8CE8D54FA}">
      <dsp:nvSpPr>
        <dsp:cNvPr id="0" name=""/>
        <dsp:cNvSpPr/>
      </dsp:nvSpPr>
      <dsp:spPr>
        <a:xfrm>
          <a:off x="1199664" y="1303214"/>
          <a:ext cx="6433587" cy="103867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09926" tIns="109926" rIns="109926" bIns="109926" numCol="1" spcCol="1270" anchor="ctr" anchorCtr="0">
          <a:noAutofit/>
        </a:bodyPr>
        <a:lstStyle/>
        <a:p>
          <a:pPr marL="0" lvl="0" indent="0" algn="l" defTabSz="844550">
            <a:lnSpc>
              <a:spcPct val="90000"/>
            </a:lnSpc>
            <a:spcBef>
              <a:spcPct val="0"/>
            </a:spcBef>
            <a:spcAft>
              <a:spcPct val="35000"/>
            </a:spcAft>
            <a:buNone/>
          </a:pPr>
          <a:r>
            <a:rPr lang="en-GB" sz="1900" kern="1200" dirty="0"/>
            <a:t>This weakens the habit-reward link in the </a:t>
          </a:r>
          <a:r>
            <a:rPr lang="en-GB" sz="1900" b="1" kern="1200" dirty="0"/>
            <a:t>mesolimbic pathway</a:t>
          </a:r>
          <a:endParaRPr lang="en-US" sz="1900" kern="1200" dirty="0"/>
        </a:p>
      </dsp:txBody>
      <dsp:txXfrm>
        <a:off x="1199664" y="1303214"/>
        <a:ext cx="6433587" cy="1038670"/>
      </dsp:txXfrm>
    </dsp:sp>
    <dsp:sp modelId="{45CBD988-80FB-411E-9E4F-3945AF778A48}">
      <dsp:nvSpPr>
        <dsp:cNvPr id="0" name=""/>
        <dsp:cNvSpPr/>
      </dsp:nvSpPr>
      <dsp:spPr>
        <a:xfrm>
          <a:off x="0" y="2601551"/>
          <a:ext cx="7633252" cy="1038670"/>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89B20381-4615-4C8B-A470-D4A894246993}">
      <dsp:nvSpPr>
        <dsp:cNvPr id="0" name=""/>
        <dsp:cNvSpPr/>
      </dsp:nvSpPr>
      <dsp:spPr>
        <a:xfrm>
          <a:off x="314197" y="2835252"/>
          <a:ext cx="571268" cy="5712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98057E-3592-40D2-AADB-067BC6168A51}">
      <dsp:nvSpPr>
        <dsp:cNvPr id="0" name=""/>
        <dsp:cNvSpPr/>
      </dsp:nvSpPr>
      <dsp:spPr>
        <a:xfrm>
          <a:off x="1199664" y="2601551"/>
          <a:ext cx="6433587" cy="103867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09926" tIns="109926" rIns="109926" bIns="109926" numCol="1" spcCol="1270" anchor="ctr" anchorCtr="0">
          <a:noAutofit/>
        </a:bodyPr>
        <a:lstStyle/>
        <a:p>
          <a:pPr marL="0" lvl="0" indent="0" algn="l" defTabSz="844550">
            <a:lnSpc>
              <a:spcPct val="90000"/>
            </a:lnSpc>
            <a:spcBef>
              <a:spcPct val="0"/>
            </a:spcBef>
            <a:spcAft>
              <a:spcPct val="35000"/>
            </a:spcAft>
            <a:buNone/>
          </a:pPr>
          <a:r>
            <a:rPr lang="en-GB" sz="1900" b="1" kern="1200" dirty="0"/>
            <a:t>2. Identify your triggers</a:t>
          </a:r>
          <a:endParaRPr lang="en-US" sz="1900" kern="1200" dirty="0"/>
        </a:p>
      </dsp:txBody>
      <dsp:txXfrm>
        <a:off x="1199664" y="2601551"/>
        <a:ext cx="6433587" cy="1038670"/>
      </dsp:txXfrm>
    </dsp:sp>
    <dsp:sp modelId="{AAF9CC77-8438-4026-A3F5-83E5EEC384E2}">
      <dsp:nvSpPr>
        <dsp:cNvPr id="0" name=""/>
        <dsp:cNvSpPr/>
      </dsp:nvSpPr>
      <dsp:spPr>
        <a:xfrm>
          <a:off x="0" y="3910027"/>
          <a:ext cx="7633252" cy="1038670"/>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4EE79DF0-6BC7-4CCB-826A-C19AC36C6EBF}">
      <dsp:nvSpPr>
        <dsp:cNvPr id="0" name=""/>
        <dsp:cNvSpPr/>
      </dsp:nvSpPr>
      <dsp:spPr>
        <a:xfrm>
          <a:off x="314197" y="4133590"/>
          <a:ext cx="571268" cy="5712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7A3291-9004-4A77-8DE0-45AC60E4F744}">
      <dsp:nvSpPr>
        <dsp:cNvPr id="0" name=""/>
        <dsp:cNvSpPr/>
      </dsp:nvSpPr>
      <dsp:spPr>
        <a:xfrm>
          <a:off x="1199664" y="3899889"/>
          <a:ext cx="3434963" cy="103867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09926" tIns="109926" rIns="109926" bIns="109926" numCol="1" spcCol="1270" anchor="ctr" anchorCtr="0">
          <a:noAutofit/>
        </a:bodyPr>
        <a:lstStyle/>
        <a:p>
          <a:pPr marL="0" lvl="0" indent="0" algn="l" defTabSz="844550">
            <a:lnSpc>
              <a:spcPct val="90000"/>
            </a:lnSpc>
            <a:spcBef>
              <a:spcPct val="0"/>
            </a:spcBef>
            <a:spcAft>
              <a:spcPct val="35000"/>
            </a:spcAft>
            <a:buNone/>
          </a:pPr>
          <a:r>
            <a:rPr lang="en-GB" sz="1900" kern="1200" dirty="0"/>
            <a:t>Ask: “When do I vape most?” </a:t>
          </a:r>
          <a:endParaRPr lang="en-US" sz="1900" kern="1200" dirty="0"/>
        </a:p>
      </dsp:txBody>
      <dsp:txXfrm>
        <a:off x="1199664" y="3899889"/>
        <a:ext cx="3434963" cy="1038670"/>
      </dsp:txXfrm>
    </dsp:sp>
    <dsp:sp modelId="{83C224C9-6954-4347-9E61-4326984716CA}">
      <dsp:nvSpPr>
        <dsp:cNvPr id="0" name=""/>
        <dsp:cNvSpPr/>
      </dsp:nvSpPr>
      <dsp:spPr>
        <a:xfrm>
          <a:off x="4634627" y="3899889"/>
          <a:ext cx="2998624" cy="103867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09926" tIns="109926" rIns="109926" bIns="109926" numCol="1" spcCol="1270" anchor="ctr" anchorCtr="0">
          <a:noAutofit/>
        </a:bodyPr>
        <a:lstStyle/>
        <a:p>
          <a:pPr marL="0" lvl="0" indent="0" algn="l" defTabSz="622300">
            <a:lnSpc>
              <a:spcPct val="90000"/>
            </a:lnSpc>
            <a:spcBef>
              <a:spcPct val="0"/>
            </a:spcBef>
            <a:spcAft>
              <a:spcPct val="35000"/>
            </a:spcAft>
            <a:buNone/>
          </a:pPr>
          <a:r>
            <a:rPr lang="en-GB" sz="1400" kern="1200" dirty="0"/>
            <a:t>Stress? </a:t>
          </a:r>
          <a:endParaRPr lang="en-US" sz="1400" kern="1200" dirty="0"/>
        </a:p>
        <a:p>
          <a:pPr marL="0" lvl="0" indent="0" algn="l" defTabSz="622300">
            <a:lnSpc>
              <a:spcPct val="90000"/>
            </a:lnSpc>
            <a:spcBef>
              <a:spcPct val="0"/>
            </a:spcBef>
            <a:spcAft>
              <a:spcPct val="35000"/>
            </a:spcAft>
            <a:buNone/>
          </a:pPr>
          <a:r>
            <a:rPr lang="en-GB" sz="1400" kern="1200" dirty="0"/>
            <a:t>Boredom? </a:t>
          </a:r>
          <a:endParaRPr lang="en-US" sz="1400" kern="1200" dirty="0"/>
        </a:p>
        <a:p>
          <a:pPr marL="0" lvl="0" indent="0" algn="l" defTabSz="622300">
            <a:lnSpc>
              <a:spcPct val="90000"/>
            </a:lnSpc>
            <a:spcBef>
              <a:spcPct val="0"/>
            </a:spcBef>
            <a:spcAft>
              <a:spcPct val="35000"/>
            </a:spcAft>
            <a:buNone/>
          </a:pPr>
          <a:r>
            <a:rPr lang="en-GB" sz="1400" kern="1200"/>
            <a:t>Social situations? </a:t>
          </a:r>
          <a:endParaRPr lang="en-US" sz="1400" kern="1200"/>
        </a:p>
      </dsp:txBody>
      <dsp:txXfrm>
        <a:off x="4634627" y="3899889"/>
        <a:ext cx="2998624" cy="1038670"/>
      </dsp:txXfrm>
    </dsp:sp>
    <dsp:sp modelId="{5FB827CD-4C55-4436-B365-AD48BF9E51DB}">
      <dsp:nvSpPr>
        <dsp:cNvPr id="0" name=""/>
        <dsp:cNvSpPr/>
      </dsp:nvSpPr>
      <dsp:spPr>
        <a:xfrm>
          <a:off x="0" y="5198227"/>
          <a:ext cx="7633252" cy="1038670"/>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27C66E16-ABA8-4142-A73E-73DD71274A1E}">
      <dsp:nvSpPr>
        <dsp:cNvPr id="0" name=""/>
        <dsp:cNvSpPr/>
      </dsp:nvSpPr>
      <dsp:spPr>
        <a:xfrm>
          <a:off x="314197" y="5431928"/>
          <a:ext cx="571268" cy="57126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EBF664-4B03-4657-A61B-1FD2B9F83A9F}">
      <dsp:nvSpPr>
        <dsp:cNvPr id="0" name=""/>
        <dsp:cNvSpPr/>
      </dsp:nvSpPr>
      <dsp:spPr>
        <a:xfrm>
          <a:off x="1199664" y="5198227"/>
          <a:ext cx="3434963" cy="103867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09926" tIns="109926" rIns="109926" bIns="109926" numCol="1" spcCol="1270" anchor="ctr" anchorCtr="0">
          <a:noAutofit/>
        </a:bodyPr>
        <a:lstStyle/>
        <a:p>
          <a:pPr marL="0" lvl="0" indent="0" algn="l" defTabSz="844550">
            <a:lnSpc>
              <a:spcPct val="90000"/>
            </a:lnSpc>
            <a:spcBef>
              <a:spcPct val="0"/>
            </a:spcBef>
            <a:spcAft>
              <a:spcPct val="35000"/>
            </a:spcAft>
            <a:buNone/>
          </a:pPr>
          <a:r>
            <a:rPr lang="en-GB" sz="1900" b="1" kern="1200" dirty="0"/>
            <a:t>Then swap the action:</a:t>
          </a:r>
          <a:endParaRPr lang="en-US" sz="1900" kern="1200" dirty="0"/>
        </a:p>
      </dsp:txBody>
      <dsp:txXfrm>
        <a:off x="1199664" y="5198227"/>
        <a:ext cx="3434963" cy="1038670"/>
      </dsp:txXfrm>
    </dsp:sp>
    <dsp:sp modelId="{44F6A96B-5C13-4660-AE27-680A09FED407}">
      <dsp:nvSpPr>
        <dsp:cNvPr id="0" name=""/>
        <dsp:cNvSpPr/>
      </dsp:nvSpPr>
      <dsp:spPr>
        <a:xfrm>
          <a:off x="4634627" y="5198227"/>
          <a:ext cx="2998624" cy="103867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09926" tIns="109926" rIns="109926" bIns="109926" numCol="1" spcCol="1270" anchor="ctr" anchorCtr="0">
          <a:noAutofit/>
        </a:bodyPr>
        <a:lstStyle/>
        <a:p>
          <a:pPr marL="0" lvl="0" indent="0" algn="l" defTabSz="622300">
            <a:lnSpc>
              <a:spcPct val="90000"/>
            </a:lnSpc>
            <a:spcBef>
              <a:spcPct val="0"/>
            </a:spcBef>
            <a:spcAft>
              <a:spcPct val="35000"/>
            </a:spcAft>
            <a:buNone/>
          </a:pPr>
          <a:r>
            <a:rPr lang="en-GB" sz="1400" kern="1200" dirty="0"/>
            <a:t>Stress → quick walk / breathing </a:t>
          </a:r>
          <a:endParaRPr lang="en-US" sz="1400" kern="1200" dirty="0"/>
        </a:p>
        <a:p>
          <a:pPr marL="0" lvl="0" indent="0" algn="l" defTabSz="622300">
            <a:lnSpc>
              <a:spcPct val="90000"/>
            </a:lnSpc>
            <a:spcBef>
              <a:spcPct val="0"/>
            </a:spcBef>
            <a:spcAft>
              <a:spcPct val="35000"/>
            </a:spcAft>
            <a:buNone/>
          </a:pPr>
          <a:r>
            <a:rPr lang="en-GB" sz="1400" kern="1200"/>
            <a:t>Bored → snack, gum, or water </a:t>
          </a:r>
          <a:endParaRPr lang="en-US" sz="1400" kern="1200"/>
        </a:p>
        <a:p>
          <a:pPr marL="0" lvl="0" indent="0" algn="l" defTabSz="622300">
            <a:lnSpc>
              <a:spcPct val="90000"/>
            </a:lnSpc>
            <a:spcBef>
              <a:spcPct val="0"/>
            </a:spcBef>
            <a:spcAft>
              <a:spcPct val="35000"/>
            </a:spcAft>
            <a:buNone/>
          </a:pPr>
          <a:r>
            <a:rPr lang="en-GB" sz="1400" kern="1200"/>
            <a:t>Habit → change environment</a:t>
          </a:r>
          <a:endParaRPr lang="en-US" sz="1400" kern="1200"/>
        </a:p>
      </dsp:txBody>
      <dsp:txXfrm>
        <a:off x="4634627" y="5198227"/>
        <a:ext cx="2998624" cy="103867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10C84-9F7A-43D1-B16D-99D7AEF238C9}">
      <dsp:nvSpPr>
        <dsp:cNvPr id="0" name=""/>
        <dsp:cNvSpPr/>
      </dsp:nvSpPr>
      <dsp:spPr>
        <a:xfrm>
          <a:off x="0" y="0"/>
          <a:ext cx="109667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8C121A-A268-4D82-8B97-23672D7E7AC2}">
      <dsp:nvSpPr>
        <dsp:cNvPr id="0" name=""/>
        <dsp:cNvSpPr/>
      </dsp:nvSpPr>
      <dsp:spPr>
        <a:xfrm>
          <a:off x="0" y="0"/>
          <a:ext cx="10966704" cy="65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3. Use the “delay + distract” trick</a:t>
          </a:r>
          <a:endParaRPr lang="en-US" sz="1800" kern="1200"/>
        </a:p>
      </dsp:txBody>
      <dsp:txXfrm>
        <a:off x="0" y="0"/>
        <a:ext cx="10966704" cy="659295"/>
      </dsp:txXfrm>
    </dsp:sp>
    <dsp:sp modelId="{EF8EFA8C-C28A-4D56-9F15-71ED483923EC}">
      <dsp:nvSpPr>
        <dsp:cNvPr id="0" name=""/>
        <dsp:cNvSpPr/>
      </dsp:nvSpPr>
      <dsp:spPr>
        <a:xfrm>
          <a:off x="0" y="659295"/>
          <a:ext cx="109667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A4C4C-9248-4BDA-9D8A-8C40A91C4D50}">
      <dsp:nvSpPr>
        <dsp:cNvPr id="0" name=""/>
        <dsp:cNvSpPr/>
      </dsp:nvSpPr>
      <dsp:spPr>
        <a:xfrm>
          <a:off x="0" y="659295"/>
          <a:ext cx="10966704" cy="65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When a craving hits:</a:t>
          </a:r>
          <a:endParaRPr lang="en-US" sz="1800" kern="1200"/>
        </a:p>
      </dsp:txBody>
      <dsp:txXfrm>
        <a:off x="0" y="659295"/>
        <a:ext cx="10966704" cy="659295"/>
      </dsp:txXfrm>
    </dsp:sp>
    <dsp:sp modelId="{0C8FBB67-80B5-499F-9220-D3C3C7C55149}">
      <dsp:nvSpPr>
        <dsp:cNvPr id="0" name=""/>
        <dsp:cNvSpPr/>
      </dsp:nvSpPr>
      <dsp:spPr>
        <a:xfrm>
          <a:off x="0" y="1318591"/>
          <a:ext cx="109667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12701-6B3B-42FF-BAA0-50061A56AC85}">
      <dsp:nvSpPr>
        <dsp:cNvPr id="0" name=""/>
        <dsp:cNvSpPr/>
      </dsp:nvSpPr>
      <dsp:spPr>
        <a:xfrm>
          <a:off x="0" y="1318591"/>
          <a:ext cx="10966704" cy="65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Wait 5–10 minutes </a:t>
          </a:r>
          <a:endParaRPr lang="en-US" sz="1800" kern="1200"/>
        </a:p>
      </dsp:txBody>
      <dsp:txXfrm>
        <a:off x="0" y="1318591"/>
        <a:ext cx="10966704" cy="659295"/>
      </dsp:txXfrm>
    </dsp:sp>
    <dsp:sp modelId="{57189F32-ED5B-4F2A-8813-932A80699096}">
      <dsp:nvSpPr>
        <dsp:cNvPr id="0" name=""/>
        <dsp:cNvSpPr/>
      </dsp:nvSpPr>
      <dsp:spPr>
        <a:xfrm>
          <a:off x="0" y="1977886"/>
          <a:ext cx="109667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50ABFA-68C1-44C9-B21A-E9094E4C7202}">
      <dsp:nvSpPr>
        <dsp:cNvPr id="0" name=""/>
        <dsp:cNvSpPr/>
      </dsp:nvSpPr>
      <dsp:spPr>
        <a:xfrm>
          <a:off x="0" y="1977886"/>
          <a:ext cx="10966704" cy="65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Do something else (scroll, move, drink water) </a:t>
          </a:r>
          <a:endParaRPr lang="en-US" sz="1800" kern="1200"/>
        </a:p>
      </dsp:txBody>
      <dsp:txXfrm>
        <a:off x="0" y="1977886"/>
        <a:ext cx="10966704" cy="659295"/>
      </dsp:txXfrm>
    </dsp:sp>
    <dsp:sp modelId="{109B3414-D08D-4993-8D10-F74AD0C5D3F8}">
      <dsp:nvSpPr>
        <dsp:cNvPr id="0" name=""/>
        <dsp:cNvSpPr/>
      </dsp:nvSpPr>
      <dsp:spPr>
        <a:xfrm>
          <a:off x="0" y="2637182"/>
          <a:ext cx="109667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F20BD2-5E39-4D0C-ADCE-35EE18FBACD0}">
      <dsp:nvSpPr>
        <dsp:cNvPr id="0" name=""/>
        <dsp:cNvSpPr/>
      </dsp:nvSpPr>
      <dsp:spPr>
        <a:xfrm>
          <a:off x="0" y="2637182"/>
          <a:ext cx="10966704" cy="65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Cravings usually peak and pass (they’re shorter than they feel).</a:t>
          </a:r>
          <a:endParaRPr lang="en-US" sz="1800" kern="1200"/>
        </a:p>
      </dsp:txBody>
      <dsp:txXfrm>
        <a:off x="0" y="2637182"/>
        <a:ext cx="10966704" cy="659295"/>
      </dsp:txXfrm>
    </dsp:sp>
    <dsp:sp modelId="{67B816EE-AD30-430E-8D0E-4BCFF37210A3}">
      <dsp:nvSpPr>
        <dsp:cNvPr id="0" name=""/>
        <dsp:cNvSpPr/>
      </dsp:nvSpPr>
      <dsp:spPr>
        <a:xfrm>
          <a:off x="0" y="3296478"/>
          <a:ext cx="109667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27C360-2B38-4A45-A5FE-D09D11CE3839}">
      <dsp:nvSpPr>
        <dsp:cNvPr id="0" name=""/>
        <dsp:cNvSpPr/>
      </dsp:nvSpPr>
      <dsp:spPr>
        <a:xfrm>
          <a:off x="0" y="3296478"/>
          <a:ext cx="10966704" cy="65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4. Set a clear rule </a:t>
          </a:r>
          <a:endParaRPr lang="en-US" sz="1800" kern="1200"/>
        </a:p>
      </dsp:txBody>
      <dsp:txXfrm>
        <a:off x="0" y="3296478"/>
        <a:ext cx="10966704" cy="659295"/>
      </dsp:txXfrm>
    </dsp:sp>
    <dsp:sp modelId="{A0B3F54F-0DFB-48B3-8D93-1685938682B7}">
      <dsp:nvSpPr>
        <dsp:cNvPr id="0" name=""/>
        <dsp:cNvSpPr/>
      </dsp:nvSpPr>
      <dsp:spPr>
        <a:xfrm>
          <a:off x="0" y="3955773"/>
          <a:ext cx="109667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3EDB7-F845-457D-8B94-8CE529328753}">
      <dsp:nvSpPr>
        <dsp:cNvPr id="0" name=""/>
        <dsp:cNvSpPr/>
      </dsp:nvSpPr>
      <dsp:spPr>
        <a:xfrm>
          <a:off x="0" y="3955773"/>
          <a:ext cx="10966704" cy="65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Bad: </a:t>
          </a:r>
          <a:r>
            <a:rPr lang="en-GB" sz="1800" i="1" kern="1200"/>
            <a:t>“I’ll vape less”</a:t>
          </a:r>
          <a:br>
            <a:rPr lang="en-GB" sz="1800" kern="1200"/>
          </a:br>
          <a:r>
            <a:rPr lang="en-GB" sz="1800" kern="1200"/>
            <a:t>Better: “Only after dinner”, “Max 5 puffs per day”, “No vaping indoors” </a:t>
          </a:r>
          <a:endParaRPr lang="en-US" sz="1800" kern="1200"/>
        </a:p>
      </dsp:txBody>
      <dsp:txXfrm>
        <a:off x="0" y="3955773"/>
        <a:ext cx="10966704" cy="659295"/>
      </dsp:txXfrm>
    </dsp:sp>
    <dsp:sp modelId="{AB492E5E-3F5A-4D1E-93A6-1BB7EDE96080}">
      <dsp:nvSpPr>
        <dsp:cNvPr id="0" name=""/>
        <dsp:cNvSpPr/>
      </dsp:nvSpPr>
      <dsp:spPr>
        <a:xfrm>
          <a:off x="0" y="4615069"/>
          <a:ext cx="109667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CD8F1E-B2E0-49E7-91B2-A8F4AD50C659}">
      <dsp:nvSpPr>
        <dsp:cNvPr id="0" name=""/>
        <dsp:cNvSpPr/>
      </dsp:nvSpPr>
      <dsp:spPr>
        <a:xfrm>
          <a:off x="0" y="4615069"/>
          <a:ext cx="10966704" cy="65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Specific limits engage the </a:t>
          </a:r>
          <a:r>
            <a:rPr lang="en-GB" sz="1800" b="1" kern="1200"/>
            <a:t>prefrontal cortex</a:t>
          </a:r>
          <a:endParaRPr lang="en-US" sz="1800" kern="1200"/>
        </a:p>
      </dsp:txBody>
      <dsp:txXfrm>
        <a:off x="0" y="4615069"/>
        <a:ext cx="10966704" cy="65929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27880-565E-4340-8815-C35852D647B3}">
      <dsp:nvSpPr>
        <dsp:cNvPr id="0" name=""/>
        <dsp:cNvSpPr/>
      </dsp:nvSpPr>
      <dsp:spPr>
        <a:xfrm>
          <a:off x="1885055" y="1143976"/>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75109" y="1187535"/>
        <a:ext cx="21616" cy="4323"/>
      </dsp:txXfrm>
    </dsp:sp>
    <dsp:sp modelId="{CDE1028E-D4BE-426E-A386-CA056B5855F8}">
      <dsp:nvSpPr>
        <dsp:cNvPr id="0" name=""/>
        <dsp:cNvSpPr/>
      </dsp:nvSpPr>
      <dsp:spPr>
        <a:xfrm>
          <a:off x="7181" y="625794"/>
          <a:ext cx="1879673" cy="1127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b="1" kern="1200"/>
            <a:t>5. Reduce nicotine gradually (if needed)</a:t>
          </a:r>
          <a:endParaRPr lang="en-US" sz="1600" kern="1200"/>
        </a:p>
      </dsp:txBody>
      <dsp:txXfrm>
        <a:off x="7181" y="625794"/>
        <a:ext cx="1879673" cy="1127804"/>
      </dsp:txXfrm>
    </dsp:sp>
    <dsp:sp modelId="{37F4D65B-BAEE-4997-A105-FFBB973C1E66}">
      <dsp:nvSpPr>
        <dsp:cNvPr id="0" name=""/>
        <dsp:cNvSpPr/>
      </dsp:nvSpPr>
      <dsp:spPr>
        <a:xfrm>
          <a:off x="4197053" y="1143976"/>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87108" y="1187535"/>
        <a:ext cx="21616" cy="4323"/>
      </dsp:txXfrm>
    </dsp:sp>
    <dsp:sp modelId="{7CEC4384-A2B8-4C17-ADF6-5CB5F0A4E676}">
      <dsp:nvSpPr>
        <dsp:cNvPr id="0" name=""/>
        <dsp:cNvSpPr/>
      </dsp:nvSpPr>
      <dsp:spPr>
        <a:xfrm>
          <a:off x="2319180" y="625794"/>
          <a:ext cx="1879673" cy="1127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a:t>Switch to lower nicotine strength </a:t>
          </a:r>
          <a:endParaRPr lang="en-US" sz="1600" kern="1200"/>
        </a:p>
      </dsp:txBody>
      <dsp:txXfrm>
        <a:off x="2319180" y="625794"/>
        <a:ext cx="1879673" cy="1127804"/>
      </dsp:txXfrm>
    </dsp:sp>
    <dsp:sp modelId="{2F20C5B3-926D-4A1E-AA60-D5282B419EC8}">
      <dsp:nvSpPr>
        <dsp:cNvPr id="0" name=""/>
        <dsp:cNvSpPr/>
      </dsp:nvSpPr>
      <dsp:spPr>
        <a:xfrm>
          <a:off x="6509052" y="1143976"/>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99106" y="1187535"/>
        <a:ext cx="21616" cy="4323"/>
      </dsp:txXfrm>
    </dsp:sp>
    <dsp:sp modelId="{56F7E574-65EE-47A2-BDB7-77C0FE0B278F}">
      <dsp:nvSpPr>
        <dsp:cNvPr id="0" name=""/>
        <dsp:cNvSpPr/>
      </dsp:nvSpPr>
      <dsp:spPr>
        <a:xfrm>
          <a:off x="4631178" y="625794"/>
          <a:ext cx="1879673" cy="1127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a:t>Space out usage </a:t>
          </a:r>
          <a:endParaRPr lang="en-US" sz="1600" kern="1200"/>
        </a:p>
      </dsp:txBody>
      <dsp:txXfrm>
        <a:off x="4631178" y="625794"/>
        <a:ext cx="1879673" cy="1127804"/>
      </dsp:txXfrm>
    </dsp:sp>
    <dsp:sp modelId="{608EEB56-A7EF-4307-B667-E47C14E48443}">
      <dsp:nvSpPr>
        <dsp:cNvPr id="0" name=""/>
        <dsp:cNvSpPr/>
      </dsp:nvSpPr>
      <dsp:spPr>
        <a:xfrm>
          <a:off x="8821050" y="1143976"/>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011105" y="1187535"/>
        <a:ext cx="21616" cy="4323"/>
      </dsp:txXfrm>
    </dsp:sp>
    <dsp:sp modelId="{8B96FCBA-D414-4691-8661-B905269B29AD}">
      <dsp:nvSpPr>
        <dsp:cNvPr id="0" name=""/>
        <dsp:cNvSpPr/>
      </dsp:nvSpPr>
      <dsp:spPr>
        <a:xfrm>
          <a:off x="6943177" y="625794"/>
          <a:ext cx="1879673" cy="1127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a:t>Helps your brain adjust without strong withdrawal</a:t>
          </a:r>
          <a:br>
            <a:rPr lang="en-GB" sz="1600" kern="1200"/>
          </a:br>
          <a:endParaRPr lang="en-US" sz="1600" kern="1200"/>
        </a:p>
      </dsp:txBody>
      <dsp:txXfrm>
        <a:off x="6943177" y="625794"/>
        <a:ext cx="1879673" cy="1127804"/>
      </dsp:txXfrm>
    </dsp:sp>
    <dsp:sp modelId="{BA3EB33E-0381-485A-A2DC-2F1DCB01C4D5}">
      <dsp:nvSpPr>
        <dsp:cNvPr id="0" name=""/>
        <dsp:cNvSpPr/>
      </dsp:nvSpPr>
      <dsp:spPr>
        <a:xfrm>
          <a:off x="947018" y="1751798"/>
          <a:ext cx="9247994" cy="401724"/>
        </a:xfrm>
        <a:custGeom>
          <a:avLst/>
          <a:gdLst/>
          <a:ahLst/>
          <a:cxnLst/>
          <a:rect l="0" t="0" r="0" b="0"/>
          <a:pathLst>
            <a:path>
              <a:moveTo>
                <a:pt x="9247994" y="0"/>
              </a:moveTo>
              <a:lnTo>
                <a:pt x="9247994" y="217962"/>
              </a:lnTo>
              <a:lnTo>
                <a:pt x="0" y="217962"/>
              </a:lnTo>
              <a:lnTo>
                <a:pt x="0" y="40172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39563" y="1950499"/>
        <a:ext cx="462904" cy="4323"/>
      </dsp:txXfrm>
    </dsp:sp>
    <dsp:sp modelId="{2F1C01DD-8398-43FE-8EC2-013CDB6F6F3E}">
      <dsp:nvSpPr>
        <dsp:cNvPr id="0" name=""/>
        <dsp:cNvSpPr/>
      </dsp:nvSpPr>
      <dsp:spPr>
        <a:xfrm>
          <a:off x="9255175" y="625794"/>
          <a:ext cx="1879673" cy="112780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b="1" kern="1200" dirty="0"/>
            <a:t>6. Replace the hand-to-mouth habit</a:t>
          </a:r>
          <a:endParaRPr lang="en-US" sz="1600" kern="1200" dirty="0"/>
        </a:p>
      </dsp:txBody>
      <dsp:txXfrm>
        <a:off x="9255175" y="625794"/>
        <a:ext cx="1879673" cy="1127804"/>
      </dsp:txXfrm>
    </dsp:sp>
    <dsp:sp modelId="{B3371120-78CB-48BE-8483-F965B3274A28}">
      <dsp:nvSpPr>
        <dsp:cNvPr id="0" name=""/>
        <dsp:cNvSpPr/>
      </dsp:nvSpPr>
      <dsp:spPr>
        <a:xfrm>
          <a:off x="1885055" y="2704106"/>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75109" y="2747664"/>
        <a:ext cx="21616" cy="4323"/>
      </dsp:txXfrm>
    </dsp:sp>
    <dsp:sp modelId="{C32818E7-F734-4596-98D7-ACDC8D532AD6}">
      <dsp:nvSpPr>
        <dsp:cNvPr id="0" name=""/>
        <dsp:cNvSpPr/>
      </dsp:nvSpPr>
      <dsp:spPr>
        <a:xfrm>
          <a:off x="7181" y="2185923"/>
          <a:ext cx="1879673" cy="112780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a:t>A big part is behavioural:</a:t>
          </a:r>
          <a:endParaRPr lang="en-US" sz="1600" kern="1200"/>
        </a:p>
      </dsp:txBody>
      <dsp:txXfrm>
        <a:off x="7181" y="2185923"/>
        <a:ext cx="1879673" cy="1127804"/>
      </dsp:txXfrm>
    </dsp:sp>
    <dsp:sp modelId="{EA56EF8B-8E09-4508-9897-52143317C422}">
      <dsp:nvSpPr>
        <dsp:cNvPr id="0" name=""/>
        <dsp:cNvSpPr/>
      </dsp:nvSpPr>
      <dsp:spPr>
        <a:xfrm>
          <a:off x="4197053" y="2704106"/>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87108" y="2747664"/>
        <a:ext cx="21616" cy="4323"/>
      </dsp:txXfrm>
    </dsp:sp>
    <dsp:sp modelId="{9909EA03-7A73-4C47-9880-19ECCB00D876}">
      <dsp:nvSpPr>
        <dsp:cNvPr id="0" name=""/>
        <dsp:cNvSpPr/>
      </dsp:nvSpPr>
      <dsp:spPr>
        <a:xfrm>
          <a:off x="2319180" y="2185923"/>
          <a:ext cx="1879673" cy="112780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a:t>Gum or mints </a:t>
          </a:r>
          <a:endParaRPr lang="en-US" sz="1600" kern="1200"/>
        </a:p>
      </dsp:txBody>
      <dsp:txXfrm>
        <a:off x="2319180" y="2185923"/>
        <a:ext cx="1879673" cy="1127804"/>
      </dsp:txXfrm>
    </dsp:sp>
    <dsp:sp modelId="{182184F9-0EB3-4850-B76A-68EB99008FFE}">
      <dsp:nvSpPr>
        <dsp:cNvPr id="0" name=""/>
        <dsp:cNvSpPr/>
      </dsp:nvSpPr>
      <dsp:spPr>
        <a:xfrm>
          <a:off x="6509052" y="2704106"/>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99106" y="2747664"/>
        <a:ext cx="21616" cy="4323"/>
      </dsp:txXfrm>
    </dsp:sp>
    <dsp:sp modelId="{6838284D-85F3-4069-950F-E058E597C4E1}">
      <dsp:nvSpPr>
        <dsp:cNvPr id="0" name=""/>
        <dsp:cNvSpPr/>
      </dsp:nvSpPr>
      <dsp:spPr>
        <a:xfrm>
          <a:off x="4631178" y="2185923"/>
          <a:ext cx="1879673" cy="112780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a:t>Water bottle </a:t>
          </a:r>
          <a:endParaRPr lang="en-US" sz="1600" kern="1200"/>
        </a:p>
      </dsp:txBody>
      <dsp:txXfrm>
        <a:off x="4631178" y="2185923"/>
        <a:ext cx="1879673" cy="1127804"/>
      </dsp:txXfrm>
    </dsp:sp>
    <dsp:sp modelId="{92A1075E-42CA-41A5-AD39-ED31E99AFC42}">
      <dsp:nvSpPr>
        <dsp:cNvPr id="0" name=""/>
        <dsp:cNvSpPr/>
      </dsp:nvSpPr>
      <dsp:spPr>
        <a:xfrm>
          <a:off x="8821050" y="2704106"/>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011105" y="2747664"/>
        <a:ext cx="21616" cy="4323"/>
      </dsp:txXfrm>
    </dsp:sp>
    <dsp:sp modelId="{0F905599-A76D-4C41-8563-0415000A2071}">
      <dsp:nvSpPr>
        <dsp:cNvPr id="0" name=""/>
        <dsp:cNvSpPr/>
      </dsp:nvSpPr>
      <dsp:spPr>
        <a:xfrm>
          <a:off x="6943177" y="2185923"/>
          <a:ext cx="1879673" cy="112780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dirty="0"/>
            <a:t>Toothpicks / snacks </a:t>
          </a:r>
          <a:endParaRPr lang="en-US" sz="1600" kern="1200" dirty="0"/>
        </a:p>
      </dsp:txBody>
      <dsp:txXfrm>
        <a:off x="6943177" y="2185923"/>
        <a:ext cx="1879673" cy="1127804"/>
      </dsp:txXfrm>
    </dsp:sp>
    <dsp:sp modelId="{50662C55-747B-4157-8C60-4C13CFF103E7}">
      <dsp:nvSpPr>
        <dsp:cNvPr id="0" name=""/>
        <dsp:cNvSpPr/>
      </dsp:nvSpPr>
      <dsp:spPr>
        <a:xfrm>
          <a:off x="947018" y="3311928"/>
          <a:ext cx="9247994" cy="401724"/>
        </a:xfrm>
        <a:custGeom>
          <a:avLst/>
          <a:gdLst/>
          <a:ahLst/>
          <a:cxnLst/>
          <a:rect l="0" t="0" r="0" b="0"/>
          <a:pathLst>
            <a:path>
              <a:moveTo>
                <a:pt x="9247994" y="0"/>
              </a:moveTo>
              <a:lnTo>
                <a:pt x="9247994" y="217962"/>
              </a:lnTo>
              <a:lnTo>
                <a:pt x="0" y="217962"/>
              </a:lnTo>
              <a:lnTo>
                <a:pt x="0" y="40172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39563" y="3510628"/>
        <a:ext cx="462904" cy="4323"/>
      </dsp:txXfrm>
    </dsp:sp>
    <dsp:sp modelId="{92FE2AC5-7CAF-4E08-A84B-DD72A670A834}">
      <dsp:nvSpPr>
        <dsp:cNvPr id="0" name=""/>
        <dsp:cNvSpPr/>
      </dsp:nvSpPr>
      <dsp:spPr>
        <a:xfrm>
          <a:off x="9255175" y="2185923"/>
          <a:ext cx="1879673" cy="112780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dirty="0"/>
            <a:t>You’re retraining the </a:t>
          </a:r>
          <a:r>
            <a:rPr lang="en-GB" sz="1600" b="1" kern="1200" dirty="0"/>
            <a:t>hippocampus</a:t>
          </a:r>
          <a:r>
            <a:rPr lang="en-GB" sz="1600" kern="1200" dirty="0"/>
            <a:t> habit loops</a:t>
          </a:r>
          <a:br>
            <a:rPr lang="en-GB" sz="1600" kern="1200" dirty="0"/>
          </a:br>
          <a:endParaRPr lang="en-US" sz="1600" kern="1200" dirty="0"/>
        </a:p>
      </dsp:txBody>
      <dsp:txXfrm>
        <a:off x="9255175" y="2185923"/>
        <a:ext cx="1879673" cy="1127804"/>
      </dsp:txXfrm>
    </dsp:sp>
    <dsp:sp modelId="{CDE8FA0F-6C02-49D9-BFD6-4C841E3687AB}">
      <dsp:nvSpPr>
        <dsp:cNvPr id="0" name=""/>
        <dsp:cNvSpPr/>
      </dsp:nvSpPr>
      <dsp:spPr>
        <a:xfrm>
          <a:off x="1885055" y="4264235"/>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75109" y="4307793"/>
        <a:ext cx="21616" cy="4323"/>
      </dsp:txXfrm>
    </dsp:sp>
    <dsp:sp modelId="{2EE8D39C-4FA4-4A2E-84A5-66AE7AB0DD3C}">
      <dsp:nvSpPr>
        <dsp:cNvPr id="0" name=""/>
        <dsp:cNvSpPr/>
      </dsp:nvSpPr>
      <dsp:spPr>
        <a:xfrm>
          <a:off x="7181" y="3746053"/>
          <a:ext cx="1879673" cy="1127804"/>
        </a:xfrm>
        <a:prstGeom prst="rect">
          <a:avLst/>
        </a:prstGeom>
        <a:solidFill>
          <a:schemeClr val="accent4">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b="1" kern="1200" dirty="0"/>
            <a:t>7. Make it slightly inconvenient</a:t>
          </a:r>
          <a:endParaRPr lang="en-US" sz="1600" kern="1200" dirty="0"/>
        </a:p>
      </dsp:txBody>
      <dsp:txXfrm>
        <a:off x="7181" y="3746053"/>
        <a:ext cx="1879673" cy="1127804"/>
      </dsp:txXfrm>
    </dsp:sp>
    <dsp:sp modelId="{A0E17FA8-1C93-45D1-BB97-2AB5D0AA4423}">
      <dsp:nvSpPr>
        <dsp:cNvPr id="0" name=""/>
        <dsp:cNvSpPr/>
      </dsp:nvSpPr>
      <dsp:spPr>
        <a:xfrm>
          <a:off x="4197053" y="4264235"/>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87108" y="4307793"/>
        <a:ext cx="21616" cy="4323"/>
      </dsp:txXfrm>
    </dsp:sp>
    <dsp:sp modelId="{3884362A-4E50-433E-A8DE-0645BCB0FE82}">
      <dsp:nvSpPr>
        <dsp:cNvPr id="0" name=""/>
        <dsp:cNvSpPr/>
      </dsp:nvSpPr>
      <dsp:spPr>
        <a:xfrm>
          <a:off x="2319180" y="3746053"/>
          <a:ext cx="1879673" cy="1127804"/>
        </a:xfrm>
        <a:prstGeom prst="rect">
          <a:avLst/>
        </a:prstGeom>
        <a:solidFill>
          <a:schemeClr val="accent4">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dirty="0"/>
            <a:t>Don’t keep it by your bed </a:t>
          </a:r>
          <a:endParaRPr lang="en-US" sz="1600" kern="1200" dirty="0"/>
        </a:p>
      </dsp:txBody>
      <dsp:txXfrm>
        <a:off x="2319180" y="3746053"/>
        <a:ext cx="1879673" cy="1127804"/>
      </dsp:txXfrm>
    </dsp:sp>
    <dsp:sp modelId="{74C95A9E-429D-44FA-9ECF-E28B619F9FA7}">
      <dsp:nvSpPr>
        <dsp:cNvPr id="0" name=""/>
        <dsp:cNvSpPr/>
      </dsp:nvSpPr>
      <dsp:spPr>
        <a:xfrm>
          <a:off x="6509052" y="4264235"/>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99106" y="4307793"/>
        <a:ext cx="21616" cy="4323"/>
      </dsp:txXfrm>
    </dsp:sp>
    <dsp:sp modelId="{8486E646-7500-4524-BECF-37401C0615B4}">
      <dsp:nvSpPr>
        <dsp:cNvPr id="0" name=""/>
        <dsp:cNvSpPr/>
      </dsp:nvSpPr>
      <dsp:spPr>
        <a:xfrm>
          <a:off x="4631178" y="3746053"/>
          <a:ext cx="1879673" cy="1127804"/>
        </a:xfrm>
        <a:prstGeom prst="rect">
          <a:avLst/>
        </a:prstGeom>
        <a:solidFill>
          <a:schemeClr val="accent4">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dirty="0"/>
            <a:t>Don’t use it during certain activities </a:t>
          </a:r>
          <a:endParaRPr lang="en-US" sz="1600" kern="1200" dirty="0"/>
        </a:p>
      </dsp:txBody>
      <dsp:txXfrm>
        <a:off x="4631178" y="3746053"/>
        <a:ext cx="1879673" cy="1127804"/>
      </dsp:txXfrm>
    </dsp:sp>
    <dsp:sp modelId="{280AFCD5-210C-42EE-BCA5-A1B6210E2361}">
      <dsp:nvSpPr>
        <dsp:cNvPr id="0" name=""/>
        <dsp:cNvSpPr/>
      </dsp:nvSpPr>
      <dsp:spPr>
        <a:xfrm>
          <a:off x="8821050" y="4264235"/>
          <a:ext cx="401724" cy="91440"/>
        </a:xfrm>
        <a:custGeom>
          <a:avLst/>
          <a:gdLst/>
          <a:ahLst/>
          <a:cxnLst/>
          <a:rect l="0" t="0" r="0" b="0"/>
          <a:pathLst>
            <a:path>
              <a:moveTo>
                <a:pt x="0" y="45720"/>
              </a:moveTo>
              <a:lnTo>
                <a:pt x="40172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011105" y="4307793"/>
        <a:ext cx="21616" cy="4323"/>
      </dsp:txXfrm>
    </dsp:sp>
    <dsp:sp modelId="{5BA683F6-E23D-4944-8D69-6406CF777960}">
      <dsp:nvSpPr>
        <dsp:cNvPr id="0" name=""/>
        <dsp:cNvSpPr/>
      </dsp:nvSpPr>
      <dsp:spPr>
        <a:xfrm>
          <a:off x="6943177" y="3746053"/>
          <a:ext cx="1879673" cy="1127804"/>
        </a:xfrm>
        <a:prstGeom prst="rect">
          <a:avLst/>
        </a:prstGeom>
        <a:solidFill>
          <a:schemeClr val="accent4">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dirty="0"/>
            <a:t>Avoid “mindless” vaping (like while scrolling) </a:t>
          </a:r>
          <a:endParaRPr lang="en-US" sz="1600" kern="1200" dirty="0"/>
        </a:p>
      </dsp:txBody>
      <dsp:txXfrm>
        <a:off x="6943177" y="3746053"/>
        <a:ext cx="1879673" cy="1127804"/>
      </dsp:txXfrm>
    </dsp:sp>
    <dsp:sp modelId="{F0E23C1F-0081-4F5A-8C86-47D5D23EA929}">
      <dsp:nvSpPr>
        <dsp:cNvPr id="0" name=""/>
        <dsp:cNvSpPr/>
      </dsp:nvSpPr>
      <dsp:spPr>
        <a:xfrm>
          <a:off x="9255175" y="3746053"/>
          <a:ext cx="1879673" cy="1127804"/>
        </a:xfrm>
        <a:prstGeom prst="rect">
          <a:avLst/>
        </a:prstGeom>
        <a:solidFill>
          <a:schemeClr val="accent4">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106" tIns="96681" rIns="92106" bIns="96681" numCol="1" spcCol="1270" anchor="ctr" anchorCtr="0">
          <a:noAutofit/>
        </a:bodyPr>
        <a:lstStyle/>
        <a:p>
          <a:pPr marL="0" lvl="0" indent="0" algn="ctr" defTabSz="711200">
            <a:lnSpc>
              <a:spcPct val="90000"/>
            </a:lnSpc>
            <a:spcBef>
              <a:spcPct val="0"/>
            </a:spcBef>
            <a:spcAft>
              <a:spcPct val="35000"/>
            </a:spcAft>
            <a:buNone/>
          </a:pPr>
          <a:r>
            <a:rPr lang="en-GB" sz="1600" kern="1200"/>
            <a:t>Convenience = addiction fuel</a:t>
          </a:r>
          <a:endParaRPr lang="en-US" sz="1600" kern="1200"/>
        </a:p>
      </dsp:txBody>
      <dsp:txXfrm>
        <a:off x="9255175" y="3746053"/>
        <a:ext cx="1879673" cy="1127804"/>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AC80A-CB72-4107-ABD3-3F3942CABDEA}">
      <dsp:nvSpPr>
        <dsp:cNvPr id="0" name=""/>
        <dsp:cNvSpPr/>
      </dsp:nvSpPr>
      <dsp:spPr>
        <a:xfrm>
          <a:off x="0" y="481408"/>
          <a:ext cx="8023704" cy="73249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Cannabis</a:t>
          </a:r>
          <a:r>
            <a:rPr lang="en-GB" sz="2000" kern="1200" dirty="0"/>
            <a:t> refers to the entire plant species. It includes:</a:t>
          </a:r>
          <a:endParaRPr lang="en-US" sz="2000" kern="1200" dirty="0"/>
        </a:p>
      </dsp:txBody>
      <dsp:txXfrm>
        <a:off x="35757" y="517165"/>
        <a:ext cx="7952190" cy="660979"/>
      </dsp:txXfrm>
    </dsp:sp>
    <dsp:sp modelId="{B17D3CE0-7EE3-4FD6-88A5-B9DF95BC64A6}">
      <dsp:nvSpPr>
        <dsp:cNvPr id="0" name=""/>
        <dsp:cNvSpPr/>
      </dsp:nvSpPr>
      <dsp:spPr>
        <a:xfrm>
          <a:off x="0" y="1213901"/>
          <a:ext cx="8023704" cy="62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753"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Leaves </a:t>
          </a:r>
          <a:endParaRPr lang="en-US" sz="1200" kern="1200"/>
        </a:p>
        <a:p>
          <a:pPr marL="114300" lvl="1" indent="-114300" algn="l" defTabSz="533400">
            <a:lnSpc>
              <a:spcPct val="90000"/>
            </a:lnSpc>
            <a:spcBef>
              <a:spcPct val="0"/>
            </a:spcBef>
            <a:spcAft>
              <a:spcPct val="20000"/>
            </a:spcAft>
            <a:buChar char="•"/>
          </a:pPr>
          <a:r>
            <a:rPr lang="en-GB" sz="1200" kern="1200"/>
            <a:t>Flowers  </a:t>
          </a:r>
          <a:endParaRPr lang="en-US" sz="1200" kern="1200"/>
        </a:p>
        <a:p>
          <a:pPr marL="114300" lvl="1" indent="-114300" algn="l" defTabSz="533400">
            <a:lnSpc>
              <a:spcPct val="90000"/>
            </a:lnSpc>
            <a:spcBef>
              <a:spcPct val="0"/>
            </a:spcBef>
            <a:spcAft>
              <a:spcPct val="20000"/>
            </a:spcAft>
            <a:buChar char="•"/>
          </a:pPr>
          <a:r>
            <a:rPr lang="en-GB" sz="1200" kern="1200"/>
            <a:t>Resin </a:t>
          </a:r>
          <a:endParaRPr lang="en-US" sz="1200" kern="1200"/>
        </a:p>
      </dsp:txBody>
      <dsp:txXfrm>
        <a:off x="0" y="1213901"/>
        <a:ext cx="8023704" cy="629280"/>
      </dsp:txXfrm>
    </dsp:sp>
    <dsp:sp modelId="{A1E3822E-5395-4E2A-93C1-E453C2E05EF7}">
      <dsp:nvSpPr>
        <dsp:cNvPr id="0" name=""/>
        <dsp:cNvSpPr/>
      </dsp:nvSpPr>
      <dsp:spPr>
        <a:xfrm>
          <a:off x="0" y="1843181"/>
          <a:ext cx="8023704" cy="732493"/>
        </a:xfrm>
        <a:prstGeom prst="roundRect">
          <a:avLst/>
        </a:prstGeom>
        <a:gradFill rotWithShape="0">
          <a:gsLst>
            <a:gs pos="0">
              <a:schemeClr val="accent5">
                <a:hueOff val="2278582"/>
                <a:satOff val="-1026"/>
                <a:lumOff val="-1274"/>
                <a:alphaOff val="0"/>
                <a:satMod val="103000"/>
                <a:lumMod val="102000"/>
                <a:tint val="94000"/>
              </a:schemeClr>
            </a:gs>
            <a:gs pos="50000">
              <a:schemeClr val="accent5">
                <a:hueOff val="2278582"/>
                <a:satOff val="-1026"/>
                <a:lumOff val="-1274"/>
                <a:alphaOff val="0"/>
                <a:satMod val="110000"/>
                <a:lumMod val="100000"/>
                <a:shade val="100000"/>
              </a:schemeClr>
            </a:gs>
            <a:gs pos="100000">
              <a:schemeClr val="accent5">
                <a:hueOff val="2278582"/>
                <a:satOff val="-1026"/>
                <a:lumOff val="-12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It contains active compounds: </a:t>
          </a:r>
          <a:r>
            <a:rPr lang="en-GB" sz="1800" b="1" kern="1200" dirty="0"/>
            <a:t>THC</a:t>
          </a:r>
          <a:r>
            <a:rPr lang="en-GB" sz="1800" kern="1200" dirty="0"/>
            <a:t> (causes the high)  and </a:t>
          </a:r>
          <a:r>
            <a:rPr lang="en-GB" sz="1800" b="1" kern="1200" dirty="0"/>
            <a:t>CBD.</a:t>
          </a:r>
          <a:endParaRPr lang="en-US" sz="1800" kern="1200" dirty="0"/>
        </a:p>
      </dsp:txBody>
      <dsp:txXfrm>
        <a:off x="35757" y="1878938"/>
        <a:ext cx="7952190" cy="660979"/>
      </dsp:txXfrm>
    </dsp:sp>
    <dsp:sp modelId="{CF09E3CF-E445-419D-9696-47B79D2E2A2B}">
      <dsp:nvSpPr>
        <dsp:cNvPr id="0" name=""/>
        <dsp:cNvSpPr/>
      </dsp:nvSpPr>
      <dsp:spPr>
        <a:xfrm>
          <a:off x="0" y="2621754"/>
          <a:ext cx="8023704" cy="732493"/>
        </a:xfrm>
        <a:prstGeom prst="roundRect">
          <a:avLst/>
        </a:prstGeom>
        <a:gradFill rotWithShape="0">
          <a:gsLst>
            <a:gs pos="0">
              <a:schemeClr val="accent5">
                <a:hueOff val="4557164"/>
                <a:satOff val="-2052"/>
                <a:lumOff val="-2548"/>
                <a:alphaOff val="0"/>
                <a:satMod val="103000"/>
                <a:lumMod val="102000"/>
                <a:tint val="94000"/>
              </a:schemeClr>
            </a:gs>
            <a:gs pos="50000">
              <a:schemeClr val="accent5">
                <a:hueOff val="4557164"/>
                <a:satOff val="-2052"/>
                <a:lumOff val="-2548"/>
                <a:alphaOff val="0"/>
                <a:satMod val="110000"/>
                <a:lumMod val="100000"/>
                <a:shade val="100000"/>
              </a:schemeClr>
            </a:gs>
            <a:gs pos="100000">
              <a:schemeClr val="accent5">
                <a:hueOff val="4557164"/>
                <a:satOff val="-2052"/>
                <a:lumOff val="-25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Marijuana</a:t>
          </a:r>
          <a:r>
            <a:rPr lang="en-GB" sz="1600" kern="1200"/>
            <a:t> usually refers to the dried </a:t>
          </a:r>
          <a:r>
            <a:rPr lang="en-GB" sz="1600" b="1" kern="1200"/>
            <a:t>flowers </a:t>
          </a:r>
          <a:r>
            <a:rPr lang="en-GB" sz="1600" kern="1200"/>
            <a:t>of the cannabis plant and this is what people typically smoke or vape in various strengths, usually moderate to high.</a:t>
          </a:r>
          <a:endParaRPr lang="en-US" sz="1600" kern="1200"/>
        </a:p>
      </dsp:txBody>
      <dsp:txXfrm>
        <a:off x="35757" y="2657511"/>
        <a:ext cx="7952190" cy="660979"/>
      </dsp:txXfrm>
    </dsp:sp>
    <dsp:sp modelId="{62A6CD21-32B6-486E-937C-6FD949EE6ED9}">
      <dsp:nvSpPr>
        <dsp:cNvPr id="0" name=""/>
        <dsp:cNvSpPr/>
      </dsp:nvSpPr>
      <dsp:spPr>
        <a:xfrm>
          <a:off x="0" y="3400328"/>
          <a:ext cx="8023704" cy="732493"/>
        </a:xfrm>
        <a:prstGeom prst="roundRect">
          <a:avLst/>
        </a:prstGeom>
        <a:gradFill rotWithShape="0">
          <a:gsLst>
            <a:gs pos="0">
              <a:schemeClr val="accent5">
                <a:hueOff val="6835746"/>
                <a:satOff val="-3078"/>
                <a:lumOff val="-3823"/>
                <a:alphaOff val="0"/>
                <a:satMod val="103000"/>
                <a:lumMod val="102000"/>
                <a:tint val="94000"/>
              </a:schemeClr>
            </a:gs>
            <a:gs pos="50000">
              <a:schemeClr val="accent5">
                <a:hueOff val="6835746"/>
                <a:satOff val="-3078"/>
                <a:lumOff val="-3823"/>
                <a:alphaOff val="0"/>
                <a:satMod val="110000"/>
                <a:lumMod val="100000"/>
                <a:shade val="100000"/>
              </a:schemeClr>
            </a:gs>
            <a:gs pos="100000">
              <a:schemeClr val="accent5">
                <a:hueOff val="6835746"/>
                <a:satOff val="-3078"/>
                <a:lumOff val="-38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Hashish (hash)</a:t>
          </a:r>
          <a:r>
            <a:rPr lang="en-GB" sz="1800" kern="1200" dirty="0"/>
            <a:t> is made from the </a:t>
          </a:r>
          <a:r>
            <a:rPr lang="en-GB" sz="1800" b="1" kern="1200" dirty="0"/>
            <a:t>resin</a:t>
          </a:r>
          <a:r>
            <a:rPr lang="en-GB" sz="1800" kern="1200" dirty="0"/>
            <a:t> of the cannabis plant and is processed by</a:t>
          </a:r>
          <a:r>
            <a:rPr lang="en-GB" sz="1600" kern="1200" dirty="0"/>
            <a:t>:</a:t>
          </a:r>
          <a:endParaRPr lang="en-US" sz="1600" kern="1200" dirty="0"/>
        </a:p>
      </dsp:txBody>
      <dsp:txXfrm>
        <a:off x="35757" y="3436085"/>
        <a:ext cx="7952190" cy="660979"/>
      </dsp:txXfrm>
    </dsp:sp>
    <dsp:sp modelId="{1B6F226A-D582-4C6C-94B3-B598E4633684}">
      <dsp:nvSpPr>
        <dsp:cNvPr id="0" name=""/>
        <dsp:cNvSpPr/>
      </dsp:nvSpPr>
      <dsp:spPr>
        <a:xfrm>
          <a:off x="0" y="4132821"/>
          <a:ext cx="8023704" cy="41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753"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Collecting resin glands </a:t>
          </a:r>
          <a:endParaRPr lang="en-US" sz="1200" kern="1200"/>
        </a:p>
        <a:p>
          <a:pPr marL="114300" lvl="1" indent="-114300" algn="l" defTabSz="533400">
            <a:lnSpc>
              <a:spcPct val="90000"/>
            </a:lnSpc>
            <a:spcBef>
              <a:spcPct val="0"/>
            </a:spcBef>
            <a:spcAft>
              <a:spcPct val="20000"/>
            </a:spcAft>
            <a:buChar char="•"/>
          </a:pPr>
          <a:r>
            <a:rPr lang="en-GB" sz="1200" kern="1200"/>
            <a:t>Compressing them into blocks or pieces </a:t>
          </a:r>
          <a:endParaRPr lang="en-US" sz="1200" kern="1200"/>
        </a:p>
      </dsp:txBody>
      <dsp:txXfrm>
        <a:off x="0" y="4132821"/>
        <a:ext cx="8023704" cy="414000"/>
      </dsp:txXfrm>
    </dsp:sp>
    <dsp:sp modelId="{31B0747D-99EE-4A01-965C-9151F6710547}">
      <dsp:nvSpPr>
        <dsp:cNvPr id="0" name=""/>
        <dsp:cNvSpPr/>
      </dsp:nvSpPr>
      <dsp:spPr>
        <a:xfrm>
          <a:off x="0" y="4546821"/>
          <a:ext cx="8023704" cy="732493"/>
        </a:xfrm>
        <a:prstGeom prst="roundRect">
          <a:avLst/>
        </a:prstGeom>
        <a:gradFill rotWithShape="0">
          <a:gsLst>
            <a:gs pos="0">
              <a:schemeClr val="accent5">
                <a:hueOff val="9114327"/>
                <a:satOff val="-4104"/>
                <a:lumOff val="-5097"/>
                <a:alphaOff val="0"/>
                <a:satMod val="103000"/>
                <a:lumMod val="102000"/>
                <a:tint val="94000"/>
              </a:schemeClr>
            </a:gs>
            <a:gs pos="50000">
              <a:schemeClr val="accent5">
                <a:hueOff val="9114327"/>
                <a:satOff val="-4104"/>
                <a:lumOff val="-5097"/>
                <a:alphaOff val="0"/>
                <a:satMod val="110000"/>
                <a:lumMod val="100000"/>
                <a:shade val="100000"/>
              </a:schemeClr>
            </a:gs>
            <a:gs pos="100000">
              <a:schemeClr val="accent5">
                <a:hueOff val="9114327"/>
                <a:satOff val="-4104"/>
                <a:lumOff val="-509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Usually </a:t>
          </a:r>
          <a:r>
            <a:rPr lang="en-GB" sz="2000" b="1" kern="1200" dirty="0"/>
            <a:t>stronger than marijuana</a:t>
          </a:r>
          <a:r>
            <a:rPr lang="en-GB" sz="2000" kern="1200" dirty="0"/>
            <a:t> (higher THC).</a:t>
          </a:r>
          <a:endParaRPr lang="en-US" sz="2000" kern="1200" dirty="0"/>
        </a:p>
      </dsp:txBody>
      <dsp:txXfrm>
        <a:off x="35757" y="4582578"/>
        <a:ext cx="7952190" cy="660979"/>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DBD2DC-C0BA-4CA2-ADD7-27889DA5E128}">
      <dsp:nvSpPr>
        <dsp:cNvPr id="0" name=""/>
        <dsp:cNvSpPr/>
      </dsp:nvSpPr>
      <dsp:spPr>
        <a:xfrm>
          <a:off x="0" y="113482"/>
          <a:ext cx="3412671" cy="2047602"/>
        </a:xfrm>
        <a:prstGeom prst="rect">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Marijuana and hashish: orally doses will need to be 2-3 times stronger than if smoked as they take longer to absorb. </a:t>
          </a:r>
          <a:endParaRPr lang="en-US" sz="1900" kern="1200" dirty="0"/>
        </a:p>
      </dsp:txBody>
      <dsp:txXfrm>
        <a:off x="0" y="113482"/>
        <a:ext cx="3412671" cy="2047602"/>
      </dsp:txXfrm>
    </dsp:sp>
    <dsp:sp modelId="{2C934226-44C2-403D-96B4-C6534C4BADE0}">
      <dsp:nvSpPr>
        <dsp:cNvPr id="0" name=""/>
        <dsp:cNvSpPr/>
      </dsp:nvSpPr>
      <dsp:spPr>
        <a:xfrm>
          <a:off x="3753938" y="113482"/>
          <a:ext cx="3412671" cy="2047602"/>
        </a:xfrm>
        <a:prstGeom prst="rect">
          <a:avLst/>
        </a:prstGeom>
        <a:solidFill>
          <a:schemeClr val="accent1">
            <a:shade val="80000"/>
            <a:hueOff val="-7077"/>
            <a:satOff val="-10166"/>
            <a:lumOff val="719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They are metabolised in the liver. Getting high is almost always pleasant, with a pervasive sense of well-being and happiness. </a:t>
          </a:r>
          <a:endParaRPr lang="en-US" sz="1900" kern="1200" dirty="0"/>
        </a:p>
      </dsp:txBody>
      <dsp:txXfrm>
        <a:off x="3753938" y="113482"/>
        <a:ext cx="3412671" cy="2047602"/>
      </dsp:txXfrm>
    </dsp:sp>
    <dsp:sp modelId="{F172A45F-3307-41DF-A9AD-7F9E34B5BDA1}">
      <dsp:nvSpPr>
        <dsp:cNvPr id="0" name=""/>
        <dsp:cNvSpPr/>
      </dsp:nvSpPr>
      <dsp:spPr>
        <a:xfrm>
          <a:off x="7507877" y="113482"/>
          <a:ext cx="3412671" cy="2047602"/>
        </a:xfrm>
        <a:prstGeom prst="rect">
          <a:avLst/>
        </a:prstGeom>
        <a:solidFill>
          <a:schemeClr val="accent1">
            <a:shade val="80000"/>
            <a:hueOff val="-14154"/>
            <a:satOff val="-20333"/>
            <a:lumOff val="1438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However, some individuals can become anxious and paranoid. </a:t>
          </a:r>
          <a:endParaRPr lang="en-US" sz="1900" kern="1200" dirty="0"/>
        </a:p>
      </dsp:txBody>
      <dsp:txXfrm>
        <a:off x="7507877" y="113482"/>
        <a:ext cx="3412671" cy="2047602"/>
      </dsp:txXfrm>
    </dsp:sp>
    <dsp:sp modelId="{8676D81A-124F-411F-BAAC-CA57D5D44BEE}">
      <dsp:nvSpPr>
        <dsp:cNvPr id="0" name=""/>
        <dsp:cNvSpPr/>
      </dsp:nvSpPr>
      <dsp:spPr>
        <a:xfrm>
          <a:off x="0" y="2502353"/>
          <a:ext cx="3412671" cy="2047602"/>
        </a:xfrm>
        <a:prstGeom prst="rect">
          <a:avLst/>
        </a:prstGeom>
        <a:solidFill>
          <a:schemeClr val="accent1">
            <a:shade val="80000"/>
            <a:hueOff val="-21232"/>
            <a:satOff val="-30499"/>
            <a:lumOff val="2157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 addition, the mood of others around you is important in influencing you. Users are often affected by temporal disintegration and lapses in concentration and memory. </a:t>
          </a:r>
          <a:endParaRPr lang="en-US" sz="1900" kern="1200" dirty="0"/>
        </a:p>
      </dsp:txBody>
      <dsp:txXfrm>
        <a:off x="0" y="2502353"/>
        <a:ext cx="3412671" cy="2047602"/>
      </dsp:txXfrm>
    </dsp:sp>
    <dsp:sp modelId="{53E0F5EB-F6A9-4C93-8248-FB7AF4B1CEA4}">
      <dsp:nvSpPr>
        <dsp:cNvPr id="0" name=""/>
        <dsp:cNvSpPr/>
      </dsp:nvSpPr>
      <dsp:spPr>
        <a:xfrm>
          <a:off x="3753938" y="2502353"/>
          <a:ext cx="3412671" cy="2047602"/>
        </a:xfrm>
        <a:prstGeom prst="rect">
          <a:avLst/>
        </a:prstGeom>
        <a:solidFill>
          <a:schemeClr val="accent1">
            <a:shade val="80000"/>
            <a:hueOff val="-28309"/>
            <a:satOff val="-40666"/>
            <a:lumOff val="2876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Tolerance effects to THC is ambiguous with some experiencing reverse tolerance. </a:t>
          </a:r>
          <a:endParaRPr lang="en-US" sz="1900" kern="1200" dirty="0"/>
        </a:p>
      </dsp:txBody>
      <dsp:txXfrm>
        <a:off x="3753938" y="2502353"/>
        <a:ext cx="3412671" cy="2047602"/>
      </dsp:txXfrm>
    </dsp:sp>
    <dsp:sp modelId="{B6062EEC-2455-492F-8F4C-B8D994CB4E7E}">
      <dsp:nvSpPr>
        <dsp:cNvPr id="0" name=""/>
        <dsp:cNvSpPr/>
      </dsp:nvSpPr>
      <dsp:spPr>
        <a:xfrm>
          <a:off x="7507877" y="2502353"/>
          <a:ext cx="3412671" cy="2047602"/>
        </a:xfrm>
        <a:prstGeom prst="rect">
          <a:avLst/>
        </a:prstGeom>
        <a:solidFill>
          <a:schemeClr val="accent1">
            <a:shade val="80000"/>
            <a:hueOff val="-35386"/>
            <a:satOff val="-50832"/>
            <a:lumOff val="3595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Prolonged use can lead to neuropsychological deficits in attention, learning and decision making. </a:t>
          </a:r>
          <a:endParaRPr lang="en-US" sz="1900" kern="1200" dirty="0"/>
        </a:p>
      </dsp:txBody>
      <dsp:txXfrm>
        <a:off x="7507877" y="2502353"/>
        <a:ext cx="3412671" cy="204760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C72A9-ACD1-4073-A8D3-9A6F05B19B96}">
      <dsp:nvSpPr>
        <dsp:cNvPr id="0" name=""/>
        <dsp:cNvSpPr/>
      </dsp:nvSpPr>
      <dsp:spPr>
        <a:xfrm>
          <a:off x="3954891" y="3967332"/>
          <a:ext cx="467372" cy="2009699"/>
        </a:xfrm>
        <a:custGeom>
          <a:avLst/>
          <a:gdLst/>
          <a:ahLst/>
          <a:cxnLst/>
          <a:rect l="0" t="0" r="0" b="0"/>
          <a:pathLst>
            <a:path>
              <a:moveTo>
                <a:pt x="0" y="0"/>
              </a:moveTo>
              <a:lnTo>
                <a:pt x="233686" y="0"/>
              </a:lnTo>
              <a:lnTo>
                <a:pt x="233686" y="2009699"/>
              </a:lnTo>
              <a:lnTo>
                <a:pt x="467372" y="200969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07400D-F9E8-4D6C-BAFD-7610B5C3D752}">
      <dsp:nvSpPr>
        <dsp:cNvPr id="0" name=""/>
        <dsp:cNvSpPr/>
      </dsp:nvSpPr>
      <dsp:spPr>
        <a:xfrm>
          <a:off x="3954891" y="3967332"/>
          <a:ext cx="467372" cy="1004849"/>
        </a:xfrm>
        <a:custGeom>
          <a:avLst/>
          <a:gdLst/>
          <a:ahLst/>
          <a:cxnLst/>
          <a:rect l="0" t="0" r="0" b="0"/>
          <a:pathLst>
            <a:path>
              <a:moveTo>
                <a:pt x="0" y="0"/>
              </a:moveTo>
              <a:lnTo>
                <a:pt x="233686" y="0"/>
              </a:lnTo>
              <a:lnTo>
                <a:pt x="233686" y="1004849"/>
              </a:lnTo>
              <a:lnTo>
                <a:pt x="467372" y="100484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41ABF73-42A4-4EAB-86FC-8341E15022CD}">
      <dsp:nvSpPr>
        <dsp:cNvPr id="0" name=""/>
        <dsp:cNvSpPr/>
      </dsp:nvSpPr>
      <dsp:spPr>
        <a:xfrm>
          <a:off x="3954891" y="3921612"/>
          <a:ext cx="467372" cy="91440"/>
        </a:xfrm>
        <a:custGeom>
          <a:avLst/>
          <a:gdLst/>
          <a:ahLst/>
          <a:cxnLst/>
          <a:rect l="0" t="0" r="0" b="0"/>
          <a:pathLst>
            <a:path>
              <a:moveTo>
                <a:pt x="0" y="45720"/>
              </a:moveTo>
              <a:lnTo>
                <a:pt x="467372" y="4572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1D35D96-C729-4B48-B81C-DACC8D67DE39}">
      <dsp:nvSpPr>
        <dsp:cNvPr id="0" name=""/>
        <dsp:cNvSpPr/>
      </dsp:nvSpPr>
      <dsp:spPr>
        <a:xfrm>
          <a:off x="3954891" y="2962482"/>
          <a:ext cx="467372" cy="1004849"/>
        </a:xfrm>
        <a:custGeom>
          <a:avLst/>
          <a:gdLst/>
          <a:ahLst/>
          <a:cxnLst/>
          <a:rect l="0" t="0" r="0" b="0"/>
          <a:pathLst>
            <a:path>
              <a:moveTo>
                <a:pt x="0" y="1004849"/>
              </a:moveTo>
              <a:lnTo>
                <a:pt x="233686" y="1004849"/>
              </a:lnTo>
              <a:lnTo>
                <a:pt x="233686" y="0"/>
              </a:lnTo>
              <a:lnTo>
                <a:pt x="467372"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F74358-AEDE-4024-8114-F67B87E66E77}">
      <dsp:nvSpPr>
        <dsp:cNvPr id="0" name=""/>
        <dsp:cNvSpPr/>
      </dsp:nvSpPr>
      <dsp:spPr>
        <a:xfrm>
          <a:off x="3954891" y="1957632"/>
          <a:ext cx="467372" cy="2009699"/>
        </a:xfrm>
        <a:custGeom>
          <a:avLst/>
          <a:gdLst/>
          <a:ahLst/>
          <a:cxnLst/>
          <a:rect l="0" t="0" r="0" b="0"/>
          <a:pathLst>
            <a:path>
              <a:moveTo>
                <a:pt x="0" y="2009699"/>
              </a:moveTo>
              <a:lnTo>
                <a:pt x="233686" y="2009699"/>
              </a:lnTo>
              <a:lnTo>
                <a:pt x="233686" y="0"/>
              </a:lnTo>
              <a:lnTo>
                <a:pt x="467372"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B0CA4B7-3E22-4A42-80D8-AE3D7D30AB31}">
      <dsp:nvSpPr>
        <dsp:cNvPr id="0" name=""/>
        <dsp:cNvSpPr/>
      </dsp:nvSpPr>
      <dsp:spPr>
        <a:xfrm>
          <a:off x="1510232" y="1135"/>
          <a:ext cx="2430007" cy="941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Cannabis affects the brain in a very different way from nicotine—it works through a system your body already has built in.</a:t>
          </a:r>
          <a:endParaRPr lang="en-US" sz="1400" kern="1200" dirty="0"/>
        </a:p>
      </dsp:txBody>
      <dsp:txXfrm>
        <a:off x="1510232" y="1135"/>
        <a:ext cx="2430007" cy="941753"/>
      </dsp:txXfrm>
    </dsp:sp>
    <dsp:sp modelId="{14555B3C-3F11-4405-B704-CACEB7E2B8F4}">
      <dsp:nvSpPr>
        <dsp:cNvPr id="0" name=""/>
        <dsp:cNvSpPr/>
      </dsp:nvSpPr>
      <dsp:spPr>
        <a:xfrm>
          <a:off x="1510232" y="1234997"/>
          <a:ext cx="2377358" cy="8480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t>1. The endocannabinoid system (your brain’s “balancer” or homeostatic valve)</a:t>
          </a:r>
          <a:endParaRPr lang="en-US" sz="1400" kern="1200" dirty="0"/>
        </a:p>
      </dsp:txBody>
      <dsp:txXfrm>
        <a:off x="1510232" y="1234997"/>
        <a:ext cx="2377358" cy="848063"/>
      </dsp:txXfrm>
    </dsp:sp>
    <dsp:sp modelId="{7CAB6348-C08F-412B-9877-548BB4BB614C}">
      <dsp:nvSpPr>
        <dsp:cNvPr id="0" name=""/>
        <dsp:cNvSpPr/>
      </dsp:nvSpPr>
      <dsp:spPr>
        <a:xfrm>
          <a:off x="1510232" y="2375168"/>
          <a:ext cx="2432391" cy="87122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Your brain naturally uses chemicals similar to cannabis, part of the </a:t>
          </a:r>
          <a:r>
            <a:rPr lang="en-GB" sz="1400" b="1" kern="1200" dirty="0"/>
            <a:t>endocannabinoid system</a:t>
          </a:r>
          <a:endParaRPr lang="en-US" sz="1400" kern="1200" dirty="0"/>
        </a:p>
      </dsp:txBody>
      <dsp:txXfrm>
        <a:off x="1510232" y="2375168"/>
        <a:ext cx="2432391" cy="871220"/>
      </dsp:txXfrm>
    </dsp:sp>
    <dsp:sp modelId="{CBF8386D-D1C3-4E69-8196-293F5D2EB63E}">
      <dsp:nvSpPr>
        <dsp:cNvPr id="0" name=""/>
        <dsp:cNvSpPr/>
      </dsp:nvSpPr>
      <dsp:spPr>
        <a:xfrm>
          <a:off x="1510232" y="3538496"/>
          <a:ext cx="2444659" cy="857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These natural chemicals (endocannabinoids) help regulate</a:t>
          </a:r>
          <a:r>
            <a:rPr lang="en-GB" sz="1200" kern="1200" dirty="0"/>
            <a:t>:</a:t>
          </a:r>
          <a:endParaRPr lang="en-US" sz="1200" kern="1200" dirty="0"/>
        </a:p>
      </dsp:txBody>
      <dsp:txXfrm>
        <a:off x="1510232" y="3538496"/>
        <a:ext cx="2444659" cy="857671"/>
      </dsp:txXfrm>
    </dsp:sp>
    <dsp:sp modelId="{734E6EEB-0078-4261-8F77-449FCC9F9686}">
      <dsp:nvSpPr>
        <dsp:cNvPr id="0" name=""/>
        <dsp:cNvSpPr/>
      </dsp:nvSpPr>
      <dsp:spPr>
        <a:xfrm>
          <a:off x="4422263" y="1601261"/>
          <a:ext cx="2336860" cy="7127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Mood </a:t>
          </a:r>
          <a:endParaRPr lang="en-US" sz="2000" kern="1200" dirty="0"/>
        </a:p>
      </dsp:txBody>
      <dsp:txXfrm>
        <a:off x="4422263" y="1601261"/>
        <a:ext cx="2336860" cy="712742"/>
      </dsp:txXfrm>
    </dsp:sp>
    <dsp:sp modelId="{2B952C06-6C8B-4353-A601-81280866DA0A}">
      <dsp:nvSpPr>
        <dsp:cNvPr id="0" name=""/>
        <dsp:cNvSpPr/>
      </dsp:nvSpPr>
      <dsp:spPr>
        <a:xfrm>
          <a:off x="4422263" y="2606111"/>
          <a:ext cx="2336860" cy="7127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Memory</a:t>
          </a:r>
          <a:r>
            <a:rPr lang="en-GB" sz="1200" kern="1200" dirty="0"/>
            <a:t> </a:t>
          </a:r>
          <a:endParaRPr lang="en-US" sz="1200" kern="1200" dirty="0"/>
        </a:p>
      </dsp:txBody>
      <dsp:txXfrm>
        <a:off x="4422263" y="2606111"/>
        <a:ext cx="2336860" cy="712742"/>
      </dsp:txXfrm>
    </dsp:sp>
    <dsp:sp modelId="{3AF09B2A-016F-4932-9510-F55AAB79CA6B}">
      <dsp:nvSpPr>
        <dsp:cNvPr id="0" name=""/>
        <dsp:cNvSpPr/>
      </dsp:nvSpPr>
      <dsp:spPr>
        <a:xfrm>
          <a:off x="4422263" y="3610960"/>
          <a:ext cx="2336860" cy="7127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Appetite </a:t>
          </a:r>
          <a:endParaRPr lang="en-US" sz="2000" kern="1200" dirty="0"/>
        </a:p>
      </dsp:txBody>
      <dsp:txXfrm>
        <a:off x="4422263" y="3610960"/>
        <a:ext cx="2336860" cy="712742"/>
      </dsp:txXfrm>
    </dsp:sp>
    <dsp:sp modelId="{B2C5BA5B-1ADD-48E1-A555-E5498E08B7D7}">
      <dsp:nvSpPr>
        <dsp:cNvPr id="0" name=""/>
        <dsp:cNvSpPr/>
      </dsp:nvSpPr>
      <dsp:spPr>
        <a:xfrm>
          <a:off x="4422263" y="4615810"/>
          <a:ext cx="2336860" cy="7127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Pain </a:t>
          </a:r>
          <a:endParaRPr lang="en-US" sz="2000" kern="1200" dirty="0"/>
        </a:p>
      </dsp:txBody>
      <dsp:txXfrm>
        <a:off x="4422263" y="4615810"/>
        <a:ext cx="2336860" cy="712742"/>
      </dsp:txXfrm>
    </dsp:sp>
    <dsp:sp modelId="{18964265-F77D-4DD6-A0BA-B58D2CCD33BD}">
      <dsp:nvSpPr>
        <dsp:cNvPr id="0" name=""/>
        <dsp:cNvSpPr/>
      </dsp:nvSpPr>
      <dsp:spPr>
        <a:xfrm>
          <a:off x="4422263" y="5620660"/>
          <a:ext cx="2336860" cy="7127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Stress</a:t>
          </a:r>
          <a:r>
            <a:rPr lang="en-GB" sz="1200" kern="1200" dirty="0"/>
            <a:t> </a:t>
          </a:r>
          <a:endParaRPr lang="en-US" sz="1200" kern="1200" dirty="0"/>
        </a:p>
      </dsp:txBody>
      <dsp:txXfrm>
        <a:off x="4422263" y="5620660"/>
        <a:ext cx="2336860" cy="712742"/>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5B7E7-A485-4116-91D1-20EC07A458A3}">
      <dsp:nvSpPr>
        <dsp:cNvPr id="0" name=""/>
        <dsp:cNvSpPr/>
      </dsp:nvSpPr>
      <dsp:spPr>
        <a:xfrm>
          <a:off x="27394" y="414"/>
          <a:ext cx="2650020" cy="15900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2. THC hijacks the system</a:t>
          </a:r>
          <a:endParaRPr lang="en-US" sz="2000" kern="1200" dirty="0"/>
        </a:p>
      </dsp:txBody>
      <dsp:txXfrm>
        <a:off x="27394" y="414"/>
        <a:ext cx="2650020" cy="1590012"/>
      </dsp:txXfrm>
    </dsp:sp>
    <dsp:sp modelId="{3BD404AC-900C-4EBF-A903-F82701D8F265}">
      <dsp:nvSpPr>
        <dsp:cNvPr id="0" name=""/>
        <dsp:cNvSpPr/>
      </dsp:nvSpPr>
      <dsp:spPr>
        <a:xfrm>
          <a:off x="2942417" y="414"/>
          <a:ext cx="2650020" cy="15900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main psychoactive compound in cannabis is</a:t>
          </a:r>
          <a:br>
            <a:rPr lang="en-GB" sz="1600" kern="1200"/>
          </a:br>
          <a:r>
            <a:rPr lang="en-GB" sz="1600" b="1" kern="1200"/>
            <a:t>THC. </a:t>
          </a:r>
          <a:r>
            <a:rPr lang="en-GB" sz="1600" kern="1200"/>
            <a:t>It binds to receptors called </a:t>
          </a:r>
          <a:r>
            <a:rPr lang="en-GB" sz="1600" b="1" kern="1200"/>
            <a:t>CB1 receptor</a:t>
          </a:r>
          <a:r>
            <a:rPr lang="en-GB" sz="1600" kern="1200"/>
            <a:t> in the brain. These receptors are found in:</a:t>
          </a:r>
          <a:endParaRPr lang="en-US" sz="1600" kern="1200"/>
        </a:p>
      </dsp:txBody>
      <dsp:txXfrm>
        <a:off x="2942417" y="414"/>
        <a:ext cx="2650020" cy="1590012"/>
      </dsp:txXfrm>
    </dsp:sp>
    <dsp:sp modelId="{05D92273-22C9-4335-96C2-C0B87C72C7FC}">
      <dsp:nvSpPr>
        <dsp:cNvPr id="0" name=""/>
        <dsp:cNvSpPr/>
      </dsp:nvSpPr>
      <dsp:spPr>
        <a:xfrm>
          <a:off x="5857440" y="414"/>
          <a:ext cx="2650020" cy="15900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Memory areas </a:t>
          </a:r>
          <a:endParaRPr lang="en-US" sz="2000" kern="1200" dirty="0"/>
        </a:p>
      </dsp:txBody>
      <dsp:txXfrm>
        <a:off x="5857440" y="414"/>
        <a:ext cx="2650020" cy="1590012"/>
      </dsp:txXfrm>
    </dsp:sp>
    <dsp:sp modelId="{5860B5A0-8317-4157-9B48-F57620937A34}">
      <dsp:nvSpPr>
        <dsp:cNvPr id="0" name=""/>
        <dsp:cNvSpPr/>
      </dsp:nvSpPr>
      <dsp:spPr>
        <a:xfrm>
          <a:off x="8772462" y="414"/>
          <a:ext cx="2650020" cy="15900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Emotion centres </a:t>
          </a:r>
          <a:endParaRPr lang="en-US" sz="2000" kern="1200" dirty="0"/>
        </a:p>
      </dsp:txBody>
      <dsp:txXfrm>
        <a:off x="8772462" y="414"/>
        <a:ext cx="2650020" cy="1590012"/>
      </dsp:txXfrm>
    </dsp:sp>
    <dsp:sp modelId="{F8738F66-59B1-45C9-A0B8-CC3BB5812D51}">
      <dsp:nvSpPr>
        <dsp:cNvPr id="0" name=""/>
        <dsp:cNvSpPr/>
      </dsp:nvSpPr>
      <dsp:spPr>
        <a:xfrm>
          <a:off x="27394" y="1855428"/>
          <a:ext cx="2650020" cy="15900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Movement and coordination regions </a:t>
          </a:r>
          <a:endParaRPr lang="en-US" sz="2000" kern="1200" dirty="0"/>
        </a:p>
      </dsp:txBody>
      <dsp:txXfrm>
        <a:off x="27394" y="1855428"/>
        <a:ext cx="2650020" cy="1590012"/>
      </dsp:txXfrm>
    </dsp:sp>
    <dsp:sp modelId="{C45D067D-1593-403C-94E7-9495C62D4BCA}">
      <dsp:nvSpPr>
        <dsp:cNvPr id="0" name=""/>
        <dsp:cNvSpPr/>
      </dsp:nvSpPr>
      <dsp:spPr>
        <a:xfrm>
          <a:off x="2942417" y="1855428"/>
          <a:ext cx="2650020" cy="15900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THC </a:t>
          </a:r>
          <a:r>
            <a:rPr lang="en-GB" sz="2000" b="1" kern="1200" dirty="0"/>
            <a:t>over activates</a:t>
          </a:r>
          <a:r>
            <a:rPr lang="en-GB" sz="2000" kern="1200" dirty="0"/>
            <a:t> these systems</a:t>
          </a:r>
          <a:endParaRPr lang="en-US" sz="2000" kern="1200" dirty="0"/>
        </a:p>
      </dsp:txBody>
      <dsp:txXfrm>
        <a:off x="2942417" y="1855428"/>
        <a:ext cx="2650020" cy="1590012"/>
      </dsp:txXfrm>
    </dsp:sp>
    <dsp:sp modelId="{6D662456-6E99-4E07-BBC2-F9B09CB07091}">
      <dsp:nvSpPr>
        <dsp:cNvPr id="0" name=""/>
        <dsp:cNvSpPr/>
      </dsp:nvSpPr>
      <dsp:spPr>
        <a:xfrm>
          <a:off x="5857440" y="1855428"/>
          <a:ext cx="2650020" cy="1590012"/>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3. Dopamine and the “high”</a:t>
          </a:r>
          <a:endParaRPr lang="en-US" sz="2000" kern="1200" dirty="0"/>
        </a:p>
      </dsp:txBody>
      <dsp:txXfrm>
        <a:off x="5857440" y="1855428"/>
        <a:ext cx="2650020" cy="1590012"/>
      </dsp:txXfrm>
    </dsp:sp>
    <dsp:sp modelId="{9E5C4F65-3FED-4171-9897-E43B3513B54F}">
      <dsp:nvSpPr>
        <dsp:cNvPr id="0" name=""/>
        <dsp:cNvSpPr/>
      </dsp:nvSpPr>
      <dsp:spPr>
        <a:xfrm>
          <a:off x="8772462" y="1855428"/>
          <a:ext cx="2650020" cy="1590012"/>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THC indirectly increases </a:t>
          </a:r>
          <a:r>
            <a:rPr lang="en-GB" sz="1800" b="1" kern="1200" dirty="0"/>
            <a:t>dopamine, which has the following e</a:t>
          </a:r>
          <a:r>
            <a:rPr lang="en-GB" sz="1800" kern="1200" dirty="0"/>
            <a:t>ffects:</a:t>
          </a:r>
          <a:endParaRPr lang="en-US" sz="1800" kern="1200" dirty="0"/>
        </a:p>
      </dsp:txBody>
      <dsp:txXfrm>
        <a:off x="8772462" y="1855428"/>
        <a:ext cx="2650020" cy="1590012"/>
      </dsp:txXfrm>
    </dsp:sp>
    <dsp:sp modelId="{06C1D5BD-252E-4453-B6D3-7C231B02F531}">
      <dsp:nvSpPr>
        <dsp:cNvPr id="0" name=""/>
        <dsp:cNvSpPr/>
      </dsp:nvSpPr>
      <dsp:spPr>
        <a:xfrm>
          <a:off x="1484906" y="3710443"/>
          <a:ext cx="2650020" cy="1590012"/>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Euphoria (“high”) </a:t>
          </a:r>
          <a:endParaRPr lang="en-US" sz="2000" kern="1200" dirty="0"/>
        </a:p>
      </dsp:txBody>
      <dsp:txXfrm>
        <a:off x="1484906" y="3710443"/>
        <a:ext cx="2650020" cy="1590012"/>
      </dsp:txXfrm>
    </dsp:sp>
    <dsp:sp modelId="{0108238B-A4BD-489F-A2CB-407294F8A84C}">
      <dsp:nvSpPr>
        <dsp:cNvPr id="0" name=""/>
        <dsp:cNvSpPr/>
      </dsp:nvSpPr>
      <dsp:spPr>
        <a:xfrm>
          <a:off x="4399928" y="3710443"/>
          <a:ext cx="2650020" cy="1590012"/>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Altered perception </a:t>
          </a:r>
          <a:endParaRPr lang="en-US" sz="2000" kern="1200" dirty="0"/>
        </a:p>
      </dsp:txBody>
      <dsp:txXfrm>
        <a:off x="4399928" y="3710443"/>
        <a:ext cx="2650020" cy="1590012"/>
      </dsp:txXfrm>
    </dsp:sp>
    <dsp:sp modelId="{68D496DE-4444-4E82-9A3E-C4E0F828B54B}">
      <dsp:nvSpPr>
        <dsp:cNvPr id="0" name=""/>
        <dsp:cNvSpPr/>
      </dsp:nvSpPr>
      <dsp:spPr>
        <a:xfrm>
          <a:off x="7314951" y="3710443"/>
          <a:ext cx="2650020" cy="1590012"/>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Reinforcement (but less intense than nicotine or cocaine)</a:t>
          </a:r>
          <a:endParaRPr lang="en-US" sz="2000" kern="1200" dirty="0"/>
        </a:p>
      </dsp:txBody>
      <dsp:txXfrm>
        <a:off x="7314951" y="3710443"/>
        <a:ext cx="2650020" cy="1590012"/>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6A182-9C27-475D-984B-CE1DC65F7C36}">
      <dsp:nvSpPr>
        <dsp:cNvPr id="0" name=""/>
        <dsp:cNvSpPr/>
      </dsp:nvSpPr>
      <dsp:spPr>
        <a:xfrm>
          <a:off x="0" y="524289"/>
          <a:ext cx="2497206" cy="14983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4. Effects on specific brain regions</a:t>
          </a:r>
          <a:endParaRPr lang="en-US" sz="2000" kern="1200" dirty="0"/>
        </a:p>
      </dsp:txBody>
      <dsp:txXfrm>
        <a:off x="0" y="524289"/>
        <a:ext cx="2497206" cy="1498323"/>
      </dsp:txXfrm>
    </dsp:sp>
    <dsp:sp modelId="{8976A2D9-FD75-4324-B1D5-10539A384B8A}">
      <dsp:nvSpPr>
        <dsp:cNvPr id="0" name=""/>
        <dsp:cNvSpPr/>
      </dsp:nvSpPr>
      <dsp:spPr>
        <a:xfrm>
          <a:off x="2746926" y="524289"/>
          <a:ext cx="2497206" cy="14983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Hippocampus</a:t>
          </a:r>
          <a:endParaRPr lang="en-US" sz="2000" kern="1200" dirty="0"/>
        </a:p>
      </dsp:txBody>
      <dsp:txXfrm>
        <a:off x="2746926" y="524289"/>
        <a:ext cx="2497206" cy="1498323"/>
      </dsp:txXfrm>
    </dsp:sp>
    <dsp:sp modelId="{5C1797F7-BBD4-4F89-8EA6-79343336D382}">
      <dsp:nvSpPr>
        <dsp:cNvPr id="0" name=""/>
        <dsp:cNvSpPr/>
      </dsp:nvSpPr>
      <dsp:spPr>
        <a:xfrm>
          <a:off x="5493853" y="524289"/>
          <a:ext cx="2497206" cy="149832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Impairs short-term memory and makes it harder to form new memories (people tend to forget things mid-conversation).</a:t>
          </a:r>
          <a:endParaRPr lang="en-US" sz="1600" kern="1200"/>
        </a:p>
      </dsp:txBody>
      <dsp:txXfrm>
        <a:off x="5493853" y="524289"/>
        <a:ext cx="2497206" cy="1498323"/>
      </dsp:txXfrm>
    </dsp:sp>
    <dsp:sp modelId="{281F57DA-EFFA-490D-8B21-6B25AD44A3AA}">
      <dsp:nvSpPr>
        <dsp:cNvPr id="0" name=""/>
        <dsp:cNvSpPr/>
      </dsp:nvSpPr>
      <dsp:spPr>
        <a:xfrm>
          <a:off x="0" y="2272333"/>
          <a:ext cx="2497206" cy="14983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Amygdala</a:t>
          </a:r>
          <a:endParaRPr lang="en-US" sz="2000" kern="1200" dirty="0"/>
        </a:p>
      </dsp:txBody>
      <dsp:txXfrm>
        <a:off x="0" y="2272333"/>
        <a:ext cx="2497206" cy="1498323"/>
      </dsp:txXfrm>
    </dsp:sp>
    <dsp:sp modelId="{707223E0-5F86-4FC4-BD5C-4C11C6725A94}">
      <dsp:nvSpPr>
        <dsp:cNvPr id="0" name=""/>
        <dsp:cNvSpPr/>
      </dsp:nvSpPr>
      <dsp:spPr>
        <a:xfrm>
          <a:off x="2746926" y="2272333"/>
          <a:ext cx="2497206" cy="149832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Alters emotional processing, and can cause relaxation OR anxiety/paranoia (especially at high doses). </a:t>
          </a:r>
          <a:endParaRPr lang="en-US" sz="1600" kern="1200"/>
        </a:p>
      </dsp:txBody>
      <dsp:txXfrm>
        <a:off x="2746926" y="2272333"/>
        <a:ext cx="2497206" cy="1498323"/>
      </dsp:txXfrm>
    </dsp:sp>
    <dsp:sp modelId="{34262025-3658-4C23-936D-89907CDEC7DD}">
      <dsp:nvSpPr>
        <dsp:cNvPr id="0" name=""/>
        <dsp:cNvSpPr/>
      </dsp:nvSpPr>
      <dsp:spPr>
        <a:xfrm>
          <a:off x="5493853" y="2272333"/>
          <a:ext cx="2497206" cy="14983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Pre-frontal cortex</a:t>
          </a:r>
          <a:endParaRPr lang="en-US" sz="2000" kern="1200" dirty="0"/>
        </a:p>
      </dsp:txBody>
      <dsp:txXfrm>
        <a:off x="5493853" y="2272333"/>
        <a:ext cx="2497206" cy="1498323"/>
      </dsp:txXfrm>
    </dsp:sp>
    <dsp:sp modelId="{A2894B72-0562-41A0-897A-342BD959A3F6}">
      <dsp:nvSpPr>
        <dsp:cNvPr id="0" name=""/>
        <dsp:cNvSpPr/>
      </dsp:nvSpPr>
      <dsp:spPr>
        <a:xfrm>
          <a:off x="0" y="4020378"/>
          <a:ext cx="2497206" cy="14983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Affects judgment and decision-making, also reduces attention and focus. </a:t>
          </a:r>
          <a:endParaRPr lang="en-US" sz="1600" kern="1200"/>
        </a:p>
      </dsp:txBody>
      <dsp:txXfrm>
        <a:off x="0" y="4020378"/>
        <a:ext cx="2497206" cy="1498323"/>
      </dsp:txXfrm>
    </dsp:sp>
    <dsp:sp modelId="{F838FCEA-5695-45FD-8761-D5C4A763D7C4}">
      <dsp:nvSpPr>
        <dsp:cNvPr id="0" name=""/>
        <dsp:cNvSpPr/>
      </dsp:nvSpPr>
      <dsp:spPr>
        <a:xfrm>
          <a:off x="2746926" y="4020378"/>
          <a:ext cx="2497206" cy="149832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Coordination areas (cerebellum)</a:t>
          </a:r>
          <a:endParaRPr lang="en-US" sz="2000" kern="1200" dirty="0"/>
        </a:p>
      </dsp:txBody>
      <dsp:txXfrm>
        <a:off x="2746926" y="4020378"/>
        <a:ext cx="2497206" cy="1498323"/>
      </dsp:txXfrm>
    </dsp:sp>
    <dsp:sp modelId="{4CD3E5F0-4C76-4060-88E7-32C5D3A89D91}">
      <dsp:nvSpPr>
        <dsp:cNvPr id="0" name=""/>
        <dsp:cNvSpPr/>
      </dsp:nvSpPr>
      <dsp:spPr>
        <a:xfrm>
          <a:off x="5493853" y="4020378"/>
          <a:ext cx="2497206" cy="14983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Impairs balance and reaction time, which is why driving under cannabis is risky</a:t>
          </a:r>
          <a:endParaRPr lang="en-US" sz="1600" kern="1200" dirty="0"/>
        </a:p>
      </dsp:txBody>
      <dsp:txXfrm>
        <a:off x="5493853" y="4020378"/>
        <a:ext cx="2497206" cy="1498323"/>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3A6AE-2FB9-441B-8407-2F9A0AFC5C7F}">
      <dsp:nvSpPr>
        <dsp:cNvPr id="0" name=""/>
        <dsp:cNvSpPr/>
      </dsp:nvSpPr>
      <dsp:spPr>
        <a:xfrm>
          <a:off x="2387" y="537133"/>
          <a:ext cx="1894258" cy="11365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5. Short-term vs long-term effects</a:t>
          </a:r>
          <a:endParaRPr lang="en-US" sz="1800" kern="1200" dirty="0"/>
        </a:p>
      </dsp:txBody>
      <dsp:txXfrm>
        <a:off x="2387" y="537133"/>
        <a:ext cx="1894258" cy="1136554"/>
      </dsp:txXfrm>
    </dsp:sp>
    <dsp:sp modelId="{BD7FEAF6-C2BF-420B-BBA8-4A176439B0FC}">
      <dsp:nvSpPr>
        <dsp:cNvPr id="0" name=""/>
        <dsp:cNvSpPr/>
      </dsp:nvSpPr>
      <dsp:spPr>
        <a:xfrm>
          <a:off x="2086071" y="537133"/>
          <a:ext cx="1894258" cy="113655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Short-term:</a:t>
          </a:r>
          <a:endParaRPr lang="en-US" sz="2000" kern="1200" dirty="0"/>
        </a:p>
      </dsp:txBody>
      <dsp:txXfrm>
        <a:off x="2086071" y="537133"/>
        <a:ext cx="1894258" cy="1136554"/>
      </dsp:txXfrm>
    </dsp:sp>
    <dsp:sp modelId="{40D12292-B96D-4FDD-A3F2-F235B1ED3573}">
      <dsp:nvSpPr>
        <dsp:cNvPr id="0" name=""/>
        <dsp:cNvSpPr/>
      </dsp:nvSpPr>
      <dsp:spPr>
        <a:xfrm>
          <a:off x="4169755" y="537133"/>
          <a:ext cx="1894258" cy="1136554"/>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Relaxation or euphoria </a:t>
          </a:r>
          <a:endParaRPr lang="en-US" sz="2000" kern="1200" dirty="0"/>
        </a:p>
      </dsp:txBody>
      <dsp:txXfrm>
        <a:off x="4169755" y="537133"/>
        <a:ext cx="1894258" cy="1136554"/>
      </dsp:txXfrm>
    </dsp:sp>
    <dsp:sp modelId="{67D61E48-DE6C-4B8F-828E-2046B18D2D60}">
      <dsp:nvSpPr>
        <dsp:cNvPr id="0" name=""/>
        <dsp:cNvSpPr/>
      </dsp:nvSpPr>
      <dsp:spPr>
        <a:xfrm>
          <a:off x="6253440" y="537133"/>
          <a:ext cx="1894258" cy="1136554"/>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Altered time perception </a:t>
          </a:r>
          <a:endParaRPr lang="en-US" sz="2000" kern="1200" dirty="0"/>
        </a:p>
      </dsp:txBody>
      <dsp:txXfrm>
        <a:off x="6253440" y="537133"/>
        <a:ext cx="1894258" cy="1136554"/>
      </dsp:txXfrm>
    </dsp:sp>
    <dsp:sp modelId="{D7CAAE90-3418-47D8-8998-A687AA619D92}">
      <dsp:nvSpPr>
        <dsp:cNvPr id="0" name=""/>
        <dsp:cNvSpPr/>
      </dsp:nvSpPr>
      <dsp:spPr>
        <a:xfrm>
          <a:off x="2387" y="1863114"/>
          <a:ext cx="1894258" cy="1136554"/>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Impaired memory and coordination </a:t>
          </a:r>
          <a:endParaRPr lang="en-US" sz="2000" kern="1200" dirty="0"/>
        </a:p>
      </dsp:txBody>
      <dsp:txXfrm>
        <a:off x="2387" y="1863114"/>
        <a:ext cx="1894258" cy="1136554"/>
      </dsp:txXfrm>
    </dsp:sp>
    <dsp:sp modelId="{EFE1C0CF-9FC7-4DBE-A8DE-8F3AE510F631}">
      <dsp:nvSpPr>
        <dsp:cNvPr id="0" name=""/>
        <dsp:cNvSpPr/>
      </dsp:nvSpPr>
      <dsp:spPr>
        <a:xfrm>
          <a:off x="2086071" y="1863114"/>
          <a:ext cx="1894258" cy="1136554"/>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Long-term (especially heavy use):</a:t>
          </a:r>
          <a:endParaRPr lang="en-US" sz="2000" kern="1200" dirty="0"/>
        </a:p>
      </dsp:txBody>
      <dsp:txXfrm>
        <a:off x="2086071" y="1863114"/>
        <a:ext cx="1894258" cy="1136554"/>
      </dsp:txXfrm>
    </dsp:sp>
    <dsp:sp modelId="{6F48817A-41A3-4632-B587-2EC7086A136C}">
      <dsp:nvSpPr>
        <dsp:cNvPr id="0" name=""/>
        <dsp:cNvSpPr/>
      </dsp:nvSpPr>
      <dsp:spPr>
        <a:xfrm>
          <a:off x="4169755" y="1863114"/>
          <a:ext cx="1894258" cy="1136554"/>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Reduced motivation (in some users) </a:t>
          </a:r>
          <a:endParaRPr lang="en-US" sz="1800" kern="1200" dirty="0"/>
        </a:p>
      </dsp:txBody>
      <dsp:txXfrm>
        <a:off x="4169755" y="1863114"/>
        <a:ext cx="1894258" cy="1136554"/>
      </dsp:txXfrm>
    </dsp:sp>
    <dsp:sp modelId="{E73BFD8F-7059-4BC3-B834-047C5458BEC6}">
      <dsp:nvSpPr>
        <dsp:cNvPr id="0" name=""/>
        <dsp:cNvSpPr/>
      </dsp:nvSpPr>
      <dsp:spPr>
        <a:xfrm>
          <a:off x="6253440" y="1863114"/>
          <a:ext cx="1894258" cy="1136554"/>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Memory and attention issues </a:t>
          </a:r>
          <a:endParaRPr lang="en-US" sz="1800" kern="1200" dirty="0"/>
        </a:p>
      </dsp:txBody>
      <dsp:txXfrm>
        <a:off x="6253440" y="1863114"/>
        <a:ext cx="1894258" cy="1136554"/>
      </dsp:txXfrm>
    </dsp:sp>
    <dsp:sp modelId="{F9CE3391-5AD8-4823-9182-53D9B1372BB5}">
      <dsp:nvSpPr>
        <dsp:cNvPr id="0" name=""/>
        <dsp:cNvSpPr/>
      </dsp:nvSpPr>
      <dsp:spPr>
        <a:xfrm>
          <a:off x="2387" y="3189095"/>
          <a:ext cx="1894258" cy="1136554"/>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Possible increased risk of anxiety or depression </a:t>
          </a:r>
          <a:endParaRPr lang="en-US" sz="1800" kern="1200" dirty="0"/>
        </a:p>
      </dsp:txBody>
      <dsp:txXfrm>
        <a:off x="2387" y="3189095"/>
        <a:ext cx="1894258" cy="1136554"/>
      </dsp:txXfrm>
    </dsp:sp>
    <dsp:sp modelId="{15380841-DC44-464E-9778-5EA954B2F466}">
      <dsp:nvSpPr>
        <dsp:cNvPr id="0" name=""/>
        <dsp:cNvSpPr/>
      </dsp:nvSpPr>
      <dsp:spPr>
        <a:xfrm>
          <a:off x="2086071" y="3189095"/>
          <a:ext cx="1894258" cy="113655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 vulnerable people: risk of psychosis </a:t>
          </a:r>
          <a:endParaRPr lang="en-US" sz="1800" kern="1200" dirty="0"/>
        </a:p>
      </dsp:txBody>
      <dsp:txXfrm>
        <a:off x="2086071" y="3189095"/>
        <a:ext cx="1894258" cy="1136554"/>
      </dsp:txXfrm>
    </dsp:sp>
    <dsp:sp modelId="{21B2A088-77BB-4EFD-BEEA-CF00388AF9ED}">
      <dsp:nvSpPr>
        <dsp:cNvPr id="0" name=""/>
        <dsp:cNvSpPr/>
      </dsp:nvSpPr>
      <dsp:spPr>
        <a:xfrm>
          <a:off x="4169755" y="3189095"/>
          <a:ext cx="1894258" cy="1136554"/>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6. Developing brain risk</a:t>
          </a:r>
          <a:endParaRPr lang="en-US" sz="2000" kern="1200" dirty="0"/>
        </a:p>
      </dsp:txBody>
      <dsp:txXfrm>
        <a:off x="4169755" y="3189095"/>
        <a:ext cx="1894258" cy="1136554"/>
      </dsp:txXfrm>
    </dsp:sp>
    <dsp:sp modelId="{86B6CE17-F195-4130-965C-35725E73C42B}">
      <dsp:nvSpPr>
        <dsp:cNvPr id="0" name=""/>
        <dsp:cNvSpPr/>
      </dsp:nvSpPr>
      <dsp:spPr>
        <a:xfrm>
          <a:off x="6253440" y="3189095"/>
          <a:ext cx="1894258" cy="1136554"/>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In younger people the brain is still developing  and THC can affect how circuits are wired . Possible impacts:</a:t>
          </a:r>
          <a:endParaRPr lang="en-US" sz="1300" kern="1200" dirty="0"/>
        </a:p>
      </dsp:txBody>
      <dsp:txXfrm>
        <a:off x="6253440" y="3189095"/>
        <a:ext cx="1894258" cy="1136554"/>
      </dsp:txXfrm>
    </dsp:sp>
    <dsp:sp modelId="{24CFA6CA-3335-4BB2-A81B-003E27B74CCC}">
      <dsp:nvSpPr>
        <dsp:cNvPr id="0" name=""/>
        <dsp:cNvSpPr/>
      </dsp:nvSpPr>
      <dsp:spPr>
        <a:xfrm>
          <a:off x="1044229" y="4515076"/>
          <a:ext cx="1894258" cy="1136554"/>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Learning and memory </a:t>
          </a:r>
          <a:endParaRPr lang="en-US" sz="1800" kern="1200" dirty="0"/>
        </a:p>
      </dsp:txBody>
      <dsp:txXfrm>
        <a:off x="1044229" y="4515076"/>
        <a:ext cx="1894258" cy="1136554"/>
      </dsp:txXfrm>
    </dsp:sp>
    <dsp:sp modelId="{8CABAD82-1AA6-44BA-937F-943E7B0B10D1}">
      <dsp:nvSpPr>
        <dsp:cNvPr id="0" name=""/>
        <dsp:cNvSpPr/>
      </dsp:nvSpPr>
      <dsp:spPr>
        <a:xfrm>
          <a:off x="3127913" y="4515076"/>
          <a:ext cx="1894258" cy="1136554"/>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Emotional regulation </a:t>
          </a:r>
          <a:endParaRPr lang="en-US" sz="1800" kern="1200" dirty="0"/>
        </a:p>
      </dsp:txBody>
      <dsp:txXfrm>
        <a:off x="3127913" y="4515076"/>
        <a:ext cx="1894258" cy="1136554"/>
      </dsp:txXfrm>
    </dsp:sp>
    <dsp:sp modelId="{3937B183-66E5-4600-9EF2-A75DF8498953}">
      <dsp:nvSpPr>
        <dsp:cNvPr id="0" name=""/>
        <dsp:cNvSpPr/>
      </dsp:nvSpPr>
      <dsp:spPr>
        <a:xfrm>
          <a:off x="5211597" y="4515076"/>
          <a:ext cx="1894258" cy="1136554"/>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Long-term cognitive function </a:t>
          </a:r>
          <a:endParaRPr lang="en-US" sz="1800" kern="1200" dirty="0"/>
        </a:p>
      </dsp:txBody>
      <dsp:txXfrm>
        <a:off x="5211597" y="4515076"/>
        <a:ext cx="1894258" cy="1136554"/>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3134C-D88E-4255-AC04-0A8FCA7B27AE}">
      <dsp:nvSpPr>
        <dsp:cNvPr id="0" name=""/>
        <dsp:cNvSpPr/>
      </dsp:nvSpPr>
      <dsp:spPr>
        <a:xfrm>
          <a:off x="0" y="2825"/>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B225E0-C17E-4418-8168-31EF6C3641E9}">
      <dsp:nvSpPr>
        <dsp:cNvPr id="0" name=""/>
        <dsp:cNvSpPr/>
      </dsp:nvSpPr>
      <dsp:spPr>
        <a:xfrm>
          <a:off x="0" y="2825"/>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6. How fast does tolerance develop?</a:t>
          </a:r>
          <a:endParaRPr lang="en-US" sz="1900" kern="1200"/>
        </a:p>
      </dsp:txBody>
      <dsp:txXfrm>
        <a:off x="0" y="2825"/>
        <a:ext cx="6949440" cy="963497"/>
      </dsp:txXfrm>
    </dsp:sp>
    <dsp:sp modelId="{F47DE490-28EC-4C0C-A7FE-AD8CF618D6E1}">
      <dsp:nvSpPr>
        <dsp:cNvPr id="0" name=""/>
        <dsp:cNvSpPr/>
      </dsp:nvSpPr>
      <dsp:spPr>
        <a:xfrm>
          <a:off x="0" y="966323"/>
          <a:ext cx="6949440" cy="0"/>
        </a:xfrm>
        <a:prstGeom prst="line">
          <a:avLst/>
        </a:prstGeom>
        <a:solidFill>
          <a:schemeClr val="accent2">
            <a:hueOff val="-208266"/>
            <a:satOff val="-4326"/>
            <a:lumOff val="-1176"/>
            <a:alphaOff val="0"/>
          </a:schemeClr>
        </a:solidFill>
        <a:ln w="12700" cap="flat" cmpd="sng" algn="ctr">
          <a:solidFill>
            <a:schemeClr val="accent2">
              <a:hueOff val="-208266"/>
              <a:satOff val="-4326"/>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2156A8-D078-498A-85C9-9FE542D446AC}">
      <dsp:nvSpPr>
        <dsp:cNvPr id="0" name=""/>
        <dsp:cNvSpPr/>
      </dsp:nvSpPr>
      <dsp:spPr>
        <a:xfrm>
          <a:off x="0" y="966323"/>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Can begin within </a:t>
          </a:r>
          <a:r>
            <a:rPr lang="en-GB" sz="1900" b="1" kern="1200"/>
            <a:t>days to weeks</a:t>
          </a:r>
          <a:r>
            <a:rPr lang="en-GB" sz="1900" kern="1200"/>
            <a:t> of frequent use  but is stronger with high-THC products  and daily or near-daily use.</a:t>
          </a:r>
          <a:endParaRPr lang="en-US" sz="1900" kern="1200"/>
        </a:p>
      </dsp:txBody>
      <dsp:txXfrm>
        <a:off x="0" y="966323"/>
        <a:ext cx="6949440" cy="963497"/>
      </dsp:txXfrm>
    </dsp:sp>
    <dsp:sp modelId="{4C55919E-D4F4-43A9-ACCE-51E590830265}">
      <dsp:nvSpPr>
        <dsp:cNvPr id="0" name=""/>
        <dsp:cNvSpPr/>
      </dsp:nvSpPr>
      <dsp:spPr>
        <a:xfrm>
          <a:off x="0" y="1929821"/>
          <a:ext cx="6949440" cy="0"/>
        </a:xfrm>
        <a:prstGeom prst="line">
          <a:avLst/>
        </a:prstGeom>
        <a:solidFill>
          <a:schemeClr val="accent2">
            <a:hueOff val="-416532"/>
            <a:satOff val="-8652"/>
            <a:lumOff val="-2353"/>
            <a:alphaOff val="0"/>
          </a:schemeClr>
        </a:solidFill>
        <a:ln w="12700" cap="flat" cmpd="sng" algn="ctr">
          <a:solidFill>
            <a:schemeClr val="accent2">
              <a:hueOff val="-416532"/>
              <a:satOff val="-8652"/>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C26261-B789-477E-BB40-F3214BB1C220}">
      <dsp:nvSpPr>
        <dsp:cNvPr id="0" name=""/>
        <dsp:cNvSpPr/>
      </dsp:nvSpPr>
      <dsp:spPr>
        <a:xfrm>
          <a:off x="0" y="1929821"/>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7. Reversibility  - </a:t>
          </a:r>
          <a:r>
            <a:rPr lang="en-GB" sz="1900" kern="1200" dirty="0"/>
            <a:t>Tolerance is </a:t>
          </a:r>
          <a:r>
            <a:rPr lang="en-GB" sz="1900" b="1" kern="1200" dirty="0"/>
            <a:t>not permanent. </a:t>
          </a:r>
          <a:r>
            <a:rPr lang="en-GB" sz="1900" kern="1200" dirty="0"/>
            <a:t>If someone stops or reduces use the CB1 receptors begin to recover  and sensitivity returns over time </a:t>
          </a:r>
          <a:endParaRPr lang="en-US" sz="1900" kern="1200" dirty="0"/>
        </a:p>
      </dsp:txBody>
      <dsp:txXfrm>
        <a:off x="0" y="1929821"/>
        <a:ext cx="6949440" cy="963497"/>
      </dsp:txXfrm>
    </dsp:sp>
    <dsp:sp modelId="{145A060F-35AB-4A45-99F5-74E8813540F8}">
      <dsp:nvSpPr>
        <dsp:cNvPr id="0" name=""/>
        <dsp:cNvSpPr/>
      </dsp:nvSpPr>
      <dsp:spPr>
        <a:xfrm>
          <a:off x="0" y="2893319"/>
          <a:ext cx="6949440" cy="0"/>
        </a:xfrm>
        <a:prstGeom prst="line">
          <a:avLst/>
        </a:prstGeom>
        <a:solidFill>
          <a:schemeClr val="accent2">
            <a:hueOff val="-624797"/>
            <a:satOff val="-12979"/>
            <a:lumOff val="-3529"/>
            <a:alphaOff val="0"/>
          </a:schemeClr>
        </a:solidFill>
        <a:ln w="12700" cap="flat" cmpd="sng" algn="ctr">
          <a:solidFill>
            <a:schemeClr val="accent2">
              <a:hueOff val="-624797"/>
              <a:satOff val="-1297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F32565-2D77-4744-8DA3-C93CADF584A0}">
      <dsp:nvSpPr>
        <dsp:cNvPr id="0" name=""/>
        <dsp:cNvSpPr/>
      </dsp:nvSpPr>
      <dsp:spPr>
        <a:xfrm>
          <a:off x="0" y="2893318"/>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Often noticeable within a few days → partial reset and after a few weeks → more substantial reset </a:t>
          </a:r>
          <a:endParaRPr lang="en-US" sz="1900" kern="1200"/>
        </a:p>
      </dsp:txBody>
      <dsp:txXfrm>
        <a:off x="0" y="2893318"/>
        <a:ext cx="6949440" cy="963497"/>
      </dsp:txXfrm>
    </dsp:sp>
    <dsp:sp modelId="{EE789CBF-52B5-4EEE-877E-090FC6978232}">
      <dsp:nvSpPr>
        <dsp:cNvPr id="0" name=""/>
        <dsp:cNvSpPr/>
      </dsp:nvSpPr>
      <dsp:spPr>
        <a:xfrm>
          <a:off x="0" y="3856816"/>
          <a:ext cx="6949440" cy="0"/>
        </a:xfrm>
        <a:prstGeom prst="line">
          <a:avLst/>
        </a:prstGeom>
        <a:solidFill>
          <a:schemeClr val="accent2">
            <a:hueOff val="-833063"/>
            <a:satOff val="-17305"/>
            <a:lumOff val="-4706"/>
            <a:alphaOff val="0"/>
          </a:schemeClr>
        </a:solidFill>
        <a:ln w="12700" cap="flat" cmpd="sng" algn="ctr">
          <a:solidFill>
            <a:schemeClr val="accent2">
              <a:hueOff val="-833063"/>
              <a:satOff val="-17305"/>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5F6086-AEE9-4F11-A19C-8729CCB3E91B}">
      <dsp:nvSpPr>
        <dsp:cNvPr id="0" name=""/>
        <dsp:cNvSpPr/>
      </dsp:nvSpPr>
      <dsp:spPr>
        <a:xfrm>
          <a:off x="0" y="3856816"/>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8. Why tolerance matters</a:t>
          </a:r>
          <a:endParaRPr lang="en-US" sz="1900" kern="1200"/>
        </a:p>
      </dsp:txBody>
      <dsp:txXfrm>
        <a:off x="0" y="3856816"/>
        <a:ext cx="6949440" cy="963497"/>
      </dsp:txXfrm>
    </dsp:sp>
    <dsp:sp modelId="{9EA3512D-9507-491B-9110-2822E40E5097}">
      <dsp:nvSpPr>
        <dsp:cNvPr id="0" name=""/>
        <dsp:cNvSpPr/>
      </dsp:nvSpPr>
      <dsp:spPr>
        <a:xfrm>
          <a:off x="0" y="4820314"/>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280629-DFD5-4D74-8FD3-D458C1E3C47A}">
      <dsp:nvSpPr>
        <dsp:cNvPr id="0" name=""/>
        <dsp:cNvSpPr/>
      </dsp:nvSpPr>
      <dsp:spPr>
        <a:xfrm>
          <a:off x="0" y="4820314"/>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Increasing tolerance can lead to using more THC, with higher exposure to side effects and a greater risk of dependence </a:t>
          </a:r>
          <a:endParaRPr lang="en-US" sz="1900" kern="1200"/>
        </a:p>
      </dsp:txBody>
      <dsp:txXfrm>
        <a:off x="0" y="4820314"/>
        <a:ext cx="6949440" cy="963497"/>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AA2BE-58BE-408D-A23A-1965AFCCD9CD}">
      <dsp:nvSpPr>
        <dsp:cNvPr id="0" name=""/>
        <dsp:cNvSpPr/>
      </dsp:nvSpPr>
      <dsp:spPr>
        <a:xfrm>
          <a:off x="0" y="128142"/>
          <a:ext cx="7661547" cy="758598"/>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1. Effects on the developing brain</a:t>
          </a:r>
          <a:endParaRPr lang="en-US" sz="1900" kern="1200"/>
        </a:p>
      </dsp:txBody>
      <dsp:txXfrm>
        <a:off x="37032" y="165174"/>
        <a:ext cx="7587483" cy="684534"/>
      </dsp:txXfrm>
    </dsp:sp>
    <dsp:sp modelId="{EEC232FE-EA2E-4DAD-8E63-9833FBB4D897}">
      <dsp:nvSpPr>
        <dsp:cNvPr id="0" name=""/>
        <dsp:cNvSpPr/>
      </dsp:nvSpPr>
      <dsp:spPr>
        <a:xfrm>
          <a:off x="0" y="941460"/>
          <a:ext cx="7661547" cy="758598"/>
        </a:xfrm>
        <a:prstGeom prst="roundRect">
          <a:avLst/>
        </a:prstGeom>
        <a:solidFill>
          <a:schemeClr val="accent1">
            <a:shade val="80000"/>
            <a:hueOff val="-8847"/>
            <a:satOff val="-12708"/>
            <a:lumOff val="8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brain continues developing into the mid-20s, especially the</a:t>
          </a:r>
          <a:br>
            <a:rPr lang="en-GB" sz="1900" kern="1200"/>
          </a:br>
          <a:r>
            <a:rPr lang="en-GB" sz="1900" b="1" kern="1200"/>
            <a:t>prefrontal cortex. </a:t>
          </a:r>
          <a:r>
            <a:rPr lang="en-GB" sz="1900" kern="1200"/>
            <a:t>THC exposure can:</a:t>
          </a:r>
          <a:endParaRPr lang="en-US" sz="1900" kern="1200"/>
        </a:p>
      </dsp:txBody>
      <dsp:txXfrm>
        <a:off x="37032" y="978492"/>
        <a:ext cx="7587483" cy="684534"/>
      </dsp:txXfrm>
    </dsp:sp>
    <dsp:sp modelId="{DCFF5FC3-3931-44C5-B97E-5F71E62DF9B7}">
      <dsp:nvSpPr>
        <dsp:cNvPr id="0" name=""/>
        <dsp:cNvSpPr/>
      </dsp:nvSpPr>
      <dsp:spPr>
        <a:xfrm>
          <a:off x="0" y="1700059"/>
          <a:ext cx="7661547" cy="786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3254"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Affect decision-making and impulse control </a:t>
          </a:r>
          <a:endParaRPr lang="en-US" sz="1500" kern="1200"/>
        </a:p>
        <a:p>
          <a:pPr marL="114300" lvl="1" indent="-114300" algn="l" defTabSz="666750">
            <a:lnSpc>
              <a:spcPct val="90000"/>
            </a:lnSpc>
            <a:spcBef>
              <a:spcPct val="0"/>
            </a:spcBef>
            <a:spcAft>
              <a:spcPct val="20000"/>
            </a:spcAft>
            <a:buChar char="•"/>
          </a:pPr>
          <a:r>
            <a:rPr lang="en-GB" sz="1500" kern="1200"/>
            <a:t>Disrupt attention and learning </a:t>
          </a:r>
          <a:endParaRPr lang="en-US" sz="1500" kern="1200"/>
        </a:p>
        <a:p>
          <a:pPr marL="114300" lvl="1" indent="-114300" algn="l" defTabSz="666750">
            <a:lnSpc>
              <a:spcPct val="90000"/>
            </a:lnSpc>
            <a:spcBef>
              <a:spcPct val="0"/>
            </a:spcBef>
            <a:spcAft>
              <a:spcPct val="20000"/>
            </a:spcAft>
            <a:buChar char="•"/>
          </a:pPr>
          <a:r>
            <a:rPr lang="en-GB" sz="1500" kern="1200"/>
            <a:t>Alter how brain circuits are wired long-term </a:t>
          </a:r>
          <a:endParaRPr lang="en-US" sz="1500" kern="1200"/>
        </a:p>
      </dsp:txBody>
      <dsp:txXfrm>
        <a:off x="0" y="1700059"/>
        <a:ext cx="7661547" cy="786599"/>
      </dsp:txXfrm>
    </dsp:sp>
    <dsp:sp modelId="{D72A7471-712E-4156-8699-7B29C054EFCC}">
      <dsp:nvSpPr>
        <dsp:cNvPr id="0" name=""/>
        <dsp:cNvSpPr/>
      </dsp:nvSpPr>
      <dsp:spPr>
        <a:xfrm>
          <a:off x="0" y="2486659"/>
          <a:ext cx="7661547" cy="758598"/>
        </a:xfrm>
        <a:prstGeom prst="roundRect">
          <a:avLst/>
        </a:prstGeom>
        <a:solidFill>
          <a:schemeClr val="accent1">
            <a:shade val="80000"/>
            <a:hueOff val="-17693"/>
            <a:satOff val="-25416"/>
            <a:lumOff val="179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Therefore, early exposure = higher chance of lasting effects</a:t>
          </a:r>
          <a:br>
            <a:rPr lang="en-GB" sz="1900" kern="1200" dirty="0"/>
          </a:br>
          <a:endParaRPr lang="en-US" sz="1900" kern="1200" dirty="0"/>
        </a:p>
      </dsp:txBody>
      <dsp:txXfrm>
        <a:off x="37032" y="2523691"/>
        <a:ext cx="7587483" cy="684534"/>
      </dsp:txXfrm>
    </dsp:sp>
    <dsp:sp modelId="{7800E707-2BBA-45A6-A75D-FFED6092CFDD}">
      <dsp:nvSpPr>
        <dsp:cNvPr id="0" name=""/>
        <dsp:cNvSpPr/>
      </dsp:nvSpPr>
      <dsp:spPr>
        <a:xfrm>
          <a:off x="0" y="3299978"/>
          <a:ext cx="7661547" cy="758598"/>
        </a:xfrm>
        <a:prstGeom prst="roundRect">
          <a:avLst/>
        </a:prstGeom>
        <a:solidFill>
          <a:schemeClr val="accent1">
            <a:shade val="80000"/>
            <a:hueOff val="-26540"/>
            <a:satOff val="-38124"/>
            <a:lumOff val="26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2. Memory and learning problems</a:t>
          </a:r>
          <a:endParaRPr lang="en-US" sz="1900" kern="1200"/>
        </a:p>
      </dsp:txBody>
      <dsp:txXfrm>
        <a:off x="37032" y="3337010"/>
        <a:ext cx="7587483" cy="684534"/>
      </dsp:txXfrm>
    </dsp:sp>
    <dsp:sp modelId="{64E0FC16-0515-418F-B2CE-C5223DB3F68C}">
      <dsp:nvSpPr>
        <dsp:cNvPr id="0" name=""/>
        <dsp:cNvSpPr/>
      </dsp:nvSpPr>
      <dsp:spPr>
        <a:xfrm>
          <a:off x="0" y="4113297"/>
          <a:ext cx="7661547" cy="758598"/>
        </a:xfrm>
        <a:prstGeom prst="roundRect">
          <a:avLst/>
        </a:prstGeom>
        <a:solidFill>
          <a:schemeClr val="accent1">
            <a:shade val="80000"/>
            <a:hueOff val="-35386"/>
            <a:satOff val="-50832"/>
            <a:lumOff val="359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THC strongly affects the </a:t>
          </a:r>
          <a:r>
            <a:rPr lang="en-GB" sz="1900" b="1" kern="1200"/>
            <a:t>hippocampus </a:t>
          </a:r>
          <a:r>
            <a:rPr lang="en-GB" sz="1900" kern="1200"/>
            <a:t>which results in:</a:t>
          </a:r>
          <a:endParaRPr lang="en-US" sz="1900" kern="1200"/>
        </a:p>
      </dsp:txBody>
      <dsp:txXfrm>
        <a:off x="37032" y="4150329"/>
        <a:ext cx="7587483" cy="684534"/>
      </dsp:txXfrm>
    </dsp:sp>
    <dsp:sp modelId="{DF9A0FEC-62A1-4647-B80B-C01B2CB0A607}">
      <dsp:nvSpPr>
        <dsp:cNvPr id="0" name=""/>
        <dsp:cNvSpPr/>
      </dsp:nvSpPr>
      <dsp:spPr>
        <a:xfrm>
          <a:off x="0" y="4871895"/>
          <a:ext cx="7661547" cy="786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3254"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Poor short-term memory </a:t>
          </a:r>
          <a:endParaRPr lang="en-US" sz="1500" kern="1200"/>
        </a:p>
        <a:p>
          <a:pPr marL="114300" lvl="1" indent="-114300" algn="l" defTabSz="666750">
            <a:lnSpc>
              <a:spcPct val="90000"/>
            </a:lnSpc>
            <a:spcBef>
              <a:spcPct val="0"/>
            </a:spcBef>
            <a:spcAft>
              <a:spcPct val="20000"/>
            </a:spcAft>
            <a:buChar char="•"/>
          </a:pPr>
          <a:r>
            <a:rPr lang="en-GB" sz="1500" kern="1200"/>
            <a:t>Difficulty retaining new information </a:t>
          </a:r>
          <a:endParaRPr lang="en-US" sz="1500" kern="1200"/>
        </a:p>
        <a:p>
          <a:pPr marL="114300" lvl="1" indent="-114300" algn="l" defTabSz="666750">
            <a:lnSpc>
              <a:spcPct val="90000"/>
            </a:lnSpc>
            <a:spcBef>
              <a:spcPct val="0"/>
            </a:spcBef>
            <a:spcAft>
              <a:spcPct val="20000"/>
            </a:spcAft>
            <a:buChar char="•"/>
          </a:pPr>
          <a:r>
            <a:rPr lang="en-GB" sz="1500" kern="1200"/>
            <a:t>Lower academic performance over time</a:t>
          </a:r>
          <a:endParaRPr lang="en-US" sz="1500" kern="1200"/>
        </a:p>
      </dsp:txBody>
      <dsp:txXfrm>
        <a:off x="0" y="4871895"/>
        <a:ext cx="7661547" cy="786599"/>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572C3-07B1-4EC3-83B0-7BC4BE22629C}">
      <dsp:nvSpPr>
        <dsp:cNvPr id="0" name=""/>
        <dsp:cNvSpPr/>
      </dsp:nvSpPr>
      <dsp:spPr>
        <a:xfrm>
          <a:off x="0" y="42738"/>
          <a:ext cx="7582034" cy="718672"/>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3. Anxiety, paranoia, and mood issues</a:t>
          </a:r>
          <a:endParaRPr lang="en-US" sz="1800" kern="1200"/>
        </a:p>
      </dsp:txBody>
      <dsp:txXfrm>
        <a:off x="35083" y="77821"/>
        <a:ext cx="7511868" cy="648506"/>
      </dsp:txXfrm>
    </dsp:sp>
    <dsp:sp modelId="{DA684867-9C89-4AF8-8DF2-513BA7205E09}">
      <dsp:nvSpPr>
        <dsp:cNvPr id="0" name=""/>
        <dsp:cNvSpPr/>
      </dsp:nvSpPr>
      <dsp:spPr>
        <a:xfrm>
          <a:off x="0" y="813251"/>
          <a:ext cx="7582034" cy="718672"/>
        </a:xfrm>
        <a:prstGeom prst="roundRect">
          <a:avLst/>
        </a:prstGeom>
        <a:solidFill>
          <a:schemeClr val="accent1">
            <a:shade val="80000"/>
            <a:hueOff val="-8847"/>
            <a:satOff val="-12708"/>
            <a:lumOff val="8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THC alters activity in the</a:t>
          </a:r>
          <a:br>
            <a:rPr lang="en-GB" sz="1800" kern="1200"/>
          </a:br>
          <a:r>
            <a:rPr lang="en-GB" sz="1800" kern="1200"/>
            <a:t>amygdala, especially with high doses (common in vapes) leading to:</a:t>
          </a:r>
          <a:endParaRPr lang="en-US" sz="1800" kern="1200"/>
        </a:p>
      </dsp:txBody>
      <dsp:txXfrm>
        <a:off x="35083" y="848334"/>
        <a:ext cx="7511868" cy="648506"/>
      </dsp:txXfrm>
    </dsp:sp>
    <dsp:sp modelId="{E8EDD3B1-33A1-44F1-8902-6368588B1770}">
      <dsp:nvSpPr>
        <dsp:cNvPr id="0" name=""/>
        <dsp:cNvSpPr/>
      </dsp:nvSpPr>
      <dsp:spPr>
        <a:xfrm>
          <a:off x="0" y="1531923"/>
          <a:ext cx="7582034" cy="93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730"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a:t>Anxiety or panic attacks </a:t>
          </a:r>
          <a:endParaRPr lang="en-US" sz="1400" kern="1200"/>
        </a:p>
        <a:p>
          <a:pPr marL="114300" lvl="1" indent="-114300" algn="l" defTabSz="622300">
            <a:lnSpc>
              <a:spcPct val="90000"/>
            </a:lnSpc>
            <a:spcBef>
              <a:spcPct val="0"/>
            </a:spcBef>
            <a:spcAft>
              <a:spcPct val="20000"/>
            </a:spcAft>
            <a:buChar char="•"/>
          </a:pPr>
          <a:r>
            <a:rPr lang="en-GB" sz="1400" kern="1200"/>
            <a:t>Paranoia </a:t>
          </a:r>
          <a:endParaRPr lang="en-US" sz="1400" kern="1200"/>
        </a:p>
        <a:p>
          <a:pPr marL="114300" lvl="1" indent="-114300" algn="l" defTabSz="622300">
            <a:lnSpc>
              <a:spcPct val="90000"/>
            </a:lnSpc>
            <a:spcBef>
              <a:spcPct val="0"/>
            </a:spcBef>
            <a:spcAft>
              <a:spcPct val="20000"/>
            </a:spcAft>
            <a:buChar char="•"/>
          </a:pPr>
          <a:r>
            <a:rPr lang="en-GB" sz="1400" kern="1200"/>
            <a:t>Mood swings </a:t>
          </a:r>
          <a:br>
            <a:rPr lang="en-GB" sz="1400" kern="1200"/>
          </a:br>
          <a:endParaRPr lang="en-US" sz="1400" kern="1200"/>
        </a:p>
      </dsp:txBody>
      <dsp:txXfrm>
        <a:off x="0" y="1531923"/>
        <a:ext cx="7582034" cy="931500"/>
      </dsp:txXfrm>
    </dsp:sp>
    <dsp:sp modelId="{F472DC08-E745-4379-8378-18F8BF97185A}">
      <dsp:nvSpPr>
        <dsp:cNvPr id="0" name=""/>
        <dsp:cNvSpPr/>
      </dsp:nvSpPr>
      <dsp:spPr>
        <a:xfrm>
          <a:off x="0" y="2463423"/>
          <a:ext cx="7582034" cy="718672"/>
        </a:xfrm>
        <a:prstGeom prst="roundRect">
          <a:avLst/>
        </a:prstGeom>
        <a:solidFill>
          <a:schemeClr val="accent1">
            <a:shade val="80000"/>
            <a:hueOff val="-17693"/>
            <a:satOff val="-25416"/>
            <a:lumOff val="179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4. Higher risk of mental health problems</a:t>
          </a:r>
          <a:endParaRPr lang="en-US" sz="1800" kern="1200"/>
        </a:p>
      </dsp:txBody>
      <dsp:txXfrm>
        <a:off x="35083" y="2498506"/>
        <a:ext cx="7511868" cy="648506"/>
      </dsp:txXfrm>
    </dsp:sp>
    <dsp:sp modelId="{2F7FF866-D604-4E21-BEDC-47B07EE2E39F}">
      <dsp:nvSpPr>
        <dsp:cNvPr id="0" name=""/>
        <dsp:cNvSpPr/>
      </dsp:nvSpPr>
      <dsp:spPr>
        <a:xfrm>
          <a:off x="0" y="3233936"/>
          <a:ext cx="7582034" cy="718672"/>
        </a:xfrm>
        <a:prstGeom prst="roundRect">
          <a:avLst/>
        </a:prstGeom>
        <a:solidFill>
          <a:schemeClr val="accent1">
            <a:shade val="80000"/>
            <a:hueOff val="-26540"/>
            <a:satOff val="-38124"/>
            <a:lumOff val="26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 some young people; especially those vulnerable:</a:t>
          </a:r>
          <a:endParaRPr lang="en-US" sz="1800" kern="1200" dirty="0"/>
        </a:p>
      </dsp:txBody>
      <dsp:txXfrm>
        <a:off x="35083" y="3269019"/>
        <a:ext cx="7511868" cy="648506"/>
      </dsp:txXfrm>
    </dsp:sp>
    <dsp:sp modelId="{6CFB76FC-FBCB-4C06-9BEE-CA0C2610F6A1}">
      <dsp:nvSpPr>
        <dsp:cNvPr id="0" name=""/>
        <dsp:cNvSpPr/>
      </dsp:nvSpPr>
      <dsp:spPr>
        <a:xfrm>
          <a:off x="0" y="3952608"/>
          <a:ext cx="7582034" cy="5030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730"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a:t>Increased risk of </a:t>
          </a:r>
          <a:r>
            <a:rPr lang="en-GB" sz="1400" b="1" kern="1200"/>
            <a:t>depression</a:t>
          </a:r>
          <a:r>
            <a:rPr lang="en-GB" sz="1400" kern="1200"/>
            <a:t> </a:t>
          </a:r>
          <a:endParaRPr lang="en-US" sz="1400" kern="1200"/>
        </a:p>
        <a:p>
          <a:pPr marL="114300" lvl="1" indent="-114300" algn="l" defTabSz="622300">
            <a:lnSpc>
              <a:spcPct val="90000"/>
            </a:lnSpc>
            <a:spcBef>
              <a:spcPct val="0"/>
            </a:spcBef>
            <a:spcAft>
              <a:spcPct val="20000"/>
            </a:spcAft>
            <a:buChar char="•"/>
          </a:pPr>
          <a:r>
            <a:rPr lang="en-GB" sz="1400" kern="1200"/>
            <a:t>Possible triggering of </a:t>
          </a:r>
          <a:r>
            <a:rPr lang="en-GB" sz="1400" b="1" kern="1200"/>
            <a:t>psychosis</a:t>
          </a:r>
          <a:r>
            <a:rPr lang="en-GB" sz="1400" kern="1200"/>
            <a:t> </a:t>
          </a:r>
          <a:endParaRPr lang="en-US" sz="1400" kern="1200"/>
        </a:p>
      </dsp:txBody>
      <dsp:txXfrm>
        <a:off x="0" y="3952608"/>
        <a:ext cx="7582034" cy="503010"/>
      </dsp:txXfrm>
    </dsp:sp>
    <dsp:sp modelId="{B07F70BB-FF12-423D-AB06-3F7C20C1B49A}">
      <dsp:nvSpPr>
        <dsp:cNvPr id="0" name=""/>
        <dsp:cNvSpPr/>
      </dsp:nvSpPr>
      <dsp:spPr>
        <a:xfrm>
          <a:off x="0" y="4455618"/>
          <a:ext cx="7582034" cy="718672"/>
        </a:xfrm>
        <a:prstGeom prst="roundRect">
          <a:avLst/>
        </a:prstGeom>
        <a:solidFill>
          <a:schemeClr val="accent1">
            <a:shade val="80000"/>
            <a:hueOff val="-35386"/>
            <a:satOff val="-50832"/>
            <a:lumOff val="359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And the risk is higher with:</a:t>
          </a:r>
          <a:endParaRPr lang="en-US" sz="1800" kern="1200"/>
        </a:p>
      </dsp:txBody>
      <dsp:txXfrm>
        <a:off x="35083" y="4490701"/>
        <a:ext cx="7511868" cy="648506"/>
      </dsp:txXfrm>
    </dsp:sp>
    <dsp:sp modelId="{AF9E2666-0324-44F8-BD59-B25E0BB21135}">
      <dsp:nvSpPr>
        <dsp:cNvPr id="0" name=""/>
        <dsp:cNvSpPr/>
      </dsp:nvSpPr>
      <dsp:spPr>
        <a:xfrm>
          <a:off x="0" y="5174291"/>
          <a:ext cx="7582034" cy="726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730"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a:t>High-THC products </a:t>
          </a:r>
          <a:endParaRPr lang="en-US" sz="1400" kern="1200"/>
        </a:p>
        <a:p>
          <a:pPr marL="114300" lvl="1" indent="-114300" algn="l" defTabSz="622300">
            <a:lnSpc>
              <a:spcPct val="90000"/>
            </a:lnSpc>
            <a:spcBef>
              <a:spcPct val="0"/>
            </a:spcBef>
            <a:spcAft>
              <a:spcPct val="20000"/>
            </a:spcAft>
            <a:buChar char="•"/>
          </a:pPr>
          <a:r>
            <a:rPr lang="en-GB" sz="1400" kern="1200"/>
            <a:t>Frequent use </a:t>
          </a:r>
          <a:endParaRPr lang="en-US" sz="1400" kern="1200"/>
        </a:p>
        <a:p>
          <a:pPr marL="114300" lvl="1" indent="-114300" algn="l" defTabSz="622300">
            <a:lnSpc>
              <a:spcPct val="90000"/>
            </a:lnSpc>
            <a:spcBef>
              <a:spcPct val="0"/>
            </a:spcBef>
            <a:spcAft>
              <a:spcPct val="20000"/>
            </a:spcAft>
            <a:buChar char="•"/>
          </a:pPr>
          <a:r>
            <a:rPr lang="en-GB" sz="1400" kern="1200"/>
            <a:t>Younger age of first use</a:t>
          </a:r>
          <a:endParaRPr lang="en-US" sz="1400" kern="1200"/>
        </a:p>
      </dsp:txBody>
      <dsp:txXfrm>
        <a:off x="0" y="5174291"/>
        <a:ext cx="7582034" cy="726570"/>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A6E7A-1491-45FC-A72F-EEC88C96B10D}">
      <dsp:nvSpPr>
        <dsp:cNvPr id="0" name=""/>
        <dsp:cNvSpPr/>
      </dsp:nvSpPr>
      <dsp:spPr>
        <a:xfrm>
          <a:off x="0" y="172841"/>
          <a:ext cx="7608538" cy="638820"/>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5. High THC exposure (big issue with vaping)</a:t>
          </a:r>
          <a:endParaRPr lang="en-US" sz="1600" kern="1200"/>
        </a:p>
      </dsp:txBody>
      <dsp:txXfrm>
        <a:off x="31185" y="204026"/>
        <a:ext cx="7546168" cy="576450"/>
      </dsp:txXfrm>
    </dsp:sp>
    <dsp:sp modelId="{76A61DA6-74CA-4E66-9D20-77A5052EDC6B}">
      <dsp:nvSpPr>
        <dsp:cNvPr id="0" name=""/>
        <dsp:cNvSpPr/>
      </dsp:nvSpPr>
      <dsp:spPr>
        <a:xfrm>
          <a:off x="0" y="857741"/>
          <a:ext cx="7608538" cy="638820"/>
        </a:xfrm>
        <a:prstGeom prst="roundRect">
          <a:avLst/>
        </a:prstGeom>
        <a:solidFill>
          <a:schemeClr val="accent1">
            <a:shade val="50000"/>
            <a:hueOff val="-13522"/>
            <a:satOff val="-18666"/>
            <a:lumOff val="171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Vaping cannabis often involves:</a:t>
          </a:r>
          <a:endParaRPr lang="en-US" sz="1600" kern="1200"/>
        </a:p>
      </dsp:txBody>
      <dsp:txXfrm>
        <a:off x="31185" y="888926"/>
        <a:ext cx="7546168" cy="576450"/>
      </dsp:txXfrm>
    </dsp:sp>
    <dsp:sp modelId="{53EF1692-F82F-49C2-80EB-85D9CF6E6209}">
      <dsp:nvSpPr>
        <dsp:cNvPr id="0" name=""/>
        <dsp:cNvSpPr/>
      </dsp:nvSpPr>
      <dsp:spPr>
        <a:xfrm>
          <a:off x="0" y="1496561"/>
          <a:ext cx="7608538" cy="422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571"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Concentrates (oils, cartridges) </a:t>
          </a:r>
          <a:endParaRPr lang="en-US" sz="1200" kern="1200"/>
        </a:p>
        <a:p>
          <a:pPr marL="114300" lvl="1" indent="-114300" algn="l" defTabSz="533400">
            <a:lnSpc>
              <a:spcPct val="90000"/>
            </a:lnSpc>
            <a:spcBef>
              <a:spcPct val="0"/>
            </a:spcBef>
            <a:spcAft>
              <a:spcPct val="20000"/>
            </a:spcAft>
            <a:buChar char="•"/>
          </a:pPr>
          <a:r>
            <a:rPr lang="en-GB" sz="1200" kern="1200"/>
            <a:t>Much higher </a:t>
          </a:r>
          <a:r>
            <a:rPr lang="en-GB" sz="1200" b="1" kern="1200"/>
            <a:t>THC</a:t>
          </a:r>
          <a:r>
            <a:rPr lang="en-GB" sz="1200" kern="1200"/>
            <a:t> levels than traditional marijuana </a:t>
          </a:r>
          <a:endParaRPr lang="en-US" sz="1200" kern="1200"/>
        </a:p>
      </dsp:txBody>
      <dsp:txXfrm>
        <a:off x="0" y="1496561"/>
        <a:ext cx="7608538" cy="422280"/>
      </dsp:txXfrm>
    </dsp:sp>
    <dsp:sp modelId="{AA36032F-5B71-4CB0-B39C-0612C1BEBDE1}">
      <dsp:nvSpPr>
        <dsp:cNvPr id="0" name=""/>
        <dsp:cNvSpPr/>
      </dsp:nvSpPr>
      <dsp:spPr>
        <a:xfrm>
          <a:off x="0" y="1918841"/>
          <a:ext cx="7608538" cy="638820"/>
        </a:xfrm>
        <a:prstGeom prst="roundRect">
          <a:avLst/>
        </a:prstGeom>
        <a:solidFill>
          <a:schemeClr val="accent1">
            <a:shade val="50000"/>
            <a:hueOff val="-27043"/>
            <a:satOff val="-37331"/>
            <a:lumOff val="342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This can lead to:</a:t>
          </a:r>
          <a:endParaRPr lang="en-US" sz="1600" kern="1200"/>
        </a:p>
      </dsp:txBody>
      <dsp:txXfrm>
        <a:off x="31185" y="1950026"/>
        <a:ext cx="7546168" cy="576450"/>
      </dsp:txXfrm>
    </dsp:sp>
    <dsp:sp modelId="{CF8EED7B-961A-4787-B723-32F1119381EA}">
      <dsp:nvSpPr>
        <dsp:cNvPr id="0" name=""/>
        <dsp:cNvSpPr/>
      </dsp:nvSpPr>
      <dsp:spPr>
        <a:xfrm>
          <a:off x="0" y="2557661"/>
          <a:ext cx="7608538" cy="794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571"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Stronger brain effects </a:t>
          </a:r>
          <a:endParaRPr lang="en-US" sz="1200" kern="1200"/>
        </a:p>
        <a:p>
          <a:pPr marL="114300" lvl="1" indent="-114300" algn="l" defTabSz="533400">
            <a:lnSpc>
              <a:spcPct val="90000"/>
            </a:lnSpc>
            <a:spcBef>
              <a:spcPct val="0"/>
            </a:spcBef>
            <a:spcAft>
              <a:spcPct val="20000"/>
            </a:spcAft>
            <a:buChar char="•"/>
          </a:pPr>
          <a:r>
            <a:rPr lang="en-GB" sz="1200" kern="1200"/>
            <a:t>Faster tolerance </a:t>
          </a:r>
          <a:endParaRPr lang="en-US" sz="1200" kern="1200"/>
        </a:p>
        <a:p>
          <a:pPr marL="114300" lvl="1" indent="-114300" algn="l" defTabSz="533400">
            <a:lnSpc>
              <a:spcPct val="90000"/>
            </a:lnSpc>
            <a:spcBef>
              <a:spcPct val="0"/>
            </a:spcBef>
            <a:spcAft>
              <a:spcPct val="20000"/>
            </a:spcAft>
            <a:buChar char="•"/>
          </a:pPr>
          <a:r>
            <a:rPr lang="en-GB" sz="1200" kern="1200"/>
            <a:t>Greater risk of dependence </a:t>
          </a:r>
          <a:br>
            <a:rPr lang="en-GB" sz="1200" kern="1200"/>
          </a:br>
          <a:endParaRPr lang="en-US" sz="1200" kern="1200"/>
        </a:p>
      </dsp:txBody>
      <dsp:txXfrm>
        <a:off x="0" y="2557661"/>
        <a:ext cx="7608538" cy="794880"/>
      </dsp:txXfrm>
    </dsp:sp>
    <dsp:sp modelId="{9F09B927-B9C1-44F4-956A-2972A1D7D7A2}">
      <dsp:nvSpPr>
        <dsp:cNvPr id="0" name=""/>
        <dsp:cNvSpPr/>
      </dsp:nvSpPr>
      <dsp:spPr>
        <a:xfrm>
          <a:off x="0" y="3352541"/>
          <a:ext cx="7608538" cy="638820"/>
        </a:xfrm>
        <a:prstGeom prst="roundRect">
          <a:avLst/>
        </a:prstGeom>
        <a:solidFill>
          <a:schemeClr val="accent1">
            <a:shade val="50000"/>
            <a:hueOff val="-40565"/>
            <a:satOff val="-55997"/>
            <a:lumOff val="51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6. Addiction and dependence</a:t>
          </a:r>
          <a:endParaRPr lang="en-US" sz="1600" kern="1200"/>
        </a:p>
      </dsp:txBody>
      <dsp:txXfrm>
        <a:off x="31185" y="3383726"/>
        <a:ext cx="7546168" cy="576450"/>
      </dsp:txXfrm>
    </dsp:sp>
    <dsp:sp modelId="{135E4F38-3554-4EAA-B2CC-80C7AB300396}">
      <dsp:nvSpPr>
        <dsp:cNvPr id="0" name=""/>
        <dsp:cNvSpPr/>
      </dsp:nvSpPr>
      <dsp:spPr>
        <a:xfrm>
          <a:off x="0" y="4037441"/>
          <a:ext cx="7608538" cy="638820"/>
        </a:xfrm>
        <a:prstGeom prst="roundRect">
          <a:avLst/>
        </a:prstGeom>
        <a:solidFill>
          <a:schemeClr val="accent1">
            <a:shade val="50000"/>
            <a:hueOff val="-27043"/>
            <a:satOff val="-37331"/>
            <a:lumOff val="342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Cannabis can be addictive, especially in young users. Some of the signs:</a:t>
          </a:r>
          <a:endParaRPr lang="en-US" sz="1600" kern="1200"/>
        </a:p>
      </dsp:txBody>
      <dsp:txXfrm>
        <a:off x="31185" y="4068626"/>
        <a:ext cx="7546168" cy="576450"/>
      </dsp:txXfrm>
    </dsp:sp>
    <dsp:sp modelId="{00F5FB36-2219-45D0-A46C-E7C1CC212AF8}">
      <dsp:nvSpPr>
        <dsp:cNvPr id="0" name=""/>
        <dsp:cNvSpPr/>
      </dsp:nvSpPr>
      <dsp:spPr>
        <a:xfrm>
          <a:off x="0" y="4676261"/>
          <a:ext cx="7608538" cy="62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571"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Cravings </a:t>
          </a:r>
          <a:endParaRPr lang="en-US" sz="1200" kern="1200"/>
        </a:p>
        <a:p>
          <a:pPr marL="114300" lvl="1" indent="-114300" algn="l" defTabSz="533400">
            <a:lnSpc>
              <a:spcPct val="90000"/>
            </a:lnSpc>
            <a:spcBef>
              <a:spcPct val="0"/>
            </a:spcBef>
            <a:spcAft>
              <a:spcPct val="20000"/>
            </a:spcAft>
            <a:buChar char="•"/>
          </a:pPr>
          <a:r>
            <a:rPr lang="en-GB" sz="1200" kern="1200"/>
            <a:t>Using more over time </a:t>
          </a:r>
          <a:endParaRPr lang="en-US" sz="1200" kern="1200"/>
        </a:p>
        <a:p>
          <a:pPr marL="114300" lvl="1" indent="-114300" algn="l" defTabSz="533400">
            <a:lnSpc>
              <a:spcPct val="90000"/>
            </a:lnSpc>
            <a:spcBef>
              <a:spcPct val="0"/>
            </a:spcBef>
            <a:spcAft>
              <a:spcPct val="20000"/>
            </a:spcAft>
            <a:buChar char="•"/>
          </a:pPr>
          <a:r>
            <a:rPr lang="en-GB" sz="1200" kern="1200"/>
            <a:t>Difficulty stopping </a:t>
          </a:r>
          <a:endParaRPr lang="en-US" sz="1200" kern="1200"/>
        </a:p>
      </dsp:txBody>
      <dsp:txXfrm>
        <a:off x="0" y="4676261"/>
        <a:ext cx="7608538" cy="629280"/>
      </dsp:txXfrm>
    </dsp:sp>
    <dsp:sp modelId="{19840B9E-AD36-436D-B436-A23A619C5EEA}">
      <dsp:nvSpPr>
        <dsp:cNvPr id="0" name=""/>
        <dsp:cNvSpPr/>
      </dsp:nvSpPr>
      <dsp:spPr>
        <a:xfrm>
          <a:off x="0" y="5305541"/>
          <a:ext cx="7608538" cy="638820"/>
        </a:xfrm>
        <a:prstGeom prst="roundRect">
          <a:avLst/>
        </a:prstGeom>
        <a:solidFill>
          <a:schemeClr val="accent1">
            <a:shade val="50000"/>
            <a:hueOff val="-13522"/>
            <a:satOff val="-18666"/>
            <a:lumOff val="171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developing brain is </a:t>
          </a:r>
          <a:r>
            <a:rPr lang="en-GB" sz="1600" b="1" kern="1200"/>
            <a:t>more sensitive to reward learning</a:t>
          </a:r>
          <a:r>
            <a:rPr lang="en-GB" sz="1600" kern="1200"/>
            <a:t>, making habits stick faster</a:t>
          </a:r>
          <a:endParaRPr lang="en-US" sz="1600" kern="1200"/>
        </a:p>
      </dsp:txBody>
      <dsp:txXfrm>
        <a:off x="31185" y="5336726"/>
        <a:ext cx="7546168" cy="576450"/>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75AFCD-459A-4558-A42A-BB9CE15209D1}">
      <dsp:nvSpPr>
        <dsp:cNvPr id="0" name=""/>
        <dsp:cNvSpPr/>
      </dsp:nvSpPr>
      <dsp:spPr>
        <a:xfrm>
          <a:off x="871661" y="0"/>
          <a:ext cx="9878833" cy="510208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29C6A8-7B1E-43EB-91A3-A3E456190FE9}">
      <dsp:nvSpPr>
        <dsp:cNvPr id="0" name=""/>
        <dsp:cNvSpPr/>
      </dsp:nvSpPr>
      <dsp:spPr>
        <a:xfrm>
          <a:off x="5107" y="1530625"/>
          <a:ext cx="2233065" cy="2040834"/>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7. Lung and physical risks</a:t>
          </a:r>
          <a:endParaRPr lang="en-US" sz="2000" kern="1200" dirty="0"/>
        </a:p>
      </dsp:txBody>
      <dsp:txXfrm>
        <a:off x="104732" y="1630250"/>
        <a:ext cx="2033815" cy="1841584"/>
      </dsp:txXfrm>
    </dsp:sp>
    <dsp:sp modelId="{B9DB25DC-9FCE-4646-A7D9-120DD148256E}">
      <dsp:nvSpPr>
        <dsp:cNvPr id="0" name=""/>
        <dsp:cNvSpPr/>
      </dsp:nvSpPr>
      <dsp:spPr>
        <a:xfrm>
          <a:off x="2349826" y="1530625"/>
          <a:ext cx="2233065" cy="2040834"/>
        </a:xfrm>
        <a:prstGeom prst="roundRect">
          <a:avLst/>
        </a:prstGeom>
        <a:solidFill>
          <a:schemeClr val="accent1">
            <a:shade val="80000"/>
            <a:hueOff val="-8847"/>
            <a:satOff val="-12708"/>
            <a:lumOff val="8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Even though it’s vapour, this can still irritate lungs as it may expose users to harmful chemicals (depending on product quality) </a:t>
          </a:r>
          <a:endParaRPr lang="en-US" sz="1500" kern="1200" dirty="0"/>
        </a:p>
      </dsp:txBody>
      <dsp:txXfrm>
        <a:off x="2449451" y="1630250"/>
        <a:ext cx="2033815" cy="1841584"/>
      </dsp:txXfrm>
    </dsp:sp>
    <dsp:sp modelId="{84AF00CF-7C9B-44A8-9C2A-AE959950C067}">
      <dsp:nvSpPr>
        <dsp:cNvPr id="0" name=""/>
        <dsp:cNvSpPr/>
      </dsp:nvSpPr>
      <dsp:spPr>
        <a:xfrm>
          <a:off x="4694545" y="1530625"/>
          <a:ext cx="2233065" cy="2040834"/>
        </a:xfrm>
        <a:prstGeom prst="roundRect">
          <a:avLst/>
        </a:prstGeom>
        <a:solidFill>
          <a:schemeClr val="accent1">
            <a:shade val="80000"/>
            <a:hueOff val="-17693"/>
            <a:satOff val="-25416"/>
            <a:lumOff val="179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Some cases of lung injury have been linked to contaminated vape products. E.g. EVALI</a:t>
          </a:r>
          <a:endParaRPr lang="en-US" sz="1800" kern="1200" dirty="0"/>
        </a:p>
      </dsp:txBody>
      <dsp:txXfrm>
        <a:off x="4794170" y="1630250"/>
        <a:ext cx="2033815" cy="1841584"/>
      </dsp:txXfrm>
    </dsp:sp>
    <dsp:sp modelId="{F8BCE067-65BD-4C06-B07D-56ED83234169}">
      <dsp:nvSpPr>
        <dsp:cNvPr id="0" name=""/>
        <dsp:cNvSpPr/>
      </dsp:nvSpPr>
      <dsp:spPr>
        <a:xfrm>
          <a:off x="7039264" y="1530625"/>
          <a:ext cx="2233065" cy="2040834"/>
        </a:xfrm>
        <a:prstGeom prst="roundRect">
          <a:avLst/>
        </a:prstGeom>
        <a:solidFill>
          <a:schemeClr val="accent1">
            <a:shade val="80000"/>
            <a:hueOff val="-26540"/>
            <a:satOff val="-38124"/>
            <a:lumOff val="26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8. Reduced motivation and focus</a:t>
          </a:r>
          <a:endParaRPr lang="en-US" sz="2000" kern="1200" dirty="0"/>
        </a:p>
      </dsp:txBody>
      <dsp:txXfrm>
        <a:off x="7138889" y="1630250"/>
        <a:ext cx="2033815" cy="1841584"/>
      </dsp:txXfrm>
    </dsp:sp>
    <dsp:sp modelId="{25FBDD80-AA93-4A33-8DB8-F516F28FDBC0}">
      <dsp:nvSpPr>
        <dsp:cNvPr id="0" name=""/>
        <dsp:cNvSpPr/>
      </dsp:nvSpPr>
      <dsp:spPr>
        <a:xfrm>
          <a:off x="9383983" y="1530625"/>
          <a:ext cx="2233065" cy="2040834"/>
        </a:xfrm>
        <a:prstGeom prst="roundRect">
          <a:avLst/>
        </a:prstGeom>
        <a:solidFill>
          <a:schemeClr val="accent1">
            <a:shade val="80000"/>
            <a:hueOff val="-35386"/>
            <a:satOff val="-50832"/>
            <a:lumOff val="359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Frequent use can lead to:</a:t>
          </a:r>
          <a:endParaRPr lang="en-US" sz="1600" kern="1200" dirty="0"/>
        </a:p>
        <a:p>
          <a:pPr marL="171450" lvl="1" indent="-171450" algn="l" defTabSz="711200">
            <a:lnSpc>
              <a:spcPct val="90000"/>
            </a:lnSpc>
            <a:spcBef>
              <a:spcPct val="0"/>
            </a:spcBef>
            <a:spcAft>
              <a:spcPct val="15000"/>
            </a:spcAft>
            <a:buChar char="•"/>
          </a:pPr>
          <a:r>
            <a:rPr lang="en-GB" sz="1600" kern="1200" dirty="0"/>
            <a:t>Lower motivation </a:t>
          </a:r>
          <a:endParaRPr lang="en-US" sz="1600" kern="1200" dirty="0"/>
        </a:p>
        <a:p>
          <a:pPr marL="171450" lvl="1" indent="-171450" algn="l" defTabSz="711200">
            <a:lnSpc>
              <a:spcPct val="90000"/>
            </a:lnSpc>
            <a:spcBef>
              <a:spcPct val="0"/>
            </a:spcBef>
            <a:spcAft>
              <a:spcPct val="15000"/>
            </a:spcAft>
            <a:buChar char="•"/>
          </a:pPr>
          <a:r>
            <a:rPr lang="en-GB" sz="1600" kern="1200" dirty="0"/>
            <a:t>Reduced concentration </a:t>
          </a:r>
          <a:endParaRPr lang="en-US" sz="1600" kern="1200" dirty="0"/>
        </a:p>
        <a:p>
          <a:pPr marL="171450" lvl="1" indent="-171450" algn="l" defTabSz="711200">
            <a:lnSpc>
              <a:spcPct val="90000"/>
            </a:lnSpc>
            <a:spcBef>
              <a:spcPct val="0"/>
            </a:spcBef>
            <a:spcAft>
              <a:spcPct val="15000"/>
            </a:spcAft>
            <a:buChar char="•"/>
          </a:pPr>
          <a:r>
            <a:rPr lang="en-GB" sz="1600" kern="1200" dirty="0"/>
            <a:t>Less interest in school or goals </a:t>
          </a:r>
          <a:endParaRPr lang="en-US" sz="1600" kern="1200" dirty="0"/>
        </a:p>
      </dsp:txBody>
      <dsp:txXfrm>
        <a:off x="9483608" y="1630250"/>
        <a:ext cx="2033815" cy="1841584"/>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D3945-E6A1-42C2-99DA-F6A838E81DBC}">
      <dsp:nvSpPr>
        <dsp:cNvPr id="0" name=""/>
        <dsp:cNvSpPr/>
      </dsp:nvSpPr>
      <dsp:spPr>
        <a:xfrm>
          <a:off x="0" y="4544774"/>
          <a:ext cx="8998226" cy="14916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A chemical often added to </a:t>
          </a:r>
          <a:r>
            <a:rPr lang="en-GB" sz="1800" b="1" kern="1200"/>
            <a:t>THC (cannabis) vape cartridges</a:t>
          </a:r>
          <a:r>
            <a:rPr lang="en-GB" sz="1800" kern="1200"/>
            <a:t> as a </a:t>
          </a:r>
          <a:r>
            <a:rPr lang="en-GB" sz="1800" b="1" kern="1200"/>
            <a:t>thickening agent</a:t>
          </a:r>
          <a:r>
            <a:rPr lang="en-GB" sz="1800" kern="1200"/>
            <a:t> in illegal or low-quality products. When inhaled it can </a:t>
          </a:r>
          <a:r>
            <a:rPr lang="en-GB" sz="1800" b="1" kern="1200"/>
            <a:t>interfere with normal lung function and i</a:t>
          </a:r>
          <a:r>
            <a:rPr lang="en-GB" sz="1800" kern="1200"/>
            <a:t>t has been found in lung fluid of many affected patients</a:t>
          </a:r>
          <a:endParaRPr lang="en-US" sz="1800" kern="1200"/>
        </a:p>
      </dsp:txBody>
      <dsp:txXfrm>
        <a:off x="0" y="4544774"/>
        <a:ext cx="8998226" cy="1491696"/>
      </dsp:txXfrm>
    </dsp:sp>
    <dsp:sp modelId="{55914224-75F2-44AB-941D-5A220A27B74F}">
      <dsp:nvSpPr>
        <dsp:cNvPr id="0" name=""/>
        <dsp:cNvSpPr/>
      </dsp:nvSpPr>
      <dsp:spPr>
        <a:xfrm rot="10800000">
          <a:off x="0" y="2272920"/>
          <a:ext cx="8998226" cy="2294229"/>
        </a:xfrm>
        <a:prstGeom prst="upArrowCallou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The main cause: contaminated vape products and Vitamin E acetate.</a:t>
          </a:r>
          <a:endParaRPr lang="en-US" sz="1800" kern="1200"/>
        </a:p>
      </dsp:txBody>
      <dsp:txXfrm rot="10800000">
        <a:off x="0" y="2272920"/>
        <a:ext cx="8998226" cy="1490721"/>
      </dsp:txXfrm>
    </dsp:sp>
    <dsp:sp modelId="{5F753D48-DD8A-4992-A266-4702CBC5C391}">
      <dsp:nvSpPr>
        <dsp:cNvPr id="0" name=""/>
        <dsp:cNvSpPr/>
      </dsp:nvSpPr>
      <dsp:spPr>
        <a:xfrm rot="10800000">
          <a:off x="0" y="1067"/>
          <a:ext cx="8998226" cy="2294229"/>
        </a:xfrm>
        <a:prstGeom prst="upArrowCallou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EVALI</a:t>
          </a:r>
          <a:r>
            <a:rPr lang="en-GB" sz="1800" kern="1200"/>
            <a:t> is a </a:t>
          </a:r>
          <a:r>
            <a:rPr lang="en-GB" sz="1800" b="1" kern="1200"/>
            <a:t>serious, sometimes life-threatening lung condition</a:t>
          </a:r>
          <a:r>
            <a:rPr lang="en-GB" sz="1800" kern="1200"/>
            <a:t> linked to vaping. It causes inflammation and damage in lung tissue. Symptoms can include: </a:t>
          </a:r>
          <a:endParaRPr lang="en-US" sz="1800" kern="1200"/>
        </a:p>
      </dsp:txBody>
      <dsp:txXfrm rot="-10800000">
        <a:off x="0" y="1067"/>
        <a:ext cx="8998226" cy="805274"/>
      </dsp:txXfrm>
    </dsp:sp>
    <dsp:sp modelId="{DB28D164-C262-4450-9FA6-2839DCDBE131}">
      <dsp:nvSpPr>
        <dsp:cNvPr id="0" name=""/>
        <dsp:cNvSpPr/>
      </dsp:nvSpPr>
      <dsp:spPr>
        <a:xfrm>
          <a:off x="0" y="806341"/>
          <a:ext cx="2249556" cy="68597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a:t>Shortness of breath </a:t>
          </a:r>
          <a:endParaRPr lang="en-US" sz="2200" kern="1200"/>
        </a:p>
      </dsp:txBody>
      <dsp:txXfrm>
        <a:off x="0" y="806341"/>
        <a:ext cx="2249556" cy="685974"/>
      </dsp:txXfrm>
    </dsp:sp>
    <dsp:sp modelId="{0E8A3D6D-CC7B-4A18-A043-30AAB944D412}">
      <dsp:nvSpPr>
        <dsp:cNvPr id="0" name=""/>
        <dsp:cNvSpPr/>
      </dsp:nvSpPr>
      <dsp:spPr>
        <a:xfrm>
          <a:off x="2249556" y="806341"/>
          <a:ext cx="2249556" cy="685974"/>
        </a:xfrm>
        <a:prstGeom prst="rect">
          <a:avLst/>
        </a:prstGeom>
        <a:solidFill>
          <a:schemeClr val="accent5">
            <a:tint val="40000"/>
            <a:alpha val="90000"/>
            <a:hueOff val="2968394"/>
            <a:satOff val="-2748"/>
            <a:lumOff val="-396"/>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Chest pain </a:t>
          </a:r>
          <a:endParaRPr lang="en-US" sz="2200" kern="1200" dirty="0"/>
        </a:p>
      </dsp:txBody>
      <dsp:txXfrm>
        <a:off x="2249556" y="806341"/>
        <a:ext cx="2249556" cy="685974"/>
      </dsp:txXfrm>
    </dsp:sp>
    <dsp:sp modelId="{AB6A1297-5FAC-498E-9134-DB0CFD44D3EB}">
      <dsp:nvSpPr>
        <dsp:cNvPr id="0" name=""/>
        <dsp:cNvSpPr/>
      </dsp:nvSpPr>
      <dsp:spPr>
        <a:xfrm>
          <a:off x="4499113" y="806341"/>
          <a:ext cx="2249556" cy="685974"/>
        </a:xfrm>
        <a:prstGeom prst="rect">
          <a:avLst/>
        </a:prstGeom>
        <a:solidFill>
          <a:schemeClr val="accent5">
            <a:tint val="40000"/>
            <a:alpha val="90000"/>
            <a:hueOff val="5936787"/>
            <a:satOff val="-5496"/>
            <a:lumOff val="-791"/>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a:t>Cough </a:t>
          </a:r>
          <a:endParaRPr lang="en-US" sz="2200" kern="1200"/>
        </a:p>
      </dsp:txBody>
      <dsp:txXfrm>
        <a:off x="4499113" y="806341"/>
        <a:ext cx="2249556" cy="685974"/>
      </dsp:txXfrm>
    </dsp:sp>
    <dsp:sp modelId="{946E3AB9-7F65-401E-9B44-EFAAED2E0A4F}">
      <dsp:nvSpPr>
        <dsp:cNvPr id="0" name=""/>
        <dsp:cNvSpPr/>
      </dsp:nvSpPr>
      <dsp:spPr>
        <a:xfrm>
          <a:off x="6748669" y="806341"/>
          <a:ext cx="2249556" cy="685974"/>
        </a:xfrm>
        <a:prstGeom prst="rect">
          <a:avLst/>
        </a:prstGeom>
        <a:solidFill>
          <a:schemeClr val="accent5">
            <a:tint val="40000"/>
            <a:alpha val="90000"/>
            <a:hueOff val="8905181"/>
            <a:satOff val="-8244"/>
            <a:lumOff val="-118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a:t>Fever or nausea</a:t>
          </a:r>
          <a:endParaRPr lang="en-US" sz="2200" kern="1200"/>
        </a:p>
      </dsp:txBody>
      <dsp:txXfrm>
        <a:off x="6748669" y="806341"/>
        <a:ext cx="2249556" cy="6859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3/27/2026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63501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3/27/2026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51325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3/27/2026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551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3/27/2026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83309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3/27/2026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2141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3/27/2026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73757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3/27/2026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0666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3/27/2026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93613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3/27/2026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5545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3/27/2026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99575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3/27/2026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78850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3/27/2026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18117206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8.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4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40.xm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55.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C7548-6F04-2E8F-023D-7D05BE32B9E4}"/>
              </a:ext>
            </a:extLst>
          </p:cNvPr>
          <p:cNvSpPr>
            <a:spLocks noGrp="1"/>
          </p:cNvSpPr>
          <p:nvPr>
            <p:ph type="ctrTitle"/>
          </p:nvPr>
        </p:nvSpPr>
        <p:spPr>
          <a:xfrm>
            <a:off x="7168896" y="1129554"/>
            <a:ext cx="4361688" cy="3475236"/>
          </a:xfrm>
        </p:spPr>
        <p:txBody>
          <a:bodyPr>
            <a:normAutofit/>
          </a:bodyPr>
          <a:lstStyle/>
          <a:p>
            <a:pPr algn="l"/>
            <a:r>
              <a:rPr lang="en-GB" sz="4600"/>
              <a:t>Addictions, Substance Abuse and Psychological Dependencies</a:t>
            </a:r>
          </a:p>
        </p:txBody>
      </p:sp>
      <p:sp>
        <p:nvSpPr>
          <p:cNvPr id="3" name="Subtitle 2">
            <a:extLst>
              <a:ext uri="{FF2B5EF4-FFF2-40B4-BE49-F238E27FC236}">
                <a16:creationId xmlns:a16="http://schemas.microsoft.com/office/drawing/2014/main" id="{A034E87F-878E-494D-CA75-31FAE953834A}"/>
              </a:ext>
            </a:extLst>
          </p:cNvPr>
          <p:cNvSpPr>
            <a:spLocks noGrp="1"/>
          </p:cNvSpPr>
          <p:nvPr>
            <p:ph type="subTitle" idx="1"/>
          </p:nvPr>
        </p:nvSpPr>
        <p:spPr>
          <a:xfrm>
            <a:off x="7168896" y="4731337"/>
            <a:ext cx="4206240" cy="1184584"/>
          </a:xfrm>
        </p:spPr>
        <p:txBody>
          <a:bodyPr>
            <a:normAutofit/>
          </a:bodyPr>
          <a:lstStyle/>
          <a:p>
            <a:pPr algn="l"/>
            <a:r>
              <a:rPr lang="en-GB" sz="2800" dirty="0"/>
              <a:t>Week 2</a:t>
            </a:r>
          </a:p>
        </p:txBody>
      </p:sp>
      <p:pic>
        <p:nvPicPr>
          <p:cNvPr id="4" name="Picture 3">
            <a:extLst>
              <a:ext uri="{FF2B5EF4-FFF2-40B4-BE49-F238E27FC236}">
                <a16:creationId xmlns:a16="http://schemas.microsoft.com/office/drawing/2014/main" id="{399CF204-19E0-34F2-B20B-BE3775867DC8}"/>
              </a:ext>
            </a:extLst>
          </p:cNvPr>
          <p:cNvPicPr>
            <a:picLocks noChangeAspect="1"/>
          </p:cNvPicPr>
          <p:nvPr/>
        </p:nvPicPr>
        <p:blipFill>
          <a:blip r:embed="rId2"/>
          <a:srcRect t="196"/>
          <a:stretch>
            <a:fillRect/>
          </a:stretch>
        </p:blipFill>
        <p:spPr>
          <a:xfrm>
            <a:off x="20" y="1"/>
            <a:ext cx="6575591" cy="6858000"/>
          </a:xfrm>
          <a:prstGeom prst="rect">
            <a:avLst/>
          </a:prstGeom>
        </p:spPr>
      </p:pic>
    </p:spTree>
    <p:extLst>
      <p:ext uri="{BB962C8B-B14F-4D97-AF65-F5344CB8AC3E}">
        <p14:creationId xmlns:p14="http://schemas.microsoft.com/office/powerpoint/2010/main" val="1430243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548640"/>
            <a:ext cx="9160475" cy="1132258"/>
          </a:xfrm>
        </p:spPr>
        <p:txBody>
          <a:bodyPr anchor="ctr">
            <a:normAutofit/>
          </a:bodyPr>
          <a:lstStyle/>
          <a:p>
            <a:pPr algn="ctr"/>
            <a:r>
              <a:rPr lang="en-GB" dirty="0"/>
              <a:t>Definitions of Addiction </a:t>
            </a:r>
          </a:p>
        </p:txBody>
      </p:sp>
      <p:graphicFrame>
        <p:nvGraphicFramePr>
          <p:cNvPr id="5" name="Content Placeholder 2">
            <a:extLst>
              <a:ext uri="{FF2B5EF4-FFF2-40B4-BE49-F238E27FC236}">
                <a16:creationId xmlns:a16="http://schemas.microsoft.com/office/drawing/2014/main" id="{48FDFA08-A5C2-A7AC-D21F-0478A1ED5AE5}"/>
              </a:ext>
            </a:extLst>
          </p:cNvPr>
          <p:cNvGraphicFramePr>
            <a:graphicFrameLocks noGrp="1"/>
          </p:cNvGraphicFramePr>
          <p:nvPr>
            <p:ph idx="1"/>
            <p:extLst>
              <p:ext uri="{D42A27DB-BD31-4B8C-83A1-F6EECF244321}">
                <p14:modId xmlns:p14="http://schemas.microsoft.com/office/powerpoint/2010/main" val="1847936666"/>
              </p:ext>
            </p:extLst>
          </p:nvPr>
        </p:nvGraphicFramePr>
        <p:xfrm>
          <a:off x="556591" y="1470992"/>
          <a:ext cx="11078818" cy="4838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131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67360"/>
            <a:ext cx="9509760" cy="656046"/>
          </a:xfrm>
        </p:spPr>
        <p:txBody>
          <a:bodyPr anchor="b">
            <a:normAutofit/>
          </a:bodyPr>
          <a:lstStyle/>
          <a:p>
            <a:r>
              <a:rPr lang="en-GB" dirty="0"/>
              <a:t>Is addictive behaviour compulsive?</a:t>
            </a:r>
          </a:p>
        </p:txBody>
      </p:sp>
      <p:graphicFrame>
        <p:nvGraphicFramePr>
          <p:cNvPr id="5" name="Content Placeholder 2">
            <a:extLst>
              <a:ext uri="{FF2B5EF4-FFF2-40B4-BE49-F238E27FC236}">
                <a16:creationId xmlns:a16="http://schemas.microsoft.com/office/drawing/2014/main" id="{5254BB6A-F91A-234A-2238-9D3BAF1E3C28}"/>
              </a:ext>
            </a:extLst>
          </p:cNvPr>
          <p:cNvGraphicFramePr>
            <a:graphicFrameLocks noGrp="1"/>
          </p:cNvGraphicFramePr>
          <p:nvPr>
            <p:ph idx="1"/>
            <p:extLst>
              <p:ext uri="{D42A27DB-BD31-4B8C-83A1-F6EECF244321}">
                <p14:modId xmlns:p14="http://schemas.microsoft.com/office/powerpoint/2010/main" val="523844472"/>
              </p:ext>
            </p:extLst>
          </p:nvPr>
        </p:nvGraphicFramePr>
        <p:xfrm>
          <a:off x="600891" y="1267098"/>
          <a:ext cx="10776858" cy="48855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3247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67360"/>
            <a:ext cx="9509760" cy="851989"/>
          </a:xfrm>
        </p:spPr>
        <p:txBody>
          <a:bodyPr anchor="b">
            <a:normAutofit/>
          </a:bodyPr>
          <a:lstStyle/>
          <a:p>
            <a:r>
              <a:rPr lang="en-GB" dirty="0"/>
              <a:t>A Dual System theory?</a:t>
            </a:r>
          </a:p>
        </p:txBody>
      </p:sp>
      <p:graphicFrame>
        <p:nvGraphicFramePr>
          <p:cNvPr id="12" name="Content Placeholder 2">
            <a:extLst>
              <a:ext uri="{FF2B5EF4-FFF2-40B4-BE49-F238E27FC236}">
                <a16:creationId xmlns:a16="http://schemas.microsoft.com/office/drawing/2014/main" id="{D4BB9BDF-3E41-7606-FE4E-C7489F8635DB}"/>
              </a:ext>
            </a:extLst>
          </p:cNvPr>
          <p:cNvGraphicFramePr>
            <a:graphicFrameLocks noGrp="1"/>
          </p:cNvGraphicFramePr>
          <p:nvPr>
            <p:ph idx="1"/>
            <p:extLst>
              <p:ext uri="{D42A27DB-BD31-4B8C-83A1-F6EECF244321}">
                <p14:modId xmlns:p14="http://schemas.microsoft.com/office/powerpoint/2010/main" val="2361181895"/>
              </p:ext>
            </p:extLst>
          </p:nvPr>
        </p:nvGraphicFramePr>
        <p:xfrm>
          <a:off x="992777" y="1449978"/>
          <a:ext cx="10371909" cy="5159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4324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855123FA-8C8E-CBF6-13BB-14BB43A63A53}"/>
              </a:ext>
            </a:extLst>
          </p:cNvPr>
          <p:cNvGraphicFramePr>
            <a:graphicFrameLocks noGrp="1"/>
          </p:cNvGraphicFramePr>
          <p:nvPr>
            <p:ph idx="1"/>
            <p:extLst>
              <p:ext uri="{D42A27DB-BD31-4B8C-83A1-F6EECF244321}">
                <p14:modId xmlns:p14="http://schemas.microsoft.com/office/powerpoint/2010/main" val="783466198"/>
              </p:ext>
            </p:extLst>
          </p:nvPr>
        </p:nvGraphicFramePr>
        <p:xfrm>
          <a:off x="203200" y="243840"/>
          <a:ext cx="11602720" cy="6309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1115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F9D31D0E-A23A-D7BC-8045-8BEBA12912C3}"/>
              </a:ext>
            </a:extLst>
          </p:cNvPr>
          <p:cNvGraphicFramePr>
            <a:graphicFrameLocks noGrp="1"/>
          </p:cNvGraphicFramePr>
          <p:nvPr>
            <p:ph idx="1"/>
            <p:extLst>
              <p:ext uri="{D42A27DB-BD31-4B8C-83A1-F6EECF244321}">
                <p14:modId xmlns:p14="http://schemas.microsoft.com/office/powerpoint/2010/main" val="1960712718"/>
              </p:ext>
            </p:extLst>
          </p:nvPr>
        </p:nvGraphicFramePr>
        <p:xfrm>
          <a:off x="427383" y="357809"/>
          <a:ext cx="11400182" cy="62020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0314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67360"/>
            <a:ext cx="9509760" cy="812800"/>
          </a:xfrm>
        </p:spPr>
        <p:txBody>
          <a:bodyPr anchor="b">
            <a:normAutofit/>
          </a:bodyPr>
          <a:lstStyle/>
          <a:p>
            <a:r>
              <a:rPr lang="en-GB" dirty="0"/>
              <a:t>Brains aren’t addicted; people are.</a:t>
            </a:r>
          </a:p>
        </p:txBody>
      </p:sp>
      <p:graphicFrame>
        <p:nvGraphicFramePr>
          <p:cNvPr id="5" name="Content Placeholder 2">
            <a:extLst>
              <a:ext uri="{FF2B5EF4-FFF2-40B4-BE49-F238E27FC236}">
                <a16:creationId xmlns:a16="http://schemas.microsoft.com/office/drawing/2014/main" id="{A87B9A29-30FD-D136-0458-F3FFFCA90F1D}"/>
              </a:ext>
            </a:extLst>
          </p:cNvPr>
          <p:cNvGraphicFramePr>
            <a:graphicFrameLocks noGrp="1"/>
          </p:cNvGraphicFramePr>
          <p:nvPr>
            <p:ph idx="1"/>
            <p:extLst>
              <p:ext uri="{D42A27DB-BD31-4B8C-83A1-F6EECF244321}">
                <p14:modId xmlns:p14="http://schemas.microsoft.com/office/powerpoint/2010/main" val="743314421"/>
              </p:ext>
            </p:extLst>
          </p:nvPr>
        </p:nvGraphicFramePr>
        <p:xfrm>
          <a:off x="1341120" y="1502229"/>
          <a:ext cx="9509760" cy="5029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9092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5B5A7D8-7A4D-B4CE-ED5F-4C149AD99AF6}"/>
              </a:ext>
            </a:extLst>
          </p:cNvPr>
          <p:cNvSpPr>
            <a:spLocks noGrp="1"/>
          </p:cNvSpPr>
          <p:nvPr>
            <p:ph type="title"/>
          </p:nvPr>
        </p:nvSpPr>
        <p:spPr>
          <a:xfrm>
            <a:off x="1341120" y="467360"/>
            <a:ext cx="9509760" cy="682171"/>
          </a:xfrm>
        </p:spPr>
        <p:txBody>
          <a:bodyPr/>
          <a:lstStyle/>
          <a:p>
            <a:r>
              <a:rPr lang="en-US" dirty="0"/>
              <a:t>Question:</a:t>
            </a:r>
          </a:p>
        </p:txBody>
      </p:sp>
      <p:graphicFrame>
        <p:nvGraphicFramePr>
          <p:cNvPr id="5" name="Content Placeholder 2">
            <a:extLst>
              <a:ext uri="{FF2B5EF4-FFF2-40B4-BE49-F238E27FC236}">
                <a16:creationId xmlns:a16="http://schemas.microsoft.com/office/drawing/2014/main" id="{7A5D2D96-5E7D-5CB3-7E19-D05A35A32760}"/>
              </a:ext>
            </a:extLst>
          </p:cNvPr>
          <p:cNvGraphicFramePr>
            <a:graphicFrameLocks noGrp="1"/>
          </p:cNvGraphicFramePr>
          <p:nvPr>
            <p:ph idx="1"/>
            <p:extLst>
              <p:ext uri="{D42A27DB-BD31-4B8C-83A1-F6EECF244321}">
                <p14:modId xmlns:p14="http://schemas.microsoft.com/office/powerpoint/2010/main" val="309981773"/>
              </p:ext>
            </p:extLst>
          </p:nvPr>
        </p:nvGraphicFramePr>
        <p:xfrm>
          <a:off x="666205" y="1332412"/>
          <a:ext cx="10776857" cy="50582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2333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C7DC6-E472-0FC6-FCFD-94A3D6724FAF}"/>
              </a:ext>
            </a:extLst>
          </p:cNvPr>
          <p:cNvSpPr>
            <a:spLocks noGrp="1"/>
          </p:cNvSpPr>
          <p:nvPr>
            <p:ph type="title"/>
          </p:nvPr>
        </p:nvSpPr>
        <p:spPr>
          <a:xfrm>
            <a:off x="341680" y="5358268"/>
            <a:ext cx="7204271" cy="1094733"/>
          </a:xfrm>
        </p:spPr>
        <p:txBody>
          <a:bodyPr>
            <a:normAutofit/>
          </a:bodyPr>
          <a:lstStyle/>
          <a:p>
            <a:r>
              <a:rPr lang="en-GB" dirty="0"/>
              <a:t>Tobacco, cigarettes and e-cigarettes/vaping</a:t>
            </a:r>
          </a:p>
        </p:txBody>
      </p:sp>
      <p:pic>
        <p:nvPicPr>
          <p:cNvPr id="1026" name="Picture 2" descr="The Rise of Vaping Among Non-Smokers">
            <a:extLst>
              <a:ext uri="{FF2B5EF4-FFF2-40B4-BE49-F238E27FC236}">
                <a16:creationId xmlns:a16="http://schemas.microsoft.com/office/drawing/2014/main" id="{7857A116-B172-4A11-F67C-05654498D3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459" r="16772"/>
          <a:stretch>
            <a:fillRect/>
          </a:stretch>
        </p:blipFill>
        <p:spPr bwMode="auto">
          <a:xfrm>
            <a:off x="419099" y="419102"/>
            <a:ext cx="6306821" cy="4152898"/>
          </a:xfrm>
          <a:prstGeom prst="rect">
            <a:avLst/>
          </a:pr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4EA931B1-4719-B3FD-6FA2-41BE23B181EB}"/>
              </a:ext>
            </a:extLst>
          </p:cNvPr>
          <p:cNvSpPr>
            <a:spLocks noGrp="1"/>
          </p:cNvSpPr>
          <p:nvPr>
            <p:ph idx="1"/>
          </p:nvPr>
        </p:nvSpPr>
        <p:spPr>
          <a:xfrm>
            <a:off x="7020560" y="418916"/>
            <a:ext cx="4829761" cy="6033900"/>
          </a:xfrm>
        </p:spPr>
        <p:txBody>
          <a:bodyPr>
            <a:normAutofit lnSpcReduction="10000"/>
          </a:bodyPr>
          <a:lstStyle/>
          <a:p>
            <a:pPr marL="0" indent="0">
              <a:buNone/>
            </a:pPr>
            <a:r>
              <a:rPr lang="en-GB" sz="1800" b="1" dirty="0"/>
              <a:t>TOBACCO</a:t>
            </a:r>
          </a:p>
          <a:p>
            <a:r>
              <a:rPr lang="en-GB" sz="1800" dirty="0"/>
              <a:t>Nicotine is the active substance and is never taken in its pure form. </a:t>
            </a:r>
          </a:p>
          <a:p>
            <a:r>
              <a:rPr lang="en-GB" sz="1800" dirty="0"/>
              <a:t> Short-term effects include the increase of heart rate and blood pressure, stimulates the release of norepinephrine producing CNS arousal. </a:t>
            </a:r>
          </a:p>
          <a:p>
            <a:r>
              <a:rPr lang="en-GB" sz="1800" dirty="0"/>
              <a:t>It also stimulates the release of dopamine within the reward systems (mesolimbic pathways). </a:t>
            </a:r>
            <a:endParaRPr lang="en-US" sz="1800" dirty="0"/>
          </a:p>
          <a:p>
            <a:r>
              <a:rPr lang="en-GB" sz="1800" dirty="0"/>
              <a:t>Paradoxically, it calms people despite being a stimulant, because low doses stimulate, but high doses relax. </a:t>
            </a:r>
          </a:p>
          <a:p>
            <a:r>
              <a:rPr lang="en-GB" sz="1800" dirty="0"/>
              <a:t>Long term consequences are harmful due to its deadly addictive nature. Withdrawal is as equally difficult as that from heroin (Hughes, 2007).</a:t>
            </a:r>
          </a:p>
          <a:p>
            <a:endParaRPr lang="en-US" sz="1800" dirty="0"/>
          </a:p>
          <a:p>
            <a:endParaRPr lang="en-US" sz="1800" dirty="0"/>
          </a:p>
          <a:p>
            <a:endParaRPr lang="en-US" sz="1800" dirty="0"/>
          </a:p>
          <a:p>
            <a:endParaRPr lang="en-US" sz="1800" dirty="0"/>
          </a:p>
        </p:txBody>
      </p:sp>
    </p:spTree>
    <p:extLst>
      <p:ext uri="{BB962C8B-B14F-4D97-AF65-F5344CB8AC3E}">
        <p14:creationId xmlns:p14="http://schemas.microsoft.com/office/powerpoint/2010/main" val="3441637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35FF3D-4968-BE44-9463-8E6B34B8DE2A}"/>
              </a:ext>
            </a:extLst>
          </p:cNvPr>
          <p:cNvSpPr>
            <a:spLocks noGrp="1"/>
          </p:cNvSpPr>
          <p:nvPr>
            <p:ph type="title"/>
          </p:nvPr>
        </p:nvSpPr>
        <p:spPr>
          <a:xfrm>
            <a:off x="5610909" y="138594"/>
            <a:ext cx="5916169" cy="1527048"/>
          </a:xfrm>
        </p:spPr>
        <p:txBody>
          <a:bodyPr anchor="b">
            <a:normAutofit/>
          </a:bodyPr>
          <a:lstStyle/>
          <a:p>
            <a:r>
              <a:rPr lang="en-GB" dirty="0"/>
              <a:t>What happens when an individual uses nicotine?</a:t>
            </a:r>
          </a:p>
        </p:txBody>
      </p:sp>
      <p:pic>
        <p:nvPicPr>
          <p:cNvPr id="5" name="Picture 4" descr="Computer Generated Lights">
            <a:extLst>
              <a:ext uri="{FF2B5EF4-FFF2-40B4-BE49-F238E27FC236}">
                <a16:creationId xmlns:a16="http://schemas.microsoft.com/office/drawing/2014/main" id="{38476B03-1D99-E6C0-1F91-915344C80530}"/>
              </a:ext>
            </a:extLst>
          </p:cNvPr>
          <p:cNvPicPr>
            <a:picLocks noChangeAspect="1"/>
          </p:cNvPicPr>
          <p:nvPr/>
        </p:nvPicPr>
        <p:blipFill>
          <a:blip r:embed="rId2"/>
          <a:srcRect l="18233" r="28783"/>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589F476A-08A6-09CB-EB81-D0C33B7BDE9B}"/>
              </a:ext>
            </a:extLst>
          </p:cNvPr>
          <p:cNvSpPr>
            <a:spLocks noGrp="1"/>
          </p:cNvSpPr>
          <p:nvPr>
            <p:ph idx="1"/>
          </p:nvPr>
        </p:nvSpPr>
        <p:spPr>
          <a:xfrm>
            <a:off x="5221357" y="1804236"/>
            <a:ext cx="6679095" cy="4915170"/>
          </a:xfrm>
        </p:spPr>
        <p:txBody>
          <a:bodyPr>
            <a:normAutofit/>
          </a:bodyPr>
          <a:lstStyle/>
          <a:p>
            <a:pPr>
              <a:lnSpc>
                <a:spcPct val="110000"/>
              </a:lnSpc>
            </a:pPr>
            <a:r>
              <a:rPr lang="en-GB" sz="1800" b="1" dirty="0"/>
              <a:t>1. Entry and rapid brain delivery - </a:t>
            </a:r>
            <a:r>
              <a:rPr lang="en-GB" sz="1800" dirty="0"/>
              <a:t>Nicotine is quickly absorbed (especially when inhaled) and reaches the brain within </a:t>
            </a:r>
            <a:r>
              <a:rPr lang="en-GB" sz="1800" b="1" dirty="0"/>
              <a:t>~10 seconds</a:t>
            </a:r>
            <a:r>
              <a:rPr lang="en-GB" sz="1800" dirty="0"/>
              <a:t>. Because it’s lipid-soluble, it crosses the </a:t>
            </a:r>
            <a:r>
              <a:rPr lang="en-GB" sz="1800" b="1" dirty="0"/>
              <a:t>blood–brain barrier</a:t>
            </a:r>
            <a:r>
              <a:rPr lang="en-GB" sz="1800" dirty="0"/>
              <a:t> easily.</a:t>
            </a:r>
          </a:p>
          <a:p>
            <a:pPr>
              <a:lnSpc>
                <a:spcPct val="110000"/>
              </a:lnSpc>
            </a:pPr>
            <a:r>
              <a:rPr lang="en-GB" sz="1800" b="1" dirty="0"/>
              <a:t>2. Binding to receptors - </a:t>
            </a:r>
            <a:r>
              <a:rPr lang="en-GB" sz="1800" dirty="0"/>
              <a:t>Nicotine acts on specific receptors called </a:t>
            </a:r>
            <a:r>
              <a:rPr lang="en-GB" sz="1800" b="1" dirty="0"/>
              <a:t>nicotinic acetylcholine receptors (</a:t>
            </a:r>
            <a:r>
              <a:rPr lang="en-GB" sz="1800" b="1" dirty="0" err="1"/>
              <a:t>nAChRs</a:t>
            </a:r>
            <a:r>
              <a:rPr lang="en-GB" sz="1800" b="1" dirty="0"/>
              <a:t>). </a:t>
            </a:r>
            <a:r>
              <a:rPr lang="en-GB" sz="1800" dirty="0"/>
              <a:t>These receptors normally respond to the neurotransmitter </a:t>
            </a:r>
            <a:r>
              <a:rPr lang="en-GB" sz="1800" b="1" dirty="0"/>
              <a:t>acetylcholine.</a:t>
            </a:r>
            <a:r>
              <a:rPr lang="en-GB" sz="1800" dirty="0"/>
              <a:t>  Nicotine “mimics” acetylcholine and activates these receptors in these key locations: </a:t>
            </a:r>
          </a:p>
          <a:p>
            <a:pPr lvl="1">
              <a:lnSpc>
                <a:spcPct val="110000"/>
              </a:lnSpc>
            </a:pPr>
            <a:r>
              <a:rPr lang="en-GB" dirty="0"/>
              <a:t>Ventral tegmental area (VTA) </a:t>
            </a:r>
          </a:p>
          <a:p>
            <a:pPr lvl="1">
              <a:lnSpc>
                <a:spcPct val="110000"/>
              </a:lnSpc>
            </a:pPr>
            <a:r>
              <a:rPr lang="en-GB" dirty="0"/>
              <a:t>Nucleus accumbens </a:t>
            </a:r>
          </a:p>
          <a:p>
            <a:pPr lvl="1">
              <a:lnSpc>
                <a:spcPct val="110000"/>
              </a:lnSpc>
            </a:pPr>
            <a:r>
              <a:rPr lang="en-GB" dirty="0"/>
              <a:t>Cortex </a:t>
            </a:r>
          </a:p>
          <a:p>
            <a:pPr>
              <a:lnSpc>
                <a:spcPct val="110000"/>
              </a:lnSpc>
            </a:pPr>
            <a:endParaRPr lang="en-GB" sz="1800" dirty="0"/>
          </a:p>
          <a:p>
            <a:pPr>
              <a:lnSpc>
                <a:spcPct val="110000"/>
              </a:lnSpc>
            </a:pPr>
            <a:endParaRPr lang="en-GB" sz="1500" dirty="0"/>
          </a:p>
        </p:txBody>
      </p:sp>
    </p:spTree>
    <p:extLst>
      <p:ext uri="{BB962C8B-B14F-4D97-AF65-F5344CB8AC3E}">
        <p14:creationId xmlns:p14="http://schemas.microsoft.com/office/powerpoint/2010/main" val="825388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D462D55-4E5E-230F-A321-3F65C353F5E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9B2CD7-74B4-05F7-3818-869F862BC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B14F0-27AC-3DE7-177C-2D586130F761}"/>
              </a:ext>
            </a:extLst>
          </p:cNvPr>
          <p:cNvSpPr>
            <a:spLocks noGrp="1"/>
          </p:cNvSpPr>
          <p:nvPr>
            <p:ph type="title"/>
          </p:nvPr>
        </p:nvSpPr>
        <p:spPr>
          <a:xfrm>
            <a:off x="5610909" y="138594"/>
            <a:ext cx="5916169" cy="1527048"/>
          </a:xfrm>
        </p:spPr>
        <p:txBody>
          <a:bodyPr anchor="b">
            <a:normAutofit/>
          </a:bodyPr>
          <a:lstStyle/>
          <a:p>
            <a:r>
              <a:rPr lang="en-GB" dirty="0"/>
              <a:t>What happens when an individual uses nicotine?</a:t>
            </a:r>
          </a:p>
        </p:txBody>
      </p:sp>
      <p:pic>
        <p:nvPicPr>
          <p:cNvPr id="5" name="Picture 4" descr="Computer Generated Lights">
            <a:extLst>
              <a:ext uri="{FF2B5EF4-FFF2-40B4-BE49-F238E27FC236}">
                <a16:creationId xmlns:a16="http://schemas.microsoft.com/office/drawing/2014/main" id="{B613EE29-AAA5-EEBA-AA76-10B2A175B360}"/>
              </a:ext>
            </a:extLst>
          </p:cNvPr>
          <p:cNvPicPr>
            <a:picLocks noChangeAspect="1"/>
          </p:cNvPicPr>
          <p:nvPr/>
        </p:nvPicPr>
        <p:blipFill>
          <a:blip r:embed="rId2"/>
          <a:srcRect l="18233" r="28783"/>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AFDE607B-8D9E-E993-3E95-7C22A126184D}"/>
              </a:ext>
            </a:extLst>
          </p:cNvPr>
          <p:cNvSpPr>
            <a:spLocks noGrp="1"/>
          </p:cNvSpPr>
          <p:nvPr>
            <p:ph idx="1"/>
          </p:nvPr>
        </p:nvSpPr>
        <p:spPr>
          <a:xfrm>
            <a:off x="5221357" y="1804236"/>
            <a:ext cx="6679095" cy="4915170"/>
          </a:xfrm>
        </p:spPr>
        <p:txBody>
          <a:bodyPr>
            <a:normAutofit/>
          </a:bodyPr>
          <a:lstStyle/>
          <a:p>
            <a:r>
              <a:rPr lang="en-GB" sz="1600" b="1" dirty="0"/>
              <a:t>3. Dopamine reward pathway activation - </a:t>
            </a:r>
            <a:r>
              <a:rPr lang="en-GB" sz="1600" dirty="0"/>
              <a:t>Nicotine stimulation leads to increased release of </a:t>
            </a:r>
            <a:r>
              <a:rPr lang="en-GB" sz="1600" b="1" dirty="0"/>
              <a:t>dopamine. </a:t>
            </a:r>
            <a:r>
              <a:rPr lang="en-GB" sz="1600" dirty="0"/>
              <a:t>This happens mainly in the </a:t>
            </a:r>
            <a:r>
              <a:rPr lang="en-GB" sz="1600" b="1" dirty="0"/>
              <a:t>mesolimbic pathway</a:t>
            </a:r>
            <a:r>
              <a:rPr lang="en-GB" sz="1600" dirty="0"/>
              <a:t>:</a:t>
            </a:r>
          </a:p>
          <a:p>
            <a:r>
              <a:rPr lang="en-GB" sz="1600" dirty="0"/>
              <a:t>VTA → Nucleus accumbens </a:t>
            </a:r>
          </a:p>
          <a:p>
            <a:r>
              <a:rPr lang="en-GB" sz="1600" dirty="0"/>
              <a:t>Result: Pleasure (reinforcement of behaviour).</a:t>
            </a:r>
          </a:p>
          <a:p>
            <a:endParaRPr lang="en-GB" sz="1600" dirty="0"/>
          </a:p>
          <a:p>
            <a:r>
              <a:rPr lang="en-GB" sz="1600" b="1" dirty="0"/>
              <a:t>4. Effects on other neurotransmitters - </a:t>
            </a:r>
            <a:r>
              <a:rPr lang="en-GB" sz="1600" dirty="0"/>
              <a:t>Nicotine doesn’t just affect dopamine—it alters multiple systems:</a:t>
            </a:r>
          </a:p>
          <a:p>
            <a:pPr lvl="1"/>
            <a:r>
              <a:rPr lang="en-GB" sz="1400" b="1" dirty="0"/>
              <a:t>norepinephrine</a:t>
            </a:r>
            <a:r>
              <a:rPr lang="en-GB" sz="1400" dirty="0"/>
              <a:t> → alertness, arousal </a:t>
            </a:r>
          </a:p>
          <a:p>
            <a:pPr lvl="1"/>
            <a:r>
              <a:rPr lang="en-GB" sz="1400" b="1" dirty="0"/>
              <a:t>serotonin</a:t>
            </a:r>
            <a:r>
              <a:rPr lang="en-GB" sz="1400" dirty="0"/>
              <a:t> → mood regulation </a:t>
            </a:r>
          </a:p>
          <a:p>
            <a:pPr lvl="1"/>
            <a:r>
              <a:rPr lang="en-GB" sz="1400" b="1" dirty="0"/>
              <a:t>glutamate</a:t>
            </a:r>
            <a:r>
              <a:rPr lang="en-GB" sz="1400" dirty="0"/>
              <a:t> → learning, memory (enhanced release) </a:t>
            </a:r>
          </a:p>
          <a:p>
            <a:pPr lvl="1"/>
            <a:r>
              <a:rPr lang="en-GB" sz="1400" b="1" dirty="0"/>
              <a:t>GABA</a:t>
            </a:r>
            <a:r>
              <a:rPr lang="en-GB" sz="1400" dirty="0"/>
              <a:t> → inhibitory control (initially increased, then reduced)</a:t>
            </a:r>
          </a:p>
          <a:p>
            <a:pPr>
              <a:lnSpc>
                <a:spcPct val="110000"/>
              </a:lnSpc>
            </a:pPr>
            <a:endParaRPr lang="en-GB" sz="1500" dirty="0"/>
          </a:p>
        </p:txBody>
      </p:sp>
    </p:spTree>
    <p:extLst>
      <p:ext uri="{BB962C8B-B14F-4D97-AF65-F5344CB8AC3E}">
        <p14:creationId xmlns:p14="http://schemas.microsoft.com/office/powerpoint/2010/main" val="771220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5BACF4-D08B-9D56-CF8C-FBBFA788F75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557189-5D95-835D-517E-B886CF779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04404C-5EC1-E884-C061-B8A4182614D4}"/>
              </a:ext>
            </a:extLst>
          </p:cNvPr>
          <p:cNvSpPr>
            <a:spLocks noGrp="1"/>
          </p:cNvSpPr>
          <p:nvPr>
            <p:ph type="title"/>
          </p:nvPr>
        </p:nvSpPr>
        <p:spPr>
          <a:xfrm>
            <a:off x="5610909" y="138594"/>
            <a:ext cx="5916169" cy="1233006"/>
          </a:xfrm>
        </p:spPr>
        <p:txBody>
          <a:bodyPr anchor="b">
            <a:normAutofit/>
          </a:bodyPr>
          <a:lstStyle/>
          <a:p>
            <a:r>
              <a:rPr lang="en-GB" dirty="0"/>
              <a:t>What happens when an individual uses nicotine?</a:t>
            </a:r>
          </a:p>
        </p:txBody>
      </p:sp>
      <p:pic>
        <p:nvPicPr>
          <p:cNvPr id="5" name="Picture 4" descr="Computer Generated Lights">
            <a:extLst>
              <a:ext uri="{FF2B5EF4-FFF2-40B4-BE49-F238E27FC236}">
                <a16:creationId xmlns:a16="http://schemas.microsoft.com/office/drawing/2014/main" id="{D353206D-6C9F-0E43-1049-ED7B2BC9B4E3}"/>
              </a:ext>
            </a:extLst>
          </p:cNvPr>
          <p:cNvPicPr>
            <a:picLocks noChangeAspect="1"/>
          </p:cNvPicPr>
          <p:nvPr/>
        </p:nvPicPr>
        <p:blipFill>
          <a:blip r:embed="rId2"/>
          <a:srcRect l="18233" r="28783"/>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90480C5D-FF34-7153-2836-28DD23C44B7D}"/>
              </a:ext>
            </a:extLst>
          </p:cNvPr>
          <p:cNvSpPr>
            <a:spLocks noGrp="1"/>
          </p:cNvSpPr>
          <p:nvPr>
            <p:ph idx="1"/>
          </p:nvPr>
        </p:nvSpPr>
        <p:spPr>
          <a:xfrm>
            <a:off x="5221357" y="1371600"/>
            <a:ext cx="6679095" cy="5347806"/>
          </a:xfrm>
        </p:spPr>
        <p:txBody>
          <a:bodyPr>
            <a:normAutofit lnSpcReduction="10000"/>
          </a:bodyPr>
          <a:lstStyle/>
          <a:p>
            <a:r>
              <a:rPr lang="en-GB" sz="1600" b="1" dirty="0"/>
              <a:t>5. Receptor desensitization &amp; upregulation - </a:t>
            </a:r>
            <a:r>
              <a:rPr lang="en-GB" sz="1600" dirty="0"/>
              <a:t>With repeated exposure: </a:t>
            </a:r>
            <a:r>
              <a:rPr lang="en-GB" sz="1600" dirty="0" err="1"/>
              <a:t>nAChRs</a:t>
            </a:r>
            <a:r>
              <a:rPr lang="en-GB" sz="1600" dirty="0"/>
              <a:t> become </a:t>
            </a:r>
            <a:r>
              <a:rPr lang="en-GB" sz="1600" b="1" dirty="0"/>
              <a:t>desensitised</a:t>
            </a:r>
            <a:r>
              <a:rPr lang="en-GB" sz="1600" dirty="0"/>
              <a:t> and the brain compensates by making </a:t>
            </a:r>
            <a:r>
              <a:rPr lang="en-GB" sz="1600" b="1" dirty="0"/>
              <a:t>more receptors</a:t>
            </a:r>
            <a:r>
              <a:rPr lang="en-GB" sz="1600" dirty="0"/>
              <a:t> (upregulation). </a:t>
            </a:r>
          </a:p>
          <a:p>
            <a:r>
              <a:rPr lang="en-GB" sz="1600" dirty="0"/>
              <a:t>This leads to:</a:t>
            </a:r>
          </a:p>
          <a:p>
            <a:pPr lvl="1"/>
            <a:r>
              <a:rPr lang="en-GB" sz="1400" dirty="0"/>
              <a:t>Tolerance (need more nicotine) </a:t>
            </a:r>
          </a:p>
          <a:p>
            <a:pPr lvl="1"/>
            <a:r>
              <a:rPr lang="en-GB" sz="1400" dirty="0"/>
              <a:t>Dependence (brain requires nicotine to function normally) </a:t>
            </a:r>
            <a:br>
              <a:rPr lang="en-GB" sz="1600" dirty="0"/>
            </a:br>
            <a:endParaRPr lang="en-GB" sz="1600" dirty="0"/>
          </a:p>
          <a:p>
            <a:r>
              <a:rPr lang="en-GB" sz="1600" b="1" dirty="0"/>
              <a:t>6. Withdrawal physiology - </a:t>
            </a:r>
            <a:r>
              <a:rPr lang="en-GB" sz="1600" dirty="0"/>
              <a:t>When nicotine is absent:</a:t>
            </a:r>
          </a:p>
          <a:p>
            <a:pPr lvl="1"/>
            <a:r>
              <a:rPr lang="en-GB" sz="1400" dirty="0"/>
              <a:t>Dopamine levels drop </a:t>
            </a:r>
          </a:p>
          <a:p>
            <a:pPr lvl="1"/>
            <a:r>
              <a:rPr lang="en-GB" sz="1400" dirty="0"/>
              <a:t>Receptors remain altered </a:t>
            </a:r>
          </a:p>
          <a:p>
            <a:pPr lvl="1"/>
            <a:r>
              <a:rPr lang="en-GB" sz="1400" dirty="0"/>
              <a:t>Stress systems become overactive </a:t>
            </a:r>
          </a:p>
          <a:p>
            <a:r>
              <a:rPr lang="en-GB" sz="1600" b="1" dirty="0"/>
              <a:t>Symptoms:</a:t>
            </a:r>
          </a:p>
          <a:p>
            <a:pPr lvl="1"/>
            <a:r>
              <a:rPr lang="en-GB" sz="1400" dirty="0"/>
              <a:t>Irritability </a:t>
            </a:r>
          </a:p>
          <a:p>
            <a:pPr lvl="1"/>
            <a:r>
              <a:rPr lang="en-GB" sz="1400" dirty="0"/>
              <a:t>Anxiety </a:t>
            </a:r>
          </a:p>
          <a:p>
            <a:pPr lvl="1"/>
            <a:r>
              <a:rPr lang="en-GB" sz="1400" dirty="0"/>
              <a:t>Difficulty concentrating </a:t>
            </a:r>
          </a:p>
          <a:p>
            <a:pPr lvl="1"/>
            <a:r>
              <a:rPr lang="en-GB" sz="1400" dirty="0"/>
              <a:t>Cravings</a:t>
            </a:r>
          </a:p>
          <a:p>
            <a:pPr>
              <a:lnSpc>
                <a:spcPct val="110000"/>
              </a:lnSpc>
            </a:pPr>
            <a:endParaRPr lang="en-GB" sz="1500" dirty="0"/>
          </a:p>
        </p:txBody>
      </p:sp>
    </p:spTree>
    <p:extLst>
      <p:ext uri="{BB962C8B-B14F-4D97-AF65-F5344CB8AC3E}">
        <p14:creationId xmlns:p14="http://schemas.microsoft.com/office/powerpoint/2010/main" val="16972618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3E3658-1B3B-963B-6609-1E4EC3DC096F}"/>
              </a:ext>
            </a:extLst>
          </p:cNvPr>
          <p:cNvSpPr>
            <a:spLocks noGrp="1"/>
          </p:cNvSpPr>
          <p:nvPr>
            <p:ph idx="1"/>
          </p:nvPr>
        </p:nvSpPr>
        <p:spPr>
          <a:xfrm>
            <a:off x="561847" y="669052"/>
            <a:ext cx="10653579" cy="4593828"/>
          </a:xfrm>
        </p:spPr>
        <p:txBody>
          <a:bodyPr/>
          <a:lstStyle/>
          <a:p>
            <a:r>
              <a:rPr lang="en-GB" dirty="0"/>
              <a:t>Nicotine – brain by brain region in more detail:</a:t>
            </a:r>
          </a:p>
        </p:txBody>
      </p:sp>
      <p:graphicFrame>
        <p:nvGraphicFramePr>
          <p:cNvPr id="8" name="TextBox 5">
            <a:extLst>
              <a:ext uri="{FF2B5EF4-FFF2-40B4-BE49-F238E27FC236}">
                <a16:creationId xmlns:a16="http://schemas.microsoft.com/office/drawing/2014/main" id="{AE5883DA-1EC1-3AB0-BDCA-DFDC398B6089}"/>
              </a:ext>
            </a:extLst>
          </p:cNvPr>
          <p:cNvGraphicFramePr/>
          <p:nvPr>
            <p:extLst>
              <p:ext uri="{D42A27DB-BD31-4B8C-83A1-F6EECF244321}">
                <p14:modId xmlns:p14="http://schemas.microsoft.com/office/powerpoint/2010/main" val="3392934645"/>
              </p:ext>
            </p:extLst>
          </p:nvPr>
        </p:nvGraphicFramePr>
        <p:xfrm>
          <a:off x="172278" y="1152940"/>
          <a:ext cx="11714922" cy="5705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0579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A766B-2952-F391-DF38-02A3F077B7E8}"/>
              </a:ext>
            </a:extLst>
          </p:cNvPr>
          <p:cNvSpPr>
            <a:spLocks noGrp="1"/>
          </p:cNvSpPr>
          <p:nvPr>
            <p:ph type="title"/>
          </p:nvPr>
        </p:nvSpPr>
        <p:spPr>
          <a:xfrm>
            <a:off x="612649" y="548639"/>
            <a:ext cx="3494314" cy="5786638"/>
          </a:xfrm>
        </p:spPr>
        <p:txBody>
          <a:bodyPr anchor="t">
            <a:normAutofit/>
          </a:bodyPr>
          <a:lstStyle/>
          <a:p>
            <a:r>
              <a:rPr lang="en-GB" dirty="0"/>
              <a:t>To summarise:</a:t>
            </a:r>
          </a:p>
        </p:txBody>
      </p:sp>
      <p:graphicFrame>
        <p:nvGraphicFramePr>
          <p:cNvPr id="5" name="Content Placeholder 2">
            <a:extLst>
              <a:ext uri="{FF2B5EF4-FFF2-40B4-BE49-F238E27FC236}">
                <a16:creationId xmlns:a16="http://schemas.microsoft.com/office/drawing/2014/main" id="{3DBF40DF-27AC-E445-C3CB-0C2A4A511BE9}"/>
              </a:ext>
            </a:extLst>
          </p:cNvPr>
          <p:cNvGraphicFramePr>
            <a:graphicFrameLocks noGrp="1"/>
          </p:cNvGraphicFramePr>
          <p:nvPr>
            <p:ph idx="1"/>
            <p:extLst>
              <p:ext uri="{D42A27DB-BD31-4B8C-83A1-F6EECF244321}">
                <p14:modId xmlns:p14="http://schemas.microsoft.com/office/powerpoint/2010/main" val="2535823692"/>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2041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FBC2EE12-DFB9-DA6C-560C-64CC8BEAB100}"/>
              </a:ext>
            </a:extLst>
          </p:cNvPr>
          <p:cNvSpPr>
            <a:spLocks noGrp="1"/>
          </p:cNvSpPr>
          <p:nvPr>
            <p:ph type="title"/>
          </p:nvPr>
        </p:nvSpPr>
        <p:spPr>
          <a:xfrm>
            <a:off x="612648" y="548640"/>
            <a:ext cx="10945037" cy="1133856"/>
          </a:xfrm>
        </p:spPr>
        <p:txBody>
          <a:bodyPr anchor="t">
            <a:normAutofit/>
          </a:bodyPr>
          <a:lstStyle/>
          <a:p>
            <a:r>
              <a:rPr lang="en-GB" dirty="0"/>
              <a:t>Comparison to other substances:</a:t>
            </a:r>
          </a:p>
        </p:txBody>
      </p:sp>
      <p:graphicFrame>
        <p:nvGraphicFramePr>
          <p:cNvPr id="9" name="Content Placeholder 8">
            <a:extLst>
              <a:ext uri="{FF2B5EF4-FFF2-40B4-BE49-F238E27FC236}">
                <a16:creationId xmlns:a16="http://schemas.microsoft.com/office/drawing/2014/main" id="{7A3F6089-9234-39C2-C73A-D99EF10B9C6E}"/>
              </a:ext>
            </a:extLst>
          </p:cNvPr>
          <p:cNvGraphicFramePr>
            <a:graphicFrameLocks noGrp="1"/>
          </p:cNvGraphicFramePr>
          <p:nvPr>
            <p:ph idx="1"/>
            <p:extLst>
              <p:ext uri="{D42A27DB-BD31-4B8C-83A1-F6EECF244321}">
                <p14:modId xmlns:p14="http://schemas.microsoft.com/office/powerpoint/2010/main" val="1786715394"/>
              </p:ext>
            </p:extLst>
          </p:nvPr>
        </p:nvGraphicFramePr>
        <p:xfrm>
          <a:off x="763778" y="1881051"/>
          <a:ext cx="10642778" cy="4765402"/>
        </p:xfrm>
        <a:graphic>
          <a:graphicData uri="http://schemas.openxmlformats.org/drawingml/2006/table">
            <a:tbl>
              <a:tblPr/>
              <a:tblGrid>
                <a:gridCol w="1637351">
                  <a:extLst>
                    <a:ext uri="{9D8B030D-6E8A-4147-A177-3AD203B41FA5}">
                      <a16:colId xmlns:a16="http://schemas.microsoft.com/office/drawing/2014/main" val="2590871318"/>
                    </a:ext>
                  </a:extLst>
                </a:gridCol>
                <a:gridCol w="3025852">
                  <a:extLst>
                    <a:ext uri="{9D8B030D-6E8A-4147-A177-3AD203B41FA5}">
                      <a16:colId xmlns:a16="http://schemas.microsoft.com/office/drawing/2014/main" val="3396640038"/>
                    </a:ext>
                  </a:extLst>
                </a:gridCol>
                <a:gridCol w="2809463">
                  <a:extLst>
                    <a:ext uri="{9D8B030D-6E8A-4147-A177-3AD203B41FA5}">
                      <a16:colId xmlns:a16="http://schemas.microsoft.com/office/drawing/2014/main" val="2706356826"/>
                    </a:ext>
                  </a:extLst>
                </a:gridCol>
                <a:gridCol w="3170112">
                  <a:extLst>
                    <a:ext uri="{9D8B030D-6E8A-4147-A177-3AD203B41FA5}">
                      <a16:colId xmlns:a16="http://schemas.microsoft.com/office/drawing/2014/main" val="2549478440"/>
                    </a:ext>
                  </a:extLst>
                </a:gridCol>
              </a:tblGrid>
              <a:tr h="571270">
                <a:tc>
                  <a:txBody>
                    <a:bodyPr/>
                    <a:lstStyle/>
                    <a:p>
                      <a:pPr>
                        <a:buNone/>
                      </a:pPr>
                      <a:r>
                        <a:rPr lang="en-GB" sz="2600" b="1"/>
                        <a:t>Drug</a:t>
                      </a:r>
                    </a:p>
                  </a:txBody>
                  <a:tcPr marL="129834" marR="129834" marT="64917" marB="64917" anchor="ctr">
                    <a:lnL>
                      <a:noFill/>
                    </a:lnL>
                    <a:lnR>
                      <a:noFill/>
                    </a:lnR>
                    <a:lnT>
                      <a:noFill/>
                    </a:lnT>
                    <a:lnB>
                      <a:noFill/>
                    </a:lnB>
                    <a:noFill/>
                  </a:tcPr>
                </a:tc>
                <a:tc>
                  <a:txBody>
                    <a:bodyPr/>
                    <a:lstStyle/>
                    <a:p>
                      <a:pPr>
                        <a:buNone/>
                      </a:pPr>
                      <a:r>
                        <a:rPr lang="en-GB" sz="2600" b="1"/>
                        <a:t>Mechanism</a:t>
                      </a:r>
                    </a:p>
                  </a:txBody>
                  <a:tcPr marL="129834" marR="129834" marT="64917" marB="64917" anchor="ctr">
                    <a:lnL>
                      <a:noFill/>
                    </a:lnL>
                    <a:lnR>
                      <a:noFill/>
                    </a:lnR>
                    <a:lnT>
                      <a:noFill/>
                    </a:lnT>
                    <a:lnB>
                      <a:noFill/>
                    </a:lnB>
                    <a:noFill/>
                  </a:tcPr>
                </a:tc>
                <a:tc>
                  <a:txBody>
                    <a:bodyPr/>
                    <a:lstStyle/>
                    <a:p>
                      <a:pPr>
                        <a:buNone/>
                      </a:pPr>
                      <a:r>
                        <a:rPr lang="en-GB" sz="2600" b="1"/>
                        <a:t>Dopamine effect</a:t>
                      </a:r>
                    </a:p>
                  </a:txBody>
                  <a:tcPr marL="129834" marR="129834" marT="64917" marB="64917" anchor="ctr">
                    <a:lnL>
                      <a:noFill/>
                    </a:lnL>
                    <a:lnR>
                      <a:noFill/>
                    </a:lnR>
                    <a:lnT>
                      <a:noFill/>
                    </a:lnT>
                    <a:lnB>
                      <a:noFill/>
                    </a:lnB>
                    <a:noFill/>
                  </a:tcPr>
                </a:tc>
                <a:tc>
                  <a:txBody>
                    <a:bodyPr/>
                    <a:lstStyle/>
                    <a:p>
                      <a:pPr>
                        <a:buNone/>
                      </a:pPr>
                      <a:r>
                        <a:rPr lang="en-GB" sz="2600" b="1" dirty="0"/>
                        <a:t>Addiction pattern</a:t>
                      </a:r>
                    </a:p>
                  </a:txBody>
                  <a:tcPr marL="129834" marR="129834" marT="64917" marB="64917" anchor="ctr">
                    <a:lnL>
                      <a:noFill/>
                    </a:lnL>
                    <a:lnR>
                      <a:noFill/>
                    </a:lnR>
                    <a:lnT>
                      <a:noFill/>
                    </a:lnT>
                    <a:lnB>
                      <a:noFill/>
                    </a:lnB>
                    <a:noFill/>
                  </a:tcPr>
                </a:tc>
                <a:extLst>
                  <a:ext uri="{0D108BD9-81ED-4DB2-BD59-A6C34878D82A}">
                    <a16:rowId xmlns:a16="http://schemas.microsoft.com/office/drawing/2014/main" val="2544045663"/>
                  </a:ext>
                </a:extLst>
              </a:tr>
              <a:tr h="960772">
                <a:tc>
                  <a:txBody>
                    <a:bodyPr/>
                    <a:lstStyle/>
                    <a:p>
                      <a:pPr>
                        <a:buNone/>
                      </a:pPr>
                      <a:r>
                        <a:rPr lang="en-GB" sz="2600">
                          <a:solidFill>
                            <a:schemeClr val="accent1">
                              <a:lumMod val="75000"/>
                            </a:schemeClr>
                          </a:solidFill>
                        </a:rPr>
                        <a:t>Nicotine</a:t>
                      </a:r>
                    </a:p>
                  </a:txBody>
                  <a:tcPr marL="129834" marR="129834" marT="64917" marB="64917" anchor="ctr">
                    <a:lnL>
                      <a:noFill/>
                    </a:lnL>
                    <a:lnR>
                      <a:noFill/>
                    </a:lnR>
                    <a:lnT>
                      <a:noFill/>
                    </a:lnT>
                    <a:lnB>
                      <a:noFill/>
                    </a:lnB>
                    <a:noFill/>
                  </a:tcPr>
                </a:tc>
                <a:tc>
                  <a:txBody>
                    <a:bodyPr/>
                    <a:lstStyle/>
                    <a:p>
                      <a:pPr>
                        <a:buNone/>
                      </a:pPr>
                      <a:r>
                        <a:rPr lang="en-GB" sz="2600">
                          <a:solidFill>
                            <a:schemeClr val="accent1">
                              <a:lumMod val="75000"/>
                            </a:schemeClr>
                          </a:solidFill>
                        </a:rPr>
                        <a:t>Stimulates receptors</a:t>
                      </a:r>
                    </a:p>
                  </a:txBody>
                  <a:tcPr marL="129834" marR="129834" marT="64917" marB="64917" anchor="ctr">
                    <a:lnL>
                      <a:noFill/>
                    </a:lnL>
                    <a:lnR>
                      <a:noFill/>
                    </a:lnR>
                    <a:lnT>
                      <a:noFill/>
                    </a:lnT>
                    <a:lnB>
                      <a:noFill/>
                    </a:lnB>
                    <a:noFill/>
                  </a:tcPr>
                </a:tc>
                <a:tc>
                  <a:txBody>
                    <a:bodyPr/>
                    <a:lstStyle/>
                    <a:p>
                      <a:pPr>
                        <a:buNone/>
                      </a:pPr>
                      <a:r>
                        <a:rPr lang="en-GB" sz="2600">
                          <a:solidFill>
                            <a:schemeClr val="accent1">
                              <a:lumMod val="75000"/>
                            </a:schemeClr>
                          </a:solidFill>
                        </a:rPr>
                        <a:t>Moderate</a:t>
                      </a:r>
                    </a:p>
                  </a:txBody>
                  <a:tcPr marL="129834" marR="129834" marT="64917" marB="64917" anchor="ctr">
                    <a:lnL>
                      <a:noFill/>
                    </a:lnL>
                    <a:lnR>
                      <a:noFill/>
                    </a:lnR>
                    <a:lnT>
                      <a:noFill/>
                    </a:lnT>
                    <a:lnB>
                      <a:noFill/>
                    </a:lnB>
                    <a:noFill/>
                  </a:tcPr>
                </a:tc>
                <a:tc>
                  <a:txBody>
                    <a:bodyPr/>
                    <a:lstStyle/>
                    <a:p>
                      <a:pPr>
                        <a:buNone/>
                      </a:pPr>
                      <a:r>
                        <a:rPr lang="en-GB" sz="2600" dirty="0">
                          <a:solidFill>
                            <a:schemeClr val="accent1">
                              <a:lumMod val="75000"/>
                            </a:schemeClr>
                          </a:solidFill>
                        </a:rPr>
                        <a:t>Frequent, steady</a:t>
                      </a:r>
                    </a:p>
                  </a:txBody>
                  <a:tcPr marL="129834" marR="129834" marT="64917" marB="64917" anchor="ctr">
                    <a:lnL>
                      <a:noFill/>
                    </a:lnL>
                    <a:lnR>
                      <a:noFill/>
                    </a:lnR>
                    <a:lnT>
                      <a:noFill/>
                    </a:lnT>
                    <a:lnB>
                      <a:noFill/>
                    </a:lnB>
                    <a:noFill/>
                  </a:tcPr>
                </a:tc>
                <a:extLst>
                  <a:ext uri="{0D108BD9-81ED-4DB2-BD59-A6C34878D82A}">
                    <a16:rowId xmlns:a16="http://schemas.microsoft.com/office/drawing/2014/main" val="2751795771"/>
                  </a:ext>
                </a:extLst>
              </a:tr>
              <a:tr h="960772">
                <a:tc>
                  <a:txBody>
                    <a:bodyPr/>
                    <a:lstStyle/>
                    <a:p>
                      <a:pPr>
                        <a:buNone/>
                      </a:pPr>
                      <a:r>
                        <a:rPr lang="en-GB" sz="2600">
                          <a:solidFill>
                            <a:schemeClr val="accent5">
                              <a:lumMod val="50000"/>
                            </a:schemeClr>
                          </a:solidFill>
                        </a:rPr>
                        <a:t>Cocaine</a:t>
                      </a:r>
                    </a:p>
                  </a:txBody>
                  <a:tcPr marL="129834" marR="129834" marT="64917" marB="64917" anchor="ctr">
                    <a:lnL>
                      <a:noFill/>
                    </a:lnL>
                    <a:lnR>
                      <a:noFill/>
                    </a:lnR>
                    <a:lnT>
                      <a:noFill/>
                    </a:lnT>
                    <a:lnB>
                      <a:noFill/>
                    </a:lnB>
                    <a:noFill/>
                  </a:tcPr>
                </a:tc>
                <a:tc>
                  <a:txBody>
                    <a:bodyPr/>
                    <a:lstStyle/>
                    <a:p>
                      <a:pPr>
                        <a:buNone/>
                      </a:pPr>
                      <a:r>
                        <a:rPr lang="en-GB" sz="2600">
                          <a:solidFill>
                            <a:schemeClr val="accent5">
                              <a:lumMod val="50000"/>
                            </a:schemeClr>
                          </a:solidFill>
                        </a:rPr>
                        <a:t>Blocks dopamine reuptake</a:t>
                      </a:r>
                    </a:p>
                  </a:txBody>
                  <a:tcPr marL="129834" marR="129834" marT="64917" marB="64917" anchor="ctr">
                    <a:lnL>
                      <a:noFill/>
                    </a:lnL>
                    <a:lnR>
                      <a:noFill/>
                    </a:lnR>
                    <a:lnT>
                      <a:noFill/>
                    </a:lnT>
                    <a:lnB>
                      <a:noFill/>
                    </a:lnB>
                    <a:noFill/>
                  </a:tcPr>
                </a:tc>
                <a:tc>
                  <a:txBody>
                    <a:bodyPr/>
                    <a:lstStyle/>
                    <a:p>
                      <a:pPr>
                        <a:buNone/>
                      </a:pPr>
                      <a:r>
                        <a:rPr lang="en-GB" sz="2600">
                          <a:solidFill>
                            <a:schemeClr val="accent5">
                              <a:lumMod val="50000"/>
                            </a:schemeClr>
                          </a:solidFill>
                        </a:rPr>
                        <a:t>Very high</a:t>
                      </a:r>
                    </a:p>
                  </a:txBody>
                  <a:tcPr marL="129834" marR="129834" marT="64917" marB="64917" anchor="ctr">
                    <a:lnL>
                      <a:noFill/>
                    </a:lnL>
                    <a:lnR>
                      <a:noFill/>
                    </a:lnR>
                    <a:lnT>
                      <a:noFill/>
                    </a:lnT>
                    <a:lnB>
                      <a:noFill/>
                    </a:lnB>
                    <a:noFill/>
                  </a:tcPr>
                </a:tc>
                <a:tc>
                  <a:txBody>
                    <a:bodyPr/>
                    <a:lstStyle/>
                    <a:p>
                      <a:pPr>
                        <a:buNone/>
                      </a:pPr>
                      <a:r>
                        <a:rPr lang="en-GB" sz="2600" dirty="0">
                          <a:solidFill>
                            <a:schemeClr val="accent5">
                              <a:lumMod val="50000"/>
                            </a:schemeClr>
                          </a:solidFill>
                        </a:rPr>
                        <a:t>Binge/crash</a:t>
                      </a:r>
                    </a:p>
                  </a:txBody>
                  <a:tcPr marL="129834" marR="129834" marT="64917" marB="64917" anchor="ctr">
                    <a:lnL>
                      <a:noFill/>
                    </a:lnL>
                    <a:lnR>
                      <a:noFill/>
                    </a:lnR>
                    <a:lnT>
                      <a:noFill/>
                    </a:lnT>
                    <a:lnB>
                      <a:noFill/>
                    </a:lnB>
                    <a:noFill/>
                  </a:tcPr>
                </a:tc>
                <a:extLst>
                  <a:ext uri="{0D108BD9-81ED-4DB2-BD59-A6C34878D82A}">
                    <a16:rowId xmlns:a16="http://schemas.microsoft.com/office/drawing/2014/main" val="349524307"/>
                  </a:ext>
                </a:extLst>
              </a:tr>
              <a:tr h="960772">
                <a:tc>
                  <a:txBody>
                    <a:bodyPr/>
                    <a:lstStyle/>
                    <a:p>
                      <a:pPr>
                        <a:buNone/>
                      </a:pPr>
                      <a:r>
                        <a:rPr lang="en-GB" sz="2600">
                          <a:solidFill>
                            <a:srgbClr val="002060"/>
                          </a:solidFill>
                        </a:rPr>
                        <a:t>Alcohol</a:t>
                      </a:r>
                    </a:p>
                  </a:txBody>
                  <a:tcPr marL="129834" marR="129834" marT="64917" marB="64917" anchor="ctr">
                    <a:lnL>
                      <a:noFill/>
                    </a:lnL>
                    <a:lnR>
                      <a:noFill/>
                    </a:lnR>
                    <a:lnT>
                      <a:noFill/>
                    </a:lnT>
                    <a:lnB>
                      <a:noFill/>
                    </a:lnB>
                    <a:noFill/>
                  </a:tcPr>
                </a:tc>
                <a:tc>
                  <a:txBody>
                    <a:bodyPr/>
                    <a:lstStyle/>
                    <a:p>
                      <a:pPr>
                        <a:buNone/>
                      </a:pPr>
                      <a:r>
                        <a:rPr lang="en-GB" sz="2600">
                          <a:solidFill>
                            <a:srgbClr val="002060"/>
                          </a:solidFill>
                        </a:rPr>
                        <a:t>Alters GABA &amp; glutamate</a:t>
                      </a:r>
                    </a:p>
                  </a:txBody>
                  <a:tcPr marL="129834" marR="129834" marT="64917" marB="64917" anchor="ctr">
                    <a:lnL>
                      <a:noFill/>
                    </a:lnL>
                    <a:lnR>
                      <a:noFill/>
                    </a:lnR>
                    <a:lnT>
                      <a:noFill/>
                    </a:lnT>
                    <a:lnB>
                      <a:noFill/>
                    </a:lnB>
                    <a:noFill/>
                  </a:tcPr>
                </a:tc>
                <a:tc>
                  <a:txBody>
                    <a:bodyPr/>
                    <a:lstStyle/>
                    <a:p>
                      <a:pPr>
                        <a:buNone/>
                      </a:pPr>
                      <a:r>
                        <a:rPr lang="en-GB" sz="2600" dirty="0">
                          <a:solidFill>
                            <a:srgbClr val="002060"/>
                          </a:solidFill>
                        </a:rPr>
                        <a:t>Moderate</a:t>
                      </a:r>
                    </a:p>
                  </a:txBody>
                  <a:tcPr marL="129834" marR="129834" marT="64917" marB="64917" anchor="ctr">
                    <a:lnL>
                      <a:noFill/>
                    </a:lnL>
                    <a:lnR>
                      <a:noFill/>
                    </a:lnR>
                    <a:lnT>
                      <a:noFill/>
                    </a:lnT>
                    <a:lnB>
                      <a:noFill/>
                    </a:lnB>
                    <a:noFill/>
                  </a:tcPr>
                </a:tc>
                <a:tc>
                  <a:txBody>
                    <a:bodyPr/>
                    <a:lstStyle/>
                    <a:p>
                      <a:pPr>
                        <a:buNone/>
                      </a:pPr>
                      <a:r>
                        <a:rPr lang="en-GB" sz="2600" dirty="0">
                          <a:solidFill>
                            <a:srgbClr val="002060"/>
                          </a:solidFill>
                        </a:rPr>
                        <a:t>Slower dependence</a:t>
                      </a:r>
                    </a:p>
                  </a:txBody>
                  <a:tcPr marL="129834" marR="129834" marT="64917" marB="64917" anchor="ctr">
                    <a:lnL>
                      <a:noFill/>
                    </a:lnL>
                    <a:lnR>
                      <a:noFill/>
                    </a:lnR>
                    <a:lnT>
                      <a:noFill/>
                    </a:lnT>
                    <a:lnB>
                      <a:noFill/>
                    </a:lnB>
                    <a:noFill/>
                  </a:tcPr>
                </a:tc>
                <a:extLst>
                  <a:ext uri="{0D108BD9-81ED-4DB2-BD59-A6C34878D82A}">
                    <a16:rowId xmlns:a16="http://schemas.microsoft.com/office/drawing/2014/main" val="1447282464"/>
                  </a:ext>
                </a:extLst>
              </a:tr>
              <a:tr h="960772">
                <a:tc>
                  <a:txBody>
                    <a:bodyPr/>
                    <a:lstStyle/>
                    <a:p>
                      <a:pPr>
                        <a:buNone/>
                      </a:pPr>
                      <a:r>
                        <a:rPr lang="en-GB" sz="2600">
                          <a:solidFill>
                            <a:schemeClr val="accent4">
                              <a:lumMod val="50000"/>
                            </a:schemeClr>
                          </a:solidFill>
                        </a:rPr>
                        <a:t>Opioids</a:t>
                      </a:r>
                    </a:p>
                  </a:txBody>
                  <a:tcPr marL="129834" marR="129834" marT="64917" marB="64917" anchor="ctr">
                    <a:lnL>
                      <a:noFill/>
                    </a:lnL>
                    <a:lnR>
                      <a:noFill/>
                    </a:lnR>
                    <a:lnT>
                      <a:noFill/>
                    </a:lnT>
                    <a:lnB>
                      <a:noFill/>
                    </a:lnB>
                    <a:noFill/>
                  </a:tcPr>
                </a:tc>
                <a:tc>
                  <a:txBody>
                    <a:bodyPr/>
                    <a:lstStyle/>
                    <a:p>
                      <a:pPr>
                        <a:buNone/>
                      </a:pPr>
                      <a:r>
                        <a:rPr lang="en-GB" sz="2600">
                          <a:solidFill>
                            <a:schemeClr val="accent4">
                              <a:lumMod val="50000"/>
                            </a:schemeClr>
                          </a:solidFill>
                        </a:rPr>
                        <a:t>Remove inhibition on dopamine</a:t>
                      </a:r>
                    </a:p>
                  </a:txBody>
                  <a:tcPr marL="129834" marR="129834" marT="64917" marB="64917" anchor="ctr">
                    <a:lnL>
                      <a:noFill/>
                    </a:lnL>
                    <a:lnR>
                      <a:noFill/>
                    </a:lnR>
                    <a:lnT>
                      <a:noFill/>
                    </a:lnT>
                    <a:lnB>
                      <a:noFill/>
                    </a:lnB>
                    <a:noFill/>
                  </a:tcPr>
                </a:tc>
                <a:tc>
                  <a:txBody>
                    <a:bodyPr/>
                    <a:lstStyle/>
                    <a:p>
                      <a:pPr>
                        <a:buNone/>
                      </a:pPr>
                      <a:r>
                        <a:rPr lang="en-GB" sz="2600">
                          <a:solidFill>
                            <a:schemeClr val="accent4">
                              <a:lumMod val="50000"/>
                            </a:schemeClr>
                          </a:solidFill>
                        </a:rPr>
                        <a:t>Very high</a:t>
                      </a:r>
                    </a:p>
                  </a:txBody>
                  <a:tcPr marL="129834" marR="129834" marT="64917" marB="64917" anchor="ctr">
                    <a:lnL>
                      <a:noFill/>
                    </a:lnL>
                    <a:lnR>
                      <a:noFill/>
                    </a:lnR>
                    <a:lnT>
                      <a:noFill/>
                    </a:lnT>
                    <a:lnB>
                      <a:noFill/>
                    </a:lnB>
                    <a:noFill/>
                  </a:tcPr>
                </a:tc>
                <a:tc>
                  <a:txBody>
                    <a:bodyPr/>
                    <a:lstStyle/>
                    <a:p>
                      <a:pPr>
                        <a:buNone/>
                      </a:pPr>
                      <a:r>
                        <a:rPr lang="en-GB" sz="2600" dirty="0">
                          <a:solidFill>
                            <a:schemeClr val="accent4">
                              <a:lumMod val="50000"/>
                            </a:schemeClr>
                          </a:solidFill>
                        </a:rPr>
                        <a:t>Rapid dependence</a:t>
                      </a:r>
                    </a:p>
                  </a:txBody>
                  <a:tcPr marL="129834" marR="129834" marT="64917" marB="64917" anchor="ctr">
                    <a:lnL>
                      <a:noFill/>
                    </a:lnL>
                    <a:lnR>
                      <a:noFill/>
                    </a:lnR>
                    <a:lnT>
                      <a:noFill/>
                    </a:lnT>
                    <a:lnB>
                      <a:noFill/>
                    </a:lnB>
                    <a:noFill/>
                  </a:tcPr>
                </a:tc>
                <a:extLst>
                  <a:ext uri="{0D108BD9-81ED-4DB2-BD59-A6C34878D82A}">
                    <a16:rowId xmlns:a16="http://schemas.microsoft.com/office/drawing/2014/main" val="1484344509"/>
                  </a:ext>
                </a:extLst>
              </a:tr>
            </a:tbl>
          </a:graphicData>
        </a:graphic>
      </p:graphicFrame>
    </p:spTree>
    <p:extLst>
      <p:ext uri="{BB962C8B-B14F-4D97-AF65-F5344CB8AC3E}">
        <p14:creationId xmlns:p14="http://schemas.microsoft.com/office/powerpoint/2010/main" val="2587523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DA0F41-3568-2748-F557-8AF8E5DB894B}"/>
              </a:ext>
            </a:extLst>
          </p:cNvPr>
          <p:cNvSpPr>
            <a:spLocks noGrp="1"/>
          </p:cNvSpPr>
          <p:nvPr>
            <p:ph type="title"/>
          </p:nvPr>
        </p:nvSpPr>
        <p:spPr>
          <a:xfrm>
            <a:off x="612649" y="548638"/>
            <a:ext cx="3493008" cy="5788152"/>
          </a:xfrm>
        </p:spPr>
        <p:txBody>
          <a:bodyPr anchor="ctr">
            <a:normAutofit/>
          </a:bodyPr>
          <a:lstStyle/>
          <a:p>
            <a:r>
              <a:rPr lang="en-GB" sz="4000" dirty="0"/>
              <a:t>Therefore:</a:t>
            </a:r>
          </a:p>
        </p:txBody>
      </p:sp>
      <p:graphicFrame>
        <p:nvGraphicFramePr>
          <p:cNvPr id="5" name="Content Placeholder 2">
            <a:extLst>
              <a:ext uri="{FF2B5EF4-FFF2-40B4-BE49-F238E27FC236}">
                <a16:creationId xmlns:a16="http://schemas.microsoft.com/office/drawing/2014/main" id="{E7039B28-7485-985D-D592-D1F805D602CA}"/>
              </a:ext>
            </a:extLst>
          </p:cNvPr>
          <p:cNvGraphicFramePr>
            <a:graphicFrameLocks noGrp="1"/>
          </p:cNvGraphicFramePr>
          <p:nvPr>
            <p:ph idx="1"/>
            <p:extLst>
              <p:ext uri="{D42A27DB-BD31-4B8C-83A1-F6EECF244321}">
                <p14:modId xmlns:p14="http://schemas.microsoft.com/office/powerpoint/2010/main" val="348220490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2212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BBB3D-76BB-761F-C3D6-64B4879F22F6}"/>
              </a:ext>
            </a:extLst>
          </p:cNvPr>
          <p:cNvSpPr>
            <a:spLocks noGrp="1"/>
          </p:cNvSpPr>
          <p:nvPr>
            <p:ph type="title"/>
          </p:nvPr>
        </p:nvSpPr>
        <p:spPr/>
        <p:txBody>
          <a:bodyPr/>
          <a:lstStyle/>
          <a:p>
            <a:pPr algn="ctr"/>
            <a:r>
              <a:rPr lang="en-GB" dirty="0"/>
              <a:t>Vaping: </a:t>
            </a:r>
          </a:p>
        </p:txBody>
      </p:sp>
      <p:graphicFrame>
        <p:nvGraphicFramePr>
          <p:cNvPr id="5" name="Content Placeholder 2">
            <a:extLst>
              <a:ext uri="{FF2B5EF4-FFF2-40B4-BE49-F238E27FC236}">
                <a16:creationId xmlns:a16="http://schemas.microsoft.com/office/drawing/2014/main" id="{05E78BBC-32BC-1FA5-E9C3-07B214681A40}"/>
              </a:ext>
            </a:extLst>
          </p:cNvPr>
          <p:cNvGraphicFramePr>
            <a:graphicFrameLocks noGrp="1"/>
          </p:cNvGraphicFramePr>
          <p:nvPr>
            <p:ph idx="1"/>
            <p:extLst>
              <p:ext uri="{D42A27DB-BD31-4B8C-83A1-F6EECF244321}">
                <p14:modId xmlns:p14="http://schemas.microsoft.com/office/powerpoint/2010/main" val="1787528228"/>
              </p:ext>
            </p:extLst>
          </p:nvPr>
        </p:nvGraphicFramePr>
        <p:xfrm>
          <a:off x="463826" y="1258957"/>
          <a:ext cx="11251095" cy="5234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56468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F19B1-A147-A036-AF82-CF95505092A7}"/>
              </a:ext>
            </a:extLst>
          </p:cNvPr>
          <p:cNvSpPr>
            <a:spLocks noGrp="1"/>
          </p:cNvSpPr>
          <p:nvPr>
            <p:ph type="title"/>
          </p:nvPr>
        </p:nvSpPr>
        <p:spPr>
          <a:xfrm>
            <a:off x="1524000" y="548640"/>
            <a:ext cx="9160475" cy="1132258"/>
          </a:xfrm>
        </p:spPr>
        <p:txBody>
          <a:bodyPr anchor="ctr">
            <a:normAutofit/>
          </a:bodyPr>
          <a:lstStyle/>
          <a:p>
            <a:r>
              <a:rPr lang="en-GB" dirty="0"/>
              <a:t>Vaping:</a:t>
            </a:r>
          </a:p>
        </p:txBody>
      </p:sp>
      <p:graphicFrame>
        <p:nvGraphicFramePr>
          <p:cNvPr id="5" name="Content Placeholder 2">
            <a:extLst>
              <a:ext uri="{FF2B5EF4-FFF2-40B4-BE49-F238E27FC236}">
                <a16:creationId xmlns:a16="http://schemas.microsoft.com/office/drawing/2014/main" id="{750CFE90-0EB5-578E-741B-745A3F95D7E8}"/>
              </a:ext>
            </a:extLst>
          </p:cNvPr>
          <p:cNvGraphicFramePr>
            <a:graphicFrameLocks noGrp="1"/>
          </p:cNvGraphicFramePr>
          <p:nvPr>
            <p:ph idx="1"/>
            <p:extLst>
              <p:ext uri="{D42A27DB-BD31-4B8C-83A1-F6EECF244321}">
                <p14:modId xmlns:p14="http://schemas.microsoft.com/office/powerpoint/2010/main" val="4007425551"/>
              </p:ext>
            </p:extLst>
          </p:nvPr>
        </p:nvGraphicFramePr>
        <p:xfrm>
          <a:off x="2099276" y="712161"/>
          <a:ext cx="10335350" cy="54336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6585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A1FC3-F492-B424-FCC9-E02DE0E8E008}"/>
              </a:ext>
            </a:extLst>
          </p:cNvPr>
          <p:cNvSpPr>
            <a:spLocks noGrp="1"/>
          </p:cNvSpPr>
          <p:nvPr>
            <p:ph type="title"/>
          </p:nvPr>
        </p:nvSpPr>
        <p:spPr>
          <a:xfrm>
            <a:off x="5593079" y="-214884"/>
            <a:ext cx="5916169" cy="1527048"/>
          </a:xfrm>
        </p:spPr>
        <p:txBody>
          <a:bodyPr anchor="b">
            <a:normAutofit/>
          </a:bodyPr>
          <a:lstStyle/>
          <a:p>
            <a:r>
              <a:rPr lang="en-GB" dirty="0"/>
              <a:t>Vaping:</a:t>
            </a:r>
          </a:p>
        </p:txBody>
      </p:sp>
      <p:pic>
        <p:nvPicPr>
          <p:cNvPr id="5" name="Picture 4" descr="Chemical formulas are written on paper">
            <a:extLst>
              <a:ext uri="{FF2B5EF4-FFF2-40B4-BE49-F238E27FC236}">
                <a16:creationId xmlns:a16="http://schemas.microsoft.com/office/drawing/2014/main" id="{C09996AB-6DAA-2766-ED61-9A2F6BFCB820}"/>
              </a:ext>
            </a:extLst>
          </p:cNvPr>
          <p:cNvPicPr>
            <a:picLocks noChangeAspect="1"/>
          </p:cNvPicPr>
          <p:nvPr/>
        </p:nvPicPr>
        <p:blipFill>
          <a:blip r:embed="rId2"/>
          <a:srcRect l="29635" r="30091"/>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A85E5433-88FA-4B11-8DCD-8D442CC99B5E}"/>
              </a:ext>
            </a:extLst>
          </p:cNvPr>
          <p:cNvSpPr>
            <a:spLocks noGrp="1"/>
          </p:cNvSpPr>
          <p:nvPr>
            <p:ph idx="1"/>
          </p:nvPr>
        </p:nvSpPr>
        <p:spPr>
          <a:xfrm>
            <a:off x="5247861" y="1527048"/>
            <a:ext cx="6236841" cy="4782312"/>
          </a:xfrm>
        </p:spPr>
        <p:txBody>
          <a:bodyPr>
            <a:normAutofit/>
          </a:bodyPr>
          <a:lstStyle/>
          <a:p>
            <a:r>
              <a:rPr lang="en-GB" sz="1800" b="1" dirty="0"/>
              <a:t>3. Brain adaptation and addiction</a:t>
            </a:r>
          </a:p>
          <a:p>
            <a:r>
              <a:rPr lang="en-GB" sz="1800" dirty="0"/>
              <a:t>Repeated vaping causes:</a:t>
            </a:r>
          </a:p>
          <a:p>
            <a:r>
              <a:rPr lang="en-GB" sz="1800" dirty="0"/>
              <a:t>Receptor desensitisation </a:t>
            </a:r>
          </a:p>
          <a:p>
            <a:r>
              <a:rPr lang="en-GB" sz="1800" dirty="0"/>
              <a:t>Increased receptor numbers (upregulation) </a:t>
            </a:r>
          </a:p>
          <a:p>
            <a:r>
              <a:rPr lang="en-GB" sz="1800" dirty="0"/>
              <a:t>Strong dependence </a:t>
            </a:r>
          </a:p>
          <a:p>
            <a:pPr marL="0" indent="0">
              <a:buNone/>
            </a:pPr>
            <a:r>
              <a:rPr lang="en-GB" sz="1800" dirty="0"/>
              <a:t> Result:</a:t>
            </a:r>
          </a:p>
          <a:p>
            <a:pPr lvl="1"/>
            <a:r>
              <a:rPr lang="en-GB" dirty="0"/>
              <a:t>Cravings </a:t>
            </a:r>
          </a:p>
          <a:p>
            <a:pPr lvl="1"/>
            <a:r>
              <a:rPr lang="en-GB" dirty="0"/>
              <a:t>Tolerance (needing more nicotine) </a:t>
            </a:r>
          </a:p>
          <a:p>
            <a:pPr lvl="1"/>
            <a:r>
              <a:rPr lang="en-GB" dirty="0"/>
              <a:t>Withdrawal symptoms when stopping</a:t>
            </a:r>
          </a:p>
          <a:p>
            <a:endParaRPr lang="en-GB" sz="1800" dirty="0"/>
          </a:p>
        </p:txBody>
      </p:sp>
    </p:spTree>
    <p:extLst>
      <p:ext uri="{BB962C8B-B14F-4D97-AF65-F5344CB8AC3E}">
        <p14:creationId xmlns:p14="http://schemas.microsoft.com/office/powerpoint/2010/main" val="30414626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BA35B1-C8AC-C9A2-3166-882EF43272CD}"/>
              </a:ext>
            </a:extLst>
          </p:cNvPr>
          <p:cNvSpPr>
            <a:spLocks noGrp="1"/>
          </p:cNvSpPr>
          <p:nvPr>
            <p:ph type="title"/>
          </p:nvPr>
        </p:nvSpPr>
        <p:spPr>
          <a:xfrm>
            <a:off x="612648" y="600074"/>
            <a:ext cx="6035040" cy="897422"/>
          </a:xfrm>
        </p:spPr>
        <p:txBody>
          <a:bodyPr anchor="b">
            <a:normAutofit/>
          </a:bodyPr>
          <a:lstStyle/>
          <a:p>
            <a:r>
              <a:rPr lang="en-GB" dirty="0"/>
              <a:t>Vaping:</a:t>
            </a:r>
          </a:p>
        </p:txBody>
      </p:sp>
      <p:sp>
        <p:nvSpPr>
          <p:cNvPr id="3" name="Content Placeholder 2">
            <a:extLst>
              <a:ext uri="{FF2B5EF4-FFF2-40B4-BE49-F238E27FC236}">
                <a16:creationId xmlns:a16="http://schemas.microsoft.com/office/drawing/2014/main" id="{C30F73F3-61C0-7A87-9CCB-70841DDF1486}"/>
              </a:ext>
            </a:extLst>
          </p:cNvPr>
          <p:cNvSpPr>
            <a:spLocks noGrp="1"/>
          </p:cNvSpPr>
          <p:nvPr>
            <p:ph idx="1"/>
          </p:nvPr>
        </p:nvSpPr>
        <p:spPr>
          <a:xfrm>
            <a:off x="503583" y="1895061"/>
            <a:ext cx="6144105" cy="4414299"/>
          </a:xfrm>
        </p:spPr>
        <p:txBody>
          <a:bodyPr>
            <a:normAutofit/>
          </a:bodyPr>
          <a:lstStyle/>
          <a:p>
            <a:pPr>
              <a:lnSpc>
                <a:spcPct val="110000"/>
              </a:lnSpc>
            </a:pPr>
            <a:r>
              <a:rPr lang="en-GB" sz="1700" b="1" dirty="0"/>
              <a:t>4. Effects on the developing brain </a:t>
            </a:r>
          </a:p>
          <a:p>
            <a:pPr>
              <a:lnSpc>
                <a:spcPct val="110000"/>
              </a:lnSpc>
            </a:pPr>
            <a:r>
              <a:rPr lang="en-GB" sz="1700" dirty="0"/>
              <a:t>In teenagers and young adults, the brain is still developing; especially the </a:t>
            </a:r>
            <a:r>
              <a:rPr lang="en-GB" sz="1700" b="1" dirty="0"/>
              <a:t>prefrontal cortex</a:t>
            </a:r>
            <a:endParaRPr lang="en-GB" sz="1700" dirty="0"/>
          </a:p>
          <a:p>
            <a:pPr>
              <a:lnSpc>
                <a:spcPct val="110000"/>
              </a:lnSpc>
            </a:pPr>
            <a:endParaRPr lang="en-GB" sz="1700" dirty="0"/>
          </a:p>
          <a:p>
            <a:pPr marL="0" indent="0">
              <a:lnSpc>
                <a:spcPct val="110000"/>
              </a:lnSpc>
              <a:buNone/>
            </a:pPr>
            <a:r>
              <a:rPr lang="en-GB" sz="1700" dirty="0"/>
              <a:t>Nicotine exposure can:</a:t>
            </a:r>
          </a:p>
          <a:p>
            <a:pPr lvl="1">
              <a:lnSpc>
                <a:spcPct val="110000"/>
              </a:lnSpc>
            </a:pPr>
            <a:r>
              <a:rPr lang="en-GB" sz="1700" dirty="0"/>
              <a:t>Impair attention and learning </a:t>
            </a:r>
          </a:p>
          <a:p>
            <a:pPr lvl="1">
              <a:lnSpc>
                <a:spcPct val="110000"/>
              </a:lnSpc>
            </a:pPr>
            <a:r>
              <a:rPr lang="en-GB" sz="1700" dirty="0"/>
              <a:t>Increase impulsivity </a:t>
            </a:r>
          </a:p>
          <a:p>
            <a:pPr lvl="1">
              <a:lnSpc>
                <a:spcPct val="110000"/>
              </a:lnSpc>
            </a:pPr>
            <a:r>
              <a:rPr lang="en-GB" sz="1700" dirty="0"/>
              <a:t>Make addiction pathways stronger and more permanent </a:t>
            </a:r>
          </a:p>
          <a:p>
            <a:pPr marL="0" indent="0">
              <a:lnSpc>
                <a:spcPct val="110000"/>
              </a:lnSpc>
              <a:buNone/>
            </a:pPr>
            <a:endParaRPr lang="en-GB" sz="1700" dirty="0"/>
          </a:p>
          <a:p>
            <a:pPr marL="0" indent="0">
              <a:lnSpc>
                <a:spcPct val="110000"/>
              </a:lnSpc>
              <a:buNone/>
            </a:pPr>
            <a:r>
              <a:rPr lang="en-GB" sz="1700" dirty="0"/>
              <a:t>This is why vaping is particularly risky for younger people</a:t>
            </a:r>
          </a:p>
          <a:p>
            <a:pPr>
              <a:lnSpc>
                <a:spcPct val="110000"/>
              </a:lnSpc>
            </a:pPr>
            <a:endParaRPr lang="en-GB" sz="1700" dirty="0"/>
          </a:p>
        </p:txBody>
      </p:sp>
      <p:pic>
        <p:nvPicPr>
          <p:cNvPr id="5" name="Picture 4">
            <a:extLst>
              <a:ext uri="{FF2B5EF4-FFF2-40B4-BE49-F238E27FC236}">
                <a16:creationId xmlns:a16="http://schemas.microsoft.com/office/drawing/2014/main" id="{D0AE385A-592F-3C6A-3557-18B209F76164}"/>
              </a:ext>
            </a:extLst>
          </p:cNvPr>
          <p:cNvPicPr>
            <a:picLocks noChangeAspect="1"/>
          </p:cNvPicPr>
          <p:nvPr/>
        </p:nvPicPr>
        <p:blipFill>
          <a:blip r:embed="rId2"/>
          <a:srcRect l="29974" r="30276"/>
          <a:stretch>
            <a:fillRect/>
          </a:stretch>
        </p:blipFill>
        <p:spPr>
          <a:xfrm>
            <a:off x="7345680" y="10"/>
            <a:ext cx="4846320" cy="6857990"/>
          </a:xfrm>
          <a:prstGeom prst="rect">
            <a:avLst/>
          </a:prstGeom>
        </p:spPr>
      </p:pic>
    </p:spTree>
    <p:extLst>
      <p:ext uri="{BB962C8B-B14F-4D97-AF65-F5344CB8AC3E}">
        <p14:creationId xmlns:p14="http://schemas.microsoft.com/office/powerpoint/2010/main" val="21400270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D8557-FC72-3B63-F1CC-E7FCD4F7C212}"/>
              </a:ext>
            </a:extLst>
          </p:cNvPr>
          <p:cNvSpPr>
            <a:spLocks noGrp="1"/>
          </p:cNvSpPr>
          <p:nvPr>
            <p:ph type="title"/>
          </p:nvPr>
        </p:nvSpPr>
        <p:spPr>
          <a:xfrm>
            <a:off x="612648" y="600074"/>
            <a:ext cx="6035040" cy="1529932"/>
          </a:xfrm>
        </p:spPr>
        <p:txBody>
          <a:bodyPr anchor="b">
            <a:normAutofit/>
          </a:bodyPr>
          <a:lstStyle/>
          <a:p>
            <a:r>
              <a:rPr lang="en-GB" dirty="0"/>
              <a:t>Vaping:</a:t>
            </a:r>
          </a:p>
        </p:txBody>
      </p:sp>
      <p:sp>
        <p:nvSpPr>
          <p:cNvPr id="3" name="Content Placeholder 2">
            <a:extLst>
              <a:ext uri="{FF2B5EF4-FFF2-40B4-BE49-F238E27FC236}">
                <a16:creationId xmlns:a16="http://schemas.microsoft.com/office/drawing/2014/main" id="{2111BA29-549B-D939-E1AC-F08F4B10DB46}"/>
              </a:ext>
            </a:extLst>
          </p:cNvPr>
          <p:cNvSpPr>
            <a:spLocks noGrp="1"/>
          </p:cNvSpPr>
          <p:nvPr>
            <p:ph idx="1"/>
          </p:nvPr>
        </p:nvSpPr>
        <p:spPr>
          <a:xfrm>
            <a:off x="612647" y="2212848"/>
            <a:ext cx="6035041" cy="4096512"/>
          </a:xfrm>
        </p:spPr>
        <p:txBody>
          <a:bodyPr>
            <a:normAutofit/>
          </a:bodyPr>
          <a:lstStyle/>
          <a:p>
            <a:r>
              <a:rPr lang="en-GB" sz="1800" b="1" dirty="0"/>
              <a:t>5. Memory and habit formation</a:t>
            </a:r>
          </a:p>
          <a:p>
            <a:r>
              <a:rPr lang="en-GB" sz="1800" dirty="0"/>
              <a:t>Nicotine affects the </a:t>
            </a:r>
            <a:r>
              <a:rPr lang="en-GB" sz="1800" b="1" dirty="0"/>
              <a:t>hippocampus</a:t>
            </a:r>
            <a:r>
              <a:rPr lang="en-GB" sz="1800" dirty="0"/>
              <a:t> and</a:t>
            </a:r>
            <a:br>
              <a:rPr lang="en-GB" sz="1800" dirty="0"/>
            </a:br>
            <a:r>
              <a:rPr lang="en-GB" sz="1800" b="1" dirty="0"/>
              <a:t>amygdala</a:t>
            </a:r>
            <a:endParaRPr lang="en-GB" sz="1800" dirty="0"/>
          </a:p>
          <a:p>
            <a:r>
              <a:rPr lang="en-GB" sz="1800" dirty="0"/>
              <a:t>This strengthens:</a:t>
            </a:r>
          </a:p>
          <a:p>
            <a:pPr lvl="1"/>
            <a:r>
              <a:rPr lang="en-GB" dirty="0"/>
              <a:t>Habit loops (e.g., vaping while gaming, studying) </a:t>
            </a:r>
          </a:p>
          <a:p>
            <a:pPr lvl="1"/>
            <a:r>
              <a:rPr lang="en-GB" dirty="0"/>
              <a:t>Emotional associations (stress relief)</a:t>
            </a:r>
          </a:p>
          <a:p>
            <a:endParaRPr lang="en-GB" sz="1800" dirty="0"/>
          </a:p>
        </p:txBody>
      </p:sp>
      <p:pic>
        <p:nvPicPr>
          <p:cNvPr id="5" name="Picture 4" descr="Blue and red smoke colliding">
            <a:extLst>
              <a:ext uri="{FF2B5EF4-FFF2-40B4-BE49-F238E27FC236}">
                <a16:creationId xmlns:a16="http://schemas.microsoft.com/office/drawing/2014/main" id="{22046911-3825-3EAD-A984-47B32E54FF7F}"/>
              </a:ext>
            </a:extLst>
          </p:cNvPr>
          <p:cNvPicPr>
            <a:picLocks noChangeAspect="1"/>
          </p:cNvPicPr>
          <p:nvPr/>
        </p:nvPicPr>
        <p:blipFill>
          <a:blip r:embed="rId2"/>
          <a:srcRect l="37722" r="15461"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33731301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D2CE27-E094-01F0-F031-08711DB6BB4A}"/>
              </a:ext>
            </a:extLst>
          </p:cNvPr>
          <p:cNvSpPr>
            <a:spLocks noGrp="1"/>
          </p:cNvSpPr>
          <p:nvPr>
            <p:ph type="title"/>
          </p:nvPr>
        </p:nvSpPr>
        <p:spPr>
          <a:xfrm>
            <a:off x="612648" y="600074"/>
            <a:ext cx="6035040" cy="1064134"/>
          </a:xfrm>
        </p:spPr>
        <p:txBody>
          <a:bodyPr anchor="b">
            <a:normAutofit/>
          </a:bodyPr>
          <a:lstStyle/>
          <a:p>
            <a:r>
              <a:rPr lang="en-GB" dirty="0"/>
              <a:t>Vaping:</a:t>
            </a:r>
          </a:p>
        </p:txBody>
      </p:sp>
      <p:sp>
        <p:nvSpPr>
          <p:cNvPr id="3" name="Content Placeholder 2">
            <a:extLst>
              <a:ext uri="{FF2B5EF4-FFF2-40B4-BE49-F238E27FC236}">
                <a16:creationId xmlns:a16="http://schemas.microsoft.com/office/drawing/2014/main" id="{3F47B182-9AFB-E3F6-E430-C72523DA8717}"/>
              </a:ext>
            </a:extLst>
          </p:cNvPr>
          <p:cNvSpPr>
            <a:spLocks noGrp="1"/>
          </p:cNvSpPr>
          <p:nvPr>
            <p:ph idx="1"/>
          </p:nvPr>
        </p:nvSpPr>
        <p:spPr>
          <a:xfrm>
            <a:off x="612647" y="2212848"/>
            <a:ext cx="6035041" cy="4096512"/>
          </a:xfrm>
        </p:spPr>
        <p:txBody>
          <a:bodyPr>
            <a:normAutofit/>
          </a:bodyPr>
          <a:lstStyle/>
          <a:p>
            <a:r>
              <a:rPr lang="en-GB" sz="1800" b="1" dirty="0"/>
              <a:t>6. Other brain-related effects</a:t>
            </a:r>
          </a:p>
          <a:p>
            <a:r>
              <a:rPr lang="en-GB" sz="1800" dirty="0"/>
              <a:t>Beyond nicotine, vaping may:</a:t>
            </a:r>
          </a:p>
          <a:p>
            <a:pPr lvl="1"/>
            <a:r>
              <a:rPr lang="en-GB" dirty="0"/>
              <a:t>Expose the brain to chemicals that can cause </a:t>
            </a:r>
            <a:r>
              <a:rPr lang="en-GB" b="1" dirty="0"/>
              <a:t>oxidative stress</a:t>
            </a:r>
            <a:r>
              <a:rPr lang="en-GB" dirty="0"/>
              <a:t> </a:t>
            </a:r>
          </a:p>
          <a:p>
            <a:pPr lvl="1"/>
            <a:r>
              <a:rPr lang="en-GB" dirty="0"/>
              <a:t>Affect blood vessels supplying the brain </a:t>
            </a:r>
          </a:p>
          <a:p>
            <a:pPr lvl="1"/>
            <a:r>
              <a:rPr lang="en-GB" dirty="0"/>
              <a:t>Potentially alter attention and mood regulation over time </a:t>
            </a:r>
          </a:p>
          <a:p>
            <a:pPr lvl="1"/>
            <a:r>
              <a:rPr lang="en-GB" dirty="0"/>
              <a:t>(Research is still ongoing, but concerns are increasing.)</a:t>
            </a:r>
          </a:p>
          <a:p>
            <a:endParaRPr lang="en-GB" sz="1800" dirty="0"/>
          </a:p>
        </p:txBody>
      </p:sp>
      <p:pic>
        <p:nvPicPr>
          <p:cNvPr id="5" name="Picture 4">
            <a:extLst>
              <a:ext uri="{FF2B5EF4-FFF2-40B4-BE49-F238E27FC236}">
                <a16:creationId xmlns:a16="http://schemas.microsoft.com/office/drawing/2014/main" id="{4E9E1F08-4FB8-5A64-921A-A126DA683C61}"/>
              </a:ext>
            </a:extLst>
          </p:cNvPr>
          <p:cNvPicPr>
            <a:picLocks noChangeAspect="1"/>
          </p:cNvPicPr>
          <p:nvPr/>
        </p:nvPicPr>
        <p:blipFill>
          <a:blip r:embed="rId2"/>
          <a:srcRect l="29974" r="30276"/>
          <a:stretch>
            <a:fillRect/>
          </a:stretch>
        </p:blipFill>
        <p:spPr>
          <a:xfrm>
            <a:off x="7345680" y="10"/>
            <a:ext cx="4846320" cy="6857990"/>
          </a:xfrm>
          <a:prstGeom prst="rect">
            <a:avLst/>
          </a:prstGeom>
        </p:spPr>
      </p:pic>
    </p:spTree>
    <p:extLst>
      <p:ext uri="{BB962C8B-B14F-4D97-AF65-F5344CB8AC3E}">
        <p14:creationId xmlns:p14="http://schemas.microsoft.com/office/powerpoint/2010/main" val="4079068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CCB93-2CB2-ACCE-F826-046A2A759588}"/>
              </a:ext>
            </a:extLst>
          </p:cNvPr>
          <p:cNvSpPr>
            <a:spLocks noGrp="1"/>
          </p:cNvSpPr>
          <p:nvPr>
            <p:ph type="title"/>
          </p:nvPr>
        </p:nvSpPr>
        <p:spPr>
          <a:xfrm>
            <a:off x="1524000" y="548640"/>
            <a:ext cx="9160475" cy="1132258"/>
          </a:xfrm>
        </p:spPr>
        <p:txBody>
          <a:bodyPr anchor="ctr">
            <a:normAutofit/>
          </a:bodyPr>
          <a:lstStyle/>
          <a:p>
            <a:pPr algn="ctr"/>
            <a:r>
              <a:rPr lang="en-GB" dirty="0"/>
              <a:t>Brain effects of vaping and smoking:</a:t>
            </a:r>
            <a:endParaRPr lang="en-GB"/>
          </a:p>
        </p:txBody>
      </p:sp>
      <p:graphicFrame>
        <p:nvGraphicFramePr>
          <p:cNvPr id="4" name="Content Placeholder 3">
            <a:extLst>
              <a:ext uri="{FF2B5EF4-FFF2-40B4-BE49-F238E27FC236}">
                <a16:creationId xmlns:a16="http://schemas.microsoft.com/office/drawing/2014/main" id="{752E8CDB-AFDC-95D5-04C3-5396B5A67D3B}"/>
              </a:ext>
            </a:extLst>
          </p:cNvPr>
          <p:cNvGraphicFramePr>
            <a:graphicFrameLocks noGrp="1"/>
          </p:cNvGraphicFramePr>
          <p:nvPr>
            <p:ph idx="1"/>
            <p:extLst>
              <p:ext uri="{D42A27DB-BD31-4B8C-83A1-F6EECF244321}">
                <p14:modId xmlns:p14="http://schemas.microsoft.com/office/powerpoint/2010/main" val="1987578765"/>
              </p:ext>
            </p:extLst>
          </p:nvPr>
        </p:nvGraphicFramePr>
        <p:xfrm>
          <a:off x="930876" y="2340451"/>
          <a:ext cx="10335352" cy="3461142"/>
        </p:xfrm>
        <a:graphic>
          <a:graphicData uri="http://schemas.openxmlformats.org/drawingml/2006/table">
            <a:tbl>
              <a:tblPr/>
              <a:tblGrid>
                <a:gridCol w="2969835">
                  <a:extLst>
                    <a:ext uri="{9D8B030D-6E8A-4147-A177-3AD203B41FA5}">
                      <a16:colId xmlns:a16="http://schemas.microsoft.com/office/drawing/2014/main" val="3226764441"/>
                    </a:ext>
                  </a:extLst>
                </a:gridCol>
                <a:gridCol w="3825343">
                  <a:extLst>
                    <a:ext uri="{9D8B030D-6E8A-4147-A177-3AD203B41FA5}">
                      <a16:colId xmlns:a16="http://schemas.microsoft.com/office/drawing/2014/main" val="2433006727"/>
                    </a:ext>
                  </a:extLst>
                </a:gridCol>
                <a:gridCol w="3540174">
                  <a:extLst>
                    <a:ext uri="{9D8B030D-6E8A-4147-A177-3AD203B41FA5}">
                      <a16:colId xmlns:a16="http://schemas.microsoft.com/office/drawing/2014/main" val="4121601582"/>
                    </a:ext>
                  </a:extLst>
                </a:gridCol>
              </a:tblGrid>
              <a:tr h="645298">
                <a:tc>
                  <a:txBody>
                    <a:bodyPr/>
                    <a:lstStyle/>
                    <a:p>
                      <a:pPr>
                        <a:buNone/>
                      </a:pPr>
                      <a:r>
                        <a:rPr lang="en-GB" sz="2900" b="1" dirty="0"/>
                        <a:t>Feature</a:t>
                      </a:r>
                    </a:p>
                  </a:txBody>
                  <a:tcPr marL="146658" marR="146658" marT="73329" marB="73329" anchor="ctr">
                    <a:lnL>
                      <a:noFill/>
                    </a:lnL>
                    <a:lnR>
                      <a:noFill/>
                    </a:lnR>
                    <a:lnT>
                      <a:noFill/>
                    </a:lnT>
                    <a:lnB>
                      <a:noFill/>
                    </a:lnB>
                    <a:noFill/>
                  </a:tcPr>
                </a:tc>
                <a:tc>
                  <a:txBody>
                    <a:bodyPr/>
                    <a:lstStyle/>
                    <a:p>
                      <a:pPr>
                        <a:buNone/>
                      </a:pPr>
                      <a:r>
                        <a:rPr lang="en-GB" sz="2900" b="1"/>
                        <a:t>Vaping</a:t>
                      </a:r>
                    </a:p>
                  </a:txBody>
                  <a:tcPr marL="146658" marR="146658" marT="73329" marB="73329" anchor="ctr">
                    <a:lnL>
                      <a:noFill/>
                    </a:lnL>
                    <a:lnR>
                      <a:noFill/>
                    </a:lnR>
                    <a:lnT>
                      <a:noFill/>
                    </a:lnT>
                    <a:lnB>
                      <a:noFill/>
                    </a:lnB>
                    <a:noFill/>
                  </a:tcPr>
                </a:tc>
                <a:tc>
                  <a:txBody>
                    <a:bodyPr/>
                    <a:lstStyle/>
                    <a:p>
                      <a:pPr>
                        <a:buNone/>
                      </a:pPr>
                      <a:r>
                        <a:rPr lang="en-GB" sz="2900" b="1" dirty="0"/>
                        <a:t>Smoking</a:t>
                      </a:r>
                    </a:p>
                  </a:txBody>
                  <a:tcPr marL="146658" marR="146658" marT="73329" marB="73329" anchor="ctr">
                    <a:lnL>
                      <a:noFill/>
                    </a:lnL>
                    <a:lnR>
                      <a:noFill/>
                    </a:lnR>
                    <a:lnT>
                      <a:noFill/>
                    </a:lnT>
                    <a:lnB>
                      <a:noFill/>
                    </a:lnB>
                    <a:noFill/>
                  </a:tcPr>
                </a:tc>
                <a:extLst>
                  <a:ext uri="{0D108BD9-81ED-4DB2-BD59-A6C34878D82A}">
                    <a16:rowId xmlns:a16="http://schemas.microsoft.com/office/drawing/2014/main" val="1903528120"/>
                  </a:ext>
                </a:extLst>
              </a:tr>
              <a:tr h="1085273">
                <a:tc>
                  <a:txBody>
                    <a:bodyPr/>
                    <a:lstStyle/>
                    <a:p>
                      <a:pPr>
                        <a:buNone/>
                      </a:pPr>
                      <a:r>
                        <a:rPr lang="en-GB" sz="2900">
                          <a:solidFill>
                            <a:srgbClr val="002060"/>
                          </a:solidFill>
                        </a:rPr>
                        <a:t>Nicotine dose</a:t>
                      </a:r>
                    </a:p>
                  </a:txBody>
                  <a:tcPr marL="146658" marR="146658" marT="73329" marB="73329" anchor="ctr">
                    <a:lnL>
                      <a:noFill/>
                    </a:lnL>
                    <a:lnR>
                      <a:noFill/>
                    </a:lnR>
                    <a:lnT>
                      <a:noFill/>
                    </a:lnT>
                    <a:lnB>
                      <a:noFill/>
                    </a:lnB>
                    <a:noFill/>
                  </a:tcPr>
                </a:tc>
                <a:tc>
                  <a:txBody>
                    <a:bodyPr/>
                    <a:lstStyle/>
                    <a:p>
                      <a:pPr>
                        <a:buNone/>
                      </a:pPr>
                      <a:r>
                        <a:rPr lang="en-GB" sz="2900">
                          <a:solidFill>
                            <a:srgbClr val="002060"/>
                          </a:solidFill>
                        </a:rPr>
                        <a:t>Can be higher (depends on device)</a:t>
                      </a:r>
                    </a:p>
                  </a:txBody>
                  <a:tcPr marL="146658" marR="146658" marT="73329" marB="73329" anchor="ctr">
                    <a:lnL>
                      <a:noFill/>
                    </a:lnL>
                    <a:lnR>
                      <a:noFill/>
                    </a:lnR>
                    <a:lnT>
                      <a:noFill/>
                    </a:lnT>
                    <a:lnB>
                      <a:noFill/>
                    </a:lnB>
                    <a:noFill/>
                  </a:tcPr>
                </a:tc>
                <a:tc>
                  <a:txBody>
                    <a:bodyPr/>
                    <a:lstStyle/>
                    <a:p>
                      <a:pPr>
                        <a:buNone/>
                      </a:pPr>
                      <a:r>
                        <a:rPr lang="en-GB" sz="2900" dirty="0">
                          <a:solidFill>
                            <a:srgbClr val="002060"/>
                          </a:solidFill>
                        </a:rPr>
                        <a:t>Fixed per cigarette</a:t>
                      </a:r>
                    </a:p>
                  </a:txBody>
                  <a:tcPr marL="146658" marR="146658" marT="73329" marB="73329" anchor="ctr">
                    <a:lnL>
                      <a:noFill/>
                    </a:lnL>
                    <a:lnR>
                      <a:noFill/>
                    </a:lnR>
                    <a:lnT>
                      <a:noFill/>
                    </a:lnT>
                    <a:lnB>
                      <a:noFill/>
                    </a:lnB>
                    <a:noFill/>
                  </a:tcPr>
                </a:tc>
                <a:extLst>
                  <a:ext uri="{0D108BD9-81ED-4DB2-BD59-A6C34878D82A}">
                    <a16:rowId xmlns:a16="http://schemas.microsoft.com/office/drawing/2014/main" val="2024811102"/>
                  </a:ext>
                </a:extLst>
              </a:tr>
              <a:tr h="645298">
                <a:tc>
                  <a:txBody>
                    <a:bodyPr/>
                    <a:lstStyle/>
                    <a:p>
                      <a:pPr>
                        <a:buNone/>
                      </a:pPr>
                      <a:r>
                        <a:rPr lang="en-GB" sz="2900">
                          <a:solidFill>
                            <a:schemeClr val="accent1">
                              <a:lumMod val="75000"/>
                            </a:schemeClr>
                          </a:solidFill>
                        </a:rPr>
                        <a:t>Frequency</a:t>
                      </a:r>
                    </a:p>
                  </a:txBody>
                  <a:tcPr marL="146658" marR="146658" marT="73329" marB="73329" anchor="ctr">
                    <a:lnL>
                      <a:noFill/>
                    </a:lnL>
                    <a:lnR>
                      <a:noFill/>
                    </a:lnR>
                    <a:lnT>
                      <a:noFill/>
                    </a:lnT>
                    <a:lnB>
                      <a:noFill/>
                    </a:lnB>
                    <a:noFill/>
                  </a:tcPr>
                </a:tc>
                <a:tc>
                  <a:txBody>
                    <a:bodyPr/>
                    <a:lstStyle/>
                    <a:p>
                      <a:pPr>
                        <a:buNone/>
                      </a:pPr>
                      <a:r>
                        <a:rPr lang="en-GB" sz="2900">
                          <a:solidFill>
                            <a:schemeClr val="accent1">
                              <a:lumMod val="75000"/>
                            </a:schemeClr>
                          </a:solidFill>
                        </a:rPr>
                        <a:t>Often continuous</a:t>
                      </a:r>
                    </a:p>
                  </a:txBody>
                  <a:tcPr marL="146658" marR="146658" marT="73329" marB="73329" anchor="ctr">
                    <a:lnL>
                      <a:noFill/>
                    </a:lnL>
                    <a:lnR>
                      <a:noFill/>
                    </a:lnR>
                    <a:lnT>
                      <a:noFill/>
                    </a:lnT>
                    <a:lnB>
                      <a:noFill/>
                    </a:lnB>
                    <a:noFill/>
                  </a:tcPr>
                </a:tc>
                <a:tc>
                  <a:txBody>
                    <a:bodyPr/>
                    <a:lstStyle/>
                    <a:p>
                      <a:pPr>
                        <a:buNone/>
                      </a:pPr>
                      <a:r>
                        <a:rPr lang="en-GB" sz="2900" dirty="0">
                          <a:solidFill>
                            <a:schemeClr val="accent1">
                              <a:lumMod val="75000"/>
                            </a:schemeClr>
                          </a:solidFill>
                        </a:rPr>
                        <a:t>Intermittent</a:t>
                      </a:r>
                    </a:p>
                  </a:txBody>
                  <a:tcPr marL="146658" marR="146658" marT="73329" marB="73329" anchor="ctr">
                    <a:lnL>
                      <a:noFill/>
                    </a:lnL>
                    <a:lnR>
                      <a:noFill/>
                    </a:lnR>
                    <a:lnT>
                      <a:noFill/>
                    </a:lnT>
                    <a:lnB>
                      <a:noFill/>
                    </a:lnB>
                    <a:noFill/>
                  </a:tcPr>
                </a:tc>
                <a:extLst>
                  <a:ext uri="{0D108BD9-81ED-4DB2-BD59-A6C34878D82A}">
                    <a16:rowId xmlns:a16="http://schemas.microsoft.com/office/drawing/2014/main" val="340495003"/>
                  </a:ext>
                </a:extLst>
              </a:tr>
              <a:tr h="1085273">
                <a:tc>
                  <a:txBody>
                    <a:bodyPr/>
                    <a:lstStyle/>
                    <a:p>
                      <a:pPr>
                        <a:buNone/>
                      </a:pPr>
                      <a:r>
                        <a:rPr lang="en-GB" sz="2900">
                          <a:solidFill>
                            <a:schemeClr val="accent4">
                              <a:lumMod val="50000"/>
                            </a:schemeClr>
                          </a:solidFill>
                        </a:rPr>
                        <a:t>Brain exposure</a:t>
                      </a:r>
                    </a:p>
                  </a:txBody>
                  <a:tcPr marL="146658" marR="146658" marT="73329" marB="73329" anchor="ctr">
                    <a:lnL>
                      <a:noFill/>
                    </a:lnL>
                    <a:lnR>
                      <a:noFill/>
                    </a:lnR>
                    <a:lnT>
                      <a:noFill/>
                    </a:lnT>
                    <a:lnB>
                      <a:noFill/>
                    </a:lnB>
                    <a:noFill/>
                  </a:tcPr>
                </a:tc>
                <a:tc>
                  <a:txBody>
                    <a:bodyPr/>
                    <a:lstStyle/>
                    <a:p>
                      <a:pPr>
                        <a:buNone/>
                      </a:pPr>
                      <a:r>
                        <a:rPr lang="en-GB" sz="2900">
                          <a:solidFill>
                            <a:schemeClr val="accent4">
                              <a:lumMod val="50000"/>
                            </a:schemeClr>
                          </a:solidFill>
                        </a:rPr>
                        <a:t>Potentially more sustained</a:t>
                      </a:r>
                    </a:p>
                  </a:txBody>
                  <a:tcPr marL="146658" marR="146658" marT="73329" marB="73329" anchor="ctr">
                    <a:lnL>
                      <a:noFill/>
                    </a:lnL>
                    <a:lnR>
                      <a:noFill/>
                    </a:lnR>
                    <a:lnT>
                      <a:noFill/>
                    </a:lnT>
                    <a:lnB>
                      <a:noFill/>
                    </a:lnB>
                    <a:noFill/>
                  </a:tcPr>
                </a:tc>
                <a:tc>
                  <a:txBody>
                    <a:bodyPr/>
                    <a:lstStyle/>
                    <a:p>
                      <a:pPr>
                        <a:buNone/>
                      </a:pPr>
                      <a:r>
                        <a:rPr lang="en-GB" sz="2900" dirty="0">
                          <a:solidFill>
                            <a:schemeClr val="accent4">
                              <a:lumMod val="50000"/>
                            </a:schemeClr>
                          </a:solidFill>
                        </a:rPr>
                        <a:t>More “peaks and gaps”</a:t>
                      </a:r>
                    </a:p>
                  </a:txBody>
                  <a:tcPr marL="146658" marR="146658" marT="73329" marB="73329" anchor="ctr">
                    <a:lnL>
                      <a:noFill/>
                    </a:lnL>
                    <a:lnR>
                      <a:noFill/>
                    </a:lnR>
                    <a:lnT>
                      <a:noFill/>
                    </a:lnT>
                    <a:lnB>
                      <a:noFill/>
                    </a:lnB>
                    <a:noFill/>
                  </a:tcPr>
                </a:tc>
                <a:extLst>
                  <a:ext uri="{0D108BD9-81ED-4DB2-BD59-A6C34878D82A}">
                    <a16:rowId xmlns:a16="http://schemas.microsoft.com/office/drawing/2014/main" val="266124834"/>
                  </a:ext>
                </a:extLst>
              </a:tr>
            </a:tbl>
          </a:graphicData>
        </a:graphic>
      </p:graphicFrame>
      <p:sp>
        <p:nvSpPr>
          <p:cNvPr id="5" name="TextBox 4">
            <a:extLst>
              <a:ext uri="{FF2B5EF4-FFF2-40B4-BE49-F238E27FC236}">
                <a16:creationId xmlns:a16="http://schemas.microsoft.com/office/drawing/2014/main" id="{AB259C76-B8E1-B872-B953-FA243C660346}"/>
              </a:ext>
            </a:extLst>
          </p:cNvPr>
          <p:cNvSpPr txBox="1"/>
          <p:nvPr/>
        </p:nvSpPr>
        <p:spPr>
          <a:xfrm>
            <a:off x="615916" y="6136640"/>
            <a:ext cx="10946164" cy="369332"/>
          </a:xfrm>
          <a:prstGeom prst="rect">
            <a:avLst/>
          </a:prstGeom>
          <a:noFill/>
        </p:spPr>
        <p:txBody>
          <a:bodyPr wrap="square" rtlCol="0">
            <a:spAutoFit/>
          </a:bodyPr>
          <a:lstStyle/>
          <a:p>
            <a:pPr algn="ctr"/>
            <a:r>
              <a:rPr lang="en-GB"/>
              <a:t>Bottom line: vaping can create </a:t>
            </a:r>
            <a:r>
              <a:rPr lang="en-GB" b="1"/>
              <a:t>equal or stronger addiction patterns</a:t>
            </a:r>
            <a:endParaRPr lang="en-GB" dirty="0"/>
          </a:p>
        </p:txBody>
      </p:sp>
    </p:spTree>
    <p:extLst>
      <p:ext uri="{BB962C8B-B14F-4D97-AF65-F5344CB8AC3E}">
        <p14:creationId xmlns:p14="http://schemas.microsoft.com/office/powerpoint/2010/main" val="23870160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B8D50-3129-25E1-0ACA-7D52F8079B1F}"/>
              </a:ext>
            </a:extLst>
          </p:cNvPr>
          <p:cNvSpPr>
            <a:spLocks noGrp="1"/>
          </p:cNvSpPr>
          <p:nvPr>
            <p:ph type="title"/>
          </p:nvPr>
        </p:nvSpPr>
        <p:spPr/>
        <p:txBody>
          <a:bodyPr/>
          <a:lstStyle/>
          <a:p>
            <a:pPr algn="ctr"/>
            <a:r>
              <a:rPr lang="en-GB" dirty="0"/>
              <a:t>Is vaping less harmful than smoking?</a:t>
            </a:r>
          </a:p>
        </p:txBody>
      </p:sp>
      <p:graphicFrame>
        <p:nvGraphicFramePr>
          <p:cNvPr id="5" name="Content Placeholder 2">
            <a:extLst>
              <a:ext uri="{FF2B5EF4-FFF2-40B4-BE49-F238E27FC236}">
                <a16:creationId xmlns:a16="http://schemas.microsoft.com/office/drawing/2014/main" id="{998096A7-3F70-4D00-8A96-680CD8068BD6}"/>
              </a:ext>
            </a:extLst>
          </p:cNvPr>
          <p:cNvGraphicFramePr>
            <a:graphicFrameLocks noGrp="1"/>
          </p:cNvGraphicFramePr>
          <p:nvPr>
            <p:ph idx="1"/>
            <p:extLst>
              <p:ext uri="{D42A27DB-BD31-4B8C-83A1-F6EECF244321}">
                <p14:modId xmlns:p14="http://schemas.microsoft.com/office/powerpoint/2010/main" val="2049303765"/>
              </p:ext>
            </p:extLst>
          </p:nvPr>
        </p:nvGraphicFramePr>
        <p:xfrm>
          <a:off x="612648" y="1412240"/>
          <a:ext cx="10653578" cy="4897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14964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AFE25-3F1C-8C0C-8D34-700E54B550C8}"/>
              </a:ext>
            </a:extLst>
          </p:cNvPr>
          <p:cNvSpPr>
            <a:spLocks noGrp="1"/>
          </p:cNvSpPr>
          <p:nvPr>
            <p:ph type="title"/>
          </p:nvPr>
        </p:nvSpPr>
        <p:spPr>
          <a:xfrm>
            <a:off x="612649" y="548639"/>
            <a:ext cx="2516654" cy="5786638"/>
          </a:xfrm>
        </p:spPr>
        <p:txBody>
          <a:bodyPr anchor="t">
            <a:normAutofit/>
          </a:bodyPr>
          <a:lstStyle/>
          <a:p>
            <a:r>
              <a:rPr lang="en-GB" dirty="0"/>
              <a:t>Vaping is still harmful</a:t>
            </a:r>
          </a:p>
        </p:txBody>
      </p:sp>
      <p:graphicFrame>
        <p:nvGraphicFramePr>
          <p:cNvPr id="5" name="Content Placeholder 2">
            <a:extLst>
              <a:ext uri="{FF2B5EF4-FFF2-40B4-BE49-F238E27FC236}">
                <a16:creationId xmlns:a16="http://schemas.microsoft.com/office/drawing/2014/main" id="{5DD27FDA-B8E3-EE3A-7114-A5DACC74B842}"/>
              </a:ext>
            </a:extLst>
          </p:cNvPr>
          <p:cNvGraphicFramePr>
            <a:graphicFrameLocks noGrp="1"/>
          </p:cNvGraphicFramePr>
          <p:nvPr>
            <p:ph idx="1"/>
            <p:extLst>
              <p:ext uri="{D42A27DB-BD31-4B8C-83A1-F6EECF244321}">
                <p14:modId xmlns:p14="http://schemas.microsoft.com/office/powerpoint/2010/main" val="2593722780"/>
              </p:ext>
            </p:extLst>
          </p:nvPr>
        </p:nvGraphicFramePr>
        <p:xfrm>
          <a:off x="3129303" y="548640"/>
          <a:ext cx="8428383"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00829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6D928-3D9D-B59F-C725-AB955B61901F}"/>
              </a:ext>
            </a:extLst>
          </p:cNvPr>
          <p:cNvSpPr>
            <a:spLocks noGrp="1"/>
          </p:cNvSpPr>
          <p:nvPr>
            <p:ph type="title"/>
          </p:nvPr>
        </p:nvSpPr>
        <p:spPr>
          <a:xfrm>
            <a:off x="612649" y="548638"/>
            <a:ext cx="2263073" cy="5788152"/>
          </a:xfrm>
        </p:spPr>
        <p:txBody>
          <a:bodyPr anchor="ctr">
            <a:normAutofit/>
          </a:bodyPr>
          <a:lstStyle/>
          <a:p>
            <a:r>
              <a:rPr lang="en-GB" sz="4000" dirty="0"/>
              <a:t>Vaping is still harmful:</a:t>
            </a:r>
          </a:p>
        </p:txBody>
      </p:sp>
      <p:graphicFrame>
        <p:nvGraphicFramePr>
          <p:cNvPr id="5" name="Content Placeholder 2">
            <a:extLst>
              <a:ext uri="{FF2B5EF4-FFF2-40B4-BE49-F238E27FC236}">
                <a16:creationId xmlns:a16="http://schemas.microsoft.com/office/drawing/2014/main" id="{7FEABCAC-67A2-0D38-83D5-A30B6E7A6233}"/>
              </a:ext>
            </a:extLst>
          </p:cNvPr>
          <p:cNvGraphicFramePr>
            <a:graphicFrameLocks noGrp="1"/>
          </p:cNvGraphicFramePr>
          <p:nvPr>
            <p:ph idx="1"/>
            <p:extLst>
              <p:ext uri="{D42A27DB-BD31-4B8C-83A1-F6EECF244321}">
                <p14:modId xmlns:p14="http://schemas.microsoft.com/office/powerpoint/2010/main" val="360619886"/>
              </p:ext>
            </p:extLst>
          </p:nvPr>
        </p:nvGraphicFramePr>
        <p:xfrm>
          <a:off x="3286539" y="548640"/>
          <a:ext cx="8271147"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4687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C2E44-FF8E-8FBA-83CF-F6368A9BE73E}"/>
              </a:ext>
            </a:extLst>
          </p:cNvPr>
          <p:cNvSpPr>
            <a:spLocks noGrp="1"/>
          </p:cNvSpPr>
          <p:nvPr>
            <p:ph type="title"/>
          </p:nvPr>
        </p:nvSpPr>
        <p:spPr>
          <a:xfrm>
            <a:off x="1341120" y="467360"/>
            <a:ext cx="9509760" cy="799737"/>
          </a:xfrm>
        </p:spPr>
        <p:txBody>
          <a:bodyPr anchor="b">
            <a:normAutofit/>
          </a:bodyPr>
          <a:lstStyle/>
          <a:p>
            <a:r>
              <a:rPr lang="en-GB" dirty="0"/>
              <a:t>Vulnerability of young people</a:t>
            </a:r>
          </a:p>
        </p:txBody>
      </p:sp>
      <p:graphicFrame>
        <p:nvGraphicFramePr>
          <p:cNvPr id="5" name="Content Placeholder 2">
            <a:extLst>
              <a:ext uri="{FF2B5EF4-FFF2-40B4-BE49-F238E27FC236}">
                <a16:creationId xmlns:a16="http://schemas.microsoft.com/office/drawing/2014/main" id="{DF7CA384-E557-62C5-89FC-A03C1E8EFE63}"/>
              </a:ext>
            </a:extLst>
          </p:cNvPr>
          <p:cNvGraphicFramePr>
            <a:graphicFrameLocks noGrp="1"/>
          </p:cNvGraphicFramePr>
          <p:nvPr>
            <p:ph idx="1"/>
            <p:extLst>
              <p:ext uri="{D42A27DB-BD31-4B8C-83A1-F6EECF244321}">
                <p14:modId xmlns:p14="http://schemas.microsoft.com/office/powerpoint/2010/main" val="3182068460"/>
              </p:ext>
            </p:extLst>
          </p:nvPr>
        </p:nvGraphicFramePr>
        <p:xfrm>
          <a:off x="679269" y="1489166"/>
          <a:ext cx="10659291" cy="45404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806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3C181-D4B9-541D-0D26-360F419C86F1}"/>
              </a:ext>
            </a:extLst>
          </p:cNvPr>
          <p:cNvSpPr>
            <a:spLocks noGrp="1"/>
          </p:cNvSpPr>
          <p:nvPr>
            <p:ph type="title"/>
          </p:nvPr>
        </p:nvSpPr>
        <p:spPr>
          <a:xfrm>
            <a:off x="8627952" y="2350008"/>
            <a:ext cx="3048936" cy="1268403"/>
          </a:xfrm>
        </p:spPr>
        <p:txBody>
          <a:bodyPr anchor="b">
            <a:normAutofit/>
          </a:bodyPr>
          <a:lstStyle/>
          <a:p>
            <a:r>
              <a:rPr lang="en-GB" dirty="0"/>
              <a:t>Young people</a:t>
            </a:r>
          </a:p>
        </p:txBody>
      </p:sp>
      <p:sp>
        <p:nvSpPr>
          <p:cNvPr id="9" name="Text Placeholder 3">
            <a:extLst>
              <a:ext uri="{FF2B5EF4-FFF2-40B4-BE49-F238E27FC236}">
                <a16:creationId xmlns:a16="http://schemas.microsoft.com/office/drawing/2014/main" id="{95B9ACA7-170B-65FA-75A4-C41ECB9D66D8}"/>
              </a:ext>
            </a:extLst>
          </p:cNvPr>
          <p:cNvSpPr>
            <a:spLocks noGrp="1"/>
          </p:cNvSpPr>
          <p:nvPr>
            <p:ph type="body" sz="half" idx="2"/>
          </p:nvPr>
        </p:nvSpPr>
        <p:spPr>
          <a:xfrm>
            <a:off x="7470648" y="4361688"/>
            <a:ext cx="4206240" cy="1728216"/>
          </a:xfrm>
        </p:spPr>
        <p:txBody>
          <a:bodyPr/>
          <a:lstStyle/>
          <a:p>
            <a:endParaRPr lang="en-US" dirty="0"/>
          </a:p>
        </p:txBody>
      </p:sp>
      <p:graphicFrame>
        <p:nvGraphicFramePr>
          <p:cNvPr id="5" name="Content Placeholder 2">
            <a:extLst>
              <a:ext uri="{FF2B5EF4-FFF2-40B4-BE49-F238E27FC236}">
                <a16:creationId xmlns:a16="http://schemas.microsoft.com/office/drawing/2014/main" id="{270C7D51-4FA9-5506-85EB-7FC1662BD339}"/>
              </a:ext>
            </a:extLst>
          </p:cNvPr>
          <p:cNvGraphicFramePr>
            <a:graphicFrameLocks noGrp="1"/>
          </p:cNvGraphicFramePr>
          <p:nvPr>
            <p:ph idx="1"/>
            <p:extLst>
              <p:ext uri="{D42A27DB-BD31-4B8C-83A1-F6EECF244321}">
                <p14:modId xmlns:p14="http://schemas.microsoft.com/office/powerpoint/2010/main" val="2116476155"/>
              </p:ext>
            </p:extLst>
          </p:nvPr>
        </p:nvGraphicFramePr>
        <p:xfrm>
          <a:off x="457200" y="758952"/>
          <a:ext cx="6629400"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0130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0D890-CC9C-5361-63D0-46DFB8A229AB}"/>
              </a:ext>
            </a:extLst>
          </p:cNvPr>
          <p:cNvSpPr>
            <a:spLocks noGrp="1"/>
          </p:cNvSpPr>
          <p:nvPr>
            <p:ph type="title"/>
          </p:nvPr>
        </p:nvSpPr>
        <p:spPr>
          <a:xfrm>
            <a:off x="1341120" y="467360"/>
            <a:ext cx="9509760" cy="760549"/>
          </a:xfrm>
        </p:spPr>
        <p:txBody>
          <a:bodyPr anchor="b">
            <a:normAutofit/>
          </a:bodyPr>
          <a:lstStyle/>
          <a:p>
            <a:r>
              <a:rPr lang="en-GB" dirty="0"/>
              <a:t>Commonly held myths by young people</a:t>
            </a:r>
          </a:p>
        </p:txBody>
      </p:sp>
      <p:graphicFrame>
        <p:nvGraphicFramePr>
          <p:cNvPr id="5" name="Content Placeholder 2">
            <a:extLst>
              <a:ext uri="{FF2B5EF4-FFF2-40B4-BE49-F238E27FC236}">
                <a16:creationId xmlns:a16="http://schemas.microsoft.com/office/drawing/2014/main" id="{0A49FBAF-2889-7E2F-80E9-F2FA0C7843CC}"/>
              </a:ext>
            </a:extLst>
          </p:cNvPr>
          <p:cNvGraphicFramePr>
            <a:graphicFrameLocks noGrp="1"/>
          </p:cNvGraphicFramePr>
          <p:nvPr>
            <p:ph idx="1"/>
            <p:extLst>
              <p:ext uri="{D42A27DB-BD31-4B8C-83A1-F6EECF244321}">
                <p14:modId xmlns:p14="http://schemas.microsoft.com/office/powerpoint/2010/main" val="2599497195"/>
              </p:ext>
            </p:extLst>
          </p:nvPr>
        </p:nvGraphicFramePr>
        <p:xfrm>
          <a:off x="1005841" y="1371600"/>
          <a:ext cx="10228216" cy="46579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1044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56947A-9948-7926-DEA0-C95CD8E408D6}"/>
              </a:ext>
            </a:extLst>
          </p:cNvPr>
          <p:cNvSpPr>
            <a:spLocks noGrp="1"/>
          </p:cNvSpPr>
          <p:nvPr>
            <p:ph type="title"/>
          </p:nvPr>
        </p:nvSpPr>
        <p:spPr>
          <a:xfrm>
            <a:off x="612649" y="548638"/>
            <a:ext cx="3493008" cy="5788152"/>
          </a:xfrm>
        </p:spPr>
        <p:txBody>
          <a:bodyPr anchor="ctr">
            <a:normAutofit/>
          </a:bodyPr>
          <a:lstStyle/>
          <a:p>
            <a:r>
              <a:rPr lang="en-GB" sz="4000" dirty="0"/>
              <a:t>Why is vaping more addictive than smoking?</a:t>
            </a:r>
          </a:p>
        </p:txBody>
      </p:sp>
      <p:graphicFrame>
        <p:nvGraphicFramePr>
          <p:cNvPr id="5" name="Content Placeholder 2">
            <a:extLst>
              <a:ext uri="{FF2B5EF4-FFF2-40B4-BE49-F238E27FC236}">
                <a16:creationId xmlns:a16="http://schemas.microsoft.com/office/drawing/2014/main" id="{652807B3-0EB2-B9A3-1797-E18F34E313C6}"/>
              </a:ext>
            </a:extLst>
          </p:cNvPr>
          <p:cNvGraphicFramePr>
            <a:graphicFrameLocks noGrp="1"/>
          </p:cNvGraphicFramePr>
          <p:nvPr>
            <p:ph idx="1"/>
            <p:extLst>
              <p:ext uri="{D42A27DB-BD31-4B8C-83A1-F6EECF244321}">
                <p14:modId xmlns:p14="http://schemas.microsoft.com/office/powerpoint/2010/main" val="42871202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98820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960E3-3ACC-F933-770A-BC2463E1E816}"/>
              </a:ext>
            </a:extLst>
          </p:cNvPr>
          <p:cNvSpPr>
            <a:spLocks noGrp="1"/>
          </p:cNvSpPr>
          <p:nvPr>
            <p:ph type="title"/>
          </p:nvPr>
        </p:nvSpPr>
        <p:spPr/>
        <p:txBody>
          <a:bodyPr/>
          <a:lstStyle/>
          <a:p>
            <a:r>
              <a:rPr lang="en-GB" dirty="0"/>
              <a:t>Why is vaping more addictive than smoking?</a:t>
            </a:r>
          </a:p>
        </p:txBody>
      </p:sp>
      <p:graphicFrame>
        <p:nvGraphicFramePr>
          <p:cNvPr id="5" name="Content Placeholder 2">
            <a:extLst>
              <a:ext uri="{FF2B5EF4-FFF2-40B4-BE49-F238E27FC236}">
                <a16:creationId xmlns:a16="http://schemas.microsoft.com/office/drawing/2014/main" id="{EC561050-81D1-F9DF-1924-3B0997C9A076}"/>
              </a:ext>
            </a:extLst>
          </p:cNvPr>
          <p:cNvGraphicFramePr>
            <a:graphicFrameLocks noGrp="1"/>
          </p:cNvGraphicFramePr>
          <p:nvPr>
            <p:ph idx="1"/>
            <p:extLst>
              <p:ext uri="{D42A27DB-BD31-4B8C-83A1-F6EECF244321}">
                <p14:modId xmlns:p14="http://schemas.microsoft.com/office/powerpoint/2010/main" val="1908016598"/>
              </p:ext>
            </p:extLst>
          </p:nvPr>
        </p:nvGraphicFramePr>
        <p:xfrm>
          <a:off x="612648" y="1232452"/>
          <a:ext cx="11115526" cy="53538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07400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E8E6F-9E3A-B6FC-049E-CD27BECFA292}"/>
              </a:ext>
            </a:extLst>
          </p:cNvPr>
          <p:cNvSpPr>
            <a:spLocks noGrp="1"/>
          </p:cNvSpPr>
          <p:nvPr>
            <p:ph type="title"/>
          </p:nvPr>
        </p:nvSpPr>
        <p:spPr>
          <a:xfrm>
            <a:off x="612649" y="548638"/>
            <a:ext cx="3493008" cy="5788152"/>
          </a:xfrm>
        </p:spPr>
        <p:txBody>
          <a:bodyPr anchor="ctr">
            <a:normAutofit/>
          </a:bodyPr>
          <a:lstStyle/>
          <a:p>
            <a:r>
              <a:rPr lang="en-GB" sz="4000" dirty="0"/>
              <a:t>Why is vaping more addictive than smoking?</a:t>
            </a:r>
          </a:p>
        </p:txBody>
      </p:sp>
      <p:graphicFrame>
        <p:nvGraphicFramePr>
          <p:cNvPr id="5" name="Content Placeholder 2">
            <a:extLst>
              <a:ext uri="{FF2B5EF4-FFF2-40B4-BE49-F238E27FC236}">
                <a16:creationId xmlns:a16="http://schemas.microsoft.com/office/drawing/2014/main" id="{6693BF2F-F91F-09F0-7B67-7042D8C283C6}"/>
              </a:ext>
            </a:extLst>
          </p:cNvPr>
          <p:cNvGraphicFramePr>
            <a:graphicFrameLocks noGrp="1"/>
          </p:cNvGraphicFramePr>
          <p:nvPr>
            <p:ph idx="1"/>
            <p:extLst>
              <p:ext uri="{D42A27DB-BD31-4B8C-83A1-F6EECF244321}">
                <p14:modId xmlns:p14="http://schemas.microsoft.com/office/powerpoint/2010/main" val="60892957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43340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C3C96-93E9-D0F5-3A9E-3E5EB1ECE73C}"/>
              </a:ext>
            </a:extLst>
          </p:cNvPr>
          <p:cNvSpPr>
            <a:spLocks noGrp="1"/>
          </p:cNvSpPr>
          <p:nvPr>
            <p:ph type="title"/>
          </p:nvPr>
        </p:nvSpPr>
        <p:spPr/>
        <p:txBody>
          <a:bodyPr/>
          <a:lstStyle/>
          <a:p>
            <a:r>
              <a:rPr lang="en-GB" dirty="0"/>
              <a:t>Why is vaping more addictive than smoking?</a:t>
            </a:r>
          </a:p>
        </p:txBody>
      </p:sp>
      <p:graphicFrame>
        <p:nvGraphicFramePr>
          <p:cNvPr id="5" name="Content Placeholder 2">
            <a:extLst>
              <a:ext uri="{FF2B5EF4-FFF2-40B4-BE49-F238E27FC236}">
                <a16:creationId xmlns:a16="http://schemas.microsoft.com/office/drawing/2014/main" id="{F75D00F2-7021-7EF5-C530-752DB9F0E6F7}"/>
              </a:ext>
            </a:extLst>
          </p:cNvPr>
          <p:cNvGraphicFramePr>
            <a:graphicFrameLocks noGrp="1"/>
          </p:cNvGraphicFramePr>
          <p:nvPr>
            <p:ph idx="1"/>
            <p:extLst>
              <p:ext uri="{D42A27DB-BD31-4B8C-83A1-F6EECF244321}">
                <p14:modId xmlns:p14="http://schemas.microsoft.com/office/powerpoint/2010/main" val="97081005"/>
              </p:ext>
            </p:extLst>
          </p:nvPr>
        </p:nvGraphicFramePr>
        <p:xfrm>
          <a:off x="450574" y="1338470"/>
          <a:ext cx="11128777" cy="4970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9334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43C05-CA00-1EBD-F5B7-A571FFCAE653}"/>
              </a:ext>
            </a:extLst>
          </p:cNvPr>
          <p:cNvSpPr>
            <a:spLocks noGrp="1"/>
          </p:cNvSpPr>
          <p:nvPr>
            <p:ph type="title"/>
          </p:nvPr>
        </p:nvSpPr>
        <p:spPr>
          <a:xfrm>
            <a:off x="612650" y="1252728"/>
            <a:ext cx="2905613" cy="4768815"/>
          </a:xfrm>
        </p:spPr>
        <p:txBody>
          <a:bodyPr>
            <a:normAutofit/>
          </a:bodyPr>
          <a:lstStyle/>
          <a:p>
            <a:r>
              <a:rPr lang="en-GB" sz="3200"/>
              <a:t>Early warning signs of vaping addiction:</a:t>
            </a:r>
          </a:p>
        </p:txBody>
      </p:sp>
      <p:graphicFrame>
        <p:nvGraphicFramePr>
          <p:cNvPr id="12" name="Content Placeholder 2">
            <a:extLst>
              <a:ext uri="{FF2B5EF4-FFF2-40B4-BE49-F238E27FC236}">
                <a16:creationId xmlns:a16="http://schemas.microsoft.com/office/drawing/2014/main" id="{8A1A190F-2E6D-29A5-3861-09DA8AD6CDC3}"/>
              </a:ext>
            </a:extLst>
          </p:cNvPr>
          <p:cNvGraphicFramePr>
            <a:graphicFrameLocks noGrp="1"/>
          </p:cNvGraphicFramePr>
          <p:nvPr>
            <p:ph idx="1"/>
            <p:extLst>
              <p:ext uri="{D42A27DB-BD31-4B8C-83A1-F6EECF244321}">
                <p14:modId xmlns:p14="http://schemas.microsoft.com/office/powerpoint/2010/main" val="1262251301"/>
              </p:ext>
            </p:extLst>
          </p:nvPr>
        </p:nvGraphicFramePr>
        <p:xfrm>
          <a:off x="3246783" y="357809"/>
          <a:ext cx="8310903" cy="6056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01474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D00BA-676E-64AD-2AD1-B6B1CF13F7F5}"/>
              </a:ext>
            </a:extLst>
          </p:cNvPr>
          <p:cNvSpPr>
            <a:spLocks noGrp="1"/>
          </p:cNvSpPr>
          <p:nvPr>
            <p:ph type="title"/>
          </p:nvPr>
        </p:nvSpPr>
        <p:spPr>
          <a:xfrm>
            <a:off x="612649" y="548639"/>
            <a:ext cx="3494314" cy="5786638"/>
          </a:xfrm>
        </p:spPr>
        <p:txBody>
          <a:bodyPr anchor="t">
            <a:normAutofit/>
          </a:bodyPr>
          <a:lstStyle/>
          <a:p>
            <a:r>
              <a:rPr lang="en-GB" dirty="0"/>
              <a:t>Early warning signs:</a:t>
            </a:r>
          </a:p>
        </p:txBody>
      </p:sp>
      <p:graphicFrame>
        <p:nvGraphicFramePr>
          <p:cNvPr id="5" name="Content Placeholder 2">
            <a:extLst>
              <a:ext uri="{FF2B5EF4-FFF2-40B4-BE49-F238E27FC236}">
                <a16:creationId xmlns:a16="http://schemas.microsoft.com/office/drawing/2014/main" id="{A7D93A24-6C82-ABDC-68A4-DF1EDA1E26EC}"/>
              </a:ext>
            </a:extLst>
          </p:cNvPr>
          <p:cNvGraphicFramePr>
            <a:graphicFrameLocks noGrp="1"/>
          </p:cNvGraphicFramePr>
          <p:nvPr>
            <p:ph idx="1"/>
            <p:extLst>
              <p:ext uri="{D42A27DB-BD31-4B8C-83A1-F6EECF244321}">
                <p14:modId xmlns:p14="http://schemas.microsoft.com/office/powerpoint/2010/main" val="122443803"/>
              </p:ext>
            </p:extLst>
          </p:nvPr>
        </p:nvGraphicFramePr>
        <p:xfrm>
          <a:off x="3881120" y="548640"/>
          <a:ext cx="7676566"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49727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A408D-1DA1-969A-B9FC-4ABA3F2AE09E}"/>
              </a:ext>
            </a:extLst>
          </p:cNvPr>
          <p:cNvSpPr>
            <a:spLocks noGrp="1"/>
          </p:cNvSpPr>
          <p:nvPr>
            <p:ph type="title"/>
          </p:nvPr>
        </p:nvSpPr>
        <p:spPr/>
        <p:txBody>
          <a:bodyPr/>
          <a:lstStyle/>
          <a:p>
            <a:r>
              <a:rPr lang="en-GB" dirty="0"/>
              <a:t>Early warning signs:</a:t>
            </a:r>
          </a:p>
        </p:txBody>
      </p:sp>
      <p:graphicFrame>
        <p:nvGraphicFramePr>
          <p:cNvPr id="5" name="Content Placeholder 2">
            <a:extLst>
              <a:ext uri="{FF2B5EF4-FFF2-40B4-BE49-F238E27FC236}">
                <a16:creationId xmlns:a16="http://schemas.microsoft.com/office/drawing/2014/main" id="{8C521A9B-94CA-8032-1DBE-C9586E5041BC}"/>
              </a:ext>
            </a:extLst>
          </p:cNvPr>
          <p:cNvGraphicFramePr>
            <a:graphicFrameLocks noGrp="1"/>
          </p:cNvGraphicFramePr>
          <p:nvPr>
            <p:ph idx="1"/>
            <p:extLst>
              <p:ext uri="{D42A27DB-BD31-4B8C-83A1-F6EECF244321}">
                <p14:modId xmlns:p14="http://schemas.microsoft.com/office/powerpoint/2010/main" val="2379950628"/>
              </p:ext>
            </p:extLst>
          </p:nvPr>
        </p:nvGraphicFramePr>
        <p:xfrm>
          <a:off x="212035" y="1192697"/>
          <a:ext cx="11741426" cy="54466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72575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BB25-C285-2877-8FF3-260CE9F0E5BC}"/>
              </a:ext>
            </a:extLst>
          </p:cNvPr>
          <p:cNvSpPr>
            <a:spLocks noGrp="1"/>
          </p:cNvSpPr>
          <p:nvPr>
            <p:ph type="title"/>
          </p:nvPr>
        </p:nvSpPr>
        <p:spPr/>
        <p:txBody>
          <a:bodyPr/>
          <a:lstStyle/>
          <a:p>
            <a:r>
              <a:rPr lang="en-GB" dirty="0"/>
              <a:t>Quick self-check quiz: answer yes/no to each</a:t>
            </a:r>
          </a:p>
        </p:txBody>
      </p:sp>
      <p:graphicFrame>
        <p:nvGraphicFramePr>
          <p:cNvPr id="5" name="Content Placeholder 2">
            <a:extLst>
              <a:ext uri="{FF2B5EF4-FFF2-40B4-BE49-F238E27FC236}">
                <a16:creationId xmlns:a16="http://schemas.microsoft.com/office/drawing/2014/main" id="{10394A0C-B486-3743-157E-BEA90FBB52CD}"/>
              </a:ext>
            </a:extLst>
          </p:cNvPr>
          <p:cNvGraphicFramePr>
            <a:graphicFrameLocks noGrp="1"/>
          </p:cNvGraphicFramePr>
          <p:nvPr>
            <p:ph idx="1"/>
            <p:extLst>
              <p:ext uri="{D42A27DB-BD31-4B8C-83A1-F6EECF244321}">
                <p14:modId xmlns:p14="http://schemas.microsoft.com/office/powerpoint/2010/main" val="1579890960"/>
              </p:ext>
            </p:extLst>
          </p:nvPr>
        </p:nvGraphicFramePr>
        <p:xfrm>
          <a:off x="457200" y="1341120"/>
          <a:ext cx="11122151" cy="4968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75644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56698-1416-8560-DA88-109D88A52901}"/>
              </a:ext>
            </a:extLst>
          </p:cNvPr>
          <p:cNvSpPr>
            <a:spLocks noGrp="1"/>
          </p:cNvSpPr>
          <p:nvPr>
            <p:ph type="title"/>
          </p:nvPr>
        </p:nvSpPr>
        <p:spPr>
          <a:xfrm>
            <a:off x="612649" y="548638"/>
            <a:ext cx="3493008" cy="5788152"/>
          </a:xfrm>
        </p:spPr>
        <p:txBody>
          <a:bodyPr anchor="ctr">
            <a:normAutofit/>
          </a:bodyPr>
          <a:lstStyle/>
          <a:p>
            <a:r>
              <a:rPr lang="en-GB" sz="4000"/>
              <a:t>Practical ways to stop:</a:t>
            </a:r>
          </a:p>
        </p:txBody>
      </p:sp>
      <p:graphicFrame>
        <p:nvGraphicFramePr>
          <p:cNvPr id="5" name="Content Placeholder 2">
            <a:extLst>
              <a:ext uri="{FF2B5EF4-FFF2-40B4-BE49-F238E27FC236}">
                <a16:creationId xmlns:a16="http://schemas.microsoft.com/office/drawing/2014/main" id="{F40F6209-6033-7DDE-A45C-39BC7B5A26F2}"/>
              </a:ext>
            </a:extLst>
          </p:cNvPr>
          <p:cNvGraphicFramePr>
            <a:graphicFrameLocks noGrp="1"/>
          </p:cNvGraphicFramePr>
          <p:nvPr>
            <p:ph idx="1"/>
            <p:extLst>
              <p:ext uri="{D42A27DB-BD31-4B8C-83A1-F6EECF244321}">
                <p14:modId xmlns:p14="http://schemas.microsoft.com/office/powerpoint/2010/main" val="3133806428"/>
              </p:ext>
            </p:extLst>
          </p:nvPr>
        </p:nvGraphicFramePr>
        <p:xfrm>
          <a:off x="4267200" y="251791"/>
          <a:ext cx="7633252" cy="62417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83519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DAB8F-ACB4-5D1F-899B-7C156BF302CD}"/>
              </a:ext>
            </a:extLst>
          </p:cNvPr>
          <p:cNvSpPr>
            <a:spLocks noGrp="1"/>
          </p:cNvSpPr>
          <p:nvPr>
            <p:ph type="title"/>
          </p:nvPr>
        </p:nvSpPr>
        <p:spPr/>
        <p:txBody>
          <a:bodyPr/>
          <a:lstStyle/>
          <a:p>
            <a:r>
              <a:rPr lang="en-GB" dirty="0"/>
              <a:t>Practical ways to stop:</a:t>
            </a:r>
          </a:p>
        </p:txBody>
      </p:sp>
      <p:graphicFrame>
        <p:nvGraphicFramePr>
          <p:cNvPr id="5" name="Content Placeholder 2">
            <a:extLst>
              <a:ext uri="{FF2B5EF4-FFF2-40B4-BE49-F238E27FC236}">
                <a16:creationId xmlns:a16="http://schemas.microsoft.com/office/drawing/2014/main" id="{E3216A86-7EF2-7AF3-AD69-32CB030E2D10}"/>
              </a:ext>
            </a:extLst>
          </p:cNvPr>
          <p:cNvGraphicFramePr>
            <a:graphicFrameLocks noGrp="1"/>
          </p:cNvGraphicFramePr>
          <p:nvPr>
            <p:ph idx="1"/>
            <p:extLst>
              <p:ext uri="{D42A27DB-BD31-4B8C-83A1-F6EECF244321}">
                <p14:modId xmlns:p14="http://schemas.microsoft.com/office/powerpoint/2010/main" val="460609216"/>
              </p:ext>
            </p:extLst>
          </p:nvPr>
        </p:nvGraphicFramePr>
        <p:xfrm>
          <a:off x="612648" y="1272209"/>
          <a:ext cx="10966704" cy="52743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62997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448FF-61B0-A3F0-D3CC-4CE7A357BD2C}"/>
              </a:ext>
            </a:extLst>
          </p:cNvPr>
          <p:cNvSpPr>
            <a:spLocks noGrp="1"/>
          </p:cNvSpPr>
          <p:nvPr>
            <p:ph type="title"/>
          </p:nvPr>
        </p:nvSpPr>
        <p:spPr/>
        <p:txBody>
          <a:bodyPr/>
          <a:lstStyle/>
          <a:p>
            <a:r>
              <a:rPr lang="en-GB" dirty="0"/>
              <a:t>Practical ways to stop:</a:t>
            </a:r>
          </a:p>
        </p:txBody>
      </p:sp>
      <p:graphicFrame>
        <p:nvGraphicFramePr>
          <p:cNvPr id="5" name="Content Placeholder 2">
            <a:extLst>
              <a:ext uri="{FF2B5EF4-FFF2-40B4-BE49-F238E27FC236}">
                <a16:creationId xmlns:a16="http://schemas.microsoft.com/office/drawing/2014/main" id="{DD518654-BDD9-99E7-B492-87E0D1B3C3D0}"/>
              </a:ext>
            </a:extLst>
          </p:cNvPr>
          <p:cNvGraphicFramePr>
            <a:graphicFrameLocks noGrp="1"/>
          </p:cNvGraphicFramePr>
          <p:nvPr>
            <p:ph idx="1"/>
            <p:extLst>
              <p:ext uri="{D42A27DB-BD31-4B8C-83A1-F6EECF244321}">
                <p14:modId xmlns:p14="http://schemas.microsoft.com/office/powerpoint/2010/main" val="251270164"/>
              </p:ext>
            </p:extLst>
          </p:nvPr>
        </p:nvGraphicFramePr>
        <p:xfrm>
          <a:off x="612647" y="1192696"/>
          <a:ext cx="11142031" cy="54996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94940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F542B96-5BB0-C4BD-A5DE-B34D40F8D35F}"/>
              </a:ext>
            </a:extLst>
          </p:cNvPr>
          <p:cNvSpPr>
            <a:spLocks noGrp="1"/>
          </p:cNvSpPr>
          <p:nvPr>
            <p:ph type="title"/>
          </p:nvPr>
        </p:nvSpPr>
        <p:spPr>
          <a:xfrm>
            <a:off x="612648" y="548640"/>
            <a:ext cx="3040888" cy="1294374"/>
          </a:xfrm>
        </p:spPr>
        <p:txBody>
          <a:bodyPr>
            <a:normAutofit fontScale="90000"/>
          </a:bodyPr>
          <a:lstStyle/>
          <a:p>
            <a:r>
              <a:rPr lang="en-GB" sz="3100" dirty="0"/>
              <a:t>Cannabis and it`s various forms</a:t>
            </a:r>
          </a:p>
        </p:txBody>
      </p:sp>
      <p:graphicFrame>
        <p:nvGraphicFramePr>
          <p:cNvPr id="5" name="Content Placeholder 2">
            <a:extLst>
              <a:ext uri="{FF2B5EF4-FFF2-40B4-BE49-F238E27FC236}">
                <a16:creationId xmlns:a16="http://schemas.microsoft.com/office/drawing/2014/main" id="{B34AE9FB-410A-BB99-5A02-4F50428B5FF3}"/>
              </a:ext>
            </a:extLst>
          </p:cNvPr>
          <p:cNvGraphicFramePr>
            <a:graphicFrameLocks noGrp="1"/>
          </p:cNvGraphicFramePr>
          <p:nvPr>
            <p:ph idx="1"/>
            <p:extLst>
              <p:ext uri="{D42A27DB-BD31-4B8C-83A1-F6EECF244321}">
                <p14:modId xmlns:p14="http://schemas.microsoft.com/office/powerpoint/2010/main" val="2611049837"/>
              </p:ext>
            </p:extLst>
          </p:nvPr>
        </p:nvGraphicFramePr>
        <p:xfrm>
          <a:off x="3551583" y="548637"/>
          <a:ext cx="8023704" cy="57607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Rectangle 3">
            <a:extLst>
              <a:ext uri="{FF2B5EF4-FFF2-40B4-BE49-F238E27FC236}">
                <a16:creationId xmlns:a16="http://schemas.microsoft.com/office/drawing/2014/main" id="{3396350C-09A1-8083-4F95-CF5AC6597052}"/>
              </a:ext>
            </a:extLst>
          </p:cNvPr>
          <p:cNvSpPr>
            <a:spLocks noChangeArrowheads="1"/>
          </p:cNvSpPr>
          <p:nvPr/>
        </p:nvSpPr>
        <p:spPr bwMode="auto">
          <a:xfrm>
            <a:off x="138314" y="5986194"/>
            <a:ext cx="388760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1" eaLnBrk="0" fontAlgn="base" hangingPunct="0">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*THC</a:t>
            </a:r>
            <a:r>
              <a:rPr kumimoji="0" lang="en-US" altLang="en-US" b="0" i="0" u="none" strike="noStrike" cap="none" normalizeH="0" baseline="0" dirty="0">
                <a:ln>
                  <a:noFill/>
                </a:ln>
                <a:solidFill>
                  <a:schemeClr val="tx1"/>
                </a:solidFill>
                <a:effectLst/>
                <a:latin typeface="Arial" panose="020B0604020202020204" pitchFamily="34" charset="0"/>
              </a:rPr>
              <a:t> = </a:t>
            </a:r>
            <a:r>
              <a:rPr kumimoji="0" lang="en-US" altLang="en-US" b="1" i="0" u="none" strike="noStrike" cap="none" normalizeH="0" baseline="0" dirty="0">
                <a:ln>
                  <a:noFill/>
                </a:ln>
                <a:solidFill>
                  <a:schemeClr val="tx1"/>
                </a:solidFill>
                <a:effectLst/>
                <a:latin typeface="Arial" panose="020B0604020202020204" pitchFamily="34" charset="0"/>
              </a:rPr>
              <a:t>tetrahydrocannabinol</a:t>
            </a:r>
            <a:r>
              <a:rPr kumimoji="0" lang="en-US" altLang="en-US"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tabLst/>
            </a:pPr>
            <a:r>
              <a:rPr lang="en-US" altLang="en-US" b="1" dirty="0">
                <a:latin typeface="Arial" panose="020B0604020202020204" pitchFamily="34" charset="0"/>
              </a:rPr>
              <a:t>        </a:t>
            </a:r>
            <a:r>
              <a:rPr kumimoji="0" lang="en-US" altLang="en-US" sz="1800" b="1" i="0" u="none" strike="noStrike" cap="none" normalizeH="0" baseline="0" dirty="0">
                <a:ln>
                  <a:noFill/>
                </a:ln>
                <a:solidFill>
                  <a:schemeClr val="tx1"/>
                </a:solidFill>
                <a:effectLst/>
                <a:latin typeface="Arial" panose="020B0604020202020204" pitchFamily="34" charset="0"/>
              </a:rPr>
              <a:t>CBD</a:t>
            </a:r>
            <a:r>
              <a:rPr kumimoji="0" lang="en-US" altLang="en-US" sz="1800" b="0" i="0" u="none" strike="noStrike" cap="none" normalizeH="0" baseline="0" dirty="0">
                <a:ln>
                  <a:noFill/>
                </a:ln>
                <a:solidFill>
                  <a:schemeClr val="tx1"/>
                </a:solidFill>
                <a:effectLst/>
                <a:latin typeface="Arial" panose="020B0604020202020204" pitchFamily="34" charset="0"/>
              </a:rPr>
              <a:t> = </a:t>
            </a:r>
            <a:r>
              <a:rPr kumimoji="0" lang="en-US" altLang="en-US" sz="1800" b="1" i="0" u="none" strike="noStrike" cap="none" normalizeH="0" baseline="0" dirty="0">
                <a:ln>
                  <a:noFill/>
                </a:ln>
                <a:solidFill>
                  <a:schemeClr val="tx1"/>
                </a:solidFill>
                <a:effectLst/>
                <a:latin typeface="Arial" panose="020B0604020202020204" pitchFamily="34" charset="0"/>
              </a:rPr>
              <a:t>cannabidiol</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20407642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D036C-074C-719E-CC34-0C1CC51CC256}"/>
              </a:ext>
            </a:extLst>
          </p:cNvPr>
          <p:cNvSpPr>
            <a:spLocks noGrp="1"/>
          </p:cNvSpPr>
          <p:nvPr>
            <p:ph type="title"/>
          </p:nvPr>
        </p:nvSpPr>
        <p:spPr>
          <a:xfrm>
            <a:off x="1341120" y="467360"/>
            <a:ext cx="9509760" cy="786674"/>
          </a:xfrm>
        </p:spPr>
        <p:txBody>
          <a:bodyPr anchor="b">
            <a:normAutofit/>
          </a:bodyPr>
          <a:lstStyle/>
          <a:p>
            <a:r>
              <a:rPr lang="en-GB" dirty="0"/>
              <a:t>Cannabis</a:t>
            </a:r>
          </a:p>
        </p:txBody>
      </p:sp>
      <p:graphicFrame>
        <p:nvGraphicFramePr>
          <p:cNvPr id="5" name="Content Placeholder 2">
            <a:extLst>
              <a:ext uri="{FF2B5EF4-FFF2-40B4-BE49-F238E27FC236}">
                <a16:creationId xmlns:a16="http://schemas.microsoft.com/office/drawing/2014/main" id="{2E7ABEFF-B4B1-F2C2-BE72-69E837AC9470}"/>
              </a:ext>
            </a:extLst>
          </p:cNvPr>
          <p:cNvGraphicFramePr>
            <a:graphicFrameLocks noGrp="1"/>
          </p:cNvGraphicFramePr>
          <p:nvPr>
            <p:ph idx="1"/>
            <p:extLst>
              <p:ext uri="{D42A27DB-BD31-4B8C-83A1-F6EECF244321}">
                <p14:modId xmlns:p14="http://schemas.microsoft.com/office/powerpoint/2010/main" val="178223498"/>
              </p:ext>
            </p:extLst>
          </p:nvPr>
        </p:nvGraphicFramePr>
        <p:xfrm>
          <a:off x="522513" y="1502229"/>
          <a:ext cx="10920549" cy="46634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5563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9F2A7-8E2A-166E-6D5E-939954E343AD}"/>
              </a:ext>
            </a:extLst>
          </p:cNvPr>
          <p:cNvSpPr>
            <a:spLocks noGrp="1"/>
          </p:cNvSpPr>
          <p:nvPr>
            <p:ph type="title"/>
          </p:nvPr>
        </p:nvSpPr>
        <p:spPr>
          <a:xfrm>
            <a:off x="612649" y="548638"/>
            <a:ext cx="3493008" cy="5788152"/>
          </a:xfrm>
        </p:spPr>
        <p:txBody>
          <a:bodyPr anchor="ctr">
            <a:normAutofit/>
          </a:bodyPr>
          <a:lstStyle/>
          <a:p>
            <a:r>
              <a:rPr lang="en-GB" sz="4000"/>
              <a:t>Cannabis and the brain:</a:t>
            </a:r>
          </a:p>
        </p:txBody>
      </p:sp>
      <p:graphicFrame>
        <p:nvGraphicFramePr>
          <p:cNvPr id="5" name="Content Placeholder 2">
            <a:extLst>
              <a:ext uri="{FF2B5EF4-FFF2-40B4-BE49-F238E27FC236}">
                <a16:creationId xmlns:a16="http://schemas.microsoft.com/office/drawing/2014/main" id="{F39CCB3A-288E-C950-0972-D85757D9D38B}"/>
              </a:ext>
            </a:extLst>
          </p:cNvPr>
          <p:cNvGraphicFramePr>
            <a:graphicFrameLocks noGrp="1"/>
          </p:cNvGraphicFramePr>
          <p:nvPr>
            <p:ph idx="1"/>
            <p:extLst>
              <p:ext uri="{D42A27DB-BD31-4B8C-83A1-F6EECF244321}">
                <p14:modId xmlns:p14="http://schemas.microsoft.com/office/powerpoint/2010/main" val="1954811647"/>
              </p:ext>
            </p:extLst>
          </p:nvPr>
        </p:nvGraphicFramePr>
        <p:xfrm>
          <a:off x="3472070" y="238539"/>
          <a:ext cx="8269356" cy="63345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06220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C98BD-4D76-CBBE-4C99-9A698A2D16F0}"/>
              </a:ext>
            </a:extLst>
          </p:cNvPr>
          <p:cNvSpPr>
            <a:spLocks noGrp="1"/>
          </p:cNvSpPr>
          <p:nvPr>
            <p:ph type="title"/>
          </p:nvPr>
        </p:nvSpPr>
        <p:spPr/>
        <p:txBody>
          <a:bodyPr/>
          <a:lstStyle/>
          <a:p>
            <a:r>
              <a:rPr lang="en-GB" dirty="0"/>
              <a:t>Cannabis and the brain:</a:t>
            </a:r>
          </a:p>
        </p:txBody>
      </p:sp>
      <p:graphicFrame>
        <p:nvGraphicFramePr>
          <p:cNvPr id="5" name="Content Placeholder 2">
            <a:extLst>
              <a:ext uri="{FF2B5EF4-FFF2-40B4-BE49-F238E27FC236}">
                <a16:creationId xmlns:a16="http://schemas.microsoft.com/office/drawing/2014/main" id="{228550CA-E7C1-3D8B-B145-39E7EFC07A59}"/>
              </a:ext>
            </a:extLst>
          </p:cNvPr>
          <p:cNvGraphicFramePr>
            <a:graphicFrameLocks noGrp="1"/>
          </p:cNvGraphicFramePr>
          <p:nvPr>
            <p:ph idx="1"/>
            <p:extLst>
              <p:ext uri="{D42A27DB-BD31-4B8C-83A1-F6EECF244321}">
                <p14:modId xmlns:p14="http://schemas.microsoft.com/office/powerpoint/2010/main" val="534208394"/>
              </p:ext>
            </p:extLst>
          </p:nvPr>
        </p:nvGraphicFramePr>
        <p:xfrm>
          <a:off x="384313" y="1245704"/>
          <a:ext cx="11449878" cy="5300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1087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20995-79C1-8A4E-DD0F-200383D1D144}"/>
              </a:ext>
            </a:extLst>
          </p:cNvPr>
          <p:cNvSpPr>
            <a:spLocks noGrp="1"/>
          </p:cNvSpPr>
          <p:nvPr>
            <p:ph type="title"/>
          </p:nvPr>
        </p:nvSpPr>
        <p:spPr>
          <a:xfrm>
            <a:off x="612650" y="1252728"/>
            <a:ext cx="2905613" cy="4768815"/>
          </a:xfrm>
        </p:spPr>
        <p:txBody>
          <a:bodyPr>
            <a:normAutofit/>
          </a:bodyPr>
          <a:lstStyle/>
          <a:p>
            <a:r>
              <a:rPr lang="en-GB" sz="3200"/>
              <a:t>Cannabis and tne brain:</a:t>
            </a:r>
          </a:p>
        </p:txBody>
      </p:sp>
      <p:graphicFrame>
        <p:nvGraphicFramePr>
          <p:cNvPr id="8" name="Content Placeholder 5">
            <a:extLst>
              <a:ext uri="{FF2B5EF4-FFF2-40B4-BE49-F238E27FC236}">
                <a16:creationId xmlns:a16="http://schemas.microsoft.com/office/drawing/2014/main" id="{5449E97B-E9A2-DEC6-8917-DD486FA0D76B}"/>
              </a:ext>
            </a:extLst>
          </p:cNvPr>
          <p:cNvGraphicFramePr>
            <a:graphicFrameLocks noGrp="1"/>
          </p:cNvGraphicFramePr>
          <p:nvPr>
            <p:ph idx="1"/>
            <p:extLst>
              <p:ext uri="{D42A27DB-BD31-4B8C-83A1-F6EECF244321}">
                <p14:modId xmlns:p14="http://schemas.microsoft.com/office/powerpoint/2010/main" val="2244956500"/>
              </p:ext>
            </p:extLst>
          </p:nvPr>
        </p:nvGraphicFramePr>
        <p:xfrm>
          <a:off x="3816627" y="384313"/>
          <a:ext cx="7991060" cy="60429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17950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ED239-BA47-9871-30F2-0E0BC831B592}"/>
              </a:ext>
            </a:extLst>
          </p:cNvPr>
          <p:cNvSpPr>
            <a:spLocks noGrp="1"/>
          </p:cNvSpPr>
          <p:nvPr>
            <p:ph type="title"/>
          </p:nvPr>
        </p:nvSpPr>
        <p:spPr>
          <a:xfrm>
            <a:off x="612650" y="1252728"/>
            <a:ext cx="2905613" cy="4768815"/>
          </a:xfrm>
        </p:spPr>
        <p:txBody>
          <a:bodyPr>
            <a:normAutofit/>
          </a:bodyPr>
          <a:lstStyle/>
          <a:p>
            <a:r>
              <a:rPr lang="en-GB" sz="3200"/>
              <a:t>Cannabis and the brain:</a:t>
            </a:r>
          </a:p>
        </p:txBody>
      </p:sp>
      <p:graphicFrame>
        <p:nvGraphicFramePr>
          <p:cNvPr id="5" name="Content Placeholder 2">
            <a:extLst>
              <a:ext uri="{FF2B5EF4-FFF2-40B4-BE49-F238E27FC236}">
                <a16:creationId xmlns:a16="http://schemas.microsoft.com/office/drawing/2014/main" id="{59AC1001-32A6-13F5-3AA6-BECD661C9607}"/>
              </a:ext>
            </a:extLst>
          </p:cNvPr>
          <p:cNvGraphicFramePr>
            <a:graphicFrameLocks noGrp="1"/>
          </p:cNvGraphicFramePr>
          <p:nvPr>
            <p:ph idx="1"/>
            <p:extLst>
              <p:ext uri="{D42A27DB-BD31-4B8C-83A1-F6EECF244321}">
                <p14:modId xmlns:p14="http://schemas.microsoft.com/office/powerpoint/2010/main" val="4241755080"/>
              </p:ext>
            </p:extLst>
          </p:nvPr>
        </p:nvGraphicFramePr>
        <p:xfrm>
          <a:off x="3657601" y="384313"/>
          <a:ext cx="8150086" cy="6188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9358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079CF-480F-15C3-7D5B-1DE43CF52DEB}"/>
              </a:ext>
            </a:extLst>
          </p:cNvPr>
          <p:cNvSpPr>
            <a:spLocks noGrp="1"/>
          </p:cNvSpPr>
          <p:nvPr>
            <p:ph type="title"/>
          </p:nvPr>
        </p:nvSpPr>
        <p:spPr>
          <a:xfrm>
            <a:off x="612648" y="137160"/>
            <a:ext cx="5862396" cy="1527048"/>
          </a:xfrm>
        </p:spPr>
        <p:txBody>
          <a:bodyPr anchor="b">
            <a:normAutofit/>
          </a:bodyPr>
          <a:lstStyle/>
          <a:p>
            <a:r>
              <a:rPr lang="en-GB" dirty="0"/>
              <a:t>How/why does “Tolerance” develop?</a:t>
            </a:r>
          </a:p>
        </p:txBody>
      </p:sp>
      <p:sp>
        <p:nvSpPr>
          <p:cNvPr id="3" name="Content Placeholder 2">
            <a:extLst>
              <a:ext uri="{FF2B5EF4-FFF2-40B4-BE49-F238E27FC236}">
                <a16:creationId xmlns:a16="http://schemas.microsoft.com/office/drawing/2014/main" id="{9CD47F6D-6CDA-1FF3-BCA6-8F4BDDEF8529}"/>
              </a:ext>
            </a:extLst>
          </p:cNvPr>
          <p:cNvSpPr>
            <a:spLocks noGrp="1"/>
          </p:cNvSpPr>
          <p:nvPr>
            <p:ph idx="1"/>
          </p:nvPr>
        </p:nvSpPr>
        <p:spPr>
          <a:xfrm>
            <a:off x="278296" y="1664208"/>
            <a:ext cx="7036904" cy="4882366"/>
          </a:xfrm>
        </p:spPr>
        <p:txBody>
          <a:bodyPr>
            <a:normAutofit lnSpcReduction="10000"/>
          </a:bodyPr>
          <a:lstStyle/>
          <a:p>
            <a:pPr marL="0" indent="0">
              <a:lnSpc>
                <a:spcPct val="110000"/>
              </a:lnSpc>
              <a:buNone/>
            </a:pPr>
            <a:r>
              <a:rPr lang="en-GB" sz="1600" dirty="0"/>
              <a:t>Tolerance to cannabis (THC) develops because the brain </a:t>
            </a:r>
            <a:r>
              <a:rPr lang="en-GB" sz="1600" b="1" dirty="0"/>
              <a:t>adapts to repeated overstimulation</a:t>
            </a:r>
            <a:r>
              <a:rPr lang="en-GB" sz="1600" dirty="0"/>
              <a:t> of its own cannabinoid system.</a:t>
            </a:r>
          </a:p>
          <a:p>
            <a:pPr marL="0" indent="0">
              <a:lnSpc>
                <a:spcPct val="110000"/>
              </a:lnSpc>
              <a:buNone/>
            </a:pPr>
            <a:endParaRPr lang="en-GB" sz="1600" dirty="0"/>
          </a:p>
          <a:p>
            <a:pPr marL="0" indent="0">
              <a:lnSpc>
                <a:spcPct val="110000"/>
              </a:lnSpc>
              <a:buNone/>
            </a:pPr>
            <a:r>
              <a:rPr lang="en-GB" sz="1600" b="1" dirty="0"/>
              <a:t>1. Repeated activation of receptors</a:t>
            </a:r>
          </a:p>
          <a:p>
            <a:pPr marL="0" indent="0">
              <a:lnSpc>
                <a:spcPct val="110000"/>
              </a:lnSpc>
              <a:buNone/>
            </a:pPr>
            <a:r>
              <a:rPr lang="en-GB" sz="1600" dirty="0"/>
              <a:t>THC binds to </a:t>
            </a:r>
            <a:r>
              <a:rPr lang="en-GB" sz="1600" b="1" dirty="0"/>
              <a:t>CB1 receptor</a:t>
            </a:r>
            <a:r>
              <a:rPr lang="en-GB" sz="1600" dirty="0"/>
              <a:t> in the brain and with frequent use these receptors are activated </a:t>
            </a:r>
            <a:r>
              <a:rPr lang="en-GB" sz="1600" b="1" dirty="0"/>
              <a:t>over and over</a:t>
            </a:r>
            <a:r>
              <a:rPr lang="en-GB" sz="1600" dirty="0"/>
              <a:t> .  This occurs much more strongly than natural signals from the </a:t>
            </a:r>
            <a:r>
              <a:rPr lang="en-GB" sz="1600" b="1" dirty="0"/>
              <a:t>endocannabinoid system. As a result, t</a:t>
            </a:r>
            <a:r>
              <a:rPr lang="en-GB" sz="1600" dirty="0"/>
              <a:t>he brain tries to restore balance.</a:t>
            </a:r>
          </a:p>
          <a:p>
            <a:pPr marL="0" indent="0">
              <a:lnSpc>
                <a:spcPct val="110000"/>
              </a:lnSpc>
              <a:buNone/>
            </a:pPr>
            <a:br>
              <a:rPr lang="en-GB" sz="1600" dirty="0"/>
            </a:br>
            <a:r>
              <a:rPr lang="en-GB" sz="1600" b="1" dirty="0"/>
              <a:t>2. Receptor downregulation</a:t>
            </a:r>
          </a:p>
          <a:p>
            <a:pPr marL="0" indent="0">
              <a:lnSpc>
                <a:spcPct val="110000"/>
              </a:lnSpc>
              <a:buNone/>
            </a:pPr>
            <a:r>
              <a:rPr lang="en-GB" sz="1600" dirty="0"/>
              <a:t>The brain responds to this over-activation by </a:t>
            </a:r>
            <a:r>
              <a:rPr lang="en-GB" sz="1600" b="1" dirty="0"/>
              <a:t>reducing the number of CB1 receptors,</a:t>
            </a:r>
            <a:r>
              <a:rPr lang="en-GB" sz="1600" dirty="0"/>
              <a:t> which makes existing receptors </a:t>
            </a:r>
            <a:r>
              <a:rPr lang="en-GB" sz="1600" b="1" dirty="0"/>
              <a:t>less sensitive</a:t>
            </a:r>
            <a:r>
              <a:rPr lang="en-GB" sz="1600" dirty="0"/>
              <a:t> (</a:t>
            </a:r>
            <a:r>
              <a:rPr lang="en-GB" sz="1600" i="1" dirty="0"/>
              <a:t>downregulation).</a:t>
            </a:r>
            <a:endParaRPr lang="en-GB" sz="1600" dirty="0"/>
          </a:p>
          <a:p>
            <a:pPr marL="0" indent="0">
              <a:lnSpc>
                <a:spcPct val="110000"/>
              </a:lnSpc>
              <a:buNone/>
            </a:pPr>
            <a:r>
              <a:rPr lang="en-GB" sz="1600" b="1" dirty="0"/>
              <a:t>The result:</a:t>
            </a:r>
            <a:endParaRPr lang="en-GB" sz="1600" dirty="0"/>
          </a:p>
          <a:p>
            <a:pPr>
              <a:lnSpc>
                <a:spcPct val="110000"/>
              </a:lnSpc>
            </a:pPr>
            <a:r>
              <a:rPr lang="en-GB" sz="1600" dirty="0"/>
              <a:t>Same amount of THC → weaker effect = You need more to feel the same “high” (Tolerance)</a:t>
            </a:r>
          </a:p>
          <a:p>
            <a:pPr>
              <a:lnSpc>
                <a:spcPct val="110000"/>
              </a:lnSpc>
            </a:pPr>
            <a:endParaRPr lang="en-GB" sz="1100" dirty="0"/>
          </a:p>
        </p:txBody>
      </p:sp>
      <p:pic>
        <p:nvPicPr>
          <p:cNvPr id="2050" name="Picture 2" descr="Want a tolerance break from cannabis ...">
            <a:extLst>
              <a:ext uri="{FF2B5EF4-FFF2-40B4-BE49-F238E27FC236}">
                <a16:creationId xmlns:a16="http://schemas.microsoft.com/office/drawing/2014/main" id="{1D1C9C8B-D463-3070-44CC-68CF7AB30EF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03399" y="809106"/>
            <a:ext cx="4196005" cy="5239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92510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DDCCE-C5E3-B4F2-C4D7-978B3C97DA12}"/>
              </a:ext>
            </a:extLst>
          </p:cNvPr>
          <p:cNvSpPr>
            <a:spLocks noGrp="1"/>
          </p:cNvSpPr>
          <p:nvPr>
            <p:ph type="title"/>
          </p:nvPr>
        </p:nvSpPr>
        <p:spPr>
          <a:xfrm>
            <a:off x="387361" y="229660"/>
            <a:ext cx="5862396" cy="1527048"/>
          </a:xfrm>
        </p:spPr>
        <p:txBody>
          <a:bodyPr anchor="b">
            <a:normAutofit/>
          </a:bodyPr>
          <a:lstStyle/>
          <a:p>
            <a:r>
              <a:rPr lang="en-GB" dirty="0"/>
              <a:t>How/why does “Tolerance” develop?</a:t>
            </a:r>
          </a:p>
        </p:txBody>
      </p:sp>
      <p:sp>
        <p:nvSpPr>
          <p:cNvPr id="3" name="Content Placeholder 2">
            <a:extLst>
              <a:ext uri="{FF2B5EF4-FFF2-40B4-BE49-F238E27FC236}">
                <a16:creationId xmlns:a16="http://schemas.microsoft.com/office/drawing/2014/main" id="{CDC47E2B-D62B-8030-8165-B43CC7684AD7}"/>
              </a:ext>
            </a:extLst>
          </p:cNvPr>
          <p:cNvSpPr>
            <a:spLocks noGrp="1"/>
          </p:cNvSpPr>
          <p:nvPr>
            <p:ph idx="1"/>
          </p:nvPr>
        </p:nvSpPr>
        <p:spPr>
          <a:xfrm>
            <a:off x="233604" y="1986368"/>
            <a:ext cx="5862396" cy="4096512"/>
          </a:xfrm>
        </p:spPr>
        <p:txBody>
          <a:bodyPr>
            <a:normAutofit/>
          </a:bodyPr>
          <a:lstStyle/>
          <a:p>
            <a:pPr marL="0" indent="0">
              <a:lnSpc>
                <a:spcPct val="110000"/>
              </a:lnSpc>
              <a:buNone/>
            </a:pPr>
            <a:r>
              <a:rPr lang="en-GB" sz="1600" b="1" dirty="0"/>
              <a:t>3. Reduced </a:t>
            </a:r>
            <a:r>
              <a:rPr lang="en-GB" sz="1600" b="1" dirty="0" err="1"/>
              <a:t>signaling</a:t>
            </a:r>
            <a:r>
              <a:rPr lang="en-GB" sz="1600" b="1" dirty="0"/>
              <a:t> inside neurons  e</a:t>
            </a:r>
            <a:r>
              <a:rPr lang="en-GB" sz="1600" dirty="0"/>
              <a:t>ven when THC binds:, which means that the internal </a:t>
            </a:r>
            <a:r>
              <a:rPr lang="en-GB" sz="1600" dirty="0" err="1"/>
              <a:t>signaling</a:t>
            </a:r>
            <a:r>
              <a:rPr lang="en-GB" sz="1600" dirty="0"/>
              <a:t> pathways become less responsive and  the “signal” gets weaker even if THC is present.</a:t>
            </a:r>
          </a:p>
          <a:p>
            <a:pPr marL="0" indent="0">
              <a:lnSpc>
                <a:spcPct val="110000"/>
              </a:lnSpc>
              <a:buNone/>
            </a:pPr>
            <a:r>
              <a:rPr lang="en-GB" sz="1600" b="1" dirty="0"/>
              <a:t>4. Dopamine response becomes blunted. </a:t>
            </a:r>
            <a:r>
              <a:rPr lang="en-GB" sz="1600" dirty="0"/>
              <a:t>Because THC indirectly affects </a:t>
            </a:r>
            <a:r>
              <a:rPr lang="en-GB" sz="1600" b="1" dirty="0"/>
              <a:t>dopamine, </a:t>
            </a:r>
            <a:r>
              <a:rPr lang="en-GB" sz="1600" dirty="0"/>
              <a:t>with repeated use Dopamine release becomes </a:t>
            </a:r>
            <a:r>
              <a:rPr lang="en-GB" sz="1600" b="1" dirty="0"/>
              <a:t>less pronounced,</a:t>
            </a:r>
            <a:r>
              <a:rPr lang="en-GB" sz="1600" dirty="0"/>
              <a:t> which leads to less euphoria  and more “flattened” or muted effects.</a:t>
            </a:r>
          </a:p>
          <a:p>
            <a:pPr marL="0" indent="0">
              <a:lnSpc>
                <a:spcPct val="110000"/>
              </a:lnSpc>
              <a:buNone/>
            </a:pPr>
            <a:r>
              <a:rPr lang="en-GB" sz="1600" b="1" dirty="0"/>
              <a:t>5. Behavioural tolerance occurs because y</a:t>
            </a:r>
            <a:r>
              <a:rPr lang="en-GB" sz="1600" dirty="0"/>
              <a:t>ou also adapt psychologically:</a:t>
            </a:r>
          </a:p>
          <a:p>
            <a:pPr marL="0" indent="0">
              <a:lnSpc>
                <a:spcPct val="110000"/>
              </a:lnSpc>
              <a:buNone/>
            </a:pPr>
            <a:r>
              <a:rPr lang="en-GB" sz="1600" dirty="0"/>
              <a:t>You get used to the feeling  and you function more “normally” while high. This is why experienced users may seem less impaired.</a:t>
            </a:r>
          </a:p>
          <a:p>
            <a:pPr>
              <a:lnSpc>
                <a:spcPct val="110000"/>
              </a:lnSpc>
            </a:pPr>
            <a:endParaRPr lang="en-GB" sz="1500" dirty="0"/>
          </a:p>
        </p:txBody>
      </p:sp>
      <p:pic>
        <p:nvPicPr>
          <p:cNvPr id="3074" name="Picture 2" descr="THC tolerance: what is it and why does it happen? | Weedmaps">
            <a:extLst>
              <a:ext uri="{FF2B5EF4-FFF2-40B4-BE49-F238E27FC236}">
                <a16:creationId xmlns:a16="http://schemas.microsoft.com/office/drawing/2014/main" id="{9D928935-372B-4AF4-804E-83BD661A30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03767" y="1457739"/>
            <a:ext cx="5569134" cy="39624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57051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98139-6950-61D8-6B74-C9402D367DB2}"/>
              </a:ext>
            </a:extLst>
          </p:cNvPr>
          <p:cNvSpPr>
            <a:spLocks noGrp="1"/>
          </p:cNvSpPr>
          <p:nvPr>
            <p:ph type="title"/>
          </p:nvPr>
        </p:nvSpPr>
        <p:spPr>
          <a:xfrm>
            <a:off x="612649" y="548638"/>
            <a:ext cx="3493008" cy="5788152"/>
          </a:xfrm>
        </p:spPr>
        <p:txBody>
          <a:bodyPr anchor="ctr">
            <a:normAutofit/>
          </a:bodyPr>
          <a:lstStyle/>
          <a:p>
            <a:r>
              <a:rPr lang="en-GB" sz="4000" dirty="0"/>
              <a:t>How fast does “Tolerance” develop?</a:t>
            </a:r>
          </a:p>
        </p:txBody>
      </p:sp>
      <p:graphicFrame>
        <p:nvGraphicFramePr>
          <p:cNvPr id="5" name="Content Placeholder 2">
            <a:extLst>
              <a:ext uri="{FF2B5EF4-FFF2-40B4-BE49-F238E27FC236}">
                <a16:creationId xmlns:a16="http://schemas.microsoft.com/office/drawing/2014/main" id="{6CFD6A2F-7362-DEFE-3273-7D3A16970067}"/>
              </a:ext>
            </a:extLst>
          </p:cNvPr>
          <p:cNvGraphicFramePr>
            <a:graphicFrameLocks noGrp="1"/>
          </p:cNvGraphicFramePr>
          <p:nvPr>
            <p:ph idx="1"/>
            <p:extLst>
              <p:ext uri="{D42A27DB-BD31-4B8C-83A1-F6EECF244321}">
                <p14:modId xmlns:p14="http://schemas.microsoft.com/office/powerpoint/2010/main" val="84983253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02231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99205-757C-2760-8FC0-0E613AFC23BB}"/>
              </a:ext>
            </a:extLst>
          </p:cNvPr>
          <p:cNvSpPr>
            <a:spLocks noGrp="1"/>
          </p:cNvSpPr>
          <p:nvPr>
            <p:ph type="title"/>
          </p:nvPr>
        </p:nvSpPr>
        <p:spPr>
          <a:xfrm>
            <a:off x="612649" y="548638"/>
            <a:ext cx="3493008" cy="5788152"/>
          </a:xfrm>
        </p:spPr>
        <p:txBody>
          <a:bodyPr anchor="ctr">
            <a:normAutofit/>
          </a:bodyPr>
          <a:lstStyle/>
          <a:p>
            <a:r>
              <a:rPr lang="en-GB" sz="4000" dirty="0"/>
              <a:t>Vaping and cannabis in young people</a:t>
            </a:r>
          </a:p>
        </p:txBody>
      </p:sp>
      <p:graphicFrame>
        <p:nvGraphicFramePr>
          <p:cNvPr id="5" name="Content Placeholder 2">
            <a:extLst>
              <a:ext uri="{FF2B5EF4-FFF2-40B4-BE49-F238E27FC236}">
                <a16:creationId xmlns:a16="http://schemas.microsoft.com/office/drawing/2014/main" id="{57415DA9-D1FD-5797-9C95-4F0B2585B484}"/>
              </a:ext>
            </a:extLst>
          </p:cNvPr>
          <p:cNvGraphicFramePr>
            <a:graphicFrameLocks noGrp="1"/>
          </p:cNvGraphicFramePr>
          <p:nvPr>
            <p:ph idx="1"/>
            <p:extLst>
              <p:ext uri="{D42A27DB-BD31-4B8C-83A1-F6EECF244321}">
                <p14:modId xmlns:p14="http://schemas.microsoft.com/office/powerpoint/2010/main" val="666774445"/>
              </p:ext>
            </p:extLst>
          </p:nvPr>
        </p:nvGraphicFramePr>
        <p:xfrm>
          <a:off x="3896139" y="548640"/>
          <a:ext cx="7661547"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84227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BFBEAF-B235-51A9-25C9-EEC28CE63A3C}"/>
              </a:ext>
            </a:extLst>
          </p:cNvPr>
          <p:cNvSpPr>
            <a:spLocks noGrp="1"/>
          </p:cNvSpPr>
          <p:nvPr>
            <p:ph type="title"/>
          </p:nvPr>
        </p:nvSpPr>
        <p:spPr>
          <a:xfrm>
            <a:off x="612649" y="548638"/>
            <a:ext cx="3493008" cy="5788152"/>
          </a:xfrm>
        </p:spPr>
        <p:txBody>
          <a:bodyPr anchor="ctr">
            <a:normAutofit/>
          </a:bodyPr>
          <a:lstStyle/>
          <a:p>
            <a:r>
              <a:rPr lang="en-GB" sz="4000"/>
              <a:t>Vaping and cannabis in young people</a:t>
            </a:r>
          </a:p>
        </p:txBody>
      </p:sp>
      <p:graphicFrame>
        <p:nvGraphicFramePr>
          <p:cNvPr id="5" name="Content Placeholder 2">
            <a:extLst>
              <a:ext uri="{FF2B5EF4-FFF2-40B4-BE49-F238E27FC236}">
                <a16:creationId xmlns:a16="http://schemas.microsoft.com/office/drawing/2014/main" id="{A6532D9E-25A8-999D-6CE6-537EA3E2620B}"/>
              </a:ext>
            </a:extLst>
          </p:cNvPr>
          <p:cNvGraphicFramePr>
            <a:graphicFrameLocks noGrp="1"/>
          </p:cNvGraphicFramePr>
          <p:nvPr>
            <p:ph idx="1"/>
            <p:extLst>
              <p:ext uri="{D42A27DB-BD31-4B8C-83A1-F6EECF244321}">
                <p14:modId xmlns:p14="http://schemas.microsoft.com/office/powerpoint/2010/main" val="389167098"/>
              </p:ext>
            </p:extLst>
          </p:nvPr>
        </p:nvGraphicFramePr>
        <p:xfrm>
          <a:off x="3975652" y="548640"/>
          <a:ext cx="7582034"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67565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DFBCD-8E63-DF0C-28D2-AF9576F6090A}"/>
              </a:ext>
            </a:extLst>
          </p:cNvPr>
          <p:cNvSpPr>
            <a:spLocks noGrp="1"/>
          </p:cNvSpPr>
          <p:nvPr>
            <p:ph type="title"/>
          </p:nvPr>
        </p:nvSpPr>
        <p:spPr>
          <a:xfrm>
            <a:off x="612649" y="548638"/>
            <a:ext cx="3493008" cy="5788152"/>
          </a:xfrm>
        </p:spPr>
        <p:txBody>
          <a:bodyPr anchor="ctr">
            <a:normAutofit/>
          </a:bodyPr>
          <a:lstStyle/>
          <a:p>
            <a:r>
              <a:rPr lang="en-GB" sz="4000"/>
              <a:t>Vaping and cannabis in young people</a:t>
            </a:r>
          </a:p>
        </p:txBody>
      </p:sp>
      <p:graphicFrame>
        <p:nvGraphicFramePr>
          <p:cNvPr id="5" name="Content Placeholder 2">
            <a:extLst>
              <a:ext uri="{FF2B5EF4-FFF2-40B4-BE49-F238E27FC236}">
                <a16:creationId xmlns:a16="http://schemas.microsoft.com/office/drawing/2014/main" id="{0A514306-EAB8-8840-D35D-6614257B1BB6}"/>
              </a:ext>
            </a:extLst>
          </p:cNvPr>
          <p:cNvGraphicFramePr>
            <a:graphicFrameLocks noGrp="1"/>
          </p:cNvGraphicFramePr>
          <p:nvPr>
            <p:ph idx="1"/>
            <p:extLst>
              <p:ext uri="{D42A27DB-BD31-4B8C-83A1-F6EECF244321}">
                <p14:modId xmlns:p14="http://schemas.microsoft.com/office/powerpoint/2010/main" val="963698986"/>
              </p:ext>
            </p:extLst>
          </p:nvPr>
        </p:nvGraphicFramePr>
        <p:xfrm>
          <a:off x="3949148" y="548639"/>
          <a:ext cx="7608538" cy="61172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09737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68300C-EB2D-4FF2-7675-B7092B808D05}"/>
              </a:ext>
            </a:extLst>
          </p:cNvPr>
          <p:cNvSpPr>
            <a:spLocks noGrp="1"/>
          </p:cNvSpPr>
          <p:nvPr>
            <p:ph type="title"/>
          </p:nvPr>
        </p:nvSpPr>
        <p:spPr>
          <a:xfrm>
            <a:off x="1524000" y="548640"/>
            <a:ext cx="9160475" cy="1132258"/>
          </a:xfrm>
        </p:spPr>
        <p:txBody>
          <a:bodyPr anchor="ctr">
            <a:normAutofit/>
          </a:bodyPr>
          <a:lstStyle/>
          <a:p>
            <a:pPr algn="ctr"/>
            <a:r>
              <a:rPr lang="en-GB" dirty="0"/>
              <a:t>Vaping and cannabis in young people</a:t>
            </a:r>
            <a:endParaRPr lang="en-GB"/>
          </a:p>
        </p:txBody>
      </p:sp>
      <p:graphicFrame>
        <p:nvGraphicFramePr>
          <p:cNvPr id="5" name="Content Placeholder 2">
            <a:extLst>
              <a:ext uri="{FF2B5EF4-FFF2-40B4-BE49-F238E27FC236}">
                <a16:creationId xmlns:a16="http://schemas.microsoft.com/office/drawing/2014/main" id="{E25B89A8-6681-9342-69FF-FD8BB009676E}"/>
              </a:ext>
            </a:extLst>
          </p:cNvPr>
          <p:cNvGraphicFramePr>
            <a:graphicFrameLocks noGrp="1"/>
          </p:cNvGraphicFramePr>
          <p:nvPr>
            <p:ph idx="1"/>
            <p:extLst>
              <p:ext uri="{D42A27DB-BD31-4B8C-83A1-F6EECF244321}">
                <p14:modId xmlns:p14="http://schemas.microsoft.com/office/powerpoint/2010/main" val="1787745534"/>
              </p:ext>
            </p:extLst>
          </p:nvPr>
        </p:nvGraphicFramePr>
        <p:xfrm>
          <a:off x="238539" y="1457740"/>
          <a:ext cx="11622157" cy="51020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520591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41769-0DDF-2DAC-E4D2-C8F02A54A9A5}"/>
              </a:ext>
            </a:extLst>
          </p:cNvPr>
          <p:cNvSpPr>
            <a:spLocks noGrp="1"/>
          </p:cNvSpPr>
          <p:nvPr>
            <p:ph type="title"/>
          </p:nvPr>
        </p:nvSpPr>
        <p:spPr>
          <a:xfrm>
            <a:off x="612650" y="1252728"/>
            <a:ext cx="2905613" cy="4768815"/>
          </a:xfrm>
        </p:spPr>
        <p:txBody>
          <a:bodyPr>
            <a:normAutofit/>
          </a:bodyPr>
          <a:lstStyle/>
          <a:p>
            <a:r>
              <a:rPr lang="en-GB" sz="3200"/>
              <a:t>What is EVALI?</a:t>
            </a:r>
          </a:p>
        </p:txBody>
      </p:sp>
      <p:graphicFrame>
        <p:nvGraphicFramePr>
          <p:cNvPr id="5" name="Content Placeholder 2">
            <a:extLst>
              <a:ext uri="{FF2B5EF4-FFF2-40B4-BE49-F238E27FC236}">
                <a16:creationId xmlns:a16="http://schemas.microsoft.com/office/drawing/2014/main" id="{2BEF4225-D8AC-A554-8676-778BA7BD27D6}"/>
              </a:ext>
            </a:extLst>
          </p:cNvPr>
          <p:cNvGraphicFramePr>
            <a:graphicFrameLocks noGrp="1"/>
          </p:cNvGraphicFramePr>
          <p:nvPr>
            <p:ph idx="1"/>
            <p:extLst>
              <p:ext uri="{D42A27DB-BD31-4B8C-83A1-F6EECF244321}">
                <p14:modId xmlns:p14="http://schemas.microsoft.com/office/powerpoint/2010/main" val="2819804975"/>
              </p:ext>
            </p:extLst>
          </p:nvPr>
        </p:nvGraphicFramePr>
        <p:xfrm>
          <a:off x="2796209" y="416271"/>
          <a:ext cx="8998226" cy="6037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94441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A2741-3A9F-9370-82EB-874ADA884B62}"/>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dirty="0"/>
              <a:t>End of session: any questions?</a:t>
            </a:r>
          </a:p>
        </p:txBody>
      </p:sp>
      <p:pic>
        <p:nvPicPr>
          <p:cNvPr id="7" name="Graphic 6" descr="Questions">
            <a:extLst>
              <a:ext uri="{FF2B5EF4-FFF2-40B4-BE49-F238E27FC236}">
                <a16:creationId xmlns:a16="http://schemas.microsoft.com/office/drawing/2014/main" id="{2A6D8225-A617-54CF-A102-A79B55CE53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10000" y="1782115"/>
            <a:ext cx="4572000" cy="4572000"/>
          </a:xfrm>
          <a:prstGeom prst="rect">
            <a:avLst/>
          </a:prstGeom>
          <a:effectLst>
            <a:glow rad="139700">
              <a:schemeClr val="accent1">
                <a:satMod val="175000"/>
                <a:alpha val="40000"/>
              </a:schemeClr>
            </a:glow>
          </a:effectLst>
        </p:spPr>
      </p:pic>
    </p:spTree>
    <p:extLst>
      <p:ext uri="{BB962C8B-B14F-4D97-AF65-F5344CB8AC3E}">
        <p14:creationId xmlns:p14="http://schemas.microsoft.com/office/powerpoint/2010/main" val="201034312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3b19444-a407-4d64-bb54-26f24f987b4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EEF62C05E3CE948847BA126F0AAA57B" ma:contentTypeVersion="18" ma:contentTypeDescription="Create a new document." ma:contentTypeScope="" ma:versionID="8dc08a8dd0a2c6071b300f3346900bfd">
  <xsd:schema xmlns:xsd="http://www.w3.org/2001/XMLSchema" xmlns:xs="http://www.w3.org/2001/XMLSchema" xmlns:p="http://schemas.microsoft.com/office/2006/metadata/properties" xmlns:ns3="917ebe23-77a0-4db3-9660-de977ba204ce" xmlns:ns4="23b19444-a407-4d64-bb54-26f24f987b4b" targetNamespace="http://schemas.microsoft.com/office/2006/metadata/properties" ma:root="true" ma:fieldsID="de94a9011370359a4dcc1cfbca9f04d9" ns3:_="" ns4:_="">
    <xsd:import namespace="917ebe23-77a0-4db3-9660-de977ba204ce"/>
    <xsd:import namespace="23b19444-a407-4d64-bb54-26f24f987b4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KeyPoints" minOccurs="0"/>
                <xsd:element ref="ns4:MediaServiceKeyPoints" minOccurs="0"/>
                <xsd:element ref="ns4:MediaLengthInSeconds" minOccurs="0"/>
                <xsd:element ref="ns4:MediaServiceAutoTags" minOccurs="0"/>
                <xsd:element ref="ns4:MediaServiceOCR" minOccurs="0"/>
                <xsd:element ref="ns4:MediaServiceGenerationTime" minOccurs="0"/>
                <xsd:element ref="ns4:MediaServiceEventHashCode" minOccurs="0"/>
                <xsd:element ref="ns4:MediaServiceSearchProperties" minOccurs="0"/>
                <xsd:element ref="ns4:_activity" minOccurs="0"/>
                <xsd:element ref="ns4:MediaServiceObjectDetectorVersions" minOccurs="0"/>
                <xsd:element ref="ns4:MediaServiceSystemTags" minOccurs="0"/>
                <xsd:element ref="ns4: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7ebe23-77a0-4db3-9660-de977ba204c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3b19444-a407-4d64-bb54-26f24f987b4b"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LengthInSeconds" ma:index="16" nillable="true" ma:displayName="Length (seconds)"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41CE84D-ACCD-4D5A-9027-91EF2D64EBE1}">
  <ds:schemaRefs>
    <ds:schemaRef ds:uri="http://schemas.microsoft.com/office/2006/documentManagement/types"/>
    <ds:schemaRef ds:uri="http://purl.org/dc/terms/"/>
    <ds:schemaRef ds:uri="http://purl.org/dc/elements/1.1/"/>
    <ds:schemaRef ds:uri="http://schemas.microsoft.com/office/infopath/2007/PartnerControls"/>
    <ds:schemaRef ds:uri="http://www.w3.org/XML/1998/namespace"/>
    <ds:schemaRef ds:uri="http://purl.org/dc/dcmitype/"/>
    <ds:schemaRef ds:uri="917ebe23-77a0-4db3-9660-de977ba204ce"/>
    <ds:schemaRef ds:uri="http://schemas.openxmlformats.org/package/2006/metadata/core-properties"/>
    <ds:schemaRef ds:uri="23b19444-a407-4d64-bb54-26f24f987b4b"/>
    <ds:schemaRef ds:uri="http://schemas.microsoft.com/office/2006/metadata/properties"/>
  </ds:schemaRefs>
</ds:datastoreItem>
</file>

<file path=customXml/itemProps2.xml><?xml version="1.0" encoding="utf-8"?>
<ds:datastoreItem xmlns:ds="http://schemas.openxmlformats.org/officeDocument/2006/customXml" ds:itemID="{18942087-A480-41FF-933C-211B74C96D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17ebe23-77a0-4db3-9660-de977ba204ce"/>
    <ds:schemaRef ds:uri="23b19444-a407-4d64-bb54-26f24f987b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0C91DE2-1CCE-4152-AE9C-38C45CF687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4891</Words>
  <Application>Microsoft Office PowerPoint</Application>
  <PresentationFormat>Widescreen</PresentationFormat>
  <Paragraphs>518</Paragraphs>
  <Slides>55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55</vt:i4>
      </vt:variant>
    </vt:vector>
  </HeadingPairs>
  <TitlesOfParts>
    <vt:vector size="58" baseType="lpstr">
      <vt:lpstr>Arial</vt:lpstr>
      <vt:lpstr>Neue Haas Grotesk Text Pro</vt:lpstr>
      <vt:lpstr>VanillaVTI</vt:lpstr>
      <vt:lpstr>Addictions, Substance Abuse and Psychological Dependencies</vt:lpstr>
      <vt:lpstr>Definitions of Addiction </vt:lpstr>
      <vt:lpstr>Is addictive behaviour compulsive?</vt:lpstr>
      <vt:lpstr>A Dual System theory?</vt:lpstr>
      <vt:lpstr>PowerPoint Presentation</vt:lpstr>
      <vt:lpstr>PowerPoint Presentation</vt:lpstr>
      <vt:lpstr>Brains aren’t addicted; people are.</vt:lpstr>
      <vt:lpstr>Question:</vt:lpstr>
      <vt:lpstr>Tobacco, cigarettes and e-cigarettes/vaping</vt:lpstr>
      <vt:lpstr>What happens when an individual uses nicotine?</vt:lpstr>
      <vt:lpstr>What happens when an individual uses nicotine?</vt:lpstr>
      <vt:lpstr>What happens when an individual uses nicotine?</vt:lpstr>
      <vt:lpstr>PowerPoint Presentation</vt:lpstr>
      <vt:lpstr>To summarise:</vt:lpstr>
      <vt:lpstr>Comparison to other substances:</vt:lpstr>
      <vt:lpstr>Therefore:</vt:lpstr>
      <vt:lpstr>Vaping: </vt:lpstr>
      <vt:lpstr>Vaping:</vt:lpstr>
      <vt:lpstr>Vaping:</vt:lpstr>
      <vt:lpstr>Vaping:</vt:lpstr>
      <vt:lpstr>Vaping:</vt:lpstr>
      <vt:lpstr>Vaping:</vt:lpstr>
      <vt:lpstr>Brain effects of vaping and smoking:</vt:lpstr>
      <vt:lpstr>Is vaping less harmful than smoking?</vt:lpstr>
      <vt:lpstr>Vaping is still harmful</vt:lpstr>
      <vt:lpstr>Vaping is still harmful:</vt:lpstr>
      <vt:lpstr>Vulnerability of young people</vt:lpstr>
      <vt:lpstr>Young people</vt:lpstr>
      <vt:lpstr>Commonly held myths by young people</vt:lpstr>
      <vt:lpstr>Why is vaping more addictive than smoking?</vt:lpstr>
      <vt:lpstr>Why is vaping more addictive than smoking?</vt:lpstr>
      <vt:lpstr>Why is vaping more addictive than smoking?</vt:lpstr>
      <vt:lpstr>Why is vaping more addictive than smoking?</vt:lpstr>
      <vt:lpstr>Early warning signs of vaping addiction:</vt:lpstr>
      <vt:lpstr>Early warning signs:</vt:lpstr>
      <vt:lpstr>Early warning signs:</vt:lpstr>
      <vt:lpstr>Quick self-check quiz: answer yes/no to each</vt:lpstr>
      <vt:lpstr>Practical ways to stop:</vt:lpstr>
      <vt:lpstr>Practical ways to stop:</vt:lpstr>
      <vt:lpstr>Practical ways to stop:</vt:lpstr>
      <vt:lpstr>Cannabis and it`s various forms</vt:lpstr>
      <vt:lpstr>Cannabis</vt:lpstr>
      <vt:lpstr>Cannabis and the brain:</vt:lpstr>
      <vt:lpstr>Cannabis and the brain:</vt:lpstr>
      <vt:lpstr>Cannabis and tne brain:</vt:lpstr>
      <vt:lpstr>Cannabis and the brain:</vt:lpstr>
      <vt:lpstr>How/why does “Tolerance” develop?</vt:lpstr>
      <vt:lpstr>How/why does “Tolerance” develop?</vt:lpstr>
      <vt:lpstr>How fast does “Tolerance” develop?</vt:lpstr>
      <vt:lpstr>Vaping and cannabis in young people</vt:lpstr>
      <vt:lpstr>Vaping and cannabis in young people</vt:lpstr>
      <vt:lpstr>Vaping and cannabis in young people</vt:lpstr>
      <vt:lpstr>Vaping and cannabis in young people</vt:lpstr>
      <vt:lpstr>What is EVALI?</vt:lpstr>
      <vt:lpstr>End of session: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2026-03-24T13:39:43Z</dcterms:created>
  <dcterms:modified xsi:type="dcterms:W3CDTF">2026-03-27T11:18:11Z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0x010100CEEF62C05E3CE948847BA126F0AAA57B</vt:lpwstr>
  </property>
</Properties>
</file>