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9" r:id="rId1"/>
  </p:sld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 id="272" r:id="rId15"/>
    <p:sldId id="271"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7A9D6A-F138-234C-837E-3DF37A0E253F}" v="101" dt="2022-01-12T02:45:19.3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153"/>
    <p:restoredTop sz="93344"/>
  </p:normalViewPr>
  <p:slideViewPr>
    <p:cSldViewPr snapToGrid="0" snapToObjects="1">
      <p:cViewPr>
        <p:scale>
          <a:sx n="106" d="100"/>
          <a:sy n="106" d="100"/>
        </p:scale>
        <p:origin x="144" y="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or Wishart (1900010)" userId="a9e129a8-62c1-4222-b8b0-18aff851cea2" providerId="ADAL" clId="{F07A9D6A-F138-234C-837E-3DF37A0E253F}"/>
    <pc:docChg chg="undo custSel mod addSld delSld modSld sldOrd addMainMaster delMainMaster">
      <pc:chgData name="Connor Wishart (1900010)" userId="a9e129a8-62c1-4222-b8b0-18aff851cea2" providerId="ADAL" clId="{F07A9D6A-F138-234C-837E-3DF37A0E253F}" dt="2022-01-12T02:45:19.393" v="9343" actId="20577"/>
      <pc:docMkLst>
        <pc:docMk/>
      </pc:docMkLst>
      <pc:sldChg chg="addSp delSp modSp mod setBg modClrScheme addAnim modAnim chgLayout">
        <pc:chgData name="Connor Wishart (1900010)" userId="a9e129a8-62c1-4222-b8b0-18aff851cea2" providerId="ADAL" clId="{F07A9D6A-F138-234C-837E-3DF37A0E253F}" dt="2022-01-12T02:45:19.393" v="9343" actId="20577"/>
        <pc:sldMkLst>
          <pc:docMk/>
          <pc:sldMk cId="400453561" sldId="256"/>
        </pc:sldMkLst>
        <pc:spChg chg="mod">
          <ac:chgData name="Connor Wishart (1900010)" userId="a9e129a8-62c1-4222-b8b0-18aff851cea2" providerId="ADAL" clId="{F07A9D6A-F138-234C-837E-3DF37A0E253F}" dt="2022-01-10T14:09:22.097" v="37" actId="26606"/>
          <ac:spMkLst>
            <pc:docMk/>
            <pc:sldMk cId="400453561" sldId="256"/>
            <ac:spMk id="2" creationId="{FBDF2D94-E866-AC42-80D0-90329D3E2C73}"/>
          </ac:spMkLst>
        </pc:spChg>
        <pc:spChg chg="mod">
          <ac:chgData name="Connor Wishart (1900010)" userId="a9e129a8-62c1-4222-b8b0-18aff851cea2" providerId="ADAL" clId="{F07A9D6A-F138-234C-837E-3DF37A0E253F}" dt="2022-01-12T02:45:19.393" v="9343" actId="20577"/>
          <ac:spMkLst>
            <pc:docMk/>
            <pc:sldMk cId="400453561" sldId="256"/>
            <ac:spMk id="3" creationId="{9A03EFD4-F51F-B249-A126-340F46402B12}"/>
          </ac:spMkLst>
        </pc:spChg>
        <pc:spChg chg="add del">
          <ac:chgData name="Connor Wishart (1900010)" userId="a9e129a8-62c1-4222-b8b0-18aff851cea2" providerId="ADAL" clId="{F07A9D6A-F138-234C-837E-3DF37A0E253F}" dt="2022-01-10T14:09:22.097" v="37" actId="26606"/>
          <ac:spMkLst>
            <pc:docMk/>
            <pc:sldMk cId="400453561" sldId="256"/>
            <ac:spMk id="9" creationId="{13B6DAC6-0186-4D62-AD69-90B9C0411EA3}"/>
          </ac:spMkLst>
        </pc:spChg>
        <pc:spChg chg="add del">
          <ac:chgData name="Connor Wishart (1900010)" userId="a9e129a8-62c1-4222-b8b0-18aff851cea2" providerId="ADAL" clId="{F07A9D6A-F138-234C-837E-3DF37A0E253F}" dt="2022-01-10T14:09:22.097" v="37" actId="26606"/>
          <ac:spMkLst>
            <pc:docMk/>
            <pc:sldMk cId="400453561" sldId="256"/>
            <ac:spMk id="11" creationId="{BA6285CA-6AFA-4F27-AFB5-1B32CDE09B1A}"/>
          </ac:spMkLst>
        </pc:spChg>
        <pc:spChg chg="add del">
          <ac:chgData name="Connor Wishart (1900010)" userId="a9e129a8-62c1-4222-b8b0-18aff851cea2" providerId="ADAL" clId="{F07A9D6A-F138-234C-837E-3DF37A0E253F}" dt="2022-01-10T14:09:22.097" v="37" actId="26606"/>
          <ac:spMkLst>
            <pc:docMk/>
            <pc:sldMk cId="400453561" sldId="256"/>
            <ac:spMk id="13" creationId="{94D786EB-944C-47D5-B631-899F4029B02E}"/>
          </ac:spMkLst>
        </pc:spChg>
        <pc:spChg chg="add del">
          <ac:chgData name="Connor Wishart (1900010)" userId="a9e129a8-62c1-4222-b8b0-18aff851cea2" providerId="ADAL" clId="{F07A9D6A-F138-234C-837E-3DF37A0E253F}" dt="2022-01-10T14:09:22.097" v="37" actId="26606"/>
          <ac:spMkLst>
            <pc:docMk/>
            <pc:sldMk cId="400453561" sldId="256"/>
            <ac:spMk id="15" creationId="{5D3D6E1F-9FE0-47E6-B008-9634F0D0B2D9}"/>
          </ac:spMkLst>
        </pc:spChg>
        <pc:spChg chg="add del">
          <ac:chgData name="Connor Wishart (1900010)" userId="a9e129a8-62c1-4222-b8b0-18aff851cea2" providerId="ADAL" clId="{F07A9D6A-F138-234C-837E-3DF37A0E253F}" dt="2022-01-10T14:09:22.016" v="36" actId="26606"/>
          <ac:spMkLst>
            <pc:docMk/>
            <pc:sldMk cId="400453561" sldId="256"/>
            <ac:spMk id="51" creationId="{97C478F1-26B5-44C9-823B-523B85B112F6}"/>
          </ac:spMkLst>
        </pc:spChg>
        <pc:spChg chg="add del">
          <ac:chgData name="Connor Wishart (1900010)" userId="a9e129a8-62c1-4222-b8b0-18aff851cea2" providerId="ADAL" clId="{F07A9D6A-F138-234C-837E-3DF37A0E253F}" dt="2022-01-10T14:09:22.016" v="36" actId="26606"/>
          <ac:spMkLst>
            <pc:docMk/>
            <pc:sldMk cId="400453561" sldId="256"/>
            <ac:spMk id="53" creationId="{8337CC61-9E93-4D80-9F1C-12CE9A0C07F6}"/>
          </ac:spMkLst>
        </pc:spChg>
        <pc:spChg chg="add">
          <ac:chgData name="Connor Wishart (1900010)" userId="a9e129a8-62c1-4222-b8b0-18aff851cea2" providerId="ADAL" clId="{F07A9D6A-F138-234C-837E-3DF37A0E253F}" dt="2022-01-10T14:09:22.097" v="37" actId="26606"/>
          <ac:spMkLst>
            <pc:docMk/>
            <pc:sldMk cId="400453561" sldId="256"/>
            <ac:spMk id="55" creationId="{7A18C9FB-EC4C-4DAE-8F7D-C6E5AF607958}"/>
          </ac:spMkLst>
        </pc:spChg>
        <pc:spChg chg="add">
          <ac:chgData name="Connor Wishart (1900010)" userId="a9e129a8-62c1-4222-b8b0-18aff851cea2" providerId="ADAL" clId="{F07A9D6A-F138-234C-837E-3DF37A0E253F}" dt="2022-01-10T14:09:22.097" v="37" actId="26606"/>
          <ac:spMkLst>
            <pc:docMk/>
            <pc:sldMk cId="400453561" sldId="256"/>
            <ac:spMk id="56" creationId="{A9896C11-F8DF-437A-B349-8AFD602DC0CA}"/>
          </ac:spMkLst>
        </pc:spChg>
        <pc:grpChg chg="add del">
          <ac:chgData name="Connor Wishart (1900010)" userId="a9e129a8-62c1-4222-b8b0-18aff851cea2" providerId="ADAL" clId="{F07A9D6A-F138-234C-837E-3DF37A0E253F}" dt="2022-01-10T14:09:22.097" v="37" actId="26606"/>
          <ac:grpSpMkLst>
            <pc:docMk/>
            <pc:sldMk cId="400453561" sldId="256"/>
            <ac:grpSpMk id="17" creationId="{91108A0F-8C78-4294-B028-9F09581FC0A3}"/>
          </ac:grpSpMkLst>
        </pc:grpChg>
        <pc:picChg chg="mod ord">
          <ac:chgData name="Connor Wishart (1900010)" userId="a9e129a8-62c1-4222-b8b0-18aff851cea2" providerId="ADAL" clId="{F07A9D6A-F138-234C-837E-3DF37A0E253F}" dt="2022-01-10T14:09:22.097" v="37" actId="26606"/>
          <ac:picMkLst>
            <pc:docMk/>
            <pc:sldMk cId="400453561" sldId="256"/>
            <ac:picMk id="4" creationId="{1B4D6FCD-D28D-4D7E-ADB6-6EB483F47E22}"/>
          </ac:picMkLst>
        </pc:picChg>
      </pc:sldChg>
      <pc:sldChg chg="addSp delSp modSp new mod">
        <pc:chgData name="Connor Wishart (1900010)" userId="a9e129a8-62c1-4222-b8b0-18aff851cea2" providerId="ADAL" clId="{F07A9D6A-F138-234C-837E-3DF37A0E253F}" dt="2022-01-11T23:23:04.651" v="1912" actId="1076"/>
        <pc:sldMkLst>
          <pc:docMk/>
          <pc:sldMk cId="2761005115" sldId="257"/>
        </pc:sldMkLst>
        <pc:spChg chg="mod">
          <ac:chgData name="Connor Wishart (1900010)" userId="a9e129a8-62c1-4222-b8b0-18aff851cea2" providerId="ADAL" clId="{F07A9D6A-F138-234C-837E-3DF37A0E253F}" dt="2022-01-11T23:22:38.508" v="1910" actId="1076"/>
          <ac:spMkLst>
            <pc:docMk/>
            <pc:sldMk cId="2761005115" sldId="257"/>
            <ac:spMk id="2" creationId="{13EA3430-6D1D-6E4B-B83F-719C5E6B263E}"/>
          </ac:spMkLst>
        </pc:spChg>
        <pc:spChg chg="del mod">
          <ac:chgData name="Connor Wishart (1900010)" userId="a9e129a8-62c1-4222-b8b0-18aff851cea2" providerId="ADAL" clId="{F07A9D6A-F138-234C-837E-3DF37A0E253F}" dt="2022-01-10T14:42:57.750" v="43" actId="478"/>
          <ac:spMkLst>
            <pc:docMk/>
            <pc:sldMk cId="2761005115" sldId="257"/>
            <ac:spMk id="3" creationId="{D8FC655E-3959-F947-B7A1-5A07F1C05994}"/>
          </ac:spMkLst>
        </pc:spChg>
        <pc:spChg chg="add del mod">
          <ac:chgData name="Connor Wishart (1900010)" userId="a9e129a8-62c1-4222-b8b0-18aff851cea2" providerId="ADAL" clId="{F07A9D6A-F138-234C-837E-3DF37A0E253F}" dt="2022-01-10T15:13:19.096" v="65"/>
          <ac:spMkLst>
            <pc:docMk/>
            <pc:sldMk cId="2761005115" sldId="257"/>
            <ac:spMk id="4" creationId="{88B9DD52-AFD1-1249-A6DE-35B2F46D36E7}"/>
          </ac:spMkLst>
        </pc:spChg>
        <pc:spChg chg="add del mod">
          <ac:chgData name="Connor Wishart (1900010)" userId="a9e129a8-62c1-4222-b8b0-18aff851cea2" providerId="ADAL" clId="{F07A9D6A-F138-234C-837E-3DF37A0E253F}" dt="2022-01-10T15:16:36.127" v="100"/>
          <ac:spMkLst>
            <pc:docMk/>
            <pc:sldMk cId="2761005115" sldId="257"/>
            <ac:spMk id="6" creationId="{85A5B73B-B992-6747-AE27-0A93265D0146}"/>
          </ac:spMkLst>
        </pc:spChg>
        <pc:graphicFrameChg chg="add del mod modGraphic">
          <ac:chgData name="Connor Wishart (1900010)" userId="a9e129a8-62c1-4222-b8b0-18aff851cea2" providerId="ADAL" clId="{F07A9D6A-F138-234C-837E-3DF37A0E253F}" dt="2022-01-10T15:13:18.521" v="63" actId="478"/>
          <ac:graphicFrameMkLst>
            <pc:docMk/>
            <pc:sldMk cId="2761005115" sldId="257"/>
            <ac:graphicFrameMk id="5" creationId="{FAA6EFFA-4744-3549-9446-120FFF3E7893}"/>
          </ac:graphicFrameMkLst>
        </pc:graphicFrameChg>
        <pc:graphicFrameChg chg="add mod modGraphic">
          <ac:chgData name="Connor Wishart (1900010)" userId="a9e129a8-62c1-4222-b8b0-18aff851cea2" providerId="ADAL" clId="{F07A9D6A-F138-234C-837E-3DF37A0E253F}" dt="2022-01-11T23:23:04.651" v="1912" actId="1076"/>
          <ac:graphicFrameMkLst>
            <pc:docMk/>
            <pc:sldMk cId="2761005115" sldId="257"/>
            <ac:graphicFrameMk id="7" creationId="{0405B72C-CF48-F94B-BA3A-BFC215964593}"/>
          </ac:graphicFrameMkLst>
        </pc:graphicFrameChg>
      </pc:sldChg>
      <pc:sldChg chg="addSp delSp modSp new mod">
        <pc:chgData name="Connor Wishart (1900010)" userId="a9e129a8-62c1-4222-b8b0-18aff851cea2" providerId="ADAL" clId="{F07A9D6A-F138-234C-837E-3DF37A0E253F}" dt="2022-01-11T22:56:30.198" v="1446" actId="20577"/>
        <pc:sldMkLst>
          <pc:docMk/>
          <pc:sldMk cId="1667878340" sldId="258"/>
        </pc:sldMkLst>
        <pc:spChg chg="mod">
          <ac:chgData name="Connor Wishart (1900010)" userId="a9e129a8-62c1-4222-b8b0-18aff851cea2" providerId="ADAL" clId="{F07A9D6A-F138-234C-837E-3DF37A0E253F}" dt="2022-01-11T22:52:02.530" v="1284" actId="1076"/>
          <ac:spMkLst>
            <pc:docMk/>
            <pc:sldMk cId="1667878340" sldId="258"/>
            <ac:spMk id="2" creationId="{DE3BC0FD-2D12-064C-9FE7-BD7EE17FB8EE}"/>
          </ac:spMkLst>
        </pc:spChg>
        <pc:spChg chg="del mod">
          <ac:chgData name="Connor Wishart (1900010)" userId="a9e129a8-62c1-4222-b8b0-18aff851cea2" providerId="ADAL" clId="{F07A9D6A-F138-234C-837E-3DF37A0E253F}" dt="2022-01-10T15:13:33.763" v="88" actId="478"/>
          <ac:spMkLst>
            <pc:docMk/>
            <pc:sldMk cId="1667878340" sldId="258"/>
            <ac:spMk id="3" creationId="{073D7FD9-2807-4449-9DD0-8EA53895FAD0}"/>
          </ac:spMkLst>
        </pc:spChg>
        <pc:spChg chg="add del mod">
          <ac:chgData name="Connor Wishart (1900010)" userId="a9e129a8-62c1-4222-b8b0-18aff851cea2" providerId="ADAL" clId="{F07A9D6A-F138-234C-837E-3DF37A0E253F}" dt="2022-01-10T15:13:54.174" v="95"/>
          <ac:spMkLst>
            <pc:docMk/>
            <pc:sldMk cId="1667878340" sldId="258"/>
            <ac:spMk id="4" creationId="{543571D4-0C90-CF49-8942-096FC03F4887}"/>
          </ac:spMkLst>
        </pc:spChg>
        <pc:graphicFrameChg chg="add mod modGraphic">
          <ac:chgData name="Connor Wishart (1900010)" userId="a9e129a8-62c1-4222-b8b0-18aff851cea2" providerId="ADAL" clId="{F07A9D6A-F138-234C-837E-3DF37A0E253F}" dt="2022-01-11T22:56:30.198" v="1446" actId="20577"/>
          <ac:graphicFrameMkLst>
            <pc:docMk/>
            <pc:sldMk cId="1667878340" sldId="258"/>
            <ac:graphicFrameMk id="5" creationId="{9BC1344C-9E34-8549-86C6-045C27446682}"/>
          </ac:graphicFrameMkLst>
        </pc:graphicFrameChg>
      </pc:sldChg>
      <pc:sldChg chg="addSp delSp modSp new mod">
        <pc:chgData name="Connor Wishart (1900010)" userId="a9e129a8-62c1-4222-b8b0-18aff851cea2" providerId="ADAL" clId="{F07A9D6A-F138-234C-837E-3DF37A0E253F}" dt="2022-01-11T23:18:43.443" v="1867" actId="20577"/>
        <pc:sldMkLst>
          <pc:docMk/>
          <pc:sldMk cId="3535879898" sldId="259"/>
        </pc:sldMkLst>
        <pc:spChg chg="mod">
          <ac:chgData name="Connor Wishart (1900010)" userId="a9e129a8-62c1-4222-b8b0-18aff851cea2" providerId="ADAL" clId="{F07A9D6A-F138-234C-837E-3DF37A0E253F}" dt="2022-01-11T23:08:02.610" v="1458" actId="1076"/>
          <ac:spMkLst>
            <pc:docMk/>
            <pc:sldMk cId="3535879898" sldId="259"/>
            <ac:spMk id="2" creationId="{83CBE783-AF6C-D249-8327-A47C2514F9D3}"/>
          </ac:spMkLst>
        </pc:spChg>
        <pc:spChg chg="del mod">
          <ac:chgData name="Connor Wishart (1900010)" userId="a9e129a8-62c1-4222-b8b0-18aff851cea2" providerId="ADAL" clId="{F07A9D6A-F138-234C-837E-3DF37A0E253F}" dt="2022-01-11T23:08:09.838" v="1461" actId="478"/>
          <ac:spMkLst>
            <pc:docMk/>
            <pc:sldMk cId="3535879898" sldId="259"/>
            <ac:spMk id="3" creationId="{5CB22287-D5A7-D140-9B68-EE25D54A6661}"/>
          </ac:spMkLst>
        </pc:spChg>
        <pc:spChg chg="add del mod">
          <ac:chgData name="Connor Wishart (1900010)" userId="a9e129a8-62c1-4222-b8b0-18aff851cea2" providerId="ADAL" clId="{F07A9D6A-F138-234C-837E-3DF37A0E253F}" dt="2022-01-11T23:10:43.074" v="1468"/>
          <ac:spMkLst>
            <pc:docMk/>
            <pc:sldMk cId="3535879898" sldId="259"/>
            <ac:spMk id="4" creationId="{D2F35231-0CC1-E14D-AA23-29981AEC4A55}"/>
          </ac:spMkLst>
        </pc:spChg>
        <pc:graphicFrameChg chg="add mod modGraphic">
          <ac:chgData name="Connor Wishart (1900010)" userId="a9e129a8-62c1-4222-b8b0-18aff851cea2" providerId="ADAL" clId="{F07A9D6A-F138-234C-837E-3DF37A0E253F}" dt="2022-01-11T23:18:43.443" v="1867" actId="20577"/>
          <ac:graphicFrameMkLst>
            <pc:docMk/>
            <pc:sldMk cId="3535879898" sldId="259"/>
            <ac:graphicFrameMk id="5" creationId="{DC247E89-1CE3-104D-948B-5E52ACC69B1D}"/>
          </ac:graphicFrameMkLst>
        </pc:graphicFrameChg>
      </pc:sldChg>
      <pc:sldChg chg="addSp delSp modSp new mod">
        <pc:chgData name="Connor Wishart (1900010)" userId="a9e129a8-62c1-4222-b8b0-18aff851cea2" providerId="ADAL" clId="{F07A9D6A-F138-234C-837E-3DF37A0E253F}" dt="2022-01-12T01:11:38.196" v="4492" actId="20577"/>
        <pc:sldMkLst>
          <pc:docMk/>
          <pc:sldMk cId="79681570" sldId="260"/>
        </pc:sldMkLst>
        <pc:spChg chg="mod">
          <ac:chgData name="Connor Wishart (1900010)" userId="a9e129a8-62c1-4222-b8b0-18aff851cea2" providerId="ADAL" clId="{F07A9D6A-F138-234C-837E-3DF37A0E253F}" dt="2022-01-12T01:11:38.196" v="4492" actId="20577"/>
          <ac:spMkLst>
            <pc:docMk/>
            <pc:sldMk cId="79681570" sldId="260"/>
            <ac:spMk id="2" creationId="{8AC6186E-DFF0-E849-8D82-1817AB088C22}"/>
          </ac:spMkLst>
        </pc:spChg>
        <pc:spChg chg="del mod">
          <ac:chgData name="Connor Wishart (1900010)" userId="a9e129a8-62c1-4222-b8b0-18aff851cea2" providerId="ADAL" clId="{F07A9D6A-F138-234C-837E-3DF37A0E253F}" dt="2022-01-11T23:18:58.690" v="1880" actId="478"/>
          <ac:spMkLst>
            <pc:docMk/>
            <pc:sldMk cId="79681570" sldId="260"/>
            <ac:spMk id="3" creationId="{19D9D6CA-FBF9-2B4D-BEE3-EE9A5934F5D2}"/>
          </ac:spMkLst>
        </pc:spChg>
        <pc:spChg chg="add del mod">
          <ac:chgData name="Connor Wishart (1900010)" userId="a9e129a8-62c1-4222-b8b0-18aff851cea2" providerId="ADAL" clId="{F07A9D6A-F138-234C-837E-3DF37A0E253F}" dt="2022-01-11T23:20:37.398" v="1884" actId="478"/>
          <ac:spMkLst>
            <pc:docMk/>
            <pc:sldMk cId="79681570" sldId="260"/>
            <ac:spMk id="4" creationId="{81CED8BC-7EC5-D549-B620-DFA8D9F34D61}"/>
          </ac:spMkLst>
        </pc:spChg>
        <pc:spChg chg="add del mod">
          <ac:chgData name="Connor Wishart (1900010)" userId="a9e129a8-62c1-4222-b8b0-18aff851cea2" providerId="ADAL" clId="{F07A9D6A-F138-234C-837E-3DF37A0E253F}" dt="2022-01-11T23:20:42.382" v="1888" actId="478"/>
          <ac:spMkLst>
            <pc:docMk/>
            <pc:sldMk cId="79681570" sldId="260"/>
            <ac:spMk id="5" creationId="{C404E493-6209-5744-B24E-0BA8153CAE43}"/>
          </ac:spMkLst>
        </pc:spChg>
        <pc:spChg chg="add del mod">
          <ac:chgData name="Connor Wishart (1900010)" userId="a9e129a8-62c1-4222-b8b0-18aff851cea2" providerId="ADAL" clId="{F07A9D6A-F138-234C-837E-3DF37A0E253F}" dt="2022-01-11T23:21:03.131" v="1893" actId="478"/>
          <ac:spMkLst>
            <pc:docMk/>
            <pc:sldMk cId="79681570" sldId="260"/>
            <ac:spMk id="6" creationId="{6A533B30-C7DF-7041-BFE4-5633C60F3506}"/>
          </ac:spMkLst>
        </pc:spChg>
        <pc:spChg chg="add del mod">
          <ac:chgData name="Connor Wishart (1900010)" userId="a9e129a8-62c1-4222-b8b0-18aff851cea2" providerId="ADAL" clId="{F07A9D6A-F138-234C-837E-3DF37A0E253F}" dt="2022-01-11T23:21:07.930" v="1897" actId="478"/>
          <ac:spMkLst>
            <pc:docMk/>
            <pc:sldMk cId="79681570" sldId="260"/>
            <ac:spMk id="7" creationId="{9898A938-C9B8-CA4A-92A3-59298FDF062F}"/>
          </ac:spMkLst>
        </pc:spChg>
        <pc:spChg chg="add del mod">
          <ac:chgData name="Connor Wishart (1900010)" userId="a9e129a8-62c1-4222-b8b0-18aff851cea2" providerId="ADAL" clId="{F07A9D6A-F138-234C-837E-3DF37A0E253F}" dt="2022-01-11T23:21:35.361" v="1904" actId="478"/>
          <ac:spMkLst>
            <pc:docMk/>
            <pc:sldMk cId="79681570" sldId="260"/>
            <ac:spMk id="8" creationId="{A9C23838-B34E-B941-AA7E-E8BD215DD572}"/>
          </ac:spMkLst>
        </pc:spChg>
        <pc:spChg chg="add del mod">
          <ac:chgData name="Connor Wishart (1900010)" userId="a9e129a8-62c1-4222-b8b0-18aff851cea2" providerId="ADAL" clId="{F07A9D6A-F138-234C-837E-3DF37A0E253F}" dt="2022-01-11T23:22:24.343" v="1909" actId="478"/>
          <ac:spMkLst>
            <pc:docMk/>
            <pc:sldMk cId="79681570" sldId="260"/>
            <ac:spMk id="9" creationId="{C291E5E0-474E-164E-BA37-095099129BDC}"/>
          </ac:spMkLst>
        </pc:spChg>
        <pc:spChg chg="add del mod">
          <ac:chgData name="Connor Wishart (1900010)" userId="a9e129a8-62c1-4222-b8b0-18aff851cea2" providerId="ADAL" clId="{F07A9D6A-F138-234C-837E-3DF37A0E253F}" dt="2022-01-11T23:37:28.686" v="1973"/>
          <ac:spMkLst>
            <pc:docMk/>
            <pc:sldMk cId="79681570" sldId="260"/>
            <ac:spMk id="10" creationId="{6E42697C-BEF9-484E-8A9B-20CE11D3BE5B}"/>
          </ac:spMkLst>
        </pc:spChg>
        <pc:spChg chg="add mod">
          <ac:chgData name="Connor Wishart (1900010)" userId="a9e129a8-62c1-4222-b8b0-18aff851cea2" providerId="ADAL" clId="{F07A9D6A-F138-234C-837E-3DF37A0E253F}" dt="2022-01-11T23:29:18.706" v="1971" actId="1076"/>
          <ac:spMkLst>
            <pc:docMk/>
            <pc:sldMk cId="79681570" sldId="260"/>
            <ac:spMk id="12" creationId="{F667ED0F-4DF4-5E4F-8EBD-3329F4CF77AB}"/>
          </ac:spMkLst>
        </pc:spChg>
        <pc:graphicFrameChg chg="add mod modGraphic">
          <ac:chgData name="Connor Wishart (1900010)" userId="a9e129a8-62c1-4222-b8b0-18aff851cea2" providerId="ADAL" clId="{F07A9D6A-F138-234C-837E-3DF37A0E253F}" dt="2022-01-12T00:01:58.479" v="2911" actId="20577"/>
          <ac:graphicFrameMkLst>
            <pc:docMk/>
            <pc:sldMk cId="79681570" sldId="260"/>
            <ac:graphicFrameMk id="11" creationId="{B28A35B5-322F-8F4E-B81F-28234E985870}"/>
          </ac:graphicFrameMkLst>
        </pc:graphicFrameChg>
      </pc:sldChg>
      <pc:sldChg chg="addSp delSp modSp new del mod">
        <pc:chgData name="Connor Wishart (1900010)" userId="a9e129a8-62c1-4222-b8b0-18aff851cea2" providerId="ADAL" clId="{F07A9D6A-F138-234C-837E-3DF37A0E253F}" dt="2022-01-12T00:18:55.045" v="3749" actId="2696"/>
        <pc:sldMkLst>
          <pc:docMk/>
          <pc:sldMk cId="250299997" sldId="261"/>
        </pc:sldMkLst>
        <pc:spChg chg="del mod">
          <ac:chgData name="Connor Wishart (1900010)" userId="a9e129a8-62c1-4222-b8b0-18aff851cea2" providerId="ADAL" clId="{F07A9D6A-F138-234C-837E-3DF37A0E253F}" dt="2022-01-11T23:23:22.307" v="1915" actId="478"/>
          <ac:spMkLst>
            <pc:docMk/>
            <pc:sldMk cId="250299997" sldId="261"/>
            <ac:spMk id="2" creationId="{C15E6353-BDC3-AD41-8685-A71BD21718E9}"/>
          </ac:spMkLst>
        </pc:spChg>
        <pc:spChg chg="del mod">
          <ac:chgData name="Connor Wishart (1900010)" userId="a9e129a8-62c1-4222-b8b0-18aff851cea2" providerId="ADAL" clId="{F07A9D6A-F138-234C-837E-3DF37A0E253F}" dt="2022-01-11T23:23:24.539" v="1917" actId="478"/>
          <ac:spMkLst>
            <pc:docMk/>
            <pc:sldMk cId="250299997" sldId="261"/>
            <ac:spMk id="3" creationId="{3364311C-20F3-E14A-BD03-B88434E5A7FB}"/>
          </ac:spMkLst>
        </pc:spChg>
        <pc:spChg chg="add del mod">
          <ac:chgData name="Connor Wishart (1900010)" userId="a9e129a8-62c1-4222-b8b0-18aff851cea2" providerId="ADAL" clId="{F07A9D6A-F138-234C-837E-3DF37A0E253F}" dt="2022-01-11T23:24:26.518" v="1922" actId="478"/>
          <ac:spMkLst>
            <pc:docMk/>
            <pc:sldMk cId="250299997" sldId="261"/>
            <ac:spMk id="4" creationId="{3ADEFB87-ED13-3F43-B5EB-EB4F4245B6BF}"/>
          </ac:spMkLst>
        </pc:spChg>
        <pc:spChg chg="add del mod">
          <ac:chgData name="Connor Wishart (1900010)" userId="a9e129a8-62c1-4222-b8b0-18aff851cea2" providerId="ADAL" clId="{F07A9D6A-F138-234C-837E-3DF37A0E253F}" dt="2022-01-11T23:25:11.777" v="1929"/>
          <ac:spMkLst>
            <pc:docMk/>
            <pc:sldMk cId="250299997" sldId="261"/>
            <ac:spMk id="5" creationId="{8BC98F7C-1F4A-9940-9667-248E24336A8E}"/>
          </ac:spMkLst>
        </pc:spChg>
        <pc:spChg chg="add del mod">
          <ac:chgData name="Connor Wishart (1900010)" userId="a9e129a8-62c1-4222-b8b0-18aff851cea2" providerId="ADAL" clId="{F07A9D6A-F138-234C-837E-3DF37A0E253F}" dt="2022-01-11T23:25:11.211" v="1927" actId="478"/>
          <ac:spMkLst>
            <pc:docMk/>
            <pc:sldMk cId="250299997" sldId="261"/>
            <ac:spMk id="6" creationId="{8A01E84E-877C-9944-B4E2-48BE1A0F3003}"/>
          </ac:spMkLst>
        </pc:spChg>
        <pc:spChg chg="add del mod">
          <ac:chgData name="Connor Wishart (1900010)" userId="a9e129a8-62c1-4222-b8b0-18aff851cea2" providerId="ADAL" clId="{F07A9D6A-F138-234C-837E-3DF37A0E253F}" dt="2022-01-12T00:02:42.127" v="2914"/>
          <ac:spMkLst>
            <pc:docMk/>
            <pc:sldMk cId="250299997" sldId="261"/>
            <ac:spMk id="7" creationId="{5AFC0175-06A0-294E-B027-6821BE9118D9}"/>
          </ac:spMkLst>
        </pc:spChg>
      </pc:sldChg>
      <pc:sldChg chg="addSp delSp modSp new mod">
        <pc:chgData name="Connor Wishart (1900010)" userId="a9e129a8-62c1-4222-b8b0-18aff851cea2" providerId="ADAL" clId="{F07A9D6A-F138-234C-837E-3DF37A0E253F}" dt="2022-01-12T01:11:28.611" v="4487" actId="20577"/>
        <pc:sldMkLst>
          <pc:docMk/>
          <pc:sldMk cId="3996684829" sldId="262"/>
        </pc:sldMkLst>
        <pc:spChg chg="mod">
          <ac:chgData name="Connor Wishart (1900010)" userId="a9e129a8-62c1-4222-b8b0-18aff851cea2" providerId="ADAL" clId="{F07A9D6A-F138-234C-837E-3DF37A0E253F}" dt="2022-01-12T01:11:28.611" v="4487" actId="20577"/>
          <ac:spMkLst>
            <pc:docMk/>
            <pc:sldMk cId="3996684829" sldId="262"/>
            <ac:spMk id="2" creationId="{55AC326B-37DD-134C-AA20-CE79F45532CF}"/>
          </ac:spMkLst>
        </pc:spChg>
        <pc:spChg chg="del mod">
          <ac:chgData name="Connor Wishart (1900010)" userId="a9e129a8-62c1-4222-b8b0-18aff851cea2" providerId="ADAL" clId="{F07A9D6A-F138-234C-837E-3DF37A0E253F}" dt="2022-01-12T00:03:02.914" v="2925" actId="478"/>
          <ac:spMkLst>
            <pc:docMk/>
            <pc:sldMk cId="3996684829" sldId="262"/>
            <ac:spMk id="3" creationId="{4A71A877-DF7D-104F-AF32-0FB78B4ABD06}"/>
          </ac:spMkLst>
        </pc:spChg>
        <pc:spChg chg="add del mod">
          <ac:chgData name="Connor Wishart (1900010)" userId="a9e129a8-62c1-4222-b8b0-18aff851cea2" providerId="ADAL" clId="{F07A9D6A-F138-234C-837E-3DF37A0E253F}" dt="2022-01-12T00:04:26.727" v="2930"/>
          <ac:spMkLst>
            <pc:docMk/>
            <pc:sldMk cId="3996684829" sldId="262"/>
            <ac:spMk id="4" creationId="{8111DACE-4153-8B45-9517-361FBBFE98EE}"/>
          </ac:spMkLst>
        </pc:spChg>
        <pc:spChg chg="add mod">
          <ac:chgData name="Connor Wishart (1900010)" userId="a9e129a8-62c1-4222-b8b0-18aff851cea2" providerId="ADAL" clId="{F07A9D6A-F138-234C-837E-3DF37A0E253F}" dt="2022-01-12T00:04:22.778" v="2928" actId="1076"/>
          <ac:spMkLst>
            <pc:docMk/>
            <pc:sldMk cId="3996684829" sldId="262"/>
            <ac:spMk id="6" creationId="{B83EB6B7-3E53-C74C-8A3C-D4D0798B1784}"/>
          </ac:spMkLst>
        </pc:spChg>
        <pc:graphicFrameChg chg="add mod modGraphic">
          <ac:chgData name="Connor Wishart (1900010)" userId="a9e129a8-62c1-4222-b8b0-18aff851cea2" providerId="ADAL" clId="{F07A9D6A-F138-234C-837E-3DF37A0E253F}" dt="2022-01-12T00:17:21.497" v="3748" actId="20577"/>
          <ac:graphicFrameMkLst>
            <pc:docMk/>
            <pc:sldMk cId="3996684829" sldId="262"/>
            <ac:graphicFrameMk id="5" creationId="{70D25B5A-715F-EC4B-9F49-C79E16C6A01C}"/>
          </ac:graphicFrameMkLst>
        </pc:graphicFrameChg>
      </pc:sldChg>
      <pc:sldChg chg="addSp delSp modSp new mod">
        <pc:chgData name="Connor Wishart (1900010)" userId="a9e129a8-62c1-4222-b8b0-18aff851cea2" providerId="ADAL" clId="{F07A9D6A-F138-234C-837E-3DF37A0E253F}" dt="2022-01-12T01:16:20.858" v="4552" actId="14100"/>
        <pc:sldMkLst>
          <pc:docMk/>
          <pc:sldMk cId="1576778815" sldId="263"/>
        </pc:sldMkLst>
        <pc:spChg chg="mod">
          <ac:chgData name="Connor Wishart (1900010)" userId="a9e129a8-62c1-4222-b8b0-18aff851cea2" providerId="ADAL" clId="{F07A9D6A-F138-234C-837E-3DF37A0E253F}" dt="2022-01-12T00:22:12.449" v="3759" actId="1076"/>
          <ac:spMkLst>
            <pc:docMk/>
            <pc:sldMk cId="1576778815" sldId="263"/>
            <ac:spMk id="2" creationId="{C296A199-F241-BD46-AB3E-BE18CCAD7E2C}"/>
          </ac:spMkLst>
        </pc:spChg>
        <pc:spChg chg="del mod">
          <ac:chgData name="Connor Wishart (1900010)" userId="a9e129a8-62c1-4222-b8b0-18aff851cea2" providerId="ADAL" clId="{F07A9D6A-F138-234C-837E-3DF37A0E253F}" dt="2022-01-12T00:22:15.044" v="3761" actId="478"/>
          <ac:spMkLst>
            <pc:docMk/>
            <pc:sldMk cId="1576778815" sldId="263"/>
            <ac:spMk id="3" creationId="{A90351BA-8B42-4548-A8D0-75119BF61903}"/>
          </ac:spMkLst>
        </pc:spChg>
        <pc:spChg chg="add del mod">
          <ac:chgData name="Connor Wishart (1900010)" userId="a9e129a8-62c1-4222-b8b0-18aff851cea2" providerId="ADAL" clId="{F07A9D6A-F138-234C-837E-3DF37A0E253F}" dt="2022-01-12T00:32:01.522" v="4023"/>
          <ac:spMkLst>
            <pc:docMk/>
            <pc:sldMk cId="1576778815" sldId="263"/>
            <ac:spMk id="4" creationId="{C8FC5D89-B012-A444-BEF5-B6A43F40DB2B}"/>
          </ac:spMkLst>
        </pc:spChg>
        <pc:spChg chg="add mod">
          <ac:chgData name="Connor Wishart (1900010)" userId="a9e129a8-62c1-4222-b8b0-18aff851cea2" providerId="ADAL" clId="{F07A9D6A-F138-234C-837E-3DF37A0E253F}" dt="2022-01-12T00:22:17.892" v="3763"/>
          <ac:spMkLst>
            <pc:docMk/>
            <pc:sldMk cId="1576778815" sldId="263"/>
            <ac:spMk id="6" creationId="{B8517725-025F-D843-B6FB-6F795612FD20}"/>
          </ac:spMkLst>
        </pc:spChg>
        <pc:graphicFrameChg chg="add mod modGraphic">
          <ac:chgData name="Connor Wishart (1900010)" userId="a9e129a8-62c1-4222-b8b0-18aff851cea2" providerId="ADAL" clId="{F07A9D6A-F138-234C-837E-3DF37A0E253F}" dt="2022-01-12T01:16:20.858" v="4552" actId="14100"/>
          <ac:graphicFrameMkLst>
            <pc:docMk/>
            <pc:sldMk cId="1576778815" sldId="263"/>
            <ac:graphicFrameMk id="5" creationId="{39DCF392-0A1C-E44E-8000-30958BBFDC85}"/>
          </ac:graphicFrameMkLst>
        </pc:graphicFrameChg>
      </pc:sldChg>
      <pc:sldChg chg="addSp delSp modSp new mod">
        <pc:chgData name="Connor Wishart (1900010)" userId="a9e129a8-62c1-4222-b8b0-18aff851cea2" providerId="ADAL" clId="{F07A9D6A-F138-234C-837E-3DF37A0E253F}" dt="2022-01-12T01:16:51.570" v="4584" actId="20577"/>
        <pc:sldMkLst>
          <pc:docMk/>
          <pc:sldMk cId="2148677200" sldId="264"/>
        </pc:sldMkLst>
        <pc:spChg chg="mod">
          <ac:chgData name="Connor Wishart (1900010)" userId="a9e129a8-62c1-4222-b8b0-18aff851cea2" providerId="ADAL" clId="{F07A9D6A-F138-234C-837E-3DF37A0E253F}" dt="2022-01-12T00:32:11.155" v="4034" actId="1076"/>
          <ac:spMkLst>
            <pc:docMk/>
            <pc:sldMk cId="2148677200" sldId="264"/>
            <ac:spMk id="2" creationId="{49204ECF-2109-2440-BCF0-FACF0CF86A16}"/>
          </ac:spMkLst>
        </pc:spChg>
        <pc:spChg chg="del mod">
          <ac:chgData name="Connor Wishart (1900010)" userId="a9e129a8-62c1-4222-b8b0-18aff851cea2" providerId="ADAL" clId="{F07A9D6A-F138-234C-837E-3DF37A0E253F}" dt="2022-01-12T00:32:13.330" v="4036" actId="478"/>
          <ac:spMkLst>
            <pc:docMk/>
            <pc:sldMk cId="2148677200" sldId="264"/>
            <ac:spMk id="3" creationId="{E31D19D4-73FF-FB46-B804-CA5F54D7346D}"/>
          </ac:spMkLst>
        </pc:spChg>
        <pc:spChg chg="add del mod">
          <ac:chgData name="Connor Wishart (1900010)" userId="a9e129a8-62c1-4222-b8b0-18aff851cea2" providerId="ADAL" clId="{F07A9D6A-F138-234C-837E-3DF37A0E253F}" dt="2022-01-12T00:45:01.608" v="4046"/>
          <ac:spMkLst>
            <pc:docMk/>
            <pc:sldMk cId="2148677200" sldId="264"/>
            <ac:spMk id="4" creationId="{5DACEBE5-52FA-ED40-BDD5-271B44E92EBF}"/>
          </ac:spMkLst>
        </pc:spChg>
        <pc:spChg chg="add mod">
          <ac:chgData name="Connor Wishart (1900010)" userId="a9e129a8-62c1-4222-b8b0-18aff851cea2" providerId="ADAL" clId="{F07A9D6A-F138-234C-837E-3DF37A0E253F}" dt="2022-01-12T00:32:15.299" v="4038"/>
          <ac:spMkLst>
            <pc:docMk/>
            <pc:sldMk cId="2148677200" sldId="264"/>
            <ac:spMk id="6" creationId="{DEF79EBE-DAF9-8E4D-97F0-F7AAB8276969}"/>
          </ac:spMkLst>
        </pc:spChg>
        <pc:graphicFrameChg chg="add mod modGraphic">
          <ac:chgData name="Connor Wishart (1900010)" userId="a9e129a8-62c1-4222-b8b0-18aff851cea2" providerId="ADAL" clId="{F07A9D6A-F138-234C-837E-3DF37A0E253F}" dt="2022-01-12T01:16:51.570" v="4584" actId="20577"/>
          <ac:graphicFrameMkLst>
            <pc:docMk/>
            <pc:sldMk cId="2148677200" sldId="264"/>
            <ac:graphicFrameMk id="5" creationId="{8BCA9E7C-1A87-B143-8C18-A64ECD28154C}"/>
          </ac:graphicFrameMkLst>
        </pc:graphicFrameChg>
      </pc:sldChg>
      <pc:sldChg chg="addSp delSp modSp new mod">
        <pc:chgData name="Connor Wishart (1900010)" userId="a9e129a8-62c1-4222-b8b0-18aff851cea2" providerId="ADAL" clId="{F07A9D6A-F138-234C-837E-3DF37A0E253F}" dt="2022-01-12T01:22:24.723" v="5007" actId="20577"/>
        <pc:sldMkLst>
          <pc:docMk/>
          <pc:sldMk cId="1892694287" sldId="265"/>
        </pc:sldMkLst>
        <pc:spChg chg="mod">
          <ac:chgData name="Connor Wishart (1900010)" userId="a9e129a8-62c1-4222-b8b0-18aff851cea2" providerId="ADAL" clId="{F07A9D6A-F138-234C-837E-3DF37A0E253F}" dt="2022-01-12T01:17:03.428" v="4593" actId="1076"/>
          <ac:spMkLst>
            <pc:docMk/>
            <pc:sldMk cId="1892694287" sldId="265"/>
            <ac:spMk id="2" creationId="{C4F806A5-2B3E-9B49-95A3-7CD252371B26}"/>
          </ac:spMkLst>
        </pc:spChg>
        <pc:spChg chg="del mod">
          <ac:chgData name="Connor Wishart (1900010)" userId="a9e129a8-62c1-4222-b8b0-18aff851cea2" providerId="ADAL" clId="{F07A9D6A-F138-234C-837E-3DF37A0E253F}" dt="2022-01-12T01:17:05.976" v="4595" actId="478"/>
          <ac:spMkLst>
            <pc:docMk/>
            <pc:sldMk cId="1892694287" sldId="265"/>
            <ac:spMk id="3" creationId="{8B5D97B7-DCE4-0945-8B5F-0434EAAC2839}"/>
          </ac:spMkLst>
        </pc:spChg>
        <pc:spChg chg="add del mod">
          <ac:chgData name="Connor Wishart (1900010)" userId="a9e129a8-62c1-4222-b8b0-18aff851cea2" providerId="ADAL" clId="{F07A9D6A-F138-234C-837E-3DF37A0E253F}" dt="2022-01-12T01:17:50.103" v="4599"/>
          <ac:spMkLst>
            <pc:docMk/>
            <pc:sldMk cId="1892694287" sldId="265"/>
            <ac:spMk id="4" creationId="{969B616A-8FAE-4142-8569-CEA3021D7189}"/>
          </ac:spMkLst>
        </pc:spChg>
        <pc:spChg chg="add mod">
          <ac:chgData name="Connor Wishart (1900010)" userId="a9e129a8-62c1-4222-b8b0-18aff851cea2" providerId="ADAL" clId="{F07A9D6A-F138-234C-837E-3DF37A0E253F}" dt="2022-01-12T01:17:08.330" v="4597"/>
          <ac:spMkLst>
            <pc:docMk/>
            <pc:sldMk cId="1892694287" sldId="265"/>
            <ac:spMk id="6" creationId="{2768F42E-3C6C-0042-8562-8ED623991C96}"/>
          </ac:spMkLst>
        </pc:spChg>
        <pc:graphicFrameChg chg="add mod modGraphic">
          <ac:chgData name="Connor Wishart (1900010)" userId="a9e129a8-62c1-4222-b8b0-18aff851cea2" providerId="ADAL" clId="{F07A9D6A-F138-234C-837E-3DF37A0E253F}" dt="2022-01-12T01:22:24.723" v="5007" actId="20577"/>
          <ac:graphicFrameMkLst>
            <pc:docMk/>
            <pc:sldMk cId="1892694287" sldId="265"/>
            <ac:graphicFrameMk id="5" creationId="{20BB6DA4-EA90-EE4C-85F5-D1EEC3532136}"/>
          </ac:graphicFrameMkLst>
        </pc:graphicFrameChg>
      </pc:sldChg>
      <pc:sldChg chg="addSp delSp modSp new mod">
        <pc:chgData name="Connor Wishart (1900010)" userId="a9e129a8-62c1-4222-b8b0-18aff851cea2" providerId="ADAL" clId="{F07A9D6A-F138-234C-837E-3DF37A0E253F}" dt="2022-01-12T02:08:43.773" v="7716" actId="20577"/>
        <pc:sldMkLst>
          <pc:docMk/>
          <pc:sldMk cId="3772367401" sldId="266"/>
        </pc:sldMkLst>
        <pc:spChg chg="mod">
          <ac:chgData name="Connor Wishart (1900010)" userId="a9e129a8-62c1-4222-b8b0-18aff851cea2" providerId="ADAL" clId="{F07A9D6A-F138-234C-837E-3DF37A0E253F}" dt="2022-01-12T01:22:49.378" v="5026" actId="1076"/>
          <ac:spMkLst>
            <pc:docMk/>
            <pc:sldMk cId="3772367401" sldId="266"/>
            <ac:spMk id="2" creationId="{7DE5D948-911F-B743-B9E9-94A1986FC797}"/>
          </ac:spMkLst>
        </pc:spChg>
        <pc:spChg chg="del mod">
          <ac:chgData name="Connor Wishart (1900010)" userId="a9e129a8-62c1-4222-b8b0-18aff851cea2" providerId="ADAL" clId="{F07A9D6A-F138-234C-837E-3DF37A0E253F}" dt="2022-01-12T01:22:53.824" v="5028" actId="478"/>
          <ac:spMkLst>
            <pc:docMk/>
            <pc:sldMk cId="3772367401" sldId="266"/>
            <ac:spMk id="3" creationId="{514AF4B3-91EF-654E-88FD-CB0CC459260D}"/>
          </ac:spMkLst>
        </pc:spChg>
        <pc:spChg chg="add del mod">
          <ac:chgData name="Connor Wishart (1900010)" userId="a9e129a8-62c1-4222-b8b0-18aff851cea2" providerId="ADAL" clId="{F07A9D6A-F138-234C-837E-3DF37A0E253F}" dt="2022-01-12T01:29:26.854" v="5889"/>
          <ac:spMkLst>
            <pc:docMk/>
            <pc:sldMk cId="3772367401" sldId="266"/>
            <ac:spMk id="4" creationId="{20451AAC-9336-2349-9949-063A2A6F6C30}"/>
          </ac:spMkLst>
        </pc:spChg>
        <pc:spChg chg="add mod">
          <ac:chgData name="Connor Wishart (1900010)" userId="a9e129a8-62c1-4222-b8b0-18aff851cea2" providerId="ADAL" clId="{F07A9D6A-F138-234C-837E-3DF37A0E253F}" dt="2022-01-12T01:22:55.627" v="5030"/>
          <ac:spMkLst>
            <pc:docMk/>
            <pc:sldMk cId="3772367401" sldId="266"/>
            <ac:spMk id="6" creationId="{FEE5A56C-0560-994F-87F8-9E648AD0C1D3}"/>
          </ac:spMkLst>
        </pc:spChg>
        <pc:graphicFrameChg chg="add mod modGraphic">
          <ac:chgData name="Connor Wishart (1900010)" userId="a9e129a8-62c1-4222-b8b0-18aff851cea2" providerId="ADAL" clId="{F07A9D6A-F138-234C-837E-3DF37A0E253F}" dt="2022-01-12T02:08:43.773" v="7716" actId="20577"/>
          <ac:graphicFrameMkLst>
            <pc:docMk/>
            <pc:sldMk cId="3772367401" sldId="266"/>
            <ac:graphicFrameMk id="5" creationId="{B8B9164A-4CF5-BD4A-B475-1EB3923DE0E3}"/>
          </ac:graphicFrameMkLst>
        </pc:graphicFrameChg>
      </pc:sldChg>
      <pc:sldChg chg="addSp delSp modSp new mod">
        <pc:chgData name="Connor Wishart (1900010)" userId="a9e129a8-62c1-4222-b8b0-18aff851cea2" providerId="ADAL" clId="{F07A9D6A-F138-234C-837E-3DF37A0E253F}" dt="2022-01-12T02:18:57.280" v="7827" actId="20577"/>
        <pc:sldMkLst>
          <pc:docMk/>
          <pc:sldMk cId="2387517071" sldId="267"/>
        </pc:sldMkLst>
        <pc:spChg chg="mod">
          <ac:chgData name="Connor Wishart (1900010)" userId="a9e129a8-62c1-4222-b8b0-18aff851cea2" providerId="ADAL" clId="{F07A9D6A-F138-234C-837E-3DF37A0E253F}" dt="2022-01-12T01:51:29.838" v="6589" actId="1076"/>
          <ac:spMkLst>
            <pc:docMk/>
            <pc:sldMk cId="2387517071" sldId="267"/>
            <ac:spMk id="2" creationId="{D3B8A86C-38FD-DE40-B6A4-E764D05726C8}"/>
          </ac:spMkLst>
        </pc:spChg>
        <pc:spChg chg="del mod">
          <ac:chgData name="Connor Wishart (1900010)" userId="a9e129a8-62c1-4222-b8b0-18aff851cea2" providerId="ADAL" clId="{F07A9D6A-F138-234C-837E-3DF37A0E253F}" dt="2022-01-12T01:29:37.876" v="5915" actId="478"/>
          <ac:spMkLst>
            <pc:docMk/>
            <pc:sldMk cId="2387517071" sldId="267"/>
            <ac:spMk id="3" creationId="{EAA2408E-C464-F547-A57A-0E9AF6F97A00}"/>
          </ac:spMkLst>
        </pc:spChg>
        <pc:spChg chg="add mod">
          <ac:chgData name="Connor Wishart (1900010)" userId="a9e129a8-62c1-4222-b8b0-18aff851cea2" providerId="ADAL" clId="{F07A9D6A-F138-234C-837E-3DF37A0E253F}" dt="2022-01-12T02:18:57.280" v="7827" actId="20577"/>
          <ac:spMkLst>
            <pc:docMk/>
            <pc:sldMk cId="2387517071" sldId="267"/>
            <ac:spMk id="4" creationId="{0DE82926-5B49-214E-BEBC-2BF51FB8C64C}"/>
          </ac:spMkLst>
        </pc:spChg>
      </pc:sldChg>
      <pc:sldChg chg="addSp delSp modSp new mod">
        <pc:chgData name="Connor Wishart (1900010)" userId="a9e129a8-62c1-4222-b8b0-18aff851cea2" providerId="ADAL" clId="{F07A9D6A-F138-234C-837E-3DF37A0E253F}" dt="2022-01-12T02:11:37.540" v="7718" actId="20577"/>
        <pc:sldMkLst>
          <pc:docMk/>
          <pc:sldMk cId="2737087194" sldId="268"/>
        </pc:sldMkLst>
        <pc:spChg chg="mod">
          <ac:chgData name="Connor Wishart (1900010)" userId="a9e129a8-62c1-4222-b8b0-18aff851cea2" providerId="ADAL" clId="{F07A9D6A-F138-234C-837E-3DF37A0E253F}" dt="2022-01-12T01:52:55.376" v="6716" actId="1076"/>
          <ac:spMkLst>
            <pc:docMk/>
            <pc:sldMk cId="2737087194" sldId="268"/>
            <ac:spMk id="2" creationId="{6213FF3D-BB1E-814B-AC6B-B9147C4E8340}"/>
          </ac:spMkLst>
        </pc:spChg>
        <pc:spChg chg="del mod">
          <ac:chgData name="Connor Wishart (1900010)" userId="a9e129a8-62c1-4222-b8b0-18aff851cea2" providerId="ADAL" clId="{F07A9D6A-F138-234C-837E-3DF37A0E253F}" dt="2022-01-12T01:52:58.950" v="6718" actId="478"/>
          <ac:spMkLst>
            <pc:docMk/>
            <pc:sldMk cId="2737087194" sldId="268"/>
            <ac:spMk id="3" creationId="{224EF4AC-7FDE-3F4E-8F86-8B15C9796EDF}"/>
          </ac:spMkLst>
        </pc:spChg>
        <pc:spChg chg="add mod">
          <ac:chgData name="Connor Wishart (1900010)" userId="a9e129a8-62c1-4222-b8b0-18aff851cea2" providerId="ADAL" clId="{F07A9D6A-F138-234C-837E-3DF37A0E253F}" dt="2022-01-12T02:11:37.540" v="7718" actId="20577"/>
          <ac:spMkLst>
            <pc:docMk/>
            <pc:sldMk cId="2737087194" sldId="268"/>
            <ac:spMk id="4" creationId="{D228AB2A-779A-5642-8692-B5170C89F363}"/>
          </ac:spMkLst>
        </pc:spChg>
      </pc:sldChg>
      <pc:sldChg chg="addSp delSp modSp new mod">
        <pc:chgData name="Connor Wishart (1900010)" userId="a9e129a8-62c1-4222-b8b0-18aff851cea2" providerId="ADAL" clId="{F07A9D6A-F138-234C-837E-3DF37A0E253F}" dt="2022-01-12T02:08:11.036" v="7711" actId="5793"/>
        <pc:sldMkLst>
          <pc:docMk/>
          <pc:sldMk cId="1932840045" sldId="269"/>
        </pc:sldMkLst>
        <pc:spChg chg="mod">
          <ac:chgData name="Connor Wishart (1900010)" userId="a9e129a8-62c1-4222-b8b0-18aff851cea2" providerId="ADAL" clId="{F07A9D6A-F138-234C-837E-3DF37A0E253F}" dt="2022-01-12T02:02:46.246" v="7253" actId="20577"/>
          <ac:spMkLst>
            <pc:docMk/>
            <pc:sldMk cId="1932840045" sldId="269"/>
            <ac:spMk id="2" creationId="{5A97C0F0-B2DB-464A-9084-AC6DBD39FCC1}"/>
          </ac:spMkLst>
        </pc:spChg>
        <pc:spChg chg="del mod">
          <ac:chgData name="Connor Wishart (1900010)" userId="a9e129a8-62c1-4222-b8b0-18aff851cea2" providerId="ADAL" clId="{F07A9D6A-F138-234C-837E-3DF37A0E253F}" dt="2022-01-12T02:02:50.190" v="7255" actId="478"/>
          <ac:spMkLst>
            <pc:docMk/>
            <pc:sldMk cId="1932840045" sldId="269"/>
            <ac:spMk id="3" creationId="{46DAF3F9-857D-FA41-9945-F1C2C7892E0B}"/>
          </ac:spMkLst>
        </pc:spChg>
        <pc:spChg chg="add mod">
          <ac:chgData name="Connor Wishart (1900010)" userId="a9e129a8-62c1-4222-b8b0-18aff851cea2" providerId="ADAL" clId="{F07A9D6A-F138-234C-837E-3DF37A0E253F}" dt="2022-01-12T02:08:11.036" v="7711" actId="5793"/>
          <ac:spMkLst>
            <pc:docMk/>
            <pc:sldMk cId="1932840045" sldId="269"/>
            <ac:spMk id="4" creationId="{0D80D65F-DDDB-9C49-BBA0-2E2FEBE9E02B}"/>
          </ac:spMkLst>
        </pc:spChg>
      </pc:sldChg>
      <pc:sldChg chg="addSp delSp modSp new mod">
        <pc:chgData name="Connor Wishart (1900010)" userId="a9e129a8-62c1-4222-b8b0-18aff851cea2" providerId="ADAL" clId="{F07A9D6A-F138-234C-837E-3DF37A0E253F}" dt="2022-01-12T02:33:42.637" v="7953"/>
        <pc:sldMkLst>
          <pc:docMk/>
          <pc:sldMk cId="3111643502" sldId="270"/>
        </pc:sldMkLst>
        <pc:spChg chg="mod">
          <ac:chgData name="Connor Wishart (1900010)" userId="a9e129a8-62c1-4222-b8b0-18aff851cea2" providerId="ADAL" clId="{F07A9D6A-F138-234C-837E-3DF37A0E253F}" dt="2022-01-12T02:11:56.565" v="7735" actId="20577"/>
          <ac:spMkLst>
            <pc:docMk/>
            <pc:sldMk cId="3111643502" sldId="270"/>
            <ac:spMk id="2" creationId="{C5C76E33-4037-DD4E-A2BE-3B9F9F95EB0C}"/>
          </ac:spMkLst>
        </pc:spChg>
        <pc:spChg chg="del mod">
          <ac:chgData name="Connor Wishart (1900010)" userId="a9e129a8-62c1-4222-b8b0-18aff851cea2" providerId="ADAL" clId="{F07A9D6A-F138-234C-837E-3DF37A0E253F}" dt="2022-01-12T02:11:59.254" v="7737" actId="478"/>
          <ac:spMkLst>
            <pc:docMk/>
            <pc:sldMk cId="3111643502" sldId="270"/>
            <ac:spMk id="3" creationId="{5281891E-A2AF-D04B-81FB-B9AD51102D60}"/>
          </ac:spMkLst>
        </pc:spChg>
        <pc:spChg chg="add mod">
          <ac:chgData name="Connor Wishart (1900010)" userId="a9e129a8-62c1-4222-b8b0-18aff851cea2" providerId="ADAL" clId="{F07A9D6A-F138-234C-837E-3DF37A0E253F}" dt="2022-01-12T02:33:42.637" v="7953"/>
          <ac:spMkLst>
            <pc:docMk/>
            <pc:sldMk cId="3111643502" sldId="270"/>
            <ac:spMk id="4" creationId="{4A3E88DF-09BE-5449-A7C1-DB6E84FD6C12}"/>
          </ac:spMkLst>
        </pc:spChg>
      </pc:sldChg>
      <pc:sldChg chg="addSp delSp modSp new mod">
        <pc:chgData name="Connor Wishart (1900010)" userId="a9e129a8-62c1-4222-b8b0-18aff851cea2" providerId="ADAL" clId="{F07A9D6A-F138-234C-837E-3DF37A0E253F}" dt="2022-01-12T02:37:08.779" v="8519" actId="20577"/>
        <pc:sldMkLst>
          <pc:docMk/>
          <pc:sldMk cId="2241334898" sldId="271"/>
        </pc:sldMkLst>
        <pc:spChg chg="mod">
          <ac:chgData name="Connor Wishart (1900010)" userId="a9e129a8-62c1-4222-b8b0-18aff851cea2" providerId="ADAL" clId="{F07A9D6A-F138-234C-837E-3DF37A0E253F}" dt="2022-01-12T02:21:40.638" v="7846" actId="20577"/>
          <ac:spMkLst>
            <pc:docMk/>
            <pc:sldMk cId="2241334898" sldId="271"/>
            <ac:spMk id="2" creationId="{F646158A-2CB2-434A-8E85-F439E0E22D07}"/>
          </ac:spMkLst>
        </pc:spChg>
        <pc:spChg chg="del mod">
          <ac:chgData name="Connor Wishart (1900010)" userId="a9e129a8-62c1-4222-b8b0-18aff851cea2" providerId="ADAL" clId="{F07A9D6A-F138-234C-837E-3DF37A0E253F}" dt="2022-01-12T02:21:42.963" v="7848" actId="478"/>
          <ac:spMkLst>
            <pc:docMk/>
            <pc:sldMk cId="2241334898" sldId="271"/>
            <ac:spMk id="3" creationId="{0A0A48DA-8877-1442-8B10-0BF50C84E0CA}"/>
          </ac:spMkLst>
        </pc:spChg>
        <pc:spChg chg="add mod">
          <ac:chgData name="Connor Wishart (1900010)" userId="a9e129a8-62c1-4222-b8b0-18aff851cea2" providerId="ADAL" clId="{F07A9D6A-F138-234C-837E-3DF37A0E253F}" dt="2022-01-12T02:37:08.779" v="8519" actId="20577"/>
          <ac:spMkLst>
            <pc:docMk/>
            <pc:sldMk cId="2241334898" sldId="271"/>
            <ac:spMk id="4" creationId="{C3063C64-6E0D-1244-8DFF-B14052A5B293}"/>
          </ac:spMkLst>
        </pc:spChg>
      </pc:sldChg>
      <pc:sldChg chg="addSp delSp modSp new mod">
        <pc:chgData name="Connor Wishart (1900010)" userId="a9e129a8-62c1-4222-b8b0-18aff851cea2" providerId="ADAL" clId="{F07A9D6A-F138-234C-837E-3DF37A0E253F}" dt="2022-01-12T02:44:48.139" v="9323" actId="20577"/>
        <pc:sldMkLst>
          <pc:docMk/>
          <pc:sldMk cId="396391840" sldId="272"/>
        </pc:sldMkLst>
        <pc:spChg chg="mod">
          <ac:chgData name="Connor Wishart (1900010)" userId="a9e129a8-62c1-4222-b8b0-18aff851cea2" providerId="ADAL" clId="{F07A9D6A-F138-234C-837E-3DF37A0E253F}" dt="2022-01-12T02:41:40.860" v="8623" actId="20577"/>
          <ac:spMkLst>
            <pc:docMk/>
            <pc:sldMk cId="396391840" sldId="272"/>
            <ac:spMk id="2" creationId="{CAA9C65B-6EA9-4042-89B2-5BD18EB35A46}"/>
          </ac:spMkLst>
        </pc:spChg>
        <pc:spChg chg="del mod">
          <ac:chgData name="Connor Wishart (1900010)" userId="a9e129a8-62c1-4222-b8b0-18aff851cea2" providerId="ADAL" clId="{F07A9D6A-F138-234C-837E-3DF37A0E253F}" dt="2022-01-12T02:41:44.466" v="8625" actId="478"/>
          <ac:spMkLst>
            <pc:docMk/>
            <pc:sldMk cId="396391840" sldId="272"/>
            <ac:spMk id="3" creationId="{FF1CB6D2-860E-9C46-AAFD-CA87D8B82BBB}"/>
          </ac:spMkLst>
        </pc:spChg>
        <pc:spChg chg="add mod">
          <ac:chgData name="Connor Wishart (1900010)" userId="a9e129a8-62c1-4222-b8b0-18aff851cea2" providerId="ADAL" clId="{F07A9D6A-F138-234C-837E-3DF37A0E253F}" dt="2022-01-12T02:44:48.139" v="9323" actId="20577"/>
          <ac:spMkLst>
            <pc:docMk/>
            <pc:sldMk cId="396391840" sldId="272"/>
            <ac:spMk id="4" creationId="{77FBEB3F-93DB-5641-90A8-50908FF6FA5C}"/>
          </ac:spMkLst>
        </pc:spChg>
      </pc:sldChg>
      <pc:sldChg chg="addSp delSp modSp new del mod ord">
        <pc:chgData name="Connor Wishart (1900010)" userId="a9e129a8-62c1-4222-b8b0-18aff851cea2" providerId="ADAL" clId="{F07A9D6A-F138-234C-837E-3DF37A0E253F}" dt="2022-01-12T02:40:13.429" v="8568" actId="2696"/>
        <pc:sldMkLst>
          <pc:docMk/>
          <pc:sldMk cId="1132275015" sldId="272"/>
        </pc:sldMkLst>
        <pc:spChg chg="del mod">
          <ac:chgData name="Connor Wishart (1900010)" userId="a9e129a8-62c1-4222-b8b0-18aff851cea2" providerId="ADAL" clId="{F07A9D6A-F138-234C-837E-3DF37A0E253F}" dt="2022-01-12T02:37:44.399" v="8523" actId="478"/>
          <ac:spMkLst>
            <pc:docMk/>
            <pc:sldMk cId="1132275015" sldId="272"/>
            <ac:spMk id="2" creationId="{1D5647C1-15FE-E44F-AC51-5066B0A2358D}"/>
          </ac:spMkLst>
        </pc:spChg>
        <pc:spChg chg="del mod">
          <ac:chgData name="Connor Wishart (1900010)" userId="a9e129a8-62c1-4222-b8b0-18aff851cea2" providerId="ADAL" clId="{F07A9D6A-F138-234C-837E-3DF37A0E253F}" dt="2022-01-12T02:37:46.666" v="8525" actId="478"/>
          <ac:spMkLst>
            <pc:docMk/>
            <pc:sldMk cId="1132275015" sldId="272"/>
            <ac:spMk id="3" creationId="{AE1F9801-82CB-9B47-9853-F8B8B38E9943}"/>
          </ac:spMkLst>
        </pc:spChg>
        <pc:spChg chg="add del mod">
          <ac:chgData name="Connor Wishart (1900010)" userId="a9e129a8-62c1-4222-b8b0-18aff851cea2" providerId="ADAL" clId="{F07A9D6A-F138-234C-837E-3DF37A0E253F}" dt="2022-01-12T02:38:41.371" v="8555"/>
          <ac:spMkLst>
            <pc:docMk/>
            <pc:sldMk cId="1132275015" sldId="272"/>
            <ac:spMk id="4" creationId="{C53B7E17-E6A5-534F-995D-71FB4D21D365}"/>
          </ac:spMkLst>
        </pc:spChg>
        <pc:spChg chg="add del mod">
          <ac:chgData name="Connor Wishart (1900010)" userId="a9e129a8-62c1-4222-b8b0-18aff851cea2" providerId="ADAL" clId="{F07A9D6A-F138-234C-837E-3DF37A0E253F}" dt="2022-01-12T02:38:39.552" v="8553" actId="478"/>
          <ac:spMkLst>
            <pc:docMk/>
            <pc:sldMk cId="1132275015" sldId="272"/>
            <ac:spMk id="7" creationId="{2FDB3380-07F1-3742-A28B-86712A5BFEF5}"/>
          </ac:spMkLst>
        </pc:spChg>
        <pc:spChg chg="add del mod">
          <ac:chgData name="Connor Wishart (1900010)" userId="a9e129a8-62c1-4222-b8b0-18aff851cea2" providerId="ADAL" clId="{F07A9D6A-F138-234C-837E-3DF37A0E253F}" dt="2022-01-12T02:40:12.496" v="8567"/>
          <ac:spMkLst>
            <pc:docMk/>
            <pc:sldMk cId="1132275015" sldId="272"/>
            <ac:spMk id="8" creationId="{21DCF294-D047-D14E-98AB-36B70A9B9A4D}"/>
          </ac:spMkLst>
        </pc:spChg>
        <pc:spChg chg="add del mod">
          <ac:chgData name="Connor Wishart (1900010)" userId="a9e129a8-62c1-4222-b8b0-18aff851cea2" providerId="ADAL" clId="{F07A9D6A-F138-234C-837E-3DF37A0E253F}" dt="2022-01-12T02:40:10.263" v="8565" actId="478"/>
          <ac:spMkLst>
            <pc:docMk/>
            <pc:sldMk cId="1132275015" sldId="272"/>
            <ac:spMk id="11" creationId="{2AE6B8CB-0A93-1E48-B781-BE0355C4D882}"/>
          </ac:spMkLst>
        </pc:spChg>
        <pc:graphicFrameChg chg="add del mod">
          <ac:chgData name="Connor Wishart (1900010)" userId="a9e129a8-62c1-4222-b8b0-18aff851cea2" providerId="ADAL" clId="{F07A9D6A-F138-234C-837E-3DF37A0E253F}" dt="2022-01-12T02:38:49.043" v="8559" actId="478"/>
          <ac:graphicFrameMkLst>
            <pc:docMk/>
            <pc:sldMk cId="1132275015" sldId="272"/>
            <ac:graphicFrameMk id="5" creationId="{58B56AA3-AD1B-674B-B7BB-C5CEF5509253}"/>
          </ac:graphicFrameMkLst>
        </pc:graphicFrameChg>
        <pc:graphicFrameChg chg="add del mod modGraphic">
          <ac:chgData name="Connor Wishart (1900010)" userId="a9e129a8-62c1-4222-b8b0-18aff851cea2" providerId="ADAL" clId="{F07A9D6A-F138-234C-837E-3DF37A0E253F}" dt="2022-01-12T02:38:45.741" v="8558" actId="478"/>
          <ac:graphicFrameMkLst>
            <pc:docMk/>
            <pc:sldMk cId="1132275015" sldId="272"/>
            <ac:graphicFrameMk id="6" creationId="{DA995092-A82B-254E-AE2E-00018F6E474F}"/>
          </ac:graphicFrameMkLst>
        </pc:graphicFrameChg>
        <pc:graphicFrameChg chg="add mod">
          <ac:chgData name="Connor Wishart (1900010)" userId="a9e129a8-62c1-4222-b8b0-18aff851cea2" providerId="ADAL" clId="{F07A9D6A-F138-234C-837E-3DF37A0E253F}" dt="2022-01-12T02:39:55.648" v="8561"/>
          <ac:graphicFrameMkLst>
            <pc:docMk/>
            <pc:sldMk cId="1132275015" sldId="272"/>
            <ac:graphicFrameMk id="9" creationId="{3ED61EF6-DAD2-7E48-89E7-C67BE36D1814}"/>
          </ac:graphicFrameMkLst>
        </pc:graphicFrameChg>
        <pc:graphicFrameChg chg="add del mod">
          <ac:chgData name="Connor Wishart (1900010)" userId="a9e129a8-62c1-4222-b8b0-18aff851cea2" providerId="ADAL" clId="{F07A9D6A-F138-234C-837E-3DF37A0E253F}" dt="2022-01-12T02:40:10.263" v="8565" actId="478"/>
          <ac:graphicFrameMkLst>
            <pc:docMk/>
            <pc:sldMk cId="1132275015" sldId="272"/>
            <ac:graphicFrameMk id="10" creationId="{DB867830-FADD-644B-84A9-CD989690A8FF}"/>
          </ac:graphicFrameMkLst>
        </pc:graphicFrameChg>
      </pc:sldChg>
      <pc:sldMasterChg chg="add del addSldLayout delSldLayout">
        <pc:chgData name="Connor Wishart (1900010)" userId="a9e129a8-62c1-4222-b8b0-18aff851cea2" providerId="ADAL" clId="{F07A9D6A-F138-234C-837E-3DF37A0E253F}" dt="2022-01-10T14:09:22.097" v="37" actId="26606"/>
        <pc:sldMasterMkLst>
          <pc:docMk/>
          <pc:sldMasterMk cId="2171768398" sldId="2147483712"/>
        </pc:sldMasterMkLst>
        <pc:sldLayoutChg chg="add del">
          <pc:chgData name="Connor Wishart (1900010)" userId="a9e129a8-62c1-4222-b8b0-18aff851cea2" providerId="ADAL" clId="{F07A9D6A-F138-234C-837E-3DF37A0E253F}" dt="2022-01-10T14:09:22.097" v="37" actId="26606"/>
          <pc:sldLayoutMkLst>
            <pc:docMk/>
            <pc:sldMasterMk cId="2171768398" sldId="2147483712"/>
            <pc:sldLayoutMk cId="841975760" sldId="2147483701"/>
          </pc:sldLayoutMkLst>
        </pc:sldLayoutChg>
        <pc:sldLayoutChg chg="add del">
          <pc:chgData name="Connor Wishart (1900010)" userId="a9e129a8-62c1-4222-b8b0-18aff851cea2" providerId="ADAL" clId="{F07A9D6A-F138-234C-837E-3DF37A0E253F}" dt="2022-01-10T14:09:22.097" v="37" actId="26606"/>
          <pc:sldLayoutMkLst>
            <pc:docMk/>
            <pc:sldMasterMk cId="2171768398" sldId="2147483712"/>
            <pc:sldLayoutMk cId="2048340339" sldId="2147483702"/>
          </pc:sldLayoutMkLst>
        </pc:sldLayoutChg>
        <pc:sldLayoutChg chg="add del">
          <pc:chgData name="Connor Wishart (1900010)" userId="a9e129a8-62c1-4222-b8b0-18aff851cea2" providerId="ADAL" clId="{F07A9D6A-F138-234C-837E-3DF37A0E253F}" dt="2022-01-10T14:09:22.097" v="37" actId="26606"/>
          <pc:sldLayoutMkLst>
            <pc:docMk/>
            <pc:sldMasterMk cId="2171768398" sldId="2147483712"/>
            <pc:sldLayoutMk cId="1072145740" sldId="2147483703"/>
          </pc:sldLayoutMkLst>
        </pc:sldLayoutChg>
        <pc:sldLayoutChg chg="add del">
          <pc:chgData name="Connor Wishart (1900010)" userId="a9e129a8-62c1-4222-b8b0-18aff851cea2" providerId="ADAL" clId="{F07A9D6A-F138-234C-837E-3DF37A0E253F}" dt="2022-01-10T14:09:22.097" v="37" actId="26606"/>
          <pc:sldLayoutMkLst>
            <pc:docMk/>
            <pc:sldMasterMk cId="2171768398" sldId="2147483712"/>
            <pc:sldLayoutMk cId="3316859378" sldId="2147483704"/>
          </pc:sldLayoutMkLst>
        </pc:sldLayoutChg>
        <pc:sldLayoutChg chg="add del">
          <pc:chgData name="Connor Wishart (1900010)" userId="a9e129a8-62c1-4222-b8b0-18aff851cea2" providerId="ADAL" clId="{F07A9D6A-F138-234C-837E-3DF37A0E253F}" dt="2022-01-10T14:09:22.097" v="37" actId="26606"/>
          <pc:sldLayoutMkLst>
            <pc:docMk/>
            <pc:sldMasterMk cId="2171768398" sldId="2147483712"/>
            <pc:sldLayoutMk cId="294898790" sldId="2147483705"/>
          </pc:sldLayoutMkLst>
        </pc:sldLayoutChg>
        <pc:sldLayoutChg chg="add del">
          <pc:chgData name="Connor Wishart (1900010)" userId="a9e129a8-62c1-4222-b8b0-18aff851cea2" providerId="ADAL" clId="{F07A9D6A-F138-234C-837E-3DF37A0E253F}" dt="2022-01-10T14:09:22.097" v="37" actId="26606"/>
          <pc:sldLayoutMkLst>
            <pc:docMk/>
            <pc:sldMasterMk cId="2171768398" sldId="2147483712"/>
            <pc:sldLayoutMk cId="10051156" sldId="2147483706"/>
          </pc:sldLayoutMkLst>
        </pc:sldLayoutChg>
        <pc:sldLayoutChg chg="add del">
          <pc:chgData name="Connor Wishart (1900010)" userId="a9e129a8-62c1-4222-b8b0-18aff851cea2" providerId="ADAL" clId="{F07A9D6A-F138-234C-837E-3DF37A0E253F}" dt="2022-01-10T14:09:22.097" v="37" actId="26606"/>
          <pc:sldLayoutMkLst>
            <pc:docMk/>
            <pc:sldMasterMk cId="2171768398" sldId="2147483712"/>
            <pc:sldLayoutMk cId="2430239815" sldId="2147483707"/>
          </pc:sldLayoutMkLst>
        </pc:sldLayoutChg>
        <pc:sldLayoutChg chg="add del">
          <pc:chgData name="Connor Wishart (1900010)" userId="a9e129a8-62c1-4222-b8b0-18aff851cea2" providerId="ADAL" clId="{F07A9D6A-F138-234C-837E-3DF37A0E253F}" dt="2022-01-10T14:09:22.097" v="37" actId="26606"/>
          <pc:sldLayoutMkLst>
            <pc:docMk/>
            <pc:sldMasterMk cId="2171768398" sldId="2147483712"/>
            <pc:sldLayoutMk cId="771538128" sldId="2147483708"/>
          </pc:sldLayoutMkLst>
        </pc:sldLayoutChg>
        <pc:sldLayoutChg chg="add del">
          <pc:chgData name="Connor Wishart (1900010)" userId="a9e129a8-62c1-4222-b8b0-18aff851cea2" providerId="ADAL" clId="{F07A9D6A-F138-234C-837E-3DF37A0E253F}" dt="2022-01-10T14:09:22.097" v="37" actId="26606"/>
          <pc:sldLayoutMkLst>
            <pc:docMk/>
            <pc:sldMasterMk cId="2171768398" sldId="2147483712"/>
            <pc:sldLayoutMk cId="3759926274" sldId="2147483709"/>
          </pc:sldLayoutMkLst>
        </pc:sldLayoutChg>
        <pc:sldLayoutChg chg="add del">
          <pc:chgData name="Connor Wishart (1900010)" userId="a9e129a8-62c1-4222-b8b0-18aff851cea2" providerId="ADAL" clId="{F07A9D6A-F138-234C-837E-3DF37A0E253F}" dt="2022-01-10T14:09:22.097" v="37" actId="26606"/>
          <pc:sldLayoutMkLst>
            <pc:docMk/>
            <pc:sldMasterMk cId="2171768398" sldId="2147483712"/>
            <pc:sldLayoutMk cId="293342732" sldId="2147483710"/>
          </pc:sldLayoutMkLst>
        </pc:sldLayoutChg>
        <pc:sldLayoutChg chg="add del">
          <pc:chgData name="Connor Wishart (1900010)" userId="a9e129a8-62c1-4222-b8b0-18aff851cea2" providerId="ADAL" clId="{F07A9D6A-F138-234C-837E-3DF37A0E253F}" dt="2022-01-10T14:09:22.097" v="37" actId="26606"/>
          <pc:sldLayoutMkLst>
            <pc:docMk/>
            <pc:sldMasterMk cId="2171768398" sldId="2147483712"/>
            <pc:sldLayoutMk cId="528210600" sldId="2147483711"/>
          </pc:sldLayoutMkLst>
        </pc:sldLayoutChg>
      </pc:sldMasterChg>
      <pc:sldMasterChg chg="add del addSldLayout delSldLayout">
        <pc:chgData name="Connor Wishart (1900010)" userId="a9e129a8-62c1-4222-b8b0-18aff851cea2" providerId="ADAL" clId="{F07A9D6A-F138-234C-837E-3DF37A0E253F}" dt="2022-01-10T14:09:22.016" v="36" actId="26606"/>
        <pc:sldMasterMkLst>
          <pc:docMk/>
          <pc:sldMasterMk cId="1255188961" sldId="2147483736"/>
        </pc:sldMasterMkLst>
        <pc:sldLayoutChg chg="add del">
          <pc:chgData name="Connor Wishart (1900010)" userId="a9e129a8-62c1-4222-b8b0-18aff851cea2" providerId="ADAL" clId="{F07A9D6A-F138-234C-837E-3DF37A0E253F}" dt="2022-01-10T14:09:22.016" v="36" actId="26606"/>
          <pc:sldLayoutMkLst>
            <pc:docMk/>
            <pc:sldMasterMk cId="1255188961" sldId="2147483736"/>
            <pc:sldLayoutMk cId="3614796433" sldId="2147483725"/>
          </pc:sldLayoutMkLst>
        </pc:sldLayoutChg>
        <pc:sldLayoutChg chg="add del">
          <pc:chgData name="Connor Wishart (1900010)" userId="a9e129a8-62c1-4222-b8b0-18aff851cea2" providerId="ADAL" clId="{F07A9D6A-F138-234C-837E-3DF37A0E253F}" dt="2022-01-10T14:09:22.016" v="36" actId="26606"/>
          <pc:sldLayoutMkLst>
            <pc:docMk/>
            <pc:sldMasterMk cId="1255188961" sldId="2147483736"/>
            <pc:sldLayoutMk cId="3970766070" sldId="2147483726"/>
          </pc:sldLayoutMkLst>
        </pc:sldLayoutChg>
        <pc:sldLayoutChg chg="add del">
          <pc:chgData name="Connor Wishart (1900010)" userId="a9e129a8-62c1-4222-b8b0-18aff851cea2" providerId="ADAL" clId="{F07A9D6A-F138-234C-837E-3DF37A0E253F}" dt="2022-01-10T14:09:22.016" v="36" actId="26606"/>
          <pc:sldLayoutMkLst>
            <pc:docMk/>
            <pc:sldMasterMk cId="1255188961" sldId="2147483736"/>
            <pc:sldLayoutMk cId="1267654039" sldId="2147483727"/>
          </pc:sldLayoutMkLst>
        </pc:sldLayoutChg>
        <pc:sldLayoutChg chg="add del">
          <pc:chgData name="Connor Wishart (1900010)" userId="a9e129a8-62c1-4222-b8b0-18aff851cea2" providerId="ADAL" clId="{F07A9D6A-F138-234C-837E-3DF37A0E253F}" dt="2022-01-10T14:09:22.016" v="36" actId="26606"/>
          <pc:sldLayoutMkLst>
            <pc:docMk/>
            <pc:sldMasterMk cId="1255188961" sldId="2147483736"/>
            <pc:sldLayoutMk cId="2310386294" sldId="2147483728"/>
          </pc:sldLayoutMkLst>
        </pc:sldLayoutChg>
        <pc:sldLayoutChg chg="add del">
          <pc:chgData name="Connor Wishart (1900010)" userId="a9e129a8-62c1-4222-b8b0-18aff851cea2" providerId="ADAL" clId="{F07A9D6A-F138-234C-837E-3DF37A0E253F}" dt="2022-01-10T14:09:22.016" v="36" actId="26606"/>
          <pc:sldLayoutMkLst>
            <pc:docMk/>
            <pc:sldMasterMk cId="1255188961" sldId="2147483736"/>
            <pc:sldLayoutMk cId="3112939231" sldId="2147483729"/>
          </pc:sldLayoutMkLst>
        </pc:sldLayoutChg>
        <pc:sldLayoutChg chg="add del">
          <pc:chgData name="Connor Wishart (1900010)" userId="a9e129a8-62c1-4222-b8b0-18aff851cea2" providerId="ADAL" clId="{F07A9D6A-F138-234C-837E-3DF37A0E253F}" dt="2022-01-10T14:09:22.016" v="36" actId="26606"/>
          <pc:sldLayoutMkLst>
            <pc:docMk/>
            <pc:sldMasterMk cId="1255188961" sldId="2147483736"/>
            <pc:sldLayoutMk cId="1157614559" sldId="2147483730"/>
          </pc:sldLayoutMkLst>
        </pc:sldLayoutChg>
        <pc:sldLayoutChg chg="add del">
          <pc:chgData name="Connor Wishart (1900010)" userId="a9e129a8-62c1-4222-b8b0-18aff851cea2" providerId="ADAL" clId="{F07A9D6A-F138-234C-837E-3DF37A0E253F}" dt="2022-01-10T14:09:22.016" v="36" actId="26606"/>
          <pc:sldLayoutMkLst>
            <pc:docMk/>
            <pc:sldMasterMk cId="1255188961" sldId="2147483736"/>
            <pc:sldLayoutMk cId="1424516859" sldId="2147483731"/>
          </pc:sldLayoutMkLst>
        </pc:sldLayoutChg>
        <pc:sldLayoutChg chg="add del">
          <pc:chgData name="Connor Wishart (1900010)" userId="a9e129a8-62c1-4222-b8b0-18aff851cea2" providerId="ADAL" clId="{F07A9D6A-F138-234C-837E-3DF37A0E253F}" dt="2022-01-10T14:09:22.016" v="36" actId="26606"/>
          <pc:sldLayoutMkLst>
            <pc:docMk/>
            <pc:sldMasterMk cId="1255188961" sldId="2147483736"/>
            <pc:sldLayoutMk cId="2191579709" sldId="2147483732"/>
          </pc:sldLayoutMkLst>
        </pc:sldLayoutChg>
        <pc:sldLayoutChg chg="add del">
          <pc:chgData name="Connor Wishart (1900010)" userId="a9e129a8-62c1-4222-b8b0-18aff851cea2" providerId="ADAL" clId="{F07A9D6A-F138-234C-837E-3DF37A0E253F}" dt="2022-01-10T14:09:22.016" v="36" actId="26606"/>
          <pc:sldLayoutMkLst>
            <pc:docMk/>
            <pc:sldMasterMk cId="1255188961" sldId="2147483736"/>
            <pc:sldLayoutMk cId="2426140638" sldId="2147483733"/>
          </pc:sldLayoutMkLst>
        </pc:sldLayoutChg>
        <pc:sldLayoutChg chg="add del">
          <pc:chgData name="Connor Wishart (1900010)" userId="a9e129a8-62c1-4222-b8b0-18aff851cea2" providerId="ADAL" clId="{F07A9D6A-F138-234C-837E-3DF37A0E253F}" dt="2022-01-10T14:09:22.016" v="36" actId="26606"/>
          <pc:sldLayoutMkLst>
            <pc:docMk/>
            <pc:sldMasterMk cId="1255188961" sldId="2147483736"/>
            <pc:sldLayoutMk cId="3756140421" sldId="2147483734"/>
          </pc:sldLayoutMkLst>
        </pc:sldLayoutChg>
        <pc:sldLayoutChg chg="add del">
          <pc:chgData name="Connor Wishart (1900010)" userId="a9e129a8-62c1-4222-b8b0-18aff851cea2" providerId="ADAL" clId="{F07A9D6A-F138-234C-837E-3DF37A0E253F}" dt="2022-01-10T14:09:22.016" v="36" actId="26606"/>
          <pc:sldLayoutMkLst>
            <pc:docMk/>
            <pc:sldMasterMk cId="1255188961" sldId="2147483736"/>
            <pc:sldLayoutMk cId="1677012525" sldId="2147483735"/>
          </pc:sldLayoutMkLst>
        </pc:sldLayoutChg>
      </pc:sldMasterChg>
      <pc:sldMasterChg chg="add addSldLayout">
        <pc:chgData name="Connor Wishart (1900010)" userId="a9e129a8-62c1-4222-b8b0-18aff851cea2" providerId="ADAL" clId="{F07A9D6A-F138-234C-837E-3DF37A0E253F}" dt="2022-01-10T14:09:22.097" v="37" actId="26606"/>
        <pc:sldMasterMkLst>
          <pc:docMk/>
          <pc:sldMasterMk cId="3285464119" sldId="2147483749"/>
        </pc:sldMasterMkLst>
        <pc:sldLayoutChg chg="add">
          <pc:chgData name="Connor Wishart (1900010)" userId="a9e129a8-62c1-4222-b8b0-18aff851cea2" providerId="ADAL" clId="{F07A9D6A-F138-234C-837E-3DF37A0E253F}" dt="2022-01-10T14:09:22.097" v="37" actId="26606"/>
          <pc:sldLayoutMkLst>
            <pc:docMk/>
            <pc:sldMasterMk cId="3285464119" sldId="2147483749"/>
            <pc:sldLayoutMk cId="3357452434" sldId="2147483738"/>
          </pc:sldLayoutMkLst>
        </pc:sldLayoutChg>
        <pc:sldLayoutChg chg="add">
          <pc:chgData name="Connor Wishart (1900010)" userId="a9e129a8-62c1-4222-b8b0-18aff851cea2" providerId="ADAL" clId="{F07A9D6A-F138-234C-837E-3DF37A0E253F}" dt="2022-01-10T14:09:22.097" v="37" actId="26606"/>
          <pc:sldLayoutMkLst>
            <pc:docMk/>
            <pc:sldMasterMk cId="3285464119" sldId="2147483749"/>
            <pc:sldLayoutMk cId="2158070702" sldId="2147483739"/>
          </pc:sldLayoutMkLst>
        </pc:sldLayoutChg>
        <pc:sldLayoutChg chg="add">
          <pc:chgData name="Connor Wishart (1900010)" userId="a9e129a8-62c1-4222-b8b0-18aff851cea2" providerId="ADAL" clId="{F07A9D6A-F138-234C-837E-3DF37A0E253F}" dt="2022-01-10T14:09:22.097" v="37" actId="26606"/>
          <pc:sldLayoutMkLst>
            <pc:docMk/>
            <pc:sldMasterMk cId="3285464119" sldId="2147483749"/>
            <pc:sldLayoutMk cId="396480259" sldId="2147483740"/>
          </pc:sldLayoutMkLst>
        </pc:sldLayoutChg>
        <pc:sldLayoutChg chg="add">
          <pc:chgData name="Connor Wishart (1900010)" userId="a9e129a8-62c1-4222-b8b0-18aff851cea2" providerId="ADAL" clId="{F07A9D6A-F138-234C-837E-3DF37A0E253F}" dt="2022-01-10T14:09:22.097" v="37" actId="26606"/>
          <pc:sldLayoutMkLst>
            <pc:docMk/>
            <pc:sldMasterMk cId="3285464119" sldId="2147483749"/>
            <pc:sldLayoutMk cId="963224227" sldId="2147483741"/>
          </pc:sldLayoutMkLst>
        </pc:sldLayoutChg>
        <pc:sldLayoutChg chg="add">
          <pc:chgData name="Connor Wishart (1900010)" userId="a9e129a8-62c1-4222-b8b0-18aff851cea2" providerId="ADAL" clId="{F07A9D6A-F138-234C-837E-3DF37A0E253F}" dt="2022-01-10T14:09:22.097" v="37" actId="26606"/>
          <pc:sldLayoutMkLst>
            <pc:docMk/>
            <pc:sldMasterMk cId="3285464119" sldId="2147483749"/>
            <pc:sldLayoutMk cId="2483176879" sldId="2147483742"/>
          </pc:sldLayoutMkLst>
        </pc:sldLayoutChg>
        <pc:sldLayoutChg chg="add">
          <pc:chgData name="Connor Wishart (1900010)" userId="a9e129a8-62c1-4222-b8b0-18aff851cea2" providerId="ADAL" clId="{F07A9D6A-F138-234C-837E-3DF37A0E253F}" dt="2022-01-10T14:09:22.097" v="37" actId="26606"/>
          <pc:sldLayoutMkLst>
            <pc:docMk/>
            <pc:sldMasterMk cId="3285464119" sldId="2147483749"/>
            <pc:sldLayoutMk cId="2672379240" sldId="2147483743"/>
          </pc:sldLayoutMkLst>
        </pc:sldLayoutChg>
        <pc:sldLayoutChg chg="add">
          <pc:chgData name="Connor Wishart (1900010)" userId="a9e129a8-62c1-4222-b8b0-18aff851cea2" providerId="ADAL" clId="{F07A9D6A-F138-234C-837E-3DF37A0E253F}" dt="2022-01-10T14:09:22.097" v="37" actId="26606"/>
          <pc:sldLayoutMkLst>
            <pc:docMk/>
            <pc:sldMasterMk cId="3285464119" sldId="2147483749"/>
            <pc:sldLayoutMk cId="976846018" sldId="2147483744"/>
          </pc:sldLayoutMkLst>
        </pc:sldLayoutChg>
        <pc:sldLayoutChg chg="add">
          <pc:chgData name="Connor Wishart (1900010)" userId="a9e129a8-62c1-4222-b8b0-18aff851cea2" providerId="ADAL" clId="{F07A9D6A-F138-234C-837E-3DF37A0E253F}" dt="2022-01-10T14:09:22.097" v="37" actId="26606"/>
          <pc:sldLayoutMkLst>
            <pc:docMk/>
            <pc:sldMasterMk cId="3285464119" sldId="2147483749"/>
            <pc:sldLayoutMk cId="1888703591" sldId="2147483745"/>
          </pc:sldLayoutMkLst>
        </pc:sldLayoutChg>
        <pc:sldLayoutChg chg="add">
          <pc:chgData name="Connor Wishart (1900010)" userId="a9e129a8-62c1-4222-b8b0-18aff851cea2" providerId="ADAL" clId="{F07A9D6A-F138-234C-837E-3DF37A0E253F}" dt="2022-01-10T14:09:22.097" v="37" actId="26606"/>
          <pc:sldLayoutMkLst>
            <pc:docMk/>
            <pc:sldMasterMk cId="3285464119" sldId="2147483749"/>
            <pc:sldLayoutMk cId="2179479888" sldId="2147483746"/>
          </pc:sldLayoutMkLst>
        </pc:sldLayoutChg>
        <pc:sldLayoutChg chg="add">
          <pc:chgData name="Connor Wishart (1900010)" userId="a9e129a8-62c1-4222-b8b0-18aff851cea2" providerId="ADAL" clId="{F07A9D6A-F138-234C-837E-3DF37A0E253F}" dt="2022-01-10T14:09:22.097" v="37" actId="26606"/>
          <pc:sldLayoutMkLst>
            <pc:docMk/>
            <pc:sldMasterMk cId="3285464119" sldId="2147483749"/>
            <pc:sldLayoutMk cId="3932930100" sldId="2147483747"/>
          </pc:sldLayoutMkLst>
        </pc:sldLayoutChg>
        <pc:sldLayoutChg chg="add">
          <pc:chgData name="Connor Wishart (1900010)" userId="a9e129a8-62c1-4222-b8b0-18aff851cea2" providerId="ADAL" clId="{F07A9D6A-F138-234C-837E-3DF37A0E253F}" dt="2022-01-10T14:09:22.097" v="37" actId="26606"/>
          <pc:sldLayoutMkLst>
            <pc:docMk/>
            <pc:sldMasterMk cId="3285464119" sldId="2147483749"/>
            <pc:sldLayoutMk cId="846091510" sldId="2147483748"/>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1/10/22</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357452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1/10/22</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58070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1/10/22</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6480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1/10/22</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63224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1/10/22</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83176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1/10/22</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846091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1/10/22</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72379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1/10/22</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76846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1/10/22</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88703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1/10/22</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32930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1/10/22</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79479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1/10/22</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285464119"/>
      </p:ext>
    </p:extLst>
  </p:cSld>
  <p:clrMap bg1="dk1" tx1="lt1" bg2="dk2" tx2="lt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8" r:id="rId6"/>
    <p:sldLayoutId id="2147483743" r:id="rId7"/>
    <p:sldLayoutId id="2147483744" r:id="rId8"/>
    <p:sldLayoutId id="2147483745" r:id="rId9"/>
    <p:sldLayoutId id="2147483747" r:id="rId10"/>
    <p:sldLayoutId id="214748374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who.int/" TargetMode="External"/><Relationship Id="rId2" Type="http://schemas.openxmlformats.org/officeDocument/2006/relationships/hyperlink" Target="https://hwb.gov.wal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5" name="Rectangle 50">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descr="Path winding through a grassy field">
            <a:extLst>
              <a:ext uri="{FF2B5EF4-FFF2-40B4-BE49-F238E27FC236}">
                <a16:creationId xmlns:a16="http://schemas.microsoft.com/office/drawing/2014/main" id="{1B4D6FCD-D28D-4D7E-ADB6-6EB483F47E22}"/>
              </a:ext>
            </a:extLst>
          </p:cNvPr>
          <p:cNvPicPr>
            <a:picLocks noChangeAspect="1"/>
          </p:cNvPicPr>
          <p:nvPr/>
        </p:nvPicPr>
        <p:blipFill rotWithShape="1">
          <a:blip r:embed="rId2"/>
          <a:srcRect l="11832" r="1430" b="-1"/>
          <a:stretch/>
        </p:blipFill>
        <p:spPr>
          <a:xfrm>
            <a:off x="5264728" y="2"/>
            <a:ext cx="6927272" cy="5330949"/>
          </a:xfrm>
          <a:custGeom>
            <a:avLst/>
            <a:gdLst/>
            <a:ahLst/>
            <a:cxnLst/>
            <a:rect l="l" t="t" r="r" b="b"/>
            <a:pathLst>
              <a:path w="6927272" h="5330949">
                <a:moveTo>
                  <a:pt x="0" y="0"/>
                </a:moveTo>
                <a:lnTo>
                  <a:pt x="6927272" y="0"/>
                </a:lnTo>
                <a:lnTo>
                  <a:pt x="6927272" y="3912793"/>
                </a:lnTo>
                <a:lnTo>
                  <a:pt x="6884989" y="4002742"/>
                </a:lnTo>
                <a:cubicBezTo>
                  <a:pt x="6799406" y="4174873"/>
                  <a:pt x="6702812" y="4339578"/>
                  <a:pt x="6592028" y="4494163"/>
                </a:cubicBezTo>
                <a:cubicBezTo>
                  <a:pt x="5802121" y="5596640"/>
                  <a:pt x="4821632" y="5380883"/>
                  <a:pt x="3742808" y="5122218"/>
                </a:cubicBezTo>
                <a:cubicBezTo>
                  <a:pt x="2131653" y="4735722"/>
                  <a:pt x="759367" y="4191689"/>
                  <a:pt x="326623" y="2148182"/>
                </a:cubicBezTo>
                <a:cubicBezTo>
                  <a:pt x="186907" y="1488770"/>
                  <a:pt x="67840" y="834043"/>
                  <a:pt x="13721" y="201231"/>
                </a:cubicBezTo>
                <a:close/>
              </a:path>
            </a:pathLst>
          </a:custGeom>
        </p:spPr>
      </p:pic>
      <p:sp>
        <p:nvSpPr>
          <p:cNvPr id="56" name="Freeform: Shape 52">
            <a:extLst>
              <a:ext uri="{FF2B5EF4-FFF2-40B4-BE49-F238E27FC236}">
                <a16:creationId xmlns:a16="http://schemas.microsoft.com/office/drawing/2014/main" id="{A9896C11-F8DF-437A-B349-8AFD602D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791199" y="-1219198"/>
            <a:ext cx="5181601" cy="76200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FBDF2D94-E866-AC42-80D0-90329D3E2C73}"/>
              </a:ext>
            </a:extLst>
          </p:cNvPr>
          <p:cNvSpPr>
            <a:spLocks noGrp="1"/>
          </p:cNvSpPr>
          <p:nvPr>
            <p:ph type="ctrTitle"/>
          </p:nvPr>
        </p:nvSpPr>
        <p:spPr>
          <a:xfrm>
            <a:off x="762000" y="1524000"/>
            <a:ext cx="4572000" cy="2286000"/>
          </a:xfrm>
        </p:spPr>
        <p:txBody>
          <a:bodyPr>
            <a:normAutofit/>
          </a:bodyPr>
          <a:lstStyle/>
          <a:p>
            <a:pPr algn="l"/>
            <a:r>
              <a:rPr lang="en-GB" sz="4400" dirty="0"/>
              <a:t>Unit of Work </a:t>
            </a:r>
          </a:p>
        </p:txBody>
      </p:sp>
      <p:sp>
        <p:nvSpPr>
          <p:cNvPr id="3" name="Subtitle 2">
            <a:extLst>
              <a:ext uri="{FF2B5EF4-FFF2-40B4-BE49-F238E27FC236}">
                <a16:creationId xmlns:a16="http://schemas.microsoft.com/office/drawing/2014/main" id="{9A03EFD4-F51F-B249-A126-340F46402B12}"/>
              </a:ext>
            </a:extLst>
          </p:cNvPr>
          <p:cNvSpPr>
            <a:spLocks noGrp="1"/>
          </p:cNvSpPr>
          <p:nvPr>
            <p:ph type="subTitle" idx="1"/>
          </p:nvPr>
        </p:nvSpPr>
        <p:spPr>
          <a:xfrm>
            <a:off x="762000" y="4571999"/>
            <a:ext cx="4572000" cy="1524000"/>
          </a:xfrm>
        </p:spPr>
        <p:txBody>
          <a:bodyPr>
            <a:normAutofit fontScale="92500" lnSpcReduction="10000"/>
          </a:bodyPr>
          <a:lstStyle/>
          <a:p>
            <a:pPr algn="l"/>
            <a:r>
              <a:rPr lang="en-GB" dirty="0"/>
              <a:t>Curriculum Adventure</a:t>
            </a:r>
          </a:p>
          <a:p>
            <a:pPr algn="l"/>
            <a:endParaRPr lang="en-GB" dirty="0"/>
          </a:p>
          <a:p>
            <a:pPr algn="l"/>
            <a:r>
              <a:rPr lang="en-GB" dirty="0"/>
              <a:t>By Connor Wishart</a:t>
            </a:r>
          </a:p>
        </p:txBody>
      </p:sp>
    </p:spTree>
    <p:extLst>
      <p:ext uri="{BB962C8B-B14F-4D97-AF65-F5344CB8AC3E}">
        <p14:creationId xmlns:p14="http://schemas.microsoft.com/office/powerpoint/2010/main" val="40045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iterate type="lt">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400"/>
                                        <p:tgtEl>
                                          <p:spTgt spid="3">
                                            <p:txEl>
                                              <p:pRg st="2" end="2"/>
                                            </p:txEl>
                                          </p:spTgt>
                                        </p:tgtEl>
                                      </p:cBhvr>
                                    </p:animEffect>
                                  </p:childTnLst>
                                </p:cTn>
                              </p:par>
                              <p:par>
                                <p:cTn id="13" presetID="10" presetClass="entr" presetSubtype="0" fill="hold" grpId="0" nodeType="withEffect">
                                  <p:stCondLst>
                                    <p:cond delay="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A3430-6D1D-6E4B-B83F-719C5E6B263E}"/>
              </a:ext>
            </a:extLst>
          </p:cNvPr>
          <p:cNvSpPr>
            <a:spLocks noGrp="1"/>
          </p:cNvSpPr>
          <p:nvPr>
            <p:ph type="title"/>
          </p:nvPr>
        </p:nvSpPr>
        <p:spPr>
          <a:xfrm>
            <a:off x="437629" y="165432"/>
            <a:ext cx="10924032" cy="1038307"/>
          </a:xfrm>
        </p:spPr>
        <p:txBody>
          <a:bodyPr/>
          <a:lstStyle/>
          <a:p>
            <a:r>
              <a:rPr lang="en-GB" dirty="0"/>
              <a:t>Week one </a:t>
            </a:r>
          </a:p>
        </p:txBody>
      </p:sp>
      <p:graphicFrame>
        <p:nvGraphicFramePr>
          <p:cNvPr id="7" name="Table 6">
            <a:extLst>
              <a:ext uri="{FF2B5EF4-FFF2-40B4-BE49-F238E27FC236}">
                <a16:creationId xmlns:a16="http://schemas.microsoft.com/office/drawing/2014/main" id="{0405B72C-CF48-F94B-BA3A-BFC215964593}"/>
              </a:ext>
            </a:extLst>
          </p:cNvPr>
          <p:cNvGraphicFramePr>
            <a:graphicFrameLocks noGrp="1"/>
          </p:cNvGraphicFramePr>
          <p:nvPr>
            <p:extLst>
              <p:ext uri="{D42A27DB-BD31-4B8C-83A1-F6EECF244321}">
                <p14:modId xmlns:p14="http://schemas.microsoft.com/office/powerpoint/2010/main" val="2122493044"/>
              </p:ext>
            </p:extLst>
          </p:nvPr>
        </p:nvGraphicFramePr>
        <p:xfrm>
          <a:off x="1248264" y="1192289"/>
          <a:ext cx="10113397" cy="5186980"/>
        </p:xfrm>
        <a:graphic>
          <a:graphicData uri="http://schemas.openxmlformats.org/drawingml/2006/table">
            <a:tbl>
              <a:tblPr firstRow="1" firstCol="1" bandRow="1">
                <a:tableStyleId>{5C22544A-7EE6-4342-B048-85BDC9FD1C3A}</a:tableStyleId>
              </a:tblPr>
              <a:tblGrid>
                <a:gridCol w="1231426">
                  <a:extLst>
                    <a:ext uri="{9D8B030D-6E8A-4147-A177-3AD203B41FA5}">
                      <a16:colId xmlns:a16="http://schemas.microsoft.com/office/drawing/2014/main" val="327348258"/>
                    </a:ext>
                  </a:extLst>
                </a:gridCol>
                <a:gridCol w="2150006">
                  <a:extLst>
                    <a:ext uri="{9D8B030D-6E8A-4147-A177-3AD203B41FA5}">
                      <a16:colId xmlns:a16="http://schemas.microsoft.com/office/drawing/2014/main" val="3964384348"/>
                    </a:ext>
                  </a:extLst>
                </a:gridCol>
                <a:gridCol w="5303563">
                  <a:extLst>
                    <a:ext uri="{9D8B030D-6E8A-4147-A177-3AD203B41FA5}">
                      <a16:colId xmlns:a16="http://schemas.microsoft.com/office/drawing/2014/main" val="3458540719"/>
                    </a:ext>
                  </a:extLst>
                </a:gridCol>
                <a:gridCol w="1428402">
                  <a:extLst>
                    <a:ext uri="{9D8B030D-6E8A-4147-A177-3AD203B41FA5}">
                      <a16:colId xmlns:a16="http://schemas.microsoft.com/office/drawing/2014/main" val="1486171306"/>
                    </a:ext>
                  </a:extLst>
                </a:gridCol>
              </a:tblGrid>
              <a:tr h="777741">
                <a:tc>
                  <a:txBody>
                    <a:bodyPr/>
                    <a:lstStyle/>
                    <a:p>
                      <a:pPr algn="ctr">
                        <a:spcAft>
                          <a:spcPts val="0"/>
                        </a:spcAft>
                      </a:pPr>
                      <a:r>
                        <a:rPr lang="en-GB" sz="1600">
                          <a:effectLst/>
                        </a:rPr>
                        <a:t>Week/ Lesson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1600">
                          <a:effectLst/>
                        </a:rPr>
                        <a:t>Learning Outcomes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1600">
                          <a:effectLst/>
                        </a:rPr>
                        <a:t>Learning Activities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1600">
                          <a:effectLst/>
                        </a:rPr>
                        <a:t>Additional Information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97134638"/>
                  </a:ext>
                </a:extLst>
              </a:tr>
              <a:tr h="4409239">
                <a:tc>
                  <a:txBody>
                    <a:bodyPr/>
                    <a:lstStyle/>
                    <a:p>
                      <a:pPr>
                        <a:spcAft>
                          <a:spcPts val="0"/>
                        </a:spcAft>
                      </a:pPr>
                      <a:r>
                        <a:rPr lang="en-GB" sz="1200" dirty="0">
                          <a:effectLst/>
                        </a:rPr>
                        <a:t>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spcAft>
                          <a:spcPts val="0"/>
                        </a:spcAft>
                        <a:buFont typeface="Calibri" panose="020F0502020204030204" pitchFamily="34" charset="0"/>
                        <a:buChar char="-"/>
                      </a:pPr>
                      <a:r>
                        <a:rPr lang="en-GB" sz="1200" dirty="0">
                          <a:effectLst/>
                        </a:rPr>
                        <a:t>Learn how to communicate in a clear and precise manor. </a:t>
                      </a:r>
                    </a:p>
                    <a:p>
                      <a:pPr marL="342900" lvl="0" indent="-342900">
                        <a:spcAft>
                          <a:spcPts val="0"/>
                        </a:spcAft>
                        <a:buFont typeface="Calibri" panose="020F0502020204030204" pitchFamily="34" charset="0"/>
                        <a:buChar char="-"/>
                      </a:pPr>
                      <a:endParaRPr lang="en-GB" sz="1200" dirty="0">
                        <a:effectLst/>
                      </a:endParaRPr>
                    </a:p>
                    <a:p>
                      <a:pPr marL="342900" lvl="0" indent="-342900">
                        <a:spcAft>
                          <a:spcPts val="0"/>
                        </a:spcAft>
                        <a:buFont typeface="Calibri" panose="020F0502020204030204" pitchFamily="34" charset="0"/>
                        <a:buChar char="-"/>
                      </a:pPr>
                      <a:r>
                        <a:rPr lang="en-GB" sz="1200" dirty="0">
                          <a:effectLst/>
                        </a:rPr>
                        <a:t>Understand and gain trust amongst groups/peers.</a:t>
                      </a:r>
                    </a:p>
                    <a:p>
                      <a:pPr marL="342900" lvl="0" indent="-342900">
                        <a:spcAft>
                          <a:spcPts val="0"/>
                        </a:spcAft>
                        <a:buFont typeface="Calibri" panose="020F0502020204030204" pitchFamily="34" charset="0"/>
                        <a:buChar char="-"/>
                      </a:pPr>
                      <a:endParaRPr lang="en-GB" sz="1200" dirty="0">
                        <a:effectLst/>
                      </a:endParaRPr>
                    </a:p>
                    <a:p>
                      <a:pPr marL="342900" lvl="0" indent="-342900">
                        <a:spcAft>
                          <a:spcPts val="0"/>
                        </a:spcAft>
                        <a:buFont typeface="Calibri" panose="020F0502020204030204" pitchFamily="34" charset="0"/>
                        <a:buChar char="-"/>
                      </a:pPr>
                      <a:r>
                        <a:rPr lang="en-GB" sz="1200" dirty="0">
                          <a:effectLst/>
                        </a:rPr>
                        <a:t>Have an introduction to orienteering and bouldering. Understand the concept and benefits.</a:t>
                      </a:r>
                    </a:p>
                    <a:p>
                      <a:pPr>
                        <a:spcAft>
                          <a:spcPts val="0"/>
                        </a:spcAft>
                      </a:pPr>
                      <a:r>
                        <a:rPr lang="en-GB" sz="1200" dirty="0">
                          <a:effectLst/>
                        </a:rPr>
                        <a:t> </a:t>
                      </a:r>
                    </a:p>
                    <a:p>
                      <a:pPr marL="342900" lvl="0" indent="-342900">
                        <a:spcAft>
                          <a:spcPts val="0"/>
                        </a:spcAft>
                        <a:buFont typeface="Calibri" panose="020F0502020204030204" pitchFamily="34" charset="0"/>
                        <a:buChar char="-"/>
                      </a:pPr>
                      <a:r>
                        <a:rPr lang="en-GB" sz="1200" dirty="0">
                          <a:effectLst/>
                        </a:rPr>
                        <a:t>Learn key words and the equipment</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tc>
                <a:tc>
                  <a:txBody>
                    <a:bodyPr/>
                    <a:lstStyle/>
                    <a:p>
                      <a:pPr marL="342900" lvl="0" indent="-342900">
                        <a:spcAft>
                          <a:spcPts val="0"/>
                        </a:spcAft>
                        <a:buFont typeface="Calibri" panose="020F0502020204030204" pitchFamily="34" charset="0"/>
                        <a:buChar char="-"/>
                      </a:pPr>
                      <a:r>
                        <a:rPr lang="en-GB" sz="1200" dirty="0">
                          <a:effectLst/>
                        </a:rPr>
                        <a:t>A class discussion explaining the two tasks and why it’s important to listen carefully. </a:t>
                      </a:r>
                    </a:p>
                    <a:p>
                      <a:pPr marL="457200">
                        <a:spcAft>
                          <a:spcPts val="0"/>
                        </a:spcAft>
                      </a:pPr>
                      <a:r>
                        <a:rPr lang="en-GB" sz="1200" dirty="0">
                          <a:effectLst/>
                        </a:rPr>
                        <a:t>  </a:t>
                      </a:r>
                    </a:p>
                    <a:p>
                      <a:pPr marL="342900" lvl="0" indent="-342900">
                        <a:spcAft>
                          <a:spcPts val="0"/>
                        </a:spcAft>
                        <a:buFont typeface="Calibri" panose="020F0502020204030204" pitchFamily="34" charset="0"/>
                        <a:buChar char="-"/>
                      </a:pPr>
                      <a:r>
                        <a:rPr lang="en-GB" sz="1200" dirty="0">
                          <a:effectLst/>
                        </a:rPr>
                        <a:t>Complete a small orienteering course (Using help cards so pupils can mirror them)</a:t>
                      </a:r>
                    </a:p>
                    <a:p>
                      <a:pPr>
                        <a:spcAft>
                          <a:spcPts val="0"/>
                        </a:spcAft>
                      </a:pPr>
                      <a:endParaRPr lang="en-GB" sz="1200" dirty="0">
                        <a:effectLst/>
                      </a:endParaRPr>
                    </a:p>
                    <a:p>
                      <a:pPr marL="342900" lvl="0" indent="-342900">
                        <a:spcAft>
                          <a:spcPts val="0"/>
                        </a:spcAft>
                        <a:buFont typeface="Calibri" panose="020F0502020204030204" pitchFamily="34" charset="0"/>
                        <a:buChar char="-"/>
                      </a:pPr>
                      <a:r>
                        <a:rPr lang="en-GB" sz="1200" dirty="0">
                          <a:effectLst/>
                        </a:rPr>
                        <a:t>Introduce the bouldering wall and the relevant equipment. </a:t>
                      </a:r>
                    </a:p>
                    <a:p>
                      <a:pPr marL="342900" lvl="0" indent="-342900">
                        <a:spcAft>
                          <a:spcPts val="0"/>
                        </a:spcAft>
                        <a:buFont typeface="Calibri" panose="020F0502020204030204" pitchFamily="34" charset="0"/>
                        <a:buChar char="-"/>
                      </a:pPr>
                      <a:endParaRPr lang="en-GB" sz="1200" dirty="0">
                        <a:effectLst/>
                      </a:endParaRPr>
                    </a:p>
                    <a:p>
                      <a:pPr marL="342900" lvl="0" indent="-342900">
                        <a:spcAft>
                          <a:spcPts val="0"/>
                        </a:spcAft>
                        <a:buFont typeface="Calibri" panose="020F0502020204030204" pitchFamily="34" charset="0"/>
                        <a:buChar char="-"/>
                      </a:pPr>
                      <a:r>
                        <a:rPr lang="en-GB" sz="1200" dirty="0">
                          <a:effectLst/>
                        </a:rPr>
                        <a:t>Ice breaker activities and group activities so the pupils can build trust and feel comfortable communicating with each other. </a:t>
                      </a:r>
                    </a:p>
                  </a:txBody>
                  <a:tcPr marL="68580" marR="68580" marT="0" marB="0"/>
                </a:tc>
                <a:tc>
                  <a:txBody>
                    <a:bodyPr/>
                    <a:lstStyle/>
                    <a:p>
                      <a:pPr marL="342900" lvl="0" indent="-342900">
                        <a:spcAft>
                          <a:spcPts val="0"/>
                        </a:spcAft>
                        <a:buFont typeface="Calibri" panose="020F0502020204030204" pitchFamily="34" charset="0"/>
                        <a:buChar char="-"/>
                      </a:pPr>
                      <a:r>
                        <a:rPr lang="en-GB" sz="1200" dirty="0">
                          <a:effectLst/>
                        </a:rPr>
                        <a:t>A brief lesson simply to introduce what is to come</a:t>
                      </a:r>
                    </a:p>
                    <a:p>
                      <a:pPr marL="342900" lvl="0" indent="-342900">
                        <a:spcAft>
                          <a:spcPts val="0"/>
                        </a:spcAft>
                        <a:buFont typeface="Calibri" panose="020F0502020204030204" pitchFamily="34" charset="0"/>
                        <a:buChar char="-"/>
                      </a:pPr>
                      <a:r>
                        <a:rPr lang="en-GB" sz="1200" dirty="0">
                          <a:effectLst/>
                        </a:rPr>
                        <a:t>Develop communication and social skills</a:t>
                      </a:r>
                    </a:p>
                    <a:p>
                      <a:pPr marL="342900" lvl="0" indent="-342900">
                        <a:spcAft>
                          <a:spcPts val="0"/>
                        </a:spcAft>
                        <a:buFont typeface="Calibri" panose="020F0502020204030204" pitchFamily="34" charset="0"/>
                        <a:buChar char="-"/>
                      </a:pPr>
                      <a:r>
                        <a:rPr lang="en-GB" sz="1200" dirty="0">
                          <a:effectLst/>
                        </a:rPr>
                        <a:t>Understand the importance of safety and how to use the equipment. </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265087038"/>
                  </a:ext>
                </a:extLst>
              </a:tr>
            </a:tbl>
          </a:graphicData>
        </a:graphic>
      </p:graphicFrame>
    </p:spTree>
    <p:extLst>
      <p:ext uri="{BB962C8B-B14F-4D97-AF65-F5344CB8AC3E}">
        <p14:creationId xmlns:p14="http://schemas.microsoft.com/office/powerpoint/2010/main" val="2761005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BC0FD-2D12-064C-9FE7-BD7EE17FB8EE}"/>
              </a:ext>
            </a:extLst>
          </p:cNvPr>
          <p:cNvSpPr>
            <a:spLocks noGrp="1"/>
          </p:cNvSpPr>
          <p:nvPr>
            <p:ph type="title"/>
          </p:nvPr>
        </p:nvSpPr>
        <p:spPr>
          <a:xfrm>
            <a:off x="762000" y="124327"/>
            <a:ext cx="10668000" cy="1524000"/>
          </a:xfrm>
        </p:spPr>
        <p:txBody>
          <a:bodyPr/>
          <a:lstStyle/>
          <a:p>
            <a:r>
              <a:rPr lang="en-GB" dirty="0"/>
              <a:t>Week two</a:t>
            </a:r>
          </a:p>
        </p:txBody>
      </p:sp>
      <p:graphicFrame>
        <p:nvGraphicFramePr>
          <p:cNvPr id="5" name="Table 4">
            <a:extLst>
              <a:ext uri="{FF2B5EF4-FFF2-40B4-BE49-F238E27FC236}">
                <a16:creationId xmlns:a16="http://schemas.microsoft.com/office/drawing/2014/main" id="{9BC1344C-9E34-8549-86C6-045C27446682}"/>
              </a:ext>
            </a:extLst>
          </p:cNvPr>
          <p:cNvGraphicFramePr>
            <a:graphicFrameLocks noGrp="1"/>
          </p:cNvGraphicFramePr>
          <p:nvPr>
            <p:extLst>
              <p:ext uri="{D42A27DB-BD31-4B8C-83A1-F6EECF244321}">
                <p14:modId xmlns:p14="http://schemas.microsoft.com/office/powerpoint/2010/main" val="397663516"/>
              </p:ext>
            </p:extLst>
          </p:nvPr>
        </p:nvGraphicFramePr>
        <p:xfrm>
          <a:off x="762000" y="1380606"/>
          <a:ext cx="10322241" cy="4690269"/>
        </p:xfrm>
        <a:graphic>
          <a:graphicData uri="http://schemas.openxmlformats.org/drawingml/2006/table">
            <a:tbl>
              <a:tblPr firstRow="1" firstCol="1" bandRow="1">
                <a:tableStyleId>{5C22544A-7EE6-4342-B048-85BDC9FD1C3A}</a:tableStyleId>
              </a:tblPr>
              <a:tblGrid>
                <a:gridCol w="1256855">
                  <a:extLst>
                    <a:ext uri="{9D8B030D-6E8A-4147-A177-3AD203B41FA5}">
                      <a16:colId xmlns:a16="http://schemas.microsoft.com/office/drawing/2014/main" val="2427876986"/>
                    </a:ext>
                  </a:extLst>
                </a:gridCol>
                <a:gridCol w="2194404">
                  <a:extLst>
                    <a:ext uri="{9D8B030D-6E8A-4147-A177-3AD203B41FA5}">
                      <a16:colId xmlns:a16="http://schemas.microsoft.com/office/drawing/2014/main" val="1730369548"/>
                    </a:ext>
                  </a:extLst>
                </a:gridCol>
                <a:gridCol w="5413083">
                  <a:extLst>
                    <a:ext uri="{9D8B030D-6E8A-4147-A177-3AD203B41FA5}">
                      <a16:colId xmlns:a16="http://schemas.microsoft.com/office/drawing/2014/main" val="695542564"/>
                    </a:ext>
                  </a:extLst>
                </a:gridCol>
                <a:gridCol w="1457899">
                  <a:extLst>
                    <a:ext uri="{9D8B030D-6E8A-4147-A177-3AD203B41FA5}">
                      <a16:colId xmlns:a16="http://schemas.microsoft.com/office/drawing/2014/main" val="354316579"/>
                    </a:ext>
                  </a:extLst>
                </a:gridCol>
              </a:tblGrid>
              <a:tr h="703263">
                <a:tc>
                  <a:txBody>
                    <a:bodyPr/>
                    <a:lstStyle/>
                    <a:p>
                      <a:pPr algn="ctr">
                        <a:spcAft>
                          <a:spcPts val="0"/>
                        </a:spcAft>
                      </a:pPr>
                      <a:r>
                        <a:rPr lang="en-GB" sz="1600">
                          <a:effectLst/>
                        </a:rPr>
                        <a:t>Week/ Lesson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1600" dirty="0">
                          <a:effectLst/>
                        </a:rPr>
                        <a:t>Learning Outcomes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1600">
                          <a:effectLst/>
                        </a:rPr>
                        <a:t>Learning Activities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1600">
                          <a:effectLst/>
                        </a:rPr>
                        <a:t>Additional Information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27850372"/>
                  </a:ext>
                </a:extLst>
              </a:tr>
              <a:tr h="3987006">
                <a:tc>
                  <a:txBody>
                    <a:bodyPr/>
                    <a:lstStyle/>
                    <a:p>
                      <a:pPr>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2</a:t>
                      </a:r>
                    </a:p>
                  </a:txBody>
                  <a:tcPr marL="68580" marR="68580" marT="0" marB="0"/>
                </a:tc>
                <a:tc>
                  <a:txBody>
                    <a:bodyPr/>
                    <a:lstStyle/>
                    <a:p>
                      <a:pPr marL="342900" lvl="0" indent="-342900">
                        <a:spcAft>
                          <a:spcPts val="0"/>
                        </a:spcAft>
                        <a:buFont typeface="Calibri" panose="020F0502020204030204" pitchFamily="34" charset="0"/>
                        <a:buChar char="-"/>
                      </a:pPr>
                      <a:r>
                        <a:rPr lang="en-GB" sz="1200" dirty="0">
                          <a:effectLst/>
                        </a:rPr>
                        <a:t>Learn how to use a map and compass</a:t>
                      </a:r>
                    </a:p>
                    <a:p>
                      <a:pPr marL="457200">
                        <a:spcAft>
                          <a:spcPts val="0"/>
                        </a:spcAft>
                      </a:pPr>
                      <a:r>
                        <a:rPr lang="en-GB" sz="1200" dirty="0">
                          <a:effectLst/>
                        </a:rPr>
                        <a:t> </a:t>
                      </a:r>
                    </a:p>
                    <a:p>
                      <a:pPr marL="342900" lvl="0" indent="-342900">
                        <a:spcAft>
                          <a:spcPts val="0"/>
                        </a:spcAft>
                        <a:buFont typeface="Calibri" panose="020F0502020204030204" pitchFamily="34" charset="0"/>
                        <a:buChar char="-"/>
                      </a:pPr>
                      <a:r>
                        <a:rPr lang="en-GB" sz="1200" dirty="0">
                          <a:effectLst/>
                        </a:rPr>
                        <a:t>Safely use the nature trails </a:t>
                      </a:r>
                    </a:p>
                    <a:p>
                      <a:pPr>
                        <a:spcAft>
                          <a:spcPts val="0"/>
                        </a:spcAft>
                      </a:pPr>
                      <a:r>
                        <a:rPr lang="en-GB" sz="1200" dirty="0">
                          <a:effectLst/>
                        </a:rPr>
                        <a:t> </a:t>
                      </a:r>
                    </a:p>
                    <a:p>
                      <a:pPr marL="342900" lvl="0" indent="-342900">
                        <a:spcAft>
                          <a:spcPts val="0"/>
                        </a:spcAft>
                        <a:buFont typeface="Calibri" panose="020F0502020204030204" pitchFamily="34" charset="0"/>
                        <a:buChar char="-"/>
                      </a:pPr>
                      <a:r>
                        <a:rPr lang="en-GB" sz="1200" dirty="0">
                          <a:effectLst/>
                        </a:rPr>
                        <a:t>Have a full introduction to orienteering. Understand the concept and benefits.</a:t>
                      </a:r>
                    </a:p>
                    <a:p>
                      <a:pPr>
                        <a:spcAft>
                          <a:spcPts val="0"/>
                        </a:spcAft>
                      </a:pPr>
                      <a:r>
                        <a:rPr lang="en-GB" sz="1200" dirty="0">
                          <a:effectLst/>
                        </a:rPr>
                        <a:t> </a:t>
                      </a:r>
                    </a:p>
                    <a:p>
                      <a:pPr marL="342900" lvl="0" indent="-342900">
                        <a:spcAft>
                          <a:spcPts val="0"/>
                        </a:spcAft>
                        <a:buFont typeface="Calibri" panose="020F0502020204030204" pitchFamily="34" charset="0"/>
                        <a:buChar char="-"/>
                      </a:pPr>
                      <a:r>
                        <a:rPr lang="en-GB" sz="1200" dirty="0">
                          <a:effectLst/>
                        </a:rPr>
                        <a:t>Learn key words </a:t>
                      </a:r>
                    </a:p>
                    <a:p>
                      <a:pPr marL="342900" lvl="0" indent="-342900">
                        <a:spcAft>
                          <a:spcPts val="0"/>
                        </a:spcAft>
                        <a:buFont typeface="Calibri" panose="020F0502020204030204" pitchFamily="34" charset="0"/>
                        <a:buChar char="-"/>
                      </a:pPr>
                      <a:endParaRPr lang="en-GB" sz="12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spcAft>
                          <a:spcPts val="0"/>
                        </a:spcAft>
                        <a:buFont typeface="Calibri" panose="020F0502020204030204" pitchFamily="34" charset="0"/>
                        <a:buChar char="-"/>
                      </a:pPr>
                      <a:r>
                        <a:rPr lang="en-GB" sz="1200" dirty="0">
                          <a:effectLst/>
                          <a:latin typeface="Calibri" panose="020F0502020204030204" pitchFamily="34" charset="0"/>
                          <a:ea typeface="Calibri" panose="020F0502020204030204" pitchFamily="34" charset="0"/>
                          <a:cs typeface="Calibri" panose="020F0502020204030204" pitchFamily="34" charset="0"/>
                        </a:rPr>
                        <a:t>Gain a good understanding and experience of orienteering. </a:t>
                      </a:r>
                    </a:p>
                  </a:txBody>
                  <a:tcPr marL="68580" marR="68580" marT="0" marB="0"/>
                </a:tc>
                <a:tc>
                  <a:txBody>
                    <a:bodyPr/>
                    <a:lstStyle/>
                    <a:p>
                      <a:pPr marL="342900" lvl="0" indent="-342900">
                        <a:spcAft>
                          <a:spcPts val="0"/>
                        </a:spcAft>
                        <a:buFont typeface="Calibri" panose="020F0502020204030204" pitchFamily="34" charset="0"/>
                        <a:buChar char="-"/>
                      </a:pPr>
                      <a:r>
                        <a:rPr lang="en-GB" sz="1200" dirty="0">
                          <a:effectLst/>
                        </a:rPr>
                        <a:t>A class discussion explaining stretches and why they are important</a:t>
                      </a:r>
                    </a:p>
                    <a:p>
                      <a:pPr marL="457200">
                        <a:spcAft>
                          <a:spcPts val="0"/>
                        </a:spcAft>
                      </a:pPr>
                      <a:r>
                        <a:rPr lang="en-GB" sz="1200" dirty="0">
                          <a:effectLst/>
                        </a:rPr>
                        <a:t> </a:t>
                      </a:r>
                    </a:p>
                    <a:p>
                      <a:pPr marL="342900" lvl="0" indent="-342900">
                        <a:spcAft>
                          <a:spcPts val="0"/>
                        </a:spcAft>
                        <a:buFont typeface="Calibri" panose="020F0502020204030204" pitchFamily="34" charset="0"/>
                        <a:buChar char="-"/>
                      </a:pPr>
                      <a:r>
                        <a:rPr lang="en-GB" sz="1200" dirty="0">
                          <a:effectLst/>
                        </a:rPr>
                        <a:t>A discussion about circuits</a:t>
                      </a:r>
                    </a:p>
                    <a:p>
                      <a:pPr marL="457200">
                        <a:spcAft>
                          <a:spcPts val="0"/>
                        </a:spcAft>
                      </a:pPr>
                      <a:r>
                        <a:rPr lang="en-GB" sz="1200" dirty="0">
                          <a:effectLst/>
                        </a:rPr>
                        <a:t> </a:t>
                      </a:r>
                    </a:p>
                    <a:p>
                      <a:pPr marL="342900" lvl="0" indent="-342900">
                        <a:spcAft>
                          <a:spcPts val="0"/>
                        </a:spcAft>
                        <a:buFont typeface="Calibri" panose="020F0502020204030204" pitchFamily="34" charset="0"/>
                        <a:buChar char="-"/>
                      </a:pPr>
                      <a:r>
                        <a:rPr lang="en-GB" sz="1200" dirty="0">
                          <a:effectLst/>
                        </a:rPr>
                        <a:t>Complete stretches in pairs (Using help cards so pupils can mirror them)</a:t>
                      </a:r>
                    </a:p>
                    <a:p>
                      <a:pPr>
                        <a:spcAft>
                          <a:spcPts val="0"/>
                        </a:spcAft>
                      </a:pPr>
                      <a:r>
                        <a:rPr lang="en-GB" sz="1200" dirty="0">
                          <a:effectLst/>
                        </a:rPr>
                        <a:t> </a:t>
                      </a:r>
                    </a:p>
                    <a:p>
                      <a:pPr marL="342900" lvl="0" indent="-342900">
                        <a:spcAft>
                          <a:spcPts val="0"/>
                        </a:spcAft>
                        <a:buFont typeface="Calibri" panose="020F0502020204030204" pitchFamily="34" charset="0"/>
                        <a:buChar char="-"/>
                      </a:pPr>
                      <a:r>
                        <a:rPr lang="en-GB" sz="1200" dirty="0">
                          <a:effectLst/>
                        </a:rPr>
                        <a:t>Introduce a generic orienteering experience </a:t>
                      </a:r>
                    </a:p>
                    <a:p>
                      <a:pPr marL="342900" lvl="0" indent="-342900">
                        <a:spcAft>
                          <a:spcPts val="0"/>
                        </a:spcAft>
                        <a:buFont typeface="Calibri" panose="020F0502020204030204" pitchFamily="34" charset="0"/>
                        <a:buChar char="-"/>
                      </a:pPr>
                      <a:endParaRPr lang="en-GB" sz="1200" dirty="0">
                        <a:effectLst/>
                      </a:endParaRPr>
                    </a:p>
                    <a:p>
                      <a:pPr marL="342900" lvl="0" indent="-342900">
                        <a:spcAft>
                          <a:spcPts val="0"/>
                        </a:spcAft>
                        <a:buFont typeface="Calibri" panose="020F0502020204030204" pitchFamily="34" charset="0"/>
                        <a:buChar char="-"/>
                      </a:pPr>
                      <a:r>
                        <a:rPr lang="en-GB" sz="1200" dirty="0">
                          <a:effectLst/>
                        </a:rPr>
                        <a:t>Give feedback, and provide additional information for following lessons. </a:t>
                      </a:r>
                    </a:p>
                  </a:txBody>
                  <a:tcPr marL="68580" marR="68580" marT="0" marB="0"/>
                </a:tc>
                <a:tc>
                  <a:txBody>
                    <a:bodyPr/>
                    <a:lstStyle/>
                    <a:p>
                      <a:pPr marL="342900" lvl="0" indent="-342900">
                        <a:spcAft>
                          <a:spcPts val="0"/>
                        </a:spcAft>
                        <a:buFont typeface="Calibri" panose="020F0502020204030204" pitchFamily="34" charset="0"/>
                        <a:buChar char="-"/>
                      </a:pPr>
                      <a:r>
                        <a:rPr lang="en-GB" sz="1200" dirty="0">
                          <a:effectLst/>
                        </a:rPr>
                        <a:t>A brief lesson simply to introduce what is to come</a:t>
                      </a:r>
                    </a:p>
                    <a:p>
                      <a:pPr marL="342900" lvl="0" indent="-342900">
                        <a:spcAft>
                          <a:spcPts val="0"/>
                        </a:spcAft>
                        <a:buFont typeface="Calibri" panose="020F0502020204030204" pitchFamily="34" charset="0"/>
                        <a:buChar char="-"/>
                      </a:pPr>
                      <a:endParaRPr lang="en-GB" sz="1200" dirty="0">
                        <a:effectLst/>
                      </a:endParaRPr>
                    </a:p>
                    <a:p>
                      <a:pPr marL="342900" lvl="0" indent="-342900">
                        <a:spcAft>
                          <a:spcPts val="0"/>
                        </a:spcAft>
                        <a:buFont typeface="Calibri" panose="020F0502020204030204" pitchFamily="34" charset="0"/>
                        <a:buChar char="-"/>
                      </a:pPr>
                      <a:r>
                        <a:rPr lang="en-GB" sz="1200" dirty="0">
                          <a:effectLst/>
                        </a:rPr>
                        <a:t>Teacher led lesson, using a reciprocal teaching style to ensure the children gain feedback on how they complete the initial tasks</a:t>
                      </a:r>
                    </a:p>
                  </a:txBody>
                  <a:tcPr marL="68580" marR="68580" marT="0" marB="0"/>
                </a:tc>
                <a:extLst>
                  <a:ext uri="{0D108BD9-81ED-4DB2-BD59-A6C34878D82A}">
                    <a16:rowId xmlns:a16="http://schemas.microsoft.com/office/drawing/2014/main" val="4027779220"/>
                  </a:ext>
                </a:extLst>
              </a:tr>
            </a:tbl>
          </a:graphicData>
        </a:graphic>
      </p:graphicFrame>
    </p:spTree>
    <p:extLst>
      <p:ext uri="{BB962C8B-B14F-4D97-AF65-F5344CB8AC3E}">
        <p14:creationId xmlns:p14="http://schemas.microsoft.com/office/powerpoint/2010/main" val="1667878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BE783-AF6C-D249-8327-A47C2514F9D3}"/>
              </a:ext>
            </a:extLst>
          </p:cNvPr>
          <p:cNvSpPr>
            <a:spLocks noGrp="1"/>
          </p:cNvSpPr>
          <p:nvPr>
            <p:ph type="title"/>
          </p:nvPr>
        </p:nvSpPr>
        <p:spPr>
          <a:xfrm>
            <a:off x="762000" y="352926"/>
            <a:ext cx="10668000" cy="1524000"/>
          </a:xfrm>
        </p:spPr>
        <p:txBody>
          <a:bodyPr/>
          <a:lstStyle/>
          <a:p>
            <a:r>
              <a:rPr lang="en-GB" dirty="0"/>
              <a:t>Week Three</a:t>
            </a:r>
          </a:p>
        </p:txBody>
      </p:sp>
      <p:graphicFrame>
        <p:nvGraphicFramePr>
          <p:cNvPr id="5" name="Table 4">
            <a:extLst>
              <a:ext uri="{FF2B5EF4-FFF2-40B4-BE49-F238E27FC236}">
                <a16:creationId xmlns:a16="http://schemas.microsoft.com/office/drawing/2014/main" id="{DC247E89-1CE3-104D-948B-5E52ACC69B1D}"/>
              </a:ext>
            </a:extLst>
          </p:cNvPr>
          <p:cNvGraphicFramePr>
            <a:graphicFrameLocks noGrp="1"/>
          </p:cNvGraphicFramePr>
          <p:nvPr>
            <p:extLst>
              <p:ext uri="{D42A27DB-BD31-4B8C-83A1-F6EECF244321}">
                <p14:modId xmlns:p14="http://schemas.microsoft.com/office/powerpoint/2010/main" val="2058377635"/>
              </p:ext>
            </p:extLst>
          </p:nvPr>
        </p:nvGraphicFramePr>
        <p:xfrm>
          <a:off x="762000" y="1464827"/>
          <a:ext cx="10322241" cy="4690269"/>
        </p:xfrm>
        <a:graphic>
          <a:graphicData uri="http://schemas.openxmlformats.org/drawingml/2006/table">
            <a:tbl>
              <a:tblPr firstRow="1" firstCol="1" bandRow="1">
                <a:tableStyleId>{5C22544A-7EE6-4342-B048-85BDC9FD1C3A}</a:tableStyleId>
              </a:tblPr>
              <a:tblGrid>
                <a:gridCol w="1256855">
                  <a:extLst>
                    <a:ext uri="{9D8B030D-6E8A-4147-A177-3AD203B41FA5}">
                      <a16:colId xmlns:a16="http://schemas.microsoft.com/office/drawing/2014/main" val="2427876986"/>
                    </a:ext>
                  </a:extLst>
                </a:gridCol>
                <a:gridCol w="2194404">
                  <a:extLst>
                    <a:ext uri="{9D8B030D-6E8A-4147-A177-3AD203B41FA5}">
                      <a16:colId xmlns:a16="http://schemas.microsoft.com/office/drawing/2014/main" val="1730369548"/>
                    </a:ext>
                  </a:extLst>
                </a:gridCol>
                <a:gridCol w="5413083">
                  <a:extLst>
                    <a:ext uri="{9D8B030D-6E8A-4147-A177-3AD203B41FA5}">
                      <a16:colId xmlns:a16="http://schemas.microsoft.com/office/drawing/2014/main" val="695542564"/>
                    </a:ext>
                  </a:extLst>
                </a:gridCol>
                <a:gridCol w="1457899">
                  <a:extLst>
                    <a:ext uri="{9D8B030D-6E8A-4147-A177-3AD203B41FA5}">
                      <a16:colId xmlns:a16="http://schemas.microsoft.com/office/drawing/2014/main" val="354316579"/>
                    </a:ext>
                  </a:extLst>
                </a:gridCol>
              </a:tblGrid>
              <a:tr h="703263">
                <a:tc>
                  <a:txBody>
                    <a:bodyPr/>
                    <a:lstStyle/>
                    <a:p>
                      <a:pPr algn="ctr">
                        <a:spcAft>
                          <a:spcPts val="0"/>
                        </a:spcAft>
                      </a:pPr>
                      <a:r>
                        <a:rPr lang="en-GB" sz="1600">
                          <a:effectLst/>
                        </a:rPr>
                        <a:t>Week/ Lesson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1600" dirty="0">
                          <a:effectLst/>
                        </a:rPr>
                        <a:t>Learning Outcomes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1600">
                          <a:effectLst/>
                        </a:rPr>
                        <a:t>Learning Activities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1600">
                          <a:effectLst/>
                        </a:rPr>
                        <a:t>Additional Information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27850372"/>
                  </a:ext>
                </a:extLst>
              </a:tr>
              <a:tr h="3987006">
                <a:tc>
                  <a:txBody>
                    <a:bodyPr/>
                    <a:lstStyle/>
                    <a:p>
                      <a:pPr>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3</a:t>
                      </a:r>
                    </a:p>
                  </a:txBody>
                  <a:tcPr marL="68580" marR="68580" marT="0" marB="0"/>
                </a:tc>
                <a:tc>
                  <a:txBody>
                    <a:bodyPr/>
                    <a:lstStyle/>
                    <a:p>
                      <a:pPr marL="342900" lvl="0" indent="-342900">
                        <a:spcAft>
                          <a:spcPts val="0"/>
                        </a:spcAft>
                        <a:buFont typeface="Calibri" panose="020F0502020204030204" pitchFamily="34" charset="0"/>
                        <a:buChar char="-"/>
                      </a:pPr>
                      <a:r>
                        <a:rPr lang="en-GB" sz="1200" dirty="0">
                          <a:effectLst/>
                        </a:rPr>
                        <a:t>Map reading in groups with minimal support, on a small trail</a:t>
                      </a:r>
                    </a:p>
                    <a:p>
                      <a:pPr marL="457200">
                        <a:spcAft>
                          <a:spcPts val="0"/>
                        </a:spcAft>
                      </a:pPr>
                      <a:r>
                        <a:rPr lang="en-GB" sz="1200" dirty="0">
                          <a:effectLst/>
                        </a:rPr>
                        <a:t> </a:t>
                      </a:r>
                    </a:p>
                    <a:p>
                      <a:pPr marL="342900" lvl="0" indent="-342900">
                        <a:spcAft>
                          <a:spcPts val="0"/>
                        </a:spcAft>
                        <a:buFont typeface="Calibri" panose="020F0502020204030204" pitchFamily="34" charset="0"/>
                        <a:buChar char="-"/>
                      </a:pPr>
                      <a:r>
                        <a:rPr lang="en-GB" sz="1200" dirty="0">
                          <a:effectLst/>
                        </a:rPr>
                        <a:t>Safely use the nature trails </a:t>
                      </a:r>
                    </a:p>
                    <a:p>
                      <a:pPr>
                        <a:spcAft>
                          <a:spcPts val="0"/>
                        </a:spcAft>
                      </a:pPr>
                      <a:r>
                        <a:rPr lang="en-GB" sz="1200" dirty="0">
                          <a:effectLst/>
                        </a:rPr>
                        <a:t> </a:t>
                      </a:r>
                    </a:p>
                    <a:p>
                      <a:pPr marL="342900" lvl="0" indent="-342900">
                        <a:spcAft>
                          <a:spcPts val="0"/>
                        </a:spcAft>
                        <a:buFont typeface="Calibri" panose="020F0502020204030204" pitchFamily="34" charset="0"/>
                        <a:buChar char="-"/>
                      </a:pPr>
                      <a:r>
                        <a:rPr lang="en-GB" sz="1200" dirty="0">
                          <a:effectLst/>
                        </a:rPr>
                        <a:t>.</a:t>
                      </a:r>
                    </a:p>
                    <a:p>
                      <a:pPr>
                        <a:spcAft>
                          <a:spcPts val="0"/>
                        </a:spcAft>
                      </a:pPr>
                      <a:r>
                        <a:rPr lang="en-GB" sz="1200" dirty="0">
                          <a:effectLst/>
                        </a:rPr>
                        <a:t> </a:t>
                      </a:r>
                    </a:p>
                  </a:txBody>
                  <a:tcPr marL="68580" marR="68580" marT="0" marB="0"/>
                </a:tc>
                <a:tc>
                  <a:txBody>
                    <a:bodyPr/>
                    <a:lstStyle/>
                    <a:p>
                      <a:pPr marL="342900" lvl="0" indent="-342900">
                        <a:spcAft>
                          <a:spcPts val="0"/>
                        </a:spcAft>
                        <a:buFont typeface="Calibri" panose="020F0502020204030204" pitchFamily="34" charset="0"/>
                        <a:buChar char="-"/>
                      </a:pPr>
                      <a:r>
                        <a:rPr lang="en-GB" sz="1200" dirty="0">
                          <a:effectLst/>
                        </a:rPr>
                        <a:t>A class discussion explaining the groups of mixed ability students. </a:t>
                      </a:r>
                    </a:p>
                    <a:p>
                      <a:pPr marL="457200">
                        <a:spcAft>
                          <a:spcPts val="0"/>
                        </a:spcAft>
                      </a:pPr>
                      <a:r>
                        <a:rPr lang="en-GB" sz="1200" dirty="0">
                          <a:effectLst/>
                        </a:rPr>
                        <a:t> </a:t>
                      </a:r>
                    </a:p>
                    <a:p>
                      <a:pPr marL="342900" lvl="0" indent="-342900">
                        <a:spcAft>
                          <a:spcPts val="0"/>
                        </a:spcAft>
                        <a:buFont typeface="Calibri" panose="020F0502020204030204" pitchFamily="34" charset="0"/>
                        <a:buChar char="-"/>
                      </a:pPr>
                      <a:r>
                        <a:rPr lang="en-GB" sz="1200" dirty="0">
                          <a:effectLst/>
                        </a:rPr>
                        <a:t>A  short discussion  of which areas of the nature trail will be used.  </a:t>
                      </a:r>
                    </a:p>
                    <a:p>
                      <a:pPr marL="342900" lvl="0" indent="-342900">
                        <a:spcAft>
                          <a:spcPts val="0"/>
                        </a:spcAft>
                        <a:buFont typeface="Calibri" panose="020F0502020204030204" pitchFamily="34" charset="0"/>
                        <a:buChar char="-"/>
                      </a:pPr>
                      <a:endParaRPr lang="en-GB" sz="1200" dirty="0">
                        <a:effectLst/>
                      </a:endParaRPr>
                    </a:p>
                    <a:p>
                      <a:pPr marL="342900" lvl="0" indent="-342900">
                        <a:spcAft>
                          <a:spcPts val="0"/>
                        </a:spcAft>
                        <a:buFont typeface="Calibri" panose="020F0502020204030204" pitchFamily="34" charset="0"/>
                        <a:buChar char="-"/>
                      </a:pPr>
                      <a:endParaRPr lang="en-GB" sz="1200" dirty="0">
                        <a:effectLst/>
                      </a:endParaRPr>
                    </a:p>
                    <a:p>
                      <a:pPr marL="342900" lvl="0" indent="-342900">
                        <a:spcAft>
                          <a:spcPts val="0"/>
                        </a:spcAft>
                        <a:buFont typeface="Calibri" panose="020F0502020204030204" pitchFamily="34" charset="0"/>
                        <a:buChar char="-"/>
                      </a:pPr>
                      <a:r>
                        <a:rPr lang="en-GB" sz="1200" dirty="0">
                          <a:effectLst/>
                        </a:rPr>
                        <a:t>Complete stretches in pairs (Using help cards so pupils can mirror them. </a:t>
                      </a:r>
                    </a:p>
                    <a:p>
                      <a:pPr>
                        <a:spcAft>
                          <a:spcPts val="0"/>
                        </a:spcAft>
                      </a:pPr>
                      <a:r>
                        <a:rPr lang="en-GB" sz="1200" dirty="0">
                          <a:effectLst/>
                        </a:rPr>
                        <a:t> </a:t>
                      </a:r>
                    </a:p>
                    <a:p>
                      <a:pPr marL="342900" lvl="0" indent="-342900">
                        <a:spcAft>
                          <a:spcPts val="0"/>
                        </a:spcAft>
                        <a:buFont typeface="Calibri" panose="020F0502020204030204" pitchFamily="34" charset="0"/>
                        <a:buChar char="-"/>
                      </a:pPr>
                      <a:r>
                        <a:rPr lang="en-GB" sz="1200" dirty="0">
                          <a:effectLst/>
                        </a:rPr>
                        <a:t>Introduce a generic orienteering experience </a:t>
                      </a:r>
                    </a:p>
                    <a:p>
                      <a:pPr marL="342900" lvl="0" indent="-342900">
                        <a:spcAft>
                          <a:spcPts val="0"/>
                        </a:spcAft>
                        <a:buFont typeface="Calibri" panose="020F0502020204030204" pitchFamily="34" charset="0"/>
                        <a:buChar char="-"/>
                      </a:pPr>
                      <a:endParaRPr lang="en-GB" sz="1200" dirty="0">
                        <a:effectLst/>
                      </a:endParaRPr>
                    </a:p>
                    <a:p>
                      <a:pPr marL="342900" lvl="0" indent="-342900">
                        <a:spcAft>
                          <a:spcPts val="0"/>
                        </a:spcAft>
                        <a:buFont typeface="Calibri" panose="020F0502020204030204" pitchFamily="34" charset="0"/>
                        <a:buChar char="-"/>
                      </a:pPr>
                      <a:r>
                        <a:rPr lang="en-GB" sz="1200" dirty="0">
                          <a:effectLst/>
                        </a:rPr>
                        <a:t>Give feedback, and provide additional information for following lessons. </a:t>
                      </a:r>
                    </a:p>
                  </a:txBody>
                  <a:tcPr marL="68580" marR="68580" marT="0" marB="0"/>
                </a:tc>
                <a:tc>
                  <a:txBody>
                    <a:bodyPr/>
                    <a:lstStyle/>
                    <a:p>
                      <a:pPr marL="342900" lvl="0" indent="-342900">
                        <a:spcAft>
                          <a:spcPts val="0"/>
                        </a:spcAft>
                        <a:buFont typeface="Calibri" panose="020F0502020204030204" pitchFamily="34" charset="0"/>
                        <a:buChar char="-"/>
                      </a:pPr>
                      <a:r>
                        <a:rPr lang="en-GB" sz="1200" dirty="0">
                          <a:effectLst/>
                        </a:rPr>
                        <a:t>A brief lesson simply to introduce what is to come</a:t>
                      </a:r>
                    </a:p>
                    <a:p>
                      <a:pPr marL="342900" lvl="0" indent="-342900">
                        <a:spcAft>
                          <a:spcPts val="0"/>
                        </a:spcAft>
                        <a:buFont typeface="Calibri" panose="020F0502020204030204" pitchFamily="34" charset="0"/>
                        <a:buChar char="-"/>
                      </a:pPr>
                      <a:endParaRPr lang="en-GB" sz="1200" dirty="0">
                        <a:effectLst/>
                      </a:endParaRPr>
                    </a:p>
                    <a:p>
                      <a:pPr marL="342900" lvl="0" indent="-342900">
                        <a:spcAft>
                          <a:spcPts val="0"/>
                        </a:spcAft>
                        <a:buFont typeface="Calibri" panose="020F0502020204030204" pitchFamily="34" charset="0"/>
                        <a:buChar char="-"/>
                      </a:pPr>
                      <a:r>
                        <a:rPr lang="en-GB" sz="1200" dirty="0">
                          <a:effectLst/>
                        </a:rPr>
                        <a:t>Self check teaching style so the children gain a feeling of success. </a:t>
                      </a:r>
                    </a:p>
                    <a:p>
                      <a:pPr marL="342900" lvl="0" indent="-342900">
                        <a:spcAft>
                          <a:spcPts val="0"/>
                        </a:spcAft>
                        <a:buFont typeface="Calibri" panose="020F0502020204030204" pitchFamily="34" charset="0"/>
                        <a:buChar char="-"/>
                      </a:pPr>
                      <a:endParaRPr lang="en-GB" sz="1200" dirty="0">
                        <a:effectLst/>
                      </a:endParaRPr>
                    </a:p>
                    <a:p>
                      <a:pPr marL="342900" lvl="0" indent="-342900">
                        <a:spcAft>
                          <a:spcPts val="0"/>
                        </a:spcAft>
                        <a:buFont typeface="Calibri" panose="020F0502020204030204" pitchFamily="34" charset="0"/>
                        <a:buChar char="-"/>
                      </a:pPr>
                      <a:r>
                        <a:rPr lang="en-GB" sz="1200" dirty="0">
                          <a:effectLst/>
                        </a:rPr>
                        <a:t>Small area being used to accompany the ability of the class. </a:t>
                      </a:r>
                    </a:p>
                  </a:txBody>
                  <a:tcPr marL="68580" marR="68580" marT="0" marB="0"/>
                </a:tc>
                <a:extLst>
                  <a:ext uri="{0D108BD9-81ED-4DB2-BD59-A6C34878D82A}">
                    <a16:rowId xmlns:a16="http://schemas.microsoft.com/office/drawing/2014/main" val="4027779220"/>
                  </a:ext>
                </a:extLst>
              </a:tr>
            </a:tbl>
          </a:graphicData>
        </a:graphic>
      </p:graphicFrame>
    </p:spTree>
    <p:extLst>
      <p:ext uri="{BB962C8B-B14F-4D97-AF65-F5344CB8AC3E}">
        <p14:creationId xmlns:p14="http://schemas.microsoft.com/office/powerpoint/2010/main" val="35358798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6186E-DFF0-E849-8D82-1817AB088C22}"/>
              </a:ext>
            </a:extLst>
          </p:cNvPr>
          <p:cNvSpPr>
            <a:spLocks noGrp="1"/>
          </p:cNvSpPr>
          <p:nvPr>
            <p:ph type="title"/>
          </p:nvPr>
        </p:nvSpPr>
        <p:spPr>
          <a:xfrm>
            <a:off x="629653" y="124325"/>
            <a:ext cx="10668000" cy="1524000"/>
          </a:xfrm>
        </p:spPr>
        <p:txBody>
          <a:bodyPr/>
          <a:lstStyle/>
          <a:p>
            <a:r>
              <a:rPr lang="en-GB" dirty="0"/>
              <a:t>Week Four </a:t>
            </a:r>
          </a:p>
        </p:txBody>
      </p:sp>
      <p:graphicFrame>
        <p:nvGraphicFramePr>
          <p:cNvPr id="11" name="Table 10">
            <a:extLst>
              <a:ext uri="{FF2B5EF4-FFF2-40B4-BE49-F238E27FC236}">
                <a16:creationId xmlns:a16="http://schemas.microsoft.com/office/drawing/2014/main" id="{B28A35B5-322F-8F4E-B81F-28234E985870}"/>
              </a:ext>
            </a:extLst>
          </p:cNvPr>
          <p:cNvGraphicFramePr>
            <a:graphicFrameLocks noGrp="1"/>
          </p:cNvGraphicFramePr>
          <p:nvPr>
            <p:extLst>
              <p:ext uri="{D42A27DB-BD31-4B8C-83A1-F6EECF244321}">
                <p14:modId xmlns:p14="http://schemas.microsoft.com/office/powerpoint/2010/main" val="3748925768"/>
              </p:ext>
            </p:extLst>
          </p:nvPr>
        </p:nvGraphicFramePr>
        <p:xfrm>
          <a:off x="974558" y="1424478"/>
          <a:ext cx="9016026" cy="3817938"/>
        </p:xfrm>
        <a:graphic>
          <a:graphicData uri="http://schemas.openxmlformats.org/drawingml/2006/table">
            <a:tbl>
              <a:tblPr firstRow="1" firstCol="1" bandRow="1">
                <a:tableStyleId>{5C22544A-7EE6-4342-B048-85BDC9FD1C3A}</a:tableStyleId>
              </a:tblPr>
              <a:tblGrid>
                <a:gridCol w="1097808">
                  <a:extLst>
                    <a:ext uri="{9D8B030D-6E8A-4147-A177-3AD203B41FA5}">
                      <a16:colId xmlns:a16="http://schemas.microsoft.com/office/drawing/2014/main" val="1864221836"/>
                    </a:ext>
                  </a:extLst>
                </a:gridCol>
                <a:gridCol w="1916716">
                  <a:extLst>
                    <a:ext uri="{9D8B030D-6E8A-4147-A177-3AD203B41FA5}">
                      <a16:colId xmlns:a16="http://schemas.microsoft.com/office/drawing/2014/main" val="2221244825"/>
                    </a:ext>
                  </a:extLst>
                </a:gridCol>
                <a:gridCol w="4728091">
                  <a:extLst>
                    <a:ext uri="{9D8B030D-6E8A-4147-A177-3AD203B41FA5}">
                      <a16:colId xmlns:a16="http://schemas.microsoft.com/office/drawing/2014/main" val="1135680996"/>
                    </a:ext>
                  </a:extLst>
                </a:gridCol>
                <a:gridCol w="1273411">
                  <a:extLst>
                    <a:ext uri="{9D8B030D-6E8A-4147-A177-3AD203B41FA5}">
                      <a16:colId xmlns:a16="http://schemas.microsoft.com/office/drawing/2014/main" val="3689177654"/>
                    </a:ext>
                  </a:extLst>
                </a:gridCol>
              </a:tblGrid>
              <a:tr h="425236">
                <a:tc gridSpan="4">
                  <a:txBody>
                    <a:bodyPr/>
                    <a:lstStyle/>
                    <a:p>
                      <a:pPr algn="ctr">
                        <a:spcAft>
                          <a:spcPts val="0"/>
                        </a:spcAft>
                      </a:pPr>
                      <a:r>
                        <a:rPr lang="en-GB" sz="2300">
                          <a:effectLst/>
                        </a:rPr>
                        <a:t>Unit Plan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16117629"/>
                  </a:ext>
                </a:extLst>
              </a:tr>
              <a:tr h="583049">
                <a:tc>
                  <a:txBody>
                    <a:bodyPr/>
                    <a:lstStyle/>
                    <a:p>
                      <a:pPr algn="ctr">
                        <a:spcAft>
                          <a:spcPts val="0"/>
                        </a:spcAft>
                      </a:pPr>
                      <a:r>
                        <a:rPr lang="en-GB" sz="1400">
                          <a:effectLst/>
                        </a:rPr>
                        <a:t>Week/ Lesson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Learning Outcomes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Learning Activities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Additional Information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extLst>
                  <a:ext uri="{0D108BD9-81ED-4DB2-BD59-A6C34878D82A}">
                    <a16:rowId xmlns:a16="http://schemas.microsoft.com/office/drawing/2014/main" val="3742749386"/>
                  </a:ext>
                </a:extLst>
              </a:tr>
              <a:tr h="2809653">
                <a:tc>
                  <a:txBody>
                    <a:bodyPr/>
                    <a:lstStyle/>
                    <a:p>
                      <a:pPr>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4</a:t>
                      </a: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Use maps in pairs, with confidence</a:t>
                      </a:r>
                    </a:p>
                    <a:p>
                      <a:pPr marL="457200">
                        <a:spcAft>
                          <a:spcPts val="0"/>
                        </a:spcAft>
                      </a:pPr>
                      <a:r>
                        <a:rPr lang="en-GB" sz="1100" dirty="0">
                          <a:effectLst/>
                        </a:rPr>
                        <a:t> </a:t>
                      </a:r>
                    </a:p>
                    <a:p>
                      <a:pPr marL="342900" lvl="0" indent="-342900">
                        <a:spcAft>
                          <a:spcPts val="0"/>
                        </a:spcAft>
                        <a:buFont typeface="Calibri" panose="020F0502020204030204" pitchFamily="34" charset="0"/>
                        <a:buChar char="-"/>
                      </a:pPr>
                      <a:r>
                        <a:rPr lang="en-GB" sz="1100" dirty="0">
                          <a:effectLst/>
                        </a:rPr>
                        <a:t>Feel confident navigating in nature with a compass </a:t>
                      </a:r>
                    </a:p>
                    <a:p>
                      <a:pPr marL="342900" lvl="0" indent="-342900">
                        <a:spcAft>
                          <a:spcPts val="0"/>
                        </a:spcAft>
                        <a:buFont typeface="Calibri" panose="020F0502020204030204" pitchFamily="34" charset="0"/>
                        <a:buChar char="-"/>
                      </a:pPr>
                      <a:r>
                        <a:rPr lang="en-GB" sz="1100" dirty="0">
                          <a:effectLst/>
                        </a:rPr>
                        <a:t> </a:t>
                      </a:r>
                    </a:p>
                    <a:p>
                      <a:pPr marL="342900" lvl="0" indent="-342900">
                        <a:spcAft>
                          <a:spcPts val="0"/>
                        </a:spcAft>
                        <a:buFont typeface="Calibri" panose="020F0502020204030204" pitchFamily="34" charset="0"/>
                        <a:buChar char="-"/>
                      </a:pPr>
                      <a:r>
                        <a:rPr lang="en-GB" sz="1100" dirty="0">
                          <a:effectLst/>
                        </a:rPr>
                        <a:t>Understand why these skills are important</a:t>
                      </a:r>
                    </a:p>
                    <a:p>
                      <a:pPr>
                        <a:spcAft>
                          <a:spcPts val="0"/>
                        </a:spcAft>
                      </a:pPr>
                      <a:r>
                        <a:rPr lang="en-GB" sz="1100" dirty="0">
                          <a:effectLst/>
                        </a:rPr>
                        <a:t> </a:t>
                      </a:r>
                    </a:p>
                    <a:p>
                      <a:pPr marL="342900" lvl="0" indent="-342900">
                        <a:spcAft>
                          <a:spcPts val="0"/>
                        </a:spcAft>
                        <a:buFont typeface="Calibri" panose="020F0502020204030204" pitchFamily="34" charset="0"/>
                        <a:buChar char="-"/>
                      </a:pPr>
                      <a:r>
                        <a:rPr lang="en-GB" sz="1100" dirty="0">
                          <a:effectLst/>
                        </a:rPr>
                        <a:t>Learn key words </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Use all of the nature trails and forest in pairs</a:t>
                      </a:r>
                    </a:p>
                    <a:p>
                      <a:pPr marL="457200">
                        <a:spcAft>
                          <a:spcPts val="0"/>
                        </a:spcAft>
                      </a:pPr>
                      <a:r>
                        <a:rPr lang="en-GB" sz="1100" dirty="0">
                          <a:effectLst/>
                        </a:rPr>
                        <a:t> </a:t>
                      </a:r>
                    </a:p>
                    <a:p>
                      <a:pPr marL="342900" lvl="0" indent="-342900">
                        <a:spcAft>
                          <a:spcPts val="0"/>
                        </a:spcAft>
                        <a:buFont typeface="Calibri" panose="020F0502020204030204" pitchFamily="34" charset="0"/>
                        <a:buChar char="-"/>
                      </a:pPr>
                      <a:r>
                        <a:rPr lang="en-GB" sz="1100" dirty="0">
                          <a:effectLst/>
                        </a:rPr>
                        <a:t>A discussion about what they found easy, and what they would like to improve </a:t>
                      </a:r>
                    </a:p>
                    <a:p>
                      <a:pPr marL="342900" lvl="0" indent="-342900">
                        <a:spcAft>
                          <a:spcPts val="0"/>
                        </a:spcAft>
                        <a:buFont typeface="Calibri" panose="020F0502020204030204" pitchFamily="34" charset="0"/>
                        <a:buChar char="-"/>
                      </a:pPr>
                      <a:endParaRPr lang="en-GB" sz="1100" dirty="0">
                        <a:effectLst/>
                      </a:endParaRPr>
                    </a:p>
                    <a:p>
                      <a:pPr marL="342900" lvl="0" indent="-342900">
                        <a:spcAft>
                          <a:spcPts val="0"/>
                        </a:spcAft>
                        <a:buFont typeface="Calibri" panose="020F0502020204030204" pitchFamily="34" charset="0"/>
                        <a:buChar char="-"/>
                      </a:pPr>
                      <a:endParaRPr lang="en-GB" sz="1100" dirty="0">
                        <a:effectLst/>
                      </a:endParaRP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Teacher does not get involved </a:t>
                      </a:r>
                      <a:endParaRPr lang="en-GB" sz="1100" dirty="0">
                        <a:effectLst/>
                        <a:latin typeface="Calibri" panose="020F0502020204030204" pitchFamily="34" charset="0"/>
                        <a:cs typeface="Calibri" panose="020F0502020204030204" pitchFamily="34" charset="0"/>
                      </a:endParaRPr>
                    </a:p>
                    <a:p>
                      <a:pPr marL="342900" lvl="0" indent="-342900">
                        <a:spcAft>
                          <a:spcPts val="0"/>
                        </a:spcAft>
                        <a:buFont typeface="Calibri" panose="020F0502020204030204" pitchFamily="34" charset="0"/>
                        <a:buChar char="-"/>
                      </a:pPr>
                      <a:endParaRPr lang="en-GB" sz="1100" dirty="0">
                        <a:effectLst/>
                        <a:latin typeface="Calibri" panose="020F0502020204030204" pitchFamily="34" charset="0"/>
                        <a:cs typeface="Calibri" panose="020F0502020204030204" pitchFamily="34" charset="0"/>
                      </a:endParaRPr>
                    </a:p>
                    <a:p>
                      <a:pPr marL="342900" lvl="0" indent="-342900">
                        <a:spcAft>
                          <a:spcPts val="0"/>
                        </a:spcAft>
                        <a:buFont typeface="Calibri" panose="020F0502020204030204" pitchFamily="34" charset="0"/>
                        <a:buChar char="-"/>
                      </a:pPr>
                      <a:r>
                        <a:rPr lang="en-GB" sz="1100" dirty="0">
                          <a:effectLst/>
                          <a:latin typeface="Calibri" panose="020F0502020204030204" pitchFamily="34" charset="0"/>
                          <a:cs typeface="Calibri" panose="020F0502020204030204" pitchFamily="34" charset="0"/>
                        </a:rPr>
                        <a:t>Ensure all students feel confident using a map</a:t>
                      </a:r>
                    </a:p>
                    <a:p>
                      <a:pPr marL="342900" lvl="0" indent="-342900">
                        <a:spcAft>
                          <a:spcPts val="0"/>
                        </a:spcAft>
                        <a:buFont typeface="Calibri" panose="020F0502020204030204" pitchFamily="34" charset="0"/>
                        <a:buChar char="-"/>
                      </a:pPr>
                      <a:endParaRPr lang="en-GB" sz="1100" dirty="0">
                        <a:effectLst/>
                        <a:latin typeface="Calibri" panose="020F0502020204030204" pitchFamily="34" charset="0"/>
                        <a:cs typeface="Calibri" panose="020F0502020204030204" pitchFamily="34" charset="0"/>
                      </a:endParaRPr>
                    </a:p>
                    <a:p>
                      <a:pPr marL="342900" lvl="0" indent="-342900">
                        <a:spcAft>
                          <a:spcPts val="0"/>
                        </a:spcAft>
                        <a:buFont typeface="Calibri" panose="020F0502020204030204" pitchFamily="34" charset="0"/>
                        <a:buChar char="-"/>
                      </a:pPr>
                      <a:endParaRPr lang="en-GB" sz="1100" dirty="0">
                        <a:effectLst/>
                      </a:endParaRPr>
                    </a:p>
                  </a:txBody>
                  <a:tcPr marL="61978" marR="61978" marT="0" marB="0"/>
                </a:tc>
                <a:extLst>
                  <a:ext uri="{0D108BD9-81ED-4DB2-BD59-A6C34878D82A}">
                    <a16:rowId xmlns:a16="http://schemas.microsoft.com/office/drawing/2014/main" val="948585246"/>
                  </a:ext>
                </a:extLst>
              </a:tr>
            </a:tbl>
          </a:graphicData>
        </a:graphic>
      </p:graphicFrame>
      <p:sp>
        <p:nvSpPr>
          <p:cNvPr id="12" name="Rectangle 1">
            <a:extLst>
              <a:ext uri="{FF2B5EF4-FFF2-40B4-BE49-F238E27FC236}">
                <a16:creationId xmlns:a16="http://schemas.microsoft.com/office/drawing/2014/main" id="{F667ED0F-4DF4-5E4F-8EBD-3329F4CF77AB}"/>
              </a:ext>
            </a:extLst>
          </p:cNvPr>
          <p:cNvSpPr>
            <a:spLocks noChangeArrowheads="1"/>
          </p:cNvSpPr>
          <p:nvPr/>
        </p:nvSpPr>
        <p:spPr bwMode="auto">
          <a:xfrm>
            <a:off x="974071" y="142490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79681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C326B-37DD-134C-AA20-CE79F45532CF}"/>
              </a:ext>
            </a:extLst>
          </p:cNvPr>
          <p:cNvSpPr>
            <a:spLocks noGrp="1"/>
          </p:cNvSpPr>
          <p:nvPr>
            <p:ph type="title"/>
          </p:nvPr>
        </p:nvSpPr>
        <p:spPr>
          <a:xfrm>
            <a:off x="762000" y="244642"/>
            <a:ext cx="10668000" cy="1524000"/>
          </a:xfrm>
        </p:spPr>
        <p:txBody>
          <a:bodyPr/>
          <a:lstStyle/>
          <a:p>
            <a:r>
              <a:rPr lang="en-GB" dirty="0"/>
              <a:t>Week Five </a:t>
            </a:r>
          </a:p>
        </p:txBody>
      </p:sp>
      <p:graphicFrame>
        <p:nvGraphicFramePr>
          <p:cNvPr id="5" name="Table 4">
            <a:extLst>
              <a:ext uri="{FF2B5EF4-FFF2-40B4-BE49-F238E27FC236}">
                <a16:creationId xmlns:a16="http://schemas.microsoft.com/office/drawing/2014/main" id="{70D25B5A-715F-EC4B-9F49-C79E16C6A01C}"/>
              </a:ext>
            </a:extLst>
          </p:cNvPr>
          <p:cNvGraphicFramePr>
            <a:graphicFrameLocks noGrp="1"/>
          </p:cNvGraphicFramePr>
          <p:nvPr>
            <p:extLst>
              <p:ext uri="{D42A27DB-BD31-4B8C-83A1-F6EECF244321}">
                <p14:modId xmlns:p14="http://schemas.microsoft.com/office/powerpoint/2010/main" val="2162484973"/>
              </p:ext>
            </p:extLst>
          </p:nvPr>
        </p:nvGraphicFramePr>
        <p:xfrm>
          <a:off x="1443427" y="1677141"/>
          <a:ext cx="9016026" cy="3817938"/>
        </p:xfrm>
        <a:graphic>
          <a:graphicData uri="http://schemas.openxmlformats.org/drawingml/2006/table">
            <a:tbl>
              <a:tblPr firstRow="1" firstCol="1" bandRow="1">
                <a:tableStyleId>{5C22544A-7EE6-4342-B048-85BDC9FD1C3A}</a:tableStyleId>
              </a:tblPr>
              <a:tblGrid>
                <a:gridCol w="1097808">
                  <a:extLst>
                    <a:ext uri="{9D8B030D-6E8A-4147-A177-3AD203B41FA5}">
                      <a16:colId xmlns:a16="http://schemas.microsoft.com/office/drawing/2014/main" val="3059353901"/>
                    </a:ext>
                  </a:extLst>
                </a:gridCol>
                <a:gridCol w="1916716">
                  <a:extLst>
                    <a:ext uri="{9D8B030D-6E8A-4147-A177-3AD203B41FA5}">
                      <a16:colId xmlns:a16="http://schemas.microsoft.com/office/drawing/2014/main" val="3621678976"/>
                    </a:ext>
                  </a:extLst>
                </a:gridCol>
                <a:gridCol w="4728091">
                  <a:extLst>
                    <a:ext uri="{9D8B030D-6E8A-4147-A177-3AD203B41FA5}">
                      <a16:colId xmlns:a16="http://schemas.microsoft.com/office/drawing/2014/main" val="4203604888"/>
                    </a:ext>
                  </a:extLst>
                </a:gridCol>
                <a:gridCol w="1273411">
                  <a:extLst>
                    <a:ext uri="{9D8B030D-6E8A-4147-A177-3AD203B41FA5}">
                      <a16:colId xmlns:a16="http://schemas.microsoft.com/office/drawing/2014/main" val="2015871987"/>
                    </a:ext>
                  </a:extLst>
                </a:gridCol>
              </a:tblGrid>
              <a:tr h="425236">
                <a:tc gridSpan="4">
                  <a:txBody>
                    <a:bodyPr/>
                    <a:lstStyle/>
                    <a:p>
                      <a:pPr algn="ctr">
                        <a:spcAft>
                          <a:spcPts val="0"/>
                        </a:spcAft>
                      </a:pPr>
                      <a:r>
                        <a:rPr lang="en-GB" sz="2300">
                          <a:effectLst/>
                        </a:rPr>
                        <a:t>Unit Plan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76815043"/>
                  </a:ext>
                </a:extLst>
              </a:tr>
              <a:tr h="583049">
                <a:tc>
                  <a:txBody>
                    <a:bodyPr/>
                    <a:lstStyle/>
                    <a:p>
                      <a:pPr algn="ctr">
                        <a:spcAft>
                          <a:spcPts val="0"/>
                        </a:spcAft>
                      </a:pPr>
                      <a:r>
                        <a:rPr lang="en-GB" sz="1400">
                          <a:effectLst/>
                        </a:rPr>
                        <a:t>Week/ Lesson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Learning Outcomes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dirty="0">
                          <a:effectLst/>
                        </a:rPr>
                        <a:t>Learning Activities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Additional Information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extLst>
                  <a:ext uri="{0D108BD9-81ED-4DB2-BD59-A6C34878D82A}">
                    <a16:rowId xmlns:a16="http://schemas.microsoft.com/office/drawing/2014/main" val="4243089745"/>
                  </a:ext>
                </a:extLst>
              </a:tr>
              <a:tr h="2809653">
                <a:tc>
                  <a:txBody>
                    <a:bodyPr/>
                    <a:lstStyle/>
                    <a:p>
                      <a:pPr>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5</a:t>
                      </a: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Learn how to use natures affordances </a:t>
                      </a:r>
                    </a:p>
                    <a:p>
                      <a:pPr marL="457200">
                        <a:spcAft>
                          <a:spcPts val="0"/>
                        </a:spcAft>
                      </a:pPr>
                      <a:r>
                        <a:rPr lang="en-GB" sz="1100" dirty="0">
                          <a:effectLst/>
                        </a:rPr>
                        <a:t> </a:t>
                      </a:r>
                    </a:p>
                    <a:p>
                      <a:pPr>
                        <a:spcAft>
                          <a:spcPts val="0"/>
                        </a:spcAft>
                      </a:pPr>
                      <a:r>
                        <a:rPr lang="en-GB" sz="1100" dirty="0">
                          <a:effectLst/>
                        </a:rPr>
                        <a:t> </a:t>
                      </a:r>
                    </a:p>
                    <a:p>
                      <a:pPr>
                        <a:spcAft>
                          <a:spcPts val="0"/>
                        </a:spcAft>
                      </a:pPr>
                      <a:r>
                        <a:rPr lang="en-GB" sz="1100" dirty="0">
                          <a:effectLst/>
                        </a:rPr>
                        <a:t>- Staying safe when using natures environment and features</a:t>
                      </a: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Orienteering in pairs, with activities to complete along the way. </a:t>
                      </a:r>
                    </a:p>
                    <a:p>
                      <a:pPr marL="342900" lvl="0" indent="-342900">
                        <a:spcAft>
                          <a:spcPts val="0"/>
                        </a:spcAft>
                        <a:buFont typeface="Calibri" panose="020F0502020204030204" pitchFamily="34" charset="0"/>
                        <a:buChar char="-"/>
                      </a:pPr>
                      <a:endParaRPr lang="en-GB" sz="1100" dirty="0">
                        <a:effectLst/>
                      </a:endParaRPr>
                    </a:p>
                    <a:p>
                      <a:pPr marL="342900" lvl="0" indent="-342900">
                        <a:spcAft>
                          <a:spcPts val="0"/>
                        </a:spcAft>
                        <a:buFont typeface="Calibri" panose="020F0502020204030204" pitchFamily="34" charset="0"/>
                        <a:buChar char="-"/>
                      </a:pPr>
                      <a:r>
                        <a:rPr lang="en-GB" sz="1100" dirty="0">
                          <a:effectLst/>
                        </a:rPr>
                        <a:t>Must use an iPad to capture the evidence of you completing activities</a:t>
                      </a:r>
                    </a:p>
                    <a:p>
                      <a:pPr marL="342900" lvl="0" indent="-342900">
                        <a:spcAft>
                          <a:spcPts val="0"/>
                        </a:spcAft>
                        <a:buFont typeface="Calibri" panose="020F0502020204030204" pitchFamily="34" charset="0"/>
                        <a:buChar char="-"/>
                      </a:pPr>
                      <a:endParaRPr lang="en-GB" sz="1100" dirty="0">
                        <a:effectLst/>
                      </a:endParaRPr>
                    </a:p>
                    <a:p>
                      <a:pPr marL="342900" lvl="0" indent="-342900">
                        <a:spcAft>
                          <a:spcPts val="0"/>
                        </a:spcAft>
                        <a:buFont typeface="Calibri" panose="020F0502020204030204" pitchFamily="34" charset="0"/>
                        <a:buChar char="-"/>
                      </a:pPr>
                      <a:endParaRPr lang="en-GB" sz="1100" dirty="0">
                        <a:effectLst/>
                        <a:latin typeface="Calibri" panose="020F0502020204030204" pitchFamily="34" charset="0"/>
                        <a:ea typeface="Calibri" panose="020F0502020204030204" pitchFamily="34" charset="0"/>
                        <a:cs typeface="Calibri" panose="020F0502020204030204" pitchFamily="34" charset="0"/>
                      </a:endParaRP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Using tasks created by the teacher to complete in pairs during the lesson</a:t>
                      </a:r>
                    </a:p>
                    <a:p>
                      <a:pPr marL="342900" lvl="0" indent="-342900">
                        <a:spcAft>
                          <a:spcPts val="0"/>
                        </a:spcAft>
                        <a:buFont typeface="Calibri" panose="020F0502020204030204" pitchFamily="34" charset="0"/>
                        <a:buChar char="-"/>
                      </a:pPr>
                      <a:endParaRPr lang="en-GB" sz="1100" dirty="0">
                        <a:effectLst/>
                      </a:endParaRPr>
                    </a:p>
                    <a:p>
                      <a:pPr marL="342900" lvl="0" indent="-342900">
                        <a:spcAft>
                          <a:spcPts val="0"/>
                        </a:spcAft>
                        <a:buFont typeface="Calibri" panose="020F0502020204030204" pitchFamily="34" charset="0"/>
                        <a:buChar char="-"/>
                      </a:pPr>
                      <a:r>
                        <a:rPr lang="en-GB" sz="1100" dirty="0">
                          <a:effectLst/>
                        </a:rPr>
                        <a:t>The tasks will have a variety of difficulties to ensure everyone can be challenged.  </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txBody>
                  <a:tcPr marL="61978" marR="61978" marT="0" marB="0"/>
                </a:tc>
                <a:extLst>
                  <a:ext uri="{0D108BD9-81ED-4DB2-BD59-A6C34878D82A}">
                    <a16:rowId xmlns:a16="http://schemas.microsoft.com/office/drawing/2014/main" val="2225128405"/>
                  </a:ext>
                </a:extLst>
              </a:tr>
            </a:tbl>
          </a:graphicData>
        </a:graphic>
      </p:graphicFrame>
      <p:sp>
        <p:nvSpPr>
          <p:cNvPr id="6" name="Rectangle 1">
            <a:extLst>
              <a:ext uri="{FF2B5EF4-FFF2-40B4-BE49-F238E27FC236}">
                <a16:creationId xmlns:a16="http://schemas.microsoft.com/office/drawing/2014/main" id="{B83EB6B7-3E53-C74C-8A3C-D4D0798B1784}"/>
              </a:ext>
            </a:extLst>
          </p:cNvPr>
          <p:cNvSpPr>
            <a:spLocks noChangeArrowheads="1"/>
          </p:cNvSpPr>
          <p:nvPr/>
        </p:nvSpPr>
        <p:spPr bwMode="auto">
          <a:xfrm>
            <a:off x="1442940" y="1677569"/>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996684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6A199-F241-BD46-AB3E-BE18CCAD7E2C}"/>
              </a:ext>
            </a:extLst>
          </p:cNvPr>
          <p:cNvSpPr>
            <a:spLocks noGrp="1"/>
          </p:cNvSpPr>
          <p:nvPr>
            <p:ph type="title"/>
          </p:nvPr>
        </p:nvSpPr>
        <p:spPr>
          <a:xfrm>
            <a:off x="762000" y="316832"/>
            <a:ext cx="10668000" cy="1524000"/>
          </a:xfrm>
        </p:spPr>
        <p:txBody>
          <a:bodyPr/>
          <a:lstStyle/>
          <a:p>
            <a:r>
              <a:rPr lang="en-GB" dirty="0"/>
              <a:t>Week Six</a:t>
            </a:r>
          </a:p>
        </p:txBody>
      </p:sp>
      <p:graphicFrame>
        <p:nvGraphicFramePr>
          <p:cNvPr id="5" name="Table 4">
            <a:extLst>
              <a:ext uri="{FF2B5EF4-FFF2-40B4-BE49-F238E27FC236}">
                <a16:creationId xmlns:a16="http://schemas.microsoft.com/office/drawing/2014/main" id="{39DCF392-0A1C-E44E-8000-30958BBFDC85}"/>
              </a:ext>
            </a:extLst>
          </p:cNvPr>
          <p:cNvGraphicFramePr>
            <a:graphicFrameLocks noGrp="1"/>
          </p:cNvGraphicFramePr>
          <p:nvPr>
            <p:extLst>
              <p:ext uri="{D42A27DB-BD31-4B8C-83A1-F6EECF244321}">
                <p14:modId xmlns:p14="http://schemas.microsoft.com/office/powerpoint/2010/main" val="717666601"/>
              </p:ext>
            </p:extLst>
          </p:nvPr>
        </p:nvGraphicFramePr>
        <p:xfrm>
          <a:off x="1587986" y="2098247"/>
          <a:ext cx="9842013" cy="3817938"/>
        </p:xfrm>
        <a:graphic>
          <a:graphicData uri="http://schemas.openxmlformats.org/drawingml/2006/table">
            <a:tbl>
              <a:tblPr firstRow="1" firstCol="1" bandRow="1">
                <a:tableStyleId>{5C22544A-7EE6-4342-B048-85BDC9FD1C3A}</a:tableStyleId>
              </a:tblPr>
              <a:tblGrid>
                <a:gridCol w="1198382">
                  <a:extLst>
                    <a:ext uri="{9D8B030D-6E8A-4147-A177-3AD203B41FA5}">
                      <a16:colId xmlns:a16="http://schemas.microsoft.com/office/drawing/2014/main" val="2779693170"/>
                    </a:ext>
                  </a:extLst>
                </a:gridCol>
                <a:gridCol w="2092312">
                  <a:extLst>
                    <a:ext uri="{9D8B030D-6E8A-4147-A177-3AD203B41FA5}">
                      <a16:colId xmlns:a16="http://schemas.microsoft.com/office/drawing/2014/main" val="2105209982"/>
                    </a:ext>
                  </a:extLst>
                </a:gridCol>
                <a:gridCol w="5161247">
                  <a:extLst>
                    <a:ext uri="{9D8B030D-6E8A-4147-A177-3AD203B41FA5}">
                      <a16:colId xmlns:a16="http://schemas.microsoft.com/office/drawing/2014/main" val="3787809505"/>
                    </a:ext>
                  </a:extLst>
                </a:gridCol>
                <a:gridCol w="1390072">
                  <a:extLst>
                    <a:ext uri="{9D8B030D-6E8A-4147-A177-3AD203B41FA5}">
                      <a16:colId xmlns:a16="http://schemas.microsoft.com/office/drawing/2014/main" val="1394368895"/>
                    </a:ext>
                  </a:extLst>
                </a:gridCol>
              </a:tblGrid>
              <a:tr h="425236">
                <a:tc gridSpan="4">
                  <a:txBody>
                    <a:bodyPr/>
                    <a:lstStyle/>
                    <a:p>
                      <a:pPr algn="ctr">
                        <a:spcAft>
                          <a:spcPts val="0"/>
                        </a:spcAft>
                      </a:pPr>
                      <a:r>
                        <a:rPr lang="en-GB" sz="2300">
                          <a:effectLst/>
                        </a:rPr>
                        <a:t>Unit Plan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778286946"/>
                  </a:ext>
                </a:extLst>
              </a:tr>
              <a:tr h="583049">
                <a:tc>
                  <a:txBody>
                    <a:bodyPr/>
                    <a:lstStyle/>
                    <a:p>
                      <a:pPr algn="ctr">
                        <a:spcAft>
                          <a:spcPts val="0"/>
                        </a:spcAft>
                      </a:pPr>
                      <a:r>
                        <a:rPr lang="en-GB" sz="1400">
                          <a:effectLst/>
                        </a:rPr>
                        <a:t>Week/ Lesson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Learning Outcomes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Learning Activities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Additional Information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extLst>
                  <a:ext uri="{0D108BD9-81ED-4DB2-BD59-A6C34878D82A}">
                    <a16:rowId xmlns:a16="http://schemas.microsoft.com/office/drawing/2014/main" val="548439303"/>
                  </a:ext>
                </a:extLst>
              </a:tr>
              <a:tr h="2809653">
                <a:tc>
                  <a:txBody>
                    <a:bodyPr/>
                    <a:lstStyle/>
                    <a:p>
                      <a:pPr>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6</a:t>
                      </a: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Learn how to safely use the equipment </a:t>
                      </a:r>
                    </a:p>
                    <a:p>
                      <a:pPr marL="342900" lvl="0" indent="-342900">
                        <a:spcAft>
                          <a:spcPts val="0"/>
                        </a:spcAft>
                        <a:buFont typeface="Calibri" panose="020F0502020204030204" pitchFamily="34" charset="0"/>
                        <a:buChar char="-"/>
                      </a:pPr>
                      <a:endParaRPr lang="en-GB" sz="1100" dirty="0">
                        <a:effectLst/>
                      </a:endParaRPr>
                    </a:p>
                    <a:p>
                      <a:pPr marL="342900" lvl="0" indent="-342900">
                        <a:spcAft>
                          <a:spcPts val="0"/>
                        </a:spcAft>
                        <a:buFont typeface="Calibri" panose="020F0502020204030204" pitchFamily="34" charset="0"/>
                        <a:buChar char="-"/>
                      </a:pPr>
                      <a:r>
                        <a:rPr lang="en-GB" sz="1100" dirty="0">
                          <a:effectLst/>
                        </a:rPr>
                        <a:t>Understand the basic principle of bouldering </a:t>
                      </a:r>
                    </a:p>
                    <a:p>
                      <a:pPr marL="342900" lvl="0" indent="-342900">
                        <a:spcAft>
                          <a:spcPts val="0"/>
                        </a:spcAft>
                        <a:buFont typeface="Calibri" panose="020F0502020204030204" pitchFamily="34" charset="0"/>
                        <a:buChar char="-"/>
                      </a:pPr>
                      <a:r>
                        <a:rPr lang="en-GB" sz="1100" dirty="0">
                          <a:effectLst/>
                        </a:rPr>
                        <a:t>Have an introduction of bouldering .</a:t>
                      </a:r>
                    </a:p>
                    <a:p>
                      <a:pPr>
                        <a:spcAft>
                          <a:spcPts val="0"/>
                        </a:spcAft>
                      </a:pPr>
                      <a:r>
                        <a:rPr lang="en-GB" sz="1100" dirty="0">
                          <a:effectLst/>
                        </a:rPr>
                        <a:t> </a:t>
                      </a:r>
                    </a:p>
                    <a:p>
                      <a:pPr marL="342900" lvl="0" indent="-342900">
                        <a:spcAft>
                          <a:spcPts val="0"/>
                        </a:spcAft>
                        <a:buFont typeface="Calibri" panose="020F0502020204030204" pitchFamily="34" charset="0"/>
                        <a:buChar char="-"/>
                      </a:pPr>
                      <a:r>
                        <a:rPr lang="en-GB" sz="1100" dirty="0">
                          <a:effectLst/>
                        </a:rPr>
                        <a:t>Learn key words </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A class discussion explaining and completing stretches and why they are important</a:t>
                      </a:r>
                    </a:p>
                    <a:p>
                      <a:pPr marL="457200">
                        <a:spcAft>
                          <a:spcPts val="0"/>
                        </a:spcAft>
                      </a:pPr>
                      <a:r>
                        <a:rPr lang="en-GB" sz="1100" dirty="0">
                          <a:effectLst/>
                        </a:rPr>
                        <a:t> </a:t>
                      </a:r>
                    </a:p>
                    <a:p>
                      <a:pPr marL="342900" lvl="0" indent="-342900">
                        <a:spcAft>
                          <a:spcPts val="0"/>
                        </a:spcAft>
                        <a:buFont typeface="Calibri" panose="020F0502020204030204" pitchFamily="34" charset="0"/>
                        <a:buChar char="-"/>
                      </a:pPr>
                      <a:r>
                        <a:rPr lang="en-GB" sz="1100" dirty="0">
                          <a:effectLst/>
                        </a:rPr>
                        <a:t>A discussion about bouldering</a:t>
                      </a:r>
                    </a:p>
                    <a:p>
                      <a:pPr marL="457200">
                        <a:spcAft>
                          <a:spcPts val="0"/>
                        </a:spcAft>
                      </a:pPr>
                      <a:r>
                        <a:rPr lang="en-GB" sz="1100" dirty="0">
                          <a:effectLst/>
                        </a:rPr>
                        <a:t> </a:t>
                      </a:r>
                    </a:p>
                    <a:p>
                      <a:pPr marL="342900" lvl="0" indent="-342900">
                        <a:spcAft>
                          <a:spcPts val="0"/>
                        </a:spcAft>
                        <a:buFont typeface="Calibri" panose="020F0502020204030204" pitchFamily="34" charset="0"/>
                        <a:buChar char="-"/>
                      </a:pPr>
                      <a:r>
                        <a:rPr lang="en-GB" sz="1100" dirty="0">
                          <a:effectLst/>
                        </a:rPr>
                        <a:t>Complete a simple bouldering exercise following instructions from the teacher</a:t>
                      </a:r>
                    </a:p>
                    <a:p>
                      <a:pPr>
                        <a:spcAft>
                          <a:spcPts val="0"/>
                        </a:spcAft>
                      </a:pPr>
                      <a:r>
                        <a:rPr lang="en-GB" sz="1100" dirty="0">
                          <a:effectLst/>
                        </a:rPr>
                        <a:t> </a:t>
                      </a: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A brief lesson simply to introduce what is to come</a:t>
                      </a:r>
                    </a:p>
                    <a:p>
                      <a:pPr marL="342900" lvl="0" indent="-342900">
                        <a:spcAft>
                          <a:spcPts val="0"/>
                        </a:spcAft>
                        <a:buFont typeface="Calibri" panose="020F0502020204030204" pitchFamily="34" charset="0"/>
                        <a:buChar char="-"/>
                      </a:pPr>
                      <a:r>
                        <a:rPr lang="en-GB" sz="1100" dirty="0">
                          <a:effectLst/>
                        </a:rPr>
                        <a:t>Understand bouldering can develop many skills.</a:t>
                      </a:r>
                    </a:p>
                    <a:p>
                      <a:pPr marL="342900" lvl="0" indent="-342900">
                        <a:spcAft>
                          <a:spcPts val="0"/>
                        </a:spcAft>
                        <a:buFont typeface="Calibri" panose="020F0502020204030204" pitchFamily="34" charset="0"/>
                        <a:buChar char="-"/>
                      </a:pPr>
                      <a:r>
                        <a:rPr lang="en-GB" sz="1100" dirty="0">
                          <a:effectLst/>
                        </a:rPr>
                        <a:t>Emphasise on the ABC’s (agility, balance &amp; co-ordination) </a:t>
                      </a:r>
                    </a:p>
                  </a:txBody>
                  <a:tcPr marL="61978" marR="61978" marT="0" marB="0"/>
                </a:tc>
                <a:extLst>
                  <a:ext uri="{0D108BD9-81ED-4DB2-BD59-A6C34878D82A}">
                    <a16:rowId xmlns:a16="http://schemas.microsoft.com/office/drawing/2014/main" val="1549233784"/>
                  </a:ext>
                </a:extLst>
              </a:tr>
            </a:tbl>
          </a:graphicData>
        </a:graphic>
      </p:graphicFrame>
      <p:sp>
        <p:nvSpPr>
          <p:cNvPr id="6" name="Rectangle 1">
            <a:extLst>
              <a:ext uri="{FF2B5EF4-FFF2-40B4-BE49-F238E27FC236}">
                <a16:creationId xmlns:a16="http://schemas.microsoft.com/office/drawing/2014/main" id="{B8517725-025F-D843-B6FB-6F795612FD20}"/>
              </a:ext>
            </a:extLst>
          </p:cNvPr>
          <p:cNvSpPr>
            <a:spLocks noChangeArrowheads="1"/>
          </p:cNvSpPr>
          <p:nvPr/>
        </p:nvSpPr>
        <p:spPr bwMode="auto">
          <a:xfrm>
            <a:off x="1587500" y="20986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576778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04ECF-2109-2440-BCF0-FACF0CF86A16}"/>
              </a:ext>
            </a:extLst>
          </p:cNvPr>
          <p:cNvSpPr>
            <a:spLocks noGrp="1"/>
          </p:cNvSpPr>
          <p:nvPr>
            <p:ph type="title"/>
          </p:nvPr>
        </p:nvSpPr>
        <p:spPr>
          <a:xfrm>
            <a:off x="677779" y="256674"/>
            <a:ext cx="10668000" cy="1524000"/>
          </a:xfrm>
        </p:spPr>
        <p:txBody>
          <a:bodyPr/>
          <a:lstStyle/>
          <a:p>
            <a:r>
              <a:rPr lang="en-GB" dirty="0"/>
              <a:t>Week Seven</a:t>
            </a:r>
          </a:p>
        </p:txBody>
      </p:sp>
      <p:graphicFrame>
        <p:nvGraphicFramePr>
          <p:cNvPr id="5" name="Table 4">
            <a:extLst>
              <a:ext uri="{FF2B5EF4-FFF2-40B4-BE49-F238E27FC236}">
                <a16:creationId xmlns:a16="http://schemas.microsoft.com/office/drawing/2014/main" id="{8BCA9E7C-1A87-B143-8C18-A64ECD28154C}"/>
              </a:ext>
            </a:extLst>
          </p:cNvPr>
          <p:cNvGraphicFramePr>
            <a:graphicFrameLocks noGrp="1"/>
          </p:cNvGraphicFramePr>
          <p:nvPr>
            <p:extLst>
              <p:ext uri="{D42A27DB-BD31-4B8C-83A1-F6EECF244321}">
                <p14:modId xmlns:p14="http://schemas.microsoft.com/office/powerpoint/2010/main" val="1697049594"/>
              </p:ext>
            </p:extLst>
          </p:nvPr>
        </p:nvGraphicFramePr>
        <p:xfrm>
          <a:off x="1587985" y="2098247"/>
          <a:ext cx="9938268" cy="3817938"/>
        </p:xfrm>
        <a:graphic>
          <a:graphicData uri="http://schemas.openxmlformats.org/drawingml/2006/table">
            <a:tbl>
              <a:tblPr firstRow="1" firstCol="1" bandRow="1">
                <a:tableStyleId>{5C22544A-7EE6-4342-B048-85BDC9FD1C3A}</a:tableStyleId>
              </a:tblPr>
              <a:tblGrid>
                <a:gridCol w="1210102">
                  <a:extLst>
                    <a:ext uri="{9D8B030D-6E8A-4147-A177-3AD203B41FA5}">
                      <a16:colId xmlns:a16="http://schemas.microsoft.com/office/drawing/2014/main" val="4058604869"/>
                    </a:ext>
                  </a:extLst>
                </a:gridCol>
                <a:gridCol w="2112776">
                  <a:extLst>
                    <a:ext uri="{9D8B030D-6E8A-4147-A177-3AD203B41FA5}">
                      <a16:colId xmlns:a16="http://schemas.microsoft.com/office/drawing/2014/main" val="3658945303"/>
                    </a:ext>
                  </a:extLst>
                </a:gridCol>
                <a:gridCol w="5075348">
                  <a:extLst>
                    <a:ext uri="{9D8B030D-6E8A-4147-A177-3AD203B41FA5}">
                      <a16:colId xmlns:a16="http://schemas.microsoft.com/office/drawing/2014/main" val="1311552987"/>
                    </a:ext>
                  </a:extLst>
                </a:gridCol>
                <a:gridCol w="1540042">
                  <a:extLst>
                    <a:ext uri="{9D8B030D-6E8A-4147-A177-3AD203B41FA5}">
                      <a16:colId xmlns:a16="http://schemas.microsoft.com/office/drawing/2014/main" val="4009930542"/>
                    </a:ext>
                  </a:extLst>
                </a:gridCol>
              </a:tblGrid>
              <a:tr h="425236">
                <a:tc gridSpan="4">
                  <a:txBody>
                    <a:bodyPr/>
                    <a:lstStyle/>
                    <a:p>
                      <a:pPr algn="ctr">
                        <a:spcAft>
                          <a:spcPts val="0"/>
                        </a:spcAft>
                      </a:pPr>
                      <a:r>
                        <a:rPr lang="en-GB" sz="2300">
                          <a:effectLst/>
                        </a:rPr>
                        <a:t>Unit Plan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236992614"/>
                  </a:ext>
                </a:extLst>
              </a:tr>
              <a:tr h="583049">
                <a:tc>
                  <a:txBody>
                    <a:bodyPr/>
                    <a:lstStyle/>
                    <a:p>
                      <a:pPr algn="ctr">
                        <a:spcAft>
                          <a:spcPts val="0"/>
                        </a:spcAft>
                      </a:pPr>
                      <a:r>
                        <a:rPr lang="en-GB" sz="1400">
                          <a:effectLst/>
                        </a:rPr>
                        <a:t>Week/ Lesson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Learning Outcomes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Learning Activities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Additional Information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extLst>
                  <a:ext uri="{0D108BD9-81ED-4DB2-BD59-A6C34878D82A}">
                    <a16:rowId xmlns:a16="http://schemas.microsoft.com/office/drawing/2014/main" val="2119454652"/>
                  </a:ext>
                </a:extLst>
              </a:tr>
              <a:tr h="2809653">
                <a:tc>
                  <a:txBody>
                    <a:bodyPr/>
                    <a:lstStyle/>
                    <a:p>
                      <a:pPr>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7</a:t>
                      </a: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Gain confidence on the bouldering wall</a:t>
                      </a:r>
                    </a:p>
                    <a:p>
                      <a:pPr marL="457200">
                        <a:spcAft>
                          <a:spcPts val="0"/>
                        </a:spcAft>
                      </a:pPr>
                      <a:r>
                        <a:rPr lang="en-GB" sz="1100" dirty="0">
                          <a:effectLst/>
                        </a:rPr>
                        <a:t> </a:t>
                      </a:r>
                    </a:p>
                    <a:p>
                      <a:pPr marL="342900" lvl="0" indent="-342900">
                        <a:spcAft>
                          <a:spcPts val="0"/>
                        </a:spcAft>
                        <a:buFont typeface="Calibri" panose="020F0502020204030204" pitchFamily="34" charset="0"/>
                        <a:buChar char="-"/>
                      </a:pPr>
                      <a:r>
                        <a:rPr lang="en-GB" sz="1100" dirty="0">
                          <a:effectLst/>
                        </a:rPr>
                        <a:t>Safely use the equipment .</a:t>
                      </a:r>
                    </a:p>
                    <a:p>
                      <a:pPr>
                        <a:spcAft>
                          <a:spcPts val="0"/>
                        </a:spcAft>
                      </a:pPr>
                      <a:r>
                        <a:rPr lang="en-GB" sz="1100" dirty="0">
                          <a:effectLst/>
                        </a:rPr>
                        <a:t> </a:t>
                      </a:r>
                    </a:p>
                    <a:p>
                      <a:pPr marL="342900" lvl="0" indent="-342900">
                        <a:spcAft>
                          <a:spcPts val="0"/>
                        </a:spcAft>
                        <a:buFont typeface="Calibri" panose="020F0502020204030204" pitchFamily="34" charset="0"/>
                        <a:buChar char="-"/>
                      </a:pPr>
                      <a:r>
                        <a:rPr lang="en-GB" sz="1100" dirty="0">
                          <a:effectLst/>
                        </a:rPr>
                        <a:t>Learn key words </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A class discussion explaining stretches and why they are important</a:t>
                      </a:r>
                    </a:p>
                    <a:p>
                      <a:pPr marL="457200">
                        <a:spcAft>
                          <a:spcPts val="0"/>
                        </a:spcAft>
                      </a:pPr>
                      <a:r>
                        <a:rPr lang="en-GB" sz="1100" dirty="0">
                          <a:effectLst/>
                        </a:rPr>
                        <a:t> </a:t>
                      </a:r>
                    </a:p>
                    <a:p>
                      <a:pPr marL="342900" lvl="0" indent="-342900">
                        <a:spcAft>
                          <a:spcPts val="0"/>
                        </a:spcAft>
                        <a:buFont typeface="Calibri" panose="020F0502020204030204" pitchFamily="34" charset="0"/>
                        <a:buChar char="-"/>
                      </a:pPr>
                      <a:r>
                        <a:rPr lang="en-GB" sz="1100" dirty="0">
                          <a:effectLst/>
                        </a:rPr>
                        <a:t>Complete bouldering activities </a:t>
                      </a:r>
                    </a:p>
                    <a:p>
                      <a:pPr marL="342900" lvl="0" indent="-342900">
                        <a:spcAft>
                          <a:spcPts val="0"/>
                        </a:spcAft>
                        <a:buFont typeface="Calibri" panose="020F0502020204030204" pitchFamily="34" charset="0"/>
                        <a:buChar char="-"/>
                      </a:pPr>
                      <a:endParaRPr lang="en-GB" sz="1100" dirty="0">
                        <a:effectLst/>
                      </a:endParaRPr>
                    </a:p>
                    <a:p>
                      <a:pPr marL="342900" lvl="0" indent="-342900">
                        <a:spcAft>
                          <a:spcPts val="0"/>
                        </a:spcAft>
                        <a:buFont typeface="Calibri" panose="020F0502020204030204" pitchFamily="34" charset="0"/>
                        <a:buChar char="-"/>
                      </a:pPr>
                      <a:r>
                        <a:rPr lang="en-GB" sz="1100" dirty="0">
                          <a:effectLst/>
                        </a:rPr>
                        <a:t>Use a class mate to help tell you where you could place your hands/feet</a:t>
                      </a:r>
                    </a:p>
                    <a:p>
                      <a:pPr>
                        <a:spcAft>
                          <a:spcPts val="0"/>
                        </a:spcAft>
                      </a:pPr>
                      <a:r>
                        <a:rPr lang="en-GB" sz="1100" dirty="0">
                          <a:effectLst/>
                        </a:rPr>
                        <a:t> </a:t>
                      </a:r>
                    </a:p>
                    <a:p>
                      <a:pPr marL="342900" lvl="0" indent="-342900">
                        <a:spcAft>
                          <a:spcPts val="0"/>
                        </a:spcAft>
                        <a:buFont typeface="Calibri" panose="020F0502020204030204" pitchFamily="34" charset="0"/>
                        <a:buChar char="-"/>
                      </a:pPr>
                      <a:r>
                        <a:rPr lang="en-GB" sz="1100" dirty="0">
                          <a:effectLst/>
                          <a:latin typeface="Calibri" panose="020F0502020204030204" pitchFamily="34" charset="0"/>
                          <a:ea typeface="Calibri" panose="020F0502020204030204" pitchFamily="34" charset="0"/>
                          <a:cs typeface="Calibri" panose="020F0502020204030204" pitchFamily="34" charset="0"/>
                        </a:rPr>
                        <a:t>Put ABC’s into practice</a:t>
                      </a: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A brief lesson simply to introduce what is to come</a:t>
                      </a:r>
                    </a:p>
                    <a:p>
                      <a:pPr marL="342900" lvl="0" indent="-342900">
                        <a:spcAft>
                          <a:spcPts val="0"/>
                        </a:spcAft>
                        <a:buFont typeface="Calibri" panose="020F0502020204030204" pitchFamily="34" charset="0"/>
                        <a:buChar char="-"/>
                      </a:pPr>
                      <a:r>
                        <a:rPr lang="en-GB" sz="1100" dirty="0">
                          <a:effectLst/>
                        </a:rPr>
                        <a:t>Ensure to encourage communication between those on the wall and those not</a:t>
                      </a:r>
                    </a:p>
                  </a:txBody>
                  <a:tcPr marL="61978" marR="61978" marT="0" marB="0"/>
                </a:tc>
                <a:extLst>
                  <a:ext uri="{0D108BD9-81ED-4DB2-BD59-A6C34878D82A}">
                    <a16:rowId xmlns:a16="http://schemas.microsoft.com/office/drawing/2014/main" val="1352441813"/>
                  </a:ext>
                </a:extLst>
              </a:tr>
            </a:tbl>
          </a:graphicData>
        </a:graphic>
      </p:graphicFrame>
      <p:sp>
        <p:nvSpPr>
          <p:cNvPr id="6" name="Rectangle 1">
            <a:extLst>
              <a:ext uri="{FF2B5EF4-FFF2-40B4-BE49-F238E27FC236}">
                <a16:creationId xmlns:a16="http://schemas.microsoft.com/office/drawing/2014/main" id="{DEF79EBE-DAF9-8E4D-97F0-F7AAB8276969}"/>
              </a:ext>
            </a:extLst>
          </p:cNvPr>
          <p:cNvSpPr>
            <a:spLocks noChangeArrowheads="1"/>
          </p:cNvSpPr>
          <p:nvPr/>
        </p:nvSpPr>
        <p:spPr bwMode="auto">
          <a:xfrm>
            <a:off x="1587500" y="20986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148677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806A5-2B3E-9B49-95A3-7CD252371B26}"/>
              </a:ext>
            </a:extLst>
          </p:cNvPr>
          <p:cNvSpPr>
            <a:spLocks noGrp="1"/>
          </p:cNvSpPr>
          <p:nvPr>
            <p:ph type="title"/>
          </p:nvPr>
        </p:nvSpPr>
        <p:spPr>
          <a:xfrm>
            <a:off x="653715" y="268705"/>
            <a:ext cx="10668000" cy="1524000"/>
          </a:xfrm>
        </p:spPr>
        <p:txBody>
          <a:bodyPr/>
          <a:lstStyle/>
          <a:p>
            <a:r>
              <a:rPr lang="en-GB" dirty="0"/>
              <a:t>Week 8 </a:t>
            </a:r>
          </a:p>
        </p:txBody>
      </p:sp>
      <p:graphicFrame>
        <p:nvGraphicFramePr>
          <p:cNvPr id="5" name="Table 4">
            <a:extLst>
              <a:ext uri="{FF2B5EF4-FFF2-40B4-BE49-F238E27FC236}">
                <a16:creationId xmlns:a16="http://schemas.microsoft.com/office/drawing/2014/main" id="{20BB6DA4-EA90-EE4C-85F5-D1EEC3532136}"/>
              </a:ext>
            </a:extLst>
          </p:cNvPr>
          <p:cNvGraphicFramePr>
            <a:graphicFrameLocks noGrp="1"/>
          </p:cNvGraphicFramePr>
          <p:nvPr>
            <p:extLst>
              <p:ext uri="{D42A27DB-BD31-4B8C-83A1-F6EECF244321}">
                <p14:modId xmlns:p14="http://schemas.microsoft.com/office/powerpoint/2010/main" val="851689184"/>
              </p:ext>
            </p:extLst>
          </p:nvPr>
        </p:nvGraphicFramePr>
        <p:xfrm>
          <a:off x="1587987" y="2098247"/>
          <a:ext cx="9733728" cy="3817938"/>
        </p:xfrm>
        <a:graphic>
          <a:graphicData uri="http://schemas.openxmlformats.org/drawingml/2006/table">
            <a:tbl>
              <a:tblPr firstRow="1" firstCol="1" bandRow="1">
                <a:tableStyleId>{5C22544A-7EE6-4342-B048-85BDC9FD1C3A}</a:tableStyleId>
              </a:tblPr>
              <a:tblGrid>
                <a:gridCol w="1185197">
                  <a:extLst>
                    <a:ext uri="{9D8B030D-6E8A-4147-A177-3AD203B41FA5}">
                      <a16:colId xmlns:a16="http://schemas.microsoft.com/office/drawing/2014/main" val="2608513498"/>
                    </a:ext>
                  </a:extLst>
                </a:gridCol>
                <a:gridCol w="2069292">
                  <a:extLst>
                    <a:ext uri="{9D8B030D-6E8A-4147-A177-3AD203B41FA5}">
                      <a16:colId xmlns:a16="http://schemas.microsoft.com/office/drawing/2014/main" val="2833232737"/>
                    </a:ext>
                  </a:extLst>
                </a:gridCol>
                <a:gridCol w="4012766">
                  <a:extLst>
                    <a:ext uri="{9D8B030D-6E8A-4147-A177-3AD203B41FA5}">
                      <a16:colId xmlns:a16="http://schemas.microsoft.com/office/drawing/2014/main" val="3381800444"/>
                    </a:ext>
                  </a:extLst>
                </a:gridCol>
                <a:gridCol w="2466473">
                  <a:extLst>
                    <a:ext uri="{9D8B030D-6E8A-4147-A177-3AD203B41FA5}">
                      <a16:colId xmlns:a16="http://schemas.microsoft.com/office/drawing/2014/main" val="3435834558"/>
                    </a:ext>
                  </a:extLst>
                </a:gridCol>
              </a:tblGrid>
              <a:tr h="425236">
                <a:tc gridSpan="4">
                  <a:txBody>
                    <a:bodyPr/>
                    <a:lstStyle/>
                    <a:p>
                      <a:pPr algn="ctr">
                        <a:spcAft>
                          <a:spcPts val="0"/>
                        </a:spcAft>
                      </a:pPr>
                      <a:r>
                        <a:rPr lang="en-GB" sz="2300">
                          <a:effectLst/>
                        </a:rPr>
                        <a:t>Unit Plan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4380328"/>
                  </a:ext>
                </a:extLst>
              </a:tr>
              <a:tr h="583049">
                <a:tc>
                  <a:txBody>
                    <a:bodyPr/>
                    <a:lstStyle/>
                    <a:p>
                      <a:pPr algn="ctr">
                        <a:spcAft>
                          <a:spcPts val="0"/>
                        </a:spcAft>
                      </a:pPr>
                      <a:r>
                        <a:rPr lang="en-GB" sz="1400">
                          <a:effectLst/>
                        </a:rPr>
                        <a:t>Week/ Lesson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Learning Outcomes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Learning Activities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Additional Information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extLst>
                  <a:ext uri="{0D108BD9-81ED-4DB2-BD59-A6C34878D82A}">
                    <a16:rowId xmlns:a16="http://schemas.microsoft.com/office/drawing/2014/main" val="1856093590"/>
                  </a:ext>
                </a:extLst>
              </a:tr>
              <a:tr h="2809653">
                <a:tc>
                  <a:txBody>
                    <a:bodyPr/>
                    <a:lstStyle/>
                    <a:p>
                      <a:pPr>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8</a:t>
                      </a: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Learn how to use different grips</a:t>
                      </a:r>
                    </a:p>
                    <a:p>
                      <a:pPr marL="457200">
                        <a:spcAft>
                          <a:spcPts val="0"/>
                        </a:spcAft>
                      </a:pPr>
                      <a:r>
                        <a:rPr lang="en-GB" sz="1100" dirty="0">
                          <a:effectLst/>
                        </a:rPr>
                        <a:t>   </a:t>
                      </a:r>
                    </a:p>
                    <a:p>
                      <a:pPr marL="342900" lvl="0" indent="-342900">
                        <a:spcAft>
                          <a:spcPts val="0"/>
                        </a:spcAft>
                        <a:buFont typeface="Calibri" panose="020F0502020204030204" pitchFamily="34" charset="0"/>
                        <a:buChar char="-"/>
                      </a:pPr>
                      <a:r>
                        <a:rPr lang="en-GB" sz="1100" dirty="0">
                          <a:effectLst/>
                        </a:rPr>
                        <a:t>Learn key words </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Team challenges</a:t>
                      </a:r>
                    </a:p>
                    <a:p>
                      <a:pPr marL="457200">
                        <a:spcAft>
                          <a:spcPts val="0"/>
                        </a:spcAft>
                      </a:pPr>
                      <a:r>
                        <a:rPr lang="en-GB" sz="1100" dirty="0">
                          <a:effectLst/>
                        </a:rPr>
                        <a:t> </a:t>
                      </a:r>
                    </a:p>
                    <a:p>
                      <a:pPr marL="342900" lvl="0" indent="-342900">
                        <a:spcAft>
                          <a:spcPts val="0"/>
                        </a:spcAft>
                        <a:buFont typeface="Calibri" panose="020F0502020204030204" pitchFamily="34" charset="0"/>
                        <a:buChar char="-"/>
                      </a:pPr>
                      <a:r>
                        <a:rPr lang="en-GB" sz="1100" dirty="0">
                          <a:effectLst/>
                        </a:rPr>
                        <a:t>Techniques</a:t>
                      </a:r>
                    </a:p>
                    <a:p>
                      <a:pPr marL="457200">
                        <a:spcAft>
                          <a:spcPts val="0"/>
                        </a:spcAft>
                      </a:pPr>
                      <a:r>
                        <a:rPr lang="en-GB" sz="1100" dirty="0">
                          <a:effectLst/>
                        </a:rPr>
                        <a:t> </a:t>
                      </a:r>
                    </a:p>
                    <a:p>
                      <a:pPr marL="342900" lvl="0" indent="-342900">
                        <a:spcAft>
                          <a:spcPts val="0"/>
                        </a:spcAft>
                        <a:buFont typeface="Calibri" panose="020F0502020204030204" pitchFamily="34" charset="0"/>
                        <a:buChar char="-"/>
                      </a:pPr>
                      <a:r>
                        <a:rPr lang="en-GB" sz="1100" dirty="0">
                          <a:effectLst/>
                        </a:rPr>
                        <a:t>How to score bouldering competitions </a:t>
                      </a:r>
                    </a:p>
                    <a:p>
                      <a:pPr>
                        <a:spcAft>
                          <a:spcPts val="0"/>
                        </a:spcAft>
                      </a:pPr>
                      <a:r>
                        <a:rPr lang="en-GB" sz="1100" dirty="0">
                          <a:effectLst/>
                        </a:rPr>
                        <a:t> </a:t>
                      </a: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A more educational lesson to progress their knowledge</a:t>
                      </a:r>
                    </a:p>
                    <a:p>
                      <a:pPr marL="342900" lvl="0" indent="-342900">
                        <a:spcAft>
                          <a:spcPts val="0"/>
                        </a:spcAft>
                        <a:buFont typeface="Calibri" panose="020F0502020204030204" pitchFamily="34" charset="0"/>
                        <a:buChar char="-"/>
                      </a:pPr>
                      <a:r>
                        <a:rPr lang="en-GB" sz="1100" dirty="0">
                          <a:effectLst/>
                        </a:rPr>
                        <a:t>Introducing scoring to create a challenge. </a:t>
                      </a:r>
                    </a:p>
                  </a:txBody>
                  <a:tcPr marL="61978" marR="61978" marT="0" marB="0"/>
                </a:tc>
                <a:extLst>
                  <a:ext uri="{0D108BD9-81ED-4DB2-BD59-A6C34878D82A}">
                    <a16:rowId xmlns:a16="http://schemas.microsoft.com/office/drawing/2014/main" val="1790749260"/>
                  </a:ext>
                </a:extLst>
              </a:tr>
            </a:tbl>
          </a:graphicData>
        </a:graphic>
      </p:graphicFrame>
      <p:sp>
        <p:nvSpPr>
          <p:cNvPr id="6" name="Rectangle 1">
            <a:extLst>
              <a:ext uri="{FF2B5EF4-FFF2-40B4-BE49-F238E27FC236}">
                <a16:creationId xmlns:a16="http://schemas.microsoft.com/office/drawing/2014/main" id="{2768F42E-3C6C-0042-8562-8ED623991C96}"/>
              </a:ext>
            </a:extLst>
          </p:cNvPr>
          <p:cNvSpPr>
            <a:spLocks noChangeArrowheads="1"/>
          </p:cNvSpPr>
          <p:nvPr/>
        </p:nvSpPr>
        <p:spPr bwMode="auto">
          <a:xfrm>
            <a:off x="1587500" y="20986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892694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5D948-911F-B743-B9E9-94A1986FC797}"/>
              </a:ext>
            </a:extLst>
          </p:cNvPr>
          <p:cNvSpPr>
            <a:spLocks noGrp="1"/>
          </p:cNvSpPr>
          <p:nvPr>
            <p:ph type="title"/>
          </p:nvPr>
        </p:nvSpPr>
        <p:spPr>
          <a:xfrm>
            <a:off x="581526" y="184484"/>
            <a:ext cx="10668000" cy="1524000"/>
          </a:xfrm>
        </p:spPr>
        <p:txBody>
          <a:bodyPr/>
          <a:lstStyle/>
          <a:p>
            <a:r>
              <a:rPr lang="en-GB" dirty="0"/>
              <a:t>Week 9 </a:t>
            </a:r>
          </a:p>
        </p:txBody>
      </p:sp>
      <p:graphicFrame>
        <p:nvGraphicFramePr>
          <p:cNvPr id="5" name="Table 4">
            <a:extLst>
              <a:ext uri="{FF2B5EF4-FFF2-40B4-BE49-F238E27FC236}">
                <a16:creationId xmlns:a16="http://schemas.microsoft.com/office/drawing/2014/main" id="{B8B9164A-4CF5-BD4A-B475-1EB3923DE0E3}"/>
              </a:ext>
            </a:extLst>
          </p:cNvPr>
          <p:cNvGraphicFramePr>
            <a:graphicFrameLocks noGrp="1"/>
          </p:cNvGraphicFramePr>
          <p:nvPr>
            <p:extLst>
              <p:ext uri="{D42A27DB-BD31-4B8C-83A1-F6EECF244321}">
                <p14:modId xmlns:p14="http://schemas.microsoft.com/office/powerpoint/2010/main" val="3081722571"/>
              </p:ext>
            </p:extLst>
          </p:nvPr>
        </p:nvGraphicFramePr>
        <p:xfrm>
          <a:off x="1587987" y="2098247"/>
          <a:ext cx="9016026" cy="3817938"/>
        </p:xfrm>
        <a:graphic>
          <a:graphicData uri="http://schemas.openxmlformats.org/drawingml/2006/table">
            <a:tbl>
              <a:tblPr firstRow="1" firstCol="1" bandRow="1">
                <a:tableStyleId>{5C22544A-7EE6-4342-B048-85BDC9FD1C3A}</a:tableStyleId>
              </a:tblPr>
              <a:tblGrid>
                <a:gridCol w="1097808">
                  <a:extLst>
                    <a:ext uri="{9D8B030D-6E8A-4147-A177-3AD203B41FA5}">
                      <a16:colId xmlns:a16="http://schemas.microsoft.com/office/drawing/2014/main" val="512496748"/>
                    </a:ext>
                  </a:extLst>
                </a:gridCol>
                <a:gridCol w="1916716">
                  <a:extLst>
                    <a:ext uri="{9D8B030D-6E8A-4147-A177-3AD203B41FA5}">
                      <a16:colId xmlns:a16="http://schemas.microsoft.com/office/drawing/2014/main" val="2379283391"/>
                    </a:ext>
                  </a:extLst>
                </a:gridCol>
                <a:gridCol w="4728091">
                  <a:extLst>
                    <a:ext uri="{9D8B030D-6E8A-4147-A177-3AD203B41FA5}">
                      <a16:colId xmlns:a16="http://schemas.microsoft.com/office/drawing/2014/main" val="3495293819"/>
                    </a:ext>
                  </a:extLst>
                </a:gridCol>
                <a:gridCol w="1273411">
                  <a:extLst>
                    <a:ext uri="{9D8B030D-6E8A-4147-A177-3AD203B41FA5}">
                      <a16:colId xmlns:a16="http://schemas.microsoft.com/office/drawing/2014/main" val="1228991542"/>
                    </a:ext>
                  </a:extLst>
                </a:gridCol>
              </a:tblGrid>
              <a:tr h="425236">
                <a:tc gridSpan="4">
                  <a:txBody>
                    <a:bodyPr/>
                    <a:lstStyle/>
                    <a:p>
                      <a:pPr algn="ctr">
                        <a:spcAft>
                          <a:spcPts val="0"/>
                        </a:spcAft>
                      </a:pPr>
                      <a:r>
                        <a:rPr lang="en-GB" sz="2300">
                          <a:effectLst/>
                        </a:rPr>
                        <a:t>Unit Plan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480800908"/>
                  </a:ext>
                </a:extLst>
              </a:tr>
              <a:tr h="583049">
                <a:tc>
                  <a:txBody>
                    <a:bodyPr/>
                    <a:lstStyle/>
                    <a:p>
                      <a:pPr algn="ctr">
                        <a:spcAft>
                          <a:spcPts val="0"/>
                        </a:spcAft>
                      </a:pPr>
                      <a:r>
                        <a:rPr lang="en-GB" sz="1400">
                          <a:effectLst/>
                        </a:rPr>
                        <a:t>Week/ Lesson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Learning Outcomes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Learning Activities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tc>
                  <a:txBody>
                    <a:bodyPr/>
                    <a:lstStyle/>
                    <a:p>
                      <a:pPr algn="ctr">
                        <a:spcAft>
                          <a:spcPts val="0"/>
                        </a:spcAft>
                      </a:pPr>
                      <a:r>
                        <a:rPr lang="en-GB" sz="1400">
                          <a:effectLst/>
                        </a:rPr>
                        <a:t>Additional Information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1978" marR="61978" marT="0" marB="0"/>
                </a:tc>
                <a:extLst>
                  <a:ext uri="{0D108BD9-81ED-4DB2-BD59-A6C34878D82A}">
                    <a16:rowId xmlns:a16="http://schemas.microsoft.com/office/drawing/2014/main" val="3262985716"/>
                  </a:ext>
                </a:extLst>
              </a:tr>
              <a:tr h="2809653">
                <a:tc>
                  <a:txBody>
                    <a:bodyPr/>
                    <a:lstStyle/>
                    <a:p>
                      <a:pPr>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9</a:t>
                      </a: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Complete tasks by themselves with confidence </a:t>
                      </a:r>
                    </a:p>
                    <a:p>
                      <a:pPr marL="342900" lvl="0" indent="-342900">
                        <a:spcAft>
                          <a:spcPts val="0"/>
                        </a:spcAft>
                        <a:buFont typeface="Calibri" panose="020F0502020204030204" pitchFamily="34" charset="0"/>
                        <a:buChar char="-"/>
                      </a:pPr>
                      <a:endParaRPr lang="en-GB" sz="1100" dirty="0">
                        <a:effectLst/>
                      </a:endParaRPr>
                    </a:p>
                    <a:p>
                      <a:pPr marL="342900" lvl="0" indent="-342900">
                        <a:spcAft>
                          <a:spcPts val="0"/>
                        </a:spcAft>
                        <a:buFont typeface="Calibri" panose="020F0502020204030204" pitchFamily="34" charset="0"/>
                        <a:buChar char="-"/>
                      </a:pPr>
                      <a:r>
                        <a:rPr lang="en-GB" sz="1100" dirty="0">
                          <a:effectLst/>
                        </a:rPr>
                        <a:t>Ensuring to be doing it safely </a:t>
                      </a:r>
                    </a:p>
                    <a:p>
                      <a:pPr marL="342900" lvl="0" indent="-342900">
                        <a:spcAft>
                          <a:spcPts val="0"/>
                        </a:spcAft>
                        <a:buFont typeface="Calibri" panose="020F0502020204030204" pitchFamily="34" charset="0"/>
                        <a:buChar char="-"/>
                      </a:pPr>
                      <a:endParaRPr lang="en-GB" sz="1100" dirty="0">
                        <a:effectLst/>
                      </a:endParaRPr>
                    </a:p>
                    <a:p>
                      <a:pPr marL="342900" lvl="0" indent="-342900">
                        <a:spcAft>
                          <a:spcPts val="0"/>
                        </a:spcAft>
                        <a:buFont typeface="Calibri" panose="020F0502020204030204" pitchFamily="34" charset="0"/>
                        <a:buChar char="-"/>
                      </a:pPr>
                      <a:r>
                        <a:rPr lang="en-GB" sz="1100" dirty="0">
                          <a:effectLst/>
                        </a:rPr>
                        <a:t>Use prior knowledge</a:t>
                      </a:r>
                    </a:p>
                    <a:p>
                      <a:pPr>
                        <a:spcAft>
                          <a:spcPts val="0"/>
                        </a:spcAft>
                      </a:pPr>
                      <a:r>
                        <a:rPr lang="en-GB" sz="1100" dirty="0">
                          <a:effectLst/>
                        </a:rPr>
                        <a:t> </a:t>
                      </a:r>
                    </a:p>
                    <a:p>
                      <a:pPr marL="342900" lvl="0" indent="-342900">
                        <a:spcAft>
                          <a:spcPts val="0"/>
                        </a:spcAft>
                        <a:buFont typeface="Calibri" panose="020F0502020204030204" pitchFamily="34" charset="0"/>
                        <a:buChar char="-"/>
                      </a:pPr>
                      <a:r>
                        <a:rPr lang="en-GB" sz="1100" dirty="0">
                          <a:effectLst/>
                        </a:rPr>
                        <a:t>Learn key words </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Split class into 2 groups, one group does orienteering for half the lesson and switches to bouldering half way. Vice versa for the other group. </a:t>
                      </a:r>
                    </a:p>
                    <a:p>
                      <a:pPr marL="457200">
                        <a:spcAft>
                          <a:spcPts val="0"/>
                        </a:spcAft>
                      </a:pPr>
                      <a:r>
                        <a:rPr lang="en-GB" sz="1100" dirty="0">
                          <a:effectLst/>
                        </a:rPr>
                        <a:t> </a:t>
                      </a:r>
                    </a:p>
                    <a:p>
                      <a:pPr marL="342900" lvl="0" indent="-342900">
                        <a:spcAft>
                          <a:spcPts val="0"/>
                        </a:spcAft>
                        <a:buFont typeface="Calibri" panose="020F0502020204030204" pitchFamily="34" charset="0"/>
                        <a:buChar char="-"/>
                      </a:pPr>
                      <a:r>
                        <a:rPr lang="en-GB" sz="1100" dirty="0">
                          <a:effectLst/>
                        </a:rPr>
                        <a:t>Complete a full orienteering activity and complete bouldering activities</a:t>
                      </a:r>
                    </a:p>
                    <a:p>
                      <a:pPr marL="457200">
                        <a:spcAft>
                          <a:spcPts val="0"/>
                        </a:spcAft>
                      </a:pPr>
                      <a:r>
                        <a:rPr lang="en-GB" sz="1100" dirty="0">
                          <a:effectLst/>
                        </a:rPr>
                        <a:t>  </a:t>
                      </a:r>
                    </a:p>
                    <a:p>
                      <a:pPr>
                        <a:spcAft>
                          <a:spcPts val="0"/>
                        </a:spcAft>
                      </a:pPr>
                      <a:r>
                        <a:rPr lang="en-GB" sz="1100" dirty="0">
                          <a:effectLst/>
                        </a:rPr>
                        <a:t> </a:t>
                      </a:r>
                    </a:p>
                    <a:p>
                      <a:pPr marL="342900" lvl="0" indent="-342900">
                        <a:spcAft>
                          <a:spcPts val="0"/>
                        </a:spcAft>
                        <a:buFont typeface="Calibri" panose="020F0502020204030204" pitchFamily="34" charset="0"/>
                        <a:buChar char="-"/>
                      </a:pPr>
                      <a:r>
                        <a:rPr lang="en-GB" sz="1100" dirty="0">
                          <a:effectLst/>
                        </a:rPr>
                        <a:t>Generic cool down with discussions as to what the pupils leant and which parts they enjoyed. With an explanation of this is preparing them for their residential trip</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txBody>
                  <a:tcPr marL="61978" marR="61978" marT="0" marB="0"/>
                </a:tc>
                <a:tc>
                  <a:txBody>
                    <a:bodyPr/>
                    <a:lstStyle/>
                    <a:p>
                      <a:pPr marL="342900" lvl="0" indent="-342900">
                        <a:spcAft>
                          <a:spcPts val="0"/>
                        </a:spcAft>
                        <a:buFont typeface="Calibri" panose="020F0502020204030204" pitchFamily="34" charset="0"/>
                        <a:buChar char="-"/>
                      </a:pPr>
                      <a:r>
                        <a:rPr lang="en-GB" sz="1100" dirty="0">
                          <a:effectLst/>
                        </a:rPr>
                        <a:t>Small groups to reduce crowding and allows more time in the activities</a:t>
                      </a:r>
                    </a:p>
                    <a:p>
                      <a:pPr marL="342900" lvl="0" indent="-342900">
                        <a:spcAft>
                          <a:spcPts val="0"/>
                        </a:spcAft>
                        <a:buFont typeface="Calibri" panose="020F0502020204030204" pitchFamily="34" charset="0"/>
                        <a:buChar char="-"/>
                      </a:pPr>
                      <a:endParaRPr lang="en-GB" sz="1100" dirty="0">
                        <a:effectLst/>
                      </a:endParaRPr>
                    </a:p>
                  </a:txBody>
                  <a:tcPr marL="61978" marR="61978" marT="0" marB="0"/>
                </a:tc>
                <a:extLst>
                  <a:ext uri="{0D108BD9-81ED-4DB2-BD59-A6C34878D82A}">
                    <a16:rowId xmlns:a16="http://schemas.microsoft.com/office/drawing/2014/main" val="3277677747"/>
                  </a:ext>
                </a:extLst>
              </a:tr>
            </a:tbl>
          </a:graphicData>
        </a:graphic>
      </p:graphicFrame>
      <p:sp>
        <p:nvSpPr>
          <p:cNvPr id="6" name="Rectangle 1">
            <a:extLst>
              <a:ext uri="{FF2B5EF4-FFF2-40B4-BE49-F238E27FC236}">
                <a16:creationId xmlns:a16="http://schemas.microsoft.com/office/drawing/2014/main" id="{FEE5A56C-0560-994F-87F8-9E648AD0C1D3}"/>
              </a:ext>
            </a:extLst>
          </p:cNvPr>
          <p:cNvSpPr>
            <a:spLocks noChangeArrowheads="1"/>
          </p:cNvSpPr>
          <p:nvPr/>
        </p:nvSpPr>
        <p:spPr bwMode="auto">
          <a:xfrm>
            <a:off x="1587500" y="20986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7723674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8A86C-38FD-DE40-B6A4-E764D05726C8}"/>
              </a:ext>
            </a:extLst>
          </p:cNvPr>
          <p:cNvSpPr>
            <a:spLocks noGrp="1"/>
          </p:cNvSpPr>
          <p:nvPr>
            <p:ph type="title"/>
          </p:nvPr>
        </p:nvSpPr>
        <p:spPr>
          <a:xfrm>
            <a:off x="762000" y="160421"/>
            <a:ext cx="10668000" cy="1524000"/>
          </a:xfrm>
        </p:spPr>
        <p:txBody>
          <a:bodyPr/>
          <a:lstStyle/>
          <a:p>
            <a:r>
              <a:rPr lang="en-GB" dirty="0"/>
              <a:t>Within the PE curriculum</a:t>
            </a:r>
          </a:p>
        </p:txBody>
      </p:sp>
      <p:sp>
        <p:nvSpPr>
          <p:cNvPr id="4" name="TextBox 3">
            <a:extLst>
              <a:ext uri="{FF2B5EF4-FFF2-40B4-BE49-F238E27FC236}">
                <a16:creationId xmlns:a16="http://schemas.microsoft.com/office/drawing/2014/main" id="{0DE82926-5B49-214E-BEBC-2BF51FB8C64C}"/>
              </a:ext>
            </a:extLst>
          </p:cNvPr>
          <p:cNvSpPr txBox="1"/>
          <p:nvPr/>
        </p:nvSpPr>
        <p:spPr>
          <a:xfrm>
            <a:off x="601578" y="1552074"/>
            <a:ext cx="9360569" cy="4247317"/>
          </a:xfrm>
          <a:prstGeom prst="rect">
            <a:avLst/>
          </a:prstGeom>
          <a:noFill/>
        </p:spPr>
        <p:txBody>
          <a:bodyPr wrap="square" rtlCol="0">
            <a:spAutoFit/>
          </a:bodyPr>
          <a:lstStyle/>
          <a:p>
            <a:pPr marL="285750" indent="-285750">
              <a:buFontTx/>
              <a:buChar char="-"/>
            </a:pPr>
            <a:r>
              <a:rPr lang="en-GB" dirty="0"/>
              <a:t>Gives pupils the opportunity to experience a variety of activities which they may not have done before. This will encourage children to give them a go in their own time, in an environment which they seem fit for purpose (WHO, 2020).  </a:t>
            </a:r>
          </a:p>
          <a:p>
            <a:pPr marL="285750" indent="-285750">
              <a:buFontTx/>
              <a:buChar char="-"/>
            </a:pPr>
            <a:endParaRPr lang="en-GB" dirty="0"/>
          </a:p>
          <a:p>
            <a:pPr marL="285750" indent="-285750">
              <a:buFontTx/>
              <a:buChar char="-"/>
            </a:pPr>
            <a:r>
              <a:rPr lang="en-GB" dirty="0"/>
              <a:t>Abides by the ‘what matters’ statements, this ensures that pupils will make sense of their experiences and engage with their knowledge and skills to complete the activities. With the learners making connections from their learning in different areas (WG, 2021; </a:t>
            </a:r>
            <a:r>
              <a:rPr lang="en-GB" dirty="0">
                <a:latin typeface="Times New Roman" panose="02020603050405020304" pitchFamily="18" charset="0"/>
                <a:cs typeface="Times New Roman" panose="02020603050405020304" pitchFamily="18" charset="0"/>
              </a:rPr>
              <a:t>Zambrano, Kirschner, </a:t>
            </a:r>
            <a:r>
              <a:rPr lang="en-GB" dirty="0" err="1">
                <a:latin typeface="Times New Roman" panose="02020603050405020304" pitchFamily="18" charset="0"/>
                <a:cs typeface="Times New Roman" panose="02020603050405020304" pitchFamily="18" charset="0"/>
              </a:rPr>
              <a:t>Sweller</a:t>
            </a:r>
            <a:r>
              <a:rPr lang="en-GB" dirty="0">
                <a:latin typeface="Times New Roman" panose="02020603050405020304" pitchFamily="18" charset="0"/>
                <a:cs typeface="Times New Roman" panose="02020603050405020304" pitchFamily="18" charset="0"/>
              </a:rPr>
              <a:t>, and Kirschner, 2019</a:t>
            </a:r>
            <a:r>
              <a:rPr lang="en-GB" dirty="0"/>
              <a:t>). </a:t>
            </a:r>
          </a:p>
          <a:p>
            <a:pPr marL="285750" indent="-285750">
              <a:buFontTx/>
              <a:buChar char="-"/>
            </a:pPr>
            <a:endParaRPr lang="en-GB" dirty="0"/>
          </a:p>
          <a:p>
            <a:pPr marL="285750" indent="-285750">
              <a:buFontTx/>
              <a:buChar char="-"/>
            </a:pPr>
            <a:r>
              <a:rPr lang="en-GB" dirty="0"/>
              <a:t>Use of progression steps, this ensures the content is suitable for each individual learner to allow them to develop at their own pace (WG, 2021). </a:t>
            </a:r>
          </a:p>
          <a:p>
            <a:pPr marL="285750" indent="-285750">
              <a:buFontTx/>
              <a:buChar char="-"/>
            </a:pPr>
            <a:endParaRPr lang="en-GB" dirty="0"/>
          </a:p>
          <a:p>
            <a:pPr marL="285750" indent="-285750">
              <a:buFontTx/>
              <a:buChar char="-"/>
            </a:pPr>
            <a:r>
              <a:rPr lang="en-GB" dirty="0"/>
              <a:t>Using non competitive activities to contribute to their health, fitness and wellbeing.</a:t>
            </a:r>
          </a:p>
          <a:p>
            <a:pPr marL="285750" indent="-285750">
              <a:buFontTx/>
              <a:buChar char="-"/>
            </a:pPr>
            <a:endParaRPr lang="en-GB" dirty="0"/>
          </a:p>
          <a:p>
            <a:pPr marL="285750" indent="-285750">
              <a:buFontTx/>
              <a:buChar char="-"/>
            </a:pPr>
            <a:r>
              <a:rPr lang="en-GB" dirty="0"/>
              <a:t>Developing the core purpose of developing independence and real life learning. </a:t>
            </a:r>
          </a:p>
        </p:txBody>
      </p:sp>
    </p:spTree>
    <p:extLst>
      <p:ext uri="{BB962C8B-B14F-4D97-AF65-F5344CB8AC3E}">
        <p14:creationId xmlns:p14="http://schemas.microsoft.com/office/powerpoint/2010/main" val="2387517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3FF3D-BB1E-814B-AC6B-B9147C4E8340}"/>
              </a:ext>
            </a:extLst>
          </p:cNvPr>
          <p:cNvSpPr>
            <a:spLocks noGrp="1"/>
          </p:cNvSpPr>
          <p:nvPr>
            <p:ph type="title"/>
          </p:nvPr>
        </p:nvSpPr>
        <p:spPr>
          <a:xfrm>
            <a:off x="762000" y="256674"/>
            <a:ext cx="10668000" cy="1524000"/>
          </a:xfrm>
        </p:spPr>
        <p:txBody>
          <a:bodyPr/>
          <a:lstStyle/>
          <a:p>
            <a:r>
              <a:rPr lang="en-GB" dirty="0"/>
              <a:t>Skills across the curriculum</a:t>
            </a:r>
          </a:p>
        </p:txBody>
      </p:sp>
      <p:sp>
        <p:nvSpPr>
          <p:cNvPr id="4" name="TextBox 3">
            <a:extLst>
              <a:ext uri="{FF2B5EF4-FFF2-40B4-BE49-F238E27FC236}">
                <a16:creationId xmlns:a16="http://schemas.microsoft.com/office/drawing/2014/main" id="{D228AB2A-779A-5642-8692-B5170C89F363}"/>
              </a:ext>
            </a:extLst>
          </p:cNvPr>
          <p:cNvSpPr txBox="1"/>
          <p:nvPr/>
        </p:nvSpPr>
        <p:spPr>
          <a:xfrm>
            <a:off x="637674" y="1576137"/>
            <a:ext cx="6773779" cy="4801314"/>
          </a:xfrm>
          <a:prstGeom prst="rect">
            <a:avLst/>
          </a:prstGeom>
          <a:noFill/>
        </p:spPr>
        <p:txBody>
          <a:bodyPr wrap="square" rtlCol="0">
            <a:spAutoFit/>
          </a:bodyPr>
          <a:lstStyle/>
          <a:p>
            <a:r>
              <a:rPr lang="en-GB" dirty="0"/>
              <a:t>Developing Thinking</a:t>
            </a:r>
          </a:p>
          <a:p>
            <a:pPr marL="285750" indent="-285750">
              <a:buFontTx/>
              <a:buChar char="-"/>
            </a:pPr>
            <a:r>
              <a:rPr lang="en-GB" dirty="0"/>
              <a:t>By learning new vocabulary </a:t>
            </a:r>
          </a:p>
          <a:p>
            <a:pPr marL="285750" indent="-285750">
              <a:buFontTx/>
              <a:buChar char="-"/>
            </a:pPr>
            <a:r>
              <a:rPr lang="en-GB" dirty="0"/>
              <a:t>Learning how to use a map</a:t>
            </a:r>
          </a:p>
          <a:p>
            <a:pPr marL="285750" indent="-285750">
              <a:buFontTx/>
              <a:buChar char="-"/>
            </a:pPr>
            <a:r>
              <a:rPr lang="en-GB" dirty="0"/>
              <a:t>Learn how to control your body and mind, using them in sync, when completing activities</a:t>
            </a:r>
          </a:p>
          <a:p>
            <a:pPr marL="285750" indent="-285750">
              <a:buFontTx/>
              <a:buChar char="-"/>
            </a:pPr>
            <a:endParaRPr lang="en-GB" dirty="0"/>
          </a:p>
          <a:p>
            <a:r>
              <a:rPr lang="en-GB" dirty="0"/>
              <a:t>Developing Communication</a:t>
            </a:r>
          </a:p>
          <a:p>
            <a:pPr marL="285750" indent="-285750">
              <a:buFontTx/>
              <a:buChar char="-"/>
            </a:pPr>
            <a:r>
              <a:rPr lang="en-GB" dirty="0"/>
              <a:t>Discussions with the class</a:t>
            </a:r>
          </a:p>
          <a:p>
            <a:pPr marL="285750" indent="-285750">
              <a:buFontTx/>
              <a:buChar char="-"/>
            </a:pPr>
            <a:r>
              <a:rPr lang="en-GB" dirty="0"/>
              <a:t>Working in pairs </a:t>
            </a:r>
          </a:p>
          <a:p>
            <a:pPr marL="285750" indent="-285750">
              <a:buFontTx/>
              <a:buChar char="-"/>
            </a:pPr>
            <a:r>
              <a:rPr lang="en-GB" dirty="0"/>
              <a:t>Respecting, and trusting others.</a:t>
            </a:r>
          </a:p>
          <a:p>
            <a:pPr marL="285750" indent="-285750">
              <a:buFontTx/>
              <a:buChar char="-"/>
            </a:pPr>
            <a:r>
              <a:rPr lang="en-GB" dirty="0"/>
              <a:t>Listening carefully</a:t>
            </a:r>
          </a:p>
          <a:p>
            <a:pPr marL="285750" indent="-285750">
              <a:buFontTx/>
              <a:buChar char="-"/>
            </a:pPr>
            <a:endParaRPr lang="en-GB" dirty="0"/>
          </a:p>
          <a:p>
            <a:r>
              <a:rPr lang="en-GB" dirty="0"/>
              <a:t>Developing Number </a:t>
            </a:r>
          </a:p>
          <a:p>
            <a:pPr marL="285750" indent="-285750">
              <a:buFontTx/>
              <a:buChar char="-"/>
            </a:pPr>
            <a:r>
              <a:rPr lang="en-GB" dirty="0"/>
              <a:t>Understanding the concept of time when orienteering</a:t>
            </a:r>
          </a:p>
          <a:p>
            <a:pPr marL="285750" indent="-285750">
              <a:buFontTx/>
              <a:buChar char="-"/>
            </a:pPr>
            <a:endParaRPr lang="en-GB" dirty="0"/>
          </a:p>
          <a:p>
            <a:r>
              <a:rPr lang="en-GB" dirty="0"/>
              <a:t>Developing ICT</a:t>
            </a:r>
          </a:p>
          <a:p>
            <a:r>
              <a:rPr lang="en-GB" dirty="0"/>
              <a:t>- Using iPads to assist with orienteering. </a:t>
            </a:r>
          </a:p>
        </p:txBody>
      </p:sp>
    </p:spTree>
    <p:extLst>
      <p:ext uri="{BB962C8B-B14F-4D97-AF65-F5344CB8AC3E}">
        <p14:creationId xmlns:p14="http://schemas.microsoft.com/office/powerpoint/2010/main" val="2737087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7C0F0-B2DB-464A-9084-AC6DBD39FCC1}"/>
              </a:ext>
            </a:extLst>
          </p:cNvPr>
          <p:cNvSpPr>
            <a:spLocks noGrp="1"/>
          </p:cNvSpPr>
          <p:nvPr>
            <p:ph type="title"/>
          </p:nvPr>
        </p:nvSpPr>
        <p:spPr/>
        <p:txBody>
          <a:bodyPr/>
          <a:lstStyle/>
          <a:p>
            <a:r>
              <a:rPr lang="en-GB" dirty="0"/>
              <a:t>Inclusion and Differentiation</a:t>
            </a:r>
          </a:p>
        </p:txBody>
      </p:sp>
      <p:sp>
        <p:nvSpPr>
          <p:cNvPr id="4" name="TextBox 3">
            <a:extLst>
              <a:ext uri="{FF2B5EF4-FFF2-40B4-BE49-F238E27FC236}">
                <a16:creationId xmlns:a16="http://schemas.microsoft.com/office/drawing/2014/main" id="{0D80D65F-DDDB-9C49-BBA0-2E2FEBE9E02B}"/>
              </a:ext>
            </a:extLst>
          </p:cNvPr>
          <p:cNvSpPr txBox="1"/>
          <p:nvPr/>
        </p:nvSpPr>
        <p:spPr>
          <a:xfrm>
            <a:off x="589547" y="2057400"/>
            <a:ext cx="7784432" cy="2308324"/>
          </a:xfrm>
          <a:prstGeom prst="rect">
            <a:avLst/>
          </a:prstGeom>
          <a:noFill/>
        </p:spPr>
        <p:txBody>
          <a:bodyPr wrap="square" rtlCol="0">
            <a:spAutoFit/>
          </a:bodyPr>
          <a:lstStyle/>
          <a:p>
            <a:pPr marL="285750" indent="-285750">
              <a:buFontTx/>
              <a:buChar char="-"/>
            </a:pPr>
            <a:r>
              <a:rPr lang="en-GB" dirty="0"/>
              <a:t>Each session and activity will include an easier version, and there will always be help cards available to those who wish for a bit more help.</a:t>
            </a:r>
          </a:p>
          <a:p>
            <a:r>
              <a:rPr lang="en-GB" dirty="0"/>
              <a:t> </a:t>
            </a:r>
          </a:p>
          <a:p>
            <a:pPr marL="285750" indent="-285750">
              <a:buFontTx/>
              <a:buChar char="-"/>
            </a:pPr>
            <a:r>
              <a:rPr lang="en-GB" dirty="0"/>
              <a:t>If a pupil is autistic, for example, a description of the lesson and the facilities which will be used will be shown to the pupil beforehand so they can familiarise themselves and not be anxious on the day of the lesson.</a:t>
            </a:r>
          </a:p>
          <a:p>
            <a:pPr marL="285750" indent="-285750">
              <a:buFontTx/>
              <a:buChar char="-"/>
            </a:pPr>
            <a:endParaRPr lang="en-GB" dirty="0"/>
          </a:p>
        </p:txBody>
      </p:sp>
    </p:spTree>
    <p:extLst>
      <p:ext uri="{BB962C8B-B14F-4D97-AF65-F5344CB8AC3E}">
        <p14:creationId xmlns:p14="http://schemas.microsoft.com/office/powerpoint/2010/main" val="1932840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9C65B-6EA9-4042-89B2-5BD18EB35A46}"/>
              </a:ext>
            </a:extLst>
          </p:cNvPr>
          <p:cNvSpPr>
            <a:spLocks noGrp="1"/>
          </p:cNvSpPr>
          <p:nvPr>
            <p:ph type="title"/>
          </p:nvPr>
        </p:nvSpPr>
        <p:spPr/>
        <p:txBody>
          <a:bodyPr/>
          <a:lstStyle/>
          <a:p>
            <a:r>
              <a:rPr lang="en-GB" dirty="0"/>
              <a:t>Opportunities for Assessment</a:t>
            </a:r>
          </a:p>
        </p:txBody>
      </p:sp>
      <p:sp>
        <p:nvSpPr>
          <p:cNvPr id="4" name="TextBox 3">
            <a:extLst>
              <a:ext uri="{FF2B5EF4-FFF2-40B4-BE49-F238E27FC236}">
                <a16:creationId xmlns:a16="http://schemas.microsoft.com/office/drawing/2014/main" id="{77FBEB3F-93DB-5641-90A8-50908FF6FA5C}"/>
              </a:ext>
            </a:extLst>
          </p:cNvPr>
          <p:cNvSpPr txBox="1"/>
          <p:nvPr/>
        </p:nvSpPr>
        <p:spPr>
          <a:xfrm>
            <a:off x="761999" y="2286000"/>
            <a:ext cx="9946105" cy="2585323"/>
          </a:xfrm>
          <a:prstGeom prst="rect">
            <a:avLst/>
          </a:prstGeom>
          <a:noFill/>
        </p:spPr>
        <p:txBody>
          <a:bodyPr wrap="square" rtlCol="0">
            <a:spAutoFit/>
          </a:bodyPr>
          <a:lstStyle/>
          <a:p>
            <a:pPr marL="285750" indent="-285750">
              <a:buFontTx/>
              <a:buChar char="-"/>
            </a:pPr>
            <a:r>
              <a:rPr lang="en-GB" dirty="0"/>
              <a:t>The opportunities for assessment will be in the lessons, as their mainly pupil led, it gives the teacher to focus on how individual pupils are getting on with activities.</a:t>
            </a:r>
          </a:p>
          <a:p>
            <a:pPr marL="285750" indent="-285750">
              <a:buFontTx/>
              <a:buChar char="-"/>
            </a:pPr>
            <a:endParaRPr lang="en-GB" dirty="0"/>
          </a:p>
          <a:p>
            <a:pPr marL="285750" indent="-285750">
              <a:buFontTx/>
              <a:buChar char="-"/>
            </a:pPr>
            <a:r>
              <a:rPr lang="en-GB" dirty="0"/>
              <a:t>Also, after the lessons, gaining feedback about what the pupils think they’re doing well and what they’re doing not so well, this allows them to notice what they’re struggling with. </a:t>
            </a:r>
          </a:p>
          <a:p>
            <a:pPr marL="285750" indent="-285750">
              <a:buFontTx/>
              <a:buChar char="-"/>
            </a:pPr>
            <a:endParaRPr lang="en-GB" dirty="0"/>
          </a:p>
          <a:p>
            <a:pPr marL="285750" indent="-285750">
              <a:buFontTx/>
              <a:buChar char="-"/>
            </a:pPr>
            <a:r>
              <a:rPr lang="en-GB" dirty="0"/>
              <a:t>The lessons are all about gaining confidence and being familiar with the equipment and activities ready for a residential trip, this will aid the children as they will have a good prior knowledge for when they go on the trip. </a:t>
            </a:r>
          </a:p>
        </p:txBody>
      </p:sp>
    </p:spTree>
    <p:extLst>
      <p:ext uri="{BB962C8B-B14F-4D97-AF65-F5344CB8AC3E}">
        <p14:creationId xmlns:p14="http://schemas.microsoft.com/office/powerpoint/2010/main" val="3963918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6158A-2CB2-434A-8E85-F439E0E22D07}"/>
              </a:ext>
            </a:extLst>
          </p:cNvPr>
          <p:cNvSpPr>
            <a:spLocks noGrp="1"/>
          </p:cNvSpPr>
          <p:nvPr>
            <p:ph type="title"/>
          </p:nvPr>
        </p:nvSpPr>
        <p:spPr/>
        <p:txBody>
          <a:bodyPr/>
          <a:lstStyle/>
          <a:p>
            <a:r>
              <a:rPr lang="en-GB" dirty="0"/>
              <a:t>Physical literacy </a:t>
            </a:r>
          </a:p>
        </p:txBody>
      </p:sp>
      <p:sp>
        <p:nvSpPr>
          <p:cNvPr id="4" name="TextBox 3">
            <a:extLst>
              <a:ext uri="{FF2B5EF4-FFF2-40B4-BE49-F238E27FC236}">
                <a16:creationId xmlns:a16="http://schemas.microsoft.com/office/drawing/2014/main" id="{C3063C64-6E0D-1244-8DFF-B14052A5B293}"/>
              </a:ext>
            </a:extLst>
          </p:cNvPr>
          <p:cNvSpPr txBox="1"/>
          <p:nvPr/>
        </p:nvSpPr>
        <p:spPr>
          <a:xfrm>
            <a:off x="649705" y="1997242"/>
            <a:ext cx="11153274" cy="2031325"/>
          </a:xfrm>
          <a:prstGeom prst="rect">
            <a:avLst/>
          </a:prstGeom>
          <a:noFill/>
        </p:spPr>
        <p:txBody>
          <a:bodyPr wrap="square" rtlCol="0">
            <a:spAutoFit/>
          </a:bodyPr>
          <a:lstStyle/>
          <a:p>
            <a:r>
              <a:rPr lang="en-GB" dirty="0"/>
              <a:t>In a study carried out, it was indicated that Outdoor Learning can advance students in the physical, psychological, cognitive, and social domains (Mann et al., 2021). </a:t>
            </a:r>
          </a:p>
          <a:p>
            <a:endParaRPr lang="en-GB" dirty="0"/>
          </a:p>
          <a:p>
            <a:r>
              <a:rPr lang="en-GB" dirty="0"/>
              <a:t>Mann et al (2021) states that nature and outdoor adventure is an affordable health promotion which can increase developments to mental, social and physical health which will continue throughout their life. As physical literacy is a life long journey, if outdoor adventure has the ability to develop all domains, which sticks with the individual for life, then it most certainly deserves more time and respect in schools. </a:t>
            </a:r>
          </a:p>
        </p:txBody>
      </p:sp>
    </p:spTree>
    <p:extLst>
      <p:ext uri="{BB962C8B-B14F-4D97-AF65-F5344CB8AC3E}">
        <p14:creationId xmlns:p14="http://schemas.microsoft.com/office/powerpoint/2010/main" val="22413348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76E33-4037-DD4E-A2BE-3B9F9F95EB0C}"/>
              </a:ext>
            </a:extLst>
          </p:cNvPr>
          <p:cNvSpPr>
            <a:spLocks noGrp="1"/>
          </p:cNvSpPr>
          <p:nvPr>
            <p:ph type="title"/>
          </p:nvPr>
        </p:nvSpPr>
        <p:spPr/>
        <p:txBody>
          <a:bodyPr/>
          <a:lstStyle/>
          <a:p>
            <a:r>
              <a:rPr lang="en-GB" dirty="0"/>
              <a:t>References</a:t>
            </a:r>
          </a:p>
        </p:txBody>
      </p:sp>
      <p:sp>
        <p:nvSpPr>
          <p:cNvPr id="4" name="TextBox 3">
            <a:extLst>
              <a:ext uri="{FF2B5EF4-FFF2-40B4-BE49-F238E27FC236}">
                <a16:creationId xmlns:a16="http://schemas.microsoft.com/office/drawing/2014/main" id="{4A3E88DF-09BE-5449-A7C1-DB6E84FD6C12}"/>
              </a:ext>
            </a:extLst>
          </p:cNvPr>
          <p:cNvSpPr txBox="1"/>
          <p:nvPr/>
        </p:nvSpPr>
        <p:spPr>
          <a:xfrm>
            <a:off x="761999" y="2009274"/>
            <a:ext cx="6420853" cy="3877985"/>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Mann, J., Gray, T., Truong, S., </a:t>
            </a:r>
            <a:r>
              <a:rPr lang="en-GB" sz="1200" dirty="0" err="1">
                <a:latin typeface="Times New Roman" panose="02020603050405020304" pitchFamily="18" charset="0"/>
                <a:cs typeface="Times New Roman" panose="02020603050405020304" pitchFamily="18" charset="0"/>
              </a:rPr>
              <a:t>Sahlberg</a:t>
            </a:r>
            <a:r>
              <a:rPr lang="en-GB" sz="1200" dirty="0">
                <a:latin typeface="Times New Roman" panose="02020603050405020304" pitchFamily="18" charset="0"/>
                <a:cs typeface="Times New Roman" panose="02020603050405020304" pitchFamily="18" charset="0"/>
              </a:rPr>
              <a:t>, P., Bentsen, P., Passy, R., Ho, S., Ward, K. and Cowper, R., 2021. A systematic review protocol to identify the key benefits and efficacy of nature-based learning in outdoor educational settings. </a:t>
            </a:r>
            <a:r>
              <a:rPr lang="en-GB" sz="1200" i="1" dirty="0">
                <a:latin typeface="Times New Roman" panose="02020603050405020304" pitchFamily="18" charset="0"/>
                <a:cs typeface="Times New Roman" panose="02020603050405020304" pitchFamily="18" charset="0"/>
              </a:rPr>
              <a:t>International Journal of Environmental Research and Public Health</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18</a:t>
            </a:r>
            <a:r>
              <a:rPr lang="en-GB" sz="1200" dirty="0">
                <a:latin typeface="Times New Roman" panose="02020603050405020304" pitchFamily="18" charset="0"/>
                <a:cs typeface="Times New Roman" panose="02020603050405020304" pitchFamily="18" charset="0"/>
              </a:rPr>
              <a:t>(3), p.1199.</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Mygind</a:t>
            </a:r>
            <a:r>
              <a:rPr lang="en-GB" sz="1200" dirty="0">
                <a:latin typeface="Times New Roman" panose="02020603050405020304" pitchFamily="18" charset="0"/>
                <a:cs typeface="Times New Roman" panose="02020603050405020304" pitchFamily="18" charset="0"/>
              </a:rPr>
              <a:t>, L., </a:t>
            </a:r>
            <a:r>
              <a:rPr lang="en-GB" sz="1200" dirty="0" err="1">
                <a:latin typeface="Times New Roman" panose="02020603050405020304" pitchFamily="18" charset="0"/>
                <a:cs typeface="Times New Roman" panose="02020603050405020304" pitchFamily="18" charset="0"/>
              </a:rPr>
              <a:t>Kjeldsted</a:t>
            </a:r>
            <a:r>
              <a:rPr lang="en-GB" sz="1200" dirty="0">
                <a:latin typeface="Times New Roman" panose="02020603050405020304" pitchFamily="18" charset="0"/>
                <a:cs typeface="Times New Roman" panose="02020603050405020304" pitchFamily="18" charset="0"/>
              </a:rPr>
              <a:t>, E., Hartmeyer, R., </a:t>
            </a:r>
            <a:r>
              <a:rPr lang="en-GB" sz="1200" dirty="0" err="1">
                <a:latin typeface="Times New Roman" panose="02020603050405020304" pitchFamily="18" charset="0"/>
                <a:cs typeface="Times New Roman" panose="02020603050405020304" pitchFamily="18" charset="0"/>
              </a:rPr>
              <a:t>Mygind</a:t>
            </a:r>
            <a:r>
              <a:rPr lang="en-GB" sz="1200" dirty="0">
                <a:latin typeface="Times New Roman" panose="02020603050405020304" pitchFamily="18" charset="0"/>
                <a:cs typeface="Times New Roman" panose="02020603050405020304" pitchFamily="18" charset="0"/>
              </a:rPr>
              <a:t>, E., </a:t>
            </a:r>
            <a:r>
              <a:rPr lang="en-GB" sz="1200" dirty="0" err="1">
                <a:latin typeface="Times New Roman" panose="02020603050405020304" pitchFamily="18" charset="0"/>
                <a:cs typeface="Times New Roman" panose="02020603050405020304" pitchFamily="18" charset="0"/>
              </a:rPr>
              <a:t>Bølling</a:t>
            </a:r>
            <a:r>
              <a:rPr lang="en-GB" sz="1200" dirty="0">
                <a:latin typeface="Times New Roman" panose="02020603050405020304" pitchFamily="18" charset="0"/>
                <a:cs typeface="Times New Roman" panose="02020603050405020304" pitchFamily="18" charset="0"/>
              </a:rPr>
              <a:t>, M. and Bentsen, P., 2019. Mental, physical and social health benefits of immersive nature-experience for children and adolescents: A systematic review and quality assessment of the evidence. </a:t>
            </a:r>
            <a:r>
              <a:rPr lang="en-GB" sz="1200" i="1" dirty="0">
                <a:latin typeface="Times New Roman" panose="02020603050405020304" pitchFamily="18" charset="0"/>
                <a:cs typeface="Times New Roman" panose="02020603050405020304" pitchFamily="18" charset="0"/>
              </a:rPr>
              <a:t>Health &amp; Place</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58</a:t>
            </a:r>
            <a:r>
              <a:rPr lang="en-GB" sz="1200" dirty="0">
                <a:latin typeface="Times New Roman" panose="02020603050405020304" pitchFamily="18" charset="0"/>
                <a:cs typeface="Times New Roman" panose="02020603050405020304" pitchFamily="18" charset="0"/>
              </a:rPr>
              <a:t>, p.102136.</a:t>
            </a:r>
          </a:p>
          <a:p>
            <a:endParaRPr lang="en-GB" sz="1200" dirty="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Welsh Government. 2021. curriculum- for- wales. Curriculum for Wales.&lt; </a:t>
            </a:r>
            <a:r>
              <a:rPr lang="en-GB" sz="1200" u="sng" dirty="0">
                <a:latin typeface="Times New Roman" panose="02020603050405020304" pitchFamily="18" charset="0"/>
                <a:cs typeface="Times New Roman" panose="02020603050405020304" pitchFamily="18" charset="0"/>
                <a:hlinkClick r:id="rId2"/>
              </a:rPr>
              <a:t>https://hwb.gov.wales/</a:t>
            </a:r>
            <a:r>
              <a:rPr lang="en-GB" sz="1200" dirty="0">
                <a:latin typeface="Times New Roman" panose="02020603050405020304" pitchFamily="18" charset="0"/>
                <a:cs typeface="Times New Roman" panose="02020603050405020304" pitchFamily="18" charset="0"/>
              </a:rPr>
              <a:t>&gt; Accessed on 9 January 2022.  </a:t>
            </a:r>
          </a:p>
          <a:p>
            <a:endParaRPr lang="en-GB" sz="1200" dirty="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World Health Organisation., 2020. Health and Wellbeing. &lt;</a:t>
            </a:r>
            <a:r>
              <a:rPr lang="en-GB" sz="1200" u="sng" dirty="0">
                <a:latin typeface="Times New Roman" panose="02020603050405020304" pitchFamily="18" charset="0"/>
                <a:cs typeface="Times New Roman" panose="02020603050405020304" pitchFamily="18" charset="0"/>
                <a:hlinkClick r:id="rId3"/>
              </a:rPr>
              <a:t>https://www.who.int</a:t>
            </a:r>
            <a:r>
              <a:rPr lang="en-GB" sz="1200" dirty="0">
                <a:latin typeface="Times New Roman" panose="02020603050405020304" pitchFamily="18" charset="0"/>
                <a:cs typeface="Times New Roman" panose="02020603050405020304" pitchFamily="18" charset="0"/>
              </a:rPr>
              <a:t>&gt; Accessed on 10 January 2022</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Zambrano, J., Kirschner, F., </a:t>
            </a:r>
            <a:r>
              <a:rPr lang="en-GB" sz="1200" dirty="0" err="1">
                <a:latin typeface="Times New Roman" panose="02020603050405020304" pitchFamily="18" charset="0"/>
                <a:cs typeface="Times New Roman" panose="02020603050405020304" pitchFamily="18" charset="0"/>
              </a:rPr>
              <a:t>Sweller</a:t>
            </a:r>
            <a:r>
              <a:rPr lang="en-GB" sz="1200" dirty="0">
                <a:latin typeface="Times New Roman" panose="02020603050405020304" pitchFamily="18" charset="0"/>
                <a:cs typeface="Times New Roman" panose="02020603050405020304" pitchFamily="18" charset="0"/>
              </a:rPr>
              <a:t>, J. and Kirschner, P.A., 2019. Effects of prior knowledge on collaborative and individual learning. </a:t>
            </a:r>
            <a:r>
              <a:rPr lang="en-GB" sz="1200" i="1" dirty="0">
                <a:latin typeface="Times New Roman" panose="02020603050405020304" pitchFamily="18" charset="0"/>
                <a:cs typeface="Times New Roman" panose="02020603050405020304" pitchFamily="18" charset="0"/>
              </a:rPr>
              <a:t>Learning and Instruction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63</a:t>
            </a:r>
            <a:r>
              <a:rPr lang="en-GB" sz="1200" dirty="0">
                <a:latin typeface="Times New Roman" panose="02020603050405020304" pitchFamily="18" charset="0"/>
                <a:cs typeface="Times New Roman" panose="02020603050405020304" pitchFamily="18" charset="0"/>
              </a:rPr>
              <a:t>, p.101214.</a:t>
            </a:r>
          </a:p>
          <a:p>
            <a:endParaRPr lang="en-GB" dirty="0"/>
          </a:p>
        </p:txBody>
      </p:sp>
    </p:spTree>
    <p:extLst>
      <p:ext uri="{BB962C8B-B14F-4D97-AF65-F5344CB8AC3E}">
        <p14:creationId xmlns:p14="http://schemas.microsoft.com/office/powerpoint/2010/main" val="3111643502"/>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otalTime>2196</TotalTime>
  <Words>1674</Words>
  <Application>Microsoft Macintosh PowerPoint</Application>
  <PresentationFormat>Widescreen</PresentationFormat>
  <Paragraphs>253</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Avenir Next LT Pro</vt:lpstr>
      <vt:lpstr>Avenir Next LT Pro Light</vt:lpstr>
      <vt:lpstr>Calibri</vt:lpstr>
      <vt:lpstr>Sitka Subheading</vt:lpstr>
      <vt:lpstr>Times New Roman</vt:lpstr>
      <vt:lpstr>PebbleVTI</vt:lpstr>
      <vt:lpstr>Unit of Work </vt:lpstr>
      <vt:lpstr>Week one </vt:lpstr>
      <vt:lpstr>Week two</vt:lpstr>
      <vt:lpstr>Week Three</vt:lpstr>
      <vt:lpstr>Week Four </vt:lpstr>
      <vt:lpstr>Week Five </vt:lpstr>
      <vt:lpstr>Week Six</vt:lpstr>
      <vt:lpstr>Week Seven</vt:lpstr>
      <vt:lpstr>Week 8 </vt:lpstr>
      <vt:lpstr>Week 9 </vt:lpstr>
      <vt:lpstr>Within the PE curriculum</vt:lpstr>
      <vt:lpstr>Skills across the curriculum</vt:lpstr>
      <vt:lpstr>Inclusion and Differentiation</vt:lpstr>
      <vt:lpstr>Opportunities for Assessment</vt:lpstr>
      <vt:lpstr>Physical literacy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of Work </dc:title>
  <dc:creator>Connor Wishart (1900010)</dc:creator>
  <cp:lastModifiedBy>Connor Wishart (1900010)</cp:lastModifiedBy>
  <cp:revision>1</cp:revision>
  <dcterms:created xsi:type="dcterms:W3CDTF">2022-01-10T14:09:21Z</dcterms:created>
  <dcterms:modified xsi:type="dcterms:W3CDTF">2022-01-12T02:45:37Z</dcterms:modified>
</cp:coreProperties>
</file>