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4"/>
  </p:notesMasterIdLst>
  <p:handoutMasterIdLst>
    <p:handoutMasterId r:id="rId15"/>
  </p:handoutMasterIdLst>
  <p:sldIdLst>
    <p:sldId id="286" r:id="rId2"/>
    <p:sldId id="257" r:id="rId3"/>
    <p:sldId id="258" r:id="rId4"/>
    <p:sldId id="270" r:id="rId5"/>
    <p:sldId id="263" r:id="rId6"/>
    <p:sldId id="292" r:id="rId7"/>
    <p:sldId id="293" r:id="rId8"/>
    <p:sldId id="294" r:id="rId9"/>
    <p:sldId id="275" r:id="rId10"/>
    <p:sldId id="291" r:id="rId11"/>
    <p:sldId id="264" r:id="rId12"/>
    <p:sldId id="295" r:id="rId13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3891" autoAdjust="0"/>
  </p:normalViewPr>
  <p:slideViewPr>
    <p:cSldViewPr>
      <p:cViewPr varScale="1">
        <p:scale>
          <a:sx n="114" d="100"/>
          <a:sy n="114" d="100"/>
        </p:scale>
        <p:origin x="152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 Al Mamun" userId="7b5ef901-f473-404d-ae81-8f91a9a08898" providerId="ADAL" clId="{29811E0C-AB6D-49DE-88CB-3FAC9B06AC49}"/>
    <pc:docChg chg="modSld">
      <pc:chgData name="Abdullah Al Mamun" userId="7b5ef901-f473-404d-ae81-8f91a9a08898" providerId="ADAL" clId="{29811E0C-AB6D-49DE-88CB-3FAC9B06AC49}" dt="2018-11-02T16:49:49.030" v="9" actId="20577"/>
      <pc:docMkLst>
        <pc:docMk/>
      </pc:docMkLst>
      <pc:sldChg chg="modSp">
        <pc:chgData name="Abdullah Al Mamun" userId="7b5ef901-f473-404d-ae81-8f91a9a08898" providerId="ADAL" clId="{29811E0C-AB6D-49DE-88CB-3FAC9B06AC49}" dt="2018-11-02T16:49:49.030" v="9" actId="20577"/>
        <pc:sldMkLst>
          <pc:docMk/>
          <pc:sldMk cId="0" sldId="292"/>
        </pc:sldMkLst>
        <pc:spChg chg="mod">
          <ac:chgData name="Abdullah Al Mamun" userId="7b5ef901-f473-404d-ae81-8f91a9a08898" providerId="ADAL" clId="{29811E0C-AB6D-49DE-88CB-3FAC9B06AC49}" dt="2018-11-02T16:49:49.030" v="9" actId="20577"/>
          <ac:spMkLst>
            <pc:docMk/>
            <pc:sldMk cId="0" sldId="292"/>
            <ac:spMk id="15362" creationId="{55850F8A-0C27-4FF0-93E6-D6A42889774F}"/>
          </ac:spMkLst>
        </pc:spChg>
      </pc:sldChg>
    </pc:docChg>
  </pc:docChgLst>
  <pc:docChgLst>
    <pc:chgData name="Abdullah Al Mamun" userId="S::a.almamun@uwtsd.ac.uk::7b5ef901-f473-404d-ae81-8f91a9a08898" providerId="AD" clId="Web-{47D52957-9EFF-29F1-BD7E-C1AF0E04D21D}"/>
    <pc:docChg chg="modSld">
      <pc:chgData name="Abdullah Al Mamun" userId="S::a.almamun@uwtsd.ac.uk::7b5ef901-f473-404d-ae81-8f91a9a08898" providerId="AD" clId="Web-{47D52957-9EFF-29F1-BD7E-C1AF0E04D21D}" dt="2018-10-31T13:17:13.604" v="3" actId="20577"/>
      <pc:docMkLst>
        <pc:docMk/>
      </pc:docMkLst>
      <pc:sldChg chg="modSp">
        <pc:chgData name="Abdullah Al Mamun" userId="S::a.almamun@uwtsd.ac.uk::7b5ef901-f473-404d-ae81-8f91a9a08898" providerId="AD" clId="Web-{47D52957-9EFF-29F1-BD7E-C1AF0E04D21D}" dt="2018-10-31T13:17:13.604" v="3" actId="20577"/>
        <pc:sldMkLst>
          <pc:docMk/>
          <pc:sldMk cId="0" sldId="264"/>
        </pc:sldMkLst>
        <pc:spChg chg="mod">
          <ac:chgData name="Abdullah Al Mamun" userId="S::a.almamun@uwtsd.ac.uk::7b5ef901-f473-404d-ae81-8f91a9a08898" providerId="AD" clId="Web-{47D52957-9EFF-29F1-BD7E-C1AF0E04D21D}" dt="2018-10-31T13:17:13.604" v="3" actId="20577"/>
          <ac:spMkLst>
            <pc:docMk/>
            <pc:sldMk cId="0" sldId="264"/>
            <ac:spMk id="21508" creationId="{7E1D03A8-4DD0-4E57-BE8D-394AB158399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8008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en-GB" altLang="en-US" b="1"/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457325"/>
            <a:ext cx="8229600" cy="1971675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/>
              <a:t>Title: ( Business Name 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/>
              <a:t>Name of the Students and ID Number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/>
              <a:t>Group: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/>
              <a:t>Lecturer  Name: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25" y="3141663"/>
            <a:ext cx="75612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Executive Summary</a:t>
            </a:r>
            <a:endParaRPr lang="en-GB" altLang="en-US" sz="360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Business / Company Overview</a:t>
            </a:r>
            <a:endParaRPr lang="en-GB" altLang="en-US" sz="3600" b="1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Products and Services</a:t>
            </a:r>
            <a:endParaRPr lang="en-GB" altLang="en-US" sz="360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algn="l" eaLnBrk="1" hangingPunct="1"/>
            <a:r>
              <a:rPr lang="en-GB" altLang="en-US" sz="3600" b="1" i="1" dirty="0"/>
              <a:t>Market audit-Competitor’s Analysis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algn="l" eaLnBrk="1" hangingPunct="1"/>
            <a:br>
              <a:rPr lang="en-GB" altLang="en-US" sz="3600" dirty="0"/>
            </a:br>
            <a:r>
              <a:rPr lang="en-GB" altLang="en-US" sz="3600" dirty="0"/>
              <a:t>Market Audit-SWOT Analysis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r>
              <a:rPr lang="en-US" altLang="en-US" dirty="0"/>
              <a:t>Strength </a:t>
            </a:r>
          </a:p>
          <a:p>
            <a:r>
              <a:rPr lang="en-US" altLang="en-US" dirty="0"/>
              <a:t>Weaknesses</a:t>
            </a:r>
          </a:p>
          <a:p>
            <a:r>
              <a:rPr lang="en-US" altLang="en-US" dirty="0"/>
              <a:t>Opportunities</a:t>
            </a:r>
          </a:p>
          <a:p>
            <a:r>
              <a:rPr lang="en-US" altLang="en-US" dirty="0"/>
              <a:t>Threats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Audit-PESTLE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</a:t>
            </a:r>
          </a:p>
          <a:p>
            <a:r>
              <a:rPr lang="en-GB" dirty="0"/>
              <a:t>Economical</a:t>
            </a:r>
          </a:p>
          <a:p>
            <a:r>
              <a:rPr lang="en-GB" dirty="0"/>
              <a:t>Social</a:t>
            </a:r>
          </a:p>
          <a:p>
            <a:r>
              <a:rPr lang="en-GB" dirty="0"/>
              <a:t>Technological</a:t>
            </a:r>
          </a:p>
          <a:p>
            <a:r>
              <a:rPr lang="en-GB" dirty="0"/>
              <a:t>Legal</a:t>
            </a:r>
          </a:p>
          <a:p>
            <a:r>
              <a:rPr lang="en-GB" dirty="0"/>
              <a:t>Environmental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1177105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623502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Marketing and Sales Plan</a:t>
            </a:r>
            <a:endParaRPr lang="en-GB" altLang="en-US" sz="360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9388"/>
            <a:ext cx="8229600" cy="3959225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Management Team</a:t>
            </a:r>
            <a:endParaRPr lang="en-GB" altLang="en-US" sz="3600" i="1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032250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Financial plan</a:t>
            </a:r>
            <a:endParaRPr lang="en-GB" altLang="en-US" sz="3600" i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16917A-EA87-4932-9F19-3CCA72FF04F0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2522538"/>
            <a:ext cx="3754437" cy="1812925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Cashflow Forecast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Profit and Loss</a:t>
            </a:r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Start-up Cost: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Total Income: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Total Expenses: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Gross Profit: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Net Profit: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References</a:t>
            </a:r>
            <a:endParaRPr lang="en-GB" altLang="en-US" sz="3600" i="1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4464397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07/06/2021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77375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1086</TotalTime>
  <Words>106</Words>
  <Application>Microsoft Office PowerPoint</Application>
  <PresentationFormat>On-screen Show (4:3)</PresentationFormat>
  <Paragraphs>57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Myriad Pro</vt:lpstr>
      <vt:lpstr>Wingdings</vt:lpstr>
      <vt:lpstr>20140311PresentationUWTSDTemplate</vt:lpstr>
      <vt:lpstr>BUSINESS PLAN</vt:lpstr>
      <vt:lpstr>Executive Summary</vt:lpstr>
      <vt:lpstr>Business / Company Overview</vt:lpstr>
      <vt:lpstr>Products and Services</vt:lpstr>
      <vt:lpstr>Market audit-Competitor’s Analysis</vt:lpstr>
      <vt:lpstr> Market Audit-SWOT Analysis </vt:lpstr>
      <vt:lpstr>Market Audit-PESTLE Analysis</vt:lpstr>
      <vt:lpstr>Target Market</vt:lpstr>
      <vt:lpstr>Marketing and Sales Plan</vt:lpstr>
      <vt:lpstr>Management Team</vt:lpstr>
      <vt:lpstr>Financial plan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Olu Adegbite</cp:lastModifiedBy>
  <cp:revision>88</cp:revision>
  <cp:lastPrinted>2018-03-20T16:28:46Z</cp:lastPrinted>
  <dcterms:created xsi:type="dcterms:W3CDTF">2004-11-12T17:24:38Z</dcterms:created>
  <dcterms:modified xsi:type="dcterms:W3CDTF">2021-06-07T12:31:25Z</dcterms:modified>
</cp:coreProperties>
</file>