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9C183B-16A8-460D-BBFB-6F640D9DB3D5}" v="38" dt="2022-06-07T11:43:12.053"/>
    <p1510:client id="{F8CFBB17-1E61-4533-910F-3AA0A58522D5}" v="114" dt="2022-06-06T13:20:03.0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757" autoAdjust="0"/>
    <p:restoredTop sz="94660"/>
  </p:normalViewPr>
  <p:slideViewPr>
    <p:cSldViewPr snapToGrid="0">
      <p:cViewPr varScale="1">
        <p:scale>
          <a:sx n="76" d="100"/>
          <a:sy n="76" d="100"/>
        </p:scale>
        <p:origin x="82" y="8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G Jones" userId="a63f4e69-f2c4-40ce-bae2-c7f670970f11" providerId="ADAL" clId="{EA9C183B-16A8-460D-BBFB-6F640D9DB3D5}"/>
    <pc:docChg chg="undo custSel addSld delSld modSld">
      <pc:chgData name="Matthew G Jones" userId="a63f4e69-f2c4-40ce-bae2-c7f670970f11" providerId="ADAL" clId="{EA9C183B-16A8-460D-BBFB-6F640D9DB3D5}" dt="2022-06-07T11:43:43.783" v="498" actId="14100"/>
      <pc:docMkLst>
        <pc:docMk/>
      </pc:docMkLst>
      <pc:sldChg chg="modSp mod">
        <pc:chgData name="Matthew G Jones" userId="a63f4e69-f2c4-40ce-bae2-c7f670970f11" providerId="ADAL" clId="{EA9C183B-16A8-460D-BBFB-6F640D9DB3D5}" dt="2022-06-06T14:38:28.730" v="38" actId="255"/>
        <pc:sldMkLst>
          <pc:docMk/>
          <pc:sldMk cId="447717631" sldId="256"/>
        </pc:sldMkLst>
        <pc:spChg chg="mod">
          <ac:chgData name="Matthew G Jones" userId="a63f4e69-f2c4-40ce-bae2-c7f670970f11" providerId="ADAL" clId="{EA9C183B-16A8-460D-BBFB-6F640D9DB3D5}" dt="2022-06-06T14:38:28.730" v="38" actId="255"/>
          <ac:spMkLst>
            <pc:docMk/>
            <pc:sldMk cId="447717631" sldId="256"/>
            <ac:spMk id="2" creationId="{840F108B-7D07-4A05-B67B-60CB8E12DF0F}"/>
          </ac:spMkLst>
        </pc:spChg>
        <pc:spChg chg="mod">
          <ac:chgData name="Matthew G Jones" userId="a63f4e69-f2c4-40ce-bae2-c7f670970f11" providerId="ADAL" clId="{EA9C183B-16A8-460D-BBFB-6F640D9DB3D5}" dt="2022-06-06T14:38:09.990" v="21" actId="27636"/>
          <ac:spMkLst>
            <pc:docMk/>
            <pc:sldMk cId="447717631" sldId="256"/>
            <ac:spMk id="3" creationId="{14F487BE-A4B1-49DC-A9AF-017187AFC57C}"/>
          </ac:spMkLst>
        </pc:spChg>
      </pc:sldChg>
      <pc:sldChg chg="modSp mod">
        <pc:chgData name="Matthew G Jones" userId="a63f4e69-f2c4-40ce-bae2-c7f670970f11" providerId="ADAL" clId="{EA9C183B-16A8-460D-BBFB-6F640D9DB3D5}" dt="2022-06-07T08:19:26.724" v="461"/>
        <pc:sldMkLst>
          <pc:docMk/>
          <pc:sldMk cId="2890970564" sldId="257"/>
        </pc:sldMkLst>
        <pc:spChg chg="mod">
          <ac:chgData name="Matthew G Jones" userId="a63f4e69-f2c4-40ce-bae2-c7f670970f11" providerId="ADAL" clId="{EA9C183B-16A8-460D-BBFB-6F640D9DB3D5}" dt="2022-06-07T08:19:26.724" v="461"/>
          <ac:spMkLst>
            <pc:docMk/>
            <pc:sldMk cId="2890970564" sldId="257"/>
            <ac:spMk id="2" creationId="{756CDC55-91DF-4998-8077-03FE956526FC}"/>
          </ac:spMkLst>
        </pc:spChg>
        <pc:spChg chg="mod">
          <ac:chgData name="Matthew G Jones" userId="a63f4e69-f2c4-40ce-bae2-c7f670970f11" providerId="ADAL" clId="{EA9C183B-16A8-460D-BBFB-6F640D9DB3D5}" dt="2022-06-07T08:19:26.724" v="461"/>
          <ac:spMkLst>
            <pc:docMk/>
            <pc:sldMk cId="2890970564" sldId="257"/>
            <ac:spMk id="3" creationId="{C227D547-BBF5-4FEB-8D1A-F66EA2CAF802}"/>
          </ac:spMkLst>
        </pc:spChg>
      </pc:sldChg>
      <pc:sldChg chg="addSp delSp modSp new mod setBg">
        <pc:chgData name="Matthew G Jones" userId="a63f4e69-f2c4-40ce-bae2-c7f670970f11" providerId="ADAL" clId="{EA9C183B-16A8-460D-BBFB-6F640D9DB3D5}" dt="2022-06-07T08:19:26.724" v="461"/>
        <pc:sldMkLst>
          <pc:docMk/>
          <pc:sldMk cId="730488440" sldId="258"/>
        </pc:sldMkLst>
        <pc:spChg chg="mod">
          <ac:chgData name="Matthew G Jones" userId="a63f4e69-f2c4-40ce-bae2-c7f670970f11" providerId="ADAL" clId="{EA9C183B-16A8-460D-BBFB-6F640D9DB3D5}" dt="2022-06-07T08:19:26.724" v="461"/>
          <ac:spMkLst>
            <pc:docMk/>
            <pc:sldMk cId="730488440" sldId="258"/>
            <ac:spMk id="2" creationId="{B68344C4-5A26-4FF1-9EE3-0852C2F709F6}"/>
          </ac:spMkLst>
        </pc:spChg>
        <pc:spChg chg="add del mod">
          <ac:chgData name="Matthew G Jones" userId="a63f4e69-f2c4-40ce-bae2-c7f670970f11" providerId="ADAL" clId="{EA9C183B-16A8-460D-BBFB-6F640D9DB3D5}" dt="2022-06-06T19:23:00.388" v="295" actId="26606"/>
          <ac:spMkLst>
            <pc:docMk/>
            <pc:sldMk cId="730488440" sldId="258"/>
            <ac:spMk id="3" creationId="{F4E9BB7D-B00D-4ED7-AB0A-E1AD69032079}"/>
          </ac:spMkLst>
        </pc:spChg>
        <pc:spChg chg="add del">
          <ac:chgData name="Matthew G Jones" userId="a63f4e69-f2c4-40ce-bae2-c7f670970f11" providerId="ADAL" clId="{EA9C183B-16A8-460D-BBFB-6F640D9DB3D5}" dt="2022-06-06T19:23:00.353" v="294" actId="26606"/>
          <ac:spMkLst>
            <pc:docMk/>
            <pc:sldMk cId="730488440" sldId="258"/>
            <ac:spMk id="9" creationId="{3A9C15D4-2EE7-4D05-B87C-91D1F3B9604B}"/>
          </ac:spMkLst>
        </pc:spChg>
        <pc:spChg chg="add del">
          <ac:chgData name="Matthew G Jones" userId="a63f4e69-f2c4-40ce-bae2-c7f670970f11" providerId="ADAL" clId="{EA9C183B-16A8-460D-BBFB-6F640D9DB3D5}" dt="2022-06-06T19:23:00.353" v="294" actId="26606"/>
          <ac:spMkLst>
            <pc:docMk/>
            <pc:sldMk cId="730488440" sldId="258"/>
            <ac:spMk id="11" creationId="{4ED7B0FB-9654-4441-9545-02D458B68620}"/>
          </ac:spMkLst>
        </pc:spChg>
        <pc:graphicFrameChg chg="add del">
          <ac:chgData name="Matthew G Jones" userId="a63f4e69-f2c4-40ce-bae2-c7f670970f11" providerId="ADAL" clId="{EA9C183B-16A8-460D-BBFB-6F640D9DB3D5}" dt="2022-06-06T19:22:57.298" v="292" actId="26606"/>
          <ac:graphicFrameMkLst>
            <pc:docMk/>
            <pc:sldMk cId="730488440" sldId="258"/>
            <ac:graphicFrameMk id="5" creationId="{8C9CE5D2-CFD8-3139-9CD1-7E40E4CBCF61}"/>
          </ac:graphicFrameMkLst>
        </pc:graphicFrameChg>
        <pc:graphicFrameChg chg="add del">
          <ac:chgData name="Matthew G Jones" userId="a63f4e69-f2c4-40ce-bae2-c7f670970f11" providerId="ADAL" clId="{EA9C183B-16A8-460D-BBFB-6F640D9DB3D5}" dt="2022-06-06T19:23:00.353" v="294" actId="26606"/>
          <ac:graphicFrameMkLst>
            <pc:docMk/>
            <pc:sldMk cId="730488440" sldId="258"/>
            <ac:graphicFrameMk id="7" creationId="{79EEF542-8DC6-0828-B79B-5BD661E267D0}"/>
          </ac:graphicFrameMkLst>
        </pc:graphicFrameChg>
        <pc:graphicFrameChg chg="add mod">
          <ac:chgData name="Matthew G Jones" userId="a63f4e69-f2c4-40ce-bae2-c7f670970f11" providerId="ADAL" clId="{EA9C183B-16A8-460D-BBFB-6F640D9DB3D5}" dt="2022-06-06T19:24:42.429" v="325"/>
          <ac:graphicFrameMkLst>
            <pc:docMk/>
            <pc:sldMk cId="730488440" sldId="258"/>
            <ac:graphicFrameMk id="17" creationId="{F7920B8E-FBF0-BD32-C5A4-66EFFF4FEB27}"/>
          </ac:graphicFrameMkLst>
        </pc:graphicFrameChg>
        <pc:picChg chg="add del">
          <ac:chgData name="Matthew G Jones" userId="a63f4e69-f2c4-40ce-bae2-c7f670970f11" providerId="ADAL" clId="{EA9C183B-16A8-460D-BBFB-6F640D9DB3D5}" dt="2022-06-06T19:23:00.353" v="294" actId="26606"/>
          <ac:picMkLst>
            <pc:docMk/>
            <pc:sldMk cId="730488440" sldId="258"/>
            <ac:picMk id="13" creationId="{7BB94C57-FDF3-45A3-9D1F-904523D795D4}"/>
          </ac:picMkLst>
        </pc:picChg>
        <pc:picChg chg="add del">
          <ac:chgData name="Matthew G Jones" userId="a63f4e69-f2c4-40ce-bae2-c7f670970f11" providerId="ADAL" clId="{EA9C183B-16A8-460D-BBFB-6F640D9DB3D5}" dt="2022-06-06T19:23:00.353" v="294" actId="26606"/>
          <ac:picMkLst>
            <pc:docMk/>
            <pc:sldMk cId="730488440" sldId="258"/>
            <ac:picMk id="15" creationId="{6AEBDF1A-221A-4497-BBA9-57A70D161510}"/>
          </ac:picMkLst>
        </pc:picChg>
      </pc:sldChg>
      <pc:sldChg chg="addSp delSp modSp new mod setBg delDesignElem">
        <pc:chgData name="Matthew G Jones" userId="a63f4e69-f2c4-40ce-bae2-c7f670970f11" providerId="ADAL" clId="{EA9C183B-16A8-460D-BBFB-6F640D9DB3D5}" dt="2022-06-07T08:21:16.674" v="479" actId="26606"/>
        <pc:sldMkLst>
          <pc:docMk/>
          <pc:sldMk cId="2989859706" sldId="259"/>
        </pc:sldMkLst>
        <pc:spChg chg="mod">
          <ac:chgData name="Matthew G Jones" userId="a63f4e69-f2c4-40ce-bae2-c7f670970f11" providerId="ADAL" clId="{EA9C183B-16A8-460D-BBFB-6F640D9DB3D5}" dt="2022-06-07T08:21:16.674" v="479" actId="26606"/>
          <ac:spMkLst>
            <pc:docMk/>
            <pc:sldMk cId="2989859706" sldId="259"/>
            <ac:spMk id="2" creationId="{E3A8ABAC-033C-4D10-B543-2CF414C7DE59}"/>
          </ac:spMkLst>
        </pc:spChg>
        <pc:spChg chg="del mod">
          <ac:chgData name="Matthew G Jones" userId="a63f4e69-f2c4-40ce-bae2-c7f670970f11" providerId="ADAL" clId="{EA9C183B-16A8-460D-BBFB-6F640D9DB3D5}" dt="2022-06-06T19:24:47.608" v="326" actId="26606"/>
          <ac:spMkLst>
            <pc:docMk/>
            <pc:sldMk cId="2989859706" sldId="259"/>
            <ac:spMk id="3" creationId="{E6B9A3E3-AC77-4C13-8441-47D7E8065CA7}"/>
          </ac:spMkLst>
        </pc:spChg>
        <pc:spChg chg="add del">
          <ac:chgData name="Matthew G Jones" userId="a63f4e69-f2c4-40ce-bae2-c7f670970f11" providerId="ADAL" clId="{EA9C183B-16A8-460D-BBFB-6F640D9DB3D5}" dt="2022-06-06T20:23:39.892" v="406" actId="26606"/>
          <ac:spMkLst>
            <pc:docMk/>
            <pc:sldMk cId="2989859706" sldId="259"/>
            <ac:spMk id="9" creationId="{5E630259-2E99-42C6-925A-ED71BD9ED2C7}"/>
          </ac:spMkLst>
        </pc:spChg>
        <pc:spChg chg="add del">
          <ac:chgData name="Matthew G Jones" userId="a63f4e69-f2c4-40ce-bae2-c7f670970f11" providerId="ADAL" clId="{EA9C183B-16A8-460D-BBFB-6F640D9DB3D5}" dt="2022-06-07T08:21:11.424" v="474" actId="26606"/>
          <ac:spMkLst>
            <pc:docMk/>
            <pc:sldMk cId="2989859706" sldId="259"/>
            <ac:spMk id="10" creationId="{37045EDB-9848-48E1-AF93-51B94A6B4482}"/>
          </ac:spMkLst>
        </pc:spChg>
        <pc:spChg chg="add del">
          <ac:chgData name="Matthew G Jones" userId="a63f4e69-f2c4-40ce-bae2-c7f670970f11" providerId="ADAL" clId="{EA9C183B-16A8-460D-BBFB-6F640D9DB3D5}" dt="2022-06-06T20:23:39.892" v="406" actId="26606"/>
          <ac:spMkLst>
            <pc:docMk/>
            <pc:sldMk cId="2989859706" sldId="259"/>
            <ac:spMk id="11" creationId="{CD7ECD05-B4E0-4A46-AE36-17B3B1B20892}"/>
          </ac:spMkLst>
        </pc:spChg>
        <pc:spChg chg="add del">
          <ac:chgData name="Matthew G Jones" userId="a63f4e69-f2c4-40ce-bae2-c7f670970f11" providerId="ADAL" clId="{EA9C183B-16A8-460D-BBFB-6F640D9DB3D5}" dt="2022-06-07T08:21:11.424" v="474" actId="26606"/>
          <ac:spMkLst>
            <pc:docMk/>
            <pc:sldMk cId="2989859706" sldId="259"/>
            <ac:spMk id="12" creationId="{099DAEF2-2587-42F9-A6E0-D0002FD4D987}"/>
          </ac:spMkLst>
        </pc:spChg>
        <pc:spChg chg="add del">
          <ac:chgData name="Matthew G Jones" userId="a63f4e69-f2c4-40ce-bae2-c7f670970f11" providerId="ADAL" clId="{EA9C183B-16A8-460D-BBFB-6F640D9DB3D5}" dt="2022-06-07T08:21:13.035" v="476" actId="26606"/>
          <ac:spMkLst>
            <pc:docMk/>
            <pc:sldMk cId="2989859706" sldId="259"/>
            <ac:spMk id="17" creationId="{3A9C15D4-2EE7-4D05-B87C-91D1F3B9604B}"/>
          </ac:spMkLst>
        </pc:spChg>
        <pc:spChg chg="add del">
          <ac:chgData name="Matthew G Jones" userId="a63f4e69-f2c4-40ce-bae2-c7f670970f11" providerId="ADAL" clId="{EA9C183B-16A8-460D-BBFB-6F640D9DB3D5}" dt="2022-06-07T08:19:26.724" v="461"/>
          <ac:spMkLst>
            <pc:docMk/>
            <pc:sldMk cId="2989859706" sldId="259"/>
            <ac:spMk id="18" creationId="{5E630259-2E99-42C6-925A-ED71BD9ED2C7}"/>
          </ac:spMkLst>
        </pc:spChg>
        <pc:spChg chg="add del">
          <ac:chgData name="Matthew G Jones" userId="a63f4e69-f2c4-40ce-bae2-c7f670970f11" providerId="ADAL" clId="{EA9C183B-16A8-460D-BBFB-6F640D9DB3D5}" dt="2022-06-07T08:21:13.035" v="476" actId="26606"/>
          <ac:spMkLst>
            <pc:docMk/>
            <pc:sldMk cId="2989859706" sldId="259"/>
            <ac:spMk id="19" creationId="{4ED7B0FB-9654-4441-9545-02D458B68620}"/>
          </ac:spMkLst>
        </pc:spChg>
        <pc:spChg chg="add del">
          <ac:chgData name="Matthew G Jones" userId="a63f4e69-f2c4-40ce-bae2-c7f670970f11" providerId="ADAL" clId="{EA9C183B-16A8-460D-BBFB-6F640D9DB3D5}" dt="2022-06-07T08:19:26.724" v="461"/>
          <ac:spMkLst>
            <pc:docMk/>
            <pc:sldMk cId="2989859706" sldId="259"/>
            <ac:spMk id="20" creationId="{CD7ECD05-B4E0-4A46-AE36-17B3B1B20892}"/>
          </ac:spMkLst>
        </pc:spChg>
        <pc:spChg chg="add del">
          <ac:chgData name="Matthew G Jones" userId="a63f4e69-f2c4-40ce-bae2-c7f670970f11" providerId="ADAL" clId="{EA9C183B-16A8-460D-BBFB-6F640D9DB3D5}" dt="2022-06-07T08:21:16.595" v="478" actId="26606"/>
          <ac:spMkLst>
            <pc:docMk/>
            <pc:sldMk cId="2989859706" sldId="259"/>
            <ac:spMk id="23" creationId="{5E630259-2E99-42C6-925A-ED71BD9ED2C7}"/>
          </ac:spMkLst>
        </pc:spChg>
        <pc:spChg chg="add del">
          <ac:chgData name="Matthew G Jones" userId="a63f4e69-f2c4-40ce-bae2-c7f670970f11" providerId="ADAL" clId="{EA9C183B-16A8-460D-BBFB-6F640D9DB3D5}" dt="2022-06-07T08:21:16.595" v="478" actId="26606"/>
          <ac:spMkLst>
            <pc:docMk/>
            <pc:sldMk cId="2989859706" sldId="259"/>
            <ac:spMk id="24" creationId="{CD7ECD05-B4E0-4A46-AE36-17B3B1B20892}"/>
          </ac:spMkLst>
        </pc:spChg>
        <pc:graphicFrameChg chg="add mod modGraphic">
          <ac:chgData name="Matthew G Jones" userId="a63f4e69-f2c4-40ce-bae2-c7f670970f11" providerId="ADAL" clId="{EA9C183B-16A8-460D-BBFB-6F640D9DB3D5}" dt="2022-06-07T08:21:16.674" v="479" actId="26606"/>
          <ac:graphicFrameMkLst>
            <pc:docMk/>
            <pc:sldMk cId="2989859706" sldId="259"/>
            <ac:graphicFrameMk id="5" creationId="{5FAF2F47-9FD4-2440-CE7D-11608098C66A}"/>
          </ac:graphicFrameMkLst>
        </pc:graphicFrameChg>
        <pc:picChg chg="add del">
          <ac:chgData name="Matthew G Jones" userId="a63f4e69-f2c4-40ce-bae2-c7f670970f11" providerId="ADAL" clId="{EA9C183B-16A8-460D-BBFB-6F640D9DB3D5}" dt="2022-06-06T20:23:39.892" v="406" actId="26606"/>
          <ac:picMkLst>
            <pc:docMk/>
            <pc:sldMk cId="2989859706" sldId="259"/>
            <ac:picMk id="13" creationId="{210643E1-7ABA-4C1E-A734-A26C5D704149}"/>
          </ac:picMkLst>
        </pc:picChg>
        <pc:picChg chg="add del">
          <ac:chgData name="Matthew G Jones" userId="a63f4e69-f2c4-40ce-bae2-c7f670970f11" providerId="ADAL" clId="{EA9C183B-16A8-460D-BBFB-6F640D9DB3D5}" dt="2022-06-07T08:21:11.424" v="474" actId="26606"/>
          <ac:picMkLst>
            <pc:docMk/>
            <pc:sldMk cId="2989859706" sldId="259"/>
            <ac:picMk id="14" creationId="{F96B48BD-04DD-4A15-B184-476ECCC40E5A}"/>
          </ac:picMkLst>
        </pc:picChg>
        <pc:picChg chg="add del">
          <ac:chgData name="Matthew G Jones" userId="a63f4e69-f2c4-40ce-bae2-c7f670970f11" providerId="ADAL" clId="{EA9C183B-16A8-460D-BBFB-6F640D9DB3D5}" dt="2022-06-07T08:21:13.035" v="476" actId="26606"/>
          <ac:picMkLst>
            <pc:docMk/>
            <pc:sldMk cId="2989859706" sldId="259"/>
            <ac:picMk id="16" creationId="{6AEBDF1A-221A-4497-BBA9-57A70D161510}"/>
          </ac:picMkLst>
        </pc:picChg>
        <pc:picChg chg="add del">
          <ac:chgData name="Matthew G Jones" userId="a63f4e69-f2c4-40ce-bae2-c7f670970f11" providerId="ADAL" clId="{EA9C183B-16A8-460D-BBFB-6F640D9DB3D5}" dt="2022-06-07T08:21:13.035" v="476" actId="26606"/>
          <ac:picMkLst>
            <pc:docMk/>
            <pc:sldMk cId="2989859706" sldId="259"/>
            <ac:picMk id="21" creationId="{7BB94C57-FDF3-45A3-9D1F-904523D795D4}"/>
          </ac:picMkLst>
        </pc:picChg>
        <pc:picChg chg="add del">
          <ac:chgData name="Matthew G Jones" userId="a63f4e69-f2c4-40ce-bae2-c7f670970f11" providerId="ADAL" clId="{EA9C183B-16A8-460D-BBFB-6F640D9DB3D5}" dt="2022-06-07T08:19:26.724" v="461"/>
          <ac:picMkLst>
            <pc:docMk/>
            <pc:sldMk cId="2989859706" sldId="259"/>
            <ac:picMk id="22" creationId="{210643E1-7ABA-4C1E-A734-A26C5D704149}"/>
          </ac:picMkLst>
        </pc:picChg>
        <pc:picChg chg="add del">
          <ac:chgData name="Matthew G Jones" userId="a63f4e69-f2c4-40ce-bae2-c7f670970f11" providerId="ADAL" clId="{EA9C183B-16A8-460D-BBFB-6F640D9DB3D5}" dt="2022-06-07T08:21:16.595" v="478" actId="26606"/>
          <ac:picMkLst>
            <pc:docMk/>
            <pc:sldMk cId="2989859706" sldId="259"/>
            <ac:picMk id="25" creationId="{210643E1-7ABA-4C1E-A734-A26C5D704149}"/>
          </ac:picMkLst>
        </pc:picChg>
      </pc:sldChg>
      <pc:sldChg chg="addSp delSp modSp new mod setBg setClrOvrMap delDesignElem">
        <pc:chgData name="Matthew G Jones" userId="a63f4e69-f2c4-40ce-bae2-c7f670970f11" providerId="ADAL" clId="{EA9C183B-16A8-460D-BBFB-6F640D9DB3D5}" dt="2022-06-07T08:19:26.724" v="461"/>
        <pc:sldMkLst>
          <pc:docMk/>
          <pc:sldMk cId="3404827316" sldId="260"/>
        </pc:sldMkLst>
        <pc:spChg chg="mod ord">
          <ac:chgData name="Matthew G Jones" userId="a63f4e69-f2c4-40ce-bae2-c7f670970f11" providerId="ADAL" clId="{EA9C183B-16A8-460D-BBFB-6F640D9DB3D5}" dt="2022-06-06T19:33:29.086" v="403" actId="26606"/>
          <ac:spMkLst>
            <pc:docMk/>
            <pc:sldMk cId="3404827316" sldId="260"/>
            <ac:spMk id="2" creationId="{0B69DEF3-8782-4037-893D-446F2518F2C0}"/>
          </ac:spMkLst>
        </pc:spChg>
        <pc:spChg chg="add del mod">
          <ac:chgData name="Matthew G Jones" userId="a63f4e69-f2c4-40ce-bae2-c7f670970f11" providerId="ADAL" clId="{EA9C183B-16A8-460D-BBFB-6F640D9DB3D5}" dt="2022-06-06T19:32:48.791" v="395" actId="26606"/>
          <ac:spMkLst>
            <pc:docMk/>
            <pc:sldMk cId="3404827316" sldId="260"/>
            <ac:spMk id="3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2:35.030" v="380" actId="26606"/>
          <ac:spMkLst>
            <pc:docMk/>
            <pc:sldMk cId="3404827316" sldId="260"/>
            <ac:spMk id="8" creationId="{3A9C15D4-2EE7-4D05-B87C-91D1F3B9604B}"/>
          </ac:spMkLst>
        </pc:spChg>
        <pc:spChg chg="add del">
          <ac:chgData name="Matthew G Jones" userId="a63f4e69-f2c4-40ce-bae2-c7f670970f11" providerId="ADAL" clId="{EA9C183B-16A8-460D-BBFB-6F640D9DB3D5}" dt="2022-06-06T19:32:35.030" v="380" actId="26606"/>
          <ac:spMkLst>
            <pc:docMk/>
            <pc:sldMk cId="3404827316" sldId="260"/>
            <ac:spMk id="10" creationId="{4ED7B0FB-9654-4441-9545-02D458B68620}"/>
          </ac:spMkLst>
        </pc:spChg>
        <pc:spChg chg="add del">
          <ac:chgData name="Matthew G Jones" userId="a63f4e69-f2c4-40ce-bae2-c7f670970f11" providerId="ADAL" clId="{EA9C183B-16A8-460D-BBFB-6F640D9DB3D5}" dt="2022-06-06T19:32:37.261" v="382" actId="26606"/>
          <ac:spMkLst>
            <pc:docMk/>
            <pc:sldMk cId="3404827316" sldId="260"/>
            <ac:spMk id="16" creationId="{3A9C15D4-2EE7-4D05-B87C-91D1F3B9604B}"/>
          </ac:spMkLst>
        </pc:spChg>
        <pc:spChg chg="add del">
          <ac:chgData name="Matthew G Jones" userId="a63f4e69-f2c4-40ce-bae2-c7f670970f11" providerId="ADAL" clId="{EA9C183B-16A8-460D-BBFB-6F640D9DB3D5}" dt="2022-06-06T19:32:37.261" v="382" actId="26606"/>
          <ac:spMkLst>
            <pc:docMk/>
            <pc:sldMk cId="3404827316" sldId="260"/>
            <ac:spMk id="17" creationId="{4ED7B0FB-9654-4441-9545-02D458B68620}"/>
          </ac:spMkLst>
        </pc:spChg>
        <pc:spChg chg="add del">
          <ac:chgData name="Matthew G Jones" userId="a63f4e69-f2c4-40ce-bae2-c7f670970f11" providerId="ADAL" clId="{EA9C183B-16A8-460D-BBFB-6F640D9DB3D5}" dt="2022-06-06T19:32:39.201" v="384" actId="26606"/>
          <ac:spMkLst>
            <pc:docMk/>
            <pc:sldMk cId="3404827316" sldId="260"/>
            <ac:spMk id="23" creationId="{4E50CAEE-CAC0-4F18-9593-F09A3338C1A8}"/>
          </ac:spMkLst>
        </pc:spChg>
        <pc:spChg chg="add del">
          <ac:chgData name="Matthew G Jones" userId="a63f4e69-f2c4-40ce-bae2-c7f670970f11" providerId="ADAL" clId="{EA9C183B-16A8-460D-BBFB-6F640D9DB3D5}" dt="2022-06-06T19:32:42.601" v="386" actId="26606"/>
          <ac:spMkLst>
            <pc:docMk/>
            <pc:sldMk cId="3404827316" sldId="260"/>
            <ac:spMk id="28" creationId="{922081EA-7107-46FA-A893-B15086A74875}"/>
          </ac:spMkLst>
        </pc:spChg>
        <pc:spChg chg="add del">
          <ac:chgData name="Matthew G Jones" userId="a63f4e69-f2c4-40ce-bae2-c7f670970f11" providerId="ADAL" clId="{EA9C183B-16A8-460D-BBFB-6F640D9DB3D5}" dt="2022-06-06T19:32:42.601" v="386" actId="26606"/>
          <ac:spMkLst>
            <pc:docMk/>
            <pc:sldMk cId="3404827316" sldId="260"/>
            <ac:spMk id="30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2:44.061" v="388" actId="26606"/>
          <ac:spMkLst>
            <pc:docMk/>
            <pc:sldMk cId="3404827316" sldId="260"/>
            <ac:spMk id="32" creationId="{5D1C0F6D-5AB0-457D-A2E5-4B8E77E3905D}"/>
          </ac:spMkLst>
        </pc:spChg>
        <pc:spChg chg="add del">
          <ac:chgData name="Matthew G Jones" userId="a63f4e69-f2c4-40ce-bae2-c7f670970f11" providerId="ADAL" clId="{EA9C183B-16A8-460D-BBFB-6F640D9DB3D5}" dt="2022-06-06T19:32:44.061" v="388" actId="26606"/>
          <ac:spMkLst>
            <pc:docMk/>
            <pc:sldMk cId="3404827316" sldId="260"/>
            <ac:spMk id="33" creationId="{FD56A97F-536A-4D70-BE3C-46ED7477A145}"/>
          </ac:spMkLst>
        </pc:spChg>
        <pc:spChg chg="add del">
          <ac:chgData name="Matthew G Jones" userId="a63f4e69-f2c4-40ce-bae2-c7f670970f11" providerId="ADAL" clId="{EA9C183B-16A8-460D-BBFB-6F640D9DB3D5}" dt="2022-06-06T19:32:44.061" v="388" actId="26606"/>
          <ac:spMkLst>
            <pc:docMk/>
            <pc:sldMk cId="3404827316" sldId="260"/>
            <ac:spMk id="34" creationId="{C8F27DD5-AB09-4348-AEAE-38DD5BF3BA34}"/>
          </ac:spMkLst>
        </pc:spChg>
        <pc:spChg chg="add del">
          <ac:chgData name="Matthew G Jones" userId="a63f4e69-f2c4-40ce-bae2-c7f670970f11" providerId="ADAL" clId="{EA9C183B-16A8-460D-BBFB-6F640D9DB3D5}" dt="2022-06-06T19:32:44.061" v="388" actId="26606"/>
          <ac:spMkLst>
            <pc:docMk/>
            <pc:sldMk cId="3404827316" sldId="260"/>
            <ac:spMk id="35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2:45.816" v="390" actId="26606"/>
          <ac:spMkLst>
            <pc:docMk/>
            <pc:sldMk cId="3404827316" sldId="260"/>
            <ac:spMk id="38" creationId="{44F95DE6-BC61-4DB8-97B8-E32959EA0E1D}"/>
          </ac:spMkLst>
        </pc:spChg>
        <pc:spChg chg="add del">
          <ac:chgData name="Matthew G Jones" userId="a63f4e69-f2c4-40ce-bae2-c7f670970f11" providerId="ADAL" clId="{EA9C183B-16A8-460D-BBFB-6F640D9DB3D5}" dt="2022-06-06T19:32:45.816" v="390" actId="26606"/>
          <ac:spMkLst>
            <pc:docMk/>
            <pc:sldMk cId="3404827316" sldId="260"/>
            <ac:spMk id="42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2:46.910" v="392" actId="26606"/>
          <ac:spMkLst>
            <pc:docMk/>
            <pc:sldMk cId="3404827316" sldId="260"/>
            <ac:spMk id="46" creationId="{922081EA-7107-46FA-A893-B15086A74875}"/>
          </ac:spMkLst>
        </pc:spChg>
        <pc:spChg chg="add del">
          <ac:chgData name="Matthew G Jones" userId="a63f4e69-f2c4-40ce-bae2-c7f670970f11" providerId="ADAL" clId="{EA9C183B-16A8-460D-BBFB-6F640D9DB3D5}" dt="2022-06-06T19:32:46.910" v="392" actId="26606"/>
          <ac:spMkLst>
            <pc:docMk/>
            <pc:sldMk cId="3404827316" sldId="260"/>
            <ac:spMk id="48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2:48.736" v="394" actId="26606"/>
          <ac:spMkLst>
            <pc:docMk/>
            <pc:sldMk cId="3404827316" sldId="260"/>
            <ac:spMk id="50" creationId="{3A9C15D4-2EE7-4D05-B87C-91D1F3B9604B}"/>
          </ac:spMkLst>
        </pc:spChg>
        <pc:spChg chg="add del">
          <ac:chgData name="Matthew G Jones" userId="a63f4e69-f2c4-40ce-bae2-c7f670970f11" providerId="ADAL" clId="{EA9C183B-16A8-460D-BBFB-6F640D9DB3D5}" dt="2022-06-06T19:32:48.736" v="394" actId="26606"/>
          <ac:spMkLst>
            <pc:docMk/>
            <pc:sldMk cId="3404827316" sldId="260"/>
            <ac:spMk id="51" creationId="{4ED7B0FB-9654-4441-9545-02D458B68620}"/>
          </ac:spMkLst>
        </pc:spChg>
        <pc:spChg chg="add del">
          <ac:chgData name="Matthew G Jones" userId="a63f4e69-f2c4-40ce-bae2-c7f670970f11" providerId="ADAL" clId="{EA9C183B-16A8-460D-BBFB-6F640D9DB3D5}" dt="2022-06-06T19:32:48.736" v="394" actId="26606"/>
          <ac:spMkLst>
            <pc:docMk/>
            <pc:sldMk cId="3404827316" sldId="260"/>
            <ac:spMk id="53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3:29.086" v="403" actId="26606"/>
          <ac:spMkLst>
            <pc:docMk/>
            <pc:sldMk cId="3404827316" sldId="260"/>
            <ac:spMk id="56" creationId="{3A9C15D4-2EE7-4D05-B87C-91D1F3B9604B}"/>
          </ac:spMkLst>
        </pc:spChg>
        <pc:spChg chg="add del">
          <ac:chgData name="Matthew G Jones" userId="a63f4e69-f2c4-40ce-bae2-c7f670970f11" providerId="ADAL" clId="{EA9C183B-16A8-460D-BBFB-6F640D9DB3D5}" dt="2022-06-06T19:33:29.086" v="403" actId="26606"/>
          <ac:spMkLst>
            <pc:docMk/>
            <pc:sldMk cId="3404827316" sldId="260"/>
            <ac:spMk id="57" creationId="{4ED7B0FB-9654-4441-9545-02D458B68620}"/>
          </ac:spMkLst>
        </pc:spChg>
        <pc:spChg chg="add del">
          <ac:chgData name="Matthew G Jones" userId="a63f4e69-f2c4-40ce-bae2-c7f670970f11" providerId="ADAL" clId="{EA9C183B-16A8-460D-BBFB-6F640D9DB3D5}" dt="2022-06-06T19:33:16.040" v="396"/>
          <ac:spMkLst>
            <pc:docMk/>
            <pc:sldMk cId="3404827316" sldId="260"/>
            <ac:spMk id="59" creationId="{12BA2638-4339-4555-A9EF-B35124C06A1A}"/>
          </ac:spMkLst>
        </pc:spChg>
        <pc:spChg chg="add del">
          <ac:chgData name="Matthew G Jones" userId="a63f4e69-f2c4-40ce-bae2-c7f670970f11" providerId="ADAL" clId="{EA9C183B-16A8-460D-BBFB-6F640D9DB3D5}" dt="2022-06-06T19:33:26.771" v="400" actId="26606"/>
          <ac:spMkLst>
            <pc:docMk/>
            <pc:sldMk cId="3404827316" sldId="260"/>
            <ac:spMk id="64" creationId="{73E1DB91-72D6-FD1C-531B-52C728A3FCD3}"/>
          </ac:spMkLst>
        </pc:spChg>
        <pc:spChg chg="add del">
          <ac:chgData name="Matthew G Jones" userId="a63f4e69-f2c4-40ce-bae2-c7f670970f11" providerId="ADAL" clId="{EA9C183B-16A8-460D-BBFB-6F640D9DB3D5}" dt="2022-06-06T19:33:24.391" v="398" actId="26606"/>
          <ac:spMkLst>
            <pc:docMk/>
            <pc:sldMk cId="3404827316" sldId="260"/>
            <ac:spMk id="69" creationId="{7E2BA2D5-46A3-46C0-98C9-A072D543B3AB}"/>
          </ac:spMkLst>
        </pc:spChg>
        <pc:spChg chg="add del">
          <ac:chgData name="Matthew G Jones" userId="a63f4e69-f2c4-40ce-bae2-c7f670970f11" providerId="ADAL" clId="{EA9C183B-16A8-460D-BBFB-6F640D9DB3D5}" dt="2022-06-06T19:33:26.771" v="400" actId="26606"/>
          <ac:spMkLst>
            <pc:docMk/>
            <pc:sldMk cId="3404827316" sldId="260"/>
            <ac:spMk id="73" creationId="{48FE65CB-EFD8-497D-A30A-093E20EACB05}"/>
          </ac:spMkLst>
        </pc:spChg>
        <pc:spChg chg="add del">
          <ac:chgData name="Matthew G Jones" userId="a63f4e69-f2c4-40ce-bae2-c7f670970f11" providerId="ADAL" clId="{EA9C183B-16A8-460D-BBFB-6F640D9DB3D5}" dt="2022-06-06T19:33:29.001" v="402" actId="26606"/>
          <ac:spMkLst>
            <pc:docMk/>
            <pc:sldMk cId="3404827316" sldId="260"/>
            <ac:spMk id="76" creationId="{10D21FCB-56CB-4EFA-A79A-A9A8EC0F722E}"/>
          </ac:spMkLst>
        </pc:spChg>
        <pc:spChg chg="add del">
          <ac:chgData name="Matthew G Jones" userId="a63f4e69-f2c4-40ce-bae2-c7f670970f11" providerId="ADAL" clId="{EA9C183B-16A8-460D-BBFB-6F640D9DB3D5}" dt="2022-06-06T19:33:29.001" v="402" actId="26606"/>
          <ac:spMkLst>
            <pc:docMk/>
            <pc:sldMk cId="3404827316" sldId="260"/>
            <ac:spMk id="78" creationId="{F1EF3ADF-9C5E-4158-EE95-2E20D89CADC1}"/>
          </ac:spMkLst>
        </pc:spChg>
        <pc:spChg chg="add del">
          <ac:chgData name="Matthew G Jones" userId="a63f4e69-f2c4-40ce-bae2-c7f670970f11" providerId="ADAL" clId="{EA9C183B-16A8-460D-BBFB-6F640D9DB3D5}" dt="2022-06-07T08:19:26.724" v="461"/>
          <ac:spMkLst>
            <pc:docMk/>
            <pc:sldMk cId="3404827316" sldId="260"/>
            <ac:spMk id="82" creationId="{7E2BA2D5-46A3-46C0-98C9-A072D543B3AB}"/>
          </ac:spMkLst>
        </pc:spChg>
        <pc:picChg chg="add del">
          <ac:chgData name="Matthew G Jones" userId="a63f4e69-f2c4-40ce-bae2-c7f670970f11" providerId="ADAL" clId="{EA9C183B-16A8-460D-BBFB-6F640D9DB3D5}" dt="2022-06-06T19:32:35.030" v="380" actId="26606"/>
          <ac:picMkLst>
            <pc:docMk/>
            <pc:sldMk cId="3404827316" sldId="260"/>
            <ac:picMk id="12" creationId="{7BB94C57-FDF3-45A3-9D1F-904523D795D4}"/>
          </ac:picMkLst>
        </pc:picChg>
        <pc:picChg chg="add del">
          <ac:chgData name="Matthew G Jones" userId="a63f4e69-f2c4-40ce-bae2-c7f670970f11" providerId="ADAL" clId="{EA9C183B-16A8-460D-BBFB-6F640D9DB3D5}" dt="2022-06-06T19:32:35.030" v="380" actId="26606"/>
          <ac:picMkLst>
            <pc:docMk/>
            <pc:sldMk cId="3404827316" sldId="260"/>
            <ac:picMk id="14" creationId="{6AEBDF1A-221A-4497-BBA9-57A70D161510}"/>
          </ac:picMkLst>
        </pc:picChg>
        <pc:picChg chg="add del">
          <ac:chgData name="Matthew G Jones" userId="a63f4e69-f2c4-40ce-bae2-c7f670970f11" providerId="ADAL" clId="{EA9C183B-16A8-460D-BBFB-6F640D9DB3D5}" dt="2022-06-06T19:32:37.261" v="382" actId="26606"/>
          <ac:picMkLst>
            <pc:docMk/>
            <pc:sldMk cId="3404827316" sldId="260"/>
            <ac:picMk id="18" creationId="{7BB94C57-FDF3-45A3-9D1F-904523D795D4}"/>
          </ac:picMkLst>
        </pc:picChg>
        <pc:picChg chg="add del">
          <ac:chgData name="Matthew G Jones" userId="a63f4e69-f2c4-40ce-bae2-c7f670970f11" providerId="ADAL" clId="{EA9C183B-16A8-460D-BBFB-6F640D9DB3D5}" dt="2022-06-06T19:32:37.261" v="382" actId="26606"/>
          <ac:picMkLst>
            <pc:docMk/>
            <pc:sldMk cId="3404827316" sldId="260"/>
            <ac:picMk id="19" creationId="{6AEBDF1A-221A-4497-BBA9-57A70D161510}"/>
          </ac:picMkLst>
        </pc:picChg>
        <pc:picChg chg="add del">
          <ac:chgData name="Matthew G Jones" userId="a63f4e69-f2c4-40ce-bae2-c7f670970f11" providerId="ADAL" clId="{EA9C183B-16A8-460D-BBFB-6F640D9DB3D5}" dt="2022-06-06T19:32:39.201" v="384" actId="26606"/>
          <ac:picMkLst>
            <pc:docMk/>
            <pc:sldMk cId="3404827316" sldId="260"/>
            <ac:picMk id="20" creationId="{6164F387-6750-4AFF-8A10-65C64D31ECA3}"/>
          </ac:picMkLst>
        </pc:picChg>
        <pc:picChg chg="add del">
          <ac:chgData name="Matthew G Jones" userId="a63f4e69-f2c4-40ce-bae2-c7f670970f11" providerId="ADAL" clId="{EA9C183B-16A8-460D-BBFB-6F640D9DB3D5}" dt="2022-06-06T19:32:39.201" v="384" actId="26606"/>
          <ac:picMkLst>
            <pc:docMk/>
            <pc:sldMk cId="3404827316" sldId="260"/>
            <ac:picMk id="21" creationId="{9A0F0AC6-A89F-416B-9FA4-48E664065E73}"/>
          </ac:picMkLst>
        </pc:picChg>
        <pc:picChg chg="add del">
          <ac:chgData name="Matthew G Jones" userId="a63f4e69-f2c4-40ce-bae2-c7f670970f11" providerId="ADAL" clId="{EA9C183B-16A8-460D-BBFB-6F640D9DB3D5}" dt="2022-06-06T19:32:39.201" v="384" actId="26606"/>
          <ac:picMkLst>
            <pc:docMk/>
            <pc:sldMk cId="3404827316" sldId="260"/>
            <ac:picMk id="22" creationId="{C31AA009-40AD-4098-8AE7-680CA35C6EAA}"/>
          </ac:picMkLst>
        </pc:picChg>
        <pc:picChg chg="add del">
          <ac:chgData name="Matthew G Jones" userId="a63f4e69-f2c4-40ce-bae2-c7f670970f11" providerId="ADAL" clId="{EA9C183B-16A8-460D-BBFB-6F640D9DB3D5}" dt="2022-06-06T19:32:39.201" v="384" actId="26606"/>
          <ac:picMkLst>
            <pc:docMk/>
            <pc:sldMk cId="3404827316" sldId="260"/>
            <ac:picMk id="24" creationId="{D2DA77D5-12C4-446D-AC72-A514960A553E}"/>
          </ac:picMkLst>
        </pc:picChg>
        <pc:picChg chg="add del">
          <ac:chgData name="Matthew G Jones" userId="a63f4e69-f2c4-40ce-bae2-c7f670970f11" providerId="ADAL" clId="{EA9C183B-16A8-460D-BBFB-6F640D9DB3D5}" dt="2022-06-06T19:32:39.201" v="384" actId="26606"/>
          <ac:picMkLst>
            <pc:docMk/>
            <pc:sldMk cId="3404827316" sldId="260"/>
            <ac:picMk id="25" creationId="{19E04E4F-6B32-4651-ACE0-DACABF1FC254}"/>
          </ac:picMkLst>
        </pc:picChg>
        <pc:picChg chg="add del">
          <ac:chgData name="Matthew G Jones" userId="a63f4e69-f2c4-40ce-bae2-c7f670970f11" providerId="ADAL" clId="{EA9C183B-16A8-460D-BBFB-6F640D9DB3D5}" dt="2022-06-06T19:32:39.201" v="384" actId="26606"/>
          <ac:picMkLst>
            <pc:docMk/>
            <pc:sldMk cId="3404827316" sldId="260"/>
            <ac:picMk id="26" creationId="{13D4F2B0-7771-46FC-9763-240E8F55F14D}"/>
          </ac:picMkLst>
        </pc:picChg>
        <pc:picChg chg="add del">
          <ac:chgData name="Matthew G Jones" userId="a63f4e69-f2c4-40ce-bae2-c7f670970f11" providerId="ADAL" clId="{EA9C183B-16A8-460D-BBFB-6F640D9DB3D5}" dt="2022-06-06T19:32:42.601" v="386" actId="26606"/>
          <ac:picMkLst>
            <pc:docMk/>
            <pc:sldMk cId="3404827316" sldId="260"/>
            <ac:picMk id="29" creationId="{DD8889DF-D030-4BCD-9797-4BBD1986C26B}"/>
          </ac:picMkLst>
        </pc:picChg>
        <pc:picChg chg="add del">
          <ac:chgData name="Matthew G Jones" userId="a63f4e69-f2c4-40ce-bae2-c7f670970f11" providerId="ADAL" clId="{EA9C183B-16A8-460D-BBFB-6F640D9DB3D5}" dt="2022-06-06T19:32:44.061" v="388" actId="26606"/>
          <ac:picMkLst>
            <pc:docMk/>
            <pc:sldMk cId="3404827316" sldId="260"/>
            <ac:picMk id="36" creationId="{522BA091-022A-4EB4-BBA0-0309BF5F9190}"/>
          </ac:picMkLst>
        </pc:picChg>
        <pc:picChg chg="add del">
          <ac:chgData name="Matthew G Jones" userId="a63f4e69-f2c4-40ce-bae2-c7f670970f11" providerId="ADAL" clId="{EA9C183B-16A8-460D-BBFB-6F640D9DB3D5}" dt="2022-06-06T19:32:45.816" v="390" actId="26606"/>
          <ac:picMkLst>
            <pc:docMk/>
            <pc:sldMk cId="3404827316" sldId="260"/>
            <ac:picMk id="39" creationId="{48D9C176-456B-4F71-AB87-9D14B8B3D1C1}"/>
          </ac:picMkLst>
        </pc:picChg>
        <pc:picChg chg="add del">
          <ac:chgData name="Matthew G Jones" userId="a63f4e69-f2c4-40ce-bae2-c7f670970f11" providerId="ADAL" clId="{EA9C183B-16A8-460D-BBFB-6F640D9DB3D5}" dt="2022-06-06T19:32:45.816" v="390" actId="26606"/>
          <ac:picMkLst>
            <pc:docMk/>
            <pc:sldMk cId="3404827316" sldId="260"/>
            <ac:picMk id="40" creationId="{CFF97C55-868F-4FDD-BD3C-D2F191796F43}"/>
          </ac:picMkLst>
        </pc:picChg>
        <pc:picChg chg="add del">
          <ac:chgData name="Matthew G Jones" userId="a63f4e69-f2c4-40ce-bae2-c7f670970f11" providerId="ADAL" clId="{EA9C183B-16A8-460D-BBFB-6F640D9DB3D5}" dt="2022-06-06T19:32:45.816" v="390" actId="26606"/>
          <ac:picMkLst>
            <pc:docMk/>
            <pc:sldMk cId="3404827316" sldId="260"/>
            <ac:picMk id="41" creationId="{69722FB9-EA01-42A6-96B2-185F5CC120DF}"/>
          </ac:picMkLst>
        </pc:picChg>
        <pc:picChg chg="add del">
          <ac:chgData name="Matthew G Jones" userId="a63f4e69-f2c4-40ce-bae2-c7f670970f11" providerId="ADAL" clId="{EA9C183B-16A8-460D-BBFB-6F640D9DB3D5}" dt="2022-06-06T19:32:45.816" v="390" actId="26606"/>
          <ac:picMkLst>
            <pc:docMk/>
            <pc:sldMk cId="3404827316" sldId="260"/>
            <ac:picMk id="43" creationId="{D2B4E49C-E7B4-4F6A-8B93-646A0E241191}"/>
          </ac:picMkLst>
        </pc:picChg>
        <pc:picChg chg="add del">
          <ac:chgData name="Matthew G Jones" userId="a63f4e69-f2c4-40ce-bae2-c7f670970f11" providerId="ADAL" clId="{EA9C183B-16A8-460D-BBFB-6F640D9DB3D5}" dt="2022-06-06T19:32:45.816" v="390" actId="26606"/>
          <ac:picMkLst>
            <pc:docMk/>
            <pc:sldMk cId="3404827316" sldId="260"/>
            <ac:picMk id="44" creationId="{46528FBF-1727-4546-8131-BA22ED8B5497}"/>
          </ac:picMkLst>
        </pc:picChg>
        <pc:picChg chg="add del">
          <ac:chgData name="Matthew G Jones" userId="a63f4e69-f2c4-40ce-bae2-c7f670970f11" providerId="ADAL" clId="{EA9C183B-16A8-460D-BBFB-6F640D9DB3D5}" dt="2022-06-06T19:32:46.910" v="392" actId="26606"/>
          <ac:picMkLst>
            <pc:docMk/>
            <pc:sldMk cId="3404827316" sldId="260"/>
            <ac:picMk id="47" creationId="{DD8889DF-D030-4BCD-9797-4BBD1986C26B}"/>
          </ac:picMkLst>
        </pc:picChg>
        <pc:picChg chg="add mod">
          <ac:chgData name="Matthew G Jones" userId="a63f4e69-f2c4-40ce-bae2-c7f670970f11" providerId="ADAL" clId="{EA9C183B-16A8-460D-BBFB-6F640D9DB3D5}" dt="2022-06-06T19:33:29.086" v="403" actId="26606"/>
          <ac:picMkLst>
            <pc:docMk/>
            <pc:sldMk cId="3404827316" sldId="260"/>
            <ac:picMk id="49" creationId="{9788D3E6-9935-422E-B252-7D3BC2A86AA2}"/>
          </ac:picMkLst>
        </pc:picChg>
        <pc:picChg chg="add del">
          <ac:chgData name="Matthew G Jones" userId="a63f4e69-f2c4-40ce-bae2-c7f670970f11" providerId="ADAL" clId="{EA9C183B-16A8-460D-BBFB-6F640D9DB3D5}" dt="2022-06-06T19:32:48.736" v="394" actId="26606"/>
          <ac:picMkLst>
            <pc:docMk/>
            <pc:sldMk cId="3404827316" sldId="260"/>
            <ac:picMk id="52" creationId="{7BB94C57-FDF3-45A3-9D1F-904523D795D4}"/>
          </ac:picMkLst>
        </pc:picChg>
        <pc:picChg chg="add del">
          <ac:chgData name="Matthew G Jones" userId="a63f4e69-f2c4-40ce-bae2-c7f670970f11" providerId="ADAL" clId="{EA9C183B-16A8-460D-BBFB-6F640D9DB3D5}" dt="2022-06-06T19:32:48.736" v="394" actId="26606"/>
          <ac:picMkLst>
            <pc:docMk/>
            <pc:sldMk cId="3404827316" sldId="260"/>
            <ac:picMk id="54" creationId="{6AEBDF1A-221A-4497-BBA9-57A70D161510}"/>
          </ac:picMkLst>
        </pc:picChg>
        <pc:picChg chg="add del">
          <ac:chgData name="Matthew G Jones" userId="a63f4e69-f2c4-40ce-bae2-c7f670970f11" providerId="ADAL" clId="{EA9C183B-16A8-460D-BBFB-6F640D9DB3D5}" dt="2022-06-06T19:33:29.086" v="403" actId="26606"/>
          <ac:picMkLst>
            <pc:docMk/>
            <pc:sldMk cId="3404827316" sldId="260"/>
            <ac:picMk id="58" creationId="{7BB94C57-FDF3-45A3-9D1F-904523D795D4}"/>
          </ac:picMkLst>
        </pc:picChg>
        <pc:picChg chg="add del">
          <ac:chgData name="Matthew G Jones" userId="a63f4e69-f2c4-40ce-bae2-c7f670970f11" providerId="ADAL" clId="{EA9C183B-16A8-460D-BBFB-6F640D9DB3D5}" dt="2022-06-06T19:33:29.086" v="403" actId="26606"/>
          <ac:picMkLst>
            <pc:docMk/>
            <pc:sldMk cId="3404827316" sldId="260"/>
            <ac:picMk id="60" creationId="{6AEBDF1A-221A-4497-BBA9-57A70D161510}"/>
          </ac:picMkLst>
        </pc:picChg>
        <pc:picChg chg="add del">
          <ac:chgData name="Matthew G Jones" userId="a63f4e69-f2c4-40ce-bae2-c7f670970f11" providerId="ADAL" clId="{EA9C183B-16A8-460D-BBFB-6F640D9DB3D5}" dt="2022-06-06T19:33:24.391" v="398" actId="26606"/>
          <ac:picMkLst>
            <pc:docMk/>
            <pc:sldMk cId="3404827316" sldId="260"/>
            <ac:picMk id="65" creationId="{25496B42-CC46-4183-B481-887CD3E8C725}"/>
          </ac:picMkLst>
        </pc:picChg>
        <pc:picChg chg="add del">
          <ac:chgData name="Matthew G Jones" userId="a63f4e69-f2c4-40ce-bae2-c7f670970f11" providerId="ADAL" clId="{EA9C183B-16A8-460D-BBFB-6F640D9DB3D5}" dt="2022-06-06T19:33:24.391" v="398" actId="26606"/>
          <ac:picMkLst>
            <pc:docMk/>
            <pc:sldMk cId="3404827316" sldId="260"/>
            <ac:picMk id="67" creationId="{E2758CE0-F916-4DCE-88D1-71430BE441B2}"/>
          </ac:picMkLst>
        </pc:picChg>
        <pc:picChg chg="add del">
          <ac:chgData name="Matthew G Jones" userId="a63f4e69-f2c4-40ce-bae2-c7f670970f11" providerId="ADAL" clId="{EA9C183B-16A8-460D-BBFB-6F640D9DB3D5}" dt="2022-06-06T19:33:24.391" v="398" actId="26606"/>
          <ac:picMkLst>
            <pc:docMk/>
            <pc:sldMk cId="3404827316" sldId="260"/>
            <ac:picMk id="71" creationId="{3573895B-DA42-4260-AE1E-182BA4123286}"/>
          </ac:picMkLst>
        </pc:picChg>
        <pc:picChg chg="add del">
          <ac:chgData name="Matthew G Jones" userId="a63f4e69-f2c4-40ce-bae2-c7f670970f11" providerId="ADAL" clId="{EA9C183B-16A8-460D-BBFB-6F640D9DB3D5}" dt="2022-06-06T19:33:26.771" v="400" actId="26606"/>
          <ac:picMkLst>
            <pc:docMk/>
            <pc:sldMk cId="3404827316" sldId="260"/>
            <ac:picMk id="74" creationId="{00E374F5-52B2-4260-8B1C-54237931F069}"/>
          </ac:picMkLst>
        </pc:picChg>
        <pc:picChg chg="add del">
          <ac:chgData name="Matthew G Jones" userId="a63f4e69-f2c4-40ce-bae2-c7f670970f11" providerId="ADAL" clId="{EA9C183B-16A8-460D-BBFB-6F640D9DB3D5}" dt="2022-06-06T19:33:29.001" v="402" actId="26606"/>
          <ac:picMkLst>
            <pc:docMk/>
            <pc:sldMk cId="3404827316" sldId="260"/>
            <ac:picMk id="77" creationId="{B1027BD9-272C-4CC4-9396-1708F8B1F40D}"/>
          </ac:picMkLst>
        </pc:picChg>
        <pc:picChg chg="add del">
          <ac:chgData name="Matthew G Jones" userId="a63f4e69-f2c4-40ce-bae2-c7f670970f11" providerId="ADAL" clId="{EA9C183B-16A8-460D-BBFB-6F640D9DB3D5}" dt="2022-06-07T08:19:26.724" v="461"/>
          <ac:picMkLst>
            <pc:docMk/>
            <pc:sldMk cId="3404827316" sldId="260"/>
            <ac:picMk id="80" creationId="{25496B42-CC46-4183-B481-887CD3E8C725}"/>
          </ac:picMkLst>
        </pc:picChg>
        <pc:picChg chg="add del">
          <ac:chgData name="Matthew G Jones" userId="a63f4e69-f2c4-40ce-bae2-c7f670970f11" providerId="ADAL" clId="{EA9C183B-16A8-460D-BBFB-6F640D9DB3D5}" dt="2022-06-07T08:19:26.724" v="461"/>
          <ac:picMkLst>
            <pc:docMk/>
            <pc:sldMk cId="3404827316" sldId="260"/>
            <ac:picMk id="81" creationId="{E2758CE0-F916-4DCE-88D1-71430BE441B2}"/>
          </ac:picMkLst>
        </pc:picChg>
        <pc:picChg chg="add del">
          <ac:chgData name="Matthew G Jones" userId="a63f4e69-f2c4-40ce-bae2-c7f670970f11" providerId="ADAL" clId="{EA9C183B-16A8-460D-BBFB-6F640D9DB3D5}" dt="2022-06-07T08:19:26.724" v="461"/>
          <ac:picMkLst>
            <pc:docMk/>
            <pc:sldMk cId="3404827316" sldId="260"/>
            <ac:picMk id="83" creationId="{3573895B-DA42-4260-AE1E-182BA4123286}"/>
          </ac:picMkLst>
        </pc:picChg>
      </pc:sldChg>
      <pc:sldChg chg="addSp delSp modSp new mod setBg delDesignElem">
        <pc:chgData name="Matthew G Jones" userId="a63f4e69-f2c4-40ce-bae2-c7f670970f11" providerId="ADAL" clId="{EA9C183B-16A8-460D-BBFB-6F640D9DB3D5}" dt="2022-06-07T08:20:25.445" v="468" actId="14100"/>
        <pc:sldMkLst>
          <pc:docMk/>
          <pc:sldMk cId="4083186252" sldId="261"/>
        </pc:sldMkLst>
        <pc:spChg chg="mod ord">
          <ac:chgData name="Matthew G Jones" userId="a63f4e69-f2c4-40ce-bae2-c7f670970f11" providerId="ADAL" clId="{EA9C183B-16A8-460D-BBFB-6F640D9DB3D5}" dt="2022-06-07T08:20:14.014" v="466" actId="26606"/>
          <ac:spMkLst>
            <pc:docMk/>
            <pc:sldMk cId="4083186252" sldId="261"/>
            <ac:spMk id="2" creationId="{C1540B63-AFE0-4D9C-9D13-E10E86D9A907}"/>
          </ac:spMkLst>
        </pc:spChg>
        <pc:spChg chg="del">
          <ac:chgData name="Matthew G Jones" userId="a63f4e69-f2c4-40ce-bae2-c7f670970f11" providerId="ADAL" clId="{EA9C183B-16A8-460D-BBFB-6F640D9DB3D5}" dt="2022-06-07T07:46:16.550" v="441" actId="22"/>
          <ac:spMkLst>
            <pc:docMk/>
            <pc:sldMk cId="4083186252" sldId="261"/>
            <ac:spMk id="3" creationId="{857221FC-D1D3-4BDD-8BDB-F478B049CB25}"/>
          </ac:spMkLst>
        </pc:spChg>
        <pc:spChg chg="add del">
          <ac:chgData name="Matthew G Jones" userId="a63f4e69-f2c4-40ce-bae2-c7f670970f11" providerId="ADAL" clId="{EA9C183B-16A8-460D-BBFB-6F640D9DB3D5}" dt="2022-06-07T08:18:49.719" v="455" actId="26606"/>
          <ac:spMkLst>
            <pc:docMk/>
            <pc:sldMk cId="4083186252" sldId="261"/>
            <ac:spMk id="9" creationId="{B316513A-D1D8-FE37-41BE-33F4EF8A9128}"/>
          </ac:spMkLst>
        </pc:spChg>
        <pc:spChg chg="add del">
          <ac:chgData name="Matthew G Jones" userId="a63f4e69-f2c4-40ce-bae2-c7f670970f11" providerId="ADAL" clId="{EA9C183B-16A8-460D-BBFB-6F640D9DB3D5}" dt="2022-06-07T08:18:49.719" v="455" actId="26606"/>
          <ac:spMkLst>
            <pc:docMk/>
            <pc:sldMk cId="4083186252" sldId="261"/>
            <ac:spMk id="12" creationId="{48FE65CB-EFD8-497D-A30A-093E20EACB05}"/>
          </ac:spMkLst>
        </pc:spChg>
        <pc:spChg chg="add del">
          <ac:chgData name="Matthew G Jones" userId="a63f4e69-f2c4-40ce-bae2-c7f670970f11" providerId="ADAL" clId="{EA9C183B-16A8-460D-BBFB-6F640D9DB3D5}" dt="2022-06-07T08:18:42.915" v="448" actId="26606"/>
          <ac:spMkLst>
            <pc:docMk/>
            <pc:sldMk cId="4083186252" sldId="261"/>
            <ac:spMk id="23" creationId="{2BFD9BBE-CACA-434E-973B-903707B17660}"/>
          </ac:spMkLst>
        </pc:spChg>
        <pc:spChg chg="add del">
          <ac:chgData name="Matthew G Jones" userId="a63f4e69-f2c4-40ce-bae2-c7f670970f11" providerId="ADAL" clId="{EA9C183B-16A8-460D-BBFB-6F640D9DB3D5}" dt="2022-06-07T08:18:42.915" v="448" actId="26606"/>
          <ac:spMkLst>
            <pc:docMk/>
            <pc:sldMk cId="4083186252" sldId="261"/>
            <ac:spMk id="25" creationId="{DA335373-4C5E-45BD-8EFF-190A1E76CD89}"/>
          </ac:spMkLst>
        </pc:spChg>
        <pc:spChg chg="add del">
          <ac:chgData name="Matthew G Jones" userId="a63f4e69-f2c4-40ce-bae2-c7f670970f11" providerId="ADAL" clId="{EA9C183B-16A8-460D-BBFB-6F640D9DB3D5}" dt="2022-06-07T08:18:47.780" v="451" actId="26606"/>
          <ac:spMkLst>
            <pc:docMk/>
            <pc:sldMk cId="4083186252" sldId="261"/>
            <ac:spMk id="29" creationId="{6E3254AE-C4CD-426D-A6E8-7FA13B0F889C}"/>
          </ac:spMkLst>
        </pc:spChg>
        <pc:spChg chg="add del">
          <ac:chgData name="Matthew G Jones" userId="a63f4e69-f2c4-40ce-bae2-c7f670970f11" providerId="ADAL" clId="{EA9C183B-16A8-460D-BBFB-6F640D9DB3D5}" dt="2022-06-07T08:18:47.780" v="451" actId="26606"/>
          <ac:spMkLst>
            <pc:docMk/>
            <pc:sldMk cId="4083186252" sldId="261"/>
            <ac:spMk id="31" creationId="{B316513A-D1D8-FE37-41BE-33F4EF8A9128}"/>
          </ac:spMkLst>
        </pc:spChg>
        <pc:spChg chg="add del">
          <ac:chgData name="Matthew G Jones" userId="a63f4e69-f2c4-40ce-bae2-c7f670970f11" providerId="ADAL" clId="{EA9C183B-16A8-460D-BBFB-6F640D9DB3D5}" dt="2022-06-07T08:18:49.675" v="454" actId="26606"/>
          <ac:spMkLst>
            <pc:docMk/>
            <pc:sldMk cId="4083186252" sldId="261"/>
            <ac:spMk id="33" creationId="{446F2B05-D14A-46C1-B94D-81BAFA34CA8C}"/>
          </ac:spMkLst>
        </pc:spChg>
        <pc:spChg chg="add del">
          <ac:chgData name="Matthew G Jones" userId="a63f4e69-f2c4-40ce-bae2-c7f670970f11" providerId="ADAL" clId="{EA9C183B-16A8-460D-BBFB-6F640D9DB3D5}" dt="2022-06-07T08:18:49.675" v="454" actId="26606"/>
          <ac:spMkLst>
            <pc:docMk/>
            <pc:sldMk cId="4083186252" sldId="261"/>
            <ac:spMk id="35" creationId="{B316513A-D1D8-FE37-41BE-33F4EF8A9128}"/>
          </ac:spMkLst>
        </pc:spChg>
        <pc:spChg chg="add del">
          <ac:chgData name="Matthew G Jones" userId="a63f4e69-f2c4-40ce-bae2-c7f670970f11" providerId="ADAL" clId="{EA9C183B-16A8-460D-BBFB-6F640D9DB3D5}" dt="2022-06-07T08:19:26.724" v="461"/>
          <ac:spMkLst>
            <pc:docMk/>
            <pc:sldMk cId="4083186252" sldId="261"/>
            <ac:spMk id="37" creationId="{10D21FCB-56CB-4EFA-A79A-A9A8EC0F722E}"/>
          </ac:spMkLst>
        </pc:spChg>
        <pc:spChg chg="add mod">
          <ac:chgData name="Matthew G Jones" userId="a63f4e69-f2c4-40ce-bae2-c7f670970f11" providerId="ADAL" clId="{EA9C183B-16A8-460D-BBFB-6F640D9DB3D5}" dt="2022-06-07T08:20:25.445" v="468" actId="14100"/>
          <ac:spMkLst>
            <pc:docMk/>
            <pc:sldMk cId="4083186252" sldId="261"/>
            <ac:spMk id="39" creationId="{B316513A-D1D8-FE37-41BE-33F4EF8A9128}"/>
          </ac:spMkLst>
        </pc:spChg>
        <pc:spChg chg="add del">
          <ac:chgData name="Matthew G Jones" userId="a63f4e69-f2c4-40ce-bae2-c7f670970f11" providerId="ADAL" clId="{EA9C183B-16A8-460D-BBFB-6F640D9DB3D5}" dt="2022-06-07T08:20:13.884" v="465" actId="26606"/>
          <ac:spMkLst>
            <pc:docMk/>
            <pc:sldMk cId="4083186252" sldId="261"/>
            <ac:spMk id="48" creationId="{7E2BA2D5-46A3-46C0-98C9-A072D543B3AB}"/>
          </ac:spMkLst>
        </pc:spChg>
        <pc:spChg chg="add">
          <ac:chgData name="Matthew G Jones" userId="a63f4e69-f2c4-40ce-bae2-c7f670970f11" providerId="ADAL" clId="{EA9C183B-16A8-460D-BBFB-6F640D9DB3D5}" dt="2022-06-07T08:20:14.014" v="466" actId="26606"/>
          <ac:spMkLst>
            <pc:docMk/>
            <pc:sldMk cId="4083186252" sldId="261"/>
            <ac:spMk id="56" creationId="{31CA2540-FD07-4286-91E4-8D0DE4E50979}"/>
          </ac:spMkLst>
        </pc:spChg>
        <pc:picChg chg="add mod ord">
          <ac:chgData name="Matthew G Jones" userId="a63f4e69-f2c4-40ce-bae2-c7f670970f11" providerId="ADAL" clId="{EA9C183B-16A8-460D-BBFB-6F640D9DB3D5}" dt="2022-06-07T08:20:14.014" v="466" actId="26606"/>
          <ac:picMkLst>
            <pc:docMk/>
            <pc:sldMk cId="4083186252" sldId="261"/>
            <ac:picMk id="5" creationId="{C7467221-0746-4953-9592-542110A1D7FB}"/>
          </ac:picMkLst>
        </pc:picChg>
        <pc:picChg chg="add del">
          <ac:chgData name="Matthew G Jones" userId="a63f4e69-f2c4-40ce-bae2-c7f670970f11" providerId="ADAL" clId="{EA9C183B-16A8-460D-BBFB-6F640D9DB3D5}" dt="2022-06-07T08:18:49.719" v="455" actId="26606"/>
          <ac:picMkLst>
            <pc:docMk/>
            <pc:sldMk cId="4083186252" sldId="261"/>
            <ac:picMk id="14" creationId="{00E374F5-52B2-4260-8B1C-54237931F069}"/>
          </ac:picMkLst>
        </pc:picChg>
        <pc:picChg chg="add del">
          <ac:chgData name="Matthew G Jones" userId="a63f4e69-f2c4-40ce-bae2-c7f670970f11" providerId="ADAL" clId="{EA9C183B-16A8-460D-BBFB-6F640D9DB3D5}" dt="2022-06-07T08:18:42.915" v="448" actId="26606"/>
          <ac:picMkLst>
            <pc:docMk/>
            <pc:sldMk cId="4083186252" sldId="261"/>
            <ac:picMk id="19" creationId="{25496B42-CC46-4183-B481-887CD3E8C725}"/>
          </ac:picMkLst>
        </pc:picChg>
        <pc:picChg chg="add del">
          <ac:chgData name="Matthew G Jones" userId="a63f4e69-f2c4-40ce-bae2-c7f670970f11" providerId="ADAL" clId="{EA9C183B-16A8-460D-BBFB-6F640D9DB3D5}" dt="2022-06-07T08:18:42.915" v="448" actId="26606"/>
          <ac:picMkLst>
            <pc:docMk/>
            <pc:sldMk cId="4083186252" sldId="261"/>
            <ac:picMk id="21" creationId="{E2758CE0-F916-4DCE-88D1-71430BE441B2}"/>
          </ac:picMkLst>
        </pc:picChg>
        <pc:picChg chg="add del">
          <ac:chgData name="Matthew G Jones" userId="a63f4e69-f2c4-40ce-bae2-c7f670970f11" providerId="ADAL" clId="{EA9C183B-16A8-460D-BBFB-6F640D9DB3D5}" dt="2022-06-07T08:18:42.915" v="448" actId="26606"/>
          <ac:picMkLst>
            <pc:docMk/>
            <pc:sldMk cId="4083186252" sldId="261"/>
            <ac:picMk id="27" creationId="{FC559A65-05EE-4AF2-8C3B-B051D7A2AE2D}"/>
          </ac:picMkLst>
        </pc:picChg>
        <pc:picChg chg="add del">
          <ac:chgData name="Matthew G Jones" userId="a63f4e69-f2c4-40ce-bae2-c7f670970f11" providerId="ADAL" clId="{EA9C183B-16A8-460D-BBFB-6F640D9DB3D5}" dt="2022-06-07T08:18:47.780" v="451" actId="26606"/>
          <ac:picMkLst>
            <pc:docMk/>
            <pc:sldMk cId="4083186252" sldId="261"/>
            <ac:picMk id="30" creationId="{F5C53434-A0C7-4A81-8EB0-D460DAD9BB65}"/>
          </ac:picMkLst>
        </pc:picChg>
        <pc:picChg chg="add del">
          <ac:chgData name="Matthew G Jones" userId="a63f4e69-f2c4-40ce-bae2-c7f670970f11" providerId="ADAL" clId="{EA9C183B-16A8-460D-BBFB-6F640D9DB3D5}" dt="2022-06-07T08:18:49.675" v="454" actId="26606"/>
          <ac:picMkLst>
            <pc:docMk/>
            <pc:sldMk cId="4083186252" sldId="261"/>
            <ac:picMk id="34" creationId="{DC21F734-A85A-4FEA-8CB8-6C72B8195C37}"/>
          </ac:picMkLst>
        </pc:picChg>
        <pc:picChg chg="add del">
          <ac:chgData name="Matthew G Jones" userId="a63f4e69-f2c4-40ce-bae2-c7f670970f11" providerId="ADAL" clId="{EA9C183B-16A8-460D-BBFB-6F640D9DB3D5}" dt="2022-06-07T08:19:26.724" v="461"/>
          <ac:picMkLst>
            <pc:docMk/>
            <pc:sldMk cId="4083186252" sldId="261"/>
            <ac:picMk id="38" creationId="{B1027BD9-272C-4CC4-9396-1708F8B1F40D}"/>
          </ac:picMkLst>
        </pc:picChg>
        <pc:picChg chg="add del">
          <ac:chgData name="Matthew G Jones" userId="a63f4e69-f2c4-40ce-bae2-c7f670970f11" providerId="ADAL" clId="{EA9C183B-16A8-460D-BBFB-6F640D9DB3D5}" dt="2022-06-07T08:20:13.884" v="465" actId="26606"/>
          <ac:picMkLst>
            <pc:docMk/>
            <pc:sldMk cId="4083186252" sldId="261"/>
            <ac:picMk id="44" creationId="{25496B42-CC46-4183-B481-887CD3E8C725}"/>
          </ac:picMkLst>
        </pc:picChg>
        <pc:picChg chg="add del">
          <ac:chgData name="Matthew G Jones" userId="a63f4e69-f2c4-40ce-bae2-c7f670970f11" providerId="ADAL" clId="{EA9C183B-16A8-460D-BBFB-6F640D9DB3D5}" dt="2022-06-07T08:20:13.884" v="465" actId="26606"/>
          <ac:picMkLst>
            <pc:docMk/>
            <pc:sldMk cId="4083186252" sldId="261"/>
            <ac:picMk id="46" creationId="{E2758CE0-F916-4DCE-88D1-71430BE441B2}"/>
          </ac:picMkLst>
        </pc:picChg>
        <pc:picChg chg="add del">
          <ac:chgData name="Matthew G Jones" userId="a63f4e69-f2c4-40ce-bae2-c7f670970f11" providerId="ADAL" clId="{EA9C183B-16A8-460D-BBFB-6F640D9DB3D5}" dt="2022-06-07T08:20:13.884" v="465" actId="26606"/>
          <ac:picMkLst>
            <pc:docMk/>
            <pc:sldMk cId="4083186252" sldId="261"/>
            <ac:picMk id="50" creationId="{3573895B-DA42-4260-AE1E-182BA4123286}"/>
          </ac:picMkLst>
        </pc:picChg>
        <pc:picChg chg="add">
          <ac:chgData name="Matthew G Jones" userId="a63f4e69-f2c4-40ce-bae2-c7f670970f11" providerId="ADAL" clId="{EA9C183B-16A8-460D-BBFB-6F640D9DB3D5}" dt="2022-06-07T08:20:14.014" v="466" actId="26606"/>
          <ac:picMkLst>
            <pc:docMk/>
            <pc:sldMk cId="4083186252" sldId="261"/>
            <ac:picMk id="52" creationId="{AED59812-6820-446C-B994-0D059C97DC3F}"/>
          </ac:picMkLst>
        </pc:picChg>
        <pc:picChg chg="add">
          <ac:chgData name="Matthew G Jones" userId="a63f4e69-f2c4-40ce-bae2-c7f670970f11" providerId="ADAL" clId="{EA9C183B-16A8-460D-BBFB-6F640D9DB3D5}" dt="2022-06-07T08:20:14.014" v="466" actId="26606"/>
          <ac:picMkLst>
            <pc:docMk/>
            <pc:sldMk cId="4083186252" sldId="261"/>
            <ac:picMk id="53" creationId="{25496B42-CC46-4183-B481-887CD3E8C725}"/>
          </ac:picMkLst>
        </pc:picChg>
        <pc:picChg chg="add">
          <ac:chgData name="Matthew G Jones" userId="a63f4e69-f2c4-40ce-bae2-c7f670970f11" providerId="ADAL" clId="{EA9C183B-16A8-460D-BBFB-6F640D9DB3D5}" dt="2022-06-07T08:20:14.014" v="466" actId="26606"/>
          <ac:picMkLst>
            <pc:docMk/>
            <pc:sldMk cId="4083186252" sldId="261"/>
            <ac:picMk id="54" creationId="{E844ED7C-1917-40D8-8B42-1B1C27BC5A54}"/>
          </ac:picMkLst>
        </pc:picChg>
        <pc:picChg chg="add">
          <ac:chgData name="Matthew G Jones" userId="a63f4e69-f2c4-40ce-bae2-c7f670970f11" providerId="ADAL" clId="{EA9C183B-16A8-460D-BBFB-6F640D9DB3D5}" dt="2022-06-07T08:20:14.014" v="466" actId="26606"/>
          <ac:picMkLst>
            <pc:docMk/>
            <pc:sldMk cId="4083186252" sldId="261"/>
            <ac:picMk id="55" creationId="{E2758CE0-F916-4DCE-88D1-71430BE441B2}"/>
          </ac:picMkLst>
        </pc:picChg>
        <pc:picChg chg="add">
          <ac:chgData name="Matthew G Jones" userId="a63f4e69-f2c4-40ce-bae2-c7f670970f11" providerId="ADAL" clId="{EA9C183B-16A8-460D-BBFB-6F640D9DB3D5}" dt="2022-06-07T08:20:14.014" v="466" actId="26606"/>
          <ac:picMkLst>
            <pc:docMk/>
            <pc:sldMk cId="4083186252" sldId="261"/>
            <ac:picMk id="57" creationId="{214924F5-CDC2-4DFA-82F3-4843ADD678A7}"/>
          </ac:picMkLst>
        </pc:picChg>
      </pc:sldChg>
      <pc:sldChg chg="new del">
        <pc:chgData name="Matthew G Jones" userId="a63f4e69-f2c4-40ce-bae2-c7f670970f11" providerId="ADAL" clId="{EA9C183B-16A8-460D-BBFB-6F640D9DB3D5}" dt="2022-06-07T11:42:52.932" v="481" actId="2696"/>
        <pc:sldMkLst>
          <pc:docMk/>
          <pc:sldMk cId="1138053506" sldId="262"/>
        </pc:sldMkLst>
      </pc:sldChg>
      <pc:sldChg chg="addSp delSp modSp new mod setBg">
        <pc:chgData name="Matthew G Jones" userId="a63f4e69-f2c4-40ce-bae2-c7f670970f11" providerId="ADAL" clId="{EA9C183B-16A8-460D-BBFB-6F640D9DB3D5}" dt="2022-06-07T11:43:43.783" v="498" actId="14100"/>
        <pc:sldMkLst>
          <pc:docMk/>
          <pc:sldMk cId="2831742929" sldId="262"/>
        </pc:sldMkLst>
        <pc:spChg chg="add del">
          <ac:chgData name="Matthew G Jones" userId="a63f4e69-f2c4-40ce-bae2-c7f670970f11" providerId="ADAL" clId="{EA9C183B-16A8-460D-BBFB-6F640D9DB3D5}" dt="2022-06-07T11:43:28.893" v="491" actId="26606"/>
          <ac:spMkLst>
            <pc:docMk/>
            <pc:sldMk cId="2831742929" sldId="262"/>
            <ac:spMk id="4" creationId="{47155C6E-91BF-431D-9052-685726DFE7CD}"/>
          </ac:spMkLst>
        </pc:spChg>
        <pc:spChg chg="add del">
          <ac:chgData name="Matthew G Jones" userId="a63f4e69-f2c4-40ce-bae2-c7f670970f11" providerId="ADAL" clId="{EA9C183B-16A8-460D-BBFB-6F640D9DB3D5}" dt="2022-06-07T11:43:28.893" v="491" actId="26606"/>
          <ac:spMkLst>
            <pc:docMk/>
            <pc:sldMk cId="2831742929" sldId="262"/>
            <ac:spMk id="5" creationId="{929B92EA-70A3-4CD0-A35F-D144D7F0F553}"/>
          </ac:spMkLst>
        </pc:spChg>
        <pc:spChg chg="add del">
          <ac:chgData name="Matthew G Jones" userId="a63f4e69-f2c4-40ce-bae2-c7f670970f11" providerId="ADAL" clId="{EA9C183B-16A8-460D-BBFB-6F640D9DB3D5}" dt="2022-06-07T11:43:18.783" v="485" actId="26606"/>
          <ac:spMkLst>
            <pc:docMk/>
            <pc:sldMk cId="2831742929" sldId="262"/>
            <ac:spMk id="7" creationId="{DDDE267B-E820-4910-868D-BA40CFB936D7}"/>
          </ac:spMkLst>
        </pc:spChg>
        <pc:spChg chg="add">
          <ac:chgData name="Matthew G Jones" userId="a63f4e69-f2c4-40ce-bae2-c7f670970f11" providerId="ADAL" clId="{EA9C183B-16A8-460D-BBFB-6F640D9DB3D5}" dt="2022-06-07T11:43:28.923" v="492" actId="26606"/>
          <ac:spMkLst>
            <pc:docMk/>
            <pc:sldMk cId="2831742929" sldId="262"/>
            <ac:spMk id="8" creationId="{DDDE267B-E820-4910-868D-BA40CFB936D7}"/>
          </ac:spMkLst>
        </pc:spChg>
        <pc:spChg chg="add del">
          <ac:chgData name="Matthew G Jones" userId="a63f4e69-f2c4-40ce-bae2-c7f670970f11" providerId="ADAL" clId="{EA9C183B-16A8-460D-BBFB-6F640D9DB3D5}" dt="2022-06-07T11:43:20.863" v="487" actId="26606"/>
          <ac:spMkLst>
            <pc:docMk/>
            <pc:sldMk cId="2831742929" sldId="262"/>
            <ac:spMk id="11" creationId="{57E607C4-A0A1-44FA-981D-EA3B81396361}"/>
          </ac:spMkLst>
        </pc:spChg>
        <pc:picChg chg="add mod">
          <ac:chgData name="Matthew G Jones" userId="a63f4e69-f2c4-40ce-bae2-c7f670970f11" providerId="ADAL" clId="{EA9C183B-16A8-460D-BBFB-6F640D9DB3D5}" dt="2022-06-07T11:43:43.783" v="498" actId="14100"/>
          <ac:picMkLst>
            <pc:docMk/>
            <pc:sldMk cId="2831742929" sldId="262"/>
            <ac:picMk id="2" creationId="{DF7A2DB5-8E50-4B1B-8DCA-FE26B49235D9}"/>
          </ac:picMkLst>
        </pc:picChg>
        <pc:picChg chg="add del">
          <ac:chgData name="Matthew G Jones" userId="a63f4e69-f2c4-40ce-bae2-c7f670970f11" providerId="ADAL" clId="{EA9C183B-16A8-460D-BBFB-6F640D9DB3D5}" dt="2022-06-07T11:43:18.783" v="485" actId="26606"/>
          <ac:picMkLst>
            <pc:docMk/>
            <pc:sldMk cId="2831742929" sldId="262"/>
            <ac:picMk id="9" creationId="{FF3E25D7-C2F8-445D-AA42-C1163028DA68}"/>
          </ac:picMkLst>
        </pc:picChg>
        <pc:picChg chg="add">
          <ac:chgData name="Matthew G Jones" userId="a63f4e69-f2c4-40ce-bae2-c7f670970f11" providerId="ADAL" clId="{EA9C183B-16A8-460D-BBFB-6F640D9DB3D5}" dt="2022-06-07T11:43:28.923" v="492" actId="26606"/>
          <ac:picMkLst>
            <pc:docMk/>
            <pc:sldMk cId="2831742929" sldId="262"/>
            <ac:picMk id="10" creationId="{FF3E25D7-C2F8-445D-AA42-C1163028DA68}"/>
          </ac:picMkLst>
        </pc:picChg>
        <pc:picChg chg="add del">
          <ac:chgData name="Matthew G Jones" userId="a63f4e69-f2c4-40ce-bae2-c7f670970f11" providerId="ADAL" clId="{EA9C183B-16A8-460D-BBFB-6F640D9DB3D5}" dt="2022-06-07T11:43:20.863" v="487" actId="26606"/>
          <ac:picMkLst>
            <pc:docMk/>
            <pc:sldMk cId="2831742929" sldId="262"/>
            <ac:picMk id="12" creationId="{08D97526-B9D9-4257-B6A9-9D798897492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B1B206-FEC5-45C8-8255-C9892484CC9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851F15-60C2-4B09-AA6C-372E546603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a Risk report</a:t>
          </a:r>
          <a:endParaRPr lang="en-US"/>
        </a:p>
      </dgm:t>
    </dgm:pt>
    <dgm:pt modelId="{31582C88-D98F-4431-AF6C-124F0B661BAB}" type="parTrans" cxnId="{F038E2E9-BC7A-4D94-ABE3-D18744EE3F7C}">
      <dgm:prSet/>
      <dgm:spPr/>
      <dgm:t>
        <a:bodyPr/>
        <a:lstStyle/>
        <a:p>
          <a:endParaRPr lang="en-US"/>
        </a:p>
      </dgm:t>
    </dgm:pt>
    <dgm:pt modelId="{D5DEF75A-9B4F-48C4-B79F-FA6414EA0FEB}" type="sibTrans" cxnId="{F038E2E9-BC7A-4D94-ABE3-D18744EE3F7C}">
      <dgm:prSet/>
      <dgm:spPr/>
      <dgm:t>
        <a:bodyPr/>
        <a:lstStyle/>
        <a:p>
          <a:endParaRPr lang="en-US"/>
        </a:p>
      </dgm:t>
    </dgm:pt>
    <dgm:pt modelId="{F185D117-D1F9-44B8-BF82-F472566F48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included</a:t>
          </a:r>
          <a:endParaRPr lang="en-US"/>
        </a:p>
      </dgm:t>
    </dgm:pt>
    <dgm:pt modelId="{F7A5A743-47E4-4948-BD08-CB840BFA52C8}" type="parTrans" cxnId="{7805A3F4-B258-4B7D-8F9A-9061DCE03D90}">
      <dgm:prSet/>
      <dgm:spPr/>
      <dgm:t>
        <a:bodyPr/>
        <a:lstStyle/>
        <a:p>
          <a:endParaRPr lang="en-US"/>
        </a:p>
      </dgm:t>
    </dgm:pt>
    <dgm:pt modelId="{1AADD43E-7461-49A7-BA7D-65192E15261E}" type="sibTrans" cxnId="{7805A3F4-B258-4B7D-8F9A-9061DCE03D90}">
      <dgm:prSet/>
      <dgm:spPr/>
      <dgm:t>
        <a:bodyPr/>
        <a:lstStyle/>
        <a:p>
          <a:endParaRPr lang="en-US"/>
        </a:p>
      </dgm:t>
    </dgm:pt>
    <dgm:pt modelId="{56844685-9567-4BA1-A47C-282810A07C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needs to be the focus</a:t>
          </a:r>
          <a:endParaRPr lang="en-US"/>
        </a:p>
      </dgm:t>
    </dgm:pt>
    <dgm:pt modelId="{905C81AA-6920-43B9-88AC-E8B6CFD1D1B2}" type="parTrans" cxnId="{5CBC7EBC-642F-4108-9FE5-5DD91EE25938}">
      <dgm:prSet/>
      <dgm:spPr/>
      <dgm:t>
        <a:bodyPr/>
        <a:lstStyle/>
        <a:p>
          <a:endParaRPr lang="en-US"/>
        </a:p>
      </dgm:t>
    </dgm:pt>
    <dgm:pt modelId="{E2159019-89A3-4068-9EAC-483497E2647E}" type="sibTrans" cxnId="{5CBC7EBC-642F-4108-9FE5-5DD91EE25938}">
      <dgm:prSet/>
      <dgm:spPr/>
      <dgm:t>
        <a:bodyPr/>
        <a:lstStyle/>
        <a:p>
          <a:endParaRPr lang="en-US"/>
        </a:p>
      </dgm:t>
    </dgm:pt>
    <dgm:pt modelId="{AA0028AF-5BF5-4095-86B9-ED75E392E7F8}" type="pres">
      <dgm:prSet presAssocID="{09B1B206-FEC5-45C8-8255-C9892484CC9E}" presName="root" presStyleCnt="0">
        <dgm:presLayoutVars>
          <dgm:dir/>
          <dgm:resizeHandles val="exact"/>
        </dgm:presLayoutVars>
      </dgm:prSet>
      <dgm:spPr/>
    </dgm:pt>
    <dgm:pt modelId="{52F819DF-52D7-40EB-AB65-213E063C5BBD}" type="pres">
      <dgm:prSet presAssocID="{B4851F15-60C2-4B09-AA6C-372E5466031A}" presName="compNode" presStyleCnt="0"/>
      <dgm:spPr/>
    </dgm:pt>
    <dgm:pt modelId="{20AD7B60-207C-41FB-84ED-F4BE67E636C9}" type="pres">
      <dgm:prSet presAssocID="{B4851F15-60C2-4B09-AA6C-372E5466031A}" presName="bgRect" presStyleLbl="bgShp" presStyleIdx="0" presStyleCnt="3"/>
      <dgm:spPr/>
    </dgm:pt>
    <dgm:pt modelId="{8FD6305F-E126-492D-9AE4-89D7388FDB9D}" type="pres">
      <dgm:prSet presAssocID="{B4851F15-60C2-4B09-AA6C-372E546603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981DD67-62F9-40C3-97AE-FE2DDC1EAA33}" type="pres">
      <dgm:prSet presAssocID="{B4851F15-60C2-4B09-AA6C-372E5466031A}" presName="spaceRect" presStyleCnt="0"/>
      <dgm:spPr/>
    </dgm:pt>
    <dgm:pt modelId="{C2450939-B71F-4D2D-8EFE-601D1E8EA0CB}" type="pres">
      <dgm:prSet presAssocID="{B4851F15-60C2-4B09-AA6C-372E5466031A}" presName="parTx" presStyleLbl="revTx" presStyleIdx="0" presStyleCnt="3">
        <dgm:presLayoutVars>
          <dgm:chMax val="0"/>
          <dgm:chPref val="0"/>
        </dgm:presLayoutVars>
      </dgm:prSet>
      <dgm:spPr/>
    </dgm:pt>
    <dgm:pt modelId="{8B1B5897-AB98-4B50-BE64-AB949105374A}" type="pres">
      <dgm:prSet presAssocID="{D5DEF75A-9B4F-48C4-B79F-FA6414EA0FEB}" presName="sibTrans" presStyleCnt="0"/>
      <dgm:spPr/>
    </dgm:pt>
    <dgm:pt modelId="{B1E1D16A-CEE8-4E4D-9171-E2595E9CCD29}" type="pres">
      <dgm:prSet presAssocID="{F185D117-D1F9-44B8-BF82-F472566F4806}" presName="compNode" presStyleCnt="0"/>
      <dgm:spPr/>
    </dgm:pt>
    <dgm:pt modelId="{6E58CED2-D983-459F-A79A-CC6C060B7BA8}" type="pres">
      <dgm:prSet presAssocID="{F185D117-D1F9-44B8-BF82-F472566F4806}" presName="bgRect" presStyleLbl="bgShp" presStyleIdx="1" presStyleCnt="3"/>
      <dgm:spPr/>
    </dgm:pt>
    <dgm:pt modelId="{2A7A053F-1E4C-4670-8FE8-F51E8A30C79B}" type="pres">
      <dgm:prSet presAssocID="{F185D117-D1F9-44B8-BF82-F472566F480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3148D06-D981-47BB-8E52-3658D8A22BF5}" type="pres">
      <dgm:prSet presAssocID="{F185D117-D1F9-44B8-BF82-F472566F4806}" presName="spaceRect" presStyleCnt="0"/>
      <dgm:spPr/>
    </dgm:pt>
    <dgm:pt modelId="{14343C22-3544-404D-AF19-A6AC56C81906}" type="pres">
      <dgm:prSet presAssocID="{F185D117-D1F9-44B8-BF82-F472566F4806}" presName="parTx" presStyleLbl="revTx" presStyleIdx="1" presStyleCnt="3">
        <dgm:presLayoutVars>
          <dgm:chMax val="0"/>
          <dgm:chPref val="0"/>
        </dgm:presLayoutVars>
      </dgm:prSet>
      <dgm:spPr/>
    </dgm:pt>
    <dgm:pt modelId="{8E0755B8-A8F1-4250-8852-CBD9F357AC2B}" type="pres">
      <dgm:prSet presAssocID="{1AADD43E-7461-49A7-BA7D-65192E15261E}" presName="sibTrans" presStyleCnt="0"/>
      <dgm:spPr/>
    </dgm:pt>
    <dgm:pt modelId="{DD78D2F7-B763-4957-9E57-4F0F86138457}" type="pres">
      <dgm:prSet presAssocID="{56844685-9567-4BA1-A47C-282810A07CA0}" presName="compNode" presStyleCnt="0"/>
      <dgm:spPr/>
    </dgm:pt>
    <dgm:pt modelId="{67A1021F-0511-406E-88B2-9B4FAA127DC4}" type="pres">
      <dgm:prSet presAssocID="{56844685-9567-4BA1-A47C-282810A07CA0}" presName="bgRect" presStyleLbl="bgShp" presStyleIdx="2" presStyleCnt="3" custLinFactNeighborX="0" custLinFactNeighborY="-3082"/>
      <dgm:spPr/>
    </dgm:pt>
    <dgm:pt modelId="{57491222-1F10-4F69-9620-8A2215ACDFE8}" type="pres">
      <dgm:prSet presAssocID="{56844685-9567-4BA1-A47C-282810A07C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B53D789-4402-4F6B-8F95-40874EDF3B90}" type="pres">
      <dgm:prSet presAssocID="{56844685-9567-4BA1-A47C-282810A07CA0}" presName="spaceRect" presStyleCnt="0"/>
      <dgm:spPr/>
    </dgm:pt>
    <dgm:pt modelId="{D58253CC-38C2-438A-B7D6-639C9D4FCFB8}" type="pres">
      <dgm:prSet presAssocID="{56844685-9567-4BA1-A47C-282810A07CA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C3EF26-42DD-4700-BD39-AB2FFD7816B1}" type="presOf" srcId="{B4851F15-60C2-4B09-AA6C-372E5466031A}" destId="{C2450939-B71F-4D2D-8EFE-601D1E8EA0CB}" srcOrd="0" destOrd="0" presId="urn:microsoft.com/office/officeart/2018/2/layout/IconVerticalSolidList"/>
    <dgm:cxn modelId="{FA286343-E213-4873-A5CD-29319F449DE5}" type="presOf" srcId="{F185D117-D1F9-44B8-BF82-F472566F4806}" destId="{14343C22-3544-404D-AF19-A6AC56C81906}" srcOrd="0" destOrd="0" presId="urn:microsoft.com/office/officeart/2018/2/layout/IconVerticalSolidList"/>
    <dgm:cxn modelId="{53F8DE4F-9CFC-47EF-81D8-3DE0449073D6}" type="presOf" srcId="{56844685-9567-4BA1-A47C-282810A07CA0}" destId="{D58253CC-38C2-438A-B7D6-639C9D4FCFB8}" srcOrd="0" destOrd="0" presId="urn:microsoft.com/office/officeart/2018/2/layout/IconVerticalSolidList"/>
    <dgm:cxn modelId="{FFB9E9B0-8E1B-40A0-A866-C50DDE74C220}" type="presOf" srcId="{09B1B206-FEC5-45C8-8255-C9892484CC9E}" destId="{AA0028AF-5BF5-4095-86B9-ED75E392E7F8}" srcOrd="0" destOrd="0" presId="urn:microsoft.com/office/officeart/2018/2/layout/IconVerticalSolidList"/>
    <dgm:cxn modelId="{5CBC7EBC-642F-4108-9FE5-5DD91EE25938}" srcId="{09B1B206-FEC5-45C8-8255-C9892484CC9E}" destId="{56844685-9567-4BA1-A47C-282810A07CA0}" srcOrd="2" destOrd="0" parTransId="{905C81AA-6920-43B9-88AC-E8B6CFD1D1B2}" sibTransId="{E2159019-89A3-4068-9EAC-483497E2647E}"/>
    <dgm:cxn modelId="{F038E2E9-BC7A-4D94-ABE3-D18744EE3F7C}" srcId="{09B1B206-FEC5-45C8-8255-C9892484CC9E}" destId="{B4851F15-60C2-4B09-AA6C-372E5466031A}" srcOrd="0" destOrd="0" parTransId="{31582C88-D98F-4431-AF6C-124F0B661BAB}" sibTransId="{D5DEF75A-9B4F-48C4-B79F-FA6414EA0FEB}"/>
    <dgm:cxn modelId="{7805A3F4-B258-4B7D-8F9A-9061DCE03D90}" srcId="{09B1B206-FEC5-45C8-8255-C9892484CC9E}" destId="{F185D117-D1F9-44B8-BF82-F472566F4806}" srcOrd="1" destOrd="0" parTransId="{F7A5A743-47E4-4948-BD08-CB840BFA52C8}" sibTransId="{1AADD43E-7461-49A7-BA7D-65192E15261E}"/>
    <dgm:cxn modelId="{EABA518C-0D03-4EC7-9E40-5D083465B998}" type="presParOf" srcId="{AA0028AF-5BF5-4095-86B9-ED75E392E7F8}" destId="{52F819DF-52D7-40EB-AB65-213E063C5BBD}" srcOrd="0" destOrd="0" presId="urn:microsoft.com/office/officeart/2018/2/layout/IconVerticalSolidList"/>
    <dgm:cxn modelId="{B6158790-6BA2-4B5C-8BEF-351918F09986}" type="presParOf" srcId="{52F819DF-52D7-40EB-AB65-213E063C5BBD}" destId="{20AD7B60-207C-41FB-84ED-F4BE67E636C9}" srcOrd="0" destOrd="0" presId="urn:microsoft.com/office/officeart/2018/2/layout/IconVerticalSolidList"/>
    <dgm:cxn modelId="{FD31F4BA-FC74-4758-808D-E06D2FFB3E28}" type="presParOf" srcId="{52F819DF-52D7-40EB-AB65-213E063C5BBD}" destId="{8FD6305F-E126-492D-9AE4-89D7388FDB9D}" srcOrd="1" destOrd="0" presId="urn:microsoft.com/office/officeart/2018/2/layout/IconVerticalSolidList"/>
    <dgm:cxn modelId="{88F0B5A8-6810-4332-BEFA-91294E49F86A}" type="presParOf" srcId="{52F819DF-52D7-40EB-AB65-213E063C5BBD}" destId="{E981DD67-62F9-40C3-97AE-FE2DDC1EAA33}" srcOrd="2" destOrd="0" presId="urn:microsoft.com/office/officeart/2018/2/layout/IconVerticalSolidList"/>
    <dgm:cxn modelId="{BD5467CA-A497-4332-9C85-6D6B27762908}" type="presParOf" srcId="{52F819DF-52D7-40EB-AB65-213E063C5BBD}" destId="{C2450939-B71F-4D2D-8EFE-601D1E8EA0CB}" srcOrd="3" destOrd="0" presId="urn:microsoft.com/office/officeart/2018/2/layout/IconVerticalSolidList"/>
    <dgm:cxn modelId="{C57426F6-C300-46BA-A68C-41F6DD7A66B2}" type="presParOf" srcId="{AA0028AF-5BF5-4095-86B9-ED75E392E7F8}" destId="{8B1B5897-AB98-4B50-BE64-AB949105374A}" srcOrd="1" destOrd="0" presId="urn:microsoft.com/office/officeart/2018/2/layout/IconVerticalSolidList"/>
    <dgm:cxn modelId="{26D7C6FB-1859-462D-9FEA-932AF86C2E7C}" type="presParOf" srcId="{AA0028AF-5BF5-4095-86B9-ED75E392E7F8}" destId="{B1E1D16A-CEE8-4E4D-9171-E2595E9CCD29}" srcOrd="2" destOrd="0" presId="urn:microsoft.com/office/officeart/2018/2/layout/IconVerticalSolidList"/>
    <dgm:cxn modelId="{AEECBA8C-316C-4C00-970D-CFE7E5386465}" type="presParOf" srcId="{B1E1D16A-CEE8-4E4D-9171-E2595E9CCD29}" destId="{6E58CED2-D983-459F-A79A-CC6C060B7BA8}" srcOrd="0" destOrd="0" presId="urn:microsoft.com/office/officeart/2018/2/layout/IconVerticalSolidList"/>
    <dgm:cxn modelId="{2FD68E3C-5ED9-4738-BA49-A0C83AD7DC04}" type="presParOf" srcId="{B1E1D16A-CEE8-4E4D-9171-E2595E9CCD29}" destId="{2A7A053F-1E4C-4670-8FE8-F51E8A30C79B}" srcOrd="1" destOrd="0" presId="urn:microsoft.com/office/officeart/2018/2/layout/IconVerticalSolidList"/>
    <dgm:cxn modelId="{CDD3F106-E380-48F7-9C20-BAF05F361110}" type="presParOf" srcId="{B1E1D16A-CEE8-4E4D-9171-E2595E9CCD29}" destId="{D3148D06-D981-47BB-8E52-3658D8A22BF5}" srcOrd="2" destOrd="0" presId="urn:microsoft.com/office/officeart/2018/2/layout/IconVerticalSolidList"/>
    <dgm:cxn modelId="{64348178-06D7-42A2-95DF-3B0B20FB9FDD}" type="presParOf" srcId="{B1E1D16A-CEE8-4E4D-9171-E2595E9CCD29}" destId="{14343C22-3544-404D-AF19-A6AC56C81906}" srcOrd="3" destOrd="0" presId="urn:microsoft.com/office/officeart/2018/2/layout/IconVerticalSolidList"/>
    <dgm:cxn modelId="{24BB6752-530C-4373-9215-217E3B96D468}" type="presParOf" srcId="{AA0028AF-5BF5-4095-86B9-ED75E392E7F8}" destId="{8E0755B8-A8F1-4250-8852-CBD9F357AC2B}" srcOrd="3" destOrd="0" presId="urn:microsoft.com/office/officeart/2018/2/layout/IconVerticalSolidList"/>
    <dgm:cxn modelId="{644511EE-BB2E-4273-9835-9AEC2C1E7434}" type="presParOf" srcId="{AA0028AF-5BF5-4095-86B9-ED75E392E7F8}" destId="{DD78D2F7-B763-4957-9E57-4F0F86138457}" srcOrd="4" destOrd="0" presId="urn:microsoft.com/office/officeart/2018/2/layout/IconVerticalSolidList"/>
    <dgm:cxn modelId="{248403A3-EFDB-4888-963F-152C18AD5A66}" type="presParOf" srcId="{DD78D2F7-B763-4957-9E57-4F0F86138457}" destId="{67A1021F-0511-406E-88B2-9B4FAA127DC4}" srcOrd="0" destOrd="0" presId="urn:microsoft.com/office/officeart/2018/2/layout/IconVerticalSolidList"/>
    <dgm:cxn modelId="{24D32078-CA86-44C7-BC2D-E844C3E9420F}" type="presParOf" srcId="{DD78D2F7-B763-4957-9E57-4F0F86138457}" destId="{57491222-1F10-4F69-9620-8A2215ACDFE8}" srcOrd="1" destOrd="0" presId="urn:microsoft.com/office/officeart/2018/2/layout/IconVerticalSolidList"/>
    <dgm:cxn modelId="{743A6803-93C9-4CC5-A894-552FD5035837}" type="presParOf" srcId="{DD78D2F7-B763-4957-9E57-4F0F86138457}" destId="{DB53D789-4402-4F6B-8F95-40874EDF3B90}" srcOrd="2" destOrd="0" presId="urn:microsoft.com/office/officeart/2018/2/layout/IconVerticalSolidList"/>
    <dgm:cxn modelId="{E6FDE4C0-35F6-49DA-B164-A2506CAB6FF4}" type="presParOf" srcId="{DD78D2F7-B763-4957-9E57-4F0F86138457}" destId="{D58253CC-38C2-438A-B7D6-639C9D4FCF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8DE1C8-2B65-4B27-8720-524F18AD072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A4DFA4C-CE89-4BDD-9866-5F0F05D6C45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Commercial Buildings including </a:t>
          </a:r>
          <a:endParaRPr lang="en-US"/>
        </a:p>
      </dgm:t>
    </dgm:pt>
    <dgm:pt modelId="{67718A62-00AE-4951-B598-F0EB45B38213}" type="parTrans" cxnId="{E62C5704-D3E9-4FA1-85A9-B03125008A5A}">
      <dgm:prSet/>
      <dgm:spPr/>
      <dgm:t>
        <a:bodyPr/>
        <a:lstStyle/>
        <a:p>
          <a:endParaRPr lang="en-US"/>
        </a:p>
      </dgm:t>
    </dgm:pt>
    <dgm:pt modelId="{C4411B7C-CA18-4C2E-B0A9-D4EDB03C5C6A}" type="sibTrans" cxnId="{E62C5704-D3E9-4FA1-85A9-B03125008A5A}">
      <dgm:prSet/>
      <dgm:spPr/>
      <dgm:t>
        <a:bodyPr/>
        <a:lstStyle/>
        <a:p>
          <a:endParaRPr lang="en-US"/>
        </a:p>
      </dgm:t>
    </dgm:pt>
    <dgm:pt modelId="{6C59305D-A6BD-43B9-BA26-A7957477609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High Street Shop, </a:t>
          </a:r>
          <a:endParaRPr lang="en-US"/>
        </a:p>
      </dgm:t>
    </dgm:pt>
    <dgm:pt modelId="{F5E9013E-3579-417B-98FE-2AB17C5C7E36}" type="parTrans" cxnId="{D4BCF1B5-1CAD-496C-8E06-7A6220761152}">
      <dgm:prSet/>
      <dgm:spPr/>
      <dgm:t>
        <a:bodyPr/>
        <a:lstStyle/>
        <a:p>
          <a:endParaRPr lang="en-US"/>
        </a:p>
      </dgm:t>
    </dgm:pt>
    <dgm:pt modelId="{5BB0FD36-8BA4-4296-81F8-4D93D9F3F0FA}" type="sibTrans" cxnId="{D4BCF1B5-1CAD-496C-8E06-7A6220761152}">
      <dgm:prSet/>
      <dgm:spPr/>
      <dgm:t>
        <a:bodyPr/>
        <a:lstStyle/>
        <a:p>
          <a:endParaRPr lang="en-US"/>
        </a:p>
      </dgm:t>
    </dgm:pt>
    <dgm:pt modelId="{CC8384D6-8D99-4985-A412-EDD2AACF9FD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Open Plan Office Block </a:t>
          </a:r>
          <a:endParaRPr lang="en-US"/>
        </a:p>
      </dgm:t>
    </dgm:pt>
    <dgm:pt modelId="{CEC29313-543C-4181-AEFF-9E4FCADEC8EB}" type="parTrans" cxnId="{59096E22-17F8-4494-B193-D925B3B9E53B}">
      <dgm:prSet/>
      <dgm:spPr/>
      <dgm:t>
        <a:bodyPr/>
        <a:lstStyle/>
        <a:p>
          <a:endParaRPr lang="en-US"/>
        </a:p>
      </dgm:t>
    </dgm:pt>
    <dgm:pt modelId="{EFD84956-33C2-435F-B296-42B69D8F6039}" type="sibTrans" cxnId="{59096E22-17F8-4494-B193-D925B3B9E53B}">
      <dgm:prSet/>
      <dgm:spPr/>
      <dgm:t>
        <a:bodyPr/>
        <a:lstStyle/>
        <a:p>
          <a:endParaRPr lang="en-US"/>
        </a:p>
      </dgm:t>
    </dgm:pt>
    <dgm:pt modelId="{87BEF506-8C51-4B47-9080-915564E14B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 Cinema</a:t>
          </a:r>
          <a:endParaRPr lang="en-US"/>
        </a:p>
      </dgm:t>
    </dgm:pt>
    <dgm:pt modelId="{A3F7DBF0-AAAE-4328-B66C-87C35847D7DE}" type="parTrans" cxnId="{74BC3FD7-6E22-461E-A8C6-EC3BCF6DB4CE}">
      <dgm:prSet/>
      <dgm:spPr/>
      <dgm:t>
        <a:bodyPr/>
        <a:lstStyle/>
        <a:p>
          <a:endParaRPr lang="en-US"/>
        </a:p>
      </dgm:t>
    </dgm:pt>
    <dgm:pt modelId="{76B39AC7-23A4-4D09-8BDB-FE5F5C2EBB0A}" type="sibTrans" cxnId="{74BC3FD7-6E22-461E-A8C6-EC3BCF6DB4CE}">
      <dgm:prSet/>
      <dgm:spPr/>
      <dgm:t>
        <a:bodyPr/>
        <a:lstStyle/>
        <a:p>
          <a:endParaRPr lang="en-US"/>
        </a:p>
      </dgm:t>
    </dgm:pt>
    <dgm:pt modelId="{300DFD6A-08FE-4A1B-B568-E614624DBDCD}" type="pres">
      <dgm:prSet presAssocID="{498DE1C8-2B65-4B27-8720-524F18AD0729}" presName="root" presStyleCnt="0">
        <dgm:presLayoutVars>
          <dgm:dir/>
          <dgm:resizeHandles val="exact"/>
        </dgm:presLayoutVars>
      </dgm:prSet>
      <dgm:spPr/>
    </dgm:pt>
    <dgm:pt modelId="{A2E036D7-626C-4E36-85A2-2939C52BB069}" type="pres">
      <dgm:prSet presAssocID="{2A4DFA4C-CE89-4BDD-9866-5F0F05D6C456}" presName="compNode" presStyleCnt="0"/>
      <dgm:spPr/>
    </dgm:pt>
    <dgm:pt modelId="{28EF837B-5215-4AEF-A79A-58D6E4EF655F}" type="pres">
      <dgm:prSet presAssocID="{2A4DFA4C-CE89-4BDD-9866-5F0F05D6C456}" presName="iconBgRect" presStyleLbl="bgShp" presStyleIdx="0" presStyleCnt="4"/>
      <dgm:spPr/>
    </dgm:pt>
    <dgm:pt modelId="{3A7CA120-FCC8-4100-82D6-9C51368090A6}" type="pres">
      <dgm:prSet presAssocID="{2A4DFA4C-CE89-4BDD-9866-5F0F05D6C4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B17981F-EDBE-4CE2-95E7-673681275E11}" type="pres">
      <dgm:prSet presAssocID="{2A4DFA4C-CE89-4BDD-9866-5F0F05D6C456}" presName="spaceRect" presStyleCnt="0"/>
      <dgm:spPr/>
    </dgm:pt>
    <dgm:pt modelId="{17A63AAB-B338-42FA-8BAB-CBF26480441A}" type="pres">
      <dgm:prSet presAssocID="{2A4DFA4C-CE89-4BDD-9866-5F0F05D6C456}" presName="textRect" presStyleLbl="revTx" presStyleIdx="0" presStyleCnt="4">
        <dgm:presLayoutVars>
          <dgm:chMax val="1"/>
          <dgm:chPref val="1"/>
        </dgm:presLayoutVars>
      </dgm:prSet>
      <dgm:spPr/>
    </dgm:pt>
    <dgm:pt modelId="{273949A9-CE53-4BE4-978B-45D56B349B49}" type="pres">
      <dgm:prSet presAssocID="{C4411B7C-CA18-4C2E-B0A9-D4EDB03C5C6A}" presName="sibTrans" presStyleCnt="0"/>
      <dgm:spPr/>
    </dgm:pt>
    <dgm:pt modelId="{A57EBEB6-7459-418A-BA84-646793E0850F}" type="pres">
      <dgm:prSet presAssocID="{6C59305D-A6BD-43B9-BA26-A79574776098}" presName="compNode" presStyleCnt="0"/>
      <dgm:spPr/>
    </dgm:pt>
    <dgm:pt modelId="{C60D832F-0265-440E-84D9-666BBA390887}" type="pres">
      <dgm:prSet presAssocID="{6C59305D-A6BD-43B9-BA26-A79574776098}" presName="iconBgRect" presStyleLbl="bgShp" presStyleIdx="1" presStyleCnt="4"/>
      <dgm:spPr/>
    </dgm:pt>
    <dgm:pt modelId="{58AA1705-8A69-4CFE-9DA8-11F3E7965137}" type="pres">
      <dgm:prSet presAssocID="{6C59305D-A6BD-43B9-BA26-A795747760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8E1B8CCA-C212-4666-9BC7-D42EA3E46E34}" type="pres">
      <dgm:prSet presAssocID="{6C59305D-A6BD-43B9-BA26-A79574776098}" presName="spaceRect" presStyleCnt="0"/>
      <dgm:spPr/>
    </dgm:pt>
    <dgm:pt modelId="{444864F8-E90A-4807-9084-3FCE8DDC0F27}" type="pres">
      <dgm:prSet presAssocID="{6C59305D-A6BD-43B9-BA26-A79574776098}" presName="textRect" presStyleLbl="revTx" presStyleIdx="1" presStyleCnt="4">
        <dgm:presLayoutVars>
          <dgm:chMax val="1"/>
          <dgm:chPref val="1"/>
        </dgm:presLayoutVars>
      </dgm:prSet>
      <dgm:spPr/>
    </dgm:pt>
    <dgm:pt modelId="{3478675D-85D2-4885-BAB0-A511714BA4A6}" type="pres">
      <dgm:prSet presAssocID="{5BB0FD36-8BA4-4296-81F8-4D93D9F3F0FA}" presName="sibTrans" presStyleCnt="0"/>
      <dgm:spPr/>
    </dgm:pt>
    <dgm:pt modelId="{6A9384D7-1748-4B22-99FE-6AA0E04AF335}" type="pres">
      <dgm:prSet presAssocID="{CC8384D6-8D99-4985-A412-EDD2AACF9FD7}" presName="compNode" presStyleCnt="0"/>
      <dgm:spPr/>
    </dgm:pt>
    <dgm:pt modelId="{879A911A-EDE7-4ACC-8812-7820147215CD}" type="pres">
      <dgm:prSet presAssocID="{CC8384D6-8D99-4985-A412-EDD2AACF9FD7}" presName="iconBgRect" presStyleLbl="bgShp" presStyleIdx="2" presStyleCnt="4"/>
      <dgm:spPr/>
    </dgm:pt>
    <dgm:pt modelId="{5F8E9762-CFF4-42FB-9DC9-C12B1EDBBAE4}" type="pres">
      <dgm:prSet presAssocID="{CC8384D6-8D99-4985-A412-EDD2AACF9FD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ADC37C9-49FC-4A2B-B9C4-9E4E5F471D51}" type="pres">
      <dgm:prSet presAssocID="{CC8384D6-8D99-4985-A412-EDD2AACF9FD7}" presName="spaceRect" presStyleCnt="0"/>
      <dgm:spPr/>
    </dgm:pt>
    <dgm:pt modelId="{81F418D2-2EB7-4D12-8904-76E907A163DF}" type="pres">
      <dgm:prSet presAssocID="{CC8384D6-8D99-4985-A412-EDD2AACF9FD7}" presName="textRect" presStyleLbl="revTx" presStyleIdx="2" presStyleCnt="4">
        <dgm:presLayoutVars>
          <dgm:chMax val="1"/>
          <dgm:chPref val="1"/>
        </dgm:presLayoutVars>
      </dgm:prSet>
      <dgm:spPr/>
    </dgm:pt>
    <dgm:pt modelId="{4B8034FE-F3B1-4B70-830F-C840492C0B37}" type="pres">
      <dgm:prSet presAssocID="{EFD84956-33C2-435F-B296-42B69D8F6039}" presName="sibTrans" presStyleCnt="0"/>
      <dgm:spPr/>
    </dgm:pt>
    <dgm:pt modelId="{9DE19BB3-3C7C-45C7-816C-72A372AA35E2}" type="pres">
      <dgm:prSet presAssocID="{87BEF506-8C51-4B47-9080-915564E14B5F}" presName="compNode" presStyleCnt="0"/>
      <dgm:spPr/>
    </dgm:pt>
    <dgm:pt modelId="{B4BCC89C-4471-4B29-B630-1CA3B04D1A5F}" type="pres">
      <dgm:prSet presAssocID="{87BEF506-8C51-4B47-9080-915564E14B5F}" presName="iconBgRect" presStyleLbl="bgShp" presStyleIdx="3" presStyleCnt="4"/>
      <dgm:spPr/>
    </dgm:pt>
    <dgm:pt modelId="{3E247397-EE00-40C0-BEA9-3DD11EC61364}" type="pres">
      <dgm:prSet presAssocID="{87BEF506-8C51-4B47-9080-915564E14B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675943BF-D068-4B22-82AE-98830169FEFB}" type="pres">
      <dgm:prSet presAssocID="{87BEF506-8C51-4B47-9080-915564E14B5F}" presName="spaceRect" presStyleCnt="0"/>
      <dgm:spPr/>
    </dgm:pt>
    <dgm:pt modelId="{C959C2BD-926F-4F6E-B62B-ED02BE7A0563}" type="pres">
      <dgm:prSet presAssocID="{87BEF506-8C51-4B47-9080-915564E14B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62C5704-D3E9-4FA1-85A9-B03125008A5A}" srcId="{498DE1C8-2B65-4B27-8720-524F18AD0729}" destId="{2A4DFA4C-CE89-4BDD-9866-5F0F05D6C456}" srcOrd="0" destOrd="0" parTransId="{67718A62-00AE-4951-B598-F0EB45B38213}" sibTransId="{C4411B7C-CA18-4C2E-B0A9-D4EDB03C5C6A}"/>
    <dgm:cxn modelId="{9C0EF411-69EA-4CCA-9B4F-A8E9C01CF8DB}" type="presOf" srcId="{6C59305D-A6BD-43B9-BA26-A79574776098}" destId="{444864F8-E90A-4807-9084-3FCE8DDC0F27}" srcOrd="0" destOrd="0" presId="urn:microsoft.com/office/officeart/2018/5/layout/IconCircleLabelList"/>
    <dgm:cxn modelId="{59096E22-17F8-4494-B193-D925B3B9E53B}" srcId="{498DE1C8-2B65-4B27-8720-524F18AD0729}" destId="{CC8384D6-8D99-4985-A412-EDD2AACF9FD7}" srcOrd="2" destOrd="0" parTransId="{CEC29313-543C-4181-AEFF-9E4FCADEC8EB}" sibTransId="{EFD84956-33C2-435F-B296-42B69D8F6039}"/>
    <dgm:cxn modelId="{E051585E-8B84-41DA-8404-B371012BB32F}" type="presOf" srcId="{CC8384D6-8D99-4985-A412-EDD2AACF9FD7}" destId="{81F418D2-2EB7-4D12-8904-76E907A163DF}" srcOrd="0" destOrd="0" presId="urn:microsoft.com/office/officeart/2018/5/layout/IconCircleLabelList"/>
    <dgm:cxn modelId="{51F79664-4865-46EC-8D00-22FC063BB415}" type="presOf" srcId="{87BEF506-8C51-4B47-9080-915564E14B5F}" destId="{C959C2BD-926F-4F6E-B62B-ED02BE7A0563}" srcOrd="0" destOrd="0" presId="urn:microsoft.com/office/officeart/2018/5/layout/IconCircleLabelList"/>
    <dgm:cxn modelId="{9EBAE36E-2C40-47AB-9146-BCB18FD7397E}" type="presOf" srcId="{498DE1C8-2B65-4B27-8720-524F18AD0729}" destId="{300DFD6A-08FE-4A1B-B568-E614624DBDCD}" srcOrd="0" destOrd="0" presId="urn:microsoft.com/office/officeart/2018/5/layout/IconCircleLabelList"/>
    <dgm:cxn modelId="{D4BCF1B5-1CAD-496C-8E06-7A6220761152}" srcId="{498DE1C8-2B65-4B27-8720-524F18AD0729}" destId="{6C59305D-A6BD-43B9-BA26-A79574776098}" srcOrd="1" destOrd="0" parTransId="{F5E9013E-3579-417B-98FE-2AB17C5C7E36}" sibTransId="{5BB0FD36-8BA4-4296-81F8-4D93D9F3F0FA}"/>
    <dgm:cxn modelId="{A5DCC4D3-499E-40FF-915A-5B81016B4CF2}" type="presOf" srcId="{2A4DFA4C-CE89-4BDD-9866-5F0F05D6C456}" destId="{17A63AAB-B338-42FA-8BAB-CBF26480441A}" srcOrd="0" destOrd="0" presId="urn:microsoft.com/office/officeart/2018/5/layout/IconCircleLabelList"/>
    <dgm:cxn modelId="{74BC3FD7-6E22-461E-A8C6-EC3BCF6DB4CE}" srcId="{498DE1C8-2B65-4B27-8720-524F18AD0729}" destId="{87BEF506-8C51-4B47-9080-915564E14B5F}" srcOrd="3" destOrd="0" parTransId="{A3F7DBF0-AAAE-4328-B66C-87C35847D7DE}" sibTransId="{76B39AC7-23A4-4D09-8BDB-FE5F5C2EBB0A}"/>
    <dgm:cxn modelId="{FF28858F-1C16-46EE-8CD2-147F57A638BB}" type="presParOf" srcId="{300DFD6A-08FE-4A1B-B568-E614624DBDCD}" destId="{A2E036D7-626C-4E36-85A2-2939C52BB069}" srcOrd="0" destOrd="0" presId="urn:microsoft.com/office/officeart/2018/5/layout/IconCircleLabelList"/>
    <dgm:cxn modelId="{5BAA67CD-4DDE-4E94-AAF0-697A1E12A041}" type="presParOf" srcId="{A2E036D7-626C-4E36-85A2-2939C52BB069}" destId="{28EF837B-5215-4AEF-A79A-58D6E4EF655F}" srcOrd="0" destOrd="0" presId="urn:microsoft.com/office/officeart/2018/5/layout/IconCircleLabelList"/>
    <dgm:cxn modelId="{A1DE95D7-4ED5-403F-BDF0-636B331E09B7}" type="presParOf" srcId="{A2E036D7-626C-4E36-85A2-2939C52BB069}" destId="{3A7CA120-FCC8-4100-82D6-9C51368090A6}" srcOrd="1" destOrd="0" presId="urn:microsoft.com/office/officeart/2018/5/layout/IconCircleLabelList"/>
    <dgm:cxn modelId="{0847CE16-2553-4FE9-AB8B-B39AD1FF7FDF}" type="presParOf" srcId="{A2E036D7-626C-4E36-85A2-2939C52BB069}" destId="{8B17981F-EDBE-4CE2-95E7-673681275E11}" srcOrd="2" destOrd="0" presId="urn:microsoft.com/office/officeart/2018/5/layout/IconCircleLabelList"/>
    <dgm:cxn modelId="{1D460E7B-69C5-420B-BBFD-6EF94F05BE2F}" type="presParOf" srcId="{A2E036D7-626C-4E36-85A2-2939C52BB069}" destId="{17A63AAB-B338-42FA-8BAB-CBF26480441A}" srcOrd="3" destOrd="0" presId="urn:microsoft.com/office/officeart/2018/5/layout/IconCircleLabelList"/>
    <dgm:cxn modelId="{F33AA120-9809-4ADC-9A53-4F345C425CB4}" type="presParOf" srcId="{300DFD6A-08FE-4A1B-B568-E614624DBDCD}" destId="{273949A9-CE53-4BE4-978B-45D56B349B49}" srcOrd="1" destOrd="0" presId="urn:microsoft.com/office/officeart/2018/5/layout/IconCircleLabelList"/>
    <dgm:cxn modelId="{342F035C-3230-4087-8997-73E85FB3F767}" type="presParOf" srcId="{300DFD6A-08FE-4A1B-B568-E614624DBDCD}" destId="{A57EBEB6-7459-418A-BA84-646793E0850F}" srcOrd="2" destOrd="0" presId="urn:microsoft.com/office/officeart/2018/5/layout/IconCircleLabelList"/>
    <dgm:cxn modelId="{258BF169-4AFF-4078-A6C5-CD3B5B62F2C4}" type="presParOf" srcId="{A57EBEB6-7459-418A-BA84-646793E0850F}" destId="{C60D832F-0265-440E-84D9-666BBA390887}" srcOrd="0" destOrd="0" presId="urn:microsoft.com/office/officeart/2018/5/layout/IconCircleLabelList"/>
    <dgm:cxn modelId="{B5E2E304-F03D-401D-8635-C606A9CEAEAC}" type="presParOf" srcId="{A57EBEB6-7459-418A-BA84-646793E0850F}" destId="{58AA1705-8A69-4CFE-9DA8-11F3E7965137}" srcOrd="1" destOrd="0" presId="urn:microsoft.com/office/officeart/2018/5/layout/IconCircleLabelList"/>
    <dgm:cxn modelId="{D7A0F33A-A97F-470D-B30F-7ED371A1AFEA}" type="presParOf" srcId="{A57EBEB6-7459-418A-BA84-646793E0850F}" destId="{8E1B8CCA-C212-4666-9BC7-D42EA3E46E34}" srcOrd="2" destOrd="0" presId="urn:microsoft.com/office/officeart/2018/5/layout/IconCircleLabelList"/>
    <dgm:cxn modelId="{9B97E387-560D-492A-8DFB-C5FFFEA344D5}" type="presParOf" srcId="{A57EBEB6-7459-418A-BA84-646793E0850F}" destId="{444864F8-E90A-4807-9084-3FCE8DDC0F27}" srcOrd="3" destOrd="0" presId="urn:microsoft.com/office/officeart/2018/5/layout/IconCircleLabelList"/>
    <dgm:cxn modelId="{B4C25C0D-CEDF-40BA-95F0-8990B97A2A68}" type="presParOf" srcId="{300DFD6A-08FE-4A1B-B568-E614624DBDCD}" destId="{3478675D-85D2-4885-BAB0-A511714BA4A6}" srcOrd="3" destOrd="0" presId="urn:microsoft.com/office/officeart/2018/5/layout/IconCircleLabelList"/>
    <dgm:cxn modelId="{7078AD89-EC5A-4B07-AE2D-528B63160641}" type="presParOf" srcId="{300DFD6A-08FE-4A1B-B568-E614624DBDCD}" destId="{6A9384D7-1748-4B22-99FE-6AA0E04AF335}" srcOrd="4" destOrd="0" presId="urn:microsoft.com/office/officeart/2018/5/layout/IconCircleLabelList"/>
    <dgm:cxn modelId="{AFF812EE-BC6D-4914-8E80-C82B3A6DC9BB}" type="presParOf" srcId="{6A9384D7-1748-4B22-99FE-6AA0E04AF335}" destId="{879A911A-EDE7-4ACC-8812-7820147215CD}" srcOrd="0" destOrd="0" presId="urn:microsoft.com/office/officeart/2018/5/layout/IconCircleLabelList"/>
    <dgm:cxn modelId="{A9606500-35FF-4DD5-94DC-9C8004BAC0D0}" type="presParOf" srcId="{6A9384D7-1748-4B22-99FE-6AA0E04AF335}" destId="{5F8E9762-CFF4-42FB-9DC9-C12B1EDBBAE4}" srcOrd="1" destOrd="0" presId="urn:microsoft.com/office/officeart/2018/5/layout/IconCircleLabelList"/>
    <dgm:cxn modelId="{10256716-130B-485D-8619-72F30AAB7F28}" type="presParOf" srcId="{6A9384D7-1748-4B22-99FE-6AA0E04AF335}" destId="{DADC37C9-49FC-4A2B-B9C4-9E4E5F471D51}" srcOrd="2" destOrd="0" presId="urn:microsoft.com/office/officeart/2018/5/layout/IconCircleLabelList"/>
    <dgm:cxn modelId="{E372EA53-8894-4A8F-9864-DD162A434AF3}" type="presParOf" srcId="{6A9384D7-1748-4B22-99FE-6AA0E04AF335}" destId="{81F418D2-2EB7-4D12-8904-76E907A163DF}" srcOrd="3" destOrd="0" presId="urn:microsoft.com/office/officeart/2018/5/layout/IconCircleLabelList"/>
    <dgm:cxn modelId="{40F2043C-D773-4771-A771-0E634D9BD404}" type="presParOf" srcId="{300DFD6A-08FE-4A1B-B568-E614624DBDCD}" destId="{4B8034FE-F3B1-4B70-830F-C840492C0B37}" srcOrd="5" destOrd="0" presId="urn:microsoft.com/office/officeart/2018/5/layout/IconCircleLabelList"/>
    <dgm:cxn modelId="{7CF1928F-D637-4B1A-8417-0C6BE72E9BFA}" type="presParOf" srcId="{300DFD6A-08FE-4A1B-B568-E614624DBDCD}" destId="{9DE19BB3-3C7C-45C7-816C-72A372AA35E2}" srcOrd="6" destOrd="0" presId="urn:microsoft.com/office/officeart/2018/5/layout/IconCircleLabelList"/>
    <dgm:cxn modelId="{6E285473-1CCA-4D88-97A7-C75C91EA4A8E}" type="presParOf" srcId="{9DE19BB3-3C7C-45C7-816C-72A372AA35E2}" destId="{B4BCC89C-4471-4B29-B630-1CA3B04D1A5F}" srcOrd="0" destOrd="0" presId="urn:microsoft.com/office/officeart/2018/5/layout/IconCircleLabelList"/>
    <dgm:cxn modelId="{73EC2955-2F7E-4181-952E-3DD4EAFBA58B}" type="presParOf" srcId="{9DE19BB3-3C7C-45C7-816C-72A372AA35E2}" destId="{3E247397-EE00-40C0-BEA9-3DD11EC61364}" srcOrd="1" destOrd="0" presId="urn:microsoft.com/office/officeart/2018/5/layout/IconCircleLabelList"/>
    <dgm:cxn modelId="{A3EC470F-5BF6-4708-A2A3-8A35CC13029E}" type="presParOf" srcId="{9DE19BB3-3C7C-45C7-816C-72A372AA35E2}" destId="{675943BF-D068-4B22-82AE-98830169FEFB}" srcOrd="2" destOrd="0" presId="urn:microsoft.com/office/officeart/2018/5/layout/IconCircleLabelList"/>
    <dgm:cxn modelId="{ECAA7A0E-8DB5-4E80-A20E-7E0BECFD9ED7}" type="presParOf" srcId="{9DE19BB3-3C7C-45C7-816C-72A372AA35E2}" destId="{C959C2BD-926F-4F6E-B62B-ED02BE7A056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D7B60-207C-41FB-84ED-F4BE67E636C9}">
      <dsp:nvSpPr>
        <dsp:cNvPr id="0" name=""/>
        <dsp:cNvSpPr/>
      </dsp:nvSpPr>
      <dsp:spPr>
        <a:xfrm>
          <a:off x="0" y="417"/>
          <a:ext cx="10363200" cy="9781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6305F-E126-492D-9AE4-89D7388FDB9D}">
      <dsp:nvSpPr>
        <dsp:cNvPr id="0" name=""/>
        <dsp:cNvSpPr/>
      </dsp:nvSpPr>
      <dsp:spPr>
        <a:xfrm>
          <a:off x="295879" y="220493"/>
          <a:ext cx="537963" cy="537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50939-B71F-4D2D-8EFE-601D1E8EA0CB}">
      <dsp:nvSpPr>
        <dsp:cNvPr id="0" name=""/>
        <dsp:cNvSpPr/>
      </dsp:nvSpPr>
      <dsp:spPr>
        <a:xfrm>
          <a:off x="1129722" y="417"/>
          <a:ext cx="9233477" cy="978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7" tIns="103517" rIns="103517" bIns="10351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is a Risk report</a:t>
          </a:r>
          <a:endParaRPr lang="en-US" sz="2500" kern="1200"/>
        </a:p>
      </dsp:txBody>
      <dsp:txXfrm>
        <a:off x="1129722" y="417"/>
        <a:ext cx="9233477" cy="978114"/>
      </dsp:txXfrm>
    </dsp:sp>
    <dsp:sp modelId="{6E58CED2-D983-459F-A79A-CC6C060B7BA8}">
      <dsp:nvSpPr>
        <dsp:cNvPr id="0" name=""/>
        <dsp:cNvSpPr/>
      </dsp:nvSpPr>
      <dsp:spPr>
        <a:xfrm>
          <a:off x="0" y="1223061"/>
          <a:ext cx="10363200" cy="9781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A053F-1E4C-4670-8FE8-F51E8A30C79B}">
      <dsp:nvSpPr>
        <dsp:cNvPr id="0" name=""/>
        <dsp:cNvSpPr/>
      </dsp:nvSpPr>
      <dsp:spPr>
        <a:xfrm>
          <a:off x="295879" y="1443136"/>
          <a:ext cx="537963" cy="537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43C22-3544-404D-AF19-A6AC56C81906}">
      <dsp:nvSpPr>
        <dsp:cNvPr id="0" name=""/>
        <dsp:cNvSpPr/>
      </dsp:nvSpPr>
      <dsp:spPr>
        <a:xfrm>
          <a:off x="1129722" y="1223061"/>
          <a:ext cx="9233477" cy="978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7" tIns="103517" rIns="103517" bIns="10351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is included</a:t>
          </a:r>
          <a:endParaRPr lang="en-US" sz="2500" kern="1200"/>
        </a:p>
      </dsp:txBody>
      <dsp:txXfrm>
        <a:off x="1129722" y="1223061"/>
        <a:ext cx="9233477" cy="978114"/>
      </dsp:txXfrm>
    </dsp:sp>
    <dsp:sp modelId="{67A1021F-0511-406E-88B2-9B4FAA127DC4}">
      <dsp:nvSpPr>
        <dsp:cNvPr id="0" name=""/>
        <dsp:cNvSpPr/>
      </dsp:nvSpPr>
      <dsp:spPr>
        <a:xfrm>
          <a:off x="0" y="2415558"/>
          <a:ext cx="10363200" cy="9781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91222-1F10-4F69-9620-8A2215ACDFE8}">
      <dsp:nvSpPr>
        <dsp:cNvPr id="0" name=""/>
        <dsp:cNvSpPr/>
      </dsp:nvSpPr>
      <dsp:spPr>
        <a:xfrm>
          <a:off x="295879" y="2665780"/>
          <a:ext cx="537963" cy="5379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8253CC-38C2-438A-B7D6-639C9D4FCFB8}">
      <dsp:nvSpPr>
        <dsp:cNvPr id="0" name=""/>
        <dsp:cNvSpPr/>
      </dsp:nvSpPr>
      <dsp:spPr>
        <a:xfrm>
          <a:off x="1129722" y="2445704"/>
          <a:ext cx="9233477" cy="978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7" tIns="103517" rIns="103517" bIns="10351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needs to be the focus</a:t>
          </a:r>
          <a:endParaRPr lang="en-US" sz="2500" kern="1200"/>
        </a:p>
      </dsp:txBody>
      <dsp:txXfrm>
        <a:off x="1129722" y="2445704"/>
        <a:ext cx="9233477" cy="9781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F837B-5215-4AEF-A79A-58D6E4EF655F}">
      <dsp:nvSpPr>
        <dsp:cNvPr id="0" name=""/>
        <dsp:cNvSpPr/>
      </dsp:nvSpPr>
      <dsp:spPr>
        <a:xfrm>
          <a:off x="906836" y="327493"/>
          <a:ext cx="1261236" cy="12612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7CA120-FCC8-4100-82D6-9C51368090A6}">
      <dsp:nvSpPr>
        <dsp:cNvPr id="0" name=""/>
        <dsp:cNvSpPr/>
      </dsp:nvSpPr>
      <dsp:spPr>
        <a:xfrm>
          <a:off x="1175624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A63AAB-B338-42FA-8BAB-CBF26480441A}">
      <dsp:nvSpPr>
        <dsp:cNvPr id="0" name=""/>
        <dsp:cNvSpPr/>
      </dsp:nvSpPr>
      <dsp:spPr>
        <a:xfrm>
          <a:off x="503654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Commercial Buildings including </a:t>
          </a:r>
          <a:endParaRPr lang="en-US" sz="1700" kern="1200"/>
        </a:p>
      </dsp:txBody>
      <dsp:txXfrm>
        <a:off x="503654" y="1981573"/>
        <a:ext cx="2067600" cy="720000"/>
      </dsp:txXfrm>
    </dsp:sp>
    <dsp:sp modelId="{C60D832F-0265-440E-84D9-666BBA390887}">
      <dsp:nvSpPr>
        <dsp:cNvPr id="0" name=""/>
        <dsp:cNvSpPr/>
      </dsp:nvSpPr>
      <dsp:spPr>
        <a:xfrm>
          <a:off x="3336266" y="327493"/>
          <a:ext cx="1261236" cy="12612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A1705-8A69-4CFE-9DA8-11F3E7965137}">
      <dsp:nvSpPr>
        <dsp:cNvPr id="0" name=""/>
        <dsp:cNvSpPr/>
      </dsp:nvSpPr>
      <dsp:spPr>
        <a:xfrm>
          <a:off x="3605054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864F8-E90A-4807-9084-3FCE8DDC0F27}">
      <dsp:nvSpPr>
        <dsp:cNvPr id="0" name=""/>
        <dsp:cNvSpPr/>
      </dsp:nvSpPr>
      <dsp:spPr>
        <a:xfrm>
          <a:off x="2933084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High Street Shop, </a:t>
          </a:r>
          <a:endParaRPr lang="en-US" sz="1700" kern="1200"/>
        </a:p>
      </dsp:txBody>
      <dsp:txXfrm>
        <a:off x="2933084" y="1981573"/>
        <a:ext cx="2067600" cy="720000"/>
      </dsp:txXfrm>
    </dsp:sp>
    <dsp:sp modelId="{879A911A-EDE7-4ACC-8812-7820147215CD}">
      <dsp:nvSpPr>
        <dsp:cNvPr id="0" name=""/>
        <dsp:cNvSpPr/>
      </dsp:nvSpPr>
      <dsp:spPr>
        <a:xfrm>
          <a:off x="5765696" y="327493"/>
          <a:ext cx="1261236" cy="12612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E9762-CFF4-42FB-9DC9-C12B1EDBBAE4}">
      <dsp:nvSpPr>
        <dsp:cNvPr id="0" name=""/>
        <dsp:cNvSpPr/>
      </dsp:nvSpPr>
      <dsp:spPr>
        <a:xfrm>
          <a:off x="6034484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418D2-2EB7-4D12-8904-76E907A163DF}">
      <dsp:nvSpPr>
        <dsp:cNvPr id="0" name=""/>
        <dsp:cNvSpPr/>
      </dsp:nvSpPr>
      <dsp:spPr>
        <a:xfrm>
          <a:off x="5362514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Open Plan Office Block </a:t>
          </a:r>
          <a:endParaRPr lang="en-US" sz="1700" kern="1200"/>
        </a:p>
      </dsp:txBody>
      <dsp:txXfrm>
        <a:off x="5362514" y="1981573"/>
        <a:ext cx="2067600" cy="720000"/>
      </dsp:txXfrm>
    </dsp:sp>
    <dsp:sp modelId="{B4BCC89C-4471-4B29-B630-1CA3B04D1A5F}">
      <dsp:nvSpPr>
        <dsp:cNvPr id="0" name=""/>
        <dsp:cNvSpPr/>
      </dsp:nvSpPr>
      <dsp:spPr>
        <a:xfrm>
          <a:off x="8195127" y="327493"/>
          <a:ext cx="1261236" cy="12612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47397-EE00-40C0-BEA9-3DD11EC61364}">
      <dsp:nvSpPr>
        <dsp:cNvPr id="0" name=""/>
        <dsp:cNvSpPr/>
      </dsp:nvSpPr>
      <dsp:spPr>
        <a:xfrm>
          <a:off x="8463915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9C2BD-926F-4F6E-B62B-ED02BE7A0563}">
      <dsp:nvSpPr>
        <dsp:cNvPr id="0" name=""/>
        <dsp:cNvSpPr/>
      </dsp:nvSpPr>
      <dsp:spPr>
        <a:xfrm>
          <a:off x="7791945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 Cinema</a:t>
          </a:r>
          <a:endParaRPr lang="en-US" sz="1700" kern="1200"/>
        </a:p>
      </dsp:txBody>
      <dsp:txXfrm>
        <a:off x="7791945" y="1981573"/>
        <a:ext cx="20676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194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162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505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746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4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80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03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1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59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962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74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13114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426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027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09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264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10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1A039CF-BC8B-4296-B988-DDB84D26CEBE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676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emf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CA5349-FA40-4233-9ADE-5F5E5368B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0763" y="957486"/>
            <a:ext cx="4446063" cy="493513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0F108B-7D07-4A05-B67B-60CB8E12D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957486"/>
            <a:ext cx="4175471" cy="3131913"/>
          </a:xfrm>
        </p:spPr>
        <p:txBody>
          <a:bodyPr>
            <a:normAutofit/>
          </a:bodyPr>
          <a:lstStyle/>
          <a:p>
            <a:r>
              <a:rPr lang="en-GB" sz="6600" dirty="0"/>
              <a:t>Risk report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F487BE-A4B1-49DC-A9AF-017187AFC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165600"/>
            <a:ext cx="4192557" cy="17270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Module Name – Management of the Integrated working environment </a:t>
            </a:r>
          </a:p>
          <a:p>
            <a:pPr>
              <a:lnSpc>
                <a:spcPct val="110000"/>
              </a:lnSpc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Name – Matthew Gilmore-Jones </a:t>
            </a:r>
          </a:p>
          <a:p>
            <a:pPr>
              <a:lnSpc>
                <a:spcPct val="110000"/>
              </a:lnSpc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Student Number - 2118608</a:t>
            </a:r>
          </a:p>
        </p:txBody>
      </p:sp>
    </p:spTree>
    <p:extLst>
      <p:ext uri="{BB962C8B-B14F-4D97-AF65-F5344CB8AC3E}">
        <p14:creationId xmlns:p14="http://schemas.microsoft.com/office/powerpoint/2010/main" val="447717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CDC55-91DF-4998-8077-03FE95652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7D547-BBF5-4FEB-8D1A-F66EA2CAF80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Why did we carry out a risk management report of this portfolio?</a:t>
            </a:r>
          </a:p>
          <a:p>
            <a:r>
              <a:rPr lang="en-GB" dirty="0"/>
              <a:t>Portfolio background</a:t>
            </a:r>
          </a:p>
          <a:p>
            <a:r>
              <a:rPr lang="en-GB" dirty="0"/>
              <a:t>Findings and proposed mitigations</a:t>
            </a:r>
          </a:p>
          <a:p>
            <a:r>
              <a:rPr lang="en-GB" dirty="0"/>
              <a:t>Suggested procurement route for office adaptation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970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344C4-5A26-4FF1-9EE3-0852C2F70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did we carry out a risk management report of this portfolio?</a:t>
            </a:r>
            <a:br>
              <a:rPr lang="en-GB"/>
            </a:b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7920B8E-FBF0-BD32-C5A4-66EFFF4FEB2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9452477"/>
              </p:ext>
            </p:extLst>
          </p:nvPr>
        </p:nvGraphicFramePr>
        <p:xfrm>
          <a:off x="914400" y="2366963"/>
          <a:ext cx="10363200" cy="3424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0488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8ABAC-033C-4D10-B543-2CF414C7D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Portfolio background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AF2F47-9FD4-2440-CE7D-11608098C66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2266364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859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DEF3-8782-4037-893D-446F2518F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957486"/>
            <a:ext cx="3707844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Identified risks and proposed mitigations </a:t>
            </a:r>
          </a:p>
        </p:txBody>
      </p:sp>
      <p:pic>
        <p:nvPicPr>
          <p:cNvPr id="49" name="Content Placeholder 48">
            <a:extLst>
              <a:ext uri="{FF2B5EF4-FFF2-40B4-BE49-F238E27FC236}">
                <a16:creationId xmlns:a16="http://schemas.microsoft.com/office/drawing/2014/main" id="{9788D3E6-9935-422E-B252-7D3BC2A86AA2}"/>
              </a:ext>
            </a:extLst>
          </p:cNvPr>
          <p:cNvPicPr>
            <a:picLocks noGrp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960120" y="974189"/>
            <a:ext cx="6002432" cy="490698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04827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5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6" name="Rectangle 47">
            <a:extLst>
              <a:ext uri="{FF2B5EF4-FFF2-40B4-BE49-F238E27FC236}">
                <a16:creationId xmlns:a16="http://schemas.microsoft.com/office/drawing/2014/main" id="{31CA2540-FD07-4286-91E4-8D0DE4E50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7" name="Picture 49">
            <a:extLst>
              <a:ext uri="{FF2B5EF4-FFF2-40B4-BE49-F238E27FC236}">
                <a16:creationId xmlns:a16="http://schemas.microsoft.com/office/drawing/2014/main" id="{214924F5-CDC2-4DFA-82F3-4843ADD67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5" t="89389" r="26987" b="24"/>
          <a:stretch/>
        </p:blipFill>
        <p:spPr>
          <a:xfrm>
            <a:off x="9595556" y="-1"/>
            <a:ext cx="2596444" cy="87270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467221-0746-4953-9592-542110A1D7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67" y="1477623"/>
            <a:ext cx="5452532" cy="38948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AED59812-6820-446C-B994-0D059C97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150925" y="5564567"/>
            <a:ext cx="1341545" cy="1293433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E844ED7C-1917-40D8-8B42-1B1C27BC5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>
            <a:off x="7586661" y="3142319"/>
            <a:ext cx="4605339" cy="37156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540B63-AFE0-4D9C-9D13-E10E86D9A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419" y="1227279"/>
            <a:ext cx="4328819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procurement route for office adaptation</a:t>
            </a:r>
            <a:br>
              <a:rPr lang="en-US" sz="4100"/>
            </a:br>
            <a:endParaRPr lang="en-US" sz="4100"/>
          </a:p>
        </p:txBody>
      </p:sp>
      <p:sp>
        <p:nvSpPr>
          <p:cNvPr id="39" name="Content Placeholder 8">
            <a:extLst>
              <a:ext uri="{FF2B5EF4-FFF2-40B4-BE49-F238E27FC236}">
                <a16:creationId xmlns:a16="http://schemas.microsoft.com/office/drawing/2014/main" id="{B316513A-D1D8-FE37-41BE-33F4EF8A912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6419" y="3812694"/>
            <a:ext cx="5160829" cy="1371599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Design and Build</a:t>
            </a:r>
          </a:p>
        </p:txBody>
      </p:sp>
    </p:spTree>
    <p:extLst>
      <p:ext uri="{BB962C8B-B14F-4D97-AF65-F5344CB8AC3E}">
        <p14:creationId xmlns:p14="http://schemas.microsoft.com/office/powerpoint/2010/main" val="4083186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6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F7A2DB5-8E50-4B1B-8DCA-FE26B4923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542" y="502418"/>
            <a:ext cx="6923313" cy="606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74292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3796</TotalTime>
  <Words>102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Tw Cen MT</vt:lpstr>
      <vt:lpstr>Droplet</vt:lpstr>
      <vt:lpstr>Risk report</vt:lpstr>
      <vt:lpstr>Introduction </vt:lpstr>
      <vt:lpstr>Why did we carry out a risk management report of this portfolio? </vt:lpstr>
      <vt:lpstr>Portfolio background </vt:lpstr>
      <vt:lpstr>Identified risks and proposed mitigations </vt:lpstr>
      <vt:lpstr>procurement route for office adaptation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Services &amp; Energy Presentation</dc:title>
  <dc:creator>Matthew G Jones</dc:creator>
  <cp:lastModifiedBy>Matthew G Jones</cp:lastModifiedBy>
  <cp:revision>2</cp:revision>
  <dcterms:created xsi:type="dcterms:W3CDTF">2022-05-27T09:46:43Z</dcterms:created>
  <dcterms:modified xsi:type="dcterms:W3CDTF">2022-06-07T11:43:51Z</dcterms:modified>
</cp:coreProperties>
</file>