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13"/>
  </p:notesMasterIdLst>
  <p:sldIdLst>
    <p:sldId id="263" r:id="rId2"/>
    <p:sldId id="302" r:id="rId3"/>
    <p:sldId id="303" r:id="rId4"/>
    <p:sldId id="271" r:id="rId5"/>
    <p:sldId id="289" r:id="rId6"/>
    <p:sldId id="300" r:id="rId7"/>
    <p:sldId id="290" r:id="rId8"/>
    <p:sldId id="273" r:id="rId9"/>
    <p:sldId id="291" r:id="rId10"/>
    <p:sldId id="274" r:id="rId11"/>
    <p:sldId id="29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88"/>
    <p:restoredTop sz="90674" autoAdjust="0"/>
  </p:normalViewPr>
  <p:slideViewPr>
    <p:cSldViewPr>
      <p:cViewPr varScale="1">
        <p:scale>
          <a:sx n="71" d="100"/>
          <a:sy n="71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2AB1D35-83F9-47A4-89F8-B940080D27BB}" type="datetimeFigureOut">
              <a:rPr lang="en-GB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E9871A0-518B-41B6-911E-6E36390881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807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>
            <a:extLst>
              <a:ext uri="{FF2B5EF4-FFF2-40B4-BE49-F238E27FC236}">
                <a16:creationId xmlns:a16="http://schemas.microsoft.com/office/drawing/2014/main" xmlns="" id="{D623A770-0213-2D4D-BD94-F81DA7A6AC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B55E0A-D6C6-7C4A-A89B-5572C1735FC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xmlns="" id="{34F6F769-4B46-F149-AF0B-334A6482B5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xmlns="" id="{CA5A3F9E-42E5-5344-A7A9-A30D72BE9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784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>
            <a:extLst>
              <a:ext uri="{FF2B5EF4-FFF2-40B4-BE49-F238E27FC236}">
                <a16:creationId xmlns:a16="http://schemas.microsoft.com/office/drawing/2014/main" xmlns="" id="{77A9F216-EFAB-8045-A0A9-14D59DEAD8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1F7780-E146-6548-8A67-83E3BBE73075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317E0C2-9F6B-AB42-AA55-6FA757DF20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FF65F2E4-7F28-E74F-8BE1-AF7BC53202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033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>
            <a:extLst>
              <a:ext uri="{FF2B5EF4-FFF2-40B4-BE49-F238E27FC236}">
                <a16:creationId xmlns:a16="http://schemas.microsoft.com/office/drawing/2014/main" xmlns="" id="{D623A770-0213-2D4D-BD94-F81DA7A6AC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B55E0A-D6C6-7C4A-A89B-5572C1735FC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xmlns="" id="{34F6F769-4B46-F149-AF0B-334A6482B5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xmlns="" id="{CA5A3F9E-42E5-5344-A7A9-A30D72BE9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2885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>
            <a:extLst>
              <a:ext uri="{FF2B5EF4-FFF2-40B4-BE49-F238E27FC236}">
                <a16:creationId xmlns:a16="http://schemas.microsoft.com/office/drawing/2014/main" xmlns="" id="{337324D6-10E5-5C42-BE1F-FE7BE295B9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6DB390-368F-864A-97F0-640ADA13E00B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xmlns="" id="{4B8516EE-2CE2-DB47-95F1-8651AEF542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xmlns="" id="{6DC8273D-B696-EB46-A1B2-28D59BE40B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72651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>
            <a:extLst>
              <a:ext uri="{FF2B5EF4-FFF2-40B4-BE49-F238E27FC236}">
                <a16:creationId xmlns:a16="http://schemas.microsoft.com/office/drawing/2014/main" xmlns="" id="{97A571D7-A9BD-5E4D-B141-3750C67426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E59FFA-4ED5-8943-ADE5-06450CACB10A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xmlns="" id="{66CB96A2-1661-8E4A-AB34-5F40C901B9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xmlns="" id="{E59126C2-EFCA-984F-BED6-B7236B6222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4584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08F19B-3057-4558-A76C-5E092891AD71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E2BC3E-5565-4413-B352-D2D12C8853C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83729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D68B7E-024B-4F75-ACB5-27525B99FA66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79AA6D-10F2-4C30-849F-BCCCB9BA83A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972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0F14D8-47EA-4D4F-A9A2-AD80C0250A83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AE2928-7436-4DE7-9B7C-C940EF7842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18633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47057F-DC6D-4814-8E2A-AE2C9024A933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321168-5FDE-4571-8779-84AEBAC8691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612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EB3B7-11E8-4B0F-8360-0C697E1E7979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3AAC6C-F47F-4E08-883B-073273FD972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928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82E962-E3A5-4203-BA6E-664669C01FE6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F3D88-C136-4943-AB93-F9B82A4B7E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787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D5D9C-D303-48E9-A406-AD8D549A55B0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50ACF8-0D57-4422-928A-D83F0C35007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85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F492F42C-2FEE-4550-9A1E-D24F040C5199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>
                <a:solidFill>
                  <a:srgbClr val="514949"/>
                </a:solidFill>
              </a:rPr>
              <a:t>Presentation title, change Insert &gt;&gt; Header &amp; Footer</a:t>
            </a:r>
            <a:endParaRPr lang="en-GB" dirty="0">
              <a:solidFill>
                <a:srgbClr val="51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60FA4FB-F0EF-4BBC-B462-550A9900853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91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2543EF-A6BB-4D57-9863-5C178E5F39AC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5DBA12-0AD4-492B-856F-731F28A52AA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250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6CB8B6-FC8B-44F5-B7DA-77C3EE65952D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593BF-135C-40B2-94FD-6397498AD30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874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398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5D429C-C447-4ED0-B910-CF229D280D0B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C7178-6626-4808-AC81-83ED1E5169D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8787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ta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title</a:t>
            </a:r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5" name="Tekstvak 14"/>
          <p:cNvSpPr txBox="1"/>
          <p:nvPr/>
        </p:nvSpPr>
        <p:spPr>
          <a:xfrm>
            <a:off x="-85056" y="-262268"/>
            <a:ext cx="15665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lvl="0">
              <a:defRPr sz="1000" b="1">
                <a:solidFill>
                  <a:schemeClr val="accent3"/>
                </a:solidFill>
              </a:defRPr>
            </a:lvl1pPr>
          </a:lstStyle>
          <a:p>
            <a:r>
              <a:rPr lang="en-GB" dirty="0">
                <a:solidFill>
                  <a:srgbClr val="514949"/>
                </a:solidFill>
              </a:rPr>
              <a:t>Two tables</a:t>
            </a:r>
          </a:p>
        </p:txBody>
      </p:sp>
      <p:sp>
        <p:nvSpPr>
          <p:cNvPr id="8" name="Tijdelijke aanduiding voor tabel 7"/>
          <p:cNvSpPr>
            <a:spLocks noGrp="1"/>
          </p:cNvSpPr>
          <p:nvPr>
            <p:ph type="tbl" sz="quarter" idx="16" hasCustomPrompt="1"/>
          </p:nvPr>
        </p:nvSpPr>
        <p:spPr>
          <a:xfrm>
            <a:off x="405584" y="1210970"/>
            <a:ext cx="4049732" cy="5252526"/>
          </a:xfrm>
        </p:spPr>
        <p:txBody>
          <a:bodyPr anchor="ctr"/>
          <a:lstStyle>
            <a:lvl1pPr algn="ctr"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here</a:t>
            </a:r>
            <a:br>
              <a:rPr lang="en-US" dirty="0"/>
            </a:br>
            <a:r>
              <a:rPr lang="en-US" dirty="0"/>
              <a:t>to insert a table</a:t>
            </a:r>
          </a:p>
        </p:txBody>
      </p:sp>
      <p:sp>
        <p:nvSpPr>
          <p:cNvPr id="64" name="Tijdelijke aanduiding voor tabel 7"/>
          <p:cNvSpPr>
            <a:spLocks noGrp="1"/>
          </p:cNvSpPr>
          <p:nvPr>
            <p:ph type="tbl" sz="quarter" idx="17" hasCustomPrompt="1"/>
          </p:nvPr>
        </p:nvSpPr>
        <p:spPr>
          <a:xfrm>
            <a:off x="4662624" y="1210970"/>
            <a:ext cx="4049732" cy="5252526"/>
          </a:xfrm>
        </p:spPr>
        <p:txBody>
          <a:bodyPr anchor="ctr"/>
          <a:lstStyle>
            <a:lvl1pPr algn="ctr"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here</a:t>
            </a:r>
            <a:br>
              <a:rPr lang="en-US" dirty="0"/>
            </a:br>
            <a:r>
              <a:rPr lang="en-US" dirty="0"/>
              <a:t>to insert a table</a:t>
            </a:r>
          </a:p>
        </p:txBody>
      </p:sp>
    </p:spTree>
    <p:extLst>
      <p:ext uri="{BB962C8B-B14F-4D97-AF65-F5344CB8AC3E}">
        <p14:creationId xmlns:p14="http://schemas.microsoft.com/office/powerpoint/2010/main" val="464293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Index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95824" y="820313"/>
            <a:ext cx="8327552" cy="21907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title</a:t>
            </a:r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5" name="Tekstvak 14"/>
          <p:cNvSpPr txBox="1"/>
          <p:nvPr/>
        </p:nvSpPr>
        <p:spPr>
          <a:xfrm>
            <a:off x="-85056" y="-262268"/>
            <a:ext cx="15665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lvl="0">
              <a:defRPr sz="1000" b="1">
                <a:solidFill>
                  <a:schemeClr val="accent3"/>
                </a:solidFill>
              </a:defRPr>
            </a:lvl1pPr>
          </a:lstStyle>
          <a:p>
            <a:r>
              <a:rPr lang="en-GB" dirty="0">
                <a:solidFill>
                  <a:srgbClr val="514949"/>
                </a:solidFill>
              </a:rPr>
              <a:t>Index slide</a:t>
            </a:r>
          </a:p>
        </p:txBody>
      </p:sp>
      <p:sp>
        <p:nvSpPr>
          <p:cNvPr id="8" name="Tijdelijke aanduiding voor tabel 7"/>
          <p:cNvSpPr>
            <a:spLocks noGrp="1"/>
          </p:cNvSpPr>
          <p:nvPr>
            <p:ph type="tbl" sz="quarter" idx="16" hasCustomPrompt="1"/>
          </p:nvPr>
        </p:nvSpPr>
        <p:spPr>
          <a:xfrm>
            <a:off x="405584" y="1210970"/>
            <a:ext cx="8316592" cy="5252526"/>
          </a:xfrm>
        </p:spPr>
        <p:txBody>
          <a:bodyPr anchor="ctr"/>
          <a:lstStyle>
            <a:lvl1pPr algn="ctr"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here</a:t>
            </a:r>
            <a:br>
              <a:rPr lang="en-US" dirty="0"/>
            </a:br>
            <a:r>
              <a:rPr lang="en-US" dirty="0"/>
              <a:t>to insert a table</a:t>
            </a:r>
          </a:p>
        </p:txBody>
      </p:sp>
      <p:grpSp>
        <p:nvGrpSpPr>
          <p:cNvPr id="57" name="Groep 56" hidden="1"/>
          <p:cNvGrpSpPr/>
          <p:nvPr/>
        </p:nvGrpSpPr>
        <p:grpSpPr>
          <a:xfrm>
            <a:off x="9369570" y="106472"/>
            <a:ext cx="2979308" cy="5917970"/>
            <a:chOff x="9234062" y="-92622"/>
            <a:chExt cx="2979308" cy="5917970"/>
          </a:xfrm>
        </p:grpSpPr>
        <p:sp>
          <p:nvSpPr>
            <p:cNvPr id="58" name="Tekstvak 33"/>
            <p:cNvSpPr txBox="1"/>
            <p:nvPr userDrawn="1"/>
          </p:nvSpPr>
          <p:spPr>
            <a:xfrm>
              <a:off x="9438352" y="896911"/>
              <a:ext cx="2067935" cy="64633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nl-NL"/>
              </a:defPPr>
              <a:lvl1pPr lvl="0">
                <a:defRPr sz="2800">
                  <a:solidFill>
                    <a:prstClr val="white">
                      <a:lumMod val="75000"/>
                    </a:prstClr>
                  </a:solidFill>
                  <a:latin typeface="+mj-lt"/>
                  <a:ea typeface="Tahoma" pitchFamily="34" charset="0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lang="nl-NL" sz="1400" kern="0" dirty="0">
                  <a:solidFill>
                    <a:srgbClr val="000000"/>
                  </a:solidFill>
                </a:rPr>
                <a:t>Delete </a:t>
              </a:r>
              <a:r>
                <a:rPr lang="en-GB" sz="1400" kern="0" dirty="0">
                  <a:solidFill>
                    <a:srgbClr val="000000"/>
                  </a:solidFill>
                </a:rPr>
                <a:t>existing</a:t>
              </a:r>
              <a:r>
                <a:rPr lang="nl-NL" sz="1400" kern="0" dirty="0">
                  <a:solidFill>
                    <a:srgbClr val="000000"/>
                  </a:solidFill>
                </a:rPr>
                <a:t> picture </a:t>
              </a:r>
              <a:r>
                <a:rPr lang="nl-NL" sz="1400" kern="0" dirty="0" err="1">
                  <a:solidFill>
                    <a:srgbClr val="000000"/>
                  </a:solidFill>
                </a:rPr>
                <a:t>and</a:t>
              </a:r>
              <a:r>
                <a:rPr lang="nl-NL" sz="1400" kern="0" dirty="0">
                  <a:solidFill>
                    <a:srgbClr val="000000"/>
                  </a:solidFill>
                </a:rPr>
                <a:t> click on the icon </a:t>
              </a:r>
              <a:r>
                <a:rPr lang="nl-NL" sz="1400" kern="0" dirty="0" err="1">
                  <a:solidFill>
                    <a:srgbClr val="000000"/>
                  </a:solidFill>
                </a:rPr>
                <a:t>to</a:t>
              </a:r>
              <a:r>
                <a:rPr lang="nl-NL" sz="1400" kern="0" dirty="0">
                  <a:solidFill>
                    <a:srgbClr val="000000"/>
                  </a:solidFill>
                </a:rPr>
                <a:t> </a:t>
              </a:r>
              <a:r>
                <a:rPr lang="nl-NL" sz="1400" kern="0" dirty="0" err="1">
                  <a:solidFill>
                    <a:srgbClr val="000000"/>
                  </a:solidFill>
                </a:rPr>
                <a:t>insert</a:t>
              </a:r>
              <a:r>
                <a:rPr lang="nl-NL" sz="1400" kern="0" dirty="0">
                  <a:solidFill>
                    <a:srgbClr val="000000"/>
                  </a:solidFill>
                </a:rPr>
                <a:t> a new picture</a:t>
              </a:r>
              <a:endParaRPr lang="en-US" sz="1400" kern="0" dirty="0">
                <a:solidFill>
                  <a:srgbClr val="000000"/>
                </a:solidFill>
              </a:endParaRPr>
            </a:p>
          </p:txBody>
        </p:sp>
        <p:sp>
          <p:nvSpPr>
            <p:cNvPr id="59" name="Tekstvak 33"/>
            <p:cNvSpPr txBox="1"/>
            <p:nvPr userDrawn="1"/>
          </p:nvSpPr>
          <p:spPr>
            <a:xfrm>
              <a:off x="9438352" y="3035943"/>
              <a:ext cx="2142447" cy="64633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nl-NL"/>
              </a:defPPr>
              <a:lvl1pPr lvl="0">
                <a:defRPr sz="2800">
                  <a:solidFill>
                    <a:prstClr val="white">
                      <a:lumMod val="75000"/>
                    </a:prstClr>
                  </a:solidFill>
                  <a:latin typeface="+mj-lt"/>
                  <a:ea typeface="Tahoma" pitchFamily="34" charset="0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lang="en-US" sz="1400" kern="0" dirty="0">
                  <a:solidFill>
                    <a:srgbClr val="000000"/>
                  </a:solidFill>
                </a:rPr>
                <a:t>Search and selected the picture you want.</a:t>
              </a:r>
              <a:br>
                <a:rPr lang="en-US" sz="1400" kern="0" dirty="0">
                  <a:solidFill>
                    <a:srgbClr val="000000"/>
                  </a:solidFill>
                </a:rPr>
              </a:br>
              <a:r>
                <a:rPr lang="en-US" sz="1400" kern="0" dirty="0">
                  <a:solidFill>
                    <a:srgbClr val="000000"/>
                  </a:solidFill>
                </a:rPr>
                <a:t>Click</a:t>
              </a:r>
              <a:r>
                <a:rPr lang="en-US" sz="1400" kern="0" dirty="0">
                  <a:solidFill>
                    <a:srgbClr val="E3CC5A"/>
                  </a:solidFill>
                </a:rPr>
                <a:t> </a:t>
              </a:r>
              <a:r>
                <a:rPr lang="en-US" sz="1400" b="1" kern="0" dirty="0">
                  <a:solidFill>
                    <a:srgbClr val="514949"/>
                  </a:solidFill>
                </a:rPr>
                <a:t>´Insert´</a:t>
              </a:r>
              <a:endParaRPr lang="nl-NL" sz="1400" b="1" kern="0" dirty="0">
                <a:solidFill>
                  <a:srgbClr val="514949"/>
                </a:solidFill>
              </a:endParaRPr>
            </a:p>
          </p:txBody>
        </p:sp>
        <p:sp>
          <p:nvSpPr>
            <p:cNvPr id="60" name="Ovaal 59"/>
            <p:cNvSpPr/>
            <p:nvPr userDrawn="1"/>
          </p:nvSpPr>
          <p:spPr>
            <a:xfrm>
              <a:off x="9395336" y="412895"/>
              <a:ext cx="401538" cy="401538"/>
            </a:xfrm>
            <a:prstGeom prst="ellipse">
              <a:avLst/>
            </a:prstGeom>
            <a:solidFill>
              <a:schemeClr val="tx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36000" rIns="0" bIns="43200" rtlCol="0" anchor="ctr"/>
            <a:lstStyle/>
            <a:p>
              <a:pPr algn="ctr">
                <a:defRPr/>
              </a:pPr>
              <a:r>
                <a:rPr lang="nl-NL" sz="1600" kern="0" dirty="0">
                  <a:solidFill>
                    <a:prstClr val="white"/>
                  </a:solidFill>
                  <a:latin typeface="Calibri Light" panose="020F0302020204030204"/>
                </a:rPr>
                <a:t>1</a:t>
              </a:r>
            </a:p>
          </p:txBody>
        </p:sp>
        <p:sp>
          <p:nvSpPr>
            <p:cNvPr id="61" name="Ovaal 60"/>
            <p:cNvSpPr/>
            <p:nvPr userDrawn="1"/>
          </p:nvSpPr>
          <p:spPr>
            <a:xfrm>
              <a:off x="9395336" y="2551354"/>
              <a:ext cx="401538" cy="401538"/>
            </a:xfrm>
            <a:prstGeom prst="ellipse">
              <a:avLst/>
            </a:prstGeom>
            <a:solidFill>
              <a:schemeClr val="tx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36000" rIns="0" bIns="43200" rtlCol="0" anchor="ctr"/>
            <a:lstStyle/>
            <a:p>
              <a:pPr algn="ctr">
                <a:defRPr/>
              </a:pPr>
              <a:r>
                <a:rPr lang="nl-NL" sz="1600" kern="0" dirty="0">
                  <a:solidFill>
                    <a:prstClr val="white"/>
                  </a:solidFill>
                  <a:latin typeface="Calibri Light" panose="020F0302020204030204"/>
                </a:rPr>
                <a:t>2</a:t>
              </a:r>
            </a:p>
          </p:txBody>
        </p:sp>
        <p:pic>
          <p:nvPicPr>
            <p:cNvPr id="62" name="Picture 3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30" t="13535" r="3470" b="13927"/>
            <a:stretch/>
          </p:blipFill>
          <p:spPr bwMode="auto">
            <a:xfrm>
              <a:off x="9435801" y="3805970"/>
              <a:ext cx="1107757" cy="297656"/>
            </a:xfrm>
            <a:prstGeom prst="roundRect">
              <a:avLst>
                <a:gd name="adj" fmla="val 14496"/>
              </a:avLst>
            </a:prstGeom>
            <a:noFill/>
            <a:ln w="6350">
              <a:solidFill>
                <a:srgbClr val="E2AC00">
                  <a:lumMod val="50000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63" name="Picture 3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04" t="23401" r="80712" b="21471"/>
            <a:stretch/>
          </p:blipFill>
          <p:spPr bwMode="auto">
            <a:xfrm>
              <a:off x="9505259" y="3832640"/>
              <a:ext cx="792088" cy="226219"/>
            </a:xfrm>
            <a:prstGeom prst="roundRect">
              <a:avLst>
                <a:gd name="adj" fmla="val 14496"/>
              </a:avLst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64" name="Tekstvak 63"/>
            <p:cNvSpPr txBox="1"/>
            <p:nvPr userDrawn="1"/>
          </p:nvSpPr>
          <p:spPr>
            <a:xfrm>
              <a:off x="9517883" y="3832849"/>
              <a:ext cx="779464" cy="2616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GB" sz="1100" b="1" kern="0" dirty="0">
                  <a:solidFill>
                    <a:srgbClr val="005634">
                      <a:lumMod val="25000"/>
                    </a:srgbClr>
                  </a:solidFill>
                  <a:effectLst>
                    <a:outerShdw blurRad="25400" algn="ctr" rotWithShape="0">
                      <a:prstClr val="white"/>
                    </a:outerShdw>
                  </a:effectLst>
                  <a:latin typeface="Calibri Light" panose="020F0302020204030204"/>
                </a:rPr>
                <a:t>Insert</a:t>
              </a:r>
            </a:p>
          </p:txBody>
        </p:sp>
        <p:sp>
          <p:nvSpPr>
            <p:cNvPr id="65" name="Rechthoek 64"/>
            <p:cNvSpPr/>
            <p:nvPr userDrawn="1"/>
          </p:nvSpPr>
          <p:spPr>
            <a:xfrm>
              <a:off x="9234062" y="-92622"/>
              <a:ext cx="2773430" cy="38738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180000" rIns="180000" rtlCol="0" anchor="t"/>
            <a:lstStyle/>
            <a:p>
              <a:pPr>
                <a:tabLst>
                  <a:tab pos="630238" algn="l"/>
                </a:tabLst>
                <a:defRPr/>
              </a:pPr>
              <a:r>
                <a:rPr lang="nl-NL" sz="1600" b="1" kern="0" dirty="0">
                  <a:solidFill>
                    <a:srgbClr val="514949"/>
                  </a:solidFill>
                  <a:latin typeface="Calibri Light" panose="020F0302020204030204"/>
                </a:rPr>
                <a:t>INSERT PICTURE</a:t>
              </a:r>
            </a:p>
          </p:txBody>
        </p:sp>
        <p:cxnSp>
          <p:nvCxnSpPr>
            <p:cNvPr id="66" name="Rechte verbindingslijn 65"/>
            <p:cNvCxnSpPr/>
            <p:nvPr userDrawn="1"/>
          </p:nvCxnSpPr>
          <p:spPr>
            <a:xfrm>
              <a:off x="9407882" y="292364"/>
              <a:ext cx="2805488" cy="0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olid"/>
            </a:ln>
            <a:effectLst/>
          </p:spPr>
        </p:cxnSp>
        <p:cxnSp>
          <p:nvCxnSpPr>
            <p:cNvPr id="67" name="Rechte verbindingslijn 66"/>
            <p:cNvCxnSpPr/>
            <p:nvPr userDrawn="1"/>
          </p:nvCxnSpPr>
          <p:spPr>
            <a:xfrm>
              <a:off x="9407882" y="2365810"/>
              <a:ext cx="2805488" cy="0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olid"/>
            </a:ln>
            <a:effectLst/>
          </p:spPr>
        </p:cxnSp>
        <p:cxnSp>
          <p:nvCxnSpPr>
            <p:cNvPr id="68" name="Rechte verbindingslijn 67"/>
            <p:cNvCxnSpPr/>
            <p:nvPr userDrawn="1"/>
          </p:nvCxnSpPr>
          <p:spPr>
            <a:xfrm>
              <a:off x="9408221" y="4238018"/>
              <a:ext cx="2805149" cy="0"/>
            </a:xfrm>
            <a:prstGeom prst="line">
              <a:avLst/>
            </a:prstGeom>
            <a:noFill/>
            <a:ln w="9525" cap="flat" cmpd="sng" algn="ctr">
              <a:solidFill>
                <a:schemeClr val="tx2"/>
              </a:solidFill>
              <a:prstDash val="solid"/>
            </a:ln>
            <a:effectLst/>
          </p:spPr>
        </p:cxnSp>
        <p:sp>
          <p:nvSpPr>
            <p:cNvPr id="69" name="Tekstvak 33"/>
            <p:cNvSpPr txBox="1"/>
            <p:nvPr userDrawn="1"/>
          </p:nvSpPr>
          <p:spPr>
            <a:xfrm>
              <a:off x="9438352" y="4914683"/>
              <a:ext cx="2142447" cy="4308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nl-NL"/>
              </a:defPPr>
              <a:lvl1pPr lvl="0">
                <a:defRPr sz="2800">
                  <a:solidFill>
                    <a:prstClr val="white">
                      <a:lumMod val="75000"/>
                    </a:prstClr>
                  </a:solidFill>
                  <a:latin typeface="+mj-lt"/>
                  <a:ea typeface="Tahoma" pitchFamily="34" charset="0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lang="en-US" sz="1400" kern="0" dirty="0">
                  <a:solidFill>
                    <a:srgbClr val="000000"/>
                  </a:solidFill>
                </a:rPr>
                <a:t>Select the picture and select</a:t>
              </a:r>
              <a:r>
                <a:rPr lang="en-US" sz="1400" kern="0" dirty="0">
                  <a:solidFill>
                    <a:srgbClr val="514949"/>
                  </a:solidFill>
                </a:rPr>
                <a:t> </a:t>
              </a:r>
              <a:r>
                <a:rPr lang="en-US" sz="1400" b="1" kern="0" dirty="0">
                  <a:solidFill>
                    <a:srgbClr val="514949"/>
                  </a:solidFill>
                </a:rPr>
                <a:t>‘Send to back’</a:t>
              </a:r>
            </a:p>
          </p:txBody>
        </p:sp>
        <p:sp>
          <p:nvSpPr>
            <p:cNvPr id="70" name="Ovaal 69"/>
            <p:cNvSpPr/>
            <p:nvPr userDrawn="1"/>
          </p:nvSpPr>
          <p:spPr>
            <a:xfrm>
              <a:off x="9395336" y="4426610"/>
              <a:ext cx="401538" cy="401538"/>
            </a:xfrm>
            <a:prstGeom prst="ellipse">
              <a:avLst/>
            </a:prstGeom>
            <a:solidFill>
              <a:schemeClr val="tx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36000" rIns="0" bIns="43200" rtlCol="0" anchor="ctr"/>
            <a:lstStyle/>
            <a:p>
              <a:pPr algn="ctr">
                <a:defRPr/>
              </a:pPr>
              <a:r>
                <a:rPr lang="nl-NL" sz="1600" kern="0" dirty="0">
                  <a:solidFill>
                    <a:prstClr val="white"/>
                  </a:solidFill>
                  <a:latin typeface="Calibri Light" panose="020F0302020204030204"/>
                </a:rPr>
                <a:t>3</a:t>
              </a: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2" b="9320"/>
            <a:stretch/>
          </p:blipFill>
          <p:spPr bwMode="auto">
            <a:xfrm>
              <a:off x="9435801" y="5462154"/>
              <a:ext cx="2287853" cy="363194"/>
            </a:xfrm>
            <a:prstGeom prst="roundRect">
              <a:avLst>
                <a:gd name="adj" fmla="val 8018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2" name="Afbeelding 71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5801" y="1653232"/>
              <a:ext cx="610090" cy="6100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62432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ree text boxes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title</a:t>
            </a:r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Tekstvak 6"/>
          <p:cNvSpPr txBox="1"/>
          <p:nvPr/>
        </p:nvSpPr>
        <p:spPr>
          <a:xfrm>
            <a:off x="-85056" y="-262268"/>
            <a:ext cx="20647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r>
              <a:rPr lang="en-GB" dirty="0">
                <a:solidFill>
                  <a:srgbClr val="514949"/>
                </a:solidFill>
              </a:rPr>
              <a:t>Three text boxes vertical</a:t>
            </a:r>
          </a:p>
        </p:txBody>
      </p:sp>
      <p:sp>
        <p:nvSpPr>
          <p:cNvPr id="102" name="Tijdelijke aanduiding voor verticale tekst 2"/>
          <p:cNvSpPr>
            <a:spLocks noGrp="1"/>
          </p:cNvSpPr>
          <p:nvPr>
            <p:ph type="body" orient="vert" idx="14" hasCustomPrompt="1"/>
          </p:nvPr>
        </p:nvSpPr>
        <p:spPr>
          <a:xfrm>
            <a:off x="405584" y="1586673"/>
            <a:ext cx="2616966" cy="4856615"/>
          </a:xfrm>
        </p:spPr>
        <p:txBody>
          <a:bodyPr vert="horz" tIns="108000" rIns="72000" bIns="72000"/>
          <a:lstStyle>
            <a:lvl3pPr>
              <a:defRPr/>
            </a:lvl3pPr>
            <a:lvl4pPr>
              <a:defRPr baseline="0"/>
            </a:lvl4pPr>
          </a:lstStyle>
          <a:p>
            <a:pPr lvl="1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  <a:p>
            <a:pPr lvl="2"/>
            <a:r>
              <a:rPr lang="nl-NL" dirty="0" err="1"/>
              <a:t>Third</a:t>
            </a:r>
            <a:r>
              <a:rPr lang="nl-NL" dirty="0"/>
              <a:t> level</a:t>
            </a:r>
          </a:p>
          <a:p>
            <a:pPr lvl="3"/>
            <a:r>
              <a:rPr lang="nl-NL" dirty="0" err="1"/>
              <a:t>Fourth</a:t>
            </a:r>
            <a:r>
              <a:rPr lang="nl-NL" dirty="0"/>
              <a:t> level</a:t>
            </a:r>
          </a:p>
        </p:txBody>
      </p:sp>
      <p:sp>
        <p:nvSpPr>
          <p:cNvPr id="103" name="Tijdelijke aanduiding voor verticale tekst 2"/>
          <p:cNvSpPr>
            <a:spLocks noGrp="1"/>
          </p:cNvSpPr>
          <p:nvPr>
            <p:ph type="body" orient="vert" idx="15" hasCustomPrompt="1"/>
          </p:nvPr>
        </p:nvSpPr>
        <p:spPr>
          <a:xfrm>
            <a:off x="6103196" y="1586673"/>
            <a:ext cx="2621220" cy="4856615"/>
          </a:xfrm>
        </p:spPr>
        <p:txBody>
          <a:bodyPr vert="horz" tIns="108000" rIns="72000" bIns="72000"/>
          <a:lstStyle/>
          <a:p>
            <a:pPr lvl="1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  <a:p>
            <a:pPr lvl="2"/>
            <a:r>
              <a:rPr lang="nl-NL" dirty="0" err="1"/>
              <a:t>Third</a:t>
            </a:r>
            <a:r>
              <a:rPr lang="nl-NL" dirty="0"/>
              <a:t> level</a:t>
            </a:r>
          </a:p>
          <a:p>
            <a:pPr lvl="3"/>
            <a:r>
              <a:rPr lang="nl-NL" dirty="0" err="1"/>
              <a:t>Fourth</a:t>
            </a:r>
            <a:r>
              <a:rPr lang="nl-NL" dirty="0"/>
              <a:t> level</a:t>
            </a:r>
          </a:p>
        </p:txBody>
      </p:sp>
      <p:sp>
        <p:nvSpPr>
          <p:cNvPr id="104" name="Tijdelijke aanduiding voor verticale tekst 2"/>
          <p:cNvSpPr>
            <a:spLocks noGrp="1"/>
          </p:cNvSpPr>
          <p:nvPr>
            <p:ph type="body" orient="vert" idx="16" hasCustomPrompt="1"/>
          </p:nvPr>
        </p:nvSpPr>
        <p:spPr>
          <a:xfrm>
            <a:off x="6102830" y="1210043"/>
            <a:ext cx="2620546" cy="369741"/>
          </a:xfrm>
          <a:solidFill>
            <a:schemeClr val="accent3"/>
          </a:solidFill>
        </p:spPr>
        <p:txBody>
          <a:bodyPr vert="horz"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</p:txBody>
      </p:sp>
      <p:sp>
        <p:nvSpPr>
          <p:cNvPr id="60" name="Tijdelijke aanduiding voor verticale tekst 2"/>
          <p:cNvSpPr>
            <a:spLocks noGrp="1"/>
          </p:cNvSpPr>
          <p:nvPr>
            <p:ph type="body" orient="vert" idx="17" hasCustomPrompt="1"/>
          </p:nvPr>
        </p:nvSpPr>
        <p:spPr>
          <a:xfrm>
            <a:off x="415290" y="1210043"/>
            <a:ext cx="2623110" cy="369741"/>
          </a:xfrm>
          <a:solidFill>
            <a:schemeClr val="accent1"/>
          </a:solidFill>
        </p:spPr>
        <p:txBody>
          <a:bodyPr vert="horz"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</p:txBody>
      </p:sp>
      <p:sp>
        <p:nvSpPr>
          <p:cNvPr id="62" name="Tijdelijke aanduiding voor verticale tekst 2"/>
          <p:cNvSpPr>
            <a:spLocks noGrp="1"/>
          </p:cNvSpPr>
          <p:nvPr>
            <p:ph type="body" orient="vert" idx="18" hasCustomPrompt="1"/>
          </p:nvPr>
        </p:nvSpPr>
        <p:spPr>
          <a:xfrm>
            <a:off x="3248515" y="1586673"/>
            <a:ext cx="2629028" cy="4856615"/>
          </a:xfrm>
        </p:spPr>
        <p:txBody>
          <a:bodyPr vert="horz" tIns="108000" rIns="72000" bIns="72000"/>
          <a:lstStyle>
            <a:lvl3pPr>
              <a:defRPr/>
            </a:lvl3pPr>
            <a:lvl4pPr>
              <a:defRPr baseline="0"/>
            </a:lvl4pPr>
          </a:lstStyle>
          <a:p>
            <a:pPr lvl="1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  <a:p>
            <a:pPr lvl="2"/>
            <a:r>
              <a:rPr lang="nl-NL" dirty="0" err="1"/>
              <a:t>Third</a:t>
            </a:r>
            <a:r>
              <a:rPr lang="nl-NL" dirty="0"/>
              <a:t> level</a:t>
            </a:r>
          </a:p>
          <a:p>
            <a:pPr lvl="3"/>
            <a:r>
              <a:rPr lang="nl-NL" dirty="0" err="1"/>
              <a:t>Fourth</a:t>
            </a:r>
            <a:r>
              <a:rPr lang="nl-NL" dirty="0"/>
              <a:t> level</a:t>
            </a:r>
          </a:p>
        </p:txBody>
      </p:sp>
      <p:sp>
        <p:nvSpPr>
          <p:cNvPr id="63" name="Tijdelijke aanduiding voor verticale tekst 2"/>
          <p:cNvSpPr>
            <a:spLocks noGrp="1"/>
          </p:cNvSpPr>
          <p:nvPr>
            <p:ph type="body" orient="vert" idx="19" hasCustomPrompt="1"/>
          </p:nvPr>
        </p:nvSpPr>
        <p:spPr>
          <a:xfrm>
            <a:off x="3258000" y="1210043"/>
            <a:ext cx="2635200" cy="369741"/>
          </a:xfrm>
          <a:solidFill>
            <a:schemeClr val="accent2"/>
          </a:solidFill>
        </p:spPr>
        <p:txBody>
          <a:bodyPr vert="horz"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26368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ree images / 5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title</a:t>
            </a:r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5" name="Tekstvak 14"/>
          <p:cNvSpPr txBox="1"/>
          <p:nvPr/>
        </p:nvSpPr>
        <p:spPr>
          <a:xfrm>
            <a:off x="-85056" y="-262268"/>
            <a:ext cx="20647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lvl="0">
              <a:defRPr sz="1000" b="1">
                <a:solidFill>
                  <a:schemeClr val="accent3"/>
                </a:solidFill>
              </a:defRPr>
            </a:lvl1pPr>
          </a:lstStyle>
          <a:p>
            <a:r>
              <a:rPr lang="en-GB" dirty="0">
                <a:solidFill>
                  <a:srgbClr val="514949"/>
                </a:solidFill>
              </a:rPr>
              <a:t>50% text / Three images</a:t>
            </a:r>
          </a:p>
        </p:txBody>
      </p:sp>
      <p:sp>
        <p:nvSpPr>
          <p:cNvPr id="119" name="Tijdelijke aanduiding voor afbeelding 7"/>
          <p:cNvSpPr>
            <a:spLocks noGrp="1"/>
          </p:cNvSpPr>
          <p:nvPr>
            <p:ph type="pic" sz="quarter" idx="14" hasCustomPrompt="1"/>
          </p:nvPr>
        </p:nvSpPr>
        <p:spPr>
          <a:xfrm>
            <a:off x="405584" y="1210970"/>
            <a:ext cx="4058416" cy="1606842"/>
          </a:xfrm>
          <a:solidFill>
            <a:schemeClr val="bg1"/>
          </a:solidFill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here to </a:t>
            </a:r>
            <a:br>
              <a:rPr lang="en-US" dirty="0"/>
            </a:br>
            <a:r>
              <a:rPr lang="en-US" dirty="0"/>
              <a:t>insert a picture</a:t>
            </a:r>
          </a:p>
        </p:txBody>
      </p:sp>
      <p:sp>
        <p:nvSpPr>
          <p:cNvPr id="124" name="Tijdelijke aanduiding voor afbeelding 7"/>
          <p:cNvSpPr>
            <a:spLocks noGrp="1"/>
          </p:cNvSpPr>
          <p:nvPr>
            <p:ph type="pic" sz="quarter" idx="15" hasCustomPrompt="1"/>
          </p:nvPr>
        </p:nvSpPr>
        <p:spPr>
          <a:xfrm>
            <a:off x="405584" y="3033812"/>
            <a:ext cx="4058416" cy="1601182"/>
          </a:xfrm>
          <a:solidFill>
            <a:schemeClr val="bg1"/>
          </a:solidFill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here to </a:t>
            </a:r>
            <a:br>
              <a:rPr lang="en-US" dirty="0"/>
            </a:br>
            <a:r>
              <a:rPr lang="en-US" dirty="0"/>
              <a:t>insert a picture</a:t>
            </a:r>
          </a:p>
        </p:txBody>
      </p:sp>
      <p:sp>
        <p:nvSpPr>
          <p:cNvPr id="125" name="Tijdelijke aanduiding voor afbeelding 7"/>
          <p:cNvSpPr>
            <a:spLocks noGrp="1"/>
          </p:cNvSpPr>
          <p:nvPr>
            <p:ph type="pic" sz="quarter" idx="16" hasCustomPrompt="1"/>
          </p:nvPr>
        </p:nvSpPr>
        <p:spPr>
          <a:xfrm>
            <a:off x="405584" y="4856655"/>
            <a:ext cx="4058416" cy="1606841"/>
          </a:xfrm>
          <a:solidFill>
            <a:schemeClr val="bg1"/>
          </a:solidFill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here to </a:t>
            </a:r>
            <a:br>
              <a:rPr lang="en-US" dirty="0"/>
            </a:br>
            <a:r>
              <a:rPr lang="en-US" dirty="0"/>
              <a:t>insert a picture</a:t>
            </a:r>
          </a:p>
        </p:txBody>
      </p:sp>
      <p:sp>
        <p:nvSpPr>
          <p:cNvPr id="278" name="Tijdelijke aanduiding voor verticale tekst 2"/>
          <p:cNvSpPr>
            <a:spLocks noGrp="1"/>
          </p:cNvSpPr>
          <p:nvPr>
            <p:ph type="body" orient="vert" idx="17" hasCustomPrompt="1"/>
          </p:nvPr>
        </p:nvSpPr>
        <p:spPr>
          <a:xfrm>
            <a:off x="4680000" y="3429000"/>
            <a:ext cx="4042176" cy="1205993"/>
          </a:xfrm>
        </p:spPr>
        <p:txBody>
          <a:bodyPr vert="horz" lIns="0" tIns="108000" rIns="72000" bIns="72000"/>
          <a:lstStyle>
            <a:lvl1pPr>
              <a:defRPr/>
            </a:lvl1pPr>
            <a:lvl2pPr>
              <a:defRPr/>
            </a:lvl2pPr>
          </a:lstStyle>
          <a:p>
            <a:pPr lvl="1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  <a:p>
            <a:pPr lvl="2"/>
            <a:r>
              <a:rPr lang="nl-NL" dirty="0" err="1"/>
              <a:t>Third</a:t>
            </a:r>
            <a:r>
              <a:rPr lang="nl-NL" dirty="0"/>
              <a:t> level</a:t>
            </a:r>
          </a:p>
          <a:p>
            <a:pPr lvl="3"/>
            <a:r>
              <a:rPr lang="nl-NL" dirty="0" err="1"/>
              <a:t>Fourth</a:t>
            </a:r>
            <a:r>
              <a:rPr lang="nl-NL" dirty="0"/>
              <a:t> level</a:t>
            </a:r>
          </a:p>
        </p:txBody>
      </p:sp>
      <p:sp>
        <p:nvSpPr>
          <p:cNvPr id="279" name="Tijdelijke aanduiding voor verticale tekst 2"/>
          <p:cNvSpPr>
            <a:spLocks noGrp="1"/>
          </p:cNvSpPr>
          <p:nvPr>
            <p:ph type="body" orient="vert" idx="18" hasCustomPrompt="1"/>
          </p:nvPr>
        </p:nvSpPr>
        <p:spPr>
          <a:xfrm>
            <a:off x="4680000" y="5229200"/>
            <a:ext cx="4042176" cy="1212044"/>
          </a:xfrm>
        </p:spPr>
        <p:txBody>
          <a:bodyPr vert="horz" lIns="0" tIns="108000" rIns="72000" bIns="72000"/>
          <a:lstStyle>
            <a:lvl1pPr>
              <a:defRPr/>
            </a:lvl1pPr>
            <a:lvl2pPr>
              <a:defRPr/>
            </a:lvl2pPr>
          </a:lstStyle>
          <a:p>
            <a:pPr lvl="1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  <a:p>
            <a:pPr lvl="2"/>
            <a:r>
              <a:rPr lang="nl-NL" dirty="0" err="1"/>
              <a:t>Third</a:t>
            </a:r>
            <a:r>
              <a:rPr lang="nl-NL" dirty="0"/>
              <a:t> level</a:t>
            </a:r>
          </a:p>
          <a:p>
            <a:pPr lvl="3"/>
            <a:r>
              <a:rPr lang="nl-NL" dirty="0" err="1"/>
              <a:t>Fourth</a:t>
            </a:r>
            <a:r>
              <a:rPr lang="nl-NL" dirty="0"/>
              <a:t> level</a:t>
            </a:r>
          </a:p>
        </p:txBody>
      </p:sp>
      <p:sp>
        <p:nvSpPr>
          <p:cNvPr id="129" name="Tijdelijke aanduiding voor verticale tekst 2"/>
          <p:cNvSpPr>
            <a:spLocks noGrp="1"/>
          </p:cNvSpPr>
          <p:nvPr>
            <p:ph type="body" orient="vert" idx="19" hasCustomPrompt="1"/>
          </p:nvPr>
        </p:nvSpPr>
        <p:spPr>
          <a:xfrm>
            <a:off x="4680001" y="1207371"/>
            <a:ext cx="4043376" cy="369741"/>
          </a:xfrm>
          <a:solidFill>
            <a:schemeClr val="accent1"/>
          </a:solidFill>
        </p:spPr>
        <p:txBody>
          <a:bodyPr vert="horz"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</p:txBody>
      </p:sp>
      <p:sp>
        <p:nvSpPr>
          <p:cNvPr id="130" name="Tijdelijke aanduiding voor verticale tekst 2"/>
          <p:cNvSpPr>
            <a:spLocks noGrp="1"/>
          </p:cNvSpPr>
          <p:nvPr>
            <p:ph type="body" orient="vert" idx="20" hasCustomPrompt="1"/>
          </p:nvPr>
        </p:nvSpPr>
        <p:spPr>
          <a:xfrm>
            <a:off x="4680001" y="3038939"/>
            <a:ext cx="4043375" cy="369741"/>
          </a:xfrm>
          <a:solidFill>
            <a:schemeClr val="accent2"/>
          </a:solidFill>
        </p:spPr>
        <p:txBody>
          <a:bodyPr vert="horz"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</p:txBody>
      </p:sp>
      <p:sp>
        <p:nvSpPr>
          <p:cNvPr id="131" name="Tijdelijke aanduiding voor verticale tekst 2"/>
          <p:cNvSpPr>
            <a:spLocks noGrp="1"/>
          </p:cNvSpPr>
          <p:nvPr>
            <p:ph type="body" orient="vert" idx="21" hasCustomPrompt="1"/>
          </p:nvPr>
        </p:nvSpPr>
        <p:spPr>
          <a:xfrm>
            <a:off x="4680000" y="4859000"/>
            <a:ext cx="4043375" cy="369741"/>
          </a:xfrm>
          <a:solidFill>
            <a:schemeClr val="accent3"/>
          </a:solidFill>
        </p:spPr>
        <p:txBody>
          <a:bodyPr vert="horz"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</p:txBody>
      </p:sp>
      <p:sp>
        <p:nvSpPr>
          <p:cNvPr id="76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680000" y="1586674"/>
            <a:ext cx="4042176" cy="1247966"/>
          </a:xfrm>
        </p:spPr>
        <p:txBody>
          <a:bodyPr vert="horz" lIns="0" tIns="108000" rIns="72000" bIns="72000"/>
          <a:lstStyle>
            <a:lvl1pPr>
              <a:defRPr/>
            </a:lvl1pPr>
            <a:lvl2pPr>
              <a:defRPr/>
            </a:lvl2pPr>
          </a:lstStyle>
          <a:p>
            <a:pPr lvl="1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  <a:p>
            <a:pPr lvl="2"/>
            <a:r>
              <a:rPr lang="nl-NL" dirty="0" err="1"/>
              <a:t>Third</a:t>
            </a:r>
            <a:r>
              <a:rPr lang="nl-NL" dirty="0"/>
              <a:t> level</a:t>
            </a:r>
          </a:p>
          <a:p>
            <a:pPr lvl="3"/>
            <a:r>
              <a:rPr lang="nl-NL" dirty="0" err="1"/>
              <a:t>Fourth</a:t>
            </a:r>
            <a:r>
              <a:rPr lang="nl-NL" dirty="0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16859082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0% image / 5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title</a:t>
            </a:r>
            <a:endParaRPr lang="en-US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680001" y="1586673"/>
            <a:ext cx="4042175" cy="4854569"/>
          </a:xfrm>
        </p:spPr>
        <p:txBody>
          <a:bodyPr vert="horz" tIns="108000" rIns="72000" bIns="72000"/>
          <a:lstStyle>
            <a:lvl1pPr>
              <a:defRPr/>
            </a:lvl1pPr>
            <a:lvl2pPr>
              <a:defRPr/>
            </a:lvl2pPr>
          </a:lstStyle>
          <a:p>
            <a:pPr lvl="1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  <a:p>
            <a:pPr lvl="2"/>
            <a:r>
              <a:rPr lang="nl-NL" dirty="0" err="1"/>
              <a:t>Third</a:t>
            </a:r>
            <a:r>
              <a:rPr lang="nl-NL" dirty="0"/>
              <a:t> level</a:t>
            </a:r>
          </a:p>
          <a:p>
            <a:pPr lvl="3"/>
            <a:r>
              <a:rPr lang="nl-NL" dirty="0" err="1"/>
              <a:t>Fourth</a:t>
            </a:r>
            <a:r>
              <a:rPr lang="nl-NL" dirty="0"/>
              <a:t> level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title, change Insert &gt;&gt; Header &amp; Footer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Tijdelijke aanduiding voor afbeelding 7"/>
          <p:cNvSpPr>
            <a:spLocks noGrp="1"/>
          </p:cNvSpPr>
          <p:nvPr>
            <p:ph type="pic" sz="quarter" idx="13" hasCustomPrompt="1"/>
          </p:nvPr>
        </p:nvSpPr>
        <p:spPr>
          <a:xfrm>
            <a:off x="404681" y="1210970"/>
            <a:ext cx="4059319" cy="5252525"/>
          </a:xfrm>
          <a:solidFill>
            <a:schemeClr val="bg1"/>
          </a:solidFill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here to </a:t>
            </a:r>
            <a:br>
              <a:rPr lang="en-US" dirty="0"/>
            </a:br>
            <a:r>
              <a:rPr lang="en-US" dirty="0"/>
              <a:t>insert a picture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-85056" y="-262268"/>
            <a:ext cx="15665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r>
              <a:rPr lang="en-GB" dirty="0">
                <a:solidFill>
                  <a:srgbClr val="514949"/>
                </a:solidFill>
              </a:rPr>
              <a:t>50% text / 50% image</a:t>
            </a:r>
          </a:p>
        </p:txBody>
      </p:sp>
      <p:sp>
        <p:nvSpPr>
          <p:cNvPr id="72" name="Tijdelijke aanduiding voor verticale tekst 2"/>
          <p:cNvSpPr>
            <a:spLocks noGrp="1"/>
          </p:cNvSpPr>
          <p:nvPr>
            <p:ph type="body" orient="vert" idx="14" hasCustomPrompt="1"/>
          </p:nvPr>
        </p:nvSpPr>
        <p:spPr>
          <a:xfrm>
            <a:off x="4680001" y="1208259"/>
            <a:ext cx="4043375" cy="369741"/>
          </a:xfrm>
          <a:solidFill>
            <a:schemeClr val="accent1"/>
          </a:solidFill>
        </p:spPr>
        <p:txBody>
          <a:bodyPr vert="horz"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text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76644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3462AFA-8D6E-4A06-BE3F-4FC0C7261DC6}" type="datetimeFigureOut">
              <a:rPr lang="en-GB" smtClean="0"/>
              <a:pPr>
                <a:defRPr/>
              </a:pPr>
              <a:t>21/03/2019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Presentation title, change Insert &gt;&gt; Header &amp; Footer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08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  <p:sldLayoutId id="2147483775" r:id="rId14"/>
    <p:sldLayoutId id="2147483776" r:id="rId15"/>
    <p:sldLayoutId id="2147483777" r:id="rId1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5300" dirty="0" smtClean="0"/>
              <a:t>BMSK5002 </a:t>
            </a:r>
            <a:r>
              <a:rPr lang="en-GB" sz="5300" dirty="0"/>
              <a:t/>
            </a:r>
            <a:br>
              <a:rPr lang="en-GB" sz="5300" dirty="0"/>
            </a:br>
            <a:r>
              <a:rPr lang="en-GB" sz="5300" dirty="0"/>
              <a:t>Developing relationships and workplace achievement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2"/>
                </a:solidFill>
              </a:rPr>
              <a:t>Assignment Guidance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702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xmlns="" id="{A6B92E91-8B66-2044-B499-1BDCCD05BD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  <a:br>
              <a:rPr lang="en-GB" altLang="en-US" sz="3600" dirty="0"/>
            </a:br>
            <a:r>
              <a:rPr lang="en-GB" altLang="en-US" sz="3600" dirty="0"/>
              <a:t>Task 1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xmlns="" id="{031F91DF-27CC-AA4F-B2C2-5458B847A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2348880"/>
            <a:ext cx="7499350" cy="370790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/>
              <a:t>Critically evaluate development vehicles available to an organisation appropriate to the development needs of the individual.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smtClean="0">
                <a:solidFill>
                  <a:srgbClr val="0070C0"/>
                </a:solidFill>
              </a:rPr>
              <a:t>900 words (+/- 10%)</a:t>
            </a:r>
            <a:endParaRPr lang="en-GB" altLang="en-US" dirty="0">
              <a:solidFill>
                <a:srgbClr val="0070C0"/>
              </a:solidFill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 smtClean="0">
                <a:solidFill>
                  <a:srgbClr val="0070C0"/>
                </a:solidFill>
              </a:rPr>
              <a:t>Choose any three from the following </a:t>
            </a:r>
            <a:endParaRPr lang="en-GB" altLang="en-US" dirty="0">
              <a:solidFill>
                <a:srgbClr val="0070C0"/>
              </a:solidFill>
            </a:endParaRPr>
          </a:p>
          <a:p>
            <a:pPr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Motivation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Employee Engagement 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Performance management 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Training</a:t>
            </a:r>
            <a:endParaRPr lang="en-GB" altLang="en-US" dirty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/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xmlns="" id="{186E1B0C-0573-0445-A53C-2C9F36201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B5431929-C15A-BD43-8EE5-58502DDDC9E7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xmlns="" id="{87879DBA-EB62-FE46-A445-9119911D2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92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>
            <a:extLst>
              <a:ext uri="{FF2B5EF4-FFF2-40B4-BE49-F238E27FC236}">
                <a16:creationId xmlns:a16="http://schemas.microsoft.com/office/drawing/2014/main" xmlns="" id="{1479CC2D-1A20-164A-AC1C-9E50A58053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1A448E-4CEB-453F-B80A-E790CE31D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26496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 smtClean="0">
              <a:solidFill>
                <a:srgbClr val="FF0000"/>
              </a:solidFill>
            </a:endParaRP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>
              <a:solidFill>
                <a:srgbClr val="FF0000"/>
              </a:solidFill>
            </a:endParaRP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400" dirty="0" smtClean="0">
                <a:solidFill>
                  <a:srgbClr val="FF0000"/>
                </a:solidFill>
              </a:rPr>
              <a:t>What </a:t>
            </a:r>
            <a:r>
              <a:rPr lang="en-GB" altLang="en-US" sz="2400" dirty="0">
                <a:solidFill>
                  <a:srgbClr val="FF0000"/>
                </a:solidFill>
              </a:rPr>
              <a:t>is Critical Evaluation</a:t>
            </a:r>
            <a:r>
              <a:rPr lang="en-GB" altLang="en-US" sz="2400" dirty="0" smtClean="0">
                <a:solidFill>
                  <a:srgbClr val="FF0000"/>
                </a:solidFill>
              </a:rPr>
              <a:t>?  </a:t>
            </a:r>
            <a:endParaRPr lang="en-GB" altLang="en-US" sz="2400" dirty="0">
              <a:solidFill>
                <a:srgbClr val="FF0000"/>
              </a:solidFill>
            </a:endParaRP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400" dirty="0"/>
              <a:t>Compare and contrast </a:t>
            </a:r>
            <a:r>
              <a:rPr lang="en-GB" altLang="en-US" sz="2400" dirty="0" smtClean="0"/>
              <a:t>models/theorists – what are the similarities/differences in approaches?  - this is critical evaluation</a:t>
            </a:r>
            <a:endParaRPr lang="en-GB" altLang="en-US" sz="2400" dirty="0"/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400" dirty="0">
                <a:solidFill>
                  <a:srgbClr val="002060"/>
                </a:solidFill>
              </a:rPr>
              <a:t>What is a  development </a:t>
            </a:r>
            <a:r>
              <a:rPr lang="en-GB" altLang="en-US" sz="2400" dirty="0" smtClean="0">
                <a:solidFill>
                  <a:srgbClr val="002060"/>
                </a:solidFill>
              </a:rPr>
              <a:t>vehicle (method)? </a:t>
            </a:r>
            <a:endParaRPr lang="en-GB" altLang="en-US" sz="2400" dirty="0"/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What sorts of development vehicles do companies use?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400" dirty="0"/>
              <a:t>Use case studies from organisations on the different vehicles they </a:t>
            </a:r>
            <a:r>
              <a:rPr lang="en-GB" altLang="en-US" sz="2400" dirty="0" smtClean="0"/>
              <a:t>use.  i.e. </a:t>
            </a:r>
            <a:r>
              <a:rPr lang="en-GB" altLang="en-US" sz="2400" dirty="0"/>
              <a:t>examples of motivation, training, appraisal etc</a:t>
            </a:r>
            <a:r>
              <a:rPr lang="en-GB" altLang="en-US" sz="2400" dirty="0" smtClean="0"/>
              <a:t>.  You can use some of the case studies from lectures, but you also need to research others.  </a:t>
            </a:r>
            <a:endParaRPr lang="en-GB" altLang="en-US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05F1C18-C4C7-422C-90CF-718B19901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586A0-8AC2-864E-A512-F1BFFC65A8EE}" type="slidenum">
              <a:rPr lang="en-GB" altLang="en-US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493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xmlns="" id="{A495E442-395B-984C-81E6-FAFF2A9FC9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  <a:br>
              <a:rPr lang="en-GB" altLang="en-US" sz="3600" dirty="0"/>
            </a:br>
            <a:r>
              <a:rPr lang="en-GB" altLang="en-US" sz="3600" dirty="0"/>
              <a:t>TASK 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xmlns="" id="{0794D8D9-1C52-BC49-9664-9CE4833E8F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2163" y="2058988"/>
            <a:ext cx="7499350" cy="4037012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400" dirty="0">
                <a:solidFill>
                  <a:srgbClr val="FF0000"/>
                </a:solidFill>
              </a:rPr>
              <a:t>Critically assess the potential benefits to the organisation and the individual of personally developing individuals in the workplace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400" dirty="0" smtClean="0">
                <a:solidFill>
                  <a:srgbClr val="FF0000"/>
                </a:solidFill>
              </a:rPr>
              <a:t>900 </a:t>
            </a:r>
            <a:r>
              <a:rPr lang="en-US" sz="2400" dirty="0">
                <a:solidFill>
                  <a:srgbClr val="FF0000"/>
                </a:solidFill>
              </a:rPr>
              <a:t>words                                          </a:t>
            </a:r>
            <a:endParaRPr lang="en-GB" altLang="en-US" sz="2400" b="1" dirty="0"/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400" b="1" dirty="0"/>
              <a:t>Individual – more productive, more motivated , </a:t>
            </a:r>
            <a:r>
              <a:rPr lang="en-GB" altLang="en-US" sz="2400" b="1" dirty="0" smtClean="0"/>
              <a:t>promotion, pay </a:t>
            </a:r>
            <a:r>
              <a:rPr lang="en-GB" altLang="en-US" sz="2400" b="1" dirty="0"/>
              <a:t>rise, self esteem, better at job, happy in work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400" b="1" dirty="0"/>
              <a:t>Organisation – more competitive, more efficient</a:t>
            </a:r>
            <a:r>
              <a:rPr lang="en-GB" altLang="en-US" sz="2400" b="1" dirty="0" smtClean="0"/>
              <a:t>, better </a:t>
            </a:r>
            <a:r>
              <a:rPr lang="en-GB" altLang="en-US" sz="2400" b="1" dirty="0"/>
              <a:t>reputation, profits</a:t>
            </a:r>
          </a:p>
        </p:txBody>
      </p:sp>
      <p:sp>
        <p:nvSpPr>
          <p:cNvPr id="9220" name="Slide Number Placeholder 4">
            <a:extLst>
              <a:ext uri="{FF2B5EF4-FFF2-40B4-BE49-F238E27FC236}">
                <a16:creationId xmlns:a16="http://schemas.microsoft.com/office/drawing/2014/main" xmlns="" id="{581F8D81-FBE4-7246-B953-7FFEA1FEC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46E2FA88-617A-7E44-9761-599E3A83CE2C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9221" name="Picture 3">
            <a:extLst>
              <a:ext uri="{FF2B5EF4-FFF2-40B4-BE49-F238E27FC236}">
                <a16:creationId xmlns:a16="http://schemas.microsoft.com/office/drawing/2014/main" xmlns="" id="{1D39218A-ED8A-304D-A4FE-77FF101B6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356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xmlns="" id="{B22D9DD3-B871-B246-B7FA-9694437229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A30D66-545C-40EA-A51C-5DEFC1592B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 smtClean="0"/>
              <a:t>Are </a:t>
            </a:r>
            <a:r>
              <a:rPr lang="en-GB" altLang="en-US" dirty="0"/>
              <a:t>these benefits true or exaggerated?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What do authors say? e.g. motivation theorists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are the potential benefits? 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Use theorists/models from  motivation, performance management, appraisal to discuss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How would the Organisation Benefit? Case studies?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/>
              <a:t>How would the Individual Benefit? Case studies</a:t>
            </a:r>
            <a:r>
              <a:rPr lang="en-GB" altLang="en-US" dirty="0" smtClean="0"/>
              <a:t>?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 smtClean="0"/>
              <a:t>Real organisational examples support your analysis and highlighted where the methods have worked or possibly failed to work</a:t>
            </a:r>
            <a:endParaRPr lang="en-GB" altLang="en-US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2BBBCED-8DDF-4442-8118-F157275F1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800B02-77F5-1544-A3A3-DB2489258A01}" type="slidenum">
              <a:rPr lang="en-GB" altLang="en-US"/>
              <a:pPr>
                <a:defRPr/>
              </a:pPr>
              <a:t>5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306F7D3-7551-6642-99E3-A3095B7B7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91764"/>
            <a:ext cx="1645196" cy="1316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813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xmlns="" id="{A6B92E91-8B66-2044-B499-1BDCCD05BD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xmlns="" id="{031F91DF-27CC-AA4F-B2C2-5458B847A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2204864"/>
            <a:ext cx="7499350" cy="316835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/>
              <a:t>Develop a plan to meet the identified development needs and expectations of an individual.</a:t>
            </a:r>
            <a:r>
              <a:rPr lang="en-GB" altLang="en-US" dirty="0">
                <a:solidFill>
                  <a:srgbClr val="0070C0"/>
                </a:solidFill>
              </a:rPr>
              <a:t> 600 words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Briefly introduce what a </a:t>
            </a:r>
            <a:r>
              <a:rPr lang="en-GB" altLang="en-US" dirty="0" err="1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pdp</a:t>
            </a: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plan is.</a:t>
            </a:r>
            <a:endParaRPr lang="en-GB" altLang="en-US" dirty="0" smtClean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Produce </a:t>
            </a: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a plan – see </a:t>
            </a: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example (will be covered in two weeks)</a:t>
            </a:r>
            <a:endParaRPr lang="en-GB" altLang="en-US" dirty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Refer to appraisal</a:t>
            </a: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, training, personal development </a:t>
            </a:r>
            <a:r>
              <a:rPr lang="en-GB" altLang="en-US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etcetera </a:t>
            </a: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to help you.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PDP</a:t>
            </a: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/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xmlns="" id="{186E1B0C-0573-0445-A53C-2C9F36201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B5431929-C15A-BD43-8EE5-58502DDDC9E7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xmlns="" id="{87879DBA-EB62-FE46-A445-9119911D2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56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>
            <a:extLst>
              <a:ext uri="{FF2B5EF4-FFF2-40B4-BE49-F238E27FC236}">
                <a16:creationId xmlns:a16="http://schemas.microsoft.com/office/drawing/2014/main" xmlns="" id="{1479CC2D-1A20-164A-AC1C-9E50A58053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1A448E-4CEB-453F-B80A-E790CE31D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176464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do you identify the needs?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Appraisal and performance management systems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information do you need?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See plan – gathered from appraisal interview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it presented?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Using personal development plan – COMPLETE EACH COLUMN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the plan implemented and monitored?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See guidance in appraisal notes and discuss these – is it monthly, annually,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the effectiveness evaluated?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/>
              <a:t>Against SMART targets?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05F1C18-C4C7-422C-90CF-718B19901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586A0-8AC2-864E-A512-F1BFFC65A8EE}" type="slidenum">
              <a:rPr lang="en-GB" altLang="en-US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060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xmlns="" id="{982CB365-3D45-D74A-9F9C-67697335E5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xmlns="" id="{962EFF31-B2B6-CA4D-BE9C-4EF812A739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7499350" cy="4572000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FF0000"/>
                </a:solidFill>
              </a:rPr>
              <a:t>Evidence of wide reading and research, encompassing application of relevant academic theories and models.</a:t>
            </a:r>
            <a:endParaRPr lang="en-GB" altLang="en-US" sz="2000" dirty="0">
              <a:solidFill>
                <a:srgbClr val="FF000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>
              <a:solidFill>
                <a:srgbClr val="C00000"/>
              </a:solidFill>
            </a:endParaRPr>
          </a:p>
        </p:txBody>
      </p:sp>
      <p:sp>
        <p:nvSpPr>
          <p:cNvPr id="15364" name="Slide Number Placeholder 4">
            <a:extLst>
              <a:ext uri="{FF2B5EF4-FFF2-40B4-BE49-F238E27FC236}">
                <a16:creationId xmlns:a16="http://schemas.microsoft.com/office/drawing/2014/main" xmlns="" id="{037C88E1-379F-5243-BD8A-6BAD87F13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8101FD00-D491-5D4C-88D6-FF1F58DA2C42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5365" name="Picture 3">
            <a:extLst>
              <a:ext uri="{FF2B5EF4-FFF2-40B4-BE49-F238E27FC236}">
                <a16:creationId xmlns:a16="http://schemas.microsoft.com/office/drawing/2014/main" xmlns="" id="{D8EDF647-8E07-AB47-820C-B57E8987D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96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xmlns="" id="{817EA657-5ED2-FC4B-844F-2980394337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7E1C05F-9A96-4DA4-BD27-6A15ED6E3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1600200"/>
            <a:ext cx="4572000" cy="3916363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Evidence in depth </a:t>
            </a:r>
            <a:r>
              <a:rPr lang="en-GB" altLang="en-US" dirty="0"/>
              <a:t>Compare organisations and models and theorists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B050"/>
                </a:solidFill>
              </a:rPr>
              <a:t>High quality research has been demonstrated throughout the assignment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70C0"/>
                </a:solidFill>
              </a:rPr>
              <a:t>Using relevant theorists and models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Using a variety of quality resources (</a:t>
            </a:r>
            <a:r>
              <a:rPr lang="en-GB" altLang="en-US" dirty="0" smtClean="0">
                <a:solidFill>
                  <a:srgbClr val="7030A0"/>
                </a:solidFill>
              </a:rPr>
              <a:t>web (CIPD), books, </a:t>
            </a:r>
            <a:r>
              <a:rPr lang="en-GB" altLang="en-US" dirty="0">
                <a:solidFill>
                  <a:srgbClr val="7030A0"/>
                </a:solidFill>
              </a:rPr>
              <a:t>article, </a:t>
            </a:r>
            <a:r>
              <a:rPr lang="en-GB" altLang="en-US" dirty="0" smtClean="0">
                <a:solidFill>
                  <a:srgbClr val="7030A0"/>
                </a:solidFill>
              </a:rPr>
              <a:t>newspapers, documentaries </a:t>
            </a:r>
            <a:r>
              <a:rPr lang="en-GB" altLang="en-US" dirty="0">
                <a:solidFill>
                  <a:srgbClr val="7030A0"/>
                </a:solidFill>
              </a:rPr>
              <a:t>etc)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0586869-D50F-4D32-B959-BA12F3AB4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0681A5-6046-D44F-9EEA-BD93FC175993}" type="slidenum">
              <a:rPr lang="en-GB" altLang="en-US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6" name="Picture 5" descr="A person sitting in front of a book shelf&#10;&#10;Description generated with high confidence">
            <a:extLst>
              <a:ext uri="{FF2B5EF4-FFF2-40B4-BE49-F238E27FC236}">
                <a16:creationId xmlns:a16="http://schemas.microsoft.com/office/drawing/2014/main" xmlns="" id="{71616FB4-8A94-6E47-B3D4-4D1F5C174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2763"/>
            <a:ext cx="4572000" cy="391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38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xmlns="" id="{C363C838-17A4-974D-B8E9-14E4BD0A19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xmlns="" id="{CA5744AF-BDEB-E24D-BC2E-E064E17B886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7499350" cy="4572000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7030A0"/>
                </a:solidFill>
              </a:rPr>
              <a:t>Citation/ referencing, syntax, grammar and punctuation.</a:t>
            </a:r>
            <a:endParaRPr lang="en-GB" altLang="en-US" sz="2000" dirty="0">
              <a:solidFill>
                <a:srgbClr val="7030A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>
              <a:solidFill>
                <a:srgbClr val="7030A0"/>
              </a:solidFill>
            </a:endParaRPr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xmlns="" id="{1AA5C2BC-CFC2-AF47-89D4-4A4A79B52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FB5E6416-8E1D-5742-8C04-69A40E20AE31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8437" name="Picture 3">
            <a:extLst>
              <a:ext uri="{FF2B5EF4-FFF2-40B4-BE49-F238E27FC236}">
                <a16:creationId xmlns:a16="http://schemas.microsoft.com/office/drawing/2014/main" xmlns="" id="{6D55C20C-5070-5F4C-8A06-3381B2DD8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84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098B3FC8-A814-B04A-B27C-FCB8CD1929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223838"/>
            <a:ext cx="6248400" cy="1143000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9E74B3-192F-4A8D-95EF-7AF1A91E4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563688"/>
            <a:ext cx="8229600" cy="3917950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Correct citation in the text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Harvard referencing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70C0"/>
                </a:solidFill>
              </a:rPr>
              <a:t>Good quality reference list and bibliography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mtClean="0">
                <a:solidFill>
                  <a:srgbClr val="FF0000"/>
                </a:solidFill>
              </a:rPr>
              <a:t>Runs </a:t>
            </a:r>
            <a:r>
              <a:rPr lang="en-GB" altLang="en-US" dirty="0">
                <a:solidFill>
                  <a:srgbClr val="FF0000"/>
                </a:solidFill>
              </a:rPr>
              <a:t>logically throughout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B050"/>
                </a:solidFill>
              </a:rPr>
              <a:t>Spelling, grammar and punctuation correct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5464F99-3B72-45B7-84C6-9DD93048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63C1F8-09FF-CB47-B356-3E3DAAE877CF}" type="slidenum">
              <a:rPr lang="en-GB" altLang="en-US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20485" name="Picture 5" descr="A person holding a sign&#10;&#10;Description generated with very high confidence">
            <a:extLst>
              <a:ext uri="{FF2B5EF4-FFF2-40B4-BE49-F238E27FC236}">
                <a16:creationId xmlns:a16="http://schemas.microsoft.com/office/drawing/2014/main" xmlns="" id="{57028329-B7A6-5F42-8C58-645118C6F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63" y="9525"/>
            <a:ext cx="3551237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457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Performance Management Systems (1)</Template>
  <TotalTime>1889</TotalTime>
  <Words>484</Words>
  <Application>Microsoft Office PowerPoint</Application>
  <PresentationFormat>On-screen Show (4:3)</PresentationFormat>
  <Paragraphs>77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Tahoma</vt:lpstr>
      <vt:lpstr>Times New Roman</vt:lpstr>
      <vt:lpstr>Retrospect</vt:lpstr>
      <vt:lpstr> BMSK5002  Developing relationships and workplace achievement</vt:lpstr>
      <vt:lpstr>BMSK5002 Task 1</vt:lpstr>
      <vt:lpstr>BMSK5002</vt:lpstr>
      <vt:lpstr>BMSK5002 TASK 2</vt:lpstr>
      <vt:lpstr>BMSK5002</vt:lpstr>
      <vt:lpstr>BMSK5002</vt:lpstr>
      <vt:lpstr>BMSK5002</vt:lpstr>
      <vt:lpstr>BMSK5002</vt:lpstr>
      <vt:lpstr>BMSK5002</vt:lpstr>
      <vt:lpstr>BMSK5002</vt:lpstr>
      <vt:lpstr>BMSK5002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</dc:creator>
  <cp:lastModifiedBy>Marie Pitson</cp:lastModifiedBy>
  <cp:revision>44</cp:revision>
  <dcterms:created xsi:type="dcterms:W3CDTF">2013-07-17T08:51:32Z</dcterms:created>
  <dcterms:modified xsi:type="dcterms:W3CDTF">2019-03-21T16:43:10Z</dcterms:modified>
</cp:coreProperties>
</file>