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Lst>
  <p:sldSz cy="5143500" cx="9144000"/>
  <p:notesSz cx="6858000" cy="9144000"/>
  <p:embeddedFontLst>
    <p:embeddedFont>
      <p:font typeface="Raleway"/>
      <p:regular r:id="rId12"/>
      <p:bold r:id="rId13"/>
      <p:italic r:id="rId14"/>
      <p:boldItalic r:id="rId15"/>
    </p:embeddedFont>
    <p:embeddedFont>
      <p:font typeface="Lato"/>
      <p:regular r:id="rId16"/>
      <p:bold r:id="rId17"/>
      <p:italic r:id="rId18"/>
      <p:boldItalic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font" Target="fonts/Raleway-bold.fntdata"/><Relationship Id="rId12" Type="http://schemas.openxmlformats.org/officeDocument/2006/relationships/font" Target="fonts/Raleway-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Raleway-boldItalic.fntdata"/><Relationship Id="rId14" Type="http://schemas.openxmlformats.org/officeDocument/2006/relationships/font" Target="fonts/Raleway-italic.fntdata"/><Relationship Id="rId17" Type="http://schemas.openxmlformats.org/officeDocument/2006/relationships/font" Target="fonts/Lato-bold.fntdata"/><Relationship Id="rId16" Type="http://schemas.openxmlformats.org/officeDocument/2006/relationships/font" Target="fonts/Lato-regular.fntdata"/><Relationship Id="rId5" Type="http://schemas.openxmlformats.org/officeDocument/2006/relationships/notesMaster" Target="notesMasters/notesMaster1.xml"/><Relationship Id="rId19" Type="http://schemas.openxmlformats.org/officeDocument/2006/relationships/font" Target="fonts/Lato-boldItalic.fntdata"/><Relationship Id="rId6" Type="http://schemas.openxmlformats.org/officeDocument/2006/relationships/slide" Target="slides/slide1.xml"/><Relationship Id="rId18" Type="http://schemas.openxmlformats.org/officeDocument/2006/relationships/font" Target="fonts/Lato-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8" name="Shape 68"/>
        <p:cNvGrpSpPr/>
        <p:nvPr/>
      </p:nvGrpSpPr>
      <p:grpSpPr>
        <a:xfrm>
          <a:off x="0" y="0"/>
          <a:ext cx="0" cy="0"/>
          <a:chOff x="0" y="0"/>
          <a:chExt cx="0" cy="0"/>
        </a:xfrm>
      </p:grpSpPr>
      <p:sp>
        <p:nvSpPr>
          <p:cNvPr id="69" name="Google Shape;69;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4" name="Shape 74"/>
        <p:cNvGrpSpPr/>
        <p:nvPr/>
      </p:nvGrpSpPr>
      <p:grpSpPr>
        <a:xfrm>
          <a:off x="0" y="0"/>
          <a:ext cx="0" cy="0"/>
          <a:chOff x="0" y="0"/>
          <a:chExt cx="0" cy="0"/>
        </a:xfrm>
      </p:grpSpPr>
      <p:sp>
        <p:nvSpPr>
          <p:cNvPr id="75" name="Google Shape;75;g6b28940f59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6b28940f59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Google Shape;81;g6b28940f59_0_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6b28940f59_0_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6" name="Shape 86"/>
        <p:cNvGrpSpPr/>
        <p:nvPr/>
      </p:nvGrpSpPr>
      <p:grpSpPr>
        <a:xfrm>
          <a:off x="0" y="0"/>
          <a:ext cx="0" cy="0"/>
          <a:chOff x="0" y="0"/>
          <a:chExt cx="0" cy="0"/>
        </a:xfrm>
      </p:grpSpPr>
      <p:sp>
        <p:nvSpPr>
          <p:cNvPr id="87" name="Google Shape;87;g6b28940f59_0_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6b28940f59_0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g6bb0c5692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6bb0c5692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8" name="Shape 98"/>
        <p:cNvGrpSpPr/>
        <p:nvPr/>
      </p:nvGrpSpPr>
      <p:grpSpPr>
        <a:xfrm>
          <a:off x="0" y="0"/>
          <a:ext cx="0" cy="0"/>
          <a:chOff x="0" y="0"/>
          <a:chExt cx="0" cy="0"/>
        </a:xfrm>
      </p:grpSpPr>
      <p:sp>
        <p:nvSpPr>
          <p:cNvPr id="99" name="Google Shape;99;g6bb0c56923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6bb0c56923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11" name="Google Shape;11;p2"/>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12" name="Google Shape;12;p2"/>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3" name="Google Shape;13;p2"/>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14" name="Google Shape;14;p2"/>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p:txBody>
      </p:sp>
      <p:sp>
        <p:nvSpPr>
          <p:cNvPr id="15" name="Google Shape;15;p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16"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18" name="Google Shape;18;p3"/>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19" name="Google Shape;19;p3"/>
          <p:cNvSpPr txBox="1"/>
          <p:nvPr>
            <p:ph type="title"/>
          </p:nvPr>
        </p:nvSpPr>
        <p:spPr>
          <a:xfrm>
            <a:off x="406425" y="1806825"/>
            <a:ext cx="8296800" cy="15420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4800"/>
              <a:buNone/>
              <a:defRPr sz="4800">
                <a:solidFill>
                  <a:schemeClr val="lt1"/>
                </a:solidFill>
              </a:defRPr>
            </a:lvl1pPr>
            <a:lvl2pPr lvl="1" algn="ctr">
              <a:spcBef>
                <a:spcPts val="0"/>
              </a:spcBef>
              <a:spcAft>
                <a:spcPts val="0"/>
              </a:spcAft>
              <a:buClr>
                <a:schemeClr val="lt1"/>
              </a:buClr>
              <a:buSzPts val="4800"/>
              <a:buNone/>
              <a:defRPr sz="4800">
                <a:solidFill>
                  <a:schemeClr val="lt1"/>
                </a:solidFill>
              </a:defRPr>
            </a:lvl2pPr>
            <a:lvl3pPr lvl="2" algn="ctr">
              <a:spcBef>
                <a:spcPts val="0"/>
              </a:spcBef>
              <a:spcAft>
                <a:spcPts val="0"/>
              </a:spcAft>
              <a:buClr>
                <a:schemeClr val="lt1"/>
              </a:buClr>
              <a:buSzPts val="4800"/>
              <a:buNone/>
              <a:defRPr sz="4800">
                <a:solidFill>
                  <a:schemeClr val="lt1"/>
                </a:solidFill>
              </a:defRPr>
            </a:lvl3pPr>
            <a:lvl4pPr lvl="3" algn="ctr">
              <a:spcBef>
                <a:spcPts val="0"/>
              </a:spcBef>
              <a:spcAft>
                <a:spcPts val="0"/>
              </a:spcAft>
              <a:buClr>
                <a:schemeClr val="lt1"/>
              </a:buClr>
              <a:buSzPts val="4800"/>
              <a:buNone/>
              <a:defRPr sz="4800">
                <a:solidFill>
                  <a:schemeClr val="lt1"/>
                </a:solidFill>
              </a:defRPr>
            </a:lvl4pPr>
            <a:lvl5pPr lvl="4" algn="ctr">
              <a:spcBef>
                <a:spcPts val="0"/>
              </a:spcBef>
              <a:spcAft>
                <a:spcPts val="0"/>
              </a:spcAft>
              <a:buClr>
                <a:schemeClr val="lt1"/>
              </a:buClr>
              <a:buSzPts val="4800"/>
              <a:buNone/>
              <a:defRPr sz="4800">
                <a:solidFill>
                  <a:schemeClr val="lt1"/>
                </a:solidFill>
              </a:defRPr>
            </a:lvl5pPr>
            <a:lvl6pPr lvl="5" algn="ctr">
              <a:spcBef>
                <a:spcPts val="0"/>
              </a:spcBef>
              <a:spcAft>
                <a:spcPts val="0"/>
              </a:spcAft>
              <a:buClr>
                <a:schemeClr val="lt1"/>
              </a:buClr>
              <a:buSzPts val="4800"/>
              <a:buNone/>
              <a:defRPr sz="4800">
                <a:solidFill>
                  <a:schemeClr val="lt1"/>
                </a:solidFill>
              </a:defRPr>
            </a:lvl6pPr>
            <a:lvl7pPr lvl="6" algn="ctr">
              <a:spcBef>
                <a:spcPts val="0"/>
              </a:spcBef>
              <a:spcAft>
                <a:spcPts val="0"/>
              </a:spcAft>
              <a:buClr>
                <a:schemeClr val="lt1"/>
              </a:buClr>
              <a:buSzPts val="4800"/>
              <a:buNone/>
              <a:defRPr sz="4800">
                <a:solidFill>
                  <a:schemeClr val="lt1"/>
                </a:solidFill>
              </a:defRPr>
            </a:lvl7pPr>
            <a:lvl8pPr lvl="7" algn="ctr">
              <a:spcBef>
                <a:spcPts val="0"/>
              </a:spcBef>
              <a:spcAft>
                <a:spcPts val="0"/>
              </a:spcAft>
              <a:buClr>
                <a:schemeClr val="lt1"/>
              </a:buClr>
              <a:buSzPts val="4800"/>
              <a:buNone/>
              <a:defRPr sz="4800">
                <a:solidFill>
                  <a:schemeClr val="lt1"/>
                </a:solidFill>
              </a:defRPr>
            </a:lvl8pPr>
            <a:lvl9pPr lvl="8" algn="ctr">
              <a:spcBef>
                <a:spcPts val="0"/>
              </a:spcBef>
              <a:spcAft>
                <a:spcPts val="0"/>
              </a:spcAft>
              <a:buClr>
                <a:schemeClr val="lt1"/>
              </a:buClr>
              <a:buSzPts val="4800"/>
              <a:buNone/>
              <a:defRPr sz="4800">
                <a:solidFill>
                  <a:schemeClr val="lt1"/>
                </a:solidFill>
              </a:defRPr>
            </a:lvl9pPr>
          </a:lstStyle>
          <a:p/>
        </p:txBody>
      </p:sp>
      <p:sp>
        <p:nvSpPr>
          <p:cNvPr id="20" name="Google Shape;20;p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23" name="Google Shape;23;p4"/>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24" name="Google Shape;24;p4"/>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25" name="Google Shape;25;p4"/>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4"/>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7" name="Google Shape;27;p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8"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30" name="Google Shape;30;p5"/>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31" name="Google Shape;31;p5"/>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32" name="Google Shape;32;p5"/>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3" name="Google Shape;33;p5"/>
          <p:cNvSpPr txBox="1"/>
          <p:nvPr>
            <p:ph idx="1" type="body"/>
          </p:nvPr>
        </p:nvSpPr>
        <p:spPr>
          <a:xfrm>
            <a:off x="2400303" y="1602675"/>
            <a:ext cx="3071400" cy="3002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4" name="Google Shape;34;p5"/>
          <p:cNvSpPr txBox="1"/>
          <p:nvPr>
            <p:ph idx="2" type="body"/>
          </p:nvPr>
        </p:nvSpPr>
        <p:spPr>
          <a:xfrm>
            <a:off x="5650572" y="1602675"/>
            <a:ext cx="3071400" cy="3002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5" name="Google Shape;35;p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6" name="Shape 36"/>
        <p:cNvGrpSpPr/>
        <p:nvPr/>
      </p:nvGrpSpPr>
      <p:grpSpPr>
        <a:xfrm>
          <a:off x="0" y="0"/>
          <a:ext cx="0" cy="0"/>
          <a:chOff x="0" y="0"/>
          <a:chExt cx="0" cy="0"/>
        </a:xfrm>
      </p:grpSpPr>
      <p:sp>
        <p:nvSpPr>
          <p:cNvPr id="37" name="Google Shape;37;p6"/>
          <p:cNvSpPr txBox="1"/>
          <p:nvPr>
            <p:ph type="title"/>
          </p:nvPr>
        </p:nvSpPr>
        <p:spPr>
          <a:xfrm>
            <a:off x="303300" y="411575"/>
            <a:ext cx="8520600" cy="6396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8" name="Google Shape;38;p6"/>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9"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7"/>
          <p:cNvSpPr txBox="1"/>
          <p:nvPr>
            <p:ph type="title"/>
          </p:nvPr>
        </p:nvSpPr>
        <p:spPr>
          <a:xfrm>
            <a:off x="319500" y="936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2" name="Google Shape;42;p7"/>
          <p:cNvSpPr txBox="1"/>
          <p:nvPr>
            <p:ph idx="1" type="body"/>
          </p:nvPr>
        </p:nvSpPr>
        <p:spPr>
          <a:xfrm>
            <a:off x="319500" y="1846804"/>
            <a:ext cx="2808000" cy="28062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43" name="Google Shape;43;p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lt2"/>
        </a:solidFill>
      </p:bgPr>
    </p:bg>
    <p:spTree>
      <p:nvGrpSpPr>
        <p:cNvPr id="44"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46" name="Google Shape;46;p8"/>
          <p:cNvSpPr txBox="1"/>
          <p:nvPr>
            <p:ph type="title"/>
          </p:nvPr>
        </p:nvSpPr>
        <p:spPr>
          <a:xfrm>
            <a:off x="283103" y="712141"/>
            <a:ext cx="6244200" cy="38355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47" name="Google Shape;47;p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48"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0" name="Google Shape;50;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51" name="Google Shape;51;p9"/>
          <p:cNvSpPr txBox="1"/>
          <p:nvPr>
            <p:ph type="title"/>
          </p:nvPr>
        </p:nvSpPr>
        <p:spPr>
          <a:xfrm>
            <a:off x="265500" y="1397350"/>
            <a:ext cx="4045200" cy="13182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dk1"/>
              </a:buClr>
              <a:buSzPts val="3600"/>
              <a:buNone/>
              <a:defRPr sz="3600">
                <a:solidFill>
                  <a:schemeClr val="dk1"/>
                </a:solidFill>
              </a:defRPr>
            </a:lvl1pPr>
            <a:lvl2pPr lvl="1" algn="ctr">
              <a:spcBef>
                <a:spcPts val="0"/>
              </a:spcBef>
              <a:spcAft>
                <a:spcPts val="0"/>
              </a:spcAft>
              <a:buClr>
                <a:schemeClr val="dk1"/>
              </a:buClr>
              <a:buSzPts val="3600"/>
              <a:buNone/>
              <a:defRPr sz="3600">
                <a:solidFill>
                  <a:schemeClr val="dk1"/>
                </a:solidFill>
              </a:defRPr>
            </a:lvl2pPr>
            <a:lvl3pPr lvl="2" algn="ctr">
              <a:spcBef>
                <a:spcPts val="0"/>
              </a:spcBef>
              <a:spcAft>
                <a:spcPts val="0"/>
              </a:spcAft>
              <a:buClr>
                <a:schemeClr val="dk1"/>
              </a:buClr>
              <a:buSzPts val="3600"/>
              <a:buNone/>
              <a:defRPr sz="3600">
                <a:solidFill>
                  <a:schemeClr val="dk1"/>
                </a:solidFill>
              </a:defRPr>
            </a:lvl3pPr>
            <a:lvl4pPr lvl="3" algn="ctr">
              <a:spcBef>
                <a:spcPts val="0"/>
              </a:spcBef>
              <a:spcAft>
                <a:spcPts val="0"/>
              </a:spcAft>
              <a:buClr>
                <a:schemeClr val="dk1"/>
              </a:buClr>
              <a:buSzPts val="3600"/>
              <a:buNone/>
              <a:defRPr sz="3600">
                <a:solidFill>
                  <a:schemeClr val="dk1"/>
                </a:solidFill>
              </a:defRPr>
            </a:lvl4pPr>
            <a:lvl5pPr lvl="4" algn="ctr">
              <a:spcBef>
                <a:spcPts val="0"/>
              </a:spcBef>
              <a:spcAft>
                <a:spcPts val="0"/>
              </a:spcAft>
              <a:buClr>
                <a:schemeClr val="dk1"/>
              </a:buClr>
              <a:buSzPts val="3600"/>
              <a:buNone/>
              <a:defRPr sz="3600">
                <a:solidFill>
                  <a:schemeClr val="dk1"/>
                </a:solidFill>
              </a:defRPr>
            </a:lvl5pPr>
            <a:lvl6pPr lvl="5" algn="ctr">
              <a:spcBef>
                <a:spcPts val="0"/>
              </a:spcBef>
              <a:spcAft>
                <a:spcPts val="0"/>
              </a:spcAft>
              <a:buClr>
                <a:schemeClr val="dk1"/>
              </a:buClr>
              <a:buSzPts val="3600"/>
              <a:buNone/>
              <a:defRPr sz="3600">
                <a:solidFill>
                  <a:schemeClr val="dk1"/>
                </a:solidFill>
              </a:defRPr>
            </a:lvl6pPr>
            <a:lvl7pPr lvl="6" algn="ctr">
              <a:spcBef>
                <a:spcPts val="0"/>
              </a:spcBef>
              <a:spcAft>
                <a:spcPts val="0"/>
              </a:spcAft>
              <a:buClr>
                <a:schemeClr val="dk1"/>
              </a:buClr>
              <a:buSzPts val="3600"/>
              <a:buNone/>
              <a:defRPr sz="3600">
                <a:solidFill>
                  <a:schemeClr val="dk1"/>
                </a:solidFill>
              </a:defRPr>
            </a:lvl7pPr>
            <a:lvl8pPr lvl="7" algn="ctr">
              <a:spcBef>
                <a:spcPts val="0"/>
              </a:spcBef>
              <a:spcAft>
                <a:spcPts val="0"/>
              </a:spcAft>
              <a:buClr>
                <a:schemeClr val="dk1"/>
              </a:buClr>
              <a:buSzPts val="3600"/>
              <a:buNone/>
              <a:defRPr sz="3600">
                <a:solidFill>
                  <a:schemeClr val="dk1"/>
                </a:solidFill>
              </a:defRPr>
            </a:lvl8pPr>
            <a:lvl9pPr lvl="8" algn="ctr">
              <a:spcBef>
                <a:spcPts val="0"/>
              </a:spcBef>
              <a:spcAft>
                <a:spcPts val="0"/>
              </a:spcAft>
              <a:buClr>
                <a:schemeClr val="dk1"/>
              </a:buClr>
              <a:buSzPts val="3600"/>
              <a:buNone/>
              <a:defRPr sz="3600">
                <a:solidFill>
                  <a:schemeClr val="dk1"/>
                </a:solidFill>
              </a:defRPr>
            </a:lvl9pPr>
          </a:lstStyle>
          <a:p/>
        </p:txBody>
      </p:sp>
      <p:sp>
        <p:nvSpPr>
          <p:cNvPr id="52" name="Google Shape;52;p9"/>
          <p:cNvSpPr txBox="1"/>
          <p:nvPr>
            <p:ph idx="1" type="subTitle"/>
          </p:nvPr>
        </p:nvSpPr>
        <p:spPr>
          <a:xfrm>
            <a:off x="265500" y="2735371"/>
            <a:ext cx="4045200" cy="13455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3" name="Google Shape;53;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54" name="Google Shape;54;p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55"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57" name="Google Shape;57;p10"/>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58" name="Google Shape;58;p10"/>
          <p:cNvSpPr txBox="1"/>
          <p:nvPr>
            <p:ph idx="1" type="body"/>
          </p:nvPr>
        </p:nvSpPr>
        <p:spPr>
          <a:xfrm>
            <a:off x="328017" y="4226025"/>
            <a:ext cx="8388600" cy="3936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59" name="Google Shape;59;p1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60"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62" name="Google Shape;62;p11"/>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63" name="Google Shape;63;p11"/>
          <p:cNvSpPr txBox="1"/>
          <p:nvPr>
            <p:ph hasCustomPrompt="1" type="title"/>
          </p:nvPr>
        </p:nvSpPr>
        <p:spPr>
          <a:xfrm>
            <a:off x="853950" y="1304850"/>
            <a:ext cx="7436100" cy="15384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p:nvPr>
            <p:ph idx="1" type="body"/>
          </p:nvPr>
        </p:nvSpPr>
        <p:spPr>
          <a:xfrm>
            <a:off x="853950" y="2919450"/>
            <a:ext cx="7436100" cy="1071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65" name="Google Shape;65;p11"/>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66" name="Shape 66"/>
        <p:cNvGrpSpPr/>
        <p:nvPr/>
      </p:nvGrpSpPr>
      <p:grpSpPr>
        <a:xfrm>
          <a:off x="0" y="0"/>
          <a:ext cx="0" cy="0"/>
          <a:chOff x="0" y="0"/>
          <a:chExt cx="0" cy="0"/>
        </a:xfrm>
      </p:grpSpPr>
      <p:sp>
        <p:nvSpPr>
          <p:cNvPr id="67" name="Google Shape;67;p1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wiss-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1" name="Shape 71"/>
        <p:cNvGrpSpPr/>
        <p:nvPr/>
      </p:nvGrpSpPr>
      <p:grpSpPr>
        <a:xfrm>
          <a:off x="0" y="0"/>
          <a:ext cx="0" cy="0"/>
          <a:chOff x="0" y="0"/>
          <a:chExt cx="0" cy="0"/>
        </a:xfrm>
      </p:grpSpPr>
      <p:sp>
        <p:nvSpPr>
          <p:cNvPr id="72" name="Google Shape;72;p13"/>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Trainspotting</a:t>
            </a:r>
            <a:endParaRPr/>
          </a:p>
        </p:txBody>
      </p:sp>
      <p:sp>
        <p:nvSpPr>
          <p:cNvPr id="73" name="Google Shape;73;p13"/>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Choose life. Choose a job. Choose a career.</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7" name="Shape 77"/>
        <p:cNvGrpSpPr/>
        <p:nvPr/>
      </p:nvGrpSpPr>
      <p:grpSpPr>
        <a:xfrm>
          <a:off x="0" y="0"/>
          <a:ext cx="0" cy="0"/>
          <a:chOff x="0" y="0"/>
          <a:chExt cx="0" cy="0"/>
        </a:xfrm>
      </p:grpSpPr>
      <p:sp>
        <p:nvSpPr>
          <p:cNvPr id="78" name="Google Shape;78;p14"/>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Introduction Scene</a:t>
            </a:r>
            <a:endParaRPr/>
          </a:p>
        </p:txBody>
      </p:sp>
      <p:sp>
        <p:nvSpPr>
          <p:cNvPr id="79" name="Google Shape;79;p14"/>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a:t>The introduction scene jumps straight into the film. Action and a monologue before any kind of opening credits or narrative prologue. We’re introduced to the world through the perspective of Renton via his monologue and a montage of the kind of life his friends and himself lead hooked on heroin.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3" name="Shape 83"/>
        <p:cNvGrpSpPr/>
        <p:nvPr/>
      </p:nvGrpSpPr>
      <p:grpSpPr>
        <a:xfrm>
          <a:off x="0" y="0"/>
          <a:ext cx="0" cy="0"/>
          <a:chOff x="0" y="0"/>
          <a:chExt cx="0" cy="0"/>
        </a:xfrm>
      </p:grpSpPr>
      <p:sp>
        <p:nvSpPr>
          <p:cNvPr id="84" name="Google Shape;84;p15"/>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Mise en Scene</a:t>
            </a:r>
            <a:endParaRPr/>
          </a:p>
        </p:txBody>
      </p:sp>
      <p:sp>
        <p:nvSpPr>
          <p:cNvPr id="85" name="Google Shape;85;p15"/>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a:t>When Swanney is supplying Renton or the others with heroin he’s shown in shot with a bright red lit window behind him giving the impression he is the devil in this scenario. He is not forcing or encouraging them to buy drugs, he is merely providing the temptation, much like the devil does in the Bible.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9" name="Shape 89"/>
        <p:cNvGrpSpPr/>
        <p:nvPr/>
      </p:nvGrpSpPr>
      <p:grpSpPr>
        <a:xfrm>
          <a:off x="0" y="0"/>
          <a:ext cx="0" cy="0"/>
          <a:chOff x="0" y="0"/>
          <a:chExt cx="0" cy="0"/>
        </a:xfrm>
      </p:grpSpPr>
      <p:sp>
        <p:nvSpPr>
          <p:cNvPr id="90" name="Google Shape;90;p16"/>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Cinematography</a:t>
            </a:r>
            <a:endParaRPr/>
          </a:p>
        </p:txBody>
      </p:sp>
      <p:sp>
        <p:nvSpPr>
          <p:cNvPr id="91" name="Google Shape;91;p16"/>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17"/>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Sound</a:t>
            </a:r>
            <a:endParaRPr/>
          </a:p>
        </p:txBody>
      </p:sp>
      <p:sp>
        <p:nvSpPr>
          <p:cNvPr id="97" name="Google Shape;97;p17"/>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Google Shape;102;p18"/>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Narrative &amp; Ideology</a:t>
            </a:r>
            <a:endParaRPr/>
          </a:p>
        </p:txBody>
      </p:sp>
      <p:sp>
        <p:nvSpPr>
          <p:cNvPr id="103" name="Google Shape;103;p18"/>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