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handoutMasterIdLst>
    <p:handoutMasterId r:id="rId14"/>
  </p:handoutMasterIdLst>
  <p:sldIdLst>
    <p:sldId id="256" r:id="rId2"/>
    <p:sldId id="257" r:id="rId3"/>
    <p:sldId id="262" r:id="rId4"/>
    <p:sldId id="264" r:id="rId5"/>
    <p:sldId id="266" r:id="rId6"/>
    <p:sldId id="258" r:id="rId7"/>
    <p:sldId id="259" r:id="rId8"/>
    <p:sldId id="261" r:id="rId9"/>
    <p:sldId id="265" r:id="rId10"/>
    <p:sldId id="263"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3D6FF"/>
    <a:srgbClr val="B6EFF0"/>
    <a:srgbClr val="99E7E8"/>
    <a:srgbClr val="D6F7B2"/>
    <a:srgbClr val="BFBBFA"/>
    <a:srgbClr val="FBFFC7"/>
    <a:srgbClr val="F5BCC9"/>
    <a:srgbClr val="F9EBFF"/>
    <a:srgbClr val="E3B5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8305C1-1B11-C61A-4F63-0B66A9F0A969}" v="1887" dt="2026-06-04T14:34:40.826"/>
    <p1510:client id="{A1660BE1-1658-D552-0217-7BBB0F545890}" v="7112" dt="2026-06-04T10:02:37.6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James (2501330)" userId="S::2501330@student.uwtsd.ac.uk::68f77697-89ab-4f27-b880-6608c71bd1d9" providerId="AD" clId="Web-{62EAE42F-3AC1-298C-49CC-E6C0DA01654C}"/>
    <pc:docChg chg="mod modSld modMainMaster setSldSz">
      <pc:chgData name="Hannah James (2501330)" userId="S::2501330@student.uwtsd.ac.uk::68f77697-89ab-4f27-b880-6608c71bd1d9" providerId="AD" clId="Web-{62EAE42F-3AC1-298C-49CC-E6C0DA01654C}" dt="2026-06-01T14:36:56.945" v="35" actId="14100"/>
      <pc:docMkLst>
        <pc:docMk/>
      </pc:docMkLst>
      <pc:sldChg chg="modSp">
        <pc:chgData name="Hannah James (2501330)" userId="S::2501330@student.uwtsd.ac.uk::68f77697-89ab-4f27-b880-6608c71bd1d9" providerId="AD" clId="Web-{62EAE42F-3AC1-298C-49CC-E6C0DA01654C}" dt="2026-06-01T14:34:29.501" v="12" actId="1076"/>
        <pc:sldMkLst>
          <pc:docMk/>
          <pc:sldMk cId="109857222" sldId="256"/>
        </pc:sldMkLst>
        <pc:spChg chg="mod">
          <ac:chgData name="Hannah James (2501330)" userId="S::2501330@student.uwtsd.ac.uk::68f77697-89ab-4f27-b880-6608c71bd1d9" providerId="AD" clId="Web-{62EAE42F-3AC1-298C-49CC-E6C0DA01654C}" dt="2026-06-01T14:34:29.501" v="12" actId="1076"/>
          <ac:spMkLst>
            <pc:docMk/>
            <pc:sldMk cId="109857222" sldId="256"/>
            <ac:spMk id="3" creationId="{00000000-0000-0000-0000-000000000000}"/>
          </ac:spMkLst>
        </pc:spChg>
        <pc:spChg chg="mod">
          <ac:chgData name="Hannah James (2501330)" userId="S::2501330@student.uwtsd.ac.uk::68f77697-89ab-4f27-b880-6608c71bd1d9" providerId="AD" clId="Web-{62EAE42F-3AC1-298C-49CC-E6C0DA01654C}" dt="2026-06-01T14:32:56.215" v="0"/>
          <ac:spMkLst>
            <pc:docMk/>
            <pc:sldMk cId="109857222" sldId="256"/>
            <ac:spMk id="7" creationId="{D9D9342F-9469-87DD-9CB9-FA84D1DDD435}"/>
          </ac:spMkLst>
        </pc:spChg>
      </pc:sldChg>
      <pc:sldChg chg="modSp">
        <pc:chgData name="Hannah James (2501330)" userId="S::2501330@student.uwtsd.ac.uk::68f77697-89ab-4f27-b880-6608c71bd1d9" providerId="AD" clId="Web-{62EAE42F-3AC1-298C-49CC-E6C0DA01654C}" dt="2026-06-01T14:36:56.945" v="35" actId="14100"/>
        <pc:sldMkLst>
          <pc:docMk/>
          <pc:sldMk cId="4086774490" sldId="257"/>
        </pc:sldMkLst>
        <pc:spChg chg="mod">
          <ac:chgData name="Hannah James (2501330)" userId="S::2501330@student.uwtsd.ac.uk::68f77697-89ab-4f27-b880-6608c71bd1d9" providerId="AD" clId="Web-{62EAE42F-3AC1-298C-49CC-E6C0DA01654C}" dt="2026-06-01T14:32:56.215" v="0"/>
          <ac:spMkLst>
            <pc:docMk/>
            <pc:sldMk cId="4086774490" sldId="257"/>
            <ac:spMk id="7" creationId="{D5873835-622B-805F-3B4F-125A8EA8187C}"/>
          </ac:spMkLst>
        </pc:spChg>
        <pc:spChg chg="mod">
          <ac:chgData name="Hannah James (2501330)" userId="S::2501330@student.uwtsd.ac.uk::68f77697-89ab-4f27-b880-6608c71bd1d9" providerId="AD" clId="Web-{62EAE42F-3AC1-298C-49CC-E6C0DA01654C}" dt="2026-06-01T14:35:56.817" v="24" actId="1076"/>
          <ac:spMkLst>
            <pc:docMk/>
            <pc:sldMk cId="4086774490" sldId="257"/>
            <ac:spMk id="9" creationId="{2D66711C-9032-4F85-492D-AA9DF0299EB0}"/>
          </ac:spMkLst>
        </pc:spChg>
      </pc:sldChg>
      <pc:sldChg chg="modSp">
        <pc:chgData name="Hannah James (2501330)" userId="S::2501330@student.uwtsd.ac.uk::68f77697-89ab-4f27-b880-6608c71bd1d9" providerId="AD" clId="Web-{62EAE42F-3AC1-298C-49CC-E6C0DA01654C}" dt="2026-06-01T14:32:56.215" v="0"/>
        <pc:sldMkLst>
          <pc:docMk/>
          <pc:sldMk cId="4026591453" sldId="258"/>
        </pc:sldMkLst>
      </pc:sldChg>
      <pc:sldChg chg="modSp">
        <pc:chgData name="Hannah James (2501330)" userId="S::2501330@student.uwtsd.ac.uk::68f77697-89ab-4f27-b880-6608c71bd1d9" providerId="AD" clId="Web-{62EAE42F-3AC1-298C-49CC-E6C0DA01654C}" dt="2026-06-01T14:32:56.215" v="0"/>
        <pc:sldMkLst>
          <pc:docMk/>
          <pc:sldMk cId="3165784887" sldId="259"/>
        </pc:sldMkLst>
        <pc:spChg chg="mod">
          <ac:chgData name="Hannah James (2501330)" userId="S::2501330@student.uwtsd.ac.uk::68f77697-89ab-4f27-b880-6608c71bd1d9" providerId="AD" clId="Web-{62EAE42F-3AC1-298C-49CC-E6C0DA01654C}" dt="2026-06-01T14:32:56.215" v="0"/>
          <ac:spMkLst>
            <pc:docMk/>
            <pc:sldMk cId="3165784887" sldId="259"/>
            <ac:spMk id="8" creationId="{34EFAF9E-2E3D-056F-031A-BC98B01272A7}"/>
          </ac:spMkLst>
        </pc:spChg>
        <pc:spChg chg="mod">
          <ac:chgData name="Hannah James (2501330)" userId="S::2501330@student.uwtsd.ac.uk::68f77697-89ab-4f27-b880-6608c71bd1d9" providerId="AD" clId="Web-{62EAE42F-3AC1-298C-49CC-E6C0DA01654C}" dt="2026-06-01T14:32:56.215" v="0"/>
          <ac:spMkLst>
            <pc:docMk/>
            <pc:sldMk cId="3165784887" sldId="259"/>
            <ac:spMk id="9" creationId="{5D759047-68D0-44BD-3C86-9A3EC2E589D2}"/>
          </ac:spMkLst>
        </pc:spChg>
        <pc:spChg chg="mod">
          <ac:chgData name="Hannah James (2501330)" userId="S::2501330@student.uwtsd.ac.uk::68f77697-89ab-4f27-b880-6608c71bd1d9" providerId="AD" clId="Web-{62EAE42F-3AC1-298C-49CC-E6C0DA01654C}" dt="2026-06-01T14:32:56.215" v="0"/>
          <ac:spMkLst>
            <pc:docMk/>
            <pc:sldMk cId="3165784887" sldId="259"/>
            <ac:spMk id="11" creationId="{551FA18A-4EEA-6CDD-3781-B6F84887F26C}"/>
          </ac:spMkLst>
        </pc:spChg>
      </pc:sldChg>
      <pc:sldChg chg="modSp">
        <pc:chgData name="Hannah James (2501330)" userId="S::2501330@student.uwtsd.ac.uk::68f77697-89ab-4f27-b880-6608c71bd1d9" providerId="AD" clId="Web-{62EAE42F-3AC1-298C-49CC-E6C0DA01654C}" dt="2026-06-01T14:32:56.215" v="0"/>
        <pc:sldMkLst>
          <pc:docMk/>
          <pc:sldMk cId="1948830359" sldId="261"/>
        </pc:sldMkLst>
        <pc:spChg chg="mod">
          <ac:chgData name="Hannah James (2501330)" userId="S::2501330@student.uwtsd.ac.uk::68f77697-89ab-4f27-b880-6608c71bd1d9" providerId="AD" clId="Web-{62EAE42F-3AC1-298C-49CC-E6C0DA01654C}" dt="2026-06-01T14:32:56.215" v="0"/>
          <ac:spMkLst>
            <pc:docMk/>
            <pc:sldMk cId="1948830359" sldId="261"/>
            <ac:spMk id="2" creationId="{D0F41BC8-59F9-EFE2-64AE-5DCF9F8280B4}"/>
          </ac:spMkLst>
        </pc:spChg>
        <pc:spChg chg="mod">
          <ac:chgData name="Hannah James (2501330)" userId="S::2501330@student.uwtsd.ac.uk::68f77697-89ab-4f27-b880-6608c71bd1d9" providerId="AD" clId="Web-{62EAE42F-3AC1-298C-49CC-E6C0DA01654C}" dt="2026-06-01T14:32:56.215" v="0"/>
          <ac:spMkLst>
            <pc:docMk/>
            <pc:sldMk cId="1948830359" sldId="261"/>
            <ac:spMk id="3" creationId="{A28AFF8C-3AB9-504D-B864-ED8DE22EC53E}"/>
          </ac:spMkLst>
        </pc:spChg>
      </pc:sldChg>
      <pc:sldChg chg="modSp">
        <pc:chgData name="Hannah James (2501330)" userId="S::2501330@student.uwtsd.ac.uk::68f77697-89ab-4f27-b880-6608c71bd1d9" providerId="AD" clId="Web-{62EAE42F-3AC1-298C-49CC-E6C0DA01654C}" dt="2026-06-01T14:32:56.215" v="0"/>
        <pc:sldMkLst>
          <pc:docMk/>
          <pc:sldMk cId="2928817845" sldId="262"/>
        </pc:sldMkLst>
        <pc:spChg chg="mod">
          <ac:chgData name="Hannah James (2501330)" userId="S::2501330@student.uwtsd.ac.uk::68f77697-89ab-4f27-b880-6608c71bd1d9" providerId="AD" clId="Web-{62EAE42F-3AC1-298C-49CC-E6C0DA01654C}" dt="2026-06-01T14:32:56.215" v="0"/>
          <ac:spMkLst>
            <pc:docMk/>
            <pc:sldMk cId="2928817845" sldId="262"/>
            <ac:spMk id="4" creationId="{CA029270-BF11-4D51-8260-B2F7C69FAC6C}"/>
          </ac:spMkLst>
        </pc:spChg>
        <pc:spChg chg="mod">
          <ac:chgData name="Hannah James (2501330)" userId="S::2501330@student.uwtsd.ac.uk::68f77697-89ab-4f27-b880-6608c71bd1d9" providerId="AD" clId="Web-{62EAE42F-3AC1-298C-49CC-E6C0DA01654C}" dt="2026-06-01T14:32:56.215" v="0"/>
          <ac:spMkLst>
            <pc:docMk/>
            <pc:sldMk cId="2928817845" sldId="262"/>
            <ac:spMk id="6" creationId="{AA0F07A1-9683-4B53-0F32-9FB402EAD9FD}"/>
          </ac:spMkLst>
        </pc:spChg>
        <pc:spChg chg="mod">
          <ac:chgData name="Hannah James (2501330)" userId="S::2501330@student.uwtsd.ac.uk::68f77697-89ab-4f27-b880-6608c71bd1d9" providerId="AD" clId="Web-{62EAE42F-3AC1-298C-49CC-E6C0DA01654C}" dt="2026-06-01T14:32:56.215" v="0"/>
          <ac:spMkLst>
            <pc:docMk/>
            <pc:sldMk cId="2928817845" sldId="262"/>
            <ac:spMk id="9" creationId="{94392741-5D1C-8D64-5FD9-C359291B74DF}"/>
          </ac:spMkLst>
        </pc:spChg>
        <pc:spChg chg="mod">
          <ac:chgData name="Hannah James (2501330)" userId="S::2501330@student.uwtsd.ac.uk::68f77697-89ab-4f27-b880-6608c71bd1d9" providerId="AD" clId="Web-{62EAE42F-3AC1-298C-49CC-E6C0DA01654C}" dt="2026-06-01T14:32:56.215" v="0"/>
          <ac:spMkLst>
            <pc:docMk/>
            <pc:sldMk cId="2928817845" sldId="262"/>
            <ac:spMk id="12" creationId="{04A0E49F-64D1-A168-8B24-B6D848130B90}"/>
          </ac:spMkLst>
        </pc:spChg>
        <pc:picChg chg="mod">
          <ac:chgData name="Hannah James (2501330)" userId="S::2501330@student.uwtsd.ac.uk::68f77697-89ab-4f27-b880-6608c71bd1d9" providerId="AD" clId="Web-{62EAE42F-3AC1-298C-49CC-E6C0DA01654C}" dt="2026-06-01T14:32:56.215" v="0"/>
          <ac:picMkLst>
            <pc:docMk/>
            <pc:sldMk cId="2928817845" sldId="262"/>
            <ac:picMk id="8" creationId="{23DB07DD-F299-5D8F-38FD-291E16A721E8}"/>
          </ac:picMkLst>
        </pc:picChg>
        <pc:picChg chg="mod">
          <ac:chgData name="Hannah James (2501330)" userId="S::2501330@student.uwtsd.ac.uk::68f77697-89ab-4f27-b880-6608c71bd1d9" providerId="AD" clId="Web-{62EAE42F-3AC1-298C-49CC-E6C0DA01654C}" dt="2026-06-01T14:32:56.215" v="0"/>
          <ac:picMkLst>
            <pc:docMk/>
            <pc:sldMk cId="2928817845" sldId="262"/>
            <ac:picMk id="11" creationId="{2018C3EA-38AB-24FD-CA5F-68E2FB56F43C}"/>
          </ac:picMkLst>
        </pc:picChg>
      </pc:sldChg>
      <pc:sldChg chg="modSp">
        <pc:chgData name="Hannah James (2501330)" userId="S::2501330@student.uwtsd.ac.uk::68f77697-89ab-4f27-b880-6608c71bd1d9" providerId="AD" clId="Web-{62EAE42F-3AC1-298C-49CC-E6C0DA01654C}" dt="2026-06-01T14:32:56.215" v="0"/>
        <pc:sldMkLst>
          <pc:docMk/>
          <pc:sldMk cId="3480056218" sldId="263"/>
        </pc:sldMkLst>
        <pc:spChg chg="mod">
          <ac:chgData name="Hannah James (2501330)" userId="S::2501330@student.uwtsd.ac.uk::68f77697-89ab-4f27-b880-6608c71bd1d9" providerId="AD" clId="Web-{62EAE42F-3AC1-298C-49CC-E6C0DA01654C}" dt="2026-06-01T14:32:56.215" v="0"/>
          <ac:spMkLst>
            <pc:docMk/>
            <pc:sldMk cId="3480056218" sldId="263"/>
            <ac:spMk id="3" creationId="{56A1DDEE-C756-8D76-DD65-6D39454EC86E}"/>
          </ac:spMkLst>
        </pc:spChg>
      </pc:sldChg>
      <pc:sldChg chg="modSp">
        <pc:chgData name="Hannah James (2501330)" userId="S::2501330@student.uwtsd.ac.uk::68f77697-89ab-4f27-b880-6608c71bd1d9" providerId="AD" clId="Web-{62EAE42F-3AC1-298C-49CC-E6C0DA01654C}" dt="2026-06-01T14:32:56.215" v="0"/>
        <pc:sldMkLst>
          <pc:docMk/>
          <pc:sldMk cId="1541331938" sldId="264"/>
        </pc:sldMkLst>
        <pc:spChg chg="mod">
          <ac:chgData name="Hannah James (2501330)" userId="S::2501330@student.uwtsd.ac.uk::68f77697-89ab-4f27-b880-6608c71bd1d9" providerId="AD" clId="Web-{62EAE42F-3AC1-298C-49CC-E6C0DA01654C}" dt="2026-06-01T14:32:56.215" v="0"/>
          <ac:spMkLst>
            <pc:docMk/>
            <pc:sldMk cId="1541331938" sldId="264"/>
            <ac:spMk id="3" creationId="{43DE63F3-D921-73CE-3769-6925D3911A04}"/>
          </ac:spMkLst>
        </pc:spChg>
        <pc:spChg chg="mod">
          <ac:chgData name="Hannah James (2501330)" userId="S::2501330@student.uwtsd.ac.uk::68f77697-89ab-4f27-b880-6608c71bd1d9" providerId="AD" clId="Web-{62EAE42F-3AC1-298C-49CC-E6C0DA01654C}" dt="2026-06-01T14:32:56.215" v="0"/>
          <ac:spMkLst>
            <pc:docMk/>
            <pc:sldMk cId="1541331938" sldId="264"/>
            <ac:spMk id="7" creationId="{F5B1CAB0-930B-060D-22AE-799D3DA5F516}"/>
          </ac:spMkLst>
        </pc:spChg>
        <pc:spChg chg="mod">
          <ac:chgData name="Hannah James (2501330)" userId="S::2501330@student.uwtsd.ac.uk::68f77697-89ab-4f27-b880-6608c71bd1d9" providerId="AD" clId="Web-{62EAE42F-3AC1-298C-49CC-E6C0DA01654C}" dt="2026-06-01T14:32:56.215" v="0"/>
          <ac:spMkLst>
            <pc:docMk/>
            <pc:sldMk cId="1541331938" sldId="264"/>
            <ac:spMk id="9" creationId="{080B4E5D-2483-5537-54F3-287923BB5E88}"/>
          </ac:spMkLst>
        </pc:spChg>
      </pc:sldChg>
      <pc:sldChg chg="modSp">
        <pc:chgData name="Hannah James (2501330)" userId="S::2501330@student.uwtsd.ac.uk::68f77697-89ab-4f27-b880-6608c71bd1d9" providerId="AD" clId="Web-{62EAE42F-3AC1-298C-49CC-E6C0DA01654C}" dt="2026-06-01T14:32:56.215" v="0"/>
        <pc:sldMkLst>
          <pc:docMk/>
          <pc:sldMk cId="3812211408" sldId="265"/>
        </pc:sldMkLst>
        <pc:spChg chg="mod">
          <ac:chgData name="Hannah James (2501330)" userId="S::2501330@student.uwtsd.ac.uk::68f77697-89ab-4f27-b880-6608c71bd1d9" providerId="AD" clId="Web-{62EAE42F-3AC1-298C-49CC-E6C0DA01654C}" dt="2026-06-01T14:32:56.215" v="0"/>
          <ac:spMkLst>
            <pc:docMk/>
            <pc:sldMk cId="3812211408" sldId="265"/>
            <ac:spMk id="3" creationId="{3A08E2DA-57DC-082B-E221-66CFF5E09A08}"/>
          </ac:spMkLst>
        </pc:spChg>
      </pc:sldChg>
      <pc:sldChg chg="modSp">
        <pc:chgData name="Hannah James (2501330)" userId="S::2501330@student.uwtsd.ac.uk::68f77697-89ab-4f27-b880-6608c71bd1d9" providerId="AD" clId="Web-{62EAE42F-3AC1-298C-49CC-E6C0DA01654C}" dt="2026-06-01T14:32:56.215" v="0"/>
        <pc:sldMkLst>
          <pc:docMk/>
          <pc:sldMk cId="1391868890" sldId="266"/>
        </pc:sldMkLst>
        <pc:spChg chg="mod">
          <ac:chgData name="Hannah James (2501330)" userId="S::2501330@student.uwtsd.ac.uk::68f77697-89ab-4f27-b880-6608c71bd1d9" providerId="AD" clId="Web-{62EAE42F-3AC1-298C-49CC-E6C0DA01654C}" dt="2026-06-01T14:32:56.215" v="0"/>
          <ac:spMkLst>
            <pc:docMk/>
            <pc:sldMk cId="1391868890" sldId="266"/>
            <ac:spMk id="6" creationId="{4F6FEF68-1699-FD82-640F-6B1DBE235902}"/>
          </ac:spMkLst>
        </pc:spChg>
        <pc:spChg chg="mod">
          <ac:chgData name="Hannah James (2501330)" userId="S::2501330@student.uwtsd.ac.uk::68f77697-89ab-4f27-b880-6608c71bd1d9" providerId="AD" clId="Web-{62EAE42F-3AC1-298C-49CC-E6C0DA01654C}" dt="2026-06-01T14:32:56.215" v="0"/>
          <ac:spMkLst>
            <pc:docMk/>
            <pc:sldMk cId="1391868890" sldId="266"/>
            <ac:spMk id="10" creationId="{C0797566-D43C-6C45-570A-4A2155F1CBF4}"/>
          </ac:spMkLst>
        </pc:spChg>
        <pc:graphicFrameChg chg="mod modGraphic">
          <ac:chgData name="Hannah James (2501330)" userId="S::2501330@student.uwtsd.ac.uk::68f77697-89ab-4f27-b880-6608c71bd1d9" providerId="AD" clId="Web-{62EAE42F-3AC1-298C-49CC-E6C0DA01654C}" dt="2026-06-01T14:32:56.215" v="0"/>
          <ac:graphicFrameMkLst>
            <pc:docMk/>
            <pc:sldMk cId="1391868890" sldId="266"/>
            <ac:graphicFrameMk id="8" creationId="{71120ADC-0B84-095C-10E4-985DF919DF4A}"/>
          </ac:graphicFrameMkLst>
        </pc:graphicFrameChg>
      </pc:sldChg>
      <pc:sldChg chg="modSp">
        <pc:chgData name="Hannah James (2501330)" userId="S::2501330@student.uwtsd.ac.uk::68f77697-89ab-4f27-b880-6608c71bd1d9" providerId="AD" clId="Web-{62EAE42F-3AC1-298C-49CC-E6C0DA01654C}" dt="2026-06-01T14:32:56.215" v="0"/>
        <pc:sldMkLst>
          <pc:docMk/>
          <pc:sldMk cId="219104637" sldId="267"/>
        </pc:sldMkLst>
        <pc:spChg chg="mod">
          <ac:chgData name="Hannah James (2501330)" userId="S::2501330@student.uwtsd.ac.uk::68f77697-89ab-4f27-b880-6608c71bd1d9" providerId="AD" clId="Web-{62EAE42F-3AC1-298C-49CC-E6C0DA01654C}" dt="2026-06-01T14:32:56.215" v="0"/>
          <ac:spMkLst>
            <pc:docMk/>
            <pc:sldMk cId="219104637" sldId="267"/>
            <ac:spMk id="3" creationId="{A828B286-7A98-740A-1DB7-985B9559B56E}"/>
          </ac:spMkLst>
        </pc:spChg>
      </pc:sldChg>
      <pc:sldMasterChg chg="modSp modSldLayout">
        <pc:chgData name="Hannah James (2501330)" userId="S::2501330@student.uwtsd.ac.uk::68f77697-89ab-4f27-b880-6608c71bd1d9" providerId="AD" clId="Web-{62EAE42F-3AC1-298C-49CC-E6C0DA01654C}" dt="2026-06-01T14:32:56.215" v="0"/>
        <pc:sldMasterMkLst>
          <pc:docMk/>
          <pc:sldMasterMk cId="210627378" sldId="2147483672"/>
        </pc:sldMasterMkLst>
        <pc:spChg chg="mod">
          <ac:chgData name="Hannah James (2501330)" userId="S::2501330@student.uwtsd.ac.uk::68f77697-89ab-4f27-b880-6608c71bd1d9" providerId="AD" clId="Web-{62EAE42F-3AC1-298C-49CC-E6C0DA01654C}" dt="2026-06-01T14:32:56.215" v="0"/>
          <ac:spMkLst>
            <pc:docMk/>
            <pc:sldMasterMk cId="210627378" sldId="2147483672"/>
            <ac:spMk id="2"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ac:spMk id="3"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ac:spMk id="4"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ac:spMk id="5"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ac:spMk id="6" creationId="{00000000-0000-0000-0000-000000000000}"/>
          </ac:spMkLst>
        </pc:spChg>
        <pc:sldLayoutChg chg="modSp">
          <pc:chgData name="Hannah James (2501330)" userId="S::2501330@student.uwtsd.ac.uk::68f77697-89ab-4f27-b880-6608c71bd1d9" providerId="AD" clId="Web-{62EAE42F-3AC1-298C-49CC-E6C0DA01654C}" dt="2026-06-01T14:32:56.215" v="0"/>
          <pc:sldLayoutMkLst>
            <pc:docMk/>
            <pc:sldMasterMk cId="210627378" sldId="2147483672"/>
            <pc:sldLayoutMk cId="1242792546" sldId="2147483673"/>
          </pc:sldLayoutMkLst>
          <pc:spChg chg="mod">
            <ac:chgData name="Hannah James (2501330)" userId="S::2501330@student.uwtsd.ac.uk::68f77697-89ab-4f27-b880-6608c71bd1d9" providerId="AD" clId="Web-{62EAE42F-3AC1-298C-49CC-E6C0DA01654C}" dt="2026-06-01T14:32:56.215" v="0"/>
            <ac:spMkLst>
              <pc:docMk/>
              <pc:sldMasterMk cId="210627378" sldId="2147483672"/>
              <pc:sldLayoutMk cId="1242792546" sldId="2147483673"/>
              <ac:spMk id="2"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1242792546" sldId="2147483673"/>
              <ac:spMk id="3" creationId="{00000000-0000-0000-0000-000000000000}"/>
            </ac:spMkLst>
          </pc:spChg>
        </pc:sldLayoutChg>
        <pc:sldLayoutChg chg="modSp">
          <pc:chgData name="Hannah James (2501330)" userId="S::2501330@student.uwtsd.ac.uk::68f77697-89ab-4f27-b880-6608c71bd1d9" providerId="AD" clId="Web-{62EAE42F-3AC1-298C-49CC-E6C0DA01654C}" dt="2026-06-01T14:32:56.215" v="0"/>
          <pc:sldLayoutMkLst>
            <pc:docMk/>
            <pc:sldMasterMk cId="210627378" sldId="2147483672"/>
            <pc:sldLayoutMk cId="2071512802" sldId="2147483675"/>
          </pc:sldLayoutMkLst>
          <pc:spChg chg="mod">
            <ac:chgData name="Hannah James (2501330)" userId="S::2501330@student.uwtsd.ac.uk::68f77697-89ab-4f27-b880-6608c71bd1d9" providerId="AD" clId="Web-{62EAE42F-3AC1-298C-49CC-E6C0DA01654C}" dt="2026-06-01T14:32:56.215" v="0"/>
            <ac:spMkLst>
              <pc:docMk/>
              <pc:sldMasterMk cId="210627378" sldId="2147483672"/>
              <pc:sldLayoutMk cId="2071512802" sldId="2147483675"/>
              <ac:spMk id="2"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2071512802" sldId="2147483675"/>
              <ac:spMk id="3" creationId="{00000000-0000-0000-0000-000000000000}"/>
            </ac:spMkLst>
          </pc:spChg>
        </pc:sldLayoutChg>
        <pc:sldLayoutChg chg="modSp">
          <pc:chgData name="Hannah James (2501330)" userId="S::2501330@student.uwtsd.ac.uk::68f77697-89ab-4f27-b880-6608c71bd1d9" providerId="AD" clId="Web-{62EAE42F-3AC1-298C-49CC-E6C0DA01654C}" dt="2026-06-01T14:32:56.215" v="0"/>
          <pc:sldLayoutMkLst>
            <pc:docMk/>
            <pc:sldMasterMk cId="210627378" sldId="2147483672"/>
            <pc:sldLayoutMk cId="1808924078" sldId="2147483676"/>
          </pc:sldLayoutMkLst>
          <pc:spChg chg="mod">
            <ac:chgData name="Hannah James (2501330)" userId="S::2501330@student.uwtsd.ac.uk::68f77697-89ab-4f27-b880-6608c71bd1d9" providerId="AD" clId="Web-{62EAE42F-3AC1-298C-49CC-E6C0DA01654C}" dt="2026-06-01T14:32:56.215" v="0"/>
            <ac:spMkLst>
              <pc:docMk/>
              <pc:sldMasterMk cId="210627378" sldId="2147483672"/>
              <pc:sldLayoutMk cId="1808924078" sldId="2147483676"/>
              <ac:spMk id="3"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1808924078" sldId="2147483676"/>
              <ac:spMk id="4" creationId="{00000000-0000-0000-0000-000000000000}"/>
            </ac:spMkLst>
          </pc:spChg>
        </pc:sldLayoutChg>
        <pc:sldLayoutChg chg="modSp">
          <pc:chgData name="Hannah James (2501330)" userId="S::2501330@student.uwtsd.ac.uk::68f77697-89ab-4f27-b880-6608c71bd1d9" providerId="AD" clId="Web-{62EAE42F-3AC1-298C-49CC-E6C0DA01654C}" dt="2026-06-01T14:32:56.215" v="0"/>
          <pc:sldLayoutMkLst>
            <pc:docMk/>
            <pc:sldMasterMk cId="210627378" sldId="2147483672"/>
            <pc:sldLayoutMk cId="4275191665" sldId="2147483677"/>
          </pc:sldLayoutMkLst>
          <pc:spChg chg="mod">
            <ac:chgData name="Hannah James (2501330)" userId="S::2501330@student.uwtsd.ac.uk::68f77697-89ab-4f27-b880-6608c71bd1d9" providerId="AD" clId="Web-{62EAE42F-3AC1-298C-49CC-E6C0DA01654C}" dt="2026-06-01T14:32:56.215" v="0"/>
            <ac:spMkLst>
              <pc:docMk/>
              <pc:sldMasterMk cId="210627378" sldId="2147483672"/>
              <pc:sldLayoutMk cId="4275191665" sldId="2147483677"/>
              <ac:spMk id="2"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4275191665" sldId="2147483677"/>
              <ac:spMk id="3"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4275191665" sldId="2147483677"/>
              <ac:spMk id="4"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4275191665" sldId="2147483677"/>
              <ac:spMk id="5"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4275191665" sldId="2147483677"/>
              <ac:spMk id="6" creationId="{00000000-0000-0000-0000-000000000000}"/>
            </ac:spMkLst>
          </pc:spChg>
        </pc:sldLayoutChg>
        <pc:sldLayoutChg chg="modSp">
          <pc:chgData name="Hannah James (2501330)" userId="S::2501330@student.uwtsd.ac.uk::68f77697-89ab-4f27-b880-6608c71bd1d9" providerId="AD" clId="Web-{62EAE42F-3AC1-298C-49CC-E6C0DA01654C}" dt="2026-06-01T14:32:56.215" v="0"/>
          <pc:sldLayoutMkLst>
            <pc:docMk/>
            <pc:sldMasterMk cId="210627378" sldId="2147483672"/>
            <pc:sldLayoutMk cId="3730923828" sldId="2147483680"/>
          </pc:sldLayoutMkLst>
          <pc:spChg chg="mod">
            <ac:chgData name="Hannah James (2501330)" userId="S::2501330@student.uwtsd.ac.uk::68f77697-89ab-4f27-b880-6608c71bd1d9" providerId="AD" clId="Web-{62EAE42F-3AC1-298C-49CC-E6C0DA01654C}" dt="2026-06-01T14:32:56.215" v="0"/>
            <ac:spMkLst>
              <pc:docMk/>
              <pc:sldMasterMk cId="210627378" sldId="2147483672"/>
              <pc:sldLayoutMk cId="3730923828" sldId="2147483680"/>
              <ac:spMk id="2"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3730923828" sldId="2147483680"/>
              <ac:spMk id="3"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3730923828" sldId="2147483680"/>
              <ac:spMk id="4" creationId="{00000000-0000-0000-0000-000000000000}"/>
            </ac:spMkLst>
          </pc:spChg>
        </pc:sldLayoutChg>
        <pc:sldLayoutChg chg="modSp">
          <pc:chgData name="Hannah James (2501330)" userId="S::2501330@student.uwtsd.ac.uk::68f77697-89ab-4f27-b880-6608c71bd1d9" providerId="AD" clId="Web-{62EAE42F-3AC1-298C-49CC-E6C0DA01654C}" dt="2026-06-01T14:32:56.215" v="0"/>
          <pc:sldLayoutMkLst>
            <pc:docMk/>
            <pc:sldMasterMk cId="210627378" sldId="2147483672"/>
            <pc:sldLayoutMk cId="3936555509" sldId="2147483681"/>
          </pc:sldLayoutMkLst>
          <pc:spChg chg="mod">
            <ac:chgData name="Hannah James (2501330)" userId="S::2501330@student.uwtsd.ac.uk::68f77697-89ab-4f27-b880-6608c71bd1d9" providerId="AD" clId="Web-{62EAE42F-3AC1-298C-49CC-E6C0DA01654C}" dt="2026-06-01T14:32:56.215" v="0"/>
            <ac:spMkLst>
              <pc:docMk/>
              <pc:sldMasterMk cId="210627378" sldId="2147483672"/>
              <pc:sldLayoutMk cId="3936555509" sldId="2147483681"/>
              <ac:spMk id="2"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3936555509" sldId="2147483681"/>
              <ac:spMk id="3"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3936555509" sldId="2147483681"/>
              <ac:spMk id="4" creationId="{00000000-0000-0000-0000-000000000000}"/>
            </ac:spMkLst>
          </pc:spChg>
        </pc:sldLayoutChg>
        <pc:sldLayoutChg chg="modSp">
          <pc:chgData name="Hannah James (2501330)" userId="S::2501330@student.uwtsd.ac.uk::68f77697-89ab-4f27-b880-6608c71bd1d9" providerId="AD" clId="Web-{62EAE42F-3AC1-298C-49CC-E6C0DA01654C}" dt="2026-06-01T14:32:56.215" v="0"/>
          <pc:sldLayoutMkLst>
            <pc:docMk/>
            <pc:sldMasterMk cId="210627378" sldId="2147483672"/>
            <pc:sldLayoutMk cId="2276829239" sldId="2147483683"/>
          </pc:sldLayoutMkLst>
          <pc:spChg chg="mod">
            <ac:chgData name="Hannah James (2501330)" userId="S::2501330@student.uwtsd.ac.uk::68f77697-89ab-4f27-b880-6608c71bd1d9" providerId="AD" clId="Web-{62EAE42F-3AC1-298C-49CC-E6C0DA01654C}" dt="2026-06-01T14:32:56.215" v="0"/>
            <ac:spMkLst>
              <pc:docMk/>
              <pc:sldMasterMk cId="210627378" sldId="2147483672"/>
              <pc:sldLayoutMk cId="2276829239" sldId="2147483683"/>
              <ac:spMk id="2" creationId="{00000000-0000-0000-0000-000000000000}"/>
            </ac:spMkLst>
          </pc:spChg>
          <pc:spChg chg="mod">
            <ac:chgData name="Hannah James (2501330)" userId="S::2501330@student.uwtsd.ac.uk::68f77697-89ab-4f27-b880-6608c71bd1d9" providerId="AD" clId="Web-{62EAE42F-3AC1-298C-49CC-E6C0DA01654C}" dt="2026-06-01T14:32:56.215" v="0"/>
            <ac:spMkLst>
              <pc:docMk/>
              <pc:sldMasterMk cId="210627378" sldId="2147483672"/>
              <pc:sldLayoutMk cId="2276829239" sldId="2147483683"/>
              <ac:spMk id="3" creationId="{00000000-0000-0000-0000-000000000000}"/>
            </ac:spMkLst>
          </pc:spChg>
        </pc:sldLayoutChg>
      </pc:sldMasterChg>
    </pc:docChg>
  </pc:docChgLst>
  <pc:docChgLst>
    <pc:chgData name="Hannah James (2501330)" userId="68f77697-89ab-4f27-b880-6608c71bd1d9" providerId="ADAL" clId="{E8F4286E-C86A-4A4C-9A48-716124748130}"/>
    <pc:docChg chg="undo custSel modSld">
      <pc:chgData name="Hannah James (2501330)" userId="68f77697-89ab-4f27-b880-6608c71bd1d9" providerId="ADAL" clId="{E8F4286E-C86A-4A4C-9A48-716124748130}" dt="2026-05-24T21:49:29.948" v="118" actId="1076"/>
      <pc:docMkLst>
        <pc:docMk/>
      </pc:docMkLst>
      <pc:sldChg chg="addSp delSp modSp mod">
        <pc:chgData name="Hannah James (2501330)" userId="68f77697-89ab-4f27-b880-6608c71bd1d9" providerId="ADAL" clId="{E8F4286E-C86A-4A4C-9A48-716124748130}" dt="2026-05-24T21:49:29.948" v="118" actId="1076"/>
        <pc:sldMkLst>
          <pc:docMk/>
          <pc:sldMk cId="109857222" sldId="256"/>
        </pc:sldMkLst>
        <pc:spChg chg="mod">
          <ac:chgData name="Hannah James (2501330)" userId="68f77697-89ab-4f27-b880-6608c71bd1d9" providerId="ADAL" clId="{E8F4286E-C86A-4A4C-9A48-716124748130}" dt="2026-05-24T21:49:29.948" v="118" actId="1076"/>
          <ac:spMkLst>
            <pc:docMk/>
            <pc:sldMk cId="109857222" sldId="256"/>
            <ac:spMk id="3" creationId="{00000000-0000-0000-0000-000000000000}"/>
          </ac:spMkLst>
        </pc:spChg>
        <pc:spChg chg="add mod">
          <ac:chgData name="Hannah James (2501330)" userId="68f77697-89ab-4f27-b880-6608c71bd1d9" providerId="ADAL" clId="{E8F4286E-C86A-4A4C-9A48-716124748130}" dt="2026-05-24T21:49:23.646" v="117" actId="1076"/>
          <ac:spMkLst>
            <pc:docMk/>
            <pc:sldMk cId="109857222" sldId="256"/>
            <ac:spMk id="7" creationId="{D9D9342F-9469-87DD-9CB9-FA84D1DDD435}"/>
          </ac:spMkLst>
        </pc:spChg>
      </pc:sldChg>
      <pc:sldChg chg="addSp delSp modSp mod">
        <pc:chgData name="Hannah James (2501330)" userId="68f77697-89ab-4f27-b880-6608c71bd1d9" providerId="ADAL" clId="{E8F4286E-C86A-4A4C-9A48-716124748130}" dt="2026-05-24T21:48:12.499" v="99" actId="1076"/>
        <pc:sldMkLst>
          <pc:docMk/>
          <pc:sldMk cId="4086774490" sldId="257"/>
        </pc:sldMkLst>
        <pc:spChg chg="add mod">
          <ac:chgData name="Hannah James (2501330)" userId="68f77697-89ab-4f27-b880-6608c71bd1d9" providerId="ADAL" clId="{E8F4286E-C86A-4A4C-9A48-716124748130}" dt="2026-05-24T21:48:02.462" v="97" actId="1076"/>
          <ac:spMkLst>
            <pc:docMk/>
            <pc:sldMk cId="4086774490" sldId="257"/>
            <ac:spMk id="7" creationId="{D5873835-622B-805F-3B4F-125A8EA8187C}"/>
          </ac:spMkLst>
        </pc:spChg>
      </pc:sldChg>
      <pc:sldChg chg="addSp delSp modSp mod">
        <pc:chgData name="Hannah James (2501330)" userId="68f77697-89ab-4f27-b880-6608c71bd1d9" providerId="ADAL" clId="{E8F4286E-C86A-4A4C-9A48-716124748130}" dt="2026-05-24T21:48:55.665" v="109" actId="478"/>
        <pc:sldMkLst>
          <pc:docMk/>
          <pc:sldMk cId="4026591453" sldId="258"/>
        </pc:sldMkLst>
      </pc:sldChg>
    </pc:docChg>
  </pc:docChgLst>
  <pc:docChgLst>
    <pc:chgData name="Hannah James (2501330)" userId="S::2501330@student.uwtsd.ac.uk::68f77697-89ab-4f27-b880-6608c71bd1d9" providerId="AD" clId="Web-{F3C08D24-253F-821E-0A7C-B4EEA7C80549}"/>
    <pc:docChg chg="addSld modSld sldOrd">
      <pc:chgData name="Hannah James (2501330)" userId="S::2501330@student.uwtsd.ac.uk::68f77697-89ab-4f27-b880-6608c71bd1d9" providerId="AD" clId="Web-{F3C08D24-253F-821E-0A7C-B4EEA7C80549}" dt="2026-05-31T22:29:28.879" v="6974"/>
      <pc:docMkLst>
        <pc:docMk/>
      </pc:docMkLst>
      <pc:sldChg chg="addSp delSp modSp">
        <pc:chgData name="Hannah James (2501330)" userId="S::2501330@student.uwtsd.ac.uk::68f77697-89ab-4f27-b880-6608c71bd1d9" providerId="AD" clId="Web-{F3C08D24-253F-821E-0A7C-B4EEA7C80549}" dt="2026-05-26T20:51:31.202" v="330" actId="1076"/>
        <pc:sldMkLst>
          <pc:docMk/>
          <pc:sldMk cId="4086774490" sldId="257"/>
        </pc:sldMkLst>
        <pc:spChg chg="mod">
          <ac:chgData name="Hannah James (2501330)" userId="S::2501330@student.uwtsd.ac.uk::68f77697-89ab-4f27-b880-6608c71bd1d9" providerId="AD" clId="Web-{F3C08D24-253F-821E-0A7C-B4EEA7C80549}" dt="2026-05-26T20:46:07.736" v="260" actId="1076"/>
          <ac:spMkLst>
            <pc:docMk/>
            <pc:sldMk cId="4086774490" sldId="257"/>
            <ac:spMk id="9" creationId="{2D66711C-9032-4F85-492D-AA9DF0299EB0}"/>
          </ac:spMkLst>
        </pc:spChg>
      </pc:sldChg>
      <pc:sldChg chg="addSp delSp ord">
        <pc:chgData name="Hannah James (2501330)" userId="S::2501330@student.uwtsd.ac.uk::68f77697-89ab-4f27-b880-6608c71bd1d9" providerId="AD" clId="Web-{F3C08D24-253F-821E-0A7C-B4EEA7C80549}" dt="2026-05-31T22:29:28.879" v="6974"/>
        <pc:sldMkLst>
          <pc:docMk/>
          <pc:sldMk cId="4026591453" sldId="258"/>
        </pc:sldMkLst>
      </pc:sldChg>
      <pc:sldChg chg="modSp">
        <pc:chgData name="Hannah James (2501330)" userId="S::2501330@student.uwtsd.ac.uk::68f77697-89ab-4f27-b880-6608c71bd1d9" providerId="AD" clId="Web-{F3C08D24-253F-821E-0A7C-B4EEA7C80549}" dt="2026-05-31T22:07:40.930" v="6118" actId="20577"/>
        <pc:sldMkLst>
          <pc:docMk/>
          <pc:sldMk cId="1948830359" sldId="261"/>
        </pc:sldMkLst>
        <pc:spChg chg="mod">
          <ac:chgData name="Hannah James (2501330)" userId="S::2501330@student.uwtsd.ac.uk::68f77697-89ab-4f27-b880-6608c71bd1d9" providerId="AD" clId="Web-{F3C08D24-253F-821E-0A7C-B4EEA7C80549}" dt="2026-05-31T22:07:40.930" v="6118" actId="20577"/>
          <ac:spMkLst>
            <pc:docMk/>
            <pc:sldMk cId="1948830359" sldId="261"/>
            <ac:spMk id="3" creationId="{A28AFF8C-3AB9-504D-B864-ED8DE22EC53E}"/>
          </ac:spMkLst>
        </pc:spChg>
      </pc:sldChg>
      <pc:sldChg chg="addSp delSp modSp">
        <pc:chgData name="Hannah James (2501330)" userId="S::2501330@student.uwtsd.ac.uk::68f77697-89ab-4f27-b880-6608c71bd1d9" providerId="AD" clId="Web-{F3C08D24-253F-821E-0A7C-B4EEA7C80549}" dt="2026-05-28T20:40:51.863" v="2639" actId="14100"/>
        <pc:sldMkLst>
          <pc:docMk/>
          <pc:sldMk cId="2928817845" sldId="262"/>
        </pc:sldMkLst>
        <pc:spChg chg="add mod">
          <ac:chgData name="Hannah James (2501330)" userId="S::2501330@student.uwtsd.ac.uk::68f77697-89ab-4f27-b880-6608c71bd1d9" providerId="AD" clId="Web-{F3C08D24-253F-821E-0A7C-B4EEA7C80549}" dt="2026-05-28T20:40:51.863" v="2639" actId="14100"/>
          <ac:spMkLst>
            <pc:docMk/>
            <pc:sldMk cId="2928817845" sldId="262"/>
            <ac:spMk id="4" creationId="{CA029270-BF11-4D51-8260-B2F7C69FAC6C}"/>
          </ac:spMkLst>
        </pc:spChg>
        <pc:spChg chg="add mod">
          <ac:chgData name="Hannah James (2501330)" userId="S::2501330@student.uwtsd.ac.uk::68f77697-89ab-4f27-b880-6608c71bd1d9" providerId="AD" clId="Web-{F3C08D24-253F-821E-0A7C-B4EEA7C80549}" dt="2026-05-28T19:57:05.074" v="2015" actId="20577"/>
          <ac:spMkLst>
            <pc:docMk/>
            <pc:sldMk cId="2928817845" sldId="262"/>
            <ac:spMk id="6" creationId="{AA0F07A1-9683-4B53-0F32-9FB402EAD9FD}"/>
          </ac:spMkLst>
        </pc:spChg>
        <pc:spChg chg="add mod">
          <ac:chgData name="Hannah James (2501330)" userId="S::2501330@student.uwtsd.ac.uk::68f77697-89ab-4f27-b880-6608c71bd1d9" providerId="AD" clId="Web-{F3C08D24-253F-821E-0A7C-B4EEA7C80549}" dt="2026-05-28T20:02:37.412" v="2034" actId="1076"/>
          <ac:spMkLst>
            <pc:docMk/>
            <pc:sldMk cId="2928817845" sldId="262"/>
            <ac:spMk id="9" creationId="{94392741-5D1C-8D64-5FD9-C359291B74DF}"/>
          </ac:spMkLst>
        </pc:spChg>
        <pc:spChg chg="add mod">
          <ac:chgData name="Hannah James (2501330)" userId="S::2501330@student.uwtsd.ac.uk::68f77697-89ab-4f27-b880-6608c71bd1d9" providerId="AD" clId="Web-{F3C08D24-253F-821E-0A7C-B4EEA7C80549}" dt="2026-05-28T20:02:55.975" v="2036" actId="20577"/>
          <ac:spMkLst>
            <pc:docMk/>
            <pc:sldMk cId="2928817845" sldId="262"/>
            <ac:spMk id="12" creationId="{04A0E49F-64D1-A168-8B24-B6D848130B90}"/>
          </ac:spMkLst>
        </pc:spChg>
        <pc:picChg chg="add mod modCrop">
          <ac:chgData name="Hannah James (2501330)" userId="S::2501330@student.uwtsd.ac.uk::68f77697-89ab-4f27-b880-6608c71bd1d9" providerId="AD" clId="Web-{F3C08D24-253F-821E-0A7C-B4EEA7C80549}" dt="2026-05-28T20:05:59.120" v="2073" actId="1076"/>
          <ac:picMkLst>
            <pc:docMk/>
            <pc:sldMk cId="2928817845" sldId="262"/>
            <ac:picMk id="8" creationId="{23DB07DD-F299-5D8F-38FD-291E16A721E8}"/>
          </ac:picMkLst>
        </pc:picChg>
        <pc:picChg chg="add mod modCrop">
          <ac:chgData name="Hannah James (2501330)" userId="S::2501330@student.uwtsd.ac.uk::68f77697-89ab-4f27-b880-6608c71bd1d9" providerId="AD" clId="Web-{F3C08D24-253F-821E-0A7C-B4EEA7C80549}" dt="2026-05-28T19:57:09.918" v="2016" actId="14100"/>
          <ac:picMkLst>
            <pc:docMk/>
            <pc:sldMk cId="2928817845" sldId="262"/>
            <ac:picMk id="11" creationId="{2018C3EA-38AB-24FD-CA5F-68E2FB56F43C}"/>
          </ac:picMkLst>
        </pc:picChg>
      </pc:sldChg>
      <pc:sldChg chg="delSp modSp new">
        <pc:chgData name="Hannah James (2501330)" userId="S::2501330@student.uwtsd.ac.uk::68f77697-89ab-4f27-b880-6608c71bd1d9" providerId="AD" clId="Web-{F3C08D24-253F-821E-0A7C-B4EEA7C80549}" dt="2026-05-31T22:27:59.235" v="6967" actId="20577"/>
        <pc:sldMkLst>
          <pc:docMk/>
          <pc:sldMk cId="3480056218" sldId="263"/>
        </pc:sldMkLst>
        <pc:spChg chg="mod">
          <ac:chgData name="Hannah James (2501330)" userId="S::2501330@student.uwtsd.ac.uk::68f77697-89ab-4f27-b880-6608c71bd1d9" providerId="AD" clId="Web-{F3C08D24-253F-821E-0A7C-B4EEA7C80549}" dt="2026-05-31T22:27:59.235" v="6967" actId="20577"/>
          <ac:spMkLst>
            <pc:docMk/>
            <pc:sldMk cId="3480056218" sldId="263"/>
            <ac:spMk id="3" creationId="{56A1DDEE-C756-8D76-DD65-6D39454EC86E}"/>
          </ac:spMkLst>
        </pc:spChg>
      </pc:sldChg>
      <pc:sldChg chg="addSp delSp modSp new">
        <pc:chgData name="Hannah James (2501330)" userId="S::2501330@student.uwtsd.ac.uk::68f77697-89ab-4f27-b880-6608c71bd1d9" providerId="AD" clId="Web-{F3C08D24-253F-821E-0A7C-B4EEA7C80549}" dt="2026-05-31T20:24:12.806" v="3959" actId="20577"/>
        <pc:sldMkLst>
          <pc:docMk/>
          <pc:sldMk cId="1541331938" sldId="264"/>
        </pc:sldMkLst>
        <pc:spChg chg="add mod">
          <ac:chgData name="Hannah James (2501330)" userId="S::2501330@student.uwtsd.ac.uk::68f77697-89ab-4f27-b880-6608c71bd1d9" providerId="AD" clId="Web-{F3C08D24-253F-821E-0A7C-B4EEA7C80549}" dt="2026-05-31T19:56:42.787" v="3513" actId="1076"/>
          <ac:spMkLst>
            <pc:docMk/>
            <pc:sldMk cId="1541331938" sldId="264"/>
            <ac:spMk id="3" creationId="{43DE63F3-D921-73CE-3769-6925D3911A04}"/>
          </ac:spMkLst>
        </pc:spChg>
        <pc:spChg chg="add mod">
          <ac:chgData name="Hannah James (2501330)" userId="S::2501330@student.uwtsd.ac.uk::68f77697-89ab-4f27-b880-6608c71bd1d9" providerId="AD" clId="Web-{F3C08D24-253F-821E-0A7C-B4EEA7C80549}" dt="2026-05-31T20:24:12.806" v="3959" actId="20577"/>
          <ac:spMkLst>
            <pc:docMk/>
            <pc:sldMk cId="1541331938" sldId="264"/>
            <ac:spMk id="7" creationId="{F5B1CAB0-930B-060D-22AE-799D3DA5F516}"/>
          </ac:spMkLst>
        </pc:spChg>
        <pc:spChg chg="add mod">
          <ac:chgData name="Hannah James (2501330)" userId="S::2501330@student.uwtsd.ac.uk::68f77697-89ab-4f27-b880-6608c71bd1d9" providerId="AD" clId="Web-{F3C08D24-253F-821E-0A7C-B4EEA7C80549}" dt="2026-05-31T19:59:16.432" v="3536" actId="1076"/>
          <ac:spMkLst>
            <pc:docMk/>
            <pc:sldMk cId="1541331938" sldId="264"/>
            <ac:spMk id="9" creationId="{080B4E5D-2483-5537-54F3-287923BB5E88}"/>
          </ac:spMkLst>
        </pc:spChg>
      </pc:sldChg>
      <pc:sldChg chg="delSp modSp new">
        <pc:chgData name="Hannah James (2501330)" userId="S::2501330@student.uwtsd.ac.uk::68f77697-89ab-4f27-b880-6608c71bd1d9" providerId="AD" clId="Web-{F3C08D24-253F-821E-0A7C-B4EEA7C80549}" dt="2026-05-31T21:55:48.797" v="5671"/>
        <pc:sldMkLst>
          <pc:docMk/>
          <pc:sldMk cId="3812211408" sldId="265"/>
        </pc:sldMkLst>
        <pc:spChg chg="mod">
          <ac:chgData name="Hannah James (2501330)" userId="S::2501330@student.uwtsd.ac.uk::68f77697-89ab-4f27-b880-6608c71bd1d9" providerId="AD" clId="Web-{F3C08D24-253F-821E-0A7C-B4EEA7C80549}" dt="2026-05-31T21:31:55.516" v="5086" actId="20577"/>
          <ac:spMkLst>
            <pc:docMk/>
            <pc:sldMk cId="3812211408" sldId="265"/>
            <ac:spMk id="3" creationId="{3A08E2DA-57DC-082B-E221-66CFF5E09A08}"/>
          </ac:spMkLst>
        </pc:spChg>
      </pc:sldChg>
      <pc:sldChg chg="addSp delSp modSp new">
        <pc:chgData name="Hannah James (2501330)" userId="S::2501330@student.uwtsd.ac.uk::68f77697-89ab-4f27-b880-6608c71bd1d9" providerId="AD" clId="Web-{F3C08D24-253F-821E-0A7C-B4EEA7C80549}" dt="2026-05-31T22:23:46.633" v="6750" actId="20577"/>
        <pc:sldMkLst>
          <pc:docMk/>
          <pc:sldMk cId="1391868890" sldId="266"/>
        </pc:sldMkLst>
        <pc:spChg chg="add mod">
          <ac:chgData name="Hannah James (2501330)" userId="S::2501330@student.uwtsd.ac.uk::68f77697-89ab-4f27-b880-6608c71bd1d9" providerId="AD" clId="Web-{F3C08D24-253F-821E-0A7C-B4EEA7C80549}" dt="2026-05-31T20:43:26.865" v="4146" actId="1076"/>
          <ac:spMkLst>
            <pc:docMk/>
            <pc:sldMk cId="1391868890" sldId="266"/>
            <ac:spMk id="6" creationId="{4F6FEF68-1699-FD82-640F-6B1DBE235902}"/>
          </ac:spMkLst>
        </pc:spChg>
        <pc:spChg chg="add mod">
          <ac:chgData name="Hannah James (2501330)" userId="S::2501330@student.uwtsd.ac.uk::68f77697-89ab-4f27-b880-6608c71bd1d9" providerId="AD" clId="Web-{F3C08D24-253F-821E-0A7C-B4EEA7C80549}" dt="2026-05-31T22:23:46.633" v="6750" actId="20577"/>
          <ac:spMkLst>
            <pc:docMk/>
            <pc:sldMk cId="1391868890" sldId="266"/>
            <ac:spMk id="10" creationId="{C0797566-D43C-6C45-570A-4A2155F1CBF4}"/>
          </ac:spMkLst>
        </pc:spChg>
        <pc:graphicFrameChg chg="add del mod modGraphic">
          <ac:chgData name="Hannah James (2501330)" userId="S::2501330@student.uwtsd.ac.uk::68f77697-89ab-4f27-b880-6608c71bd1d9" providerId="AD" clId="Web-{F3C08D24-253F-821E-0A7C-B4EEA7C80549}" dt="2026-05-31T22:14:39.459" v="6269"/>
          <ac:graphicFrameMkLst>
            <pc:docMk/>
            <pc:sldMk cId="1391868890" sldId="266"/>
            <ac:graphicFrameMk id="8" creationId="{71120ADC-0B84-095C-10E4-985DF919DF4A}"/>
          </ac:graphicFrameMkLst>
        </pc:graphicFrameChg>
      </pc:sldChg>
      <pc:sldChg chg="delSp modSp new">
        <pc:chgData name="Hannah James (2501330)" userId="S::2501330@student.uwtsd.ac.uk::68f77697-89ab-4f27-b880-6608c71bd1d9" providerId="AD" clId="Web-{F3C08D24-253F-821E-0A7C-B4EEA7C80549}" dt="2026-05-31T22:28:17.924" v="6973"/>
        <pc:sldMkLst>
          <pc:docMk/>
          <pc:sldMk cId="219104637" sldId="267"/>
        </pc:sldMkLst>
        <pc:spChg chg="mod">
          <ac:chgData name="Hannah James (2501330)" userId="S::2501330@student.uwtsd.ac.uk::68f77697-89ab-4f27-b880-6608c71bd1d9" providerId="AD" clId="Web-{F3C08D24-253F-821E-0A7C-B4EEA7C80549}" dt="2026-05-31T22:28:05.845" v="6971" actId="20577"/>
          <ac:spMkLst>
            <pc:docMk/>
            <pc:sldMk cId="219104637" sldId="267"/>
            <ac:spMk id="3" creationId="{A828B286-7A98-740A-1DB7-985B9559B56E}"/>
          </ac:spMkLst>
        </pc:spChg>
      </pc:sldChg>
    </pc:docChg>
  </pc:docChgLst>
  <pc:docChgLst>
    <pc:chgData name="Hannah James (2501330)" userId="S::2501330@student.uwtsd.ac.uk::68f77697-89ab-4f27-b880-6608c71bd1d9" providerId="AD" clId="Web-{6F87D3B0-0A9A-8AA7-FE07-3F3D18B43395}"/>
    <pc:docChg chg="addSld delSld modSld">
      <pc:chgData name="Hannah James (2501330)" userId="S::2501330@student.uwtsd.ac.uk::68f77697-89ab-4f27-b880-6608c71bd1d9" providerId="AD" clId="Web-{6F87D3B0-0A9A-8AA7-FE07-3F3D18B43395}" dt="2026-05-24T21:46:10.211" v="24"/>
      <pc:docMkLst>
        <pc:docMk/>
      </pc:docMkLst>
      <pc:sldChg chg="modSp">
        <pc:chgData name="Hannah James (2501330)" userId="S::2501330@student.uwtsd.ac.uk::68f77697-89ab-4f27-b880-6608c71bd1d9" providerId="AD" clId="Web-{6F87D3B0-0A9A-8AA7-FE07-3F3D18B43395}" dt="2026-05-24T21:45:24.724" v="18" actId="20577"/>
        <pc:sldMkLst>
          <pc:docMk/>
          <pc:sldMk cId="109857222" sldId="256"/>
        </pc:sldMkLst>
        <pc:spChg chg="mod">
          <ac:chgData name="Hannah James (2501330)" userId="S::2501330@student.uwtsd.ac.uk::68f77697-89ab-4f27-b880-6608c71bd1d9" providerId="AD" clId="Web-{6F87D3B0-0A9A-8AA7-FE07-3F3D18B43395}" dt="2026-05-24T21:45:24.724" v="18" actId="20577"/>
          <ac:spMkLst>
            <pc:docMk/>
            <pc:sldMk cId="109857222" sldId="256"/>
            <ac:spMk id="3" creationId="{00000000-0000-0000-0000-000000000000}"/>
          </ac:spMkLst>
        </pc:spChg>
      </pc:sldChg>
      <pc:sldChg chg="modSp new">
        <pc:chgData name="Hannah James (2501330)" userId="S::2501330@student.uwtsd.ac.uk::68f77697-89ab-4f27-b880-6608c71bd1d9" providerId="AD" clId="Web-{6F87D3B0-0A9A-8AA7-FE07-3F3D18B43395}" dt="2026-05-24T21:46:08.367" v="23"/>
        <pc:sldMkLst>
          <pc:docMk/>
          <pc:sldMk cId="4086774490" sldId="257"/>
        </pc:sldMkLst>
      </pc:sldChg>
      <pc:sldChg chg="new">
        <pc:chgData name="Hannah James (2501330)" userId="S::2501330@student.uwtsd.ac.uk::68f77697-89ab-4f27-b880-6608c71bd1d9" providerId="AD" clId="Web-{6F87D3B0-0A9A-8AA7-FE07-3F3D18B43395}" dt="2026-05-24T21:45:35.881" v="20"/>
        <pc:sldMkLst>
          <pc:docMk/>
          <pc:sldMk cId="4026591453" sldId="258"/>
        </pc:sldMkLst>
      </pc:sldChg>
    </pc:docChg>
  </pc:docChgLst>
  <pc:docChgLst>
    <pc:chgData name="Hannah James (2501330)" userId="S::2501330@student.uwtsd.ac.uk::68f77697-89ab-4f27-b880-6608c71bd1d9" providerId="AD" clId="Web-{488305C1-1B11-C61A-4F63-0B66A9F0A969}"/>
    <pc:docChg chg="delSld modSld">
      <pc:chgData name="Hannah James (2501330)" userId="S::2501330@student.uwtsd.ac.uk::68f77697-89ab-4f27-b880-6608c71bd1d9" providerId="AD" clId="Web-{488305C1-1B11-C61A-4F63-0B66A9F0A969}" dt="2026-06-04T14:34:40.826" v="1629" actId="20577"/>
      <pc:docMkLst>
        <pc:docMk/>
      </pc:docMkLst>
      <pc:sldChg chg="modSp">
        <pc:chgData name="Hannah James (2501330)" userId="S::2501330@student.uwtsd.ac.uk::68f77697-89ab-4f27-b880-6608c71bd1d9" providerId="AD" clId="Web-{488305C1-1B11-C61A-4F63-0B66A9F0A969}" dt="2026-06-04T11:28:35.395" v="124" actId="1076"/>
        <pc:sldMkLst>
          <pc:docMk/>
          <pc:sldMk cId="109857222" sldId="256"/>
        </pc:sldMkLst>
        <pc:spChg chg="mod">
          <ac:chgData name="Hannah James (2501330)" userId="S::2501330@student.uwtsd.ac.uk::68f77697-89ab-4f27-b880-6608c71bd1d9" providerId="AD" clId="Web-{488305C1-1B11-C61A-4F63-0B66A9F0A969}" dt="2026-06-04T11:28:35.395" v="124" actId="1076"/>
          <ac:spMkLst>
            <pc:docMk/>
            <pc:sldMk cId="109857222" sldId="256"/>
            <ac:spMk id="3" creationId="{00000000-0000-0000-0000-000000000000}"/>
          </ac:spMkLst>
        </pc:spChg>
      </pc:sldChg>
      <pc:sldChg chg="addSp delSp modSp">
        <pc:chgData name="Hannah James (2501330)" userId="S::2501330@student.uwtsd.ac.uk::68f77697-89ab-4f27-b880-6608c71bd1d9" providerId="AD" clId="Web-{488305C1-1B11-C61A-4F63-0B66A9F0A969}" dt="2026-06-04T14:30:12.611" v="1608" actId="20577"/>
        <pc:sldMkLst>
          <pc:docMk/>
          <pc:sldMk cId="4086774490" sldId="257"/>
        </pc:sldMkLst>
        <pc:spChg chg="del mod">
          <ac:chgData name="Hannah James (2501330)" userId="S::2501330@student.uwtsd.ac.uk::68f77697-89ab-4f27-b880-6608c71bd1d9" providerId="AD" clId="Web-{488305C1-1B11-C61A-4F63-0B66A9F0A969}" dt="2026-06-04T11:38:45.435" v="288"/>
          <ac:spMkLst>
            <pc:docMk/>
            <pc:sldMk cId="4086774490" sldId="257"/>
            <ac:spMk id="3" creationId="{8FCA0379-48D0-1B1F-FE9C-B89AC297F6F0}"/>
          </ac:spMkLst>
        </pc:spChg>
        <pc:spChg chg="add del mod">
          <ac:chgData name="Hannah James (2501330)" userId="S::2501330@student.uwtsd.ac.uk::68f77697-89ab-4f27-b880-6608c71bd1d9" providerId="AD" clId="Web-{488305C1-1B11-C61A-4F63-0B66A9F0A969}" dt="2026-06-04T11:39:25.827" v="298"/>
          <ac:spMkLst>
            <pc:docMk/>
            <pc:sldMk cId="4086774490" sldId="257"/>
            <ac:spMk id="4" creationId="{3D66DAA2-4C20-A513-E61B-2BD1E32DE901}"/>
          </ac:spMkLst>
        </pc:spChg>
        <pc:spChg chg="mod">
          <ac:chgData name="Hannah James (2501330)" userId="S::2501330@student.uwtsd.ac.uk::68f77697-89ab-4f27-b880-6608c71bd1d9" providerId="AD" clId="Web-{488305C1-1B11-C61A-4F63-0B66A9F0A969}" dt="2026-06-04T14:11:36.813" v="1234" actId="20577"/>
          <ac:spMkLst>
            <pc:docMk/>
            <pc:sldMk cId="4086774490" sldId="257"/>
            <ac:spMk id="7" creationId="{D5873835-622B-805F-3B4F-125A8EA8187C}"/>
          </ac:spMkLst>
        </pc:spChg>
        <pc:spChg chg="del mod">
          <ac:chgData name="Hannah James (2501330)" userId="S::2501330@student.uwtsd.ac.uk::68f77697-89ab-4f27-b880-6608c71bd1d9" providerId="AD" clId="Web-{488305C1-1B11-C61A-4F63-0B66A9F0A969}" dt="2026-06-04T11:28:42.629" v="126"/>
          <ac:spMkLst>
            <pc:docMk/>
            <pc:sldMk cId="4086774490" sldId="257"/>
            <ac:spMk id="8" creationId="{73596D13-9D84-7783-2686-7B5A8F4E0EA7}"/>
          </ac:spMkLst>
        </pc:spChg>
        <pc:spChg chg="mod">
          <ac:chgData name="Hannah James (2501330)" userId="S::2501330@student.uwtsd.ac.uk::68f77697-89ab-4f27-b880-6608c71bd1d9" providerId="AD" clId="Web-{488305C1-1B11-C61A-4F63-0B66A9F0A969}" dt="2026-06-04T14:28:41.576" v="1595" actId="1076"/>
          <ac:spMkLst>
            <pc:docMk/>
            <pc:sldMk cId="4086774490" sldId="257"/>
            <ac:spMk id="9" creationId="{2D66711C-9032-4F85-492D-AA9DF0299EB0}"/>
          </ac:spMkLst>
        </pc:spChg>
        <pc:spChg chg="add del mod">
          <ac:chgData name="Hannah James (2501330)" userId="S::2501330@student.uwtsd.ac.uk::68f77697-89ab-4f27-b880-6608c71bd1d9" providerId="AD" clId="Web-{488305C1-1B11-C61A-4F63-0B66A9F0A969}" dt="2026-06-04T11:39:28.546" v="299"/>
          <ac:spMkLst>
            <pc:docMk/>
            <pc:sldMk cId="4086774490" sldId="257"/>
            <ac:spMk id="10" creationId="{E97415D6-EE35-01C6-9ABD-B1F03AEA2697}"/>
          </ac:spMkLst>
        </pc:spChg>
        <pc:spChg chg="add mod">
          <ac:chgData name="Hannah James (2501330)" userId="S::2501330@student.uwtsd.ac.uk::68f77697-89ab-4f27-b880-6608c71bd1d9" providerId="AD" clId="Web-{488305C1-1B11-C61A-4F63-0B66A9F0A969}" dt="2026-06-04T14:30:12.611" v="1608" actId="20577"/>
          <ac:spMkLst>
            <pc:docMk/>
            <pc:sldMk cId="4086774490" sldId="257"/>
            <ac:spMk id="11" creationId="{80B9912D-459E-90A0-6DC1-A17B6EA75413}"/>
          </ac:spMkLst>
        </pc:spChg>
        <pc:spChg chg="del">
          <ac:chgData name="Hannah James (2501330)" userId="S::2501330@student.uwtsd.ac.uk::68f77697-89ab-4f27-b880-6608c71bd1d9" providerId="AD" clId="Web-{488305C1-1B11-C61A-4F63-0B66A9F0A969}" dt="2026-06-04T11:28:55.552" v="128"/>
          <ac:spMkLst>
            <pc:docMk/>
            <pc:sldMk cId="4086774490" sldId="257"/>
            <ac:spMk id="16" creationId="{B3E859C7-ED82-4380-8BD1-46AFCF6CB3DD}"/>
          </ac:spMkLst>
        </pc:spChg>
      </pc:sldChg>
      <pc:sldChg chg="addSp delSp modSp">
        <pc:chgData name="Hannah James (2501330)" userId="S::2501330@student.uwtsd.ac.uk::68f77697-89ab-4f27-b880-6608c71bd1d9" providerId="AD" clId="Web-{488305C1-1B11-C61A-4F63-0B66A9F0A969}" dt="2026-06-04T14:20:09.101" v="1493"/>
        <pc:sldMkLst>
          <pc:docMk/>
          <pc:sldMk cId="4026591453" sldId="258"/>
        </pc:sldMkLst>
        <pc:spChg chg="del mod">
          <ac:chgData name="Hannah James (2501330)" userId="S::2501330@student.uwtsd.ac.uk::68f77697-89ab-4f27-b880-6608c71bd1d9" providerId="AD" clId="Web-{488305C1-1B11-C61A-4F63-0B66A9F0A969}" dt="2026-06-04T14:13:09.365" v="1310"/>
          <ac:spMkLst>
            <pc:docMk/>
            <pc:sldMk cId="4026591453" sldId="258"/>
            <ac:spMk id="2" creationId="{0359AD43-0ED6-40AE-9FB9-3C61FBD97DA5}"/>
          </ac:spMkLst>
        </pc:spChg>
        <pc:spChg chg="add mod">
          <ac:chgData name="Hannah James (2501330)" userId="S::2501330@student.uwtsd.ac.uk::68f77697-89ab-4f27-b880-6608c71bd1d9" providerId="AD" clId="Web-{488305C1-1B11-C61A-4F63-0B66A9F0A969}" dt="2026-06-04T14:11:11.764" v="1226" actId="20577"/>
          <ac:spMkLst>
            <pc:docMk/>
            <pc:sldMk cId="4026591453" sldId="258"/>
            <ac:spMk id="4" creationId="{6786BAFB-22CC-0EE7-48A2-6DCE689F51A9}"/>
          </ac:spMkLst>
        </pc:spChg>
        <pc:spChg chg="del mod">
          <ac:chgData name="Hannah James (2501330)" userId="S::2501330@student.uwtsd.ac.uk::68f77697-89ab-4f27-b880-6608c71bd1d9" providerId="AD" clId="Web-{488305C1-1B11-C61A-4F63-0B66A9F0A969}" dt="2026-06-04T14:18:28.551" v="1455"/>
          <ac:spMkLst>
            <pc:docMk/>
            <pc:sldMk cId="4026591453" sldId="258"/>
            <ac:spMk id="6" creationId="{09B609A2-60A2-8FA3-2D11-915DB423B9E4}"/>
          </ac:spMkLst>
        </pc:spChg>
        <pc:spChg chg="del mod">
          <ac:chgData name="Hannah James (2501330)" userId="S::2501330@student.uwtsd.ac.uk::68f77697-89ab-4f27-b880-6608c71bd1d9" providerId="AD" clId="Web-{488305C1-1B11-C61A-4F63-0B66A9F0A969}" dt="2026-06-04T14:12:41.536" v="1303"/>
          <ac:spMkLst>
            <pc:docMk/>
            <pc:sldMk cId="4026591453" sldId="258"/>
            <ac:spMk id="7" creationId="{7FC2915F-6C5F-1CFA-8CE4-9DB66C8D4DD1}"/>
          </ac:spMkLst>
        </pc:spChg>
        <pc:spChg chg="del mod">
          <ac:chgData name="Hannah James (2501330)" userId="S::2501330@student.uwtsd.ac.uk::68f77697-89ab-4f27-b880-6608c71bd1d9" providerId="AD" clId="Web-{488305C1-1B11-C61A-4F63-0B66A9F0A969}" dt="2026-06-04T12:01:58.068" v="718"/>
          <ac:spMkLst>
            <pc:docMk/>
            <pc:sldMk cId="4026591453" sldId="258"/>
            <ac:spMk id="8" creationId="{035FC411-AB1B-AEB9-A441-2A0B6E289692}"/>
          </ac:spMkLst>
        </pc:spChg>
        <pc:spChg chg="del">
          <ac:chgData name="Hannah James (2501330)" userId="S::2501330@student.uwtsd.ac.uk::68f77697-89ab-4f27-b880-6608c71bd1d9" providerId="AD" clId="Web-{488305C1-1B11-C61A-4F63-0B66A9F0A969}" dt="2026-06-04T11:56:52.306" v="588"/>
          <ac:spMkLst>
            <pc:docMk/>
            <pc:sldMk cId="4026591453" sldId="258"/>
            <ac:spMk id="9" creationId="{9705BC48-34D3-8E7D-B5AD-4420645256BE}"/>
          </ac:spMkLst>
        </pc:spChg>
        <pc:spChg chg="add del">
          <ac:chgData name="Hannah James (2501330)" userId="S::2501330@student.uwtsd.ac.uk::68f77697-89ab-4f27-b880-6608c71bd1d9" providerId="AD" clId="Web-{488305C1-1B11-C61A-4F63-0B66A9F0A969}" dt="2026-06-04T12:02:17.131" v="723"/>
          <ac:spMkLst>
            <pc:docMk/>
            <pc:sldMk cId="4026591453" sldId="258"/>
            <ac:spMk id="10" creationId="{035FC411-AB1B-AEB9-A441-2A0B6E289692}"/>
          </ac:spMkLst>
        </pc:spChg>
        <pc:spChg chg="add del mod">
          <ac:chgData name="Hannah James (2501330)" userId="S::2501330@student.uwtsd.ac.uk::68f77697-89ab-4f27-b880-6608c71bd1d9" providerId="AD" clId="Web-{488305C1-1B11-C61A-4F63-0B66A9F0A969}" dt="2026-06-04T12:02:31.179" v="725"/>
          <ac:spMkLst>
            <pc:docMk/>
            <pc:sldMk cId="4026591453" sldId="258"/>
            <ac:spMk id="11" creationId="{D2764292-68B3-27BA-A38E-CC42C00C4810}"/>
          </ac:spMkLst>
        </pc:spChg>
        <pc:spChg chg="add del mod">
          <ac:chgData name="Hannah James (2501330)" userId="S::2501330@student.uwtsd.ac.uk::68f77697-89ab-4f27-b880-6608c71bd1d9" providerId="AD" clId="Web-{488305C1-1B11-C61A-4F63-0B66A9F0A969}" dt="2026-06-04T14:13:19.693" v="1313"/>
          <ac:spMkLst>
            <pc:docMk/>
            <pc:sldMk cId="4026591453" sldId="258"/>
            <ac:spMk id="12" creationId="{D2764292-68B3-27BA-A38E-CC42C00C4810}"/>
          </ac:spMkLst>
        </pc:spChg>
        <pc:spChg chg="del mod">
          <ac:chgData name="Hannah James (2501330)" userId="S::2501330@student.uwtsd.ac.uk::68f77697-89ab-4f27-b880-6608c71bd1d9" providerId="AD" clId="Web-{488305C1-1B11-C61A-4F63-0B66A9F0A969}" dt="2026-06-04T14:12:32.395" v="1300"/>
          <ac:spMkLst>
            <pc:docMk/>
            <pc:sldMk cId="4026591453" sldId="258"/>
            <ac:spMk id="21" creationId="{0C256149-CD2B-80B7-D056-C3BAE4B75478}"/>
          </ac:spMkLst>
        </pc:spChg>
        <pc:graphicFrameChg chg="add mod modGraphic">
          <ac:chgData name="Hannah James (2501330)" userId="S::2501330@student.uwtsd.ac.uk::68f77697-89ab-4f27-b880-6608c71bd1d9" providerId="AD" clId="Web-{488305C1-1B11-C61A-4F63-0B66A9F0A969}" dt="2026-06-04T14:20:09.101" v="1493"/>
          <ac:graphicFrameMkLst>
            <pc:docMk/>
            <pc:sldMk cId="4026591453" sldId="258"/>
            <ac:graphicFrameMk id="3" creationId="{E5379229-4C72-8154-7B71-B35538D5929E}"/>
          </ac:graphicFrameMkLst>
        </pc:graphicFrameChg>
      </pc:sldChg>
      <pc:sldChg chg="addSp delSp modSp">
        <pc:chgData name="Hannah James (2501330)" userId="S::2501330@student.uwtsd.ac.uk::68f77697-89ab-4f27-b880-6608c71bd1d9" providerId="AD" clId="Web-{488305C1-1B11-C61A-4F63-0B66A9F0A969}" dt="2026-06-04T14:25:11.895" v="1571" actId="20577"/>
        <pc:sldMkLst>
          <pc:docMk/>
          <pc:sldMk cId="3165784887" sldId="259"/>
        </pc:sldMkLst>
        <pc:spChg chg="add mod">
          <ac:chgData name="Hannah James (2501330)" userId="S::2501330@student.uwtsd.ac.uk::68f77697-89ab-4f27-b880-6608c71bd1d9" providerId="AD" clId="Web-{488305C1-1B11-C61A-4F63-0B66A9F0A969}" dt="2026-06-04T14:11:04.436" v="1223" actId="20577"/>
          <ac:spMkLst>
            <pc:docMk/>
            <pc:sldMk cId="3165784887" sldId="259"/>
            <ac:spMk id="3" creationId="{127AEFCA-BF46-58B6-CDCF-DC88427B5570}"/>
          </ac:spMkLst>
        </pc:spChg>
        <pc:spChg chg="del">
          <ac:chgData name="Hannah James (2501330)" userId="S::2501330@student.uwtsd.ac.uk::68f77697-89ab-4f27-b880-6608c71bd1d9" providerId="AD" clId="Web-{488305C1-1B11-C61A-4F63-0B66A9F0A969}" dt="2026-06-04T12:04:40.496" v="742"/>
          <ac:spMkLst>
            <pc:docMk/>
            <pc:sldMk cId="3165784887" sldId="259"/>
            <ac:spMk id="7" creationId="{2C5ACB5F-DC3B-AC29-AFB8-AF6D9B848589}"/>
          </ac:spMkLst>
        </pc:spChg>
        <pc:spChg chg="mod">
          <ac:chgData name="Hannah James (2501330)" userId="S::2501330@student.uwtsd.ac.uk::68f77697-89ab-4f27-b880-6608c71bd1d9" providerId="AD" clId="Web-{488305C1-1B11-C61A-4F63-0B66A9F0A969}" dt="2026-06-04T14:21:57.950" v="1522" actId="1076"/>
          <ac:spMkLst>
            <pc:docMk/>
            <pc:sldMk cId="3165784887" sldId="259"/>
            <ac:spMk id="8" creationId="{34EFAF9E-2E3D-056F-031A-BC98B01272A7}"/>
          </ac:spMkLst>
        </pc:spChg>
        <pc:spChg chg="mod">
          <ac:chgData name="Hannah James (2501330)" userId="S::2501330@student.uwtsd.ac.uk::68f77697-89ab-4f27-b880-6608c71bd1d9" providerId="AD" clId="Web-{488305C1-1B11-C61A-4F63-0B66A9F0A969}" dt="2026-06-04T12:04:48.027" v="743" actId="1076"/>
          <ac:spMkLst>
            <pc:docMk/>
            <pc:sldMk cId="3165784887" sldId="259"/>
            <ac:spMk id="9" creationId="{5D759047-68D0-44BD-3C86-9A3EC2E589D2}"/>
          </ac:spMkLst>
        </pc:spChg>
        <pc:spChg chg="mod">
          <ac:chgData name="Hannah James (2501330)" userId="S::2501330@student.uwtsd.ac.uk::68f77697-89ab-4f27-b880-6608c71bd1d9" providerId="AD" clId="Web-{488305C1-1B11-C61A-4F63-0B66A9F0A969}" dt="2026-06-04T14:25:11.895" v="1571" actId="20577"/>
          <ac:spMkLst>
            <pc:docMk/>
            <pc:sldMk cId="3165784887" sldId="259"/>
            <ac:spMk id="11" creationId="{551FA18A-4EEA-6CDD-3781-B6F84887F26C}"/>
          </ac:spMkLst>
        </pc:spChg>
        <pc:spChg chg="del mod">
          <ac:chgData name="Hannah James (2501330)" userId="S::2501330@student.uwtsd.ac.uk::68f77697-89ab-4f27-b880-6608c71bd1d9" providerId="AD" clId="Web-{488305C1-1B11-C61A-4F63-0B66A9F0A969}" dt="2026-06-04T14:21:25.073" v="1511"/>
          <ac:spMkLst>
            <pc:docMk/>
            <pc:sldMk cId="3165784887" sldId="259"/>
            <ac:spMk id="12" creationId="{AB69DB9C-F8E3-2414-F776-49061FBE06BB}"/>
          </ac:spMkLst>
        </pc:spChg>
        <pc:spChg chg="del mod">
          <ac:chgData name="Hannah James (2501330)" userId="S::2501330@student.uwtsd.ac.uk::68f77697-89ab-4f27-b880-6608c71bd1d9" providerId="AD" clId="Web-{488305C1-1B11-C61A-4F63-0B66A9F0A969}" dt="2026-06-04T14:21:12.542" v="1506"/>
          <ac:spMkLst>
            <pc:docMk/>
            <pc:sldMk cId="3165784887" sldId="259"/>
            <ac:spMk id="13" creationId="{6D786B6F-1819-41B8-6E2F-A640514F25EB}"/>
          </ac:spMkLst>
        </pc:spChg>
        <pc:spChg chg="del mod">
          <ac:chgData name="Hannah James (2501330)" userId="S::2501330@student.uwtsd.ac.uk::68f77697-89ab-4f27-b880-6608c71bd1d9" providerId="AD" clId="Web-{488305C1-1B11-C61A-4F63-0B66A9F0A969}" dt="2026-06-04T14:20:47.306" v="1496"/>
          <ac:spMkLst>
            <pc:docMk/>
            <pc:sldMk cId="3165784887" sldId="259"/>
            <ac:spMk id="14" creationId="{5C87A9B8-F3B1-D9EA-CFBE-4361C946D589}"/>
          </ac:spMkLst>
        </pc:spChg>
      </pc:sldChg>
      <pc:sldChg chg="modSp del">
        <pc:chgData name="Hannah James (2501330)" userId="S::2501330@student.uwtsd.ac.uk::68f77697-89ab-4f27-b880-6608c71bd1d9" providerId="AD" clId="Web-{488305C1-1B11-C61A-4F63-0B66A9F0A969}" dt="2026-06-04T11:47:01.017" v="428"/>
        <pc:sldMkLst>
          <pc:docMk/>
          <pc:sldMk cId="101208262" sldId="260"/>
        </pc:sldMkLst>
        <pc:spChg chg="mod">
          <ac:chgData name="Hannah James (2501330)" userId="S::2501330@student.uwtsd.ac.uk::68f77697-89ab-4f27-b880-6608c71bd1d9" providerId="AD" clId="Web-{488305C1-1B11-C61A-4F63-0B66A9F0A969}" dt="2026-06-04T11:29:13.240" v="131" actId="20577"/>
          <ac:spMkLst>
            <pc:docMk/>
            <pc:sldMk cId="101208262" sldId="260"/>
            <ac:spMk id="4" creationId="{DFCAD938-46F7-75F0-414F-3B37CF72B983}"/>
          </ac:spMkLst>
        </pc:spChg>
      </pc:sldChg>
      <pc:sldChg chg="modSp">
        <pc:chgData name="Hannah James (2501330)" userId="S::2501330@student.uwtsd.ac.uk::68f77697-89ab-4f27-b880-6608c71bd1d9" providerId="AD" clId="Web-{488305C1-1B11-C61A-4F63-0B66A9F0A969}" dt="2026-06-04T14:34:40.826" v="1629" actId="20577"/>
        <pc:sldMkLst>
          <pc:docMk/>
          <pc:sldMk cId="1948830359" sldId="261"/>
        </pc:sldMkLst>
        <pc:spChg chg="mod">
          <ac:chgData name="Hannah James (2501330)" userId="S::2501330@student.uwtsd.ac.uk::68f77697-89ab-4f27-b880-6608c71bd1d9" providerId="AD" clId="Web-{488305C1-1B11-C61A-4F63-0B66A9F0A969}" dt="2026-06-04T14:34:40.826" v="1629" actId="20577"/>
          <ac:spMkLst>
            <pc:docMk/>
            <pc:sldMk cId="1948830359" sldId="261"/>
            <ac:spMk id="3" creationId="{A28AFF8C-3AB9-504D-B864-ED8DE22EC53E}"/>
          </ac:spMkLst>
        </pc:spChg>
      </pc:sldChg>
      <pc:sldChg chg="addSp delSp modSp">
        <pc:chgData name="Hannah James (2501330)" userId="S::2501330@student.uwtsd.ac.uk::68f77697-89ab-4f27-b880-6608c71bd1d9" providerId="AD" clId="Web-{488305C1-1B11-C61A-4F63-0B66A9F0A969}" dt="2026-06-04T14:33:39.589" v="1614" actId="20577"/>
        <pc:sldMkLst>
          <pc:docMk/>
          <pc:sldMk cId="2928817845" sldId="262"/>
        </pc:sldMkLst>
        <pc:spChg chg="del mod">
          <ac:chgData name="Hannah James (2501330)" userId="S::2501330@student.uwtsd.ac.uk::68f77697-89ab-4f27-b880-6608c71bd1d9" providerId="AD" clId="Web-{488305C1-1B11-C61A-4F63-0B66A9F0A969}" dt="2026-06-04T11:48:12.457" v="443"/>
          <ac:spMkLst>
            <pc:docMk/>
            <pc:sldMk cId="2928817845" sldId="262"/>
            <ac:spMk id="2" creationId="{92EEB668-1C2D-0197-4ED5-E62C0F7B2669}"/>
          </ac:spMkLst>
        </pc:spChg>
        <pc:spChg chg="mod">
          <ac:chgData name="Hannah James (2501330)" userId="S::2501330@student.uwtsd.ac.uk::68f77697-89ab-4f27-b880-6608c71bd1d9" providerId="AD" clId="Web-{488305C1-1B11-C61A-4F63-0B66A9F0A969}" dt="2026-06-04T13:54:52.615" v="879" actId="20577"/>
          <ac:spMkLst>
            <pc:docMk/>
            <pc:sldMk cId="2928817845" sldId="262"/>
            <ac:spMk id="4" creationId="{CA029270-BF11-4D51-8260-B2F7C69FAC6C}"/>
          </ac:spMkLst>
        </pc:spChg>
        <pc:spChg chg="mod">
          <ac:chgData name="Hannah James (2501330)" userId="S::2501330@student.uwtsd.ac.uk::68f77697-89ab-4f27-b880-6608c71bd1d9" providerId="AD" clId="Web-{488305C1-1B11-C61A-4F63-0B66A9F0A969}" dt="2026-06-04T14:33:39.589" v="1614" actId="20577"/>
          <ac:spMkLst>
            <pc:docMk/>
            <pc:sldMk cId="2928817845" sldId="262"/>
            <ac:spMk id="6" creationId="{AA0F07A1-9683-4B53-0F32-9FB402EAD9FD}"/>
          </ac:spMkLst>
        </pc:spChg>
        <pc:spChg chg="del mod">
          <ac:chgData name="Hannah James (2501330)" userId="S::2501330@student.uwtsd.ac.uk::68f77697-89ab-4f27-b880-6608c71bd1d9" providerId="AD" clId="Web-{488305C1-1B11-C61A-4F63-0B66A9F0A969}" dt="2026-06-04T11:47:14.939" v="430"/>
          <ac:spMkLst>
            <pc:docMk/>
            <pc:sldMk cId="2928817845" sldId="262"/>
            <ac:spMk id="7" creationId="{6175DE03-6ECB-885A-7511-822407DFDB13}"/>
          </ac:spMkLst>
        </pc:spChg>
        <pc:spChg chg="mod">
          <ac:chgData name="Hannah James (2501330)" userId="S::2501330@student.uwtsd.ac.uk::68f77697-89ab-4f27-b880-6608c71bd1d9" providerId="AD" clId="Web-{488305C1-1B11-C61A-4F63-0B66A9F0A969}" dt="2026-06-04T11:50:02.305" v="491" actId="1076"/>
          <ac:spMkLst>
            <pc:docMk/>
            <pc:sldMk cId="2928817845" sldId="262"/>
            <ac:spMk id="9" creationId="{94392741-5D1C-8D64-5FD9-C359291B74DF}"/>
          </ac:spMkLst>
        </pc:spChg>
        <pc:spChg chg="add del mod">
          <ac:chgData name="Hannah James (2501330)" userId="S::2501330@student.uwtsd.ac.uk::68f77697-89ab-4f27-b880-6608c71bd1d9" providerId="AD" clId="Web-{488305C1-1B11-C61A-4F63-0B66A9F0A969}" dt="2026-06-04T11:47:46.268" v="436"/>
          <ac:spMkLst>
            <pc:docMk/>
            <pc:sldMk cId="2928817845" sldId="262"/>
            <ac:spMk id="10" creationId="{120B6C75-E76D-3E93-2DEA-A98C8D56C5CF}"/>
          </ac:spMkLst>
        </pc:spChg>
        <pc:spChg chg="mod">
          <ac:chgData name="Hannah James (2501330)" userId="S::2501330@student.uwtsd.ac.uk::68f77697-89ab-4f27-b880-6608c71bd1d9" providerId="AD" clId="Web-{488305C1-1B11-C61A-4F63-0B66A9F0A969}" dt="2026-06-04T11:49:52.898" v="489" actId="1076"/>
          <ac:spMkLst>
            <pc:docMk/>
            <pc:sldMk cId="2928817845" sldId="262"/>
            <ac:spMk id="12" creationId="{04A0E49F-64D1-A168-8B24-B6D848130B90}"/>
          </ac:spMkLst>
        </pc:spChg>
        <pc:spChg chg="del">
          <ac:chgData name="Hannah James (2501330)" userId="S::2501330@student.uwtsd.ac.uk::68f77697-89ab-4f27-b880-6608c71bd1d9" providerId="AD" clId="Web-{488305C1-1B11-C61A-4F63-0B66A9F0A969}" dt="2026-06-04T11:50:16.087" v="494"/>
          <ac:spMkLst>
            <pc:docMk/>
            <pc:sldMk cId="2928817845" sldId="262"/>
            <ac:spMk id="13" creationId="{D3482B48-7CA1-1596-F486-C46525342CD3}"/>
          </ac:spMkLst>
        </pc:spChg>
        <pc:spChg chg="add mod">
          <ac:chgData name="Hannah James (2501330)" userId="S::2501330@student.uwtsd.ac.uk::68f77697-89ab-4f27-b880-6608c71bd1d9" providerId="AD" clId="Web-{488305C1-1B11-C61A-4F63-0B66A9F0A969}" dt="2026-06-04T14:11:31.563" v="1231" actId="20577"/>
          <ac:spMkLst>
            <pc:docMk/>
            <pc:sldMk cId="2928817845" sldId="262"/>
            <ac:spMk id="14" creationId="{FE1ED5F7-626F-7F12-3A83-DC8FA0855C30}"/>
          </ac:spMkLst>
        </pc:spChg>
        <pc:picChg chg="mod modCrop">
          <ac:chgData name="Hannah James (2501330)" userId="S::2501330@student.uwtsd.ac.uk::68f77697-89ab-4f27-b880-6608c71bd1d9" providerId="AD" clId="Web-{488305C1-1B11-C61A-4F63-0B66A9F0A969}" dt="2026-06-04T12:41:37.193" v="756" actId="14100"/>
          <ac:picMkLst>
            <pc:docMk/>
            <pc:sldMk cId="2928817845" sldId="262"/>
            <ac:picMk id="8" creationId="{23DB07DD-F299-5D8F-38FD-291E16A721E8}"/>
          </ac:picMkLst>
        </pc:picChg>
        <pc:picChg chg="mod">
          <ac:chgData name="Hannah James (2501330)" userId="S::2501330@student.uwtsd.ac.uk::68f77697-89ab-4f27-b880-6608c71bd1d9" providerId="AD" clId="Web-{488305C1-1B11-C61A-4F63-0B66A9F0A969}" dt="2026-06-04T11:49:56.430" v="490" actId="1076"/>
          <ac:picMkLst>
            <pc:docMk/>
            <pc:sldMk cId="2928817845" sldId="262"/>
            <ac:picMk id="11" creationId="{2018C3EA-38AB-24FD-CA5F-68E2FB56F43C}"/>
          </ac:picMkLst>
        </pc:picChg>
      </pc:sldChg>
      <pc:sldChg chg="addSp delSp modSp">
        <pc:chgData name="Hannah James (2501330)" userId="S::2501330@student.uwtsd.ac.uk::68f77697-89ab-4f27-b880-6608c71bd1d9" providerId="AD" clId="Web-{488305C1-1B11-C61A-4F63-0B66A9F0A969}" dt="2026-06-04T14:33:48.167" v="1617" actId="20577"/>
        <pc:sldMkLst>
          <pc:docMk/>
          <pc:sldMk cId="1541331938" sldId="264"/>
        </pc:sldMkLst>
        <pc:spChg chg="mod">
          <ac:chgData name="Hannah James (2501330)" userId="S::2501330@student.uwtsd.ac.uk::68f77697-89ab-4f27-b880-6608c71bd1d9" providerId="AD" clId="Web-{488305C1-1B11-C61A-4F63-0B66A9F0A969}" dt="2026-06-04T14:08:03.210" v="1218" actId="1076"/>
          <ac:spMkLst>
            <pc:docMk/>
            <pc:sldMk cId="1541331938" sldId="264"/>
            <ac:spMk id="3" creationId="{43DE63F3-D921-73CE-3769-6925D3911A04}"/>
          </ac:spMkLst>
        </pc:spChg>
        <pc:spChg chg="del mod">
          <ac:chgData name="Hannah James (2501330)" userId="S::2501330@student.uwtsd.ac.uk::68f77697-89ab-4f27-b880-6608c71bd1d9" providerId="AD" clId="Web-{488305C1-1B11-C61A-4F63-0B66A9F0A969}" dt="2026-06-04T11:52:02.560" v="512"/>
          <ac:spMkLst>
            <pc:docMk/>
            <pc:sldMk cId="1541331938" sldId="264"/>
            <ac:spMk id="4" creationId="{66E86768-F24C-D0AE-E87E-6F7D7B8F93B3}"/>
          </ac:spMkLst>
        </pc:spChg>
        <pc:spChg chg="add mod">
          <ac:chgData name="Hannah James (2501330)" userId="S::2501330@student.uwtsd.ac.uk::68f77697-89ab-4f27-b880-6608c71bd1d9" providerId="AD" clId="Web-{488305C1-1B11-C61A-4F63-0B66A9F0A969}" dt="2026-06-04T14:11:22.718" v="1230" actId="20577"/>
          <ac:spMkLst>
            <pc:docMk/>
            <pc:sldMk cId="1541331938" sldId="264"/>
            <ac:spMk id="6" creationId="{C18EE471-2265-5F7B-5594-1BDEA970A627}"/>
          </ac:spMkLst>
        </pc:spChg>
        <pc:spChg chg="mod">
          <ac:chgData name="Hannah James (2501330)" userId="S::2501330@student.uwtsd.ac.uk::68f77697-89ab-4f27-b880-6608c71bd1d9" providerId="AD" clId="Web-{488305C1-1B11-C61A-4F63-0B66A9F0A969}" dt="2026-06-04T14:33:48.167" v="1617" actId="20577"/>
          <ac:spMkLst>
            <pc:docMk/>
            <pc:sldMk cId="1541331938" sldId="264"/>
            <ac:spMk id="7" creationId="{F5B1CAB0-930B-060D-22AE-799D3DA5F516}"/>
          </ac:spMkLst>
        </pc:spChg>
        <pc:spChg chg="del">
          <ac:chgData name="Hannah James (2501330)" userId="S::2501330@student.uwtsd.ac.uk::68f77697-89ab-4f27-b880-6608c71bd1d9" providerId="AD" clId="Web-{488305C1-1B11-C61A-4F63-0B66A9F0A969}" dt="2026-06-04T11:51:49.294" v="508"/>
          <ac:spMkLst>
            <pc:docMk/>
            <pc:sldMk cId="1541331938" sldId="264"/>
            <ac:spMk id="8" creationId="{9B9C2DDA-2441-32E9-69D7-BEEC23A84B3C}"/>
          </ac:spMkLst>
        </pc:spChg>
        <pc:spChg chg="mod">
          <ac:chgData name="Hannah James (2501330)" userId="S::2501330@student.uwtsd.ac.uk::68f77697-89ab-4f27-b880-6608c71bd1d9" providerId="AD" clId="Web-{488305C1-1B11-C61A-4F63-0B66A9F0A969}" dt="2026-06-04T14:07:34.317" v="1214" actId="14100"/>
          <ac:spMkLst>
            <pc:docMk/>
            <pc:sldMk cId="1541331938" sldId="264"/>
            <ac:spMk id="9" creationId="{080B4E5D-2483-5537-54F3-287923BB5E88}"/>
          </ac:spMkLst>
        </pc:spChg>
        <pc:spChg chg="del">
          <ac:chgData name="Hannah James (2501330)" userId="S::2501330@student.uwtsd.ac.uk::68f77697-89ab-4f27-b880-6608c71bd1d9" providerId="AD" clId="Web-{488305C1-1B11-C61A-4F63-0B66A9F0A969}" dt="2026-06-04T11:51:36.684" v="507"/>
          <ac:spMkLst>
            <pc:docMk/>
            <pc:sldMk cId="1541331938" sldId="264"/>
            <ac:spMk id="12" creationId="{19513FC3-49B0-37A9-5028-7F3DB9DFFEA1}"/>
          </ac:spMkLst>
        </pc:spChg>
        <pc:picChg chg="mod modCrop">
          <ac:chgData name="Hannah James (2501330)" userId="S::2501330@student.uwtsd.ac.uk::68f77697-89ab-4f27-b880-6608c71bd1d9" providerId="AD" clId="Web-{488305C1-1B11-C61A-4F63-0B66A9F0A969}" dt="2026-06-04T14:08:08.508" v="1219" actId="1076"/>
          <ac:picMkLst>
            <pc:docMk/>
            <pc:sldMk cId="1541331938" sldId="264"/>
            <ac:picMk id="10" creationId="{1B054D65-27E7-CEF8-AF7F-229E7717737A}"/>
          </ac:picMkLst>
        </pc:picChg>
      </pc:sldChg>
      <pc:sldChg chg="modSp">
        <pc:chgData name="Hannah James (2501330)" userId="S::2501330@student.uwtsd.ac.uk::68f77697-89ab-4f27-b880-6608c71bd1d9" providerId="AD" clId="Web-{488305C1-1B11-C61A-4F63-0B66A9F0A969}" dt="2026-06-04T14:30:39.613" v="1611" actId="20577"/>
        <pc:sldMkLst>
          <pc:docMk/>
          <pc:sldMk cId="3812211408" sldId="265"/>
        </pc:sldMkLst>
        <pc:spChg chg="mod">
          <ac:chgData name="Hannah James (2501330)" userId="S::2501330@student.uwtsd.ac.uk::68f77697-89ab-4f27-b880-6608c71bd1d9" providerId="AD" clId="Web-{488305C1-1B11-C61A-4F63-0B66A9F0A969}" dt="2026-06-04T14:30:39.613" v="1611" actId="20577"/>
          <ac:spMkLst>
            <pc:docMk/>
            <pc:sldMk cId="3812211408" sldId="265"/>
            <ac:spMk id="3" creationId="{3A08E2DA-57DC-082B-E221-66CFF5E09A08}"/>
          </ac:spMkLst>
        </pc:spChg>
      </pc:sldChg>
      <pc:sldChg chg="addSp delSp modSp">
        <pc:chgData name="Hannah James (2501330)" userId="S::2501330@student.uwtsd.ac.uk::68f77697-89ab-4f27-b880-6608c71bd1d9" providerId="AD" clId="Web-{488305C1-1B11-C61A-4F63-0B66A9F0A969}" dt="2026-06-04T14:11:17.170" v="1229" actId="20577"/>
        <pc:sldMkLst>
          <pc:docMk/>
          <pc:sldMk cId="1391868890" sldId="266"/>
        </pc:sldMkLst>
        <pc:spChg chg="del">
          <ac:chgData name="Hannah James (2501330)" userId="S::2501330@student.uwtsd.ac.uk::68f77697-89ab-4f27-b880-6608c71bd1d9" providerId="AD" clId="Web-{488305C1-1B11-C61A-4F63-0B66A9F0A969}" dt="2026-06-04T11:54:04.018" v="544"/>
          <ac:spMkLst>
            <pc:docMk/>
            <pc:sldMk cId="1391868890" sldId="266"/>
            <ac:spMk id="2" creationId="{8086E306-F0ED-91CB-FED2-23D8E4F736BC}"/>
          </ac:spMkLst>
        </pc:spChg>
        <pc:spChg chg="add mod">
          <ac:chgData name="Hannah James (2501330)" userId="S::2501330@student.uwtsd.ac.uk::68f77697-89ab-4f27-b880-6608c71bd1d9" providerId="AD" clId="Web-{488305C1-1B11-C61A-4F63-0B66A9F0A969}" dt="2026-06-04T14:11:17.170" v="1229" actId="20577"/>
          <ac:spMkLst>
            <pc:docMk/>
            <pc:sldMk cId="1391868890" sldId="266"/>
            <ac:spMk id="4" creationId="{00BBC795-0271-55E5-43DA-EB20A551FDDA}"/>
          </ac:spMkLst>
        </pc:spChg>
        <pc:spChg chg="mod">
          <ac:chgData name="Hannah James (2501330)" userId="S::2501330@student.uwtsd.ac.uk::68f77697-89ab-4f27-b880-6608c71bd1d9" providerId="AD" clId="Web-{488305C1-1B11-C61A-4F63-0B66A9F0A969}" dt="2026-06-04T11:54:50.160" v="552" actId="1076"/>
          <ac:spMkLst>
            <pc:docMk/>
            <pc:sldMk cId="1391868890" sldId="266"/>
            <ac:spMk id="6" creationId="{4F6FEF68-1699-FD82-640F-6B1DBE235902}"/>
          </ac:spMkLst>
        </pc:spChg>
        <pc:spChg chg="mod">
          <ac:chgData name="Hannah James (2501330)" userId="S::2501330@student.uwtsd.ac.uk::68f77697-89ab-4f27-b880-6608c71bd1d9" providerId="AD" clId="Web-{488305C1-1B11-C61A-4F63-0B66A9F0A969}" dt="2026-06-04T11:56:20.554" v="587" actId="20577"/>
          <ac:spMkLst>
            <pc:docMk/>
            <pc:sldMk cId="1391868890" sldId="266"/>
            <ac:spMk id="10" creationId="{C0797566-D43C-6C45-570A-4A2155F1CBF4}"/>
          </ac:spMkLst>
        </pc:spChg>
        <pc:spChg chg="del">
          <ac:chgData name="Hannah James (2501330)" userId="S::2501330@student.uwtsd.ac.uk::68f77697-89ab-4f27-b880-6608c71bd1d9" providerId="AD" clId="Web-{488305C1-1B11-C61A-4F63-0B66A9F0A969}" dt="2026-06-04T11:54:17.456" v="545"/>
          <ac:spMkLst>
            <pc:docMk/>
            <pc:sldMk cId="1391868890" sldId="266"/>
            <ac:spMk id="12" creationId="{48A719E0-02AF-AB28-6D57-B89CAD71CEA7}"/>
          </ac:spMkLst>
        </pc:spChg>
        <pc:graphicFrameChg chg="mod modGraphic">
          <ac:chgData name="Hannah James (2501330)" userId="S::2501330@student.uwtsd.ac.uk::68f77697-89ab-4f27-b880-6608c71bd1d9" providerId="AD" clId="Web-{488305C1-1B11-C61A-4F63-0B66A9F0A969}" dt="2026-06-04T11:55:10.489" v="556" actId="1076"/>
          <ac:graphicFrameMkLst>
            <pc:docMk/>
            <pc:sldMk cId="1391868890" sldId="266"/>
            <ac:graphicFrameMk id="8" creationId="{71120ADC-0B84-095C-10E4-985DF919DF4A}"/>
          </ac:graphicFrameMkLst>
        </pc:graphicFrameChg>
      </pc:sldChg>
      <pc:sldChg chg="modSp">
        <pc:chgData name="Hannah James (2501330)" userId="S::2501330@student.uwtsd.ac.uk::68f77697-89ab-4f27-b880-6608c71bd1d9" providerId="AD" clId="Web-{488305C1-1B11-C61A-4F63-0B66A9F0A969}" dt="2026-06-04T12:54:12.441" v="781" actId="20577"/>
        <pc:sldMkLst>
          <pc:docMk/>
          <pc:sldMk cId="219104637" sldId="267"/>
        </pc:sldMkLst>
        <pc:spChg chg="mod">
          <ac:chgData name="Hannah James (2501330)" userId="S::2501330@student.uwtsd.ac.uk::68f77697-89ab-4f27-b880-6608c71bd1d9" providerId="AD" clId="Web-{488305C1-1B11-C61A-4F63-0B66A9F0A969}" dt="2026-06-04T12:54:12.441" v="781" actId="20577"/>
          <ac:spMkLst>
            <pc:docMk/>
            <pc:sldMk cId="219104637" sldId="267"/>
            <ac:spMk id="3" creationId="{A828B286-7A98-740A-1DB7-985B9559B56E}"/>
          </ac:spMkLst>
        </pc:spChg>
      </pc:sldChg>
    </pc:docChg>
  </pc:docChgLst>
  <pc:docChgLst>
    <pc:chgData name="Hannah James (2501330)" userId="S::2501330@student.uwtsd.ac.uk::68f77697-89ab-4f27-b880-6608c71bd1d9" providerId="AD" clId="Web-{A1660BE1-1658-D552-0217-7BBB0F545890}"/>
    <pc:docChg chg="addSld delSld modSld">
      <pc:chgData name="Hannah James (2501330)" userId="S::2501330@student.uwtsd.ac.uk::68f77697-89ab-4f27-b880-6608c71bd1d9" providerId="AD" clId="Web-{A1660BE1-1658-D552-0217-7BBB0F545890}" dt="2026-06-04T10:02:37.672" v="5280"/>
      <pc:docMkLst>
        <pc:docMk/>
      </pc:docMkLst>
      <pc:sldChg chg="modSp">
        <pc:chgData name="Hannah James (2501330)" userId="S::2501330@student.uwtsd.ac.uk::68f77697-89ab-4f27-b880-6608c71bd1d9" providerId="AD" clId="Web-{A1660BE1-1658-D552-0217-7BBB0F545890}" dt="2026-06-01T21:19:33.727" v="4885" actId="20577"/>
        <pc:sldMkLst>
          <pc:docMk/>
          <pc:sldMk cId="109857222" sldId="256"/>
        </pc:sldMkLst>
        <pc:spChg chg="mod">
          <ac:chgData name="Hannah James (2501330)" userId="S::2501330@student.uwtsd.ac.uk::68f77697-89ab-4f27-b880-6608c71bd1d9" providerId="AD" clId="Web-{A1660BE1-1658-D552-0217-7BBB0F545890}" dt="2026-06-01T21:19:33.727" v="4885" actId="20577"/>
          <ac:spMkLst>
            <pc:docMk/>
            <pc:sldMk cId="109857222" sldId="256"/>
            <ac:spMk id="3" creationId="{00000000-0000-0000-0000-000000000000}"/>
          </ac:spMkLst>
        </pc:spChg>
      </pc:sldChg>
      <pc:sldChg chg="addSp delSp modSp">
        <pc:chgData name="Hannah James (2501330)" userId="S::2501330@student.uwtsd.ac.uk::68f77697-89ab-4f27-b880-6608c71bd1d9" providerId="AD" clId="Web-{A1660BE1-1658-D552-0217-7BBB0F545890}" dt="2026-06-04T10:01:14.451" v="5269" actId="20577"/>
        <pc:sldMkLst>
          <pc:docMk/>
          <pc:sldMk cId="4086774490" sldId="257"/>
        </pc:sldMkLst>
        <pc:spChg chg="mod">
          <ac:chgData name="Hannah James (2501330)" userId="S::2501330@student.uwtsd.ac.uk::68f77697-89ab-4f27-b880-6608c71bd1d9" providerId="AD" clId="Web-{A1660BE1-1658-D552-0217-7BBB0F545890}" dt="2026-06-04T10:01:14.451" v="5269" actId="20577"/>
          <ac:spMkLst>
            <pc:docMk/>
            <pc:sldMk cId="4086774490" sldId="257"/>
            <ac:spMk id="3" creationId="{8FCA0379-48D0-1B1F-FE9C-B89AC297F6F0}"/>
          </ac:spMkLst>
        </pc:spChg>
        <pc:spChg chg="mod">
          <ac:chgData name="Hannah James (2501330)" userId="S::2501330@student.uwtsd.ac.uk::68f77697-89ab-4f27-b880-6608c71bd1d9" providerId="AD" clId="Web-{A1660BE1-1658-D552-0217-7BBB0F545890}" dt="2026-06-01T21:16:34.814" v="4839" actId="20577"/>
          <ac:spMkLst>
            <pc:docMk/>
            <pc:sldMk cId="4086774490" sldId="257"/>
            <ac:spMk id="7" creationId="{D5873835-622B-805F-3B4F-125A8EA8187C}"/>
          </ac:spMkLst>
        </pc:spChg>
        <pc:spChg chg="mod">
          <ac:chgData name="Hannah James (2501330)" userId="S::2501330@student.uwtsd.ac.uk::68f77697-89ab-4f27-b880-6608c71bd1d9" providerId="AD" clId="Web-{A1660BE1-1658-D552-0217-7BBB0F545890}" dt="2026-06-04T09:29:55.671" v="5073" actId="20577"/>
          <ac:spMkLst>
            <pc:docMk/>
            <pc:sldMk cId="4086774490" sldId="257"/>
            <ac:spMk id="9" creationId="{2D66711C-9032-4F85-492D-AA9DF0299EB0}"/>
          </ac:spMkLst>
        </pc:spChg>
        <pc:spChg chg="add">
          <ac:chgData name="Hannah James (2501330)" userId="S::2501330@student.uwtsd.ac.uk::68f77697-89ab-4f27-b880-6608c71bd1d9" providerId="AD" clId="Web-{A1660BE1-1658-D552-0217-7BBB0F545890}" dt="2026-06-01T14:40:13.270" v="49"/>
          <ac:spMkLst>
            <pc:docMk/>
            <pc:sldMk cId="4086774490" sldId="257"/>
            <ac:spMk id="13" creationId="{A81EC9B8-A212-5BAA-6070-3894B5B4F585}"/>
          </ac:spMkLst>
        </pc:spChg>
        <pc:spChg chg="add">
          <ac:chgData name="Hannah James (2501330)" userId="S::2501330@student.uwtsd.ac.uk::68f77697-89ab-4f27-b880-6608c71bd1d9" providerId="AD" clId="Web-{A1660BE1-1658-D552-0217-7BBB0F545890}" dt="2026-06-01T14:40:13.317" v="50"/>
          <ac:spMkLst>
            <pc:docMk/>
            <pc:sldMk cId="4086774490" sldId="257"/>
            <ac:spMk id="14" creationId="{74CCD212-BF62-FE23-8B3B-2D519B45FEF3}"/>
          </ac:spMkLst>
        </pc:spChg>
        <pc:spChg chg="add del mod">
          <ac:chgData name="Hannah James (2501330)" userId="S::2501330@student.uwtsd.ac.uk::68f77697-89ab-4f27-b880-6608c71bd1d9" providerId="AD" clId="Web-{A1660BE1-1658-D552-0217-7BBB0F545890}" dt="2026-06-04T10:00:06.792" v="5251"/>
          <ac:spMkLst>
            <pc:docMk/>
            <pc:sldMk cId="4086774490" sldId="257"/>
            <ac:spMk id="18" creationId="{50C645B3-C105-E282-5E1F-BEDDD2B9BF45}"/>
          </ac:spMkLst>
        </pc:spChg>
      </pc:sldChg>
      <pc:sldChg chg="addSp delSp modSp">
        <pc:chgData name="Hannah James (2501330)" userId="S::2501330@student.uwtsd.ac.uk::68f77697-89ab-4f27-b880-6608c71bd1d9" providerId="AD" clId="Web-{A1660BE1-1658-D552-0217-7BBB0F545890}" dt="2026-06-01T21:18:27.115" v="4877" actId="20577"/>
        <pc:sldMkLst>
          <pc:docMk/>
          <pc:sldMk cId="4026591453" sldId="258"/>
        </pc:sldMkLst>
      </pc:sldChg>
      <pc:sldChg chg="addSp delSp modSp">
        <pc:chgData name="Hannah James (2501330)" userId="S::2501330@student.uwtsd.ac.uk::68f77697-89ab-4f27-b880-6608c71bd1d9" providerId="AD" clId="Web-{A1660BE1-1658-D552-0217-7BBB0F545890}" dt="2026-06-04T10:02:37.672" v="5280"/>
        <pc:sldMkLst>
          <pc:docMk/>
          <pc:sldMk cId="3165784887" sldId="259"/>
        </pc:sldMkLst>
        <pc:spChg chg="add del mod">
          <ac:chgData name="Hannah James (2501330)" userId="S::2501330@student.uwtsd.ac.uk::68f77697-89ab-4f27-b880-6608c71bd1d9" providerId="AD" clId="Web-{A1660BE1-1658-D552-0217-7BBB0F545890}" dt="2026-06-04T10:02:37.672" v="5280"/>
          <ac:spMkLst>
            <pc:docMk/>
            <pc:sldMk cId="3165784887" sldId="259"/>
            <ac:spMk id="2" creationId="{5E3A7808-4E91-191B-E213-A8FE7D905E68}"/>
          </ac:spMkLst>
        </pc:spChg>
        <pc:spChg chg="mod">
          <ac:chgData name="Hannah James (2501330)" userId="S::2501330@student.uwtsd.ac.uk::68f77697-89ab-4f27-b880-6608c71bd1d9" providerId="AD" clId="Web-{A1660BE1-1658-D552-0217-7BBB0F545890}" dt="2026-06-04T10:02:31.422" v="5278" actId="20577"/>
          <ac:spMkLst>
            <pc:docMk/>
            <pc:sldMk cId="3165784887" sldId="259"/>
            <ac:spMk id="8" creationId="{34EFAF9E-2E3D-056F-031A-BC98B01272A7}"/>
          </ac:spMkLst>
        </pc:spChg>
        <pc:spChg chg="mod">
          <ac:chgData name="Hannah James (2501330)" userId="S::2501330@student.uwtsd.ac.uk::68f77697-89ab-4f27-b880-6608c71bd1d9" providerId="AD" clId="Web-{A1660BE1-1658-D552-0217-7BBB0F545890}" dt="2026-06-01T21:16:20.501" v="4835" actId="20577"/>
          <ac:spMkLst>
            <pc:docMk/>
            <pc:sldMk cId="3165784887" sldId="259"/>
            <ac:spMk id="9" creationId="{5D759047-68D0-44BD-3C86-9A3EC2E589D2}"/>
          </ac:spMkLst>
        </pc:spChg>
        <pc:spChg chg="mod">
          <ac:chgData name="Hannah James (2501330)" userId="S::2501330@student.uwtsd.ac.uk::68f77697-89ab-4f27-b880-6608c71bd1d9" providerId="AD" clId="Web-{A1660BE1-1658-D552-0217-7BBB0F545890}" dt="2026-06-01T20:55:27.377" v="4475" actId="1076"/>
          <ac:spMkLst>
            <pc:docMk/>
            <pc:sldMk cId="3165784887" sldId="259"/>
            <ac:spMk id="11" creationId="{551FA18A-4EEA-6CDD-3781-B6F84887F26C}"/>
          </ac:spMkLst>
        </pc:spChg>
      </pc:sldChg>
      <pc:sldChg chg="delSp modSp">
        <pc:chgData name="Hannah James (2501330)" userId="S::2501330@student.uwtsd.ac.uk::68f77697-89ab-4f27-b880-6608c71bd1d9" providerId="AD" clId="Web-{A1660BE1-1658-D552-0217-7BBB0F545890}" dt="2026-06-04T09:59:50.261" v="5248"/>
        <pc:sldMkLst>
          <pc:docMk/>
          <pc:sldMk cId="101208262" sldId="260"/>
        </pc:sldMkLst>
        <pc:spChg chg="mod">
          <ac:chgData name="Hannah James (2501330)" userId="S::2501330@student.uwtsd.ac.uk::68f77697-89ab-4f27-b880-6608c71bd1d9" providerId="AD" clId="Web-{A1660BE1-1658-D552-0217-7BBB0F545890}" dt="2026-06-04T09:59:12.400" v="5242" actId="20577"/>
          <ac:spMkLst>
            <pc:docMk/>
            <pc:sldMk cId="101208262" sldId="260"/>
            <ac:spMk id="4" creationId="{DFCAD938-46F7-75F0-414F-3B37CF72B983}"/>
          </ac:spMkLst>
        </pc:spChg>
        <pc:spChg chg="mod">
          <ac:chgData name="Hannah James (2501330)" userId="S::2501330@student.uwtsd.ac.uk::68f77697-89ab-4f27-b880-6608c71bd1d9" providerId="AD" clId="Web-{A1660BE1-1658-D552-0217-7BBB0F545890}" dt="2026-06-04T09:59:22.541" v="5244" actId="20577"/>
          <ac:spMkLst>
            <pc:docMk/>
            <pc:sldMk cId="101208262" sldId="260"/>
            <ac:spMk id="7" creationId="{FEBCD0B6-448A-32E9-8E89-C207B24B241C}"/>
          </ac:spMkLst>
        </pc:spChg>
        <pc:spChg chg="del mod">
          <ac:chgData name="Hannah James (2501330)" userId="S::2501330@student.uwtsd.ac.uk::68f77697-89ab-4f27-b880-6608c71bd1d9" providerId="AD" clId="Web-{A1660BE1-1658-D552-0217-7BBB0F545890}" dt="2026-06-04T09:59:34.682" v="5246"/>
          <ac:spMkLst>
            <pc:docMk/>
            <pc:sldMk cId="101208262" sldId="260"/>
            <ac:spMk id="11" creationId="{6E85BB70-1C9A-6C62-D510-213243DAA661}"/>
          </ac:spMkLst>
        </pc:spChg>
        <pc:spChg chg="del mod">
          <ac:chgData name="Hannah James (2501330)" userId="S::2501330@student.uwtsd.ac.uk::68f77697-89ab-4f27-b880-6608c71bd1d9" providerId="AD" clId="Web-{A1660BE1-1658-D552-0217-7BBB0F545890}" dt="2026-06-04T09:59:50.261" v="5248"/>
          <ac:spMkLst>
            <pc:docMk/>
            <pc:sldMk cId="101208262" sldId="260"/>
            <ac:spMk id="13" creationId="{4DDCF357-DFFE-F213-ED3F-E600D886F9C2}"/>
          </ac:spMkLst>
        </pc:spChg>
      </pc:sldChg>
      <pc:sldChg chg="modSp">
        <pc:chgData name="Hannah James (2501330)" userId="S::2501330@student.uwtsd.ac.uk::68f77697-89ab-4f27-b880-6608c71bd1d9" providerId="AD" clId="Web-{A1660BE1-1658-D552-0217-7BBB0F545890}" dt="2026-06-01T21:14:34.700" v="4811" actId="20577"/>
        <pc:sldMkLst>
          <pc:docMk/>
          <pc:sldMk cId="1948830359" sldId="261"/>
        </pc:sldMkLst>
        <pc:spChg chg="mod">
          <ac:chgData name="Hannah James (2501330)" userId="S::2501330@student.uwtsd.ac.uk::68f77697-89ab-4f27-b880-6608c71bd1d9" providerId="AD" clId="Web-{A1660BE1-1658-D552-0217-7BBB0F545890}" dt="2026-06-01T21:13:51.168" v="4807" actId="1076"/>
          <ac:spMkLst>
            <pc:docMk/>
            <pc:sldMk cId="1948830359" sldId="261"/>
            <ac:spMk id="2" creationId="{D0F41BC8-59F9-EFE2-64AE-5DCF9F8280B4}"/>
          </ac:spMkLst>
        </pc:spChg>
        <pc:spChg chg="mod">
          <ac:chgData name="Hannah James (2501330)" userId="S::2501330@student.uwtsd.ac.uk::68f77697-89ab-4f27-b880-6608c71bd1d9" providerId="AD" clId="Web-{A1660BE1-1658-D552-0217-7BBB0F545890}" dt="2026-06-01T21:14:34.700" v="4811" actId="20577"/>
          <ac:spMkLst>
            <pc:docMk/>
            <pc:sldMk cId="1948830359" sldId="261"/>
            <ac:spMk id="3" creationId="{A28AFF8C-3AB9-504D-B864-ED8DE22EC53E}"/>
          </ac:spMkLst>
        </pc:spChg>
      </pc:sldChg>
      <pc:sldChg chg="addSp modSp">
        <pc:chgData name="Hannah James (2501330)" userId="S::2501330@student.uwtsd.ac.uk::68f77697-89ab-4f27-b880-6608c71bd1d9" providerId="AD" clId="Web-{A1660BE1-1658-D552-0217-7BBB0F545890}" dt="2026-06-04T09:50:31.977" v="5240" actId="20577"/>
        <pc:sldMkLst>
          <pc:docMk/>
          <pc:sldMk cId="2928817845" sldId="262"/>
        </pc:sldMkLst>
        <pc:spChg chg="mod">
          <ac:chgData name="Hannah James (2501330)" userId="S::2501330@student.uwtsd.ac.uk::68f77697-89ab-4f27-b880-6608c71bd1d9" providerId="AD" clId="Web-{A1660BE1-1658-D552-0217-7BBB0F545890}" dt="2026-06-04T09:48:52.239" v="5219" actId="20577"/>
          <ac:spMkLst>
            <pc:docMk/>
            <pc:sldMk cId="2928817845" sldId="262"/>
            <ac:spMk id="2" creationId="{92EEB668-1C2D-0197-4ED5-E62C0F7B2669}"/>
          </ac:spMkLst>
        </pc:spChg>
        <pc:spChg chg="mod">
          <ac:chgData name="Hannah James (2501330)" userId="S::2501330@student.uwtsd.ac.uk::68f77697-89ab-4f27-b880-6608c71bd1d9" providerId="AD" clId="Web-{A1660BE1-1658-D552-0217-7BBB0F545890}" dt="2026-06-01T21:17:41.863" v="4859" actId="1076"/>
          <ac:spMkLst>
            <pc:docMk/>
            <pc:sldMk cId="2928817845" sldId="262"/>
            <ac:spMk id="4" creationId="{CA029270-BF11-4D51-8260-B2F7C69FAC6C}"/>
          </ac:spMkLst>
        </pc:spChg>
        <pc:spChg chg="mod">
          <ac:chgData name="Hannah James (2501330)" userId="S::2501330@student.uwtsd.ac.uk::68f77697-89ab-4f27-b880-6608c71bd1d9" providerId="AD" clId="Web-{A1660BE1-1658-D552-0217-7BBB0F545890}" dt="2026-06-04T09:50:31.977" v="5240" actId="20577"/>
          <ac:spMkLst>
            <pc:docMk/>
            <pc:sldMk cId="2928817845" sldId="262"/>
            <ac:spMk id="6" creationId="{AA0F07A1-9683-4B53-0F32-9FB402EAD9FD}"/>
          </ac:spMkLst>
        </pc:spChg>
        <pc:spChg chg="mod">
          <ac:chgData name="Hannah James (2501330)" userId="S::2501330@student.uwtsd.ac.uk::68f77697-89ab-4f27-b880-6608c71bd1d9" providerId="AD" clId="Web-{A1660BE1-1658-D552-0217-7BBB0F545890}" dt="2026-06-01T14:52:08.461" v="211" actId="1076"/>
          <ac:spMkLst>
            <pc:docMk/>
            <pc:sldMk cId="2928817845" sldId="262"/>
            <ac:spMk id="9" creationId="{94392741-5D1C-8D64-5FD9-C359291B74DF}"/>
          </ac:spMkLst>
        </pc:spChg>
        <pc:spChg chg="add mod">
          <ac:chgData name="Hannah James (2501330)" userId="S::2501330@student.uwtsd.ac.uk::68f77697-89ab-4f27-b880-6608c71bd1d9" providerId="AD" clId="Web-{A1660BE1-1658-D552-0217-7BBB0F545890}" dt="2026-06-01T21:17:57.333" v="4863" actId="1076"/>
          <ac:spMkLst>
            <pc:docMk/>
            <pc:sldMk cId="2928817845" sldId="262"/>
            <ac:spMk id="10" creationId="{120B6C75-E76D-3E93-2DEA-A98C8D56C5CF}"/>
          </ac:spMkLst>
        </pc:spChg>
        <pc:spChg chg="mod">
          <ac:chgData name="Hannah James (2501330)" userId="S::2501330@student.uwtsd.ac.uk::68f77697-89ab-4f27-b880-6608c71bd1d9" providerId="AD" clId="Web-{A1660BE1-1658-D552-0217-7BBB0F545890}" dt="2026-06-01T14:48:31.934" v="137" actId="1076"/>
          <ac:spMkLst>
            <pc:docMk/>
            <pc:sldMk cId="2928817845" sldId="262"/>
            <ac:spMk id="12" creationId="{04A0E49F-64D1-A168-8B24-B6D848130B90}"/>
          </ac:spMkLst>
        </pc:spChg>
        <pc:picChg chg="mod">
          <ac:chgData name="Hannah James (2501330)" userId="S::2501330@student.uwtsd.ac.uk::68f77697-89ab-4f27-b880-6608c71bd1d9" providerId="AD" clId="Web-{A1660BE1-1658-D552-0217-7BBB0F545890}" dt="2026-06-01T14:51:55.101" v="207" actId="1076"/>
          <ac:picMkLst>
            <pc:docMk/>
            <pc:sldMk cId="2928817845" sldId="262"/>
            <ac:picMk id="8" creationId="{23DB07DD-F299-5D8F-38FD-291E16A721E8}"/>
          </ac:picMkLst>
        </pc:picChg>
        <pc:picChg chg="mod">
          <ac:chgData name="Hannah James (2501330)" userId="S::2501330@student.uwtsd.ac.uk::68f77697-89ab-4f27-b880-6608c71bd1d9" providerId="AD" clId="Web-{A1660BE1-1658-D552-0217-7BBB0F545890}" dt="2026-06-01T21:17:37.004" v="4858" actId="14100"/>
          <ac:picMkLst>
            <pc:docMk/>
            <pc:sldMk cId="2928817845" sldId="262"/>
            <ac:picMk id="11" creationId="{2018C3EA-38AB-24FD-CA5F-68E2FB56F43C}"/>
          </ac:picMkLst>
        </pc:picChg>
      </pc:sldChg>
      <pc:sldChg chg="modSp">
        <pc:chgData name="Hannah James (2501330)" userId="S::2501330@student.uwtsd.ac.uk::68f77697-89ab-4f27-b880-6608c71bd1d9" providerId="AD" clId="Web-{A1660BE1-1658-D552-0217-7BBB0F545890}" dt="2026-06-01T21:15:15.780" v="4828" actId="20577"/>
        <pc:sldMkLst>
          <pc:docMk/>
          <pc:sldMk cId="3480056218" sldId="263"/>
        </pc:sldMkLst>
        <pc:spChg chg="mod">
          <ac:chgData name="Hannah James (2501330)" userId="S::2501330@student.uwtsd.ac.uk::68f77697-89ab-4f27-b880-6608c71bd1d9" providerId="AD" clId="Web-{A1660BE1-1658-D552-0217-7BBB0F545890}" dt="2026-06-01T21:15:15.780" v="4828" actId="20577"/>
          <ac:spMkLst>
            <pc:docMk/>
            <pc:sldMk cId="3480056218" sldId="263"/>
            <ac:spMk id="3" creationId="{56A1DDEE-C756-8D76-DD65-6D39454EC86E}"/>
          </ac:spMkLst>
        </pc:spChg>
      </pc:sldChg>
      <pc:sldChg chg="addSp delSp modSp">
        <pc:chgData name="Hannah James (2501330)" userId="S::2501330@student.uwtsd.ac.uk::68f77697-89ab-4f27-b880-6608c71bd1d9" providerId="AD" clId="Web-{A1660BE1-1658-D552-0217-7BBB0F545890}" dt="2026-06-01T21:18:05.724" v="4866" actId="20577"/>
        <pc:sldMkLst>
          <pc:docMk/>
          <pc:sldMk cId="1541331938" sldId="264"/>
        </pc:sldMkLst>
        <pc:spChg chg="mod">
          <ac:chgData name="Hannah James (2501330)" userId="S::2501330@student.uwtsd.ac.uk::68f77697-89ab-4f27-b880-6608c71bd1d9" providerId="AD" clId="Web-{A1660BE1-1658-D552-0217-7BBB0F545890}" dt="2026-06-01T21:11:59.710" v="4723" actId="20577"/>
          <ac:spMkLst>
            <pc:docMk/>
            <pc:sldMk cId="1541331938" sldId="264"/>
            <ac:spMk id="3" creationId="{43DE63F3-D921-73CE-3769-6925D3911A04}"/>
          </ac:spMkLst>
        </pc:spChg>
        <pc:spChg chg="mod">
          <ac:chgData name="Hannah James (2501330)" userId="S::2501330@student.uwtsd.ac.uk::68f77697-89ab-4f27-b880-6608c71bd1d9" providerId="AD" clId="Web-{A1660BE1-1658-D552-0217-7BBB0F545890}" dt="2026-06-01T14:54:56.047" v="245" actId="1076"/>
          <ac:spMkLst>
            <pc:docMk/>
            <pc:sldMk cId="1541331938" sldId="264"/>
            <ac:spMk id="7" creationId="{F5B1CAB0-930B-060D-22AE-799D3DA5F516}"/>
          </ac:spMkLst>
        </pc:spChg>
        <pc:spChg chg="mod">
          <ac:chgData name="Hannah James (2501330)" userId="S::2501330@student.uwtsd.ac.uk::68f77697-89ab-4f27-b880-6608c71bd1d9" providerId="AD" clId="Web-{A1660BE1-1658-D552-0217-7BBB0F545890}" dt="2026-06-01T21:10:04.847" v="4710" actId="20577"/>
          <ac:spMkLst>
            <pc:docMk/>
            <pc:sldMk cId="1541331938" sldId="264"/>
            <ac:spMk id="9" creationId="{080B4E5D-2483-5537-54F3-287923BB5E88}"/>
          </ac:spMkLst>
        </pc:spChg>
        <pc:picChg chg="add mod">
          <ac:chgData name="Hannah James (2501330)" userId="S::2501330@student.uwtsd.ac.uk::68f77697-89ab-4f27-b880-6608c71bd1d9" providerId="AD" clId="Web-{A1660BE1-1658-D552-0217-7BBB0F545890}" dt="2026-06-01T21:08:52.718" v="4696" actId="14100"/>
          <ac:picMkLst>
            <pc:docMk/>
            <pc:sldMk cId="1541331938" sldId="264"/>
            <ac:picMk id="10" creationId="{1B054D65-27E7-CEF8-AF7F-229E7717737A}"/>
          </ac:picMkLst>
        </pc:picChg>
      </pc:sldChg>
      <pc:sldChg chg="modSp">
        <pc:chgData name="Hannah James (2501330)" userId="S::2501330@student.uwtsd.ac.uk::68f77697-89ab-4f27-b880-6608c71bd1d9" providerId="AD" clId="Web-{A1660BE1-1658-D552-0217-7BBB0F545890}" dt="2026-06-01T21:15:02.576" v="4822" actId="20577"/>
        <pc:sldMkLst>
          <pc:docMk/>
          <pc:sldMk cId="3812211408" sldId="265"/>
        </pc:sldMkLst>
        <pc:spChg chg="mod">
          <ac:chgData name="Hannah James (2501330)" userId="S::2501330@student.uwtsd.ac.uk::68f77697-89ab-4f27-b880-6608c71bd1d9" providerId="AD" clId="Web-{A1660BE1-1658-D552-0217-7BBB0F545890}" dt="2026-06-01T21:15:02.576" v="4822" actId="20577"/>
          <ac:spMkLst>
            <pc:docMk/>
            <pc:sldMk cId="3812211408" sldId="265"/>
            <ac:spMk id="3" creationId="{3A08E2DA-57DC-082B-E221-66CFF5E09A08}"/>
          </ac:spMkLst>
        </pc:spChg>
      </pc:sldChg>
      <pc:sldChg chg="addSp modSp">
        <pc:chgData name="Hannah James (2501330)" userId="S::2501330@student.uwtsd.ac.uk::68f77697-89ab-4f27-b880-6608c71bd1d9" providerId="AD" clId="Web-{A1660BE1-1658-D552-0217-7BBB0F545890}" dt="2026-06-01T21:18:18.615" v="4871" actId="20577"/>
        <pc:sldMkLst>
          <pc:docMk/>
          <pc:sldMk cId="1391868890" sldId="266"/>
        </pc:sldMkLst>
        <pc:spChg chg="mod">
          <ac:chgData name="Hannah James (2501330)" userId="S::2501330@student.uwtsd.ac.uk::68f77697-89ab-4f27-b880-6608c71bd1d9" providerId="AD" clId="Web-{A1660BE1-1658-D552-0217-7BBB0F545890}" dt="2026-06-01T21:18:18.615" v="4871" actId="20577"/>
          <ac:spMkLst>
            <pc:docMk/>
            <pc:sldMk cId="1391868890" sldId="266"/>
            <ac:spMk id="6" creationId="{4F6FEF68-1699-FD82-640F-6B1DBE235902}"/>
          </ac:spMkLst>
        </pc:spChg>
        <pc:spChg chg="mod">
          <ac:chgData name="Hannah James (2501330)" userId="S::2501330@student.uwtsd.ac.uk::68f77697-89ab-4f27-b880-6608c71bd1d9" providerId="AD" clId="Web-{A1660BE1-1658-D552-0217-7BBB0F545890}" dt="2026-06-01T14:58:45.933" v="289" actId="1076"/>
          <ac:spMkLst>
            <pc:docMk/>
            <pc:sldMk cId="1391868890" sldId="266"/>
            <ac:spMk id="10" creationId="{C0797566-D43C-6C45-570A-4A2155F1CBF4}"/>
          </ac:spMkLst>
        </pc:spChg>
        <pc:graphicFrameChg chg="mod modGraphic">
          <ac:chgData name="Hannah James (2501330)" userId="S::2501330@student.uwtsd.ac.uk::68f77697-89ab-4f27-b880-6608c71bd1d9" providerId="AD" clId="Web-{A1660BE1-1658-D552-0217-7BBB0F545890}" dt="2026-06-01T14:58:40.729" v="288"/>
          <ac:graphicFrameMkLst>
            <pc:docMk/>
            <pc:sldMk cId="1391868890" sldId="266"/>
            <ac:graphicFrameMk id="8" creationId="{71120ADC-0B84-095C-10E4-985DF919DF4A}"/>
          </ac:graphicFrameMkLst>
        </pc:graphicFrameChg>
      </pc:sldChg>
      <pc:sldChg chg="modSp">
        <pc:chgData name="Hannah James (2501330)" userId="S::2501330@student.uwtsd.ac.uk::68f77697-89ab-4f27-b880-6608c71bd1d9" providerId="AD" clId="Web-{A1660BE1-1658-D552-0217-7BBB0F545890}" dt="2026-06-01T21:15:29.374" v="4831" actId="20577"/>
        <pc:sldMkLst>
          <pc:docMk/>
          <pc:sldMk cId="219104637" sldId="267"/>
        </pc:sldMkLst>
        <pc:spChg chg="mod">
          <ac:chgData name="Hannah James (2501330)" userId="S::2501330@student.uwtsd.ac.uk::68f77697-89ab-4f27-b880-6608c71bd1d9" providerId="AD" clId="Web-{A1660BE1-1658-D552-0217-7BBB0F545890}" dt="2026-06-01T21:15:29.374" v="4831" actId="20577"/>
          <ac:spMkLst>
            <pc:docMk/>
            <pc:sldMk cId="219104637" sldId="267"/>
            <ac:spMk id="3" creationId="{A828B286-7A98-740A-1DB7-985B9559B56E}"/>
          </ac:spMkLst>
        </pc:spChg>
      </pc:sldChg>
    </pc:docChg>
  </pc:docChgLst>
  <pc:docChgLst>
    <pc:chgData name="Hannah James (2501330)" userId="S::2501330@student.uwtsd.ac.uk::68f77697-89ab-4f27-b880-6608c71bd1d9" providerId="AD" clId="Web-{66960712-D68D-BEE2-43D8-8D933AA7F090}"/>
    <pc:docChg chg="addSld modSld">
      <pc:chgData name="Hannah James (2501330)" userId="S::2501330@student.uwtsd.ac.uk::68f77697-89ab-4f27-b880-6608c71bd1d9" providerId="AD" clId="Web-{66960712-D68D-BEE2-43D8-8D933AA7F090}" dt="2026-05-26T20:37:46.406" v="3724" actId="20577"/>
      <pc:docMkLst>
        <pc:docMk/>
      </pc:docMkLst>
      <pc:sldChg chg="addSp delSp modSp">
        <pc:chgData name="Hannah James (2501330)" userId="S::2501330@student.uwtsd.ac.uk::68f77697-89ab-4f27-b880-6608c71bd1d9" providerId="AD" clId="Web-{66960712-D68D-BEE2-43D8-8D933AA7F090}" dt="2026-05-26T19:56:33.322" v="2893" actId="20577"/>
        <pc:sldMkLst>
          <pc:docMk/>
          <pc:sldMk cId="4086774490" sldId="257"/>
        </pc:sldMkLst>
        <pc:spChg chg="add mod">
          <ac:chgData name="Hannah James (2501330)" userId="S::2501330@student.uwtsd.ac.uk::68f77697-89ab-4f27-b880-6608c71bd1d9" providerId="AD" clId="Web-{66960712-D68D-BEE2-43D8-8D933AA7F090}" dt="2026-05-26T19:56:20.774" v="2890" actId="1076"/>
          <ac:spMkLst>
            <pc:docMk/>
            <pc:sldMk cId="4086774490" sldId="257"/>
            <ac:spMk id="9" creationId="{2D66711C-9032-4F85-492D-AA9DF0299EB0}"/>
          </ac:spMkLst>
        </pc:spChg>
      </pc:sldChg>
      <pc:sldChg chg="addSp delSp modSp">
        <pc:chgData name="Hannah James (2501330)" userId="S::2501330@student.uwtsd.ac.uk::68f77697-89ab-4f27-b880-6608c71bd1d9" providerId="AD" clId="Web-{66960712-D68D-BEE2-43D8-8D933AA7F090}" dt="2026-05-24T22:41:28.351" v="1011" actId="20577"/>
        <pc:sldMkLst>
          <pc:docMk/>
          <pc:sldMk cId="4026591453" sldId="258"/>
        </pc:sldMkLst>
      </pc:sldChg>
      <pc:sldChg chg="addSp delSp modSp new">
        <pc:chgData name="Hannah James (2501330)" userId="S::2501330@student.uwtsd.ac.uk::68f77697-89ab-4f27-b880-6608c71bd1d9" providerId="AD" clId="Web-{66960712-D68D-BEE2-43D8-8D933AA7F090}" dt="2026-05-24T22:42:03.182" v="1020" actId="20577"/>
        <pc:sldMkLst>
          <pc:docMk/>
          <pc:sldMk cId="3165784887" sldId="259"/>
        </pc:sldMkLst>
        <pc:spChg chg="add mod">
          <ac:chgData name="Hannah James (2501330)" userId="S::2501330@student.uwtsd.ac.uk::68f77697-89ab-4f27-b880-6608c71bd1d9" providerId="AD" clId="Web-{66960712-D68D-BEE2-43D8-8D933AA7F090}" dt="2026-05-24T22:36:46.752" v="959" actId="1076"/>
          <ac:spMkLst>
            <pc:docMk/>
            <pc:sldMk cId="3165784887" sldId="259"/>
            <ac:spMk id="8" creationId="{34EFAF9E-2E3D-056F-031A-BC98B01272A7}"/>
          </ac:spMkLst>
        </pc:spChg>
        <pc:spChg chg="add mod">
          <ac:chgData name="Hannah James (2501330)" userId="S::2501330@student.uwtsd.ac.uk::68f77697-89ab-4f27-b880-6608c71bd1d9" providerId="AD" clId="Web-{66960712-D68D-BEE2-43D8-8D933AA7F090}" dt="2026-05-24T22:42:03.182" v="1020" actId="20577"/>
          <ac:spMkLst>
            <pc:docMk/>
            <pc:sldMk cId="3165784887" sldId="259"/>
            <ac:spMk id="9" creationId="{5D759047-68D0-44BD-3C86-9A3EC2E589D2}"/>
          </ac:spMkLst>
        </pc:spChg>
        <pc:spChg chg="add mod">
          <ac:chgData name="Hannah James (2501330)" userId="S::2501330@student.uwtsd.ac.uk::68f77697-89ab-4f27-b880-6608c71bd1d9" providerId="AD" clId="Web-{66960712-D68D-BEE2-43D8-8D933AA7F090}" dt="2026-05-24T22:33:47.019" v="921" actId="20577"/>
          <ac:spMkLst>
            <pc:docMk/>
            <pc:sldMk cId="3165784887" sldId="259"/>
            <ac:spMk id="11" creationId="{551FA18A-4EEA-6CDD-3781-B6F84887F26C}"/>
          </ac:spMkLst>
        </pc:spChg>
      </pc:sldChg>
      <pc:sldChg chg="delSp modSp new">
        <pc:chgData name="Hannah James (2501330)" userId="S::2501330@student.uwtsd.ac.uk::68f77697-89ab-4f27-b880-6608c71bd1d9" providerId="AD" clId="Web-{66960712-D68D-BEE2-43D8-8D933AA7F090}" dt="2026-05-26T20:37:46.406" v="3724" actId="20577"/>
        <pc:sldMkLst>
          <pc:docMk/>
          <pc:sldMk cId="1948830359" sldId="261"/>
        </pc:sldMkLst>
        <pc:spChg chg="mod">
          <ac:chgData name="Hannah James (2501330)" userId="S::2501330@student.uwtsd.ac.uk::68f77697-89ab-4f27-b880-6608c71bd1d9" providerId="AD" clId="Web-{66960712-D68D-BEE2-43D8-8D933AA7F090}" dt="2026-05-26T18:52:45.551" v="1844" actId="20577"/>
          <ac:spMkLst>
            <pc:docMk/>
            <pc:sldMk cId="1948830359" sldId="261"/>
            <ac:spMk id="2" creationId="{D0F41BC8-59F9-EFE2-64AE-5DCF9F8280B4}"/>
          </ac:spMkLst>
        </pc:spChg>
        <pc:spChg chg="mod">
          <ac:chgData name="Hannah James (2501330)" userId="S::2501330@student.uwtsd.ac.uk::68f77697-89ab-4f27-b880-6608c71bd1d9" providerId="AD" clId="Web-{66960712-D68D-BEE2-43D8-8D933AA7F090}" dt="2026-05-26T20:37:46.406" v="3724" actId="20577"/>
          <ac:spMkLst>
            <pc:docMk/>
            <pc:sldMk cId="1948830359" sldId="261"/>
            <ac:spMk id="3" creationId="{A28AFF8C-3AB9-504D-B864-ED8DE22EC53E}"/>
          </ac:spMkLst>
        </pc:spChg>
      </pc:sldChg>
      <pc:sldChg chg="modSp new">
        <pc:chgData name="Hannah James (2501330)" userId="S::2501330@student.uwtsd.ac.uk::68f77697-89ab-4f27-b880-6608c71bd1d9" providerId="AD" clId="Web-{66960712-D68D-BEE2-43D8-8D933AA7F090}" dt="2026-05-26T20:01:13.719" v="2958" actId="20577"/>
        <pc:sldMkLst>
          <pc:docMk/>
          <pc:sldMk cId="2928817845" sldId="26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CBEAEF7-1355-BEA9-FC0C-96F4FA9742B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Hannah James (2501330)                                                                                   Module Code: ECEY5009                                                Word Count: /2000</a:t>
            </a:r>
          </a:p>
        </p:txBody>
      </p:sp>
      <p:sp>
        <p:nvSpPr>
          <p:cNvPr id="3" name="Date Placeholder 2">
            <a:extLst>
              <a:ext uri="{FF2B5EF4-FFF2-40B4-BE49-F238E27FC236}">
                <a16:creationId xmlns:a16="http://schemas.microsoft.com/office/drawing/2014/main" id="{E659EB40-D1D9-ACD4-D772-14DCE541112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6A14C3F-1561-40F1-B248-102CA0CBD779}" type="datetimeFigureOut">
              <a:rPr lang="en-GB" smtClean="0"/>
              <a:t>04/06/2026</a:t>
            </a:fld>
            <a:endParaRPr lang="en-GB"/>
          </a:p>
        </p:txBody>
      </p:sp>
      <p:sp>
        <p:nvSpPr>
          <p:cNvPr id="4" name="Footer Placeholder 3">
            <a:extLst>
              <a:ext uri="{FF2B5EF4-FFF2-40B4-BE49-F238E27FC236}">
                <a16:creationId xmlns:a16="http://schemas.microsoft.com/office/drawing/2014/main" id="{D069D858-34A9-5392-B704-C0910460500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24170D9-8ADA-4908-50F4-392889C1E1B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43C43C0-E9D9-4FBB-95A3-464B8C859FA7}" type="slidenum">
              <a:rPr lang="en-GB" smtClean="0"/>
              <a:t>‹#›</a:t>
            </a:fld>
            <a:endParaRPr lang="en-GB"/>
          </a:p>
        </p:txBody>
      </p:sp>
    </p:spTree>
    <p:extLst>
      <p:ext uri="{BB962C8B-B14F-4D97-AF65-F5344CB8AC3E}">
        <p14:creationId xmlns:p14="http://schemas.microsoft.com/office/powerpoint/2010/main" val="52075128"/>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Hannah James (2501330)                                                                                   Module Code: ECEY5009                                                Word Count: /2000</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61C997-794E-4561-BAA6-B4815799ED99}" type="datetimeFigureOut">
              <a:rPr lang="en-GB" smtClean="0"/>
              <a:t>04/06/2026</a:t>
            </a:fld>
            <a:endParaRPr lang="en-GB"/>
          </a:p>
        </p:txBody>
      </p:sp>
      <p:sp>
        <p:nvSpPr>
          <p:cNvPr id="4" name="Slide Image Placeholder 3"/>
          <p:cNvSpPr>
            <a:spLocks noGrp="1" noRot="1" noChangeAspect="1"/>
          </p:cNvSpPr>
          <p:nvPr>
            <p:ph type="sldImg" idx="2"/>
          </p:nvPr>
        </p:nvSpPr>
        <p:spPr>
          <a:xfrm>
            <a:off x="2560638" y="1143000"/>
            <a:ext cx="17367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B03B05-4AB2-49AD-A82D-54133D9EB6AF}" type="slidenum">
              <a:rPr lang="en-GB" smtClean="0"/>
              <a:t>‹#›</a:t>
            </a:fld>
            <a:endParaRPr lang="en-GB"/>
          </a:p>
        </p:txBody>
      </p:sp>
    </p:spTree>
    <p:extLst>
      <p:ext uri="{BB962C8B-B14F-4D97-AF65-F5344CB8AC3E}">
        <p14:creationId xmlns:p14="http://schemas.microsoft.com/office/powerpoint/2010/main" val="2344445968"/>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45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p:cNvSpPr>
            <a:spLocks noGrp="1"/>
          </p:cNvSpPr>
          <p:nvPr>
            <p:ph type="dt" sz="half" idx="10"/>
          </p:nvPr>
        </p:nvSpPr>
        <p:spPr/>
        <p:txBody>
          <a:bodyPr/>
          <a:lstStyle/>
          <a:p>
            <a:fld id="{92D430EE-FBBA-4786-8831-27FB4F2FB567}" type="datetime1">
              <a:rPr lang="en-GB" smtClean="0"/>
              <a:t>04/06/2026</a:t>
            </a:fld>
            <a:endParaRPr lang="en-GB"/>
          </a:p>
        </p:txBody>
      </p:sp>
      <p:sp>
        <p:nvSpPr>
          <p:cNvPr id="5" name="Footer Placeholder 4"/>
          <p:cNvSpPr>
            <a:spLocks noGrp="1"/>
          </p:cNvSpPr>
          <p:nvPr>
            <p:ph type="ftr" sz="quarter" idx="11"/>
          </p:nvPr>
        </p:nvSpPr>
        <p:spPr/>
        <p:txBody>
          <a:bodyPr/>
          <a:lstStyle/>
          <a:p>
            <a:r>
              <a:rPr lang="en-GB"/>
              <a:t>Hannah James (2501330)</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427925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83BCF0C-5035-4E37-A00E-6E7CD0371508}" type="datetime1">
              <a:rPr lang="en-GB" smtClean="0"/>
              <a:t>04/06/2026</a:t>
            </a:fld>
            <a:endParaRPr lang="en-GB"/>
          </a:p>
        </p:txBody>
      </p:sp>
      <p:sp>
        <p:nvSpPr>
          <p:cNvPr id="5" name="Footer Placeholder 4"/>
          <p:cNvSpPr>
            <a:spLocks noGrp="1"/>
          </p:cNvSpPr>
          <p:nvPr>
            <p:ph type="ftr" sz="quarter" idx="11"/>
          </p:nvPr>
        </p:nvSpPr>
        <p:spPr/>
        <p:txBody>
          <a:bodyPr/>
          <a:lstStyle/>
          <a:p>
            <a:r>
              <a:rPr lang="en-GB"/>
              <a:t>Hannah James (2501330)</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33743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2" y="1709739"/>
            <a:ext cx="10515600" cy="2852737"/>
          </a:xfrm>
        </p:spPr>
        <p:txBody>
          <a:bodyPr anchor="b"/>
          <a:lstStyle>
            <a:lvl1pPr>
              <a:defRPr sz="4500"/>
            </a:lvl1pPr>
          </a:lstStyle>
          <a:p>
            <a:r>
              <a:rPr lang="en-US"/>
              <a:t>Click to edit Master title style</a:t>
            </a:r>
          </a:p>
        </p:txBody>
      </p:sp>
      <p:sp>
        <p:nvSpPr>
          <p:cNvPr id="3" name="Text Placeholder 2"/>
          <p:cNvSpPr>
            <a:spLocks noGrp="1"/>
          </p:cNvSpPr>
          <p:nvPr>
            <p:ph type="body" idx="1"/>
          </p:nvPr>
        </p:nvSpPr>
        <p:spPr>
          <a:xfrm>
            <a:off x="831852" y="4589465"/>
            <a:ext cx="105156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376A50-8C9B-4F91-8811-36F262819D65}" type="datetime1">
              <a:rPr lang="en-GB" smtClean="0"/>
              <a:t>04/06/2026</a:t>
            </a:fld>
            <a:endParaRPr lang="en-GB"/>
          </a:p>
        </p:txBody>
      </p:sp>
      <p:sp>
        <p:nvSpPr>
          <p:cNvPr id="5" name="Footer Placeholder 4"/>
          <p:cNvSpPr>
            <a:spLocks noGrp="1"/>
          </p:cNvSpPr>
          <p:nvPr>
            <p:ph type="ftr" sz="quarter" idx="11"/>
          </p:nvPr>
        </p:nvSpPr>
        <p:spPr/>
        <p:txBody>
          <a:bodyPr/>
          <a:lstStyle/>
          <a:p>
            <a:r>
              <a:rPr lang="en-GB"/>
              <a:t>Hannah James (2501330)</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715128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1"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A386E2E-3CD1-4D38-8047-0C498EA2B822}" type="datetime1">
              <a:rPr lang="en-GB" smtClean="0"/>
              <a:t>04/06/2026</a:t>
            </a:fld>
            <a:endParaRPr lang="en-GB"/>
          </a:p>
        </p:txBody>
      </p:sp>
      <p:sp>
        <p:nvSpPr>
          <p:cNvPr id="6" name="Footer Placeholder 5"/>
          <p:cNvSpPr>
            <a:spLocks noGrp="1"/>
          </p:cNvSpPr>
          <p:nvPr>
            <p:ph type="ftr" sz="quarter" idx="11"/>
          </p:nvPr>
        </p:nvSpPr>
        <p:spPr/>
        <p:txBody>
          <a:bodyPr/>
          <a:lstStyle/>
          <a:p>
            <a:r>
              <a:rPr lang="en-GB"/>
              <a:t>Hannah James (2501330)</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08924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9" y="365127"/>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6"/>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2"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2" y="2505076"/>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7F4F4C1-6A0F-41D8-9D89-DDD7CE7B8C89}" type="datetime1">
              <a:rPr lang="en-GB" smtClean="0"/>
              <a:t>04/06/2026</a:t>
            </a:fld>
            <a:endParaRPr lang="en-GB"/>
          </a:p>
        </p:txBody>
      </p:sp>
      <p:sp>
        <p:nvSpPr>
          <p:cNvPr id="8" name="Footer Placeholder 7"/>
          <p:cNvSpPr>
            <a:spLocks noGrp="1"/>
          </p:cNvSpPr>
          <p:nvPr>
            <p:ph type="ftr" sz="quarter" idx="11"/>
          </p:nvPr>
        </p:nvSpPr>
        <p:spPr/>
        <p:txBody>
          <a:bodyPr/>
          <a:lstStyle/>
          <a:p>
            <a:r>
              <a:rPr lang="en-GB"/>
              <a:t>Hannah James (2501330)</a:t>
            </a:r>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75191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6B8BF24-26B0-49CC-90F1-83C6C29A850E}" type="datetime1">
              <a:rPr lang="en-GB" smtClean="0"/>
              <a:t>04/06/2026</a:t>
            </a:fld>
            <a:endParaRPr lang="en-GB"/>
          </a:p>
        </p:txBody>
      </p:sp>
      <p:sp>
        <p:nvSpPr>
          <p:cNvPr id="4" name="Footer Placeholder 3"/>
          <p:cNvSpPr>
            <a:spLocks noGrp="1"/>
          </p:cNvSpPr>
          <p:nvPr>
            <p:ph type="ftr" sz="quarter" idx="11"/>
          </p:nvPr>
        </p:nvSpPr>
        <p:spPr/>
        <p:txBody>
          <a:bodyPr/>
          <a:lstStyle/>
          <a:p>
            <a:r>
              <a:rPr lang="en-GB"/>
              <a:t>Hannah James (2501330)</a:t>
            </a:r>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659055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FFE5BD-FDBC-4680-88A1-A455D02DC4DF}" type="datetime1">
              <a:rPr lang="en-GB" smtClean="0"/>
              <a:t>04/06/2026</a:t>
            </a:fld>
            <a:endParaRPr lang="en-GB"/>
          </a:p>
        </p:txBody>
      </p:sp>
      <p:sp>
        <p:nvSpPr>
          <p:cNvPr id="3" name="Footer Placeholder 2"/>
          <p:cNvSpPr>
            <a:spLocks noGrp="1"/>
          </p:cNvSpPr>
          <p:nvPr>
            <p:ph type="ftr" sz="quarter" idx="11"/>
          </p:nvPr>
        </p:nvSpPr>
        <p:spPr/>
        <p:txBody>
          <a:bodyPr/>
          <a:lstStyle/>
          <a:p>
            <a:r>
              <a:rPr lang="en-GB"/>
              <a:t>Hannah James (2501330)</a:t>
            </a:r>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70665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2400"/>
            </a:lvl1pPr>
          </a:lstStyle>
          <a:p>
            <a:r>
              <a:rPr lang="en-US"/>
              <a:t>Click to edit Master title style</a:t>
            </a:r>
          </a:p>
        </p:txBody>
      </p:sp>
      <p:sp>
        <p:nvSpPr>
          <p:cNvPr id="3" name="Content Placeholder 2"/>
          <p:cNvSpPr>
            <a:spLocks noGrp="1"/>
          </p:cNvSpPr>
          <p:nvPr>
            <p:ph idx="1"/>
          </p:nvPr>
        </p:nvSpPr>
        <p:spPr>
          <a:xfrm>
            <a:off x="5183188" y="987427"/>
            <a:ext cx="6172201"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5792C4D1-5AB2-4036-999E-02196E705A9F}" type="datetime1">
              <a:rPr lang="en-GB" smtClean="0"/>
              <a:t>04/06/2026</a:t>
            </a:fld>
            <a:endParaRPr lang="en-GB"/>
          </a:p>
        </p:txBody>
      </p:sp>
      <p:sp>
        <p:nvSpPr>
          <p:cNvPr id="6" name="Footer Placeholder 5"/>
          <p:cNvSpPr>
            <a:spLocks noGrp="1"/>
          </p:cNvSpPr>
          <p:nvPr>
            <p:ph type="ftr" sz="quarter" idx="11"/>
          </p:nvPr>
        </p:nvSpPr>
        <p:spPr/>
        <p:txBody>
          <a:bodyPr/>
          <a:lstStyle/>
          <a:p>
            <a:r>
              <a:rPr lang="en-GB"/>
              <a:t>Hannah James (2501330)</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0923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9" y="457200"/>
            <a:ext cx="3932238" cy="1600200"/>
          </a:xfrm>
        </p:spPr>
        <p:txBody>
          <a:bodyPr anchor="b"/>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5183188" y="987427"/>
            <a:ext cx="6172201"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p:cNvSpPr>
            <a:spLocks noGrp="1"/>
          </p:cNvSpPr>
          <p:nvPr>
            <p:ph type="body" sz="half" idx="2"/>
          </p:nvPr>
        </p:nvSpPr>
        <p:spPr>
          <a:xfrm>
            <a:off x="839789" y="2057400"/>
            <a:ext cx="393223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8DE35F2-B61E-45B2-8098-29E696DAFD65}" type="datetime1">
              <a:rPr lang="en-GB" smtClean="0"/>
              <a:t>04/06/2026</a:t>
            </a:fld>
            <a:endParaRPr lang="en-GB"/>
          </a:p>
        </p:txBody>
      </p:sp>
      <p:sp>
        <p:nvSpPr>
          <p:cNvPr id="6" name="Footer Placeholder 5"/>
          <p:cNvSpPr>
            <a:spLocks noGrp="1"/>
          </p:cNvSpPr>
          <p:nvPr>
            <p:ph type="ftr" sz="quarter" idx="11"/>
          </p:nvPr>
        </p:nvSpPr>
        <p:spPr/>
        <p:txBody>
          <a:bodyPr/>
          <a:lstStyle/>
          <a:p>
            <a:r>
              <a:rPr lang="en-GB"/>
              <a:t>Hannah James (2501330)</a:t>
            </a:r>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36555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D81EE9A-B4BF-45BF-B939-7A258F4C1574}" type="datetime1">
              <a:rPr lang="en-GB" smtClean="0"/>
              <a:t>04/06/2026</a:t>
            </a:fld>
            <a:endParaRPr lang="en-GB"/>
          </a:p>
        </p:txBody>
      </p:sp>
      <p:sp>
        <p:nvSpPr>
          <p:cNvPr id="5" name="Footer Placeholder 4"/>
          <p:cNvSpPr>
            <a:spLocks noGrp="1"/>
          </p:cNvSpPr>
          <p:nvPr>
            <p:ph type="ftr" sz="quarter" idx="11"/>
          </p:nvPr>
        </p:nvSpPr>
        <p:spPr/>
        <p:txBody>
          <a:bodyPr/>
          <a:lstStyle/>
          <a:p>
            <a:r>
              <a:rPr lang="en-GB"/>
              <a:t>Hannah James (2501330)</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62832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7C74E7C-9AF1-4D17-A9D1-3FB043AD0159}" type="datetime1">
              <a:rPr lang="en-GB" smtClean="0"/>
              <a:t>04/06/2026</a:t>
            </a:fld>
            <a:endParaRPr lang="en-GB"/>
          </a:p>
        </p:txBody>
      </p:sp>
      <p:sp>
        <p:nvSpPr>
          <p:cNvPr id="5" name="Footer Placeholder 4"/>
          <p:cNvSpPr>
            <a:spLocks noGrp="1"/>
          </p:cNvSpPr>
          <p:nvPr>
            <p:ph type="ftr" sz="quarter" idx="11"/>
          </p:nvPr>
        </p:nvSpPr>
        <p:spPr/>
        <p:txBody>
          <a:bodyPr/>
          <a:lstStyle/>
          <a:p>
            <a:r>
              <a:rPr lang="en-GB"/>
              <a:t>Hannah James (2501330)</a:t>
            </a:r>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768292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2" y="365127"/>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2"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1" y="6356352"/>
            <a:ext cx="27432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C063A70D-6C25-46F2-977E-966FBE4E163B}" type="datetime1">
              <a:rPr lang="en-GB" smtClean="0"/>
              <a:t>04/06/2026</a:t>
            </a:fld>
            <a:endParaRPr lang="en-GB"/>
          </a:p>
        </p:txBody>
      </p:sp>
      <p:sp>
        <p:nvSpPr>
          <p:cNvPr id="5" name="Footer Placeholder 4"/>
          <p:cNvSpPr>
            <a:spLocks noGrp="1"/>
          </p:cNvSpPr>
          <p:nvPr>
            <p:ph type="ftr" sz="quarter" idx="3"/>
          </p:nvPr>
        </p:nvSpPr>
        <p:spPr>
          <a:xfrm>
            <a:off x="4038602" y="6356352"/>
            <a:ext cx="41148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r>
              <a:rPr lang="en-GB"/>
              <a:t>Hannah James (2501330)</a:t>
            </a:r>
          </a:p>
        </p:txBody>
      </p:sp>
      <p:sp>
        <p:nvSpPr>
          <p:cNvPr id="6" name="Slide Number Placeholder 5"/>
          <p:cNvSpPr>
            <a:spLocks noGrp="1"/>
          </p:cNvSpPr>
          <p:nvPr>
            <p:ph type="sldNum" sz="quarter" idx="4"/>
          </p:nvPr>
        </p:nvSpPr>
        <p:spPr>
          <a:xfrm>
            <a:off x="8610601" y="6356352"/>
            <a:ext cx="27432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1062737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mentallyhealthyschools.org.uk/getting-started/" TargetMode="External"/><Relationship Id="rId3" Type="http://schemas.openxmlformats.org/officeDocument/2006/relationships/hyperlink" Target="https://ebookcentral.proquest.com/lib/trinity/reader.action?docID=3300702&amp;c=UERG&amp;ppg=1" TargetMode="External"/><Relationship Id="rId7" Type="http://schemas.openxmlformats.org/officeDocument/2006/relationships/hyperlink" Target="https://estyn.gov.wales/" TargetMode="External"/><Relationship Id="rId2" Type="http://schemas.openxmlformats.org/officeDocument/2006/relationships/hyperlink" Target="https://acehubwales.com/what-are-aces/" TargetMode="External"/><Relationship Id="rId1" Type="http://schemas.openxmlformats.org/officeDocument/2006/relationships/slideLayout" Target="../slideLayouts/slideLayout2.xml"/><Relationship Id="rId6" Type="http://schemas.openxmlformats.org/officeDocument/2006/relationships/hyperlink" Target="https://www.childcomwales.org.uk/our-work/commissioners-blog-and-newsletters/housing-is-fundamental-to-well-being-in-wales/" TargetMode="External"/><Relationship Id="rId5" Type="http://schemas.openxmlformats.org/officeDocument/2006/relationships/hyperlink" Target="https://www.verywellmind.com/what-is-maslows-hierarchy-of-needs-4136760" TargetMode="External"/><Relationship Id="rId4" Type="http://schemas.openxmlformats.org/officeDocument/2006/relationships/hyperlink" Target="https://careerswales.gov.wales/job-information/family-support-worker"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mind.org.uk/media/mtcjk0tv/poverty-report-final-draft.pdf" TargetMode="External"/><Relationship Id="rId3" Type="http://schemas.openxmlformats.org/officeDocument/2006/relationships/hyperlink" Target="https://psycnet-apa-org.uwtsd.idm.oclc.org/doi/10.1037/0000177-000" TargetMode="External"/><Relationship Id="rId7" Type="http://schemas.openxmlformats.org/officeDocument/2006/relationships/hyperlink" Target="https://positivepsychology.com/attachment-theory/" TargetMode="External"/><Relationship Id="rId12" Type="http://schemas.openxmlformats.org/officeDocument/2006/relationships/hyperlink" Target="https://www.bera.ac.uk/blog/teaching-on-the-edge-teacher-mental-health-and-workload-pressures-in-wales?utm_source=chatgpt.com" TargetMode="External"/><Relationship Id="rId2" Type="http://schemas.openxmlformats.org/officeDocument/2006/relationships/hyperlink" Target="https://futuregenerations.wales/discover/about-future-generations-commissioner/future-generations-act-2015/" TargetMode="External"/><Relationship Id="rId1" Type="http://schemas.openxmlformats.org/officeDocument/2006/relationships/slideLayout" Target="../slideLayouts/slideLayout2.xml"/><Relationship Id="rId6" Type="http://schemas.openxmlformats.org/officeDocument/2006/relationships/hyperlink" Target="https://moodle.uwtsd.ac.uk/course/format/tiles/mod_view.php?cmid=442005" TargetMode="External"/><Relationship Id="rId11" Type="http://schemas.openxmlformats.org/officeDocument/2006/relationships/hyperlink" Target="https://cavuhb.nhs.wales/our-services/children-young-people-family-health-services-cypf/early-intervention-and-prevention-services/health-visiting-service/" TargetMode="External"/><Relationship Id="rId5" Type="http://schemas.openxmlformats.org/officeDocument/2006/relationships/hyperlink" Target="https://hwb.gov.wales/curriculum-for-wales/health-and-well-being/" TargetMode="External"/><Relationship Id="rId10" Type="http://schemas.openxmlformats.org/officeDocument/2006/relationships/hyperlink" Target="https://www.abbhealthiertogether.cymru.nhs.uk/professionals/health-visitors/healthy-child-programme" TargetMode="External"/><Relationship Id="rId4" Type="http://schemas.openxmlformats.org/officeDocument/2006/relationships/hyperlink" Target="https://hwb.gov.wales/curriculum-for-wales/designing-your-curriculum/enabling-learning/" TargetMode="External"/><Relationship Id="rId9" Type="http://schemas.openxmlformats.org/officeDocument/2006/relationships/hyperlink" Target="https://ndna.org.uk/firstfiveyearscount/wales-early-years-workforce-careers/"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www.gov.wales/sites/default/files/publications/2021-06/all-wales-weight-management-pathway-2021-children-young-people-and-families.pdf" TargetMode="External"/><Relationship Id="rId3" Type="http://schemas.openxmlformats.org/officeDocument/2006/relationships/hyperlink" Target="https://performanceandimprovement.nhs.wales/functions/strategic-programme-for-mental-health/together-for-children-and-young-people-2/t4cyp-docs/together-for-children-and-young-people-programme-legacy-report/" TargetMode="External"/><Relationship Id="rId7" Type="http://schemas.openxmlformats.org/officeDocument/2006/relationships/hyperlink" Target="https://www.unicef.org.uk/what-we-do/un-convention-child-rights/" TargetMode="External"/><Relationship Id="rId2" Type="http://schemas.openxmlformats.org/officeDocument/2006/relationships/hyperlink" Target="https://phw.nhs.wales/2026/03/16/voices-of-children-and-families-in-poverty-show-importance-of-creating-a-healthier-future-for-housing-in-wales/" TargetMode="External"/><Relationship Id="rId1" Type="http://schemas.openxmlformats.org/officeDocument/2006/relationships/slideLayout" Target="../slideLayouts/slideLayout2.xml"/><Relationship Id="rId6" Type="http://schemas.openxmlformats.org/officeDocument/2006/relationships/hyperlink" Target="https://moodle.uwtsd.ac.uk/course/format/tiles/mod_view.php?cmid=442007" TargetMode="External"/><Relationship Id="rId5" Type="http://schemas.openxmlformats.org/officeDocument/2006/relationships/hyperlink" Target="https://www.health.org.uk/evidence-hub/money/relationship-between-persistent-poverty-and-health" TargetMode="External"/><Relationship Id="rId4" Type="http://schemas.openxmlformats.org/officeDocument/2006/relationships/hyperlink" Target="https://socialcare.wales/qualifications-funding/social-work-qualifications"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gov.wales/wellbeing-wales-2022-children-and-young-peoples-wellbeing-more-equal-wales-html" TargetMode="External"/><Relationship Id="rId3" Type="http://schemas.openxmlformats.org/officeDocument/2006/relationships/hyperlink" Target="https://www.gov.wales/sites/default/files/publications/2024-03/early-childhood-play-learning-care-plan.pdf" TargetMode="External"/><Relationship Id="rId7" Type="http://schemas.openxmlformats.org/officeDocument/2006/relationships/hyperlink" Target="https://www.gov.wales/research-health-and-well-being-area-learning-and-experience-curriculum-wales-government-html" TargetMode="External"/><Relationship Id="rId2" Type="http://schemas.openxmlformats.org/officeDocument/2006/relationships/hyperlink" Target="https://www.gov.wales/analysis-child-poverty-lived-experience-responses-and-evidence-review-html" TargetMode="External"/><Relationship Id="rId1" Type="http://schemas.openxmlformats.org/officeDocument/2006/relationships/slideLayout" Target="../slideLayouts/slideLayout2.xml"/><Relationship Id="rId6" Type="http://schemas.openxmlformats.org/officeDocument/2006/relationships/hyperlink" Target="https://www.gov.wales/national-multi-agency-practice-framework-childrens-services-html" TargetMode="External"/><Relationship Id="rId5" Type="http://schemas.openxmlformats.org/officeDocument/2006/relationships/hyperlink" Target="https://hwb.gov.wales/curriculum-for-wales/health-and-well-being/" TargetMode="External"/><Relationship Id="rId4" Type="http://schemas.openxmlformats.org/officeDocument/2006/relationships/hyperlink" Target="https://www.gov.wales/sites/default/files/publications/2026-03/early-intervention-and-prevention-framework.pdf" TargetMode="External"/><Relationship Id="rId9" Type="http://schemas.openxmlformats.org/officeDocument/2006/relationships/hyperlink" Target="https://www.who.foundation/what-we-d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68531" y="327300"/>
            <a:ext cx="11890192" cy="8194917"/>
          </a:xfrm>
        </p:spPr>
        <p:txBody>
          <a:bodyPr vert="horz" lIns="91440" tIns="45720" rIns="91440" bIns="45720" rtlCol="0" anchor="t">
            <a:normAutofit/>
          </a:bodyPr>
          <a:lstStyle/>
          <a:p>
            <a:pPr fontAlgn="base"/>
            <a:r>
              <a:rPr lang="en-GB" sz="2800" u="sng"/>
              <a:t>University of Wales Trinity St David:</a:t>
            </a:r>
            <a:r>
              <a:rPr lang="en-GB" sz="2800" dirty="0"/>
              <a:t> </a:t>
            </a:r>
            <a:r>
              <a:rPr lang="en-GB" sz="2800" u="sng"/>
              <a:t>Early Years Education and Care </a:t>
            </a:r>
            <a:r>
              <a:rPr lang="en-GB" sz="2800" dirty="0"/>
              <a:t> </a:t>
            </a:r>
            <a:endParaRPr lang="en-US" dirty="0"/>
          </a:p>
          <a:p>
            <a:r>
              <a:rPr lang="en-GB" sz="2800" u="sng" dirty="0"/>
              <a:t>ECEY5009: Part 2 Promoting Health, Wellbeing and Healthy Lifestyles in </a:t>
            </a:r>
            <a:r>
              <a:rPr lang="en-GB" sz="2800" u="sng"/>
              <a:t>Early</a:t>
            </a:r>
            <a:r>
              <a:rPr lang="en-GB" sz="2800" u="sng" dirty="0"/>
              <a:t>  Childhood </a:t>
            </a:r>
          </a:p>
          <a:p>
            <a:pPr algn="l"/>
            <a:r>
              <a:rPr lang="en-GB" sz="1400" b="1"/>
              <a:t>AI Statement:</a:t>
            </a:r>
            <a:r>
              <a:rPr lang="en-GB" sz="1400" dirty="0"/>
              <a:t> </a:t>
            </a:r>
            <a:endParaRPr lang="en-GB" dirty="0"/>
          </a:p>
          <a:p>
            <a:pPr algn="l" fontAlgn="base"/>
            <a:r>
              <a:rPr lang="en-GB" sz="1400"/>
              <a:t>I confirm I have not used any AI tools in the research and creation of this assignment. I confirm that I have not presented any AI generated materials as my own work. I confirm I have copies of my drafts, notes, and other resources I use, which I may be asked to provide in evidence. </a:t>
            </a:r>
          </a:p>
          <a:p>
            <a:pPr algn="l"/>
            <a:endParaRPr lang="en-GB" sz="1400"/>
          </a:p>
          <a:p>
            <a:pPr algn="l" fontAlgn="base"/>
            <a:r>
              <a:rPr lang="en-GB" sz="1400" b="1"/>
              <a:t>Aims</a:t>
            </a:r>
            <a:r>
              <a:rPr lang="en-GB" sz="1400" dirty="0"/>
              <a:t> </a:t>
            </a:r>
          </a:p>
          <a:p>
            <a:pPr algn="l" fontAlgn="base"/>
            <a:r>
              <a:rPr lang="en-GB" sz="1400" dirty="0"/>
              <a:t> To examine health, care and social issues relating to infants and young   children’s   well-being, welfare and healthy living. </a:t>
            </a:r>
          </a:p>
          <a:p>
            <a:pPr algn="l" fontAlgn="base"/>
            <a:endParaRPr lang="en-GB" sz="1400"/>
          </a:p>
          <a:p>
            <a:pPr algn="l" fontAlgn="base"/>
            <a:r>
              <a:rPr lang="en-GB" sz="1400" b="1"/>
              <a:t>Learning Outcomes </a:t>
            </a:r>
            <a:r>
              <a:rPr lang="en-GB" sz="1400" dirty="0"/>
              <a:t> </a:t>
            </a:r>
          </a:p>
          <a:p>
            <a:pPr algn="l" fontAlgn="base"/>
            <a:r>
              <a:rPr lang="en-GB" sz="1400" b="1" dirty="0"/>
              <a:t> </a:t>
            </a:r>
            <a:r>
              <a:rPr lang="en-GB" sz="1400" dirty="0"/>
              <a:t> </a:t>
            </a:r>
          </a:p>
          <a:p>
            <a:pPr marL="285750" indent="-285750" algn="l" fontAlgn="base">
              <a:buChar char="•"/>
            </a:pPr>
            <a:r>
              <a:rPr lang="en-GB" sz="1400" dirty="0"/>
              <a:t>Upon the successful completion of this module, the student should be able to demonstrate the ability to: </a:t>
            </a:r>
          </a:p>
          <a:p>
            <a:pPr marL="285750" indent="-285750" algn="l" fontAlgn="base">
              <a:buChar char="•"/>
            </a:pPr>
            <a:r>
              <a:rPr lang="en-GB" sz="1400"/>
              <a:t>Examine factors, legislation and practices that affect the health, well-being and development of babies and young Children;  </a:t>
            </a:r>
          </a:p>
          <a:p>
            <a:pPr marL="285750" indent="-285750" algn="l" fontAlgn="base">
              <a:buChar char="•"/>
            </a:pPr>
            <a:r>
              <a:rPr lang="en-GB" sz="1400" dirty="0"/>
              <a:t>Evaluate in depth the role that key professionals and key services play in young children’s care, health and well-being;  </a:t>
            </a:r>
          </a:p>
          <a:p>
            <a:pPr marL="285750" indent="-285750" algn="l" fontAlgn="base">
              <a:buChar char="•"/>
            </a:pPr>
            <a:r>
              <a:rPr lang="en-GB" sz="1400" dirty="0"/>
              <a:t>Analyse factors, legislation and practices that promote healthy living, positive health, well-being and lifestyle; </a:t>
            </a:r>
          </a:p>
          <a:p>
            <a:pPr marL="285750" indent="-285750" algn="l" fontAlgn="base">
              <a:buChar char="•"/>
            </a:pPr>
            <a:r>
              <a:rPr lang="en-GB" sz="1400" dirty="0"/>
              <a:t>Organise their knowledge and learning through use of a range of information resources, and present their work at the appropriate level. </a:t>
            </a:r>
          </a:p>
          <a:p>
            <a:endParaRPr lang="en-GB"/>
          </a:p>
        </p:txBody>
      </p:sp>
      <p:sp>
        <p:nvSpPr>
          <p:cNvPr id="4" name="Slide Number Placeholder 3">
            <a:extLst>
              <a:ext uri="{FF2B5EF4-FFF2-40B4-BE49-F238E27FC236}">
                <a16:creationId xmlns:a16="http://schemas.microsoft.com/office/drawing/2014/main" id="{E4C1ACDA-C797-174B-0579-DC83DC4846F7}"/>
              </a:ext>
            </a:extLst>
          </p:cNvPr>
          <p:cNvSpPr>
            <a:spLocks noGrp="1"/>
          </p:cNvSpPr>
          <p:nvPr>
            <p:ph type="sldNum" sz="quarter" idx="12"/>
          </p:nvPr>
        </p:nvSpPr>
        <p:spPr/>
        <p:txBody>
          <a:bodyPr/>
          <a:lstStyle/>
          <a:p>
            <a:fld id="{330EA680-D336-4FF7-8B7A-9848BB0A1C32}" type="slidenum">
              <a:rPr lang="en-GB" smtClean="0"/>
              <a:t>1</a:t>
            </a:fld>
            <a:endParaRPr lang="en-GB"/>
          </a:p>
        </p:txBody>
      </p:sp>
      <p:sp>
        <p:nvSpPr>
          <p:cNvPr id="7" name="TextBox 6">
            <a:extLst>
              <a:ext uri="{FF2B5EF4-FFF2-40B4-BE49-F238E27FC236}">
                <a16:creationId xmlns:a16="http://schemas.microsoft.com/office/drawing/2014/main" id="{D9D9342F-9469-87DD-9CB9-FA84D1DDD435}"/>
              </a:ext>
            </a:extLst>
          </p:cNvPr>
          <p:cNvSpPr txBox="1"/>
          <p:nvPr/>
        </p:nvSpPr>
        <p:spPr>
          <a:xfrm>
            <a:off x="2676329" y="-2424404"/>
            <a:ext cx="3433664" cy="923330"/>
          </a:xfrm>
          <a:prstGeom prst="rect">
            <a:avLst/>
          </a:prstGeom>
          <a:noFill/>
        </p:spPr>
        <p:txBody>
          <a:bodyPr wrap="square">
            <a:spAutoFit/>
          </a:bodyPr>
          <a:lstStyle/>
          <a:p>
            <a:r>
              <a:rPr lang="en-GB" sz="1800"/>
              <a:t>Hannah James (2501330)</a:t>
            </a:r>
          </a:p>
          <a:p>
            <a:r>
              <a:rPr lang="en-GB" sz="1800"/>
              <a:t>Module Code: ECEY5009</a:t>
            </a:r>
          </a:p>
          <a:p>
            <a:r>
              <a:rPr lang="en-GB" sz="1800"/>
              <a:t>Word Count: /2000</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2E24D910-BBA2-97A7-7A67-FC1844D27D84}"/>
              </a:ext>
            </a:extLst>
          </p:cNvPr>
          <p:cNvSpPr>
            <a:spLocks noGrp="1"/>
          </p:cNvSpPr>
          <p:nvPr>
            <p:ph type="sldNum" sz="quarter" idx="12"/>
          </p:nvPr>
        </p:nvSpPr>
        <p:spPr/>
        <p:txBody>
          <a:bodyPr/>
          <a:lstStyle/>
          <a:p>
            <a:fld id="{330EA680-D336-4FF7-8B7A-9848BB0A1C32}" type="slidenum">
              <a:rPr lang="en-GB" smtClean="0"/>
              <a:t>2</a:t>
            </a:fld>
            <a:endParaRPr lang="en-GB"/>
          </a:p>
        </p:txBody>
      </p:sp>
      <p:sp>
        <p:nvSpPr>
          <p:cNvPr id="7" name="TextBox 6">
            <a:extLst>
              <a:ext uri="{FF2B5EF4-FFF2-40B4-BE49-F238E27FC236}">
                <a16:creationId xmlns:a16="http://schemas.microsoft.com/office/drawing/2014/main" id="{D5873835-622B-805F-3B4F-125A8EA8187C}"/>
              </a:ext>
            </a:extLst>
          </p:cNvPr>
          <p:cNvSpPr txBox="1"/>
          <p:nvPr/>
        </p:nvSpPr>
        <p:spPr>
          <a:xfrm>
            <a:off x="-5218" y="3362"/>
            <a:ext cx="12193703" cy="307777"/>
          </a:xfrm>
          <a:prstGeom prst="rect">
            <a:avLst/>
          </a:prstGeom>
          <a:noFill/>
        </p:spPr>
        <p:txBody>
          <a:bodyPr wrap="square" lIns="91440" tIns="45720" rIns="91440" bIns="45720" anchor="t">
            <a:spAutoFit/>
          </a:bodyPr>
          <a:lstStyle/>
          <a:p>
            <a:r>
              <a:rPr lang="en-GB" sz="1400"/>
              <a:t>Hannah James (2501330)                                                                                   Module Code: ECEY5009                                                                                          Word Count: 2216/2000</a:t>
            </a:r>
            <a:endParaRPr lang="en-US" dirty="0"/>
          </a:p>
        </p:txBody>
      </p:sp>
      <p:sp>
        <p:nvSpPr>
          <p:cNvPr id="9" name="Rectangle: Rounded Corners 8">
            <a:extLst>
              <a:ext uri="{FF2B5EF4-FFF2-40B4-BE49-F238E27FC236}">
                <a16:creationId xmlns:a16="http://schemas.microsoft.com/office/drawing/2014/main" id="{2D66711C-9032-4F85-492D-AA9DF0299EB0}"/>
              </a:ext>
            </a:extLst>
          </p:cNvPr>
          <p:cNvSpPr/>
          <p:nvPr/>
        </p:nvSpPr>
        <p:spPr>
          <a:xfrm>
            <a:off x="268294" y="324778"/>
            <a:ext cx="11707537" cy="1255735"/>
          </a:xfrm>
          <a:prstGeom prst="roundRect">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150" b="1" dirty="0">
                <a:solidFill>
                  <a:schemeClr val="tx1"/>
                </a:solidFill>
                <a:latin typeface="Arial"/>
                <a:cs typeface="Arial"/>
              </a:rPr>
              <a:t>Introduction</a:t>
            </a:r>
            <a:r>
              <a:rPr lang="en-GB" sz="1150" dirty="0">
                <a:solidFill>
                  <a:schemeClr val="tx1"/>
                </a:solidFill>
                <a:latin typeface="Arial"/>
                <a:cs typeface="Arial"/>
              </a:rPr>
              <a:t>: Health and well-being contribute to children's holistic development; by having positive health and well-being,  children have greater opportunities to acquire new skills and expand their learning and development (HWB, 2020). Holistic development refers to all aspects of learning and development, including physical, emotional, social, and intellectual.  Holistic development is vital to gain well-rounded life skills to thrive (HWB, 2023). A consistent theme in this is the role of practitioners in ensuring that children are given opportunities to positively influence  their health and well-being. Legislation and policy influence </a:t>
            </a:r>
            <a:r>
              <a:rPr lang="en-GB" sz="1150" dirty="0">
                <a:solidFill>
                  <a:schemeClr val="tx1"/>
                </a:solidFill>
                <a:latin typeface="Arial"/>
                <a:ea typeface="+mn-lt"/>
                <a:cs typeface="Arial"/>
              </a:rPr>
              <a:t>how practitioners support and encourage positive health and well-being.</a:t>
            </a:r>
            <a:endParaRPr lang="en-GB" sz="1150" dirty="0">
              <a:solidFill>
                <a:schemeClr val="tx1"/>
              </a:solidFill>
              <a:latin typeface="Arial"/>
              <a:cs typeface="Arial"/>
            </a:endParaRPr>
          </a:p>
        </p:txBody>
      </p:sp>
      <p:sp>
        <p:nvSpPr>
          <p:cNvPr id="13" name="TextBox 12">
            <a:extLst>
              <a:ext uri="{FF2B5EF4-FFF2-40B4-BE49-F238E27FC236}">
                <a16:creationId xmlns:a16="http://schemas.microsoft.com/office/drawing/2014/main" id="{A81EC9B8-A212-5BAA-6070-3894B5B4F585}"/>
              </a:ext>
            </a:extLst>
          </p:cNvPr>
          <p:cNvSpPr txBox="1"/>
          <p:nvPr/>
        </p:nvSpPr>
        <p:spPr>
          <a:xfrm>
            <a:off x="-2044132" y="574037"/>
            <a:ext cx="2408157" cy="9520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74CCD212-BF62-FE23-8B3B-2D519B45FEF3}"/>
              </a:ext>
            </a:extLst>
          </p:cNvPr>
          <p:cNvSpPr txBox="1"/>
          <p:nvPr/>
        </p:nvSpPr>
        <p:spPr>
          <a:xfrm>
            <a:off x="3220210" y="322020"/>
            <a:ext cx="4312281" cy="17081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Rectangle: Rounded Corners 10">
            <a:extLst>
              <a:ext uri="{FF2B5EF4-FFF2-40B4-BE49-F238E27FC236}">
                <a16:creationId xmlns:a16="http://schemas.microsoft.com/office/drawing/2014/main" id="{80B9912D-459E-90A0-6DC1-A17B6EA75413}"/>
              </a:ext>
            </a:extLst>
          </p:cNvPr>
          <p:cNvSpPr/>
          <p:nvPr/>
        </p:nvSpPr>
        <p:spPr>
          <a:xfrm>
            <a:off x="267867" y="1699065"/>
            <a:ext cx="11704733" cy="4661951"/>
          </a:xfrm>
          <a:prstGeom prst="roundRect">
            <a:avLst/>
          </a:prstGeom>
          <a:solidFill>
            <a:schemeClr val="accent1">
              <a:lumMod val="20000"/>
              <a:lumOff val="8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endParaRPr lang="en-GB" sz="1150" b="1" dirty="0">
              <a:solidFill>
                <a:schemeClr val="tx1"/>
              </a:solidFill>
              <a:latin typeface="Arial"/>
              <a:cs typeface="Arial"/>
            </a:endParaRPr>
          </a:p>
          <a:p>
            <a:pPr algn="ctr">
              <a:lnSpc>
                <a:spcPct val="150000"/>
              </a:lnSpc>
            </a:pPr>
            <a:r>
              <a:rPr lang="en-GB" sz="1150" b="1">
                <a:solidFill>
                  <a:schemeClr val="tx1"/>
                </a:solidFill>
                <a:latin typeface="Arial"/>
                <a:cs typeface="Arial"/>
              </a:rPr>
              <a:t>Key Concepts:</a:t>
            </a:r>
            <a:r>
              <a:rPr lang="en-GB" sz="1150" dirty="0">
                <a:solidFill>
                  <a:schemeClr val="tx1"/>
                </a:solidFill>
                <a:latin typeface="Arial"/>
                <a:cs typeface="Arial"/>
              </a:rPr>
              <a:t> </a:t>
            </a:r>
            <a:endParaRPr lang="en-US" sz="1150">
              <a:solidFill>
                <a:schemeClr val="tx1"/>
              </a:solidFill>
              <a:latin typeface="Arial"/>
              <a:cs typeface="Arial"/>
            </a:endParaRPr>
          </a:p>
          <a:p>
            <a:pPr algn="ctr">
              <a:lnSpc>
                <a:spcPct val="150000"/>
              </a:lnSpc>
            </a:pPr>
            <a:r>
              <a:rPr lang="en-GB" sz="1100" dirty="0">
                <a:solidFill>
                  <a:schemeClr val="tx1"/>
                </a:solidFill>
                <a:latin typeface="Arial"/>
                <a:cs typeface="Arial"/>
              </a:rPr>
              <a:t>The </a:t>
            </a:r>
            <a:r>
              <a:rPr lang="en-GB" sz="1200" b="1" dirty="0">
                <a:solidFill>
                  <a:schemeClr val="tx1"/>
                </a:solidFill>
                <a:latin typeface="Arial"/>
                <a:cs typeface="Arial"/>
              </a:rPr>
              <a:t>lifestyles </a:t>
            </a:r>
            <a:r>
              <a:rPr lang="en-GB" sz="1100" dirty="0">
                <a:solidFill>
                  <a:schemeClr val="tx1"/>
                </a:solidFill>
                <a:latin typeface="Arial"/>
                <a:cs typeface="Arial"/>
              </a:rPr>
              <a:t>and environments can influence health and well-being. Housing plays a heavy role in a child's life; therefore, it should be adapted to support a healthy lifestyle through routines and hygiene (Schmeer &amp; Yoon, 2016). The All-Wales Management policy aims to promote healthy lifestyles for children and families to support their holistic development; it provides guidance on how healthy habits being embedded early can have positive impacts (Welsh Government, 2021). The Together for Young People and Young Children programme pinpoints the importance of practitioners supporting children's emotional well-being through their school lifestyle (</a:t>
            </a:r>
            <a:r>
              <a:rPr lang="en-GB" sz="1100" dirty="0" err="1">
                <a:solidFill>
                  <a:schemeClr val="tx1"/>
                </a:solidFill>
                <a:latin typeface="Arial"/>
                <a:cs typeface="Arial"/>
              </a:rPr>
              <a:t>Shillabeer</a:t>
            </a:r>
            <a:r>
              <a:rPr lang="en-GB" sz="1100" dirty="0">
                <a:solidFill>
                  <a:schemeClr val="tx1"/>
                </a:solidFill>
                <a:latin typeface="Arial"/>
                <a:cs typeface="Arial"/>
              </a:rPr>
              <a:t>, 2022). Practitioners can support healthy lifestyles by promoting nutrition, routines and healthy habits.  Practitioners also have a duty to support families in engaging with healthy lifestyles.</a:t>
            </a:r>
          </a:p>
          <a:p>
            <a:pPr algn="ctr">
              <a:lnSpc>
                <a:spcPct val="150000"/>
              </a:lnSpc>
            </a:pPr>
            <a:r>
              <a:rPr lang="en-GB" sz="1200" b="1" dirty="0">
                <a:solidFill>
                  <a:schemeClr val="tx1"/>
                </a:solidFill>
                <a:latin typeface="Arial"/>
                <a:cs typeface="Arial"/>
              </a:rPr>
              <a:t>Health </a:t>
            </a:r>
            <a:r>
              <a:rPr lang="en-GB" sz="1100" dirty="0">
                <a:solidFill>
                  <a:schemeClr val="tx1"/>
                </a:solidFill>
                <a:latin typeface="Arial"/>
                <a:cs typeface="Arial"/>
              </a:rPr>
              <a:t>relates to physical, mental and social well-being(Welsh Government, 2024). The World Health Organisation (WHO) defines the importance of children's health and the role it plays in their learning and development; practitioners should follow the guidelines that WHO sets to support children meeting their full potential (WHO Foundation, 2026). There are many support networks that practitioners can use to learn about supporting children's health, such as Anna Freud: Mentally Healthy Schools; this website supports making schools 'Mentally Healthy' (Freud, 2020). The Marmot Review (2010) studies social factors such as poverty and the impact on the child's health. Practitioners can overcome social factors by providing tailored and engaging experiences that support the child's health. The Dahlgren-Whitehead Model (2021) also suggests children’s health and well-being are influenced by social and environmental factors such as family, housing, education and lifestyle.</a:t>
            </a:r>
          </a:p>
          <a:p>
            <a:pPr algn="ctr">
              <a:lnSpc>
                <a:spcPct val="150000"/>
              </a:lnSpc>
            </a:pPr>
            <a:r>
              <a:rPr lang="en-GB" sz="1200" b="1" dirty="0">
                <a:solidFill>
                  <a:schemeClr val="tx1"/>
                </a:solidFill>
                <a:latin typeface="Arial"/>
                <a:cs typeface="Arial"/>
              </a:rPr>
              <a:t>Well-being</a:t>
            </a:r>
            <a:r>
              <a:rPr lang="en-GB" sz="1200" dirty="0">
                <a:solidFill>
                  <a:schemeClr val="tx1"/>
                </a:solidFill>
                <a:latin typeface="Arial"/>
                <a:cs typeface="Arial"/>
              </a:rPr>
              <a:t> </a:t>
            </a:r>
            <a:r>
              <a:rPr lang="en-GB" sz="1100" dirty="0">
                <a:solidFill>
                  <a:schemeClr val="tx1"/>
                </a:solidFill>
                <a:latin typeface="Arial"/>
                <a:cs typeface="Arial"/>
              </a:rPr>
              <a:t>refers to children's mental and emotional health. Tailored experiences should be given that support their mental health (Welsh Government,2022).   Maslow's Hierarchy of Needs (1943) shows how lower-level survival and security needs must be met before individuals can pursue psychological fulfilment, meaning that children's well-being can be achieved as they progress through the hierarchy of needs (Henwood </a:t>
            </a:r>
            <a:r>
              <a:rPr lang="en-GB" sz="1100" i="1" dirty="0">
                <a:solidFill>
                  <a:schemeClr val="tx1"/>
                </a:solidFill>
                <a:latin typeface="Arial"/>
                <a:cs typeface="Arial"/>
              </a:rPr>
              <a:t>et al</a:t>
            </a:r>
            <a:r>
              <a:rPr lang="en-GB" sz="1100" dirty="0">
                <a:solidFill>
                  <a:schemeClr val="tx1"/>
                </a:solidFill>
                <a:latin typeface="Arial"/>
                <a:cs typeface="Arial"/>
              </a:rPr>
              <a:t>., 2015).  Hong and Ra (2015) explain that positive well-being is dependent on the relationships children build and the environment around them. Practitioners can support this by encouraging play through child-led and nurturing environments. The Marmot Review (2010) focuses on the benefit of early intervention and the role it plays in supporting children's positive well-being.  It also aims to tackle challenges such as poverty and recognises that these challenges can negatively impact a child's well-being (Institute of Quality Health Opportunities, 2020). </a:t>
            </a:r>
            <a:endParaRPr lang="en-GB" sz="1100" dirty="0">
              <a:solidFill>
                <a:schemeClr val="tx1"/>
              </a:solidFill>
            </a:endParaRPr>
          </a:p>
          <a:p>
            <a:pPr algn="ctr"/>
            <a:endParaRPr lang="en-GB" sz="1100" dirty="0">
              <a:solidFill>
                <a:schemeClr val="tx1"/>
              </a:solidFill>
              <a:latin typeface="Arial"/>
              <a:cs typeface="Arial"/>
            </a:endParaRPr>
          </a:p>
        </p:txBody>
      </p:sp>
    </p:spTree>
    <p:extLst>
      <p:ext uri="{BB962C8B-B14F-4D97-AF65-F5344CB8AC3E}">
        <p14:creationId xmlns:p14="http://schemas.microsoft.com/office/powerpoint/2010/main" val="40867744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2D1E466-9B11-2FD7-BE2A-AAA00F08E30F}"/>
              </a:ext>
            </a:extLst>
          </p:cNvPr>
          <p:cNvSpPr>
            <a:spLocks noGrp="1"/>
          </p:cNvSpPr>
          <p:nvPr>
            <p:ph type="sldNum" sz="quarter" idx="12"/>
          </p:nvPr>
        </p:nvSpPr>
        <p:spPr/>
        <p:txBody>
          <a:bodyPr/>
          <a:lstStyle/>
          <a:p>
            <a:fld id="{330EA680-D336-4FF7-8B7A-9848BB0A1C32}" type="slidenum">
              <a:rPr lang="en-GB" smtClean="0"/>
              <a:t>3</a:t>
            </a:fld>
            <a:endParaRPr lang="en-GB"/>
          </a:p>
        </p:txBody>
      </p:sp>
      <p:sp>
        <p:nvSpPr>
          <p:cNvPr id="6" name="Rectangle: Rounded Corners 5">
            <a:extLst>
              <a:ext uri="{FF2B5EF4-FFF2-40B4-BE49-F238E27FC236}">
                <a16:creationId xmlns:a16="http://schemas.microsoft.com/office/drawing/2014/main" id="{AA0F07A1-9683-4B53-0F32-9FB402EAD9FD}"/>
              </a:ext>
            </a:extLst>
          </p:cNvPr>
          <p:cNvSpPr/>
          <p:nvPr/>
        </p:nvSpPr>
        <p:spPr>
          <a:xfrm>
            <a:off x="4448905" y="570988"/>
            <a:ext cx="7497025" cy="2490619"/>
          </a:xfrm>
          <a:prstGeom prst="roundRect">
            <a:avLst/>
          </a:prstGeom>
          <a:solidFill>
            <a:srgbClr val="D6F7B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200" dirty="0">
                <a:solidFill>
                  <a:srgbClr val="000000"/>
                </a:solidFill>
                <a:latin typeface="Arial"/>
                <a:cs typeface="Arial"/>
              </a:rPr>
              <a:t> </a:t>
            </a:r>
            <a:r>
              <a:rPr lang="en-GB" sz="1200" b="1" dirty="0">
                <a:solidFill>
                  <a:srgbClr val="000000"/>
                </a:solidFill>
                <a:latin typeface="Arial"/>
                <a:cs typeface="Arial"/>
              </a:rPr>
              <a:t>Bowlby </a:t>
            </a:r>
            <a:r>
              <a:rPr lang="en-GB" sz="1200">
                <a:solidFill>
                  <a:srgbClr val="000000"/>
                </a:solidFill>
                <a:latin typeface="Arial"/>
                <a:cs typeface="Arial"/>
              </a:rPr>
              <a:t>(2005)</a:t>
            </a:r>
            <a:r>
              <a:rPr lang="en-GB" sz="1200" b="1" dirty="0">
                <a:solidFill>
                  <a:srgbClr val="000000"/>
                </a:solidFill>
                <a:latin typeface="Arial"/>
                <a:cs typeface="Arial"/>
              </a:rPr>
              <a:t> </a:t>
            </a:r>
            <a:r>
              <a:rPr lang="en-GB" sz="1200">
                <a:solidFill>
                  <a:srgbClr val="000000"/>
                </a:solidFill>
                <a:latin typeface="Arial"/>
                <a:cs typeface="Arial"/>
              </a:rPr>
              <a:t>studied attachment theory </a:t>
            </a:r>
            <a:r>
              <a:rPr lang="en-GB" sz="1200" dirty="0">
                <a:solidFill>
                  <a:srgbClr val="000000"/>
                </a:solidFill>
                <a:ea typeface="+mn-lt"/>
                <a:cs typeface="+mn-lt"/>
              </a:rPr>
              <a:t>and found that humans are driven to form emotional bonds with their primary caregivers to ensure they reach</a:t>
            </a:r>
            <a:r>
              <a:rPr lang="en-GB" sz="1200" dirty="0">
                <a:solidFill>
                  <a:srgbClr val="000000"/>
                </a:solidFill>
                <a:latin typeface="Arial"/>
                <a:cs typeface="Arial"/>
              </a:rPr>
              <a:t> their full potential and develop self-esteem As</a:t>
            </a:r>
            <a:r>
              <a:rPr lang="en-GB" sz="1200" dirty="0">
                <a:solidFill>
                  <a:srgbClr val="000000"/>
                </a:solidFill>
                <a:latin typeface="Arial"/>
                <a:ea typeface="+mn-lt"/>
                <a:cs typeface="Arial"/>
              </a:rPr>
              <a:t> Figure 1 shows by having secure attachments, children's health and well-being will be positively influenced. Bowlby also looked at disorganised attachments and the impact that they have on a child's well-being and health, as they can lead to stress, pressure and low well</a:t>
            </a:r>
            <a:r>
              <a:rPr lang="en-GB" sz="1200" dirty="0">
                <a:solidFill>
                  <a:schemeClr val="tx1"/>
                </a:solidFill>
                <a:latin typeface="Arial"/>
                <a:ea typeface="+mn-lt"/>
                <a:cs typeface="Arial"/>
              </a:rPr>
              <a:t>-being (Behrens, Jones-Mason &amp; Forslund, 2025). Practitioners can support secure attachments by providing consistent care, emotional support and positive interactions, which aligns with the Curriculum for Wales and their focus on promoting children’s health and well-being through positive relationships (Hwb, 2020).</a:t>
            </a:r>
            <a:endParaRPr lang="en-GB" sz="1200" dirty="0">
              <a:solidFill>
                <a:schemeClr val="tx1"/>
              </a:solidFill>
              <a:highlight>
                <a:srgbClr val="FFFF00"/>
              </a:highlight>
              <a:latin typeface="Arial"/>
              <a:cs typeface="Arial"/>
            </a:endParaRPr>
          </a:p>
        </p:txBody>
      </p:sp>
      <p:pic>
        <p:nvPicPr>
          <p:cNvPr id="8" name="Picture 7" descr="4 Styles of Attachment">
            <a:extLst>
              <a:ext uri="{FF2B5EF4-FFF2-40B4-BE49-F238E27FC236}">
                <a16:creationId xmlns:a16="http://schemas.microsoft.com/office/drawing/2014/main" id="{23DB07DD-F299-5D8F-38FD-291E16A721E8}"/>
              </a:ext>
            </a:extLst>
          </p:cNvPr>
          <p:cNvPicPr>
            <a:picLocks noChangeAspect="1"/>
          </p:cNvPicPr>
          <p:nvPr/>
        </p:nvPicPr>
        <p:blipFill>
          <a:blip r:embed="rId2"/>
          <a:srcRect l="5052" t="12310" r="4201" b="-1281"/>
          <a:stretch>
            <a:fillRect/>
          </a:stretch>
        </p:blipFill>
        <p:spPr>
          <a:xfrm>
            <a:off x="137167" y="574773"/>
            <a:ext cx="4132778" cy="2686961"/>
          </a:xfrm>
          <a:prstGeom prst="rect">
            <a:avLst/>
          </a:prstGeom>
        </p:spPr>
      </p:pic>
      <p:sp>
        <p:nvSpPr>
          <p:cNvPr id="9" name="TextBox 8">
            <a:extLst>
              <a:ext uri="{FF2B5EF4-FFF2-40B4-BE49-F238E27FC236}">
                <a16:creationId xmlns:a16="http://schemas.microsoft.com/office/drawing/2014/main" id="{94392741-5D1C-8D64-5FD9-C359291B74DF}"/>
              </a:ext>
            </a:extLst>
          </p:cNvPr>
          <p:cNvSpPr txBox="1"/>
          <p:nvPr/>
        </p:nvSpPr>
        <p:spPr>
          <a:xfrm>
            <a:off x="139475" y="3243883"/>
            <a:ext cx="431069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Figure 1                                      Source: (McGarvie, </a:t>
            </a:r>
            <a:r>
              <a:rPr lang="en-GB" sz="1200" dirty="0">
                <a:latin typeface="Arial"/>
                <a:cs typeface="Arial"/>
              </a:rPr>
              <a:t>2024)</a:t>
            </a:r>
          </a:p>
        </p:txBody>
      </p:sp>
      <p:sp>
        <p:nvSpPr>
          <p:cNvPr id="4" name="Rectangle: Rounded Corners 3">
            <a:extLst>
              <a:ext uri="{FF2B5EF4-FFF2-40B4-BE49-F238E27FC236}">
                <a16:creationId xmlns:a16="http://schemas.microsoft.com/office/drawing/2014/main" id="{CA029270-BF11-4D51-8260-B2F7C69FAC6C}"/>
              </a:ext>
            </a:extLst>
          </p:cNvPr>
          <p:cNvSpPr/>
          <p:nvPr/>
        </p:nvSpPr>
        <p:spPr>
          <a:xfrm>
            <a:off x="4448906" y="3229192"/>
            <a:ext cx="7353568" cy="3116919"/>
          </a:xfrm>
          <a:prstGeom prst="roundRect">
            <a:avLst/>
          </a:prstGeom>
          <a:solidFill>
            <a:srgbClr val="D6F7B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200" b="1" dirty="0">
                <a:solidFill>
                  <a:srgbClr val="000000"/>
                </a:solidFill>
                <a:latin typeface="Arial"/>
                <a:ea typeface="+mn-lt"/>
                <a:cs typeface="Arial"/>
              </a:rPr>
              <a:t>Bronfenbrenner’s Ecological Systems Theory</a:t>
            </a:r>
            <a:r>
              <a:rPr lang="en-US" sz="1200" dirty="0">
                <a:solidFill>
                  <a:srgbClr val="000000"/>
                </a:solidFill>
                <a:latin typeface="Arial"/>
                <a:ea typeface="+mn-lt"/>
                <a:cs typeface="Arial"/>
              </a:rPr>
              <a:t> suggests that children’s development is influenced by the different environments and relationships around them (Bronfenbrenner, 1994). Figure 2 shows all the different ecological systems and the environments  where they are found. Bronfenbrenner recognised the role others have in supporting children's development; practitioners should be aware of the role they have in a child's development and create environments that will enhance development. Linking to poverty, if a child has a dirty and isolating environment, they are likely to have negative well-being and health due to not having positive support systems and opportunities (Bronfenbrenner, 1979). A child's well-being and health, according to Bronfenbrenner, is determined by the people and world around them. This links to Estyn’s emphasis on nurturing environments and positive relationships, which support children’s health, well-being and development (</a:t>
            </a:r>
            <a:r>
              <a:rPr lang="en-US" sz="1200" dirty="0" err="1">
                <a:solidFill>
                  <a:srgbClr val="000000"/>
                </a:solidFill>
                <a:latin typeface="Arial"/>
                <a:ea typeface="+mn-lt"/>
                <a:cs typeface="Arial"/>
              </a:rPr>
              <a:t>Estyn</a:t>
            </a:r>
            <a:r>
              <a:rPr lang="en-US" sz="1200" dirty="0">
                <a:solidFill>
                  <a:srgbClr val="000000"/>
                </a:solidFill>
                <a:latin typeface="Arial"/>
                <a:ea typeface="+mn-lt"/>
                <a:cs typeface="Arial"/>
              </a:rPr>
              <a:t>, 2024).</a:t>
            </a:r>
            <a:endParaRPr lang="en-US" sz="1200" dirty="0">
              <a:solidFill>
                <a:srgbClr val="000000"/>
              </a:solidFill>
              <a:latin typeface="Arial"/>
              <a:cs typeface="Arial"/>
            </a:endParaRPr>
          </a:p>
        </p:txBody>
      </p:sp>
      <p:pic>
        <p:nvPicPr>
          <p:cNvPr id="11" name="Picture 10" descr="Some thoughts on an ecological perspective of social media research. –  Cormac404">
            <a:extLst>
              <a:ext uri="{FF2B5EF4-FFF2-40B4-BE49-F238E27FC236}">
                <a16:creationId xmlns:a16="http://schemas.microsoft.com/office/drawing/2014/main" id="{2018C3EA-38AB-24FD-CA5F-68E2FB56F43C}"/>
              </a:ext>
            </a:extLst>
          </p:cNvPr>
          <p:cNvPicPr>
            <a:picLocks noChangeAspect="1"/>
          </p:cNvPicPr>
          <p:nvPr/>
        </p:nvPicPr>
        <p:blipFill>
          <a:blip r:embed="rId3"/>
          <a:srcRect l="6395" t="3380" r="6977" b="-3564"/>
          <a:stretch>
            <a:fillRect/>
          </a:stretch>
        </p:blipFill>
        <p:spPr>
          <a:xfrm>
            <a:off x="141257" y="3512783"/>
            <a:ext cx="3995526" cy="3221694"/>
          </a:xfrm>
          <a:prstGeom prst="rect">
            <a:avLst/>
          </a:prstGeom>
        </p:spPr>
      </p:pic>
      <p:sp>
        <p:nvSpPr>
          <p:cNvPr id="12" name="TextBox 11">
            <a:extLst>
              <a:ext uri="{FF2B5EF4-FFF2-40B4-BE49-F238E27FC236}">
                <a16:creationId xmlns:a16="http://schemas.microsoft.com/office/drawing/2014/main" id="{04A0E49F-64D1-A168-8B24-B6D848130B90}"/>
              </a:ext>
            </a:extLst>
          </p:cNvPr>
          <p:cNvSpPr txBox="1"/>
          <p:nvPr/>
        </p:nvSpPr>
        <p:spPr>
          <a:xfrm>
            <a:off x="141580" y="6444794"/>
            <a:ext cx="473111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Figure 2                                                             Source: (Cormac, 2017)</a:t>
            </a:r>
            <a:endParaRPr lang="en-GB"/>
          </a:p>
        </p:txBody>
      </p:sp>
      <p:sp>
        <p:nvSpPr>
          <p:cNvPr id="10" name="TextBox 9">
            <a:extLst>
              <a:ext uri="{FF2B5EF4-FFF2-40B4-BE49-F238E27FC236}">
                <a16:creationId xmlns:a16="http://schemas.microsoft.com/office/drawing/2014/main" id="{120B6C75-E76D-3E93-2DEA-A98C8D56C5CF}"/>
              </a:ext>
            </a:extLst>
          </p:cNvPr>
          <p:cNvSpPr txBox="1"/>
          <p:nvPr/>
        </p:nvSpPr>
        <p:spPr>
          <a:xfrm>
            <a:off x="0" y="213986"/>
            <a:ext cx="609600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0" u="sng" baseline="0">
                <a:solidFill>
                  <a:srgbClr val="000000"/>
                </a:solidFill>
                <a:latin typeface="Arial"/>
              </a:rPr>
              <a:t>Theories and Models</a:t>
            </a:r>
            <a:endParaRPr lang="en-GB" sz="2400"/>
          </a:p>
          <a:p>
            <a:pPr algn="ctr"/>
            <a:endParaRPr lang="en-GB"/>
          </a:p>
        </p:txBody>
      </p:sp>
      <p:sp>
        <p:nvSpPr>
          <p:cNvPr id="14" name="TextBox 13">
            <a:extLst>
              <a:ext uri="{FF2B5EF4-FFF2-40B4-BE49-F238E27FC236}">
                <a16:creationId xmlns:a16="http://schemas.microsoft.com/office/drawing/2014/main" id="{FE1ED5F7-626F-7F12-3A83-DC8FA0855C30}"/>
              </a:ext>
            </a:extLst>
          </p:cNvPr>
          <p:cNvSpPr txBox="1"/>
          <p:nvPr/>
        </p:nvSpPr>
        <p:spPr>
          <a:xfrm>
            <a:off x="-5218" y="3362"/>
            <a:ext cx="12193703" cy="307777"/>
          </a:xfrm>
          <a:prstGeom prst="rect">
            <a:avLst/>
          </a:prstGeom>
          <a:noFill/>
        </p:spPr>
        <p:txBody>
          <a:bodyPr wrap="square" lIns="91440" tIns="45720" rIns="91440" bIns="45720" anchor="t">
            <a:spAutoFit/>
          </a:bodyPr>
          <a:lstStyle/>
          <a:p>
            <a:r>
              <a:rPr lang="en-GB" sz="1400"/>
              <a:t>Hannah James (2501330)                                                                                   Module Code: ECEY5009                                                                                          Word Count: 2216/2000</a:t>
            </a:r>
            <a:endParaRPr lang="en-US" dirty="0"/>
          </a:p>
        </p:txBody>
      </p:sp>
    </p:spTree>
    <p:extLst>
      <p:ext uri="{BB962C8B-B14F-4D97-AF65-F5344CB8AC3E}">
        <p14:creationId xmlns:p14="http://schemas.microsoft.com/office/powerpoint/2010/main" val="29288178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93812C6-F416-8AD3-AFDB-EC60F878C8F2}"/>
              </a:ext>
            </a:extLst>
          </p:cNvPr>
          <p:cNvSpPr>
            <a:spLocks noGrp="1"/>
          </p:cNvSpPr>
          <p:nvPr>
            <p:ph type="sldNum" sz="quarter" idx="12"/>
          </p:nvPr>
        </p:nvSpPr>
        <p:spPr/>
        <p:txBody>
          <a:bodyPr/>
          <a:lstStyle/>
          <a:p>
            <a:fld id="{330EA680-D336-4FF7-8B7A-9848BB0A1C32}" type="slidenum">
              <a:rPr lang="en-GB" smtClean="0"/>
              <a:t>4</a:t>
            </a:fld>
            <a:endParaRPr lang="en-GB"/>
          </a:p>
        </p:txBody>
      </p:sp>
      <p:sp>
        <p:nvSpPr>
          <p:cNvPr id="7" name="Rectangle: Rounded Corners 6">
            <a:extLst>
              <a:ext uri="{FF2B5EF4-FFF2-40B4-BE49-F238E27FC236}">
                <a16:creationId xmlns:a16="http://schemas.microsoft.com/office/drawing/2014/main" id="{F5B1CAB0-930B-060D-22AE-799D3DA5F516}"/>
              </a:ext>
            </a:extLst>
          </p:cNvPr>
          <p:cNvSpPr/>
          <p:nvPr/>
        </p:nvSpPr>
        <p:spPr>
          <a:xfrm>
            <a:off x="284895" y="4271236"/>
            <a:ext cx="11611526" cy="2082628"/>
          </a:xfrm>
          <a:prstGeom prst="roundRect">
            <a:avLst/>
          </a:prstGeom>
          <a:solidFill>
            <a:srgbClr val="D6F7B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nSpc>
                <a:spcPct val="150000"/>
              </a:lnSpc>
            </a:pPr>
            <a:r>
              <a:rPr lang="en-GB" sz="1200" dirty="0">
                <a:solidFill>
                  <a:srgbClr val="000000"/>
                </a:solidFill>
                <a:latin typeface="Arial"/>
                <a:cs typeface="Arial"/>
              </a:rPr>
              <a:t>ACEs  (Adverse Childhood Experiences) refer to stressful or traumatic events that children could experience and have a negative impact on their health and well-being. These could include: abuse, neglect, illness and more </a:t>
            </a:r>
            <a:r>
              <a:rPr lang="en-GB" sz="1200" dirty="0">
                <a:solidFill>
                  <a:srgbClr val="000000"/>
                </a:solidFill>
                <a:latin typeface="Arial"/>
                <a:ea typeface="+mn-lt"/>
                <a:cs typeface="Arial"/>
              </a:rPr>
              <a:t>(Hays-</a:t>
            </a:r>
            <a:r>
              <a:rPr lang="en-GB" sz="1200" err="1">
                <a:solidFill>
                  <a:srgbClr val="000000"/>
                </a:solidFill>
                <a:latin typeface="Arial"/>
                <a:ea typeface="+mn-lt"/>
                <a:cs typeface="Arial"/>
              </a:rPr>
              <a:t>Grudo</a:t>
            </a:r>
            <a:r>
              <a:rPr lang="en-GB" sz="1200" dirty="0">
                <a:solidFill>
                  <a:srgbClr val="000000"/>
                </a:solidFill>
                <a:latin typeface="Arial"/>
                <a:ea typeface="+mn-lt"/>
                <a:cs typeface="Arial"/>
              </a:rPr>
              <a:t> and Morris, 2020). ACEs can impact childhood and can have further impacts into adulthood if early intervention is not given. ACEs impact a child's physical and mental health, as they can lead to self-doubt effect the child's confidence (Hughes </a:t>
            </a:r>
            <a:r>
              <a:rPr lang="en-GB" sz="1200" i="1" dirty="0">
                <a:solidFill>
                  <a:srgbClr val="000000"/>
                </a:solidFill>
                <a:latin typeface="Arial"/>
                <a:ea typeface="+mn-lt"/>
                <a:cs typeface="Arial"/>
              </a:rPr>
              <a:t>et al</a:t>
            </a:r>
            <a:r>
              <a:rPr lang="en-GB" sz="1200" dirty="0">
                <a:solidFill>
                  <a:srgbClr val="000000"/>
                </a:solidFill>
                <a:latin typeface="Arial"/>
                <a:ea typeface="+mn-lt"/>
                <a:cs typeface="Arial"/>
              </a:rPr>
              <a:t>., 2017). Practitioners can support children affected by ACEs through positive relationships, safe environments, early intervention and informed practice to promote resilience and well-being. However, research suggests that positive relationships with trusted adults can help build resilience and reduce the long-term effects of ACEs </a:t>
            </a:r>
            <a:r>
              <a:rPr lang="en-GB" sz="1200">
                <a:solidFill>
                  <a:srgbClr val="000000"/>
                </a:solidFill>
                <a:latin typeface="Arial"/>
                <a:ea typeface="+mn-lt"/>
                <a:cs typeface="Arial"/>
              </a:rPr>
              <a:t>on children’s health and well-being (ACE Hub Wales, 2024). Therefore, linking back to Bowlby and attachment theory (2005), if practitioners can build secure </a:t>
            </a:r>
            <a:r>
              <a:rPr lang="en-GB" sz="1200" dirty="0">
                <a:solidFill>
                  <a:srgbClr val="000000"/>
                </a:solidFill>
                <a:latin typeface="Arial"/>
                <a:ea typeface="+mn-lt"/>
                <a:cs typeface="Arial"/>
              </a:rPr>
              <a:t>attachments, children's health and well-being can still be positively influenced. </a:t>
            </a:r>
            <a:endParaRPr lang="en-GB" sz="1200" dirty="0">
              <a:solidFill>
                <a:srgbClr val="000000"/>
              </a:solidFill>
              <a:latin typeface="Arial"/>
              <a:cs typeface="Arial"/>
            </a:endParaRPr>
          </a:p>
        </p:txBody>
      </p:sp>
      <p:sp>
        <p:nvSpPr>
          <p:cNvPr id="9" name="Rectangle: Rounded Corners 8">
            <a:extLst>
              <a:ext uri="{FF2B5EF4-FFF2-40B4-BE49-F238E27FC236}">
                <a16:creationId xmlns:a16="http://schemas.microsoft.com/office/drawing/2014/main" id="{080B4E5D-2483-5537-54F3-287923BB5E88}"/>
              </a:ext>
            </a:extLst>
          </p:cNvPr>
          <p:cNvSpPr/>
          <p:nvPr/>
        </p:nvSpPr>
        <p:spPr>
          <a:xfrm>
            <a:off x="284894" y="482112"/>
            <a:ext cx="7708114" cy="3608856"/>
          </a:xfrm>
          <a:prstGeom prst="roundRect">
            <a:avLst/>
          </a:prstGeom>
          <a:solidFill>
            <a:srgbClr val="D6F7B2"/>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200" dirty="0">
                <a:solidFill>
                  <a:schemeClr val="tx1"/>
                </a:solidFill>
                <a:latin typeface="Arial"/>
                <a:ea typeface="+mn-lt"/>
                <a:cs typeface="Arial"/>
              </a:rPr>
              <a:t>Maslow Hierachry of Needs believed that children are motivated by a hierarchy of needs; these needs are shown in the image on the right and follow the order of the image, beginning from the bottom first. Maslow believed that children must have their physical and emotional needs met before they can learn and develop (</a:t>
            </a:r>
            <a:r>
              <a:rPr lang="en-GB" sz="1200" dirty="0">
                <a:solidFill>
                  <a:schemeClr val="tx1"/>
                </a:solidFill>
                <a:latin typeface="Arial"/>
                <a:ea typeface="Source Sans Pro"/>
                <a:cs typeface="Arial"/>
              </a:rPr>
              <a:t>Holzknecht, 2007). The hierarchy links to children's health and well-being, as it focuses on the child's needs to bring positive changes. </a:t>
            </a:r>
            <a:r>
              <a:rPr lang="en-GB" sz="1200" dirty="0">
                <a:solidFill>
                  <a:schemeClr val="tx1"/>
                </a:solidFill>
                <a:latin typeface="Arial"/>
                <a:ea typeface="+mn-lt"/>
                <a:cs typeface="Arial"/>
              </a:rPr>
              <a:t>Social determinants of health suggest that factors such as family can influence children's health, well-being, and development (Braveman and Gottlieb, 2014). Social determinants align with Maslow's theory, as they show evidence of the effects children can experience  if they do not meet their needs in the hierarchy. Practitioners can support children's well-being by supporting them to meet each set on the triangle. Practitioners can also work in partnerships with families and others to ensure children receive the support they need to achieve positive health and well-being. This aligns with the Curriculum for Wales, which recognises good health and well-being are essential for </a:t>
            </a:r>
            <a:r>
              <a:rPr lang="en-GB" sz="1200">
                <a:solidFill>
                  <a:schemeClr val="tx1"/>
                </a:solidFill>
                <a:latin typeface="Arial"/>
                <a:ea typeface="+mn-lt"/>
                <a:cs typeface="Arial"/>
              </a:rPr>
              <a:t>learning  and development</a:t>
            </a:r>
            <a:r>
              <a:rPr lang="en-GB" sz="1200" dirty="0">
                <a:solidFill>
                  <a:schemeClr val="tx1"/>
                </a:solidFill>
                <a:latin typeface="Arial"/>
                <a:ea typeface="+mn-lt"/>
                <a:cs typeface="Arial"/>
              </a:rPr>
              <a:t>. By meeting children’s physical, emotional and social needs, practitioners can support </a:t>
            </a:r>
            <a:r>
              <a:rPr lang="en-GB" sz="1200">
                <a:solidFill>
                  <a:schemeClr val="tx1"/>
                </a:solidFill>
                <a:latin typeface="Arial"/>
                <a:ea typeface="+mn-lt"/>
                <a:cs typeface="Arial"/>
              </a:rPr>
              <a:t>children to achieve positive outcomes (Hwb, 2020).</a:t>
            </a:r>
          </a:p>
        </p:txBody>
      </p:sp>
      <p:sp>
        <p:nvSpPr>
          <p:cNvPr id="3" name="TextBox 2">
            <a:extLst>
              <a:ext uri="{FF2B5EF4-FFF2-40B4-BE49-F238E27FC236}">
                <a16:creationId xmlns:a16="http://schemas.microsoft.com/office/drawing/2014/main" id="{43DE63F3-D921-73CE-3769-6925D3911A04}"/>
              </a:ext>
            </a:extLst>
          </p:cNvPr>
          <p:cNvSpPr txBox="1"/>
          <p:nvPr/>
        </p:nvSpPr>
        <p:spPr>
          <a:xfrm>
            <a:off x="8147706" y="3954624"/>
            <a:ext cx="448485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Figure 3                        Source: (Cherry, 2026)</a:t>
            </a:r>
          </a:p>
        </p:txBody>
      </p:sp>
      <p:pic>
        <p:nvPicPr>
          <p:cNvPr id="10" name="Picture 9">
            <a:extLst>
              <a:ext uri="{FF2B5EF4-FFF2-40B4-BE49-F238E27FC236}">
                <a16:creationId xmlns:a16="http://schemas.microsoft.com/office/drawing/2014/main" id="{1B054D65-27E7-CEF8-AF7F-229E7717737A}"/>
              </a:ext>
            </a:extLst>
          </p:cNvPr>
          <p:cNvPicPr>
            <a:picLocks noChangeAspect="1"/>
          </p:cNvPicPr>
          <p:nvPr/>
        </p:nvPicPr>
        <p:blipFill>
          <a:blip r:embed="rId2"/>
          <a:srcRect t="4819" r="379" b="-460"/>
          <a:stretch>
            <a:fillRect/>
          </a:stretch>
        </p:blipFill>
        <p:spPr>
          <a:xfrm>
            <a:off x="8148712" y="485153"/>
            <a:ext cx="3676370" cy="3434180"/>
          </a:xfrm>
          <a:prstGeom prst="rect">
            <a:avLst/>
          </a:prstGeom>
        </p:spPr>
      </p:pic>
      <p:sp>
        <p:nvSpPr>
          <p:cNvPr id="6" name="TextBox 5">
            <a:extLst>
              <a:ext uri="{FF2B5EF4-FFF2-40B4-BE49-F238E27FC236}">
                <a16:creationId xmlns:a16="http://schemas.microsoft.com/office/drawing/2014/main" id="{C18EE471-2265-5F7B-5594-1BDEA970A627}"/>
              </a:ext>
            </a:extLst>
          </p:cNvPr>
          <p:cNvSpPr txBox="1"/>
          <p:nvPr/>
        </p:nvSpPr>
        <p:spPr>
          <a:xfrm>
            <a:off x="-5218" y="3362"/>
            <a:ext cx="12193703" cy="307777"/>
          </a:xfrm>
          <a:prstGeom prst="rect">
            <a:avLst/>
          </a:prstGeom>
          <a:noFill/>
        </p:spPr>
        <p:txBody>
          <a:bodyPr wrap="square" lIns="91440" tIns="45720" rIns="91440" bIns="45720" anchor="t">
            <a:spAutoFit/>
          </a:bodyPr>
          <a:lstStyle/>
          <a:p>
            <a:r>
              <a:rPr lang="en-GB" sz="1400"/>
              <a:t>Hannah James (2501330)                                                                                   Module Code: ECEY5009                                                                                          Word Count: 2216/2000</a:t>
            </a:r>
            <a:endParaRPr lang="en-US" dirty="0"/>
          </a:p>
        </p:txBody>
      </p:sp>
    </p:spTree>
    <p:extLst>
      <p:ext uri="{BB962C8B-B14F-4D97-AF65-F5344CB8AC3E}">
        <p14:creationId xmlns:p14="http://schemas.microsoft.com/office/powerpoint/2010/main" val="15413319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3B28056-CB81-654E-9E68-66F1A016FE32}"/>
              </a:ext>
            </a:extLst>
          </p:cNvPr>
          <p:cNvSpPr>
            <a:spLocks noGrp="1"/>
          </p:cNvSpPr>
          <p:nvPr>
            <p:ph type="sldNum" sz="quarter" idx="12"/>
          </p:nvPr>
        </p:nvSpPr>
        <p:spPr/>
        <p:txBody>
          <a:bodyPr/>
          <a:lstStyle/>
          <a:p>
            <a:fld id="{330EA680-D336-4FF7-8B7A-9848BB0A1C32}" type="slidenum">
              <a:rPr lang="en-GB" smtClean="0"/>
              <a:t>5</a:t>
            </a:fld>
            <a:endParaRPr lang="en-GB"/>
          </a:p>
        </p:txBody>
      </p:sp>
      <p:sp>
        <p:nvSpPr>
          <p:cNvPr id="6" name="TextBox 5">
            <a:extLst>
              <a:ext uri="{FF2B5EF4-FFF2-40B4-BE49-F238E27FC236}">
                <a16:creationId xmlns:a16="http://schemas.microsoft.com/office/drawing/2014/main" id="{4F6FEF68-1699-FD82-640F-6B1DBE235902}"/>
              </a:ext>
            </a:extLst>
          </p:cNvPr>
          <p:cNvSpPr txBox="1"/>
          <p:nvPr/>
        </p:nvSpPr>
        <p:spPr>
          <a:xfrm>
            <a:off x="149492" y="321055"/>
            <a:ext cx="3429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1" i="0" u="sng" baseline="0">
                <a:solidFill>
                  <a:srgbClr val="000000"/>
                </a:solidFill>
                <a:latin typeface="Arial"/>
              </a:rPr>
              <a:t>Practice and Legislation</a:t>
            </a:r>
            <a:r>
              <a:rPr sz="1800" b="1" i="0">
                <a:solidFill>
                  <a:srgbClr val="000000"/>
                </a:solidFill>
                <a:latin typeface="Arial"/>
                <a:ea typeface="Arial"/>
                <a:cs typeface="Arial"/>
              </a:rPr>
              <a:t>​</a:t>
            </a:r>
            <a:endParaRPr lang="en-GB" sz="1800" b="1"/>
          </a:p>
          <a:p>
            <a:pPr algn="ctr"/>
            <a:endParaRPr lang="en-GB" sz="1800" b="1"/>
          </a:p>
        </p:txBody>
      </p:sp>
      <p:graphicFrame>
        <p:nvGraphicFramePr>
          <p:cNvPr id="8" name="Table 7">
            <a:extLst>
              <a:ext uri="{FF2B5EF4-FFF2-40B4-BE49-F238E27FC236}">
                <a16:creationId xmlns:a16="http://schemas.microsoft.com/office/drawing/2014/main" id="{71120ADC-0B84-095C-10E4-985DF919DF4A}"/>
              </a:ext>
            </a:extLst>
          </p:cNvPr>
          <p:cNvGraphicFramePr>
            <a:graphicFrameLocks noGrp="1"/>
          </p:cNvGraphicFramePr>
          <p:nvPr>
            <p:extLst>
              <p:ext uri="{D42A27DB-BD31-4B8C-83A1-F6EECF244321}">
                <p14:modId xmlns:p14="http://schemas.microsoft.com/office/powerpoint/2010/main" val="1652493470"/>
              </p:ext>
            </p:extLst>
          </p:nvPr>
        </p:nvGraphicFramePr>
        <p:xfrm>
          <a:off x="146136" y="647177"/>
          <a:ext cx="11906949" cy="4244873"/>
        </p:xfrm>
        <a:graphic>
          <a:graphicData uri="http://schemas.openxmlformats.org/drawingml/2006/table">
            <a:tbl>
              <a:tblPr firstRow="1" bandRow="1">
                <a:tableStyleId>{5C22544A-7EE6-4342-B048-85BDC9FD1C3A}</a:tableStyleId>
              </a:tblPr>
              <a:tblGrid>
                <a:gridCol w="1478125">
                  <a:extLst>
                    <a:ext uri="{9D8B030D-6E8A-4147-A177-3AD203B41FA5}">
                      <a16:colId xmlns:a16="http://schemas.microsoft.com/office/drawing/2014/main" val="2823856352"/>
                    </a:ext>
                  </a:extLst>
                </a:gridCol>
                <a:gridCol w="10428824">
                  <a:extLst>
                    <a:ext uri="{9D8B030D-6E8A-4147-A177-3AD203B41FA5}">
                      <a16:colId xmlns:a16="http://schemas.microsoft.com/office/drawing/2014/main" val="1925919744"/>
                    </a:ext>
                  </a:extLst>
                </a:gridCol>
              </a:tblGrid>
              <a:tr h="959356">
                <a:tc>
                  <a:txBody>
                    <a:bodyPr/>
                    <a:lstStyle/>
                    <a:p>
                      <a:r>
                        <a:rPr lang="en-GB" sz="1200" b="0">
                          <a:solidFill>
                            <a:schemeClr val="tx1"/>
                          </a:solidFill>
                          <a:latin typeface="Arial"/>
                          <a:cs typeface="Arial"/>
                        </a:rPr>
                        <a:t>Health Visitor </a:t>
                      </a:r>
                    </a:p>
                  </a:txBody>
                  <a:tcPr>
                    <a:solidFill>
                      <a:srgbClr val="F5BCC9"/>
                    </a:solidFill>
                  </a:tcPr>
                </a:tc>
                <a:tc>
                  <a:txBody>
                    <a:bodyPr/>
                    <a:lstStyle/>
                    <a:p>
                      <a:pPr lvl="0">
                        <a:lnSpc>
                          <a:spcPct val="150000"/>
                        </a:lnSpc>
                        <a:buNone/>
                      </a:pPr>
                      <a:r>
                        <a:rPr lang="en-GB" sz="1200" b="0" i="0" u="none" strike="noStrike" noProof="0">
                          <a:solidFill>
                            <a:schemeClr val="tx1"/>
                          </a:solidFill>
                          <a:latin typeface="Arial"/>
                          <a:cs typeface="Arial"/>
                        </a:rPr>
                        <a:t>A health visitor is a trained healthcare professional who works with families and young children to support their health, development, and well-being. They provide advice, developmental checks and early intervention to help children achieve positive outcomes. (NHS, 2026). Health visitors link to children's health and well-being as they check it and ensure the child is developing correctly. </a:t>
                      </a:r>
                      <a:endParaRPr lang="en-GB" sz="1200" b="0">
                        <a:solidFill>
                          <a:schemeClr val="tx1"/>
                        </a:solidFill>
                        <a:latin typeface="Arial"/>
                        <a:cs typeface="Arial"/>
                      </a:endParaRPr>
                    </a:p>
                  </a:txBody>
                  <a:tcPr>
                    <a:solidFill>
                      <a:srgbClr val="F5BCC9"/>
                    </a:solidFill>
                  </a:tcPr>
                </a:tc>
                <a:extLst>
                  <a:ext uri="{0D108BD9-81ED-4DB2-BD59-A6C34878D82A}">
                    <a16:rowId xmlns:a16="http://schemas.microsoft.com/office/drawing/2014/main" val="183267584"/>
                  </a:ext>
                </a:extLst>
              </a:tr>
              <a:tr h="959356">
                <a:tc>
                  <a:txBody>
                    <a:bodyPr/>
                    <a:lstStyle/>
                    <a:p>
                      <a:r>
                        <a:rPr lang="en-GB" sz="1200">
                          <a:latin typeface="Arial"/>
                          <a:cs typeface="Arial"/>
                        </a:rPr>
                        <a:t>Nursery Practitioner </a:t>
                      </a:r>
                    </a:p>
                  </a:txBody>
                  <a:tcPr>
                    <a:solidFill>
                      <a:srgbClr val="F5BCC9"/>
                    </a:solidFill>
                  </a:tcPr>
                </a:tc>
                <a:tc>
                  <a:txBody>
                    <a:bodyPr/>
                    <a:lstStyle/>
                    <a:p>
                      <a:pPr>
                        <a:lnSpc>
                          <a:spcPct val="150000"/>
                        </a:lnSpc>
                      </a:pPr>
                      <a:r>
                        <a:rPr lang="en-GB" sz="1200">
                          <a:latin typeface="Arial"/>
                          <a:cs typeface="Arial"/>
                        </a:rPr>
                        <a:t>A nursery practitioner is </a:t>
                      </a:r>
                      <a:r>
                        <a:rPr lang="en-GB" sz="1200" b="0" i="0" u="none" strike="noStrike" noProof="0">
                          <a:latin typeface="Arial"/>
                          <a:cs typeface="Arial"/>
                        </a:rPr>
                        <a:t>a trained professional who provides care and education for children from birth to age five; they provide nurturing environments that support children's holistic development (NDNA, 2026). Nursery practitioners work with a variety of children and support their health and well-being in ways including engaging activities and experiences for the children. </a:t>
                      </a:r>
                      <a:r>
                        <a:rPr lang="en-GB" sz="1200" dirty="0">
                          <a:latin typeface="Arial"/>
                          <a:cs typeface="Arial"/>
                        </a:rPr>
                        <a:t> </a:t>
                      </a:r>
                    </a:p>
                  </a:txBody>
                  <a:tcPr>
                    <a:solidFill>
                      <a:srgbClr val="F5BCC9"/>
                    </a:solidFill>
                  </a:tcPr>
                </a:tc>
                <a:extLst>
                  <a:ext uri="{0D108BD9-81ED-4DB2-BD59-A6C34878D82A}">
                    <a16:rowId xmlns:a16="http://schemas.microsoft.com/office/drawing/2014/main" val="424648597"/>
                  </a:ext>
                </a:extLst>
              </a:tr>
              <a:tr h="880505">
                <a:tc>
                  <a:txBody>
                    <a:bodyPr/>
                    <a:lstStyle/>
                    <a:p>
                      <a:r>
                        <a:rPr lang="en-GB" sz="1200">
                          <a:latin typeface="Arial"/>
                          <a:cs typeface="Arial"/>
                        </a:rPr>
                        <a:t>Social  Worker </a:t>
                      </a:r>
                    </a:p>
                  </a:txBody>
                  <a:tcPr>
                    <a:solidFill>
                      <a:srgbClr val="F5BCC9"/>
                    </a:solidFill>
                  </a:tcPr>
                </a:tc>
                <a:tc>
                  <a:txBody>
                    <a:bodyPr/>
                    <a:lstStyle/>
                    <a:p>
                      <a:pPr>
                        <a:lnSpc>
                          <a:spcPct val="150000"/>
                        </a:lnSpc>
                      </a:pPr>
                      <a:r>
                        <a:rPr lang="en-GB" sz="1200" dirty="0">
                          <a:latin typeface="Arial"/>
                          <a:cs typeface="Arial"/>
                        </a:rPr>
                        <a:t>A social worker is a professional who supports and safeguards vulnerable adults, children and families (Social Care Wales, 2026). Social workers receive training to support children and families with challenges and support their health and well-being. They will put interventions in place when needed to ensure that the child and family reach full potential. </a:t>
                      </a:r>
                    </a:p>
                  </a:txBody>
                  <a:tcPr>
                    <a:solidFill>
                      <a:srgbClr val="F5BCC9"/>
                    </a:solidFill>
                  </a:tcPr>
                </a:tc>
                <a:extLst>
                  <a:ext uri="{0D108BD9-81ED-4DB2-BD59-A6C34878D82A}">
                    <a16:rowId xmlns:a16="http://schemas.microsoft.com/office/drawing/2014/main" val="122433791"/>
                  </a:ext>
                </a:extLst>
              </a:tr>
              <a:tr h="722803">
                <a:tc>
                  <a:txBody>
                    <a:bodyPr/>
                    <a:lstStyle/>
                    <a:p>
                      <a:r>
                        <a:rPr lang="en-GB" sz="1200">
                          <a:latin typeface="Arial"/>
                          <a:cs typeface="Arial"/>
                        </a:rPr>
                        <a:t>GP </a:t>
                      </a:r>
                    </a:p>
                  </a:txBody>
                  <a:tcPr>
                    <a:solidFill>
                      <a:srgbClr val="F5BCC9"/>
                    </a:solidFill>
                  </a:tcPr>
                </a:tc>
                <a:tc>
                  <a:txBody>
                    <a:bodyPr/>
                    <a:lstStyle/>
                    <a:p>
                      <a:pPr>
                        <a:lnSpc>
                          <a:spcPct val="150000"/>
                        </a:lnSpc>
                      </a:pPr>
                      <a:r>
                        <a:rPr lang="en-GB" sz="1200" dirty="0">
                          <a:latin typeface="Arial"/>
                          <a:cs typeface="Arial"/>
                        </a:rPr>
                        <a:t>A GP is a local doctor who acts as the first point of contact in the healthcare community. </a:t>
                      </a:r>
                      <a:r>
                        <a:rPr lang="en-GB" sz="1200" b="0" i="0" u="none" strike="noStrike" noProof="0" dirty="0">
                          <a:latin typeface="Arial"/>
                          <a:cs typeface="Arial"/>
                        </a:rPr>
                        <a:t>GPs support children’s health and well-being by treating illness, providing vaccinations, offering health advice and referring to specialist services when needed.</a:t>
                      </a:r>
                      <a:r>
                        <a:rPr lang="en-GB" sz="1200" b="0" i="0" u="none" strike="noStrike" noProof="0" dirty="0"/>
                        <a:t> (</a:t>
                      </a:r>
                      <a:r>
                        <a:rPr lang="en-GB" sz="1200" b="0" i="0" u="none" strike="noStrike" noProof="0" dirty="0">
                          <a:solidFill>
                            <a:srgbClr val="000000"/>
                          </a:solidFill>
                          <a:latin typeface="Arial"/>
                          <a:cs typeface="Arial"/>
                        </a:rPr>
                        <a:t>NHS, 2026).</a:t>
                      </a:r>
                      <a:endParaRPr lang="en-GB" sz="1200" dirty="0">
                        <a:latin typeface="Arial"/>
                        <a:cs typeface="Arial"/>
                      </a:endParaRPr>
                    </a:p>
                  </a:txBody>
                  <a:tcPr>
                    <a:solidFill>
                      <a:srgbClr val="F5BCC9"/>
                    </a:solidFill>
                  </a:tcPr>
                </a:tc>
                <a:extLst>
                  <a:ext uri="{0D108BD9-81ED-4DB2-BD59-A6C34878D82A}">
                    <a16:rowId xmlns:a16="http://schemas.microsoft.com/office/drawing/2014/main" val="337867269"/>
                  </a:ext>
                </a:extLst>
              </a:tr>
              <a:tr h="722803">
                <a:tc>
                  <a:txBody>
                    <a:bodyPr/>
                    <a:lstStyle/>
                    <a:p>
                      <a:r>
                        <a:rPr lang="en-GB" sz="1200">
                          <a:latin typeface="Arial"/>
                          <a:cs typeface="Arial"/>
                        </a:rPr>
                        <a:t>Family Support Worker </a:t>
                      </a:r>
                    </a:p>
                  </a:txBody>
                  <a:tcPr>
                    <a:solidFill>
                      <a:srgbClr val="F5BCC9"/>
                    </a:solidFill>
                  </a:tcPr>
                </a:tc>
                <a:tc>
                  <a:txBody>
                    <a:bodyPr/>
                    <a:lstStyle/>
                    <a:p>
                      <a:pPr lvl="0">
                        <a:lnSpc>
                          <a:spcPct val="150000"/>
                        </a:lnSpc>
                        <a:buNone/>
                      </a:pPr>
                      <a:r>
                        <a:rPr lang="en-GB" sz="1200" b="0" i="0" u="none" strike="noStrike" noProof="0">
                          <a:latin typeface="Arial"/>
                          <a:cs typeface="Arial"/>
                        </a:rPr>
                        <a:t>A family support worker provides practical and emotional help to vulnerable families, navigating challenges like financial difficulties, addiction, or child safeguarding (Carers Wales, 2026). They can support children's health and well-being by providing emotional support.  </a:t>
                      </a:r>
                      <a:endParaRPr lang="en-US">
                        <a:latin typeface="Arial"/>
                        <a:cs typeface="Arial"/>
                      </a:endParaRPr>
                    </a:p>
                  </a:txBody>
                  <a:tcPr>
                    <a:solidFill>
                      <a:srgbClr val="F5BCC9"/>
                    </a:solidFill>
                  </a:tcPr>
                </a:tc>
                <a:extLst>
                  <a:ext uri="{0D108BD9-81ED-4DB2-BD59-A6C34878D82A}">
                    <a16:rowId xmlns:a16="http://schemas.microsoft.com/office/drawing/2014/main" val="457928659"/>
                  </a:ext>
                </a:extLst>
              </a:tr>
            </a:tbl>
          </a:graphicData>
        </a:graphic>
      </p:graphicFrame>
      <p:sp>
        <p:nvSpPr>
          <p:cNvPr id="10" name="Rectangle: Rounded Corners 9">
            <a:extLst>
              <a:ext uri="{FF2B5EF4-FFF2-40B4-BE49-F238E27FC236}">
                <a16:creationId xmlns:a16="http://schemas.microsoft.com/office/drawing/2014/main" id="{C0797566-D43C-6C45-570A-4A2155F1CBF4}"/>
              </a:ext>
            </a:extLst>
          </p:cNvPr>
          <p:cNvSpPr/>
          <p:nvPr/>
        </p:nvSpPr>
        <p:spPr>
          <a:xfrm>
            <a:off x="149902" y="5090970"/>
            <a:ext cx="11884687" cy="1291074"/>
          </a:xfrm>
          <a:prstGeom prst="roundRect">
            <a:avLst/>
          </a:prstGeom>
          <a:solidFill>
            <a:srgbClr val="FBFFC7"/>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200" b="1" dirty="0">
                <a:solidFill>
                  <a:schemeClr val="tx1"/>
                </a:solidFill>
                <a:latin typeface="Arial"/>
                <a:cs typeface="Arial"/>
              </a:rPr>
              <a:t>Multi-agency</a:t>
            </a:r>
            <a:r>
              <a:rPr lang="en-GB" sz="1200" dirty="0">
                <a:solidFill>
                  <a:schemeClr val="tx1"/>
                </a:solidFill>
                <a:latin typeface="Arial"/>
                <a:cs typeface="Arial"/>
              </a:rPr>
              <a:t> refers to different professionals working together to support a child or young person's well-being and care (Welsh Government, 2025). The professionals listed above work together to give in-depth care and support. Multi-agency also refers to working  with families and asking for their involvement and opinions when there are concerns about a child's well-being and development. Multi-agency working helps to identify any problems early and provide early  intervention to prevent problems from getting worse (Welsh Government, 2026). Practitioners work with families and children to support children and get other agencies involved if they feel it is necessary. </a:t>
            </a:r>
            <a:endParaRPr lang="en-GB" sz="1800" dirty="0">
              <a:solidFill>
                <a:schemeClr val="tx1"/>
              </a:solidFill>
            </a:endParaRPr>
          </a:p>
        </p:txBody>
      </p:sp>
      <p:sp>
        <p:nvSpPr>
          <p:cNvPr id="4" name="TextBox 3">
            <a:extLst>
              <a:ext uri="{FF2B5EF4-FFF2-40B4-BE49-F238E27FC236}">
                <a16:creationId xmlns:a16="http://schemas.microsoft.com/office/drawing/2014/main" id="{00BBC795-0271-55E5-43DA-EB20A551FDDA}"/>
              </a:ext>
            </a:extLst>
          </p:cNvPr>
          <p:cNvSpPr txBox="1"/>
          <p:nvPr/>
        </p:nvSpPr>
        <p:spPr>
          <a:xfrm>
            <a:off x="-5218" y="3362"/>
            <a:ext cx="12193703" cy="307777"/>
          </a:xfrm>
          <a:prstGeom prst="rect">
            <a:avLst/>
          </a:prstGeom>
          <a:noFill/>
        </p:spPr>
        <p:txBody>
          <a:bodyPr wrap="square" lIns="91440" tIns="45720" rIns="91440" bIns="45720" anchor="t">
            <a:spAutoFit/>
          </a:bodyPr>
          <a:lstStyle/>
          <a:p>
            <a:r>
              <a:rPr lang="en-GB" sz="1400"/>
              <a:t>Hannah James (2501330)                                                                                   Module Code: ECEY5009                                                                                          Word Count: 2216/2000</a:t>
            </a:r>
            <a:endParaRPr lang="en-US" dirty="0"/>
          </a:p>
        </p:txBody>
      </p:sp>
    </p:spTree>
    <p:extLst>
      <p:ext uri="{BB962C8B-B14F-4D97-AF65-F5344CB8AC3E}">
        <p14:creationId xmlns:p14="http://schemas.microsoft.com/office/powerpoint/2010/main" val="1391868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68126A0-9391-C8EE-EFD7-6FBCC6CE3A48}"/>
              </a:ext>
            </a:extLst>
          </p:cNvPr>
          <p:cNvSpPr>
            <a:spLocks noGrp="1"/>
          </p:cNvSpPr>
          <p:nvPr>
            <p:ph type="sldNum" sz="quarter" idx="12"/>
          </p:nvPr>
        </p:nvSpPr>
        <p:spPr/>
        <p:txBody>
          <a:bodyPr/>
          <a:lstStyle/>
          <a:p>
            <a:fld id="{330EA680-D336-4FF7-8B7A-9848BB0A1C32}" type="slidenum">
              <a:rPr lang="en-GB" smtClean="0"/>
              <a:t>6</a:t>
            </a:fld>
            <a:endParaRPr lang="en-GB"/>
          </a:p>
        </p:txBody>
      </p:sp>
      <p:sp>
        <p:nvSpPr>
          <p:cNvPr id="4" name="TextBox 3">
            <a:extLst>
              <a:ext uri="{FF2B5EF4-FFF2-40B4-BE49-F238E27FC236}">
                <a16:creationId xmlns:a16="http://schemas.microsoft.com/office/drawing/2014/main" id="{6786BAFB-22CC-0EE7-48A2-6DCE689F51A9}"/>
              </a:ext>
            </a:extLst>
          </p:cNvPr>
          <p:cNvSpPr txBox="1"/>
          <p:nvPr/>
        </p:nvSpPr>
        <p:spPr>
          <a:xfrm>
            <a:off x="-5218" y="3362"/>
            <a:ext cx="12193703" cy="307777"/>
          </a:xfrm>
          <a:prstGeom prst="rect">
            <a:avLst/>
          </a:prstGeom>
          <a:noFill/>
        </p:spPr>
        <p:txBody>
          <a:bodyPr wrap="square" lIns="91440" tIns="45720" rIns="91440" bIns="45720" anchor="t">
            <a:spAutoFit/>
          </a:bodyPr>
          <a:lstStyle/>
          <a:p>
            <a:r>
              <a:rPr lang="en-GB" sz="1400" dirty="0"/>
              <a:t>Hannah James (2501330)                                                                                   Module Code: ECEY5009                                                                                          Word Count: </a:t>
            </a:r>
            <a:r>
              <a:rPr lang="en-GB" sz="1400"/>
              <a:t>2216/2000</a:t>
            </a:r>
            <a:endParaRPr lang="en-US" dirty="0"/>
          </a:p>
        </p:txBody>
      </p:sp>
      <p:graphicFrame>
        <p:nvGraphicFramePr>
          <p:cNvPr id="3" name="Table 2">
            <a:extLst>
              <a:ext uri="{FF2B5EF4-FFF2-40B4-BE49-F238E27FC236}">
                <a16:creationId xmlns:a16="http://schemas.microsoft.com/office/drawing/2014/main" id="{E5379229-4C72-8154-7B71-B35538D5929E}"/>
              </a:ext>
            </a:extLst>
          </p:cNvPr>
          <p:cNvGraphicFramePr>
            <a:graphicFrameLocks noGrp="1"/>
          </p:cNvGraphicFramePr>
          <p:nvPr>
            <p:extLst>
              <p:ext uri="{D42A27DB-BD31-4B8C-83A1-F6EECF244321}">
                <p14:modId xmlns:p14="http://schemas.microsoft.com/office/powerpoint/2010/main" val="1394085327"/>
              </p:ext>
            </p:extLst>
          </p:nvPr>
        </p:nvGraphicFramePr>
        <p:xfrm>
          <a:off x="146136" y="511480"/>
          <a:ext cx="11909842" cy="5793795"/>
        </p:xfrm>
        <a:graphic>
          <a:graphicData uri="http://schemas.openxmlformats.org/drawingml/2006/table">
            <a:tbl>
              <a:tblPr firstRow="1" bandRow="1">
                <a:tableStyleId>{5C22544A-7EE6-4342-B048-85BDC9FD1C3A}</a:tableStyleId>
              </a:tblPr>
              <a:tblGrid>
                <a:gridCol w="11909842">
                  <a:extLst>
                    <a:ext uri="{9D8B030D-6E8A-4147-A177-3AD203B41FA5}">
                      <a16:colId xmlns:a16="http://schemas.microsoft.com/office/drawing/2014/main" val="1974209395"/>
                    </a:ext>
                  </a:extLst>
                </a:gridCol>
              </a:tblGrid>
              <a:tr h="397294">
                <a:tc>
                  <a:txBody>
                    <a:bodyPr/>
                    <a:lstStyle/>
                    <a:p>
                      <a:pPr lvl="0">
                        <a:lnSpc>
                          <a:spcPct val="150000"/>
                        </a:lnSpc>
                        <a:buNone/>
                      </a:pPr>
                      <a:r>
                        <a:rPr lang="en-GB" sz="1600" b="1" i="0" u="sng" strike="noStrike" noProof="0">
                          <a:solidFill>
                            <a:srgbClr val="000000"/>
                          </a:solidFill>
                          <a:latin typeface="Arial"/>
                          <a:cs typeface="Arial"/>
                        </a:rPr>
                        <a:t>Factors Affecting Health and Well-Being</a:t>
                      </a:r>
                      <a:endParaRPr lang="en-US" sz="1600"/>
                    </a:p>
                  </a:txBody>
                  <a:tcPr>
                    <a:solidFill>
                      <a:srgbClr val="F3D6FF"/>
                    </a:solidFill>
                  </a:tcPr>
                </a:tc>
                <a:extLst>
                  <a:ext uri="{0D108BD9-81ED-4DB2-BD59-A6C34878D82A}">
                    <a16:rowId xmlns:a16="http://schemas.microsoft.com/office/drawing/2014/main" val="457371646"/>
                  </a:ext>
                </a:extLst>
              </a:tr>
              <a:tr h="1218639">
                <a:tc>
                  <a:txBody>
                    <a:bodyPr/>
                    <a:lstStyle/>
                    <a:p>
                      <a:pPr lvl="0">
                        <a:lnSpc>
                          <a:spcPct val="150000"/>
                        </a:lnSpc>
                        <a:buNone/>
                      </a:pPr>
                      <a:r>
                        <a:rPr lang="en-GB" sz="1200" b="1" i="0" u="none" strike="noStrike" noProof="0" dirty="0">
                          <a:solidFill>
                            <a:schemeClr val="tx1"/>
                          </a:solidFill>
                          <a:latin typeface="Arial"/>
                          <a:cs typeface="Arial"/>
                        </a:rPr>
                        <a:t>Poverty </a:t>
                      </a:r>
                      <a:r>
                        <a:rPr lang="en-GB" sz="1150" b="0" i="0" u="none" strike="noStrike" noProof="0" dirty="0">
                          <a:solidFill>
                            <a:schemeClr val="tx1"/>
                          </a:solidFill>
                          <a:latin typeface="Arial"/>
                          <a:cs typeface="Arial"/>
                        </a:rPr>
                        <a:t>can affect a child's health and well-being, as they have limited access to healthy food, housing, being, as they have limited access to healthy food, housing and educational opportunities (The Health Foundation, 2024). Mind Cymru (2025) states, 'Children in the poorest households are four times more likely to experience serious mental health difficulties by age 11'. Practitioners should be aware of children living in poverty to address concerns and put support in place for the family and child. In Wales, the government aim to reduce poverty and give children equal opportunities by offering free school meals and childcare and emergency financial assistance (Welsh Government, 2025).</a:t>
                      </a:r>
                      <a:endParaRPr lang="en-US" sz="1150" b="0">
                        <a:solidFill>
                          <a:schemeClr val="tx1"/>
                        </a:solidFill>
                        <a:latin typeface="Arial"/>
                        <a:cs typeface="Arial"/>
                      </a:endParaRPr>
                    </a:p>
                  </a:txBody>
                  <a:tcPr>
                    <a:solidFill>
                      <a:srgbClr val="F3D6FF"/>
                    </a:solidFill>
                  </a:tcPr>
                </a:tc>
                <a:extLst>
                  <a:ext uri="{0D108BD9-81ED-4DB2-BD59-A6C34878D82A}">
                    <a16:rowId xmlns:a16="http://schemas.microsoft.com/office/drawing/2014/main" val="3471789575"/>
                  </a:ext>
                </a:extLst>
              </a:tr>
              <a:tr h="1465883">
                <a:tc>
                  <a:txBody>
                    <a:bodyPr/>
                    <a:lstStyle/>
                    <a:p>
                      <a:pPr lvl="0">
                        <a:lnSpc>
                          <a:spcPct val="150000"/>
                        </a:lnSpc>
                        <a:buNone/>
                      </a:pPr>
                      <a:r>
                        <a:rPr lang="en-GB" sz="1200" b="1" i="0" u="none" strike="noStrike" noProof="0" dirty="0">
                          <a:solidFill>
                            <a:schemeClr val="tx1"/>
                          </a:solidFill>
                          <a:latin typeface="Arial"/>
                          <a:cs typeface="Arial"/>
                        </a:rPr>
                        <a:t>Parenting </a:t>
                      </a:r>
                      <a:r>
                        <a:rPr lang="en-GB" sz="1150" b="0" i="0" u="none" strike="noStrike" noProof="0" dirty="0">
                          <a:solidFill>
                            <a:schemeClr val="tx1"/>
                          </a:solidFill>
                          <a:latin typeface="Arial"/>
                          <a:cs typeface="Arial"/>
                        </a:rPr>
                        <a:t>styles can impact a child's health and well-being; warm and balanced approaches can foster more emotional stability and resilience (Ports, Ford &amp;Merrick, 2016). Four dominant parenting styles include authoritative[combining high responsiveness with clear boundaries], authoritarian [high in demand but low in warmth], permissive [highly affectionate but lacking rules], and neglectful [lacking both responsiveness and structure]; all of these styles can impact children's health and well-being in different ways (Peng </a:t>
                      </a:r>
                      <a:r>
                        <a:rPr lang="en-GB" sz="1150" b="0" i="1" u="none" strike="noStrike" noProof="0" dirty="0">
                          <a:solidFill>
                            <a:schemeClr val="tx1"/>
                          </a:solidFill>
                          <a:latin typeface="Arial"/>
                          <a:cs typeface="Arial"/>
                        </a:rPr>
                        <a:t>et al</a:t>
                      </a:r>
                      <a:r>
                        <a:rPr lang="en-GB" sz="1150" b="0" i="0" u="none" strike="noStrike" noProof="0" dirty="0">
                          <a:solidFill>
                            <a:schemeClr val="tx1"/>
                          </a:solidFill>
                          <a:latin typeface="Arial"/>
                          <a:cs typeface="Arial"/>
                        </a:rPr>
                        <a:t>., 2021). Practitioners can offer advice and guidance on how to support children when parents ask but should not interfere with parenting styles unless it is putting safeguarding concerns to the child. </a:t>
                      </a:r>
                      <a:endParaRPr lang="en-US" sz="1150" b="0">
                        <a:solidFill>
                          <a:schemeClr val="tx1"/>
                        </a:solidFill>
                        <a:latin typeface="Arial"/>
                        <a:cs typeface="Arial"/>
                      </a:endParaRPr>
                    </a:p>
                  </a:txBody>
                  <a:tcPr>
                    <a:solidFill>
                      <a:srgbClr val="F3D6FF"/>
                    </a:solidFill>
                  </a:tcPr>
                </a:tc>
                <a:extLst>
                  <a:ext uri="{0D108BD9-81ED-4DB2-BD59-A6C34878D82A}">
                    <a16:rowId xmlns:a16="http://schemas.microsoft.com/office/drawing/2014/main" val="1643174947"/>
                  </a:ext>
                </a:extLst>
              </a:tr>
              <a:tr h="1190625">
                <a:tc>
                  <a:txBody>
                    <a:bodyPr/>
                    <a:lstStyle/>
                    <a:p>
                      <a:pPr lvl="0">
                        <a:lnSpc>
                          <a:spcPct val="150000"/>
                        </a:lnSpc>
                        <a:buNone/>
                      </a:pPr>
                      <a:r>
                        <a:rPr lang="en-GB" sz="1200" b="1" i="0" u="none" strike="noStrike" noProof="0" dirty="0">
                          <a:solidFill>
                            <a:schemeClr val="tx1"/>
                          </a:solidFill>
                          <a:latin typeface="Arial"/>
                          <a:cs typeface="Arial"/>
                        </a:rPr>
                        <a:t>Housing </a:t>
                      </a:r>
                      <a:r>
                        <a:rPr lang="en-GB" sz="1150" b="0" i="0" u="none" strike="noStrike" noProof="0" dirty="0">
                          <a:solidFill>
                            <a:schemeClr val="tx1"/>
                          </a:solidFill>
                          <a:latin typeface="Arial"/>
                          <a:cs typeface="Arial"/>
                        </a:rPr>
                        <a:t>is where children spent </a:t>
                      </a:r>
                      <a:r>
                        <a:rPr lang="en-GB" sz="1150" b="0" i="0" u="none" strike="noStrike" noProof="0" dirty="0" err="1">
                          <a:solidFill>
                            <a:schemeClr val="tx1"/>
                          </a:solidFill>
                          <a:latin typeface="Arial"/>
                          <a:cs typeface="Arial"/>
                        </a:rPr>
                        <a:t>majoirty</a:t>
                      </a:r>
                      <a:r>
                        <a:rPr lang="en-GB" sz="1150" b="0" i="0" u="none" strike="noStrike" noProof="0" dirty="0">
                          <a:solidFill>
                            <a:schemeClr val="tx1"/>
                          </a:solidFill>
                          <a:latin typeface="Arial"/>
                          <a:cs typeface="Arial"/>
                        </a:rPr>
                        <a:t> of their lives. Public Health Wales (2026)states, 'Issues like cold, damp, overcrowding, and housing insecurity directly trigger chronic respiratory issues and cause significant emotional distress, particularly for children placed in temporary accommodation'. Practitioners should be aware of the different environments the children are coming from to create a nurturing and supportive environment that they can thrive in when coming into schools. For children to have positive health and well-being, it starts with them having safe and secure homes that support positive health, development and emotional well-being  (Children's Commissioner for Wales, 2026). </a:t>
                      </a:r>
                      <a:endParaRPr lang="en-US" sz="1150" b="0">
                        <a:solidFill>
                          <a:schemeClr val="tx1"/>
                        </a:solidFill>
                        <a:latin typeface="Arial"/>
                        <a:cs typeface="Arial"/>
                      </a:endParaRPr>
                    </a:p>
                  </a:txBody>
                  <a:tcPr>
                    <a:solidFill>
                      <a:srgbClr val="F3D6FF"/>
                    </a:solidFill>
                  </a:tcPr>
                </a:tc>
                <a:extLst>
                  <a:ext uri="{0D108BD9-81ED-4DB2-BD59-A6C34878D82A}">
                    <a16:rowId xmlns:a16="http://schemas.microsoft.com/office/drawing/2014/main" val="3883890467"/>
                  </a:ext>
                </a:extLst>
              </a:tr>
              <a:tr h="1498786">
                <a:tc>
                  <a:txBody>
                    <a:bodyPr/>
                    <a:lstStyle/>
                    <a:p>
                      <a:pPr lvl="0">
                        <a:lnSpc>
                          <a:spcPct val="150000"/>
                        </a:lnSpc>
                        <a:buNone/>
                      </a:pPr>
                      <a:r>
                        <a:rPr lang="en-GB" sz="1200" b="1" i="0" u="none" strike="noStrike" noProof="0" dirty="0">
                          <a:solidFill>
                            <a:schemeClr val="tx1"/>
                          </a:solidFill>
                          <a:latin typeface="Arial"/>
                          <a:cs typeface="Arial"/>
                        </a:rPr>
                        <a:t>Education </a:t>
                      </a:r>
                      <a:r>
                        <a:rPr lang="en-GB" sz="1150" b="0" i="0" u="none" strike="noStrike" noProof="0" dirty="0">
                          <a:solidFill>
                            <a:schemeClr val="tx1"/>
                          </a:solidFill>
                          <a:latin typeface="Arial"/>
                          <a:cs typeface="Arial"/>
                        </a:rPr>
                        <a:t>makes informed decisions to support children. Children's health and well-being are at the centre of the Curriculum for Wales as it supports children to become ambitious, independent, capable learners to meet their developmental pathways (Welsh Government, 2025). Health and well-being is one of the 6 areas of learning that should be embedded throughout planning and provision. The Welsh Government (2020) states “good health and well-being are important to enable successful learning”.  On the other hand, education can cause negative effects on children's health and well-being, as it can cause academic stress, tiredness, and pressure for children to achieve unrealistic expectations (Packer, Morgan &amp; </a:t>
                      </a:r>
                      <a:r>
                        <a:rPr lang="en-GB" sz="1150" b="0" i="0" u="none" strike="noStrike" noProof="0" dirty="0" err="1">
                          <a:solidFill>
                            <a:schemeClr val="tx1"/>
                          </a:solidFill>
                          <a:latin typeface="Arial"/>
                          <a:cs typeface="Arial"/>
                        </a:rPr>
                        <a:t>Sidoli</a:t>
                      </a:r>
                      <a:r>
                        <a:rPr lang="en-GB" sz="1150" b="0" i="0" u="none" strike="noStrike" noProof="0" dirty="0">
                          <a:solidFill>
                            <a:schemeClr val="tx1"/>
                          </a:solidFill>
                          <a:latin typeface="Arial"/>
                          <a:cs typeface="Arial"/>
                        </a:rPr>
                        <a:t>, 2025). Practitioners should support children to avoid feeling stress and pressure. </a:t>
                      </a:r>
                      <a:endParaRPr lang="en-US" sz="1150" b="0">
                        <a:solidFill>
                          <a:schemeClr val="tx1"/>
                        </a:solidFill>
                        <a:latin typeface="Arial"/>
                        <a:cs typeface="Arial"/>
                      </a:endParaRPr>
                    </a:p>
                  </a:txBody>
                  <a:tcPr>
                    <a:solidFill>
                      <a:srgbClr val="F3D6FF"/>
                    </a:solidFill>
                  </a:tcPr>
                </a:tc>
                <a:extLst>
                  <a:ext uri="{0D108BD9-81ED-4DB2-BD59-A6C34878D82A}">
                    <a16:rowId xmlns:a16="http://schemas.microsoft.com/office/drawing/2014/main" val="1108172274"/>
                  </a:ext>
                </a:extLst>
              </a:tr>
            </a:tbl>
          </a:graphicData>
        </a:graphic>
      </p:graphicFrame>
    </p:spTree>
    <p:extLst>
      <p:ext uri="{BB962C8B-B14F-4D97-AF65-F5344CB8AC3E}">
        <p14:creationId xmlns:p14="http://schemas.microsoft.com/office/powerpoint/2010/main" val="40265914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E4F26594-44DF-B635-7AD4-56B25901B69A}"/>
              </a:ext>
            </a:extLst>
          </p:cNvPr>
          <p:cNvSpPr>
            <a:spLocks noGrp="1"/>
          </p:cNvSpPr>
          <p:nvPr>
            <p:ph type="sldNum" sz="quarter" idx="12"/>
          </p:nvPr>
        </p:nvSpPr>
        <p:spPr/>
        <p:txBody>
          <a:bodyPr/>
          <a:lstStyle/>
          <a:p>
            <a:fld id="{330EA680-D336-4FF7-8B7A-9848BB0A1C32}" type="slidenum">
              <a:rPr lang="en-GB" smtClean="0"/>
              <a:t>7</a:t>
            </a:fld>
            <a:endParaRPr lang="en-GB"/>
          </a:p>
        </p:txBody>
      </p:sp>
      <p:sp>
        <p:nvSpPr>
          <p:cNvPr id="8" name="Rectangle: Rounded Corners 7">
            <a:extLst>
              <a:ext uri="{FF2B5EF4-FFF2-40B4-BE49-F238E27FC236}">
                <a16:creationId xmlns:a16="http://schemas.microsoft.com/office/drawing/2014/main" id="{34EFAF9E-2E3D-056F-031A-BC98B01272A7}"/>
              </a:ext>
            </a:extLst>
          </p:cNvPr>
          <p:cNvSpPr/>
          <p:nvPr/>
        </p:nvSpPr>
        <p:spPr>
          <a:xfrm>
            <a:off x="168225" y="5245370"/>
            <a:ext cx="11774066" cy="1297531"/>
          </a:xfrm>
          <a:prstGeom prst="roundRect">
            <a:avLst/>
          </a:prstGeom>
          <a:solidFill>
            <a:srgbClr val="BFBBFA"/>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r>
              <a:rPr lang="en-GB" sz="1200" b="1" dirty="0">
                <a:solidFill>
                  <a:schemeClr val="tx1"/>
                </a:solidFill>
                <a:latin typeface="Arial"/>
                <a:ea typeface="+mn-lt"/>
                <a:cs typeface="Arial"/>
              </a:rPr>
              <a:t>Conclusion</a:t>
            </a:r>
            <a:r>
              <a:rPr lang="en-GB" sz="1200" dirty="0">
                <a:solidFill>
                  <a:schemeClr val="tx1"/>
                </a:solidFill>
                <a:latin typeface="Arial"/>
                <a:ea typeface="+mn-lt"/>
                <a:cs typeface="Arial"/>
              </a:rPr>
              <a:t>:</a:t>
            </a:r>
            <a:r>
              <a:rPr lang="en-GB" sz="1200">
                <a:solidFill>
                  <a:schemeClr val="tx1"/>
                </a:solidFill>
                <a:latin typeface="Arial"/>
                <a:ea typeface="+mn-lt"/>
                <a:cs typeface="Arial"/>
              </a:rPr>
              <a:t> Children’s </a:t>
            </a:r>
            <a:r>
              <a:rPr lang="en-GB" sz="1200" dirty="0">
                <a:solidFill>
                  <a:schemeClr val="tx1"/>
                </a:solidFill>
                <a:latin typeface="Arial"/>
                <a:ea typeface="+mn-lt"/>
                <a:cs typeface="Arial"/>
              </a:rPr>
              <a:t>health and well-being are influenced in a variety of ways, including education, poverty, relationships, environments, and life experiences. Theories such as Bronfenbrenner’s Theory and Maslow’s Hierarchy of Needs highlight the importance of meeting children’s holistic development. Legislation and guidance in Wales, including the Curriculum for Wales and the Healthy Child Wales Programme, provide frameworks for promoting positive outcomes. Practitioners play a vital role in supporting children’s health, well-being and development through early intervention, inclusive practice and positive relationships.</a:t>
            </a:r>
            <a:endParaRPr lang="en-US" dirty="0">
              <a:solidFill>
                <a:schemeClr val="tx1"/>
              </a:solidFill>
              <a:latin typeface="Arial"/>
              <a:cs typeface="Arial"/>
            </a:endParaRPr>
          </a:p>
        </p:txBody>
      </p:sp>
      <p:sp>
        <p:nvSpPr>
          <p:cNvPr id="9" name="TextBox 8">
            <a:extLst>
              <a:ext uri="{FF2B5EF4-FFF2-40B4-BE49-F238E27FC236}">
                <a16:creationId xmlns:a16="http://schemas.microsoft.com/office/drawing/2014/main" id="{5D759047-68D0-44BD-3C86-9A3EC2E589D2}"/>
              </a:ext>
            </a:extLst>
          </p:cNvPr>
          <p:cNvSpPr txBox="1"/>
          <p:nvPr/>
        </p:nvSpPr>
        <p:spPr>
          <a:xfrm>
            <a:off x="-1527" y="318119"/>
            <a:ext cx="57105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800" b="1" u="sng">
                <a:ea typeface="+mn-lt"/>
                <a:cs typeface="+mn-lt"/>
              </a:rPr>
              <a:t>Legislation and Curriculum </a:t>
            </a:r>
          </a:p>
        </p:txBody>
      </p:sp>
      <p:sp>
        <p:nvSpPr>
          <p:cNvPr id="11" name="Rectangle: Rounded Corners 10">
            <a:extLst>
              <a:ext uri="{FF2B5EF4-FFF2-40B4-BE49-F238E27FC236}">
                <a16:creationId xmlns:a16="http://schemas.microsoft.com/office/drawing/2014/main" id="{551FA18A-4EEA-6CDD-3781-B6F84887F26C}"/>
              </a:ext>
            </a:extLst>
          </p:cNvPr>
          <p:cNvSpPr/>
          <p:nvPr/>
        </p:nvSpPr>
        <p:spPr>
          <a:xfrm>
            <a:off x="163141" y="691291"/>
            <a:ext cx="11779478" cy="4324604"/>
          </a:xfrm>
          <a:prstGeom prst="roundRect">
            <a:avLst/>
          </a:prstGeom>
          <a:solidFill>
            <a:srgbClr val="99E7E8"/>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lnSpc>
                <a:spcPct val="150000"/>
              </a:lnSpc>
            </a:pPr>
            <a:endParaRPr lang="en-GB" sz="1200" dirty="0">
              <a:solidFill>
                <a:schemeClr val="tx1"/>
              </a:solidFill>
              <a:latin typeface="Arial"/>
              <a:cs typeface="Arial"/>
            </a:endParaRPr>
          </a:p>
          <a:p>
            <a:pPr algn="ctr">
              <a:lnSpc>
                <a:spcPct val="150000"/>
              </a:lnSpc>
            </a:pPr>
            <a:endParaRPr lang="en-GB" sz="1200" dirty="0">
              <a:solidFill>
                <a:schemeClr val="tx1"/>
              </a:solidFill>
              <a:latin typeface="Arial"/>
              <a:cs typeface="Arial"/>
            </a:endParaRPr>
          </a:p>
          <a:p>
            <a:pPr algn="ctr">
              <a:lnSpc>
                <a:spcPct val="150000"/>
              </a:lnSpc>
            </a:pPr>
            <a:r>
              <a:rPr lang="en-GB" sz="1200" b="1" dirty="0">
                <a:solidFill>
                  <a:schemeClr val="tx1"/>
                </a:solidFill>
                <a:latin typeface="Arial"/>
                <a:cs typeface="Arial"/>
              </a:rPr>
              <a:t>The curriculum for Wales</a:t>
            </a:r>
            <a:r>
              <a:rPr lang="en-GB" sz="1200" dirty="0">
                <a:solidFill>
                  <a:schemeClr val="tx1"/>
                </a:solidFill>
                <a:latin typeface="Arial"/>
                <a:cs typeface="Arial"/>
              </a:rPr>
              <a:t> promotes health, well-being and healthy lifestyles in various ways. As previously mentioned, health and well-being are one of the areas of learning that are embedded within the curriculum. Practitioners must </a:t>
            </a:r>
            <a:r>
              <a:rPr lang="en-GB" sz="1200" dirty="0">
                <a:solidFill>
                  <a:schemeClr val="tx1"/>
                </a:solidFill>
                <a:latin typeface="Arial"/>
                <a:ea typeface="+mn-lt"/>
                <a:cs typeface="Arial"/>
              </a:rPr>
              <a:t>deliver instruction on physical health, mental health, and emotional well-being using a whole-school approach (Welsh Government, 2020).</a:t>
            </a:r>
            <a:endParaRPr lang="en-GB">
              <a:solidFill>
                <a:schemeClr val="tx1"/>
              </a:solidFill>
            </a:endParaRPr>
          </a:p>
          <a:p>
            <a:pPr algn="ctr">
              <a:lnSpc>
                <a:spcPct val="150000"/>
              </a:lnSpc>
            </a:pPr>
            <a:endParaRPr lang="en-GB" sz="1200" dirty="0">
              <a:solidFill>
                <a:schemeClr val="tx1"/>
              </a:solidFill>
              <a:latin typeface="Arial"/>
              <a:ea typeface="+mn-lt"/>
              <a:cs typeface="Arial"/>
            </a:endParaRPr>
          </a:p>
          <a:p>
            <a:pPr algn="ctr">
              <a:lnSpc>
                <a:spcPct val="150000"/>
              </a:lnSpc>
            </a:pPr>
            <a:r>
              <a:rPr lang="en-GB" sz="1200" b="1" dirty="0">
                <a:solidFill>
                  <a:schemeClr val="tx1"/>
                </a:solidFill>
                <a:latin typeface="Arial"/>
                <a:ea typeface="+mn-lt"/>
                <a:cs typeface="Arial"/>
              </a:rPr>
              <a:t>The Healthy Child Wales Programme</a:t>
            </a:r>
            <a:r>
              <a:rPr lang="en-GB" sz="1200" dirty="0">
                <a:solidFill>
                  <a:schemeClr val="tx1"/>
                </a:solidFill>
                <a:latin typeface="Arial"/>
                <a:ea typeface="+mn-lt"/>
                <a:cs typeface="Arial"/>
              </a:rPr>
              <a:t> supports children from pregnancy to 7years old; the scheme provides health checks and early intervention(Welsh Government, 2025). It supports children's health and well-being by encouraging healthy lifestyles that should be followed(NHS, 2020). The programme supports practitioners to monitor development, provide early intervention and promote children’s health and well-being  (Welsh Government, 2025).  </a:t>
            </a:r>
          </a:p>
          <a:p>
            <a:pPr algn="ctr">
              <a:lnSpc>
                <a:spcPct val="150000"/>
              </a:lnSpc>
            </a:pPr>
            <a:endParaRPr lang="en-GB" sz="1200" dirty="0">
              <a:solidFill>
                <a:schemeClr val="tx1"/>
              </a:solidFill>
              <a:latin typeface="Arial"/>
              <a:ea typeface="+mn-lt"/>
              <a:cs typeface="Arial"/>
            </a:endParaRPr>
          </a:p>
          <a:p>
            <a:pPr algn="ctr">
              <a:lnSpc>
                <a:spcPct val="150000"/>
              </a:lnSpc>
            </a:pPr>
            <a:r>
              <a:rPr lang="en-GB" sz="1200" b="1" dirty="0">
                <a:solidFill>
                  <a:schemeClr val="tx1"/>
                </a:solidFill>
                <a:latin typeface="Arial"/>
                <a:ea typeface="+mn-lt"/>
                <a:cs typeface="Arial"/>
              </a:rPr>
              <a:t>The Well-being of Future Generations Wales Act</a:t>
            </a:r>
            <a:r>
              <a:rPr lang="en-GB" sz="1200" dirty="0">
                <a:solidFill>
                  <a:schemeClr val="tx1"/>
                </a:solidFill>
                <a:latin typeface="Arial"/>
                <a:ea typeface="+mn-lt"/>
                <a:cs typeface="Arial"/>
              </a:rPr>
              <a:t> (2015) 'aims to improve the social, economic, environmental and cultural well-being of Wales by ensuring public bodies make decisions that support future generations. Prevention and multi-agency working are encouraged as they put the child at the centre of all decision-making. Practitioners support the Act by promoting health and well-being to help children achieve positive outcomes. </a:t>
            </a:r>
            <a:endParaRPr lang="en-GB" sz="1200" dirty="0">
              <a:solidFill>
                <a:schemeClr val="tx1"/>
              </a:solidFill>
              <a:latin typeface="Arial"/>
              <a:cs typeface="Arial"/>
            </a:endParaRPr>
          </a:p>
          <a:p>
            <a:pPr algn="ctr">
              <a:lnSpc>
                <a:spcPct val="150000"/>
              </a:lnSpc>
            </a:pPr>
            <a:endParaRPr lang="en-GB" sz="1200" dirty="0">
              <a:solidFill>
                <a:schemeClr val="tx1"/>
              </a:solidFill>
              <a:latin typeface="Arial"/>
              <a:ea typeface="+mn-lt"/>
              <a:cs typeface="Arial"/>
            </a:endParaRPr>
          </a:p>
          <a:p>
            <a:pPr algn="ctr">
              <a:lnSpc>
                <a:spcPct val="150000"/>
              </a:lnSpc>
            </a:pPr>
            <a:r>
              <a:rPr lang="en-GB" sz="1200" dirty="0">
                <a:solidFill>
                  <a:schemeClr val="tx1"/>
                </a:solidFill>
                <a:latin typeface="Arial"/>
                <a:ea typeface="+mn-lt"/>
                <a:cs typeface="Arial"/>
              </a:rPr>
              <a:t>Children have the right to healthcare, education, protection, play and well-being (UNICEF,2026). All of the rights that have been mentioned support children's health and well-being and play a vital role in how their education is delivered. Practitioners should have an awareness of children's rights and ensure that they are recognised within all planning. Children should also have awareness of their rights to ensure they are followed. </a:t>
            </a:r>
            <a:endParaRPr lang="en-GB" dirty="0">
              <a:solidFill>
                <a:schemeClr val="tx1"/>
              </a:solidFill>
            </a:endParaRPr>
          </a:p>
          <a:p>
            <a:pPr algn="ctr">
              <a:lnSpc>
                <a:spcPct val="150000"/>
              </a:lnSpc>
            </a:pPr>
            <a:endParaRPr lang="en-GB" sz="1200" dirty="0">
              <a:solidFill>
                <a:schemeClr val="tx1"/>
              </a:solidFill>
              <a:latin typeface="Arial"/>
              <a:ea typeface="+mn-lt"/>
              <a:cs typeface="Arial"/>
            </a:endParaRPr>
          </a:p>
          <a:p>
            <a:pPr algn="ctr">
              <a:lnSpc>
                <a:spcPct val="150000"/>
              </a:lnSpc>
            </a:pPr>
            <a:endParaRPr lang="en-GB" sz="1200" dirty="0">
              <a:solidFill>
                <a:schemeClr val="tx1"/>
              </a:solidFill>
              <a:latin typeface="Arial"/>
              <a:ea typeface="+mn-lt"/>
              <a:cs typeface="Arial"/>
            </a:endParaRPr>
          </a:p>
        </p:txBody>
      </p:sp>
      <p:sp>
        <p:nvSpPr>
          <p:cNvPr id="3" name="TextBox 2">
            <a:extLst>
              <a:ext uri="{FF2B5EF4-FFF2-40B4-BE49-F238E27FC236}">
                <a16:creationId xmlns:a16="http://schemas.microsoft.com/office/drawing/2014/main" id="{127AEFCA-BF46-58B6-CDCF-DC88427B5570}"/>
              </a:ext>
            </a:extLst>
          </p:cNvPr>
          <p:cNvSpPr txBox="1"/>
          <p:nvPr/>
        </p:nvSpPr>
        <p:spPr>
          <a:xfrm>
            <a:off x="-5218" y="3362"/>
            <a:ext cx="12193703" cy="307777"/>
          </a:xfrm>
          <a:prstGeom prst="rect">
            <a:avLst/>
          </a:prstGeom>
          <a:noFill/>
        </p:spPr>
        <p:txBody>
          <a:bodyPr wrap="square" lIns="91440" tIns="45720" rIns="91440" bIns="45720" anchor="t">
            <a:spAutoFit/>
          </a:bodyPr>
          <a:lstStyle/>
          <a:p>
            <a:r>
              <a:rPr lang="en-GB" sz="1400" dirty="0"/>
              <a:t>Hannah James (2501330)                                                                                   Module Code: ECEY5009                                                                                          Word Count: </a:t>
            </a:r>
            <a:r>
              <a:rPr lang="en-GB" sz="1400"/>
              <a:t>2216/2000</a:t>
            </a:r>
            <a:endParaRPr lang="en-US" dirty="0"/>
          </a:p>
        </p:txBody>
      </p:sp>
    </p:spTree>
    <p:extLst>
      <p:ext uri="{BB962C8B-B14F-4D97-AF65-F5344CB8AC3E}">
        <p14:creationId xmlns:p14="http://schemas.microsoft.com/office/powerpoint/2010/main" val="31657848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41BC8-59F9-EFE2-64AE-5DCF9F8280B4}"/>
              </a:ext>
            </a:extLst>
          </p:cNvPr>
          <p:cNvSpPr>
            <a:spLocks noGrp="1"/>
          </p:cNvSpPr>
          <p:nvPr>
            <p:ph type="title"/>
          </p:nvPr>
        </p:nvSpPr>
        <p:spPr>
          <a:xfrm>
            <a:off x="91682" y="-895613"/>
            <a:ext cx="5915025" cy="2356556"/>
          </a:xfrm>
        </p:spPr>
        <p:txBody>
          <a:bodyPr>
            <a:normAutofit/>
          </a:bodyPr>
          <a:lstStyle/>
          <a:p>
            <a:r>
              <a:rPr lang="en-GB" sz="2000" u="sng"/>
              <a:t>Reference List</a:t>
            </a:r>
          </a:p>
        </p:txBody>
      </p:sp>
      <p:sp>
        <p:nvSpPr>
          <p:cNvPr id="3" name="Content Placeholder 2">
            <a:extLst>
              <a:ext uri="{FF2B5EF4-FFF2-40B4-BE49-F238E27FC236}">
                <a16:creationId xmlns:a16="http://schemas.microsoft.com/office/drawing/2014/main" id="{A28AFF8C-3AB9-504D-B864-ED8DE22EC53E}"/>
              </a:ext>
            </a:extLst>
          </p:cNvPr>
          <p:cNvSpPr>
            <a:spLocks noGrp="1"/>
          </p:cNvSpPr>
          <p:nvPr>
            <p:ph idx="1"/>
          </p:nvPr>
        </p:nvSpPr>
        <p:spPr>
          <a:xfrm>
            <a:off x="143279" y="464330"/>
            <a:ext cx="11916779" cy="10761940"/>
          </a:xfrm>
        </p:spPr>
        <p:txBody>
          <a:bodyPr vert="horz" lIns="91440" tIns="45720" rIns="91440" bIns="45720" rtlCol="0" anchor="t">
            <a:normAutofit/>
          </a:bodyPr>
          <a:lstStyle/>
          <a:p>
            <a:pPr marL="0" indent="0">
              <a:lnSpc>
                <a:spcPct val="150000"/>
              </a:lnSpc>
              <a:buNone/>
            </a:pPr>
            <a:r>
              <a:rPr lang="en-GB" sz="1200">
                <a:latin typeface="Arial"/>
                <a:ea typeface="+mn-lt"/>
                <a:cs typeface="Arial"/>
              </a:rPr>
              <a:t>ACE Hub Wales. (2022) </a:t>
            </a:r>
            <a:r>
              <a:rPr lang="en-GB" sz="1200" i="1">
                <a:latin typeface="Arial"/>
                <a:ea typeface="+mn-lt"/>
                <a:cs typeface="Arial"/>
              </a:rPr>
              <a:t>About ACEs and a trauma and ACEs-informed approach.</a:t>
            </a:r>
            <a:r>
              <a:rPr lang="en-GB" sz="1200">
                <a:latin typeface="Arial"/>
                <a:ea typeface="+mn-lt"/>
                <a:cs typeface="Arial"/>
              </a:rPr>
              <a:t> Available at: </a:t>
            </a:r>
            <a:r>
              <a:rPr lang="en-GB" sz="1200" dirty="0">
                <a:ea typeface="+mn-lt"/>
                <a:cs typeface="+mn-lt"/>
                <a:hlinkClick r:id="rId2"/>
              </a:rPr>
              <a:t>About ACEs and a trauma and ACEs-informed approach - ACE Hub Wales</a:t>
            </a:r>
            <a:r>
              <a:rPr lang="en-GB" sz="1200" dirty="0">
                <a:latin typeface="Arial"/>
                <a:ea typeface="+mn-lt"/>
                <a:cs typeface="Arial"/>
              </a:rPr>
              <a:t> </a:t>
            </a:r>
            <a:r>
              <a:rPr lang="en-GB" sz="1200">
                <a:latin typeface="Arial"/>
                <a:ea typeface="+mn-lt"/>
                <a:cs typeface="Arial"/>
              </a:rPr>
              <a:t>(Accessed: 31st May 2026)</a:t>
            </a:r>
          </a:p>
          <a:p>
            <a:pPr marL="0" indent="0">
              <a:lnSpc>
                <a:spcPct val="150000"/>
              </a:lnSpc>
              <a:buNone/>
            </a:pPr>
            <a:r>
              <a:rPr lang="en-GB" sz="1200" dirty="0">
                <a:highlight>
                  <a:srgbClr val="FFFFFF"/>
                </a:highlight>
                <a:latin typeface="Arial"/>
                <a:ea typeface="Source Sans Pro"/>
                <a:cs typeface="Arial"/>
              </a:rPr>
              <a:t>Bowlby, J. (2005)  </a:t>
            </a:r>
            <a:r>
              <a:rPr lang="en-GB" sz="1200" i="1" dirty="0">
                <a:highlight>
                  <a:srgbClr val="FFFFFF"/>
                </a:highlight>
                <a:latin typeface="Arial"/>
                <a:ea typeface="Source Sans Pro"/>
                <a:cs typeface="Arial"/>
              </a:rPr>
              <a:t>A secure base : clinical applications of attachment theory</a:t>
            </a:r>
            <a:r>
              <a:rPr lang="en-GB" sz="1200">
                <a:highlight>
                  <a:srgbClr val="FFFFFF"/>
                </a:highlight>
                <a:latin typeface="Arial"/>
                <a:ea typeface="Source Sans Pro"/>
                <a:cs typeface="Arial"/>
              </a:rPr>
              <a:t>. Oxon: Routledge. Available at: https://doi.org/10.4324/9780203440841.</a:t>
            </a:r>
            <a:r>
              <a:rPr lang="en-GB" sz="1200" dirty="0">
                <a:highlight>
                  <a:srgbClr val="FFFFFF"/>
                </a:highlight>
                <a:latin typeface="Arial"/>
                <a:ea typeface="Source Sans Pro"/>
                <a:cs typeface="Arial"/>
              </a:rPr>
              <a:t>(Accessed: 4th June)</a:t>
            </a:r>
            <a:endParaRPr lang="en-GB" sz="1200" dirty="0">
              <a:latin typeface="Arial"/>
            </a:endParaRPr>
          </a:p>
          <a:p>
            <a:pPr marL="0" indent="0">
              <a:lnSpc>
                <a:spcPct val="150000"/>
              </a:lnSpc>
              <a:buNone/>
            </a:pPr>
            <a:r>
              <a:rPr lang="en-GB" sz="1200" dirty="0">
                <a:latin typeface="Arial"/>
                <a:ea typeface="+mn-lt"/>
                <a:cs typeface="Arial"/>
              </a:rPr>
              <a:t>Braveman, P. and Gottlieb, L. (2014) ‘The Social Determinants of Health: It’s Time to Consider the Causes of the Causes’. </a:t>
            </a:r>
            <a:r>
              <a:rPr lang="en-GB" sz="1200" i="1" dirty="0">
                <a:latin typeface="Arial"/>
                <a:ea typeface="+mn-lt"/>
                <a:cs typeface="Arial"/>
              </a:rPr>
              <a:t>Public Health Reports. </a:t>
            </a:r>
            <a:r>
              <a:rPr lang="en-GB" sz="1200" dirty="0">
                <a:latin typeface="Arial"/>
                <a:ea typeface="+mn-lt"/>
                <a:cs typeface="Arial"/>
              </a:rPr>
              <a:t>Issue</a:t>
            </a:r>
            <a:r>
              <a:rPr lang="en-GB" sz="1200" i="1" dirty="0">
                <a:latin typeface="Arial"/>
                <a:ea typeface="+mn-lt"/>
                <a:cs typeface="Arial"/>
              </a:rPr>
              <a:t>:</a:t>
            </a:r>
            <a:r>
              <a:rPr lang="en-GB" sz="1200" dirty="0">
                <a:latin typeface="Arial"/>
                <a:ea typeface="+mn-lt"/>
                <a:cs typeface="Arial"/>
              </a:rPr>
              <a:t> 129. Vol: 2. DOI:10.1177/00333549141291S206. (Accessed: 31 May 2026)</a:t>
            </a:r>
            <a:endParaRPr lang="en-US" dirty="0">
              <a:latin typeface="Arial"/>
              <a:cs typeface="Arial"/>
            </a:endParaRPr>
          </a:p>
          <a:p>
            <a:pPr marL="0" indent="0">
              <a:lnSpc>
                <a:spcPct val="150000"/>
              </a:lnSpc>
              <a:buNone/>
            </a:pPr>
            <a:r>
              <a:rPr lang="en-GB" sz="1200" dirty="0" err="1">
                <a:latin typeface="Arial"/>
                <a:ea typeface="+mn-lt"/>
                <a:cs typeface="Arial"/>
              </a:rPr>
              <a:t>Bronfrenbrenner</a:t>
            </a:r>
            <a:r>
              <a:rPr lang="en-GB" sz="1200" dirty="0">
                <a:latin typeface="Arial"/>
                <a:ea typeface="+mn-lt"/>
                <a:cs typeface="Arial"/>
              </a:rPr>
              <a:t>, U. (1994) Ecological Models of Human Development: </a:t>
            </a:r>
            <a:r>
              <a:rPr lang="en-GB" sz="1200" i="1" dirty="0">
                <a:latin typeface="Arial"/>
                <a:ea typeface="+mn-lt"/>
                <a:cs typeface="Arial"/>
              </a:rPr>
              <a:t>In International </a:t>
            </a:r>
            <a:r>
              <a:rPr lang="en-GB" sz="1200" i="1" dirty="0" err="1">
                <a:latin typeface="Arial"/>
                <a:ea typeface="+mn-lt"/>
                <a:cs typeface="Arial"/>
              </a:rPr>
              <a:t>Encloypedia</a:t>
            </a:r>
            <a:r>
              <a:rPr lang="en-GB" sz="1200" i="1" dirty="0">
                <a:latin typeface="Arial"/>
                <a:ea typeface="+mn-lt"/>
                <a:cs typeface="Arial"/>
              </a:rPr>
              <a:t> of Education</a:t>
            </a:r>
            <a:r>
              <a:rPr lang="en-GB" sz="1200" dirty="0">
                <a:latin typeface="Arial"/>
                <a:ea typeface="+mn-lt"/>
                <a:cs typeface="Arial"/>
              </a:rPr>
              <a:t>. Vol 3. 2</a:t>
            </a:r>
            <a:r>
              <a:rPr lang="en-GB" sz="1200" baseline="30000" dirty="0">
                <a:latin typeface="Arial"/>
                <a:ea typeface="+mn-lt"/>
                <a:cs typeface="Arial"/>
              </a:rPr>
              <a:t>nd</a:t>
            </a:r>
            <a:r>
              <a:rPr lang="en-GB" sz="1200" dirty="0">
                <a:latin typeface="Arial"/>
                <a:ea typeface="+mn-lt"/>
                <a:cs typeface="Arial"/>
              </a:rPr>
              <a:t> Ed. Oxford: Elsevier. </a:t>
            </a:r>
            <a:endParaRPr lang="en-US" sz="1200" dirty="0"/>
          </a:p>
          <a:p>
            <a:pPr marL="0" indent="0">
              <a:lnSpc>
                <a:spcPct val="150000"/>
              </a:lnSpc>
              <a:buNone/>
            </a:pPr>
            <a:r>
              <a:rPr lang="en-GB" sz="1200">
                <a:latin typeface="Arial"/>
                <a:ea typeface="+mn-lt"/>
                <a:cs typeface="Arial"/>
              </a:rPr>
              <a:t>Bronfenbrenner, U. (1981) </a:t>
            </a:r>
            <a:r>
              <a:rPr lang="en-GB" sz="1200" i="1">
                <a:latin typeface="Arial"/>
                <a:ea typeface="+mn-lt"/>
                <a:cs typeface="Arial"/>
              </a:rPr>
              <a:t>The ecology of human development: Experiments by nature and design</a:t>
            </a:r>
            <a:r>
              <a:rPr lang="en-GB" sz="1200">
                <a:latin typeface="Arial"/>
                <a:ea typeface="+mn-lt"/>
                <a:cs typeface="Arial"/>
              </a:rPr>
              <a:t>. Cambridge, MA: Harvard University Press. Available at: </a:t>
            </a:r>
            <a:r>
              <a:rPr lang="en-GB" sz="1200" dirty="0">
                <a:latin typeface="Arial"/>
                <a:ea typeface="+mn-lt"/>
                <a:cs typeface="Arial"/>
                <a:hlinkClick r:id="rId3"/>
              </a:rPr>
              <a:t>ProQuest Ebook Central - Reader</a:t>
            </a:r>
            <a:r>
              <a:rPr lang="en-GB" sz="1200">
                <a:latin typeface="Arial"/>
                <a:ea typeface="+mn-lt"/>
                <a:cs typeface="Arial"/>
              </a:rPr>
              <a:t> (Accessed: 28 May 2026).</a:t>
            </a:r>
            <a:endParaRPr lang="en-GB">
              <a:latin typeface="Arial"/>
              <a:cs typeface="Arial"/>
            </a:endParaRPr>
          </a:p>
          <a:p>
            <a:pPr marL="0" indent="0">
              <a:lnSpc>
                <a:spcPct val="150000"/>
              </a:lnSpc>
              <a:buNone/>
            </a:pPr>
            <a:r>
              <a:rPr lang="en-GB" sz="1200">
                <a:latin typeface="Arial"/>
                <a:ea typeface="+mn-lt"/>
                <a:cs typeface="Arial"/>
              </a:rPr>
              <a:t>Carers Wales. (2026) </a:t>
            </a:r>
            <a:r>
              <a:rPr lang="en-GB" sz="1200" i="1">
                <a:latin typeface="Arial"/>
                <a:ea typeface="+mn-lt"/>
                <a:cs typeface="Arial"/>
              </a:rPr>
              <a:t>Family Support Workers.</a:t>
            </a:r>
            <a:r>
              <a:rPr lang="en-GB" sz="1200">
                <a:latin typeface="Arial"/>
                <a:ea typeface="+mn-lt"/>
                <a:cs typeface="Arial"/>
              </a:rPr>
              <a:t> Available at: </a:t>
            </a:r>
            <a:r>
              <a:rPr lang="en-GB" sz="1200" dirty="0">
                <a:ea typeface="+mn-lt"/>
                <a:cs typeface="+mn-lt"/>
                <a:hlinkClick r:id="rId4"/>
              </a:rPr>
              <a:t>Family Support Worker | Careers Wales</a:t>
            </a:r>
            <a:r>
              <a:rPr lang="en-GB" sz="1200">
                <a:latin typeface="Arial"/>
                <a:ea typeface="+mn-lt"/>
                <a:cs typeface="Arial"/>
              </a:rPr>
              <a:t> (Accessed: 31st May 2026)</a:t>
            </a:r>
          </a:p>
          <a:p>
            <a:pPr marL="0" indent="0">
              <a:lnSpc>
                <a:spcPct val="150000"/>
              </a:lnSpc>
              <a:buNone/>
            </a:pPr>
            <a:r>
              <a:rPr lang="en-GB" sz="1200" dirty="0">
                <a:latin typeface="Arial"/>
                <a:ea typeface="+mn-lt"/>
                <a:cs typeface="Arial"/>
              </a:rPr>
              <a:t>Cherry, K. (2026) </a:t>
            </a:r>
            <a:r>
              <a:rPr lang="en-GB" sz="1200" i="1" dirty="0">
                <a:latin typeface="Arial"/>
                <a:ea typeface="+mn-lt"/>
                <a:cs typeface="Arial"/>
              </a:rPr>
              <a:t>How Maslow's Hierarchy of Needs Explains Human Motivation.</a:t>
            </a:r>
            <a:r>
              <a:rPr lang="en-GB" sz="1200" dirty="0">
                <a:latin typeface="Arial"/>
                <a:ea typeface="+mn-lt"/>
                <a:cs typeface="Arial"/>
              </a:rPr>
              <a:t> Avai</a:t>
            </a:r>
            <a:r>
              <a:rPr lang="en-GB" sz="1200">
                <a:latin typeface="Arial"/>
                <a:ea typeface="+mn-lt"/>
                <a:cs typeface="Arial"/>
              </a:rPr>
              <a:t>lable at: </a:t>
            </a:r>
            <a:r>
              <a:rPr lang="en-GB" sz="1200" dirty="0">
                <a:ea typeface="+mn-lt"/>
                <a:cs typeface="+mn-lt"/>
                <a:hlinkClick r:id="rId5"/>
              </a:rPr>
              <a:t>How Maslow's Hierarchy of Needs Explains Human Motivation</a:t>
            </a:r>
            <a:r>
              <a:rPr lang="en-GB" sz="1200">
                <a:ea typeface="+mn-lt"/>
                <a:cs typeface="+mn-lt"/>
              </a:rPr>
              <a:t> (Accessed: 1st June 2026)</a:t>
            </a:r>
            <a:endParaRPr lang="en-GB" sz="1200" dirty="0">
              <a:latin typeface="Arial"/>
              <a:ea typeface="+mn-lt"/>
              <a:cs typeface="Arial"/>
            </a:endParaRPr>
          </a:p>
          <a:p>
            <a:pPr marL="0" indent="0">
              <a:lnSpc>
                <a:spcPct val="150000"/>
              </a:lnSpc>
              <a:buNone/>
            </a:pPr>
            <a:r>
              <a:rPr lang="en-GB" sz="1200" dirty="0">
                <a:latin typeface="Arial"/>
                <a:ea typeface="+mn-lt"/>
                <a:cs typeface="Arial"/>
              </a:rPr>
              <a:t>Children's </a:t>
            </a:r>
            <a:r>
              <a:rPr lang="en-GB" sz="1200">
                <a:latin typeface="Arial"/>
                <a:ea typeface="+mn-lt"/>
                <a:cs typeface="Arial"/>
              </a:rPr>
              <a:t>Commission</a:t>
            </a:r>
            <a:r>
              <a:rPr lang="en-GB" sz="1200" dirty="0">
                <a:latin typeface="Arial"/>
                <a:ea typeface="+mn-lt"/>
                <a:cs typeface="Arial"/>
              </a:rPr>
              <a:t>er for Wales. (2026) </a:t>
            </a:r>
            <a:r>
              <a:rPr lang="en-GB" sz="1200" i="1" dirty="0">
                <a:latin typeface="Arial"/>
                <a:ea typeface="+mn-lt"/>
                <a:cs typeface="Arial"/>
              </a:rPr>
              <a:t>Housing is </a:t>
            </a:r>
            <a:r>
              <a:rPr lang="en-GB" sz="1200" i="1">
                <a:latin typeface="Arial"/>
                <a:ea typeface="+mn-lt"/>
                <a:cs typeface="Arial"/>
              </a:rPr>
              <a:t>Fundamental to Well-being in Wales</a:t>
            </a:r>
            <a:r>
              <a:rPr lang="en-GB" sz="1200">
                <a:latin typeface="Arial"/>
                <a:ea typeface="+mn-lt"/>
                <a:cs typeface="Arial"/>
              </a:rPr>
              <a:t>. Available at: </a:t>
            </a:r>
            <a:r>
              <a:rPr lang="en-GB" sz="1200" dirty="0">
                <a:ea typeface="+mn-lt"/>
                <a:cs typeface="+mn-lt"/>
                <a:hlinkClick r:id="rId6"/>
              </a:rPr>
              <a:t>Housing is fundamental to well-being in Wales - Children’s Commissioner for Wales</a:t>
            </a:r>
            <a:r>
              <a:rPr lang="en-GB" sz="1200">
                <a:latin typeface="Arial"/>
                <a:ea typeface="+mn-lt"/>
                <a:cs typeface="Arial"/>
              </a:rPr>
              <a:t> (Accessed: 1st June 2026)</a:t>
            </a:r>
            <a:endParaRPr lang="en-GB" sz="1200" dirty="0">
              <a:latin typeface="Arial"/>
              <a:ea typeface="+mn-lt"/>
              <a:cs typeface="Arial"/>
            </a:endParaRPr>
          </a:p>
          <a:p>
            <a:pPr marL="0" indent="0">
              <a:lnSpc>
                <a:spcPct val="150000"/>
              </a:lnSpc>
              <a:buNone/>
            </a:pPr>
            <a:r>
              <a:rPr lang="en-GB" sz="1200" dirty="0">
                <a:latin typeface="Arial"/>
                <a:ea typeface="+mn-lt"/>
                <a:cs typeface="Arial"/>
              </a:rPr>
              <a:t>Dahlgren, G. and Whitehead, M. (2021) ‘The Dahlgren-Whitehead Model of Health Determinants: 30 Years on and Still Chasing Rainbows'. </a:t>
            </a:r>
            <a:r>
              <a:rPr lang="en-GB" sz="1200" i="1" dirty="0">
                <a:latin typeface="Arial"/>
                <a:ea typeface="+mn-lt"/>
                <a:cs typeface="Arial"/>
              </a:rPr>
              <a:t>Perspectives in Public Health. Issue: </a:t>
            </a:r>
            <a:r>
              <a:rPr lang="en-GB" sz="1200" dirty="0">
                <a:latin typeface="Arial"/>
                <a:ea typeface="+mn-lt"/>
                <a:cs typeface="Arial"/>
              </a:rPr>
              <a:t>141. Vol 5. DOI: 10.1177/17579139211042235. (Accessed: 26th May 2026)</a:t>
            </a:r>
            <a:endParaRPr lang="en-GB" sz="1200" dirty="0">
              <a:latin typeface="Arial"/>
              <a:cs typeface="Arial"/>
            </a:endParaRPr>
          </a:p>
          <a:p>
            <a:pPr marL="0" indent="0">
              <a:lnSpc>
                <a:spcPct val="150000"/>
              </a:lnSpc>
              <a:buNone/>
            </a:pPr>
            <a:r>
              <a:rPr lang="en-GB" sz="1200" dirty="0">
                <a:latin typeface="Arial"/>
                <a:ea typeface="+mn-lt"/>
                <a:cs typeface="Arial"/>
              </a:rPr>
              <a:t>Estyn (2024) </a:t>
            </a:r>
            <a:r>
              <a:rPr lang="en-GB" sz="1200" i="1" dirty="0">
                <a:latin typeface="Arial"/>
                <a:ea typeface="+mn-lt"/>
                <a:cs typeface="Arial"/>
              </a:rPr>
              <a:t>Healthy and happy: School impact on pupils’ health and wellbeing</a:t>
            </a:r>
            <a:r>
              <a:rPr lang="en-GB" sz="1200" dirty="0">
                <a:latin typeface="Arial"/>
                <a:ea typeface="+mn-lt"/>
                <a:cs typeface="Arial"/>
              </a:rPr>
              <a:t>. Cardiff: Estyn. Available at: </a:t>
            </a:r>
            <a:r>
              <a:rPr lang="en-GB" sz="1200" dirty="0">
                <a:ea typeface="+mn-lt"/>
                <a:cs typeface="+mn-lt"/>
                <a:hlinkClick r:id="rId7"/>
              </a:rPr>
              <a:t>Estyn</a:t>
            </a:r>
            <a:r>
              <a:rPr lang="en-GB" sz="1200" dirty="0">
                <a:ea typeface="+mn-lt"/>
                <a:cs typeface="+mn-lt"/>
              </a:rPr>
              <a:t> </a:t>
            </a:r>
            <a:r>
              <a:rPr lang="en-GB" sz="1200">
                <a:latin typeface="Arial"/>
                <a:ea typeface="+mn-lt"/>
                <a:cs typeface="Arial"/>
              </a:rPr>
              <a:t>(Accessed: 4th June 2026)</a:t>
            </a:r>
            <a:endParaRPr lang="en-GB">
              <a:latin typeface="Arial"/>
              <a:ea typeface="+mn-lt"/>
              <a:cs typeface="Arial"/>
            </a:endParaRPr>
          </a:p>
          <a:p>
            <a:pPr marL="0" indent="0">
              <a:lnSpc>
                <a:spcPct val="150000"/>
              </a:lnSpc>
              <a:buNone/>
            </a:pPr>
            <a:r>
              <a:rPr lang="en-GB" sz="1200">
                <a:latin typeface="Arial"/>
                <a:cs typeface="Arial"/>
              </a:rPr>
              <a:t>Freud, A. (2020) </a:t>
            </a:r>
            <a:r>
              <a:rPr lang="en-GB" sz="1200" i="1">
                <a:latin typeface="Arial"/>
                <a:cs typeface="Arial"/>
              </a:rPr>
              <a:t>Mentally Healthy Schools.</a:t>
            </a:r>
            <a:r>
              <a:rPr lang="en-GB" sz="1200">
                <a:latin typeface="Arial"/>
                <a:cs typeface="Arial"/>
              </a:rPr>
              <a:t> Available at: </a:t>
            </a:r>
            <a:r>
              <a:rPr lang="en-GB" sz="1200" dirty="0">
                <a:latin typeface="Arial"/>
                <a:ea typeface="+mn-lt"/>
                <a:cs typeface="Arial"/>
                <a:hlinkClick r:id="rId8"/>
              </a:rPr>
              <a:t>Getting started : Mentally Healthy Schools</a:t>
            </a:r>
            <a:r>
              <a:rPr lang="en-GB" sz="1200">
                <a:latin typeface="Arial"/>
                <a:ea typeface="+mn-lt"/>
                <a:cs typeface="Arial"/>
              </a:rPr>
              <a:t> (Accessed: 26th May 2026)</a:t>
            </a:r>
            <a:endParaRPr lang="en-GB" sz="1200">
              <a:latin typeface="Arial"/>
              <a:cs typeface="Arial"/>
            </a:endParaRPr>
          </a:p>
          <a:p>
            <a:pPr marL="0" indent="0">
              <a:lnSpc>
                <a:spcPct val="150000"/>
              </a:lnSpc>
              <a:buNone/>
            </a:pPr>
            <a:endParaRPr lang="en-GB" sz="1200" dirty="0">
              <a:latin typeface="Arial"/>
              <a:ea typeface="+mn-lt"/>
              <a:cs typeface="Arial"/>
            </a:endParaRPr>
          </a:p>
          <a:p>
            <a:pPr marL="0" indent="0">
              <a:lnSpc>
                <a:spcPct val="150000"/>
              </a:lnSpc>
              <a:buNone/>
            </a:pPr>
            <a:endParaRPr lang="en-GB" sz="1200">
              <a:latin typeface="Arial"/>
              <a:ea typeface="+mn-lt"/>
              <a:cs typeface="Arial"/>
            </a:endParaRPr>
          </a:p>
          <a:p>
            <a:pPr marL="0" indent="0">
              <a:lnSpc>
                <a:spcPct val="150000"/>
              </a:lnSpc>
              <a:buNone/>
            </a:pPr>
            <a:endParaRPr lang="en-GB" sz="1200">
              <a:latin typeface="Arial"/>
              <a:cs typeface="Arial"/>
            </a:endParaRPr>
          </a:p>
          <a:p>
            <a:pPr marL="0" indent="0">
              <a:lnSpc>
                <a:spcPct val="150000"/>
              </a:lnSpc>
              <a:buNone/>
            </a:pPr>
            <a:endParaRPr lang="en-GB" sz="1200">
              <a:latin typeface="Arial"/>
              <a:cs typeface="Arial"/>
            </a:endParaRPr>
          </a:p>
          <a:p>
            <a:pPr marL="0" indent="0">
              <a:buNone/>
            </a:pPr>
            <a:endParaRPr lang="en-GB" sz="1200">
              <a:latin typeface="Aptos" panose="02110004020202020204"/>
              <a:cs typeface="Arial"/>
            </a:endParaRPr>
          </a:p>
          <a:p>
            <a:pPr marL="0" indent="0">
              <a:buNone/>
            </a:pPr>
            <a:endParaRPr lang="en-GB" sz="1200"/>
          </a:p>
        </p:txBody>
      </p:sp>
      <p:sp>
        <p:nvSpPr>
          <p:cNvPr id="5" name="Slide Number Placeholder 4">
            <a:extLst>
              <a:ext uri="{FF2B5EF4-FFF2-40B4-BE49-F238E27FC236}">
                <a16:creationId xmlns:a16="http://schemas.microsoft.com/office/drawing/2014/main" id="{1866DE90-C256-903D-2958-709F9D16E47F}"/>
              </a:ext>
            </a:extLst>
          </p:cNvPr>
          <p:cNvSpPr>
            <a:spLocks noGrp="1"/>
          </p:cNvSpPr>
          <p:nvPr>
            <p:ph type="sldNum" sz="quarter" idx="12"/>
          </p:nvPr>
        </p:nvSpPr>
        <p:spPr/>
        <p:txBody>
          <a:bodyPr/>
          <a:lstStyle/>
          <a:p>
            <a:fld id="{330EA680-D336-4FF7-8B7A-9848BB0A1C32}" type="slidenum">
              <a:rPr lang="en-GB" smtClean="0"/>
              <a:t>8</a:t>
            </a:fld>
            <a:endParaRPr lang="en-GB"/>
          </a:p>
        </p:txBody>
      </p:sp>
    </p:spTree>
    <p:extLst>
      <p:ext uri="{BB962C8B-B14F-4D97-AF65-F5344CB8AC3E}">
        <p14:creationId xmlns:p14="http://schemas.microsoft.com/office/powerpoint/2010/main" val="19488303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A08E2DA-57DC-082B-E221-66CFF5E09A08}"/>
              </a:ext>
            </a:extLst>
          </p:cNvPr>
          <p:cNvSpPr>
            <a:spLocks noGrp="1"/>
          </p:cNvSpPr>
          <p:nvPr>
            <p:ph idx="1"/>
          </p:nvPr>
        </p:nvSpPr>
        <p:spPr>
          <a:xfrm>
            <a:off x="159709" y="134612"/>
            <a:ext cx="11862147" cy="6720844"/>
          </a:xfrm>
        </p:spPr>
        <p:txBody>
          <a:bodyPr vert="horz" lIns="91440" tIns="45720" rIns="91440" bIns="45720" rtlCol="0" anchor="t">
            <a:normAutofit fontScale="92500"/>
          </a:bodyPr>
          <a:lstStyle/>
          <a:p>
            <a:pPr marL="0" indent="0">
              <a:lnSpc>
                <a:spcPct val="150000"/>
              </a:lnSpc>
              <a:buNone/>
            </a:pPr>
            <a:r>
              <a:rPr lang="en-GB" sz="1200">
                <a:latin typeface="Arial"/>
                <a:cs typeface="Arial"/>
              </a:rPr>
              <a:t>Future Generations Wales. (2015) </a:t>
            </a:r>
            <a:r>
              <a:rPr lang="en-GB" sz="1200" i="1">
                <a:latin typeface="Arial"/>
                <a:cs typeface="Arial"/>
              </a:rPr>
              <a:t>Well-being of Future Generations Act 2015</a:t>
            </a:r>
            <a:r>
              <a:rPr lang="en-GB" sz="1200">
                <a:latin typeface="Arial"/>
                <a:cs typeface="Arial"/>
              </a:rPr>
              <a:t>. Available at: </a:t>
            </a:r>
            <a:r>
              <a:rPr lang="en-GB" sz="1200" dirty="0">
                <a:latin typeface="Arial"/>
                <a:cs typeface="Arial"/>
                <a:hlinkClick r:id="rId2"/>
              </a:rPr>
              <a:t>Well-being of Future Generations Act 2015 - Future Generations Wales</a:t>
            </a:r>
            <a:r>
              <a:rPr lang="en-GB" sz="1200">
                <a:latin typeface="Arial"/>
                <a:cs typeface="Arial"/>
              </a:rPr>
              <a:t> (Accessed: 1st June 2026)</a:t>
            </a:r>
            <a:endParaRPr lang="en-US" sz="1200">
              <a:latin typeface="Arial"/>
              <a:cs typeface="Arial"/>
            </a:endParaRPr>
          </a:p>
          <a:p>
            <a:pPr marL="0" indent="0">
              <a:lnSpc>
                <a:spcPct val="150000"/>
              </a:lnSpc>
              <a:buNone/>
            </a:pPr>
            <a:r>
              <a:rPr lang="en-GB" sz="1200" dirty="0">
                <a:latin typeface="Arial"/>
                <a:cs typeface="Arial"/>
              </a:rPr>
              <a:t>Hays-</a:t>
            </a:r>
            <a:r>
              <a:rPr lang="en-GB" sz="1200" dirty="0" err="1">
                <a:latin typeface="Arial"/>
                <a:cs typeface="Arial"/>
              </a:rPr>
              <a:t>Grudo</a:t>
            </a:r>
            <a:r>
              <a:rPr lang="en-GB" sz="1200" dirty="0">
                <a:latin typeface="Arial"/>
                <a:cs typeface="Arial"/>
              </a:rPr>
              <a:t>,</a:t>
            </a:r>
            <a:r>
              <a:rPr lang="en-GB" sz="1200" dirty="0">
                <a:highlight>
                  <a:srgbClr val="FFFFFF"/>
                </a:highlight>
                <a:latin typeface="Arial"/>
                <a:cs typeface="Arial"/>
              </a:rPr>
              <a:t> J., &amp; Morris, A. S. (2020). </a:t>
            </a:r>
            <a:r>
              <a:rPr lang="en-GB" sz="1200" i="1" dirty="0">
                <a:highlight>
                  <a:srgbClr val="FFFFFF"/>
                </a:highlight>
                <a:latin typeface="Arial"/>
                <a:cs typeface="Arial"/>
              </a:rPr>
              <a:t>Adverse and protective childhood experiences: A developmental perspective.</a:t>
            </a:r>
            <a:r>
              <a:rPr lang="en-GB" sz="1200" dirty="0">
                <a:highlight>
                  <a:srgbClr val="FFFFFF"/>
                </a:highlight>
                <a:latin typeface="Arial"/>
                <a:cs typeface="Arial"/>
              </a:rPr>
              <a:t> American Psychological Association. </a:t>
            </a:r>
            <a:r>
              <a:rPr lang="en-GB" sz="1200" dirty="0">
                <a:highlight>
                  <a:srgbClr val="FFFFFF"/>
                </a:highlight>
                <a:latin typeface="Arial"/>
                <a:cs typeface="Arial"/>
                <a:hlinkClick r:id="rId3">
                  <a:extLst>
                    <a:ext uri="{A12FA001-AC4F-418D-AE19-62706E023703}">
                      <ahyp:hlinkClr xmlns:ahyp="http://schemas.microsoft.com/office/drawing/2018/hyperlinkcolor" val="tx"/>
                    </a:ext>
                  </a:extLst>
                </a:hlinkClick>
              </a:rPr>
              <a:t>https://doi-org.uwtsd.idm.oclc.org/10.1037/0000177-000</a:t>
            </a:r>
            <a:r>
              <a:rPr lang="en-GB" sz="1200" dirty="0">
                <a:latin typeface="Arial"/>
                <a:cs typeface="Arial"/>
              </a:rPr>
              <a:t> (Accessed: 31st May 2026)</a:t>
            </a:r>
            <a:endParaRPr lang="en-US" sz="1200">
              <a:latin typeface="Arial"/>
              <a:cs typeface="Arial"/>
            </a:endParaRPr>
          </a:p>
          <a:p>
            <a:pPr marL="0" indent="0">
              <a:lnSpc>
                <a:spcPct val="150000"/>
              </a:lnSpc>
              <a:buNone/>
            </a:pPr>
            <a:r>
              <a:rPr lang="en-GB" sz="1200" dirty="0">
                <a:latin typeface="Arial"/>
                <a:cs typeface="Arial"/>
              </a:rPr>
              <a:t>Henwood, B.F., </a:t>
            </a:r>
            <a:r>
              <a:rPr lang="en-GB" sz="1200" dirty="0" err="1">
                <a:latin typeface="Arial"/>
                <a:cs typeface="Arial"/>
              </a:rPr>
              <a:t>Derejko</a:t>
            </a:r>
            <a:r>
              <a:rPr lang="en-GB" sz="1200" dirty="0">
                <a:latin typeface="Arial"/>
                <a:cs typeface="Arial"/>
              </a:rPr>
              <a:t>, K.-S., Couture, J. &amp; Padgett, D.K. (2015) ‘Maslow and mental health recovery: a comparative study of homeless programs for adults with serious mental illnesses'. </a:t>
            </a:r>
            <a:r>
              <a:rPr lang="en-GB" sz="1200" i="1" dirty="0">
                <a:latin typeface="Arial"/>
                <a:cs typeface="Arial"/>
              </a:rPr>
              <a:t>Administration and Policy in Mental Health and Mental Health Services Research.</a:t>
            </a:r>
            <a:r>
              <a:rPr lang="en-GB" sz="1200" dirty="0">
                <a:latin typeface="Arial"/>
                <a:cs typeface="Arial"/>
              </a:rPr>
              <a:t> Issue: 42. Vol: 2. pp. 220–228. DOi:10.1007/s10488-014-0542-8. (Accessed: 26th May 2026)</a:t>
            </a:r>
            <a:endParaRPr lang="en-GB" sz="1200">
              <a:latin typeface="Arial"/>
              <a:cs typeface="Arial"/>
            </a:endParaRPr>
          </a:p>
          <a:p>
            <a:pPr marL="0" indent="0">
              <a:lnSpc>
                <a:spcPct val="150000"/>
              </a:lnSpc>
              <a:buNone/>
            </a:pPr>
            <a:r>
              <a:rPr lang="en-GB" sz="1200">
                <a:latin typeface="Arial"/>
                <a:cs typeface="Arial"/>
              </a:rPr>
              <a:t>Holzknecht, J. (2007) </a:t>
            </a:r>
            <a:r>
              <a:rPr lang="en-GB" sz="1200" i="1">
                <a:latin typeface="Arial"/>
                <a:cs typeface="Arial"/>
              </a:rPr>
              <a:t>Maslow’s hierarchy of needs</a:t>
            </a:r>
            <a:r>
              <a:rPr lang="en-GB" sz="1200">
                <a:latin typeface="Arial"/>
                <a:cs typeface="Arial"/>
              </a:rPr>
              <a:t>. Austin, TX: Castalia Media.</a:t>
            </a:r>
            <a:endParaRPr lang="en-GB" sz="1200" dirty="0">
              <a:latin typeface="Arial"/>
              <a:cs typeface="Arial"/>
            </a:endParaRPr>
          </a:p>
          <a:p>
            <a:pPr marL="0" indent="0">
              <a:lnSpc>
                <a:spcPct val="150000"/>
              </a:lnSpc>
              <a:buNone/>
            </a:pPr>
            <a:r>
              <a:rPr lang="en-GB" sz="1200" dirty="0">
                <a:latin typeface="Arial"/>
                <a:cs typeface="Arial"/>
              </a:rPr>
              <a:t>Hong, Y. &amp; Ra, Y. (2015) ‘A study on young children’s perceptions and experiences of happiness’. </a:t>
            </a:r>
            <a:r>
              <a:rPr lang="en-GB" sz="1200" i="1" dirty="0">
                <a:latin typeface="Arial"/>
                <a:cs typeface="Arial"/>
              </a:rPr>
              <a:t>Asia-Pacific Journal of Research in Early Childhood Education.</a:t>
            </a:r>
            <a:r>
              <a:rPr lang="en-GB" sz="1200" dirty="0">
                <a:latin typeface="Arial"/>
                <a:cs typeface="Arial"/>
              </a:rPr>
              <a:t> Issue: 9. Vol:1 DOI:10.17206/apjrece.2015.9.1.39. (Accessed: 26th May 2026)</a:t>
            </a:r>
            <a:endParaRPr lang="en-GB" sz="1200">
              <a:latin typeface="Arial"/>
              <a:cs typeface="Arial"/>
            </a:endParaRPr>
          </a:p>
          <a:p>
            <a:pPr marL="0" indent="0">
              <a:lnSpc>
                <a:spcPct val="150000"/>
              </a:lnSpc>
              <a:buNone/>
            </a:pPr>
            <a:r>
              <a:rPr lang="en-GB" sz="1200">
                <a:latin typeface="Arial"/>
                <a:cs typeface="Arial"/>
              </a:rPr>
              <a:t>HWB. (2023) </a:t>
            </a:r>
            <a:r>
              <a:rPr lang="en-GB" sz="1200" i="1">
                <a:latin typeface="Arial"/>
                <a:cs typeface="Arial"/>
              </a:rPr>
              <a:t>Enabling Learning</a:t>
            </a:r>
            <a:r>
              <a:rPr lang="en-GB" sz="1200">
                <a:latin typeface="Arial"/>
                <a:cs typeface="Arial"/>
              </a:rPr>
              <a:t>. Available at: </a:t>
            </a:r>
            <a:r>
              <a:rPr lang="en-GB" sz="1200" dirty="0">
                <a:latin typeface="Arial"/>
                <a:cs typeface="Arial"/>
                <a:hlinkClick r:id="rId4"/>
              </a:rPr>
              <a:t>Enabling learning - Hwb</a:t>
            </a:r>
            <a:r>
              <a:rPr lang="en-GB" sz="1200">
                <a:latin typeface="Arial"/>
                <a:cs typeface="Arial"/>
              </a:rPr>
              <a:t> (Accessed: 26th May 2026)</a:t>
            </a:r>
          </a:p>
          <a:p>
            <a:pPr marL="0" indent="0">
              <a:lnSpc>
                <a:spcPct val="150000"/>
              </a:lnSpc>
              <a:buNone/>
            </a:pPr>
            <a:r>
              <a:rPr lang="en-GB" sz="1200">
                <a:latin typeface="Arial"/>
                <a:cs typeface="Arial"/>
              </a:rPr>
              <a:t>HWB. (2020) </a:t>
            </a:r>
            <a:r>
              <a:rPr lang="en-GB" sz="1200" i="1">
                <a:latin typeface="Arial"/>
                <a:cs typeface="Arial"/>
              </a:rPr>
              <a:t>Health and Well-Being.</a:t>
            </a:r>
            <a:r>
              <a:rPr lang="en-GB" sz="1200">
                <a:latin typeface="Arial"/>
                <a:cs typeface="Arial"/>
              </a:rPr>
              <a:t> Available at: </a:t>
            </a:r>
            <a:r>
              <a:rPr lang="en-GB" sz="1200" dirty="0">
                <a:latin typeface="Arial"/>
                <a:cs typeface="Arial"/>
                <a:hlinkClick r:id="rId5"/>
              </a:rPr>
              <a:t>Health and Well-being: Introduction - Hwb</a:t>
            </a:r>
            <a:r>
              <a:rPr lang="en-GB" sz="1200">
                <a:latin typeface="Arial"/>
                <a:cs typeface="Arial"/>
              </a:rPr>
              <a:t> (Accessed: 26th May 2026)</a:t>
            </a:r>
          </a:p>
          <a:p>
            <a:pPr marL="0" indent="0">
              <a:lnSpc>
                <a:spcPct val="150000"/>
              </a:lnSpc>
              <a:buNone/>
            </a:pPr>
            <a:r>
              <a:rPr lang="en-GB" sz="1200">
                <a:latin typeface="Arial"/>
                <a:cs typeface="Arial"/>
              </a:rPr>
              <a:t>Institute of Quality Health Opportunities. (2020).</a:t>
            </a:r>
            <a:r>
              <a:rPr lang="en-GB" sz="1200" i="1">
                <a:latin typeface="Arial"/>
                <a:cs typeface="Arial"/>
              </a:rPr>
              <a:t> Health Equity in England: The Marmot Review 10 Years On.</a:t>
            </a:r>
            <a:r>
              <a:rPr lang="en-GB" sz="1200">
                <a:latin typeface="Arial"/>
                <a:cs typeface="Arial"/>
              </a:rPr>
              <a:t> Available at: </a:t>
            </a:r>
            <a:r>
              <a:rPr lang="en-GB" sz="1200" dirty="0">
                <a:latin typeface="Arial"/>
                <a:cs typeface="Arial"/>
                <a:hlinkClick r:id="rId6"/>
              </a:rPr>
              <a:t>mod_view.php</a:t>
            </a:r>
            <a:r>
              <a:rPr lang="en-GB" sz="1200">
                <a:latin typeface="Arial"/>
                <a:cs typeface="Arial"/>
              </a:rPr>
              <a:t> (Accessed: 26th May 2026) </a:t>
            </a:r>
          </a:p>
          <a:p>
            <a:pPr marL="0" indent="0">
              <a:lnSpc>
                <a:spcPct val="150000"/>
              </a:lnSpc>
              <a:buNone/>
            </a:pPr>
            <a:r>
              <a:rPr lang="en-GB" sz="1200">
                <a:latin typeface="Arial"/>
                <a:cs typeface="Arial"/>
              </a:rPr>
              <a:t>McGarvie, S. (2024)</a:t>
            </a:r>
            <a:r>
              <a:rPr lang="en-GB" sz="1200" i="1">
                <a:latin typeface="Arial"/>
                <a:cs typeface="Arial"/>
              </a:rPr>
              <a:t> Attachment Theory, Bowlby's Stages &amp; Attachment Styles. </a:t>
            </a:r>
            <a:r>
              <a:rPr lang="en-GB" sz="1200">
                <a:latin typeface="Arial"/>
                <a:cs typeface="Arial"/>
              </a:rPr>
              <a:t>Available at: </a:t>
            </a:r>
            <a:r>
              <a:rPr lang="en-GB" sz="1200" dirty="0">
                <a:latin typeface="Arial"/>
                <a:cs typeface="Arial"/>
                <a:hlinkClick r:id="rId7"/>
              </a:rPr>
              <a:t>Attachment Theory, Bowlby's Stages &amp; Attachment Styles</a:t>
            </a:r>
            <a:r>
              <a:rPr lang="en-GB" sz="1200">
                <a:latin typeface="Arial"/>
                <a:cs typeface="Arial"/>
              </a:rPr>
              <a:t> (Accessed; 27th May 2026)</a:t>
            </a:r>
            <a:endParaRPr lang="en-GB" sz="1200" dirty="0">
              <a:latin typeface="Arial"/>
              <a:cs typeface="Arial"/>
            </a:endParaRPr>
          </a:p>
          <a:p>
            <a:pPr marL="0" indent="0">
              <a:lnSpc>
                <a:spcPct val="150000"/>
              </a:lnSpc>
              <a:buNone/>
            </a:pPr>
            <a:r>
              <a:rPr lang="en-GB" sz="1200" dirty="0">
                <a:latin typeface="Arial"/>
                <a:cs typeface="Arial"/>
              </a:rPr>
              <a:t>Mind Cymru. (2025) </a:t>
            </a:r>
            <a:r>
              <a:rPr lang="en-GB" sz="1200" i="1" dirty="0">
                <a:latin typeface="Arial"/>
                <a:cs typeface="Arial"/>
              </a:rPr>
              <a:t>Living on the Edge: Poverty and Mental Health Wales</a:t>
            </a:r>
            <a:r>
              <a:rPr lang="en-GB" sz="1200" dirty="0">
                <a:latin typeface="Arial"/>
                <a:cs typeface="Arial"/>
              </a:rPr>
              <a:t>. </a:t>
            </a:r>
            <a:r>
              <a:rPr lang="en-GB" sz="1200">
                <a:latin typeface="Arial"/>
                <a:cs typeface="Arial"/>
              </a:rPr>
              <a:t>Available at: </a:t>
            </a:r>
            <a:r>
              <a:rPr lang="en-GB" sz="1200" dirty="0">
                <a:latin typeface="Arial"/>
                <a:ea typeface="+mn-lt"/>
                <a:cs typeface="Arial"/>
                <a:hlinkClick r:id="rId8"/>
              </a:rPr>
              <a:t>poverty-report-final-draft.pdf</a:t>
            </a:r>
            <a:r>
              <a:rPr lang="en-GB" sz="1200" dirty="0">
                <a:latin typeface="Arial"/>
                <a:ea typeface="+mn-lt"/>
                <a:cs typeface="Arial"/>
              </a:rPr>
              <a:t> (Accessed: 1st June 2026)</a:t>
            </a:r>
            <a:endParaRPr lang="en-GB" sz="1200">
              <a:latin typeface="Arial"/>
              <a:cs typeface="Arial"/>
            </a:endParaRPr>
          </a:p>
          <a:p>
            <a:pPr marL="0" indent="0">
              <a:lnSpc>
                <a:spcPct val="150000"/>
              </a:lnSpc>
              <a:buNone/>
            </a:pPr>
            <a:r>
              <a:rPr lang="en-GB" sz="1200">
                <a:latin typeface="Arial"/>
                <a:cs typeface="Arial"/>
              </a:rPr>
              <a:t>NDNA. (2026) </a:t>
            </a:r>
            <a:r>
              <a:rPr lang="en-GB" sz="1200" i="1">
                <a:latin typeface="Arial"/>
                <a:cs typeface="Arial"/>
              </a:rPr>
              <a:t>Work in Childcare, Play, and Early Years</a:t>
            </a:r>
            <a:r>
              <a:rPr lang="en-GB" sz="1200">
                <a:latin typeface="Arial"/>
                <a:cs typeface="Arial"/>
              </a:rPr>
              <a:t>. Available at: </a:t>
            </a:r>
            <a:r>
              <a:rPr lang="en-GB" sz="1200" dirty="0">
                <a:latin typeface="Arial"/>
                <a:ea typeface="+mn-lt"/>
                <a:cs typeface="Arial"/>
                <a:hlinkClick r:id="rId9"/>
              </a:rPr>
              <a:t>Work in childcare, play and early years in Wales - NDNA Cymru</a:t>
            </a:r>
            <a:r>
              <a:rPr lang="en-GB" sz="1200">
                <a:latin typeface="Arial"/>
                <a:ea typeface="+mn-lt"/>
                <a:cs typeface="Arial"/>
              </a:rPr>
              <a:t> (Accessed: 31st May 2026)</a:t>
            </a:r>
            <a:endParaRPr lang="en-GB" sz="1200" dirty="0">
              <a:latin typeface="Arial"/>
              <a:cs typeface="Arial"/>
            </a:endParaRPr>
          </a:p>
          <a:p>
            <a:pPr marL="0" indent="0">
              <a:lnSpc>
                <a:spcPct val="150000"/>
              </a:lnSpc>
              <a:buNone/>
            </a:pPr>
            <a:r>
              <a:rPr lang="en-GB" sz="1200" dirty="0">
                <a:latin typeface="Arial"/>
                <a:cs typeface="Arial"/>
              </a:rPr>
              <a:t>NHS. (2020) Healthy </a:t>
            </a:r>
            <a:r>
              <a:rPr lang="en-GB" sz="1200" i="1" dirty="0">
                <a:latin typeface="Arial"/>
                <a:cs typeface="Arial"/>
              </a:rPr>
              <a:t>Child Wales Programme</a:t>
            </a:r>
            <a:r>
              <a:rPr lang="en-GB" sz="1200" dirty="0">
                <a:latin typeface="Arial"/>
                <a:cs typeface="Arial"/>
              </a:rPr>
              <a:t>. Available at: </a:t>
            </a:r>
            <a:r>
              <a:rPr lang="en-GB" sz="1200" dirty="0">
                <a:latin typeface="Arial"/>
                <a:ea typeface="+mn-lt"/>
                <a:cs typeface="Arial"/>
                <a:hlinkClick r:id="rId10"/>
              </a:rPr>
              <a:t>Healthy Child Wales Programme :: Healthier Together</a:t>
            </a:r>
            <a:r>
              <a:rPr lang="en-GB" sz="1200">
                <a:latin typeface="Arial"/>
                <a:ea typeface="+mn-lt"/>
                <a:cs typeface="Arial"/>
              </a:rPr>
              <a:t> (Accessed: 1st June 2026)</a:t>
            </a:r>
            <a:endParaRPr lang="en-GB" sz="1200">
              <a:latin typeface="Arial"/>
              <a:cs typeface="Arial"/>
            </a:endParaRPr>
          </a:p>
          <a:p>
            <a:pPr marL="0" indent="0">
              <a:lnSpc>
                <a:spcPct val="150000"/>
              </a:lnSpc>
              <a:buNone/>
            </a:pPr>
            <a:r>
              <a:rPr lang="en-GB" sz="1200">
                <a:latin typeface="Arial"/>
                <a:cs typeface="Arial"/>
              </a:rPr>
              <a:t>NHS Wales. (2026) </a:t>
            </a:r>
            <a:r>
              <a:rPr lang="en-GB" sz="1200" i="1">
                <a:latin typeface="Arial"/>
                <a:cs typeface="Arial"/>
              </a:rPr>
              <a:t>Health Visiting Service</a:t>
            </a:r>
            <a:r>
              <a:rPr lang="en-GB" sz="1200">
                <a:latin typeface="Arial"/>
                <a:cs typeface="Arial"/>
              </a:rPr>
              <a:t>. Available at: </a:t>
            </a:r>
            <a:r>
              <a:rPr lang="en-GB" sz="1200" dirty="0">
                <a:latin typeface="Arial"/>
                <a:ea typeface="+mn-lt"/>
                <a:cs typeface="Arial"/>
                <a:hlinkClick r:id="rId11"/>
              </a:rPr>
              <a:t>Health Visiting Service - Cardiff and Vale University Health Board</a:t>
            </a:r>
            <a:r>
              <a:rPr lang="en-GB" sz="1200">
                <a:latin typeface="Arial"/>
                <a:ea typeface="+mn-lt"/>
                <a:cs typeface="Arial"/>
              </a:rPr>
              <a:t> (Accessed: 31st May 2026)</a:t>
            </a:r>
            <a:endParaRPr lang="en-GB" sz="1200" dirty="0">
              <a:latin typeface="Arial"/>
              <a:cs typeface="Arial"/>
            </a:endParaRPr>
          </a:p>
          <a:p>
            <a:pPr marL="0" indent="0">
              <a:lnSpc>
                <a:spcPct val="150000"/>
              </a:lnSpc>
              <a:buNone/>
            </a:pPr>
            <a:r>
              <a:rPr lang="en-GB" sz="1200" dirty="0">
                <a:latin typeface="Arial"/>
                <a:cs typeface="Arial"/>
              </a:rPr>
              <a:t>Packer, R., Morgan, G. and </a:t>
            </a:r>
            <a:r>
              <a:rPr lang="en-GB" sz="1200" dirty="0" err="1">
                <a:latin typeface="Arial"/>
                <a:cs typeface="Arial"/>
              </a:rPr>
              <a:t>Sidoli</a:t>
            </a:r>
            <a:r>
              <a:rPr lang="en-GB" sz="1200" dirty="0">
                <a:latin typeface="Arial"/>
                <a:cs typeface="Arial"/>
              </a:rPr>
              <a:t>, R. (2025) ‘Teaching on the edge: Teacher mental health and workload pressures in Wales’. </a:t>
            </a:r>
            <a:r>
              <a:rPr lang="en-GB" sz="1200" i="1" dirty="0">
                <a:latin typeface="Arial"/>
                <a:cs typeface="Arial"/>
              </a:rPr>
              <a:t>BERA Blog</a:t>
            </a:r>
            <a:r>
              <a:rPr lang="en-GB" sz="1200" dirty="0">
                <a:latin typeface="Arial"/>
                <a:cs typeface="Arial"/>
              </a:rPr>
              <a:t>. Available at: </a:t>
            </a:r>
            <a:r>
              <a:rPr lang="en-GB" sz="1200" dirty="0">
                <a:latin typeface="Arial"/>
                <a:cs typeface="Arial"/>
                <a:hlinkClick r:id="rId12"/>
              </a:rPr>
              <a:t>BERA Blog</a:t>
            </a:r>
            <a:r>
              <a:rPr lang="en-GB" sz="1200" dirty="0">
                <a:latin typeface="Arial"/>
                <a:cs typeface="Arial"/>
              </a:rPr>
              <a:t> (Accessed: 1 June 2026)</a:t>
            </a:r>
            <a:endParaRPr lang="en-US" sz="1200" dirty="0">
              <a:latin typeface="Arial"/>
              <a:cs typeface="Arial"/>
            </a:endParaRPr>
          </a:p>
          <a:p>
            <a:pPr marL="0" indent="0">
              <a:lnSpc>
                <a:spcPct val="150000"/>
              </a:lnSpc>
              <a:buNone/>
            </a:pPr>
            <a:endParaRPr lang="en-GB" sz="1200" dirty="0">
              <a:latin typeface="Arial"/>
              <a:cs typeface="Arial"/>
            </a:endParaRPr>
          </a:p>
          <a:p>
            <a:pPr marL="0" indent="0">
              <a:lnSpc>
                <a:spcPct val="150000"/>
              </a:lnSpc>
              <a:buNone/>
            </a:pPr>
            <a:endParaRPr lang="en-GB" sz="1200" dirty="0">
              <a:latin typeface="Arial"/>
              <a:cs typeface="Arial"/>
            </a:endParaRPr>
          </a:p>
          <a:p>
            <a:pPr marL="0" indent="0">
              <a:buNone/>
            </a:pPr>
            <a:endParaRPr lang="en-GB"/>
          </a:p>
        </p:txBody>
      </p:sp>
      <p:sp>
        <p:nvSpPr>
          <p:cNvPr id="5" name="Slide Number Placeholder 4">
            <a:extLst>
              <a:ext uri="{FF2B5EF4-FFF2-40B4-BE49-F238E27FC236}">
                <a16:creationId xmlns:a16="http://schemas.microsoft.com/office/drawing/2014/main" id="{50371706-A15A-EB67-EB79-5310A32377F0}"/>
              </a:ext>
            </a:extLst>
          </p:cNvPr>
          <p:cNvSpPr>
            <a:spLocks noGrp="1"/>
          </p:cNvSpPr>
          <p:nvPr>
            <p:ph type="sldNum" sz="quarter" idx="12"/>
          </p:nvPr>
        </p:nvSpPr>
        <p:spPr/>
        <p:txBody>
          <a:bodyPr/>
          <a:lstStyle/>
          <a:p>
            <a:fld id="{330EA680-D336-4FF7-8B7A-9848BB0A1C32}" type="slidenum">
              <a:rPr lang="en-GB" smtClean="0"/>
              <a:t>9</a:t>
            </a:fld>
            <a:endParaRPr lang="en-GB"/>
          </a:p>
        </p:txBody>
      </p:sp>
    </p:spTree>
    <p:extLst>
      <p:ext uri="{BB962C8B-B14F-4D97-AF65-F5344CB8AC3E}">
        <p14:creationId xmlns:p14="http://schemas.microsoft.com/office/powerpoint/2010/main" val="3812211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A1DDEE-C756-8D76-DD65-6D39454EC86E}"/>
              </a:ext>
            </a:extLst>
          </p:cNvPr>
          <p:cNvSpPr>
            <a:spLocks noGrp="1"/>
          </p:cNvSpPr>
          <p:nvPr>
            <p:ph idx="1"/>
          </p:nvPr>
        </p:nvSpPr>
        <p:spPr>
          <a:xfrm>
            <a:off x="170148" y="228558"/>
            <a:ext cx="11851709" cy="6501638"/>
          </a:xfrm>
        </p:spPr>
        <p:txBody>
          <a:bodyPr vert="horz" lIns="91440" tIns="45720" rIns="91440" bIns="45720" rtlCol="0" anchor="t">
            <a:normAutofit/>
          </a:bodyPr>
          <a:lstStyle/>
          <a:p>
            <a:pPr marL="0" indent="0">
              <a:lnSpc>
                <a:spcPct val="150000"/>
              </a:lnSpc>
              <a:buNone/>
            </a:pPr>
            <a:r>
              <a:rPr lang="en-GB" sz="1100">
                <a:latin typeface="Arial"/>
                <a:ea typeface="+mn-lt"/>
                <a:cs typeface="Arial"/>
              </a:rPr>
              <a:t>Public Health Crouch, E., Probst, J.C., Radcliff, E., Bennett, K.J. and McKinney, S.H. (2019) ‘Prevalence of adverse childhood experiences (ACEs) among US children’. </a:t>
            </a:r>
            <a:r>
              <a:rPr lang="en-GB" sz="1100" i="1">
                <a:latin typeface="Arial"/>
                <a:ea typeface="+mn-lt"/>
                <a:cs typeface="Arial"/>
              </a:rPr>
              <a:t>Child Abuse and Neglect Issue:</a:t>
            </a:r>
            <a:r>
              <a:rPr lang="en-GB" sz="1100">
                <a:latin typeface="Arial"/>
                <a:ea typeface="+mn-lt"/>
                <a:cs typeface="Arial"/>
              </a:rPr>
              <a:t> 92. DOI: 10.1016/j.chiabu.2019.04.010. (Accessed: 31 May 2026)</a:t>
            </a:r>
            <a:endParaRPr lang="en-GB" sz="1200">
              <a:latin typeface="Arial"/>
              <a:ea typeface="+mn-lt"/>
              <a:cs typeface="Arial"/>
            </a:endParaRPr>
          </a:p>
          <a:p>
            <a:pPr marL="0" indent="0">
              <a:lnSpc>
                <a:spcPct val="150000"/>
              </a:lnSpc>
              <a:buNone/>
            </a:pPr>
            <a:r>
              <a:rPr lang="en-GB" sz="1200" dirty="0">
                <a:latin typeface="Arial"/>
                <a:ea typeface="+mn-lt"/>
                <a:cs typeface="Arial"/>
              </a:rPr>
              <a:t>Public Health Ports, K.A., Ford, D.C. and Merrick, M.T. (2016) ‘Adverse childhood experiences and sexual victimization in adulthood’. </a:t>
            </a:r>
            <a:r>
              <a:rPr lang="en-GB" sz="1200" i="1" dirty="0">
                <a:latin typeface="Arial"/>
                <a:ea typeface="+mn-lt"/>
                <a:cs typeface="Arial"/>
              </a:rPr>
              <a:t>Child Abuse and Neglect. </a:t>
            </a:r>
            <a:r>
              <a:rPr lang="en-GB" sz="1200" dirty="0">
                <a:latin typeface="Arial"/>
                <a:ea typeface="+mn-lt"/>
                <a:cs typeface="Arial"/>
              </a:rPr>
              <a:t>Issue: 51. DOI:10.1016/j.chiabu.2015.08.017. (Accessed: 1st May 2026)</a:t>
            </a:r>
            <a:endParaRPr lang="en-GB" sz="1200">
              <a:latin typeface="Arial"/>
              <a:cs typeface="Arial"/>
            </a:endParaRPr>
          </a:p>
          <a:p>
            <a:pPr marL="0" indent="0">
              <a:lnSpc>
                <a:spcPct val="150000"/>
              </a:lnSpc>
              <a:buNone/>
            </a:pPr>
            <a:r>
              <a:rPr lang="en-GB" sz="1200" dirty="0">
                <a:latin typeface="Arial"/>
                <a:cs typeface="Arial"/>
              </a:rPr>
              <a:t>Public Health Wales. (2026) </a:t>
            </a:r>
            <a:r>
              <a:rPr lang="en-GB" sz="1200" i="1">
                <a:latin typeface="Arial"/>
                <a:cs typeface="Arial"/>
              </a:rPr>
              <a:t>Voices of children and families in poverty show the importance of creating a healthier future for housing in Wales</a:t>
            </a:r>
            <a:r>
              <a:rPr lang="en-GB" sz="1200">
                <a:latin typeface="Arial"/>
                <a:cs typeface="Arial"/>
              </a:rPr>
              <a:t>. Available at: </a:t>
            </a:r>
            <a:r>
              <a:rPr lang="en-GB" sz="1200" dirty="0">
                <a:latin typeface="Arial"/>
                <a:ea typeface="+mn-lt"/>
                <a:cs typeface="Arial"/>
                <a:hlinkClick r:id="rId2"/>
              </a:rPr>
              <a:t>Voices of children and families in poverty show importance of creating a healthier future for housing in Wales - Public Health Wales</a:t>
            </a:r>
            <a:r>
              <a:rPr lang="en-GB" sz="1200">
                <a:latin typeface="Arial"/>
                <a:ea typeface="+mn-lt"/>
                <a:cs typeface="Arial"/>
              </a:rPr>
              <a:t> (Accessed: 1st June 2026)</a:t>
            </a:r>
            <a:endParaRPr lang="en-GB" sz="1200" dirty="0">
              <a:latin typeface="Arial"/>
              <a:ea typeface="+mn-lt"/>
              <a:cs typeface="Arial"/>
            </a:endParaRPr>
          </a:p>
          <a:p>
            <a:pPr marL="0" indent="0">
              <a:lnSpc>
                <a:spcPct val="150000"/>
              </a:lnSpc>
              <a:buNone/>
            </a:pPr>
            <a:r>
              <a:rPr lang="en-GB" sz="1200" dirty="0">
                <a:latin typeface="Arial"/>
                <a:ea typeface="+mn-lt"/>
                <a:cs typeface="Arial"/>
              </a:rPr>
              <a:t>Psychology Peng, B., Hu, N., Yu, H., Xiao, H. and Luo, J. (2021) ‘Parenting style and adolescent mental health: The chain mediating effects of self-esteem and psychological inflexibility’. </a:t>
            </a:r>
            <a:r>
              <a:rPr lang="en-GB" sz="1200" i="1" dirty="0">
                <a:latin typeface="Arial"/>
                <a:ea typeface="+mn-lt"/>
                <a:cs typeface="Arial"/>
              </a:rPr>
              <a:t>Frontiers in Psychology. </a:t>
            </a:r>
            <a:r>
              <a:rPr lang="en-GB" sz="1200" dirty="0">
                <a:latin typeface="Arial"/>
                <a:ea typeface="+mn-lt"/>
                <a:cs typeface="Arial"/>
              </a:rPr>
              <a:t>Issue: 12. DOI: 10.3389/fpsyg.2021.738170. (Accessed: 1st May 2026).</a:t>
            </a:r>
            <a:endParaRPr lang="en-GB" sz="1200" dirty="0">
              <a:latin typeface="Arial"/>
              <a:cs typeface="Arial"/>
            </a:endParaRPr>
          </a:p>
          <a:p>
            <a:pPr marL="0" indent="0">
              <a:lnSpc>
                <a:spcPct val="150000"/>
              </a:lnSpc>
              <a:buNone/>
            </a:pPr>
            <a:r>
              <a:rPr lang="en-GB" sz="1200" dirty="0">
                <a:latin typeface="Arial"/>
                <a:cs typeface="Arial"/>
              </a:rPr>
              <a:t>Schmeer, K.K. &amp; Yoon, A.J. (2016) ‘Home sweet home? Home physical environment and inflammation in children’. </a:t>
            </a:r>
            <a:r>
              <a:rPr lang="en-GB" sz="1200" i="1" dirty="0">
                <a:latin typeface="Arial"/>
                <a:cs typeface="Arial"/>
              </a:rPr>
              <a:t>Social Science Research. </a:t>
            </a:r>
            <a:r>
              <a:rPr lang="en-GB" sz="1200" dirty="0">
                <a:latin typeface="Arial"/>
                <a:cs typeface="Arial"/>
              </a:rPr>
              <a:t>Issue: 60. DOI:10.1016/</a:t>
            </a:r>
            <a:r>
              <a:rPr lang="en-GB" sz="1200" dirty="0" err="1">
                <a:latin typeface="Arial"/>
                <a:cs typeface="Arial"/>
              </a:rPr>
              <a:t>jssresea</a:t>
            </a:r>
            <a:r>
              <a:rPr lang="en-GB" sz="1200" dirty="0">
                <a:latin typeface="Arial"/>
                <a:cs typeface="Arial"/>
              </a:rPr>
              <a:t> rch.2016.04.001. (Accessed: 26th May 2026)</a:t>
            </a:r>
          </a:p>
          <a:p>
            <a:pPr marL="0" indent="0">
              <a:lnSpc>
                <a:spcPct val="150000"/>
              </a:lnSpc>
              <a:buNone/>
            </a:pPr>
            <a:r>
              <a:rPr lang="en-GB" sz="1200" dirty="0" err="1">
                <a:latin typeface="Arial"/>
                <a:cs typeface="Arial"/>
              </a:rPr>
              <a:t>Shillabeer</a:t>
            </a:r>
            <a:r>
              <a:rPr lang="en-GB" sz="1200" dirty="0">
                <a:latin typeface="Arial"/>
                <a:cs typeface="Arial"/>
              </a:rPr>
              <a:t>, C. (2022)</a:t>
            </a:r>
            <a:r>
              <a:rPr lang="en-GB" sz="1200" i="1" dirty="0">
                <a:latin typeface="Arial"/>
                <a:cs typeface="Arial"/>
              </a:rPr>
              <a:t> Together for Young People and Children Programme.</a:t>
            </a:r>
            <a:r>
              <a:rPr lang="en-GB" sz="1200" dirty="0">
                <a:latin typeface="Arial"/>
                <a:cs typeface="Arial"/>
              </a:rPr>
              <a:t> Available at: </a:t>
            </a:r>
            <a:r>
              <a:rPr lang="en-GB" sz="1200" dirty="0" err="1">
                <a:latin typeface="Arial"/>
                <a:cs typeface="Arial"/>
                <a:hlinkClick r:id="rId3"/>
              </a:rPr>
              <a:t>performanceandimprovement.nhs.wales</a:t>
            </a:r>
            <a:r>
              <a:rPr lang="en-GB" sz="1200" dirty="0">
                <a:latin typeface="Arial"/>
                <a:cs typeface="Arial"/>
                <a:hlinkClick r:id="rId3"/>
              </a:rPr>
              <a:t>/functions/strategic-programme-for-mental-health/together-for-children-and-young-</a:t>
            </a:r>
            <a:r>
              <a:rPr lang="en-GB" sz="1200" dirty="0" err="1">
                <a:latin typeface="Arial"/>
                <a:cs typeface="Arial"/>
                <a:hlinkClick r:id="rId3"/>
              </a:rPr>
              <a:t>peoplreport</a:t>
            </a:r>
            <a:r>
              <a:rPr lang="en-GB" sz="1200" dirty="0">
                <a:latin typeface="Arial"/>
                <a:cs typeface="Arial"/>
                <a:hlinkClick r:id="rId3"/>
              </a:rPr>
              <a:t>/[</a:t>
            </a:r>
            <a:r>
              <a:rPr lang="en-GB" sz="1200" dirty="0">
                <a:latin typeface="Arial"/>
                <a:cs typeface="Arial"/>
              </a:rPr>
              <a:t> (Accessed: 26th May 2026)</a:t>
            </a:r>
          </a:p>
          <a:p>
            <a:pPr marL="0" indent="0">
              <a:lnSpc>
                <a:spcPct val="150000"/>
              </a:lnSpc>
              <a:buNone/>
            </a:pPr>
            <a:r>
              <a:rPr lang="en-GB" sz="1200">
                <a:latin typeface="Arial"/>
                <a:cs typeface="Arial"/>
              </a:rPr>
              <a:t>Social Care Wales. (2026) </a:t>
            </a:r>
            <a:r>
              <a:rPr lang="en-GB" sz="1200" i="1">
                <a:latin typeface="Arial"/>
                <a:cs typeface="Arial"/>
              </a:rPr>
              <a:t>Social Work Qualifications.</a:t>
            </a:r>
            <a:r>
              <a:rPr lang="en-GB" sz="1200">
                <a:latin typeface="Arial"/>
                <a:cs typeface="Arial"/>
              </a:rPr>
              <a:t> Available at: </a:t>
            </a:r>
            <a:r>
              <a:rPr lang="en-GB" sz="1200">
                <a:latin typeface="Arial"/>
                <a:ea typeface="+mn-lt"/>
                <a:cs typeface="Arial"/>
                <a:hlinkClick r:id="rId4"/>
              </a:rPr>
              <a:t>Social work qualifications | Social Care Wales</a:t>
            </a:r>
            <a:r>
              <a:rPr lang="en-GB" sz="1200">
                <a:latin typeface="Arial"/>
                <a:ea typeface="+mn-lt"/>
                <a:cs typeface="Arial"/>
              </a:rPr>
              <a:t> (Accessed: 31st May 2026)</a:t>
            </a:r>
            <a:endParaRPr lang="en-GB" sz="1200" dirty="0">
              <a:latin typeface="Arial"/>
              <a:cs typeface="Arial"/>
            </a:endParaRPr>
          </a:p>
          <a:p>
            <a:pPr marL="0" indent="0">
              <a:lnSpc>
                <a:spcPct val="150000"/>
              </a:lnSpc>
              <a:buNone/>
            </a:pPr>
            <a:r>
              <a:rPr lang="en-GB" sz="1200" dirty="0">
                <a:latin typeface="Arial"/>
                <a:cs typeface="Arial"/>
              </a:rPr>
              <a:t>The Health Foundation. (2025) </a:t>
            </a:r>
            <a:r>
              <a:rPr lang="en-GB" sz="1200" i="1">
                <a:latin typeface="Arial"/>
                <a:cs typeface="Arial"/>
              </a:rPr>
              <a:t>Relationship</a:t>
            </a:r>
            <a:r>
              <a:rPr lang="en-GB" sz="1200" i="1" dirty="0">
                <a:latin typeface="Arial"/>
                <a:cs typeface="Arial"/>
              </a:rPr>
              <a:t> Between Persistent Poverty and Health</a:t>
            </a:r>
            <a:r>
              <a:rPr lang="en-GB" sz="1200">
                <a:latin typeface="Arial"/>
                <a:cs typeface="Arial"/>
              </a:rPr>
              <a:t>. Available at: </a:t>
            </a:r>
            <a:r>
              <a:rPr lang="en-GB" sz="1200" dirty="0">
                <a:latin typeface="Arial"/>
                <a:ea typeface="+mn-lt"/>
                <a:cs typeface="Arial"/>
                <a:hlinkClick r:id="rId5"/>
              </a:rPr>
              <a:t>Relationship between persistent poverty and health | The Health Foundation</a:t>
            </a:r>
            <a:r>
              <a:rPr lang="en-GB" sz="1200" dirty="0">
                <a:latin typeface="Arial"/>
                <a:ea typeface="+mn-lt"/>
                <a:cs typeface="Arial"/>
              </a:rPr>
              <a:t> </a:t>
            </a:r>
            <a:r>
              <a:rPr lang="en-GB" sz="1200">
                <a:latin typeface="Arial"/>
                <a:ea typeface="+mn-lt"/>
                <a:cs typeface="Arial"/>
              </a:rPr>
              <a:t>(Accessed: 1st June 2026)</a:t>
            </a:r>
            <a:endParaRPr lang="en-GB" sz="1200">
              <a:latin typeface="Arial"/>
              <a:cs typeface="Arial"/>
            </a:endParaRPr>
          </a:p>
          <a:p>
            <a:pPr marL="0" indent="0">
              <a:lnSpc>
                <a:spcPct val="150000"/>
              </a:lnSpc>
              <a:buNone/>
            </a:pPr>
            <a:r>
              <a:rPr lang="en-GB" sz="1200">
                <a:latin typeface="Arial"/>
                <a:cs typeface="Arial"/>
              </a:rPr>
              <a:t>The Marmot Review. (2010). Fair Society Healthy Lives. Available at: </a:t>
            </a:r>
            <a:r>
              <a:rPr lang="en-GB" sz="1200" dirty="0">
                <a:latin typeface="Arial"/>
                <a:cs typeface="Arial"/>
                <a:hlinkClick r:id="rId6"/>
              </a:rPr>
              <a:t>Fair Society Healthy Lives full report</a:t>
            </a:r>
            <a:r>
              <a:rPr lang="en-GB" sz="1200">
                <a:latin typeface="Arial"/>
                <a:cs typeface="Arial"/>
              </a:rPr>
              <a:t> (Accessed: 26th May 2026)</a:t>
            </a:r>
          </a:p>
          <a:p>
            <a:pPr marL="0" indent="0">
              <a:lnSpc>
                <a:spcPct val="150000"/>
              </a:lnSpc>
              <a:buNone/>
            </a:pPr>
            <a:r>
              <a:rPr lang="en-GB" sz="1200" dirty="0">
                <a:latin typeface="Arial"/>
                <a:cs typeface="Arial"/>
              </a:rPr>
              <a:t>UNICEF. (2026) </a:t>
            </a:r>
            <a:r>
              <a:rPr lang="en-GB" sz="1200" i="1" dirty="0">
                <a:latin typeface="Arial"/>
                <a:cs typeface="Arial"/>
              </a:rPr>
              <a:t>UN Convention of a Child's Rights.</a:t>
            </a:r>
            <a:r>
              <a:rPr lang="en-GB" sz="1200" dirty="0">
                <a:latin typeface="Arial"/>
                <a:cs typeface="Arial"/>
              </a:rPr>
              <a:t> Available at: </a:t>
            </a:r>
            <a:r>
              <a:rPr lang="en-GB" sz="1200" dirty="0">
                <a:ea typeface="+mn-lt"/>
                <a:cs typeface="+mn-lt"/>
                <a:hlinkClick r:id="rId7"/>
              </a:rPr>
              <a:t>UN Convention on Rights of a Child (UNCRC) - UNICEF UK</a:t>
            </a:r>
            <a:r>
              <a:rPr lang="en-GB" sz="1200">
                <a:latin typeface="Arial"/>
                <a:ea typeface="+mn-lt"/>
                <a:cs typeface="Arial"/>
              </a:rPr>
              <a:t> (Accessed: 1st June 2026)</a:t>
            </a:r>
            <a:endParaRPr lang="en-GB" sz="1200" dirty="0">
              <a:latin typeface="Arial"/>
              <a:cs typeface="Arial"/>
            </a:endParaRPr>
          </a:p>
          <a:p>
            <a:pPr marL="0" indent="0">
              <a:lnSpc>
                <a:spcPct val="150000"/>
              </a:lnSpc>
              <a:buNone/>
            </a:pPr>
            <a:r>
              <a:rPr lang="en-GB" sz="1200">
                <a:latin typeface="Arial"/>
                <a:cs typeface="Arial"/>
              </a:rPr>
              <a:t>Welsh Government. (2021) </a:t>
            </a:r>
            <a:r>
              <a:rPr lang="en-GB" sz="1200" i="1">
                <a:latin typeface="Arial"/>
                <a:cs typeface="Arial"/>
              </a:rPr>
              <a:t>All Wales Weight Management Pathway: 2021</a:t>
            </a:r>
            <a:r>
              <a:rPr lang="en-GB" sz="1200">
                <a:latin typeface="Arial"/>
                <a:cs typeface="Arial"/>
              </a:rPr>
              <a:t>. Available at: </a:t>
            </a:r>
            <a:r>
              <a:rPr lang="en-GB" sz="1200" dirty="0">
                <a:latin typeface="Arial"/>
                <a:cs typeface="Arial"/>
                <a:hlinkClick r:id="rId8"/>
              </a:rPr>
              <a:t>all-wales-weight-management-pathway-2021-children-young-people-and-families.pdf</a:t>
            </a:r>
            <a:r>
              <a:rPr lang="en-GB" sz="1200" dirty="0">
                <a:latin typeface="Arial"/>
                <a:cs typeface="Arial"/>
              </a:rPr>
              <a:t> </a:t>
            </a:r>
            <a:r>
              <a:rPr lang="en-GB" sz="1200">
                <a:latin typeface="Arial"/>
                <a:cs typeface="Arial"/>
              </a:rPr>
              <a:t>(Accessed: 26th May 2026)</a:t>
            </a:r>
          </a:p>
          <a:p>
            <a:pPr marL="0" indent="0">
              <a:lnSpc>
                <a:spcPct val="150000"/>
              </a:lnSpc>
              <a:buNone/>
            </a:pPr>
            <a:endParaRPr lang="en-GB" sz="1200" dirty="0">
              <a:latin typeface="Arial"/>
              <a:cs typeface="Arial"/>
            </a:endParaRPr>
          </a:p>
        </p:txBody>
      </p:sp>
      <p:sp>
        <p:nvSpPr>
          <p:cNvPr id="5" name="Slide Number Placeholder 4">
            <a:extLst>
              <a:ext uri="{FF2B5EF4-FFF2-40B4-BE49-F238E27FC236}">
                <a16:creationId xmlns:a16="http://schemas.microsoft.com/office/drawing/2014/main" id="{18A9CDA3-7354-F16E-61BF-0C2C28395830}"/>
              </a:ext>
            </a:extLst>
          </p:cNvPr>
          <p:cNvSpPr>
            <a:spLocks noGrp="1"/>
          </p:cNvSpPr>
          <p:nvPr>
            <p:ph type="sldNum" sz="quarter" idx="12"/>
          </p:nvPr>
        </p:nvSpPr>
        <p:spPr/>
        <p:txBody>
          <a:bodyPr/>
          <a:lstStyle/>
          <a:p>
            <a:fld id="{330EA680-D336-4FF7-8B7A-9848BB0A1C32}" type="slidenum">
              <a:rPr lang="en-GB" smtClean="0"/>
              <a:t>10</a:t>
            </a:fld>
            <a:endParaRPr lang="en-GB"/>
          </a:p>
        </p:txBody>
      </p:sp>
    </p:spTree>
    <p:extLst>
      <p:ext uri="{BB962C8B-B14F-4D97-AF65-F5344CB8AC3E}">
        <p14:creationId xmlns:p14="http://schemas.microsoft.com/office/powerpoint/2010/main" val="34800562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828B286-7A98-740A-1DB7-985B9559B56E}"/>
              </a:ext>
            </a:extLst>
          </p:cNvPr>
          <p:cNvSpPr>
            <a:spLocks noGrp="1"/>
          </p:cNvSpPr>
          <p:nvPr>
            <p:ph idx="1"/>
          </p:nvPr>
        </p:nvSpPr>
        <p:spPr>
          <a:xfrm>
            <a:off x="211902" y="238995"/>
            <a:ext cx="11757763" cy="6115420"/>
          </a:xfrm>
        </p:spPr>
        <p:txBody>
          <a:bodyPr vert="horz" lIns="91440" tIns="45720" rIns="91440" bIns="45720" rtlCol="0" anchor="t">
            <a:noAutofit/>
          </a:bodyPr>
          <a:lstStyle/>
          <a:p>
            <a:pPr marL="0" indent="0">
              <a:lnSpc>
                <a:spcPct val="150000"/>
              </a:lnSpc>
              <a:buNone/>
            </a:pPr>
            <a:endParaRPr lang="en-GB" sz="1200" dirty="0">
              <a:latin typeface="Arial"/>
              <a:cs typeface="Arial"/>
            </a:endParaRPr>
          </a:p>
          <a:p>
            <a:pPr marL="0" indent="0">
              <a:lnSpc>
                <a:spcPct val="150000"/>
              </a:lnSpc>
              <a:buNone/>
            </a:pPr>
            <a:r>
              <a:rPr lang="en-GB" sz="1200">
                <a:latin typeface="Arial"/>
                <a:cs typeface="Arial"/>
              </a:rPr>
              <a:t>Welsh Government. (2025) </a:t>
            </a:r>
            <a:r>
              <a:rPr lang="en-GB" sz="1200" i="1">
                <a:latin typeface="Arial"/>
                <a:cs typeface="Arial"/>
              </a:rPr>
              <a:t>Analysis of Child Poverty Lived Experience Responses and Evidence Review.</a:t>
            </a:r>
            <a:r>
              <a:rPr lang="en-GB" sz="1200">
                <a:latin typeface="Arial"/>
                <a:cs typeface="Arial"/>
              </a:rPr>
              <a:t> Available at: </a:t>
            </a:r>
            <a:r>
              <a:rPr lang="en-GB" sz="1200" dirty="0">
                <a:latin typeface="Arial"/>
                <a:cs typeface="Arial"/>
                <a:hlinkClick r:id="rId2"/>
              </a:rPr>
              <a:t>Analysis of child poverty lived experience responses and evidence review [HTML] | GOV.WALES</a:t>
            </a:r>
            <a:r>
              <a:rPr lang="en-GB" sz="1200">
                <a:latin typeface="Arial"/>
                <a:cs typeface="Arial"/>
              </a:rPr>
              <a:t> (Accessed: 1st June 2026)</a:t>
            </a:r>
            <a:endParaRPr lang="en-US" sz="1200">
              <a:latin typeface="Arial"/>
              <a:cs typeface="Arial"/>
            </a:endParaRPr>
          </a:p>
          <a:p>
            <a:pPr marL="0" indent="0">
              <a:lnSpc>
                <a:spcPct val="150000"/>
              </a:lnSpc>
              <a:buNone/>
            </a:pPr>
            <a:r>
              <a:rPr lang="en-GB" sz="1200">
                <a:latin typeface="Arial"/>
                <a:cs typeface="Arial"/>
              </a:rPr>
              <a:t>Welsh Government. (2024) </a:t>
            </a:r>
            <a:r>
              <a:rPr lang="en-GB" sz="1200" i="1">
                <a:latin typeface="Arial"/>
                <a:cs typeface="Arial"/>
              </a:rPr>
              <a:t>Early Childhood Play, Learning and Care Plan in Wales.</a:t>
            </a:r>
            <a:r>
              <a:rPr lang="en-GB" sz="1200">
                <a:latin typeface="Arial"/>
                <a:cs typeface="Arial"/>
              </a:rPr>
              <a:t> Available at : </a:t>
            </a:r>
            <a:r>
              <a:rPr lang="en-GB" sz="1200" dirty="0">
                <a:latin typeface="Arial"/>
                <a:cs typeface="Arial"/>
                <a:hlinkClick r:id="rId3"/>
              </a:rPr>
              <a:t>Early Childhood Play, Learning and Care Plan in Wales (Detailed version)</a:t>
            </a:r>
            <a:r>
              <a:rPr lang="en-GB" sz="1200" dirty="0">
                <a:latin typeface="Arial"/>
                <a:cs typeface="Arial"/>
              </a:rPr>
              <a:t> </a:t>
            </a:r>
            <a:r>
              <a:rPr lang="en-GB" sz="1200">
                <a:latin typeface="Arial"/>
                <a:cs typeface="Arial"/>
              </a:rPr>
              <a:t>(Accessed: 26th May 2026)</a:t>
            </a:r>
            <a:endParaRPr lang="en-US" sz="1200">
              <a:latin typeface="Arial"/>
              <a:cs typeface="Arial"/>
            </a:endParaRPr>
          </a:p>
          <a:p>
            <a:pPr marL="0" indent="0">
              <a:lnSpc>
                <a:spcPct val="150000"/>
              </a:lnSpc>
              <a:buNone/>
            </a:pPr>
            <a:r>
              <a:rPr lang="en-GB" sz="1200">
                <a:latin typeface="Arial"/>
                <a:cs typeface="Arial"/>
              </a:rPr>
              <a:t>Welsh Government. (2026) </a:t>
            </a:r>
            <a:r>
              <a:rPr lang="en-GB" sz="1200" i="1">
                <a:latin typeface="Arial"/>
                <a:cs typeface="Arial"/>
              </a:rPr>
              <a:t>Early Intervention and Prevention Framework to Support Babies, Children, Young People and Families in Wales.</a:t>
            </a:r>
            <a:r>
              <a:rPr lang="en-GB" sz="1200">
                <a:latin typeface="Arial"/>
                <a:cs typeface="Arial"/>
              </a:rPr>
              <a:t> Available at: </a:t>
            </a:r>
            <a:r>
              <a:rPr lang="en-GB" sz="1200" dirty="0">
                <a:latin typeface="Arial"/>
                <a:cs typeface="Arial"/>
                <a:hlinkClick r:id="rId4"/>
              </a:rPr>
              <a:t>Early Intervention and Prevention Framework to support Babies, Children, Young People and Families in Wales</a:t>
            </a:r>
            <a:r>
              <a:rPr lang="en-GB" sz="1200">
                <a:latin typeface="Arial"/>
                <a:cs typeface="Arial"/>
              </a:rPr>
              <a:t> (Accessed: 31st May 2026)</a:t>
            </a:r>
            <a:endParaRPr lang="en-GB" sz="1200" dirty="0">
              <a:latin typeface="Arial"/>
              <a:cs typeface="Arial"/>
            </a:endParaRPr>
          </a:p>
          <a:p>
            <a:pPr marL="0" indent="0">
              <a:lnSpc>
                <a:spcPct val="150000"/>
              </a:lnSpc>
              <a:buNone/>
            </a:pPr>
            <a:r>
              <a:rPr lang="en-GB" sz="1200">
                <a:latin typeface="Arial"/>
                <a:cs typeface="Arial"/>
              </a:rPr>
              <a:t>Welsh Government. (2020) </a:t>
            </a:r>
            <a:r>
              <a:rPr lang="en-GB" sz="1200" i="1">
                <a:latin typeface="Arial"/>
                <a:cs typeface="Arial"/>
              </a:rPr>
              <a:t>Health and Well-being</a:t>
            </a:r>
            <a:r>
              <a:rPr lang="en-GB" sz="1200">
                <a:latin typeface="Arial"/>
                <a:cs typeface="Arial"/>
              </a:rPr>
              <a:t>. Available at: </a:t>
            </a:r>
            <a:r>
              <a:rPr lang="en-GB" sz="1200" dirty="0">
                <a:ea typeface="+mn-lt"/>
                <a:cs typeface="+mn-lt"/>
                <a:hlinkClick r:id="rId5"/>
              </a:rPr>
              <a:t>Health and Well-being: Introduction - Hwb</a:t>
            </a:r>
            <a:r>
              <a:rPr lang="en-GB" sz="1200">
                <a:latin typeface="Arial"/>
                <a:ea typeface="+mn-lt"/>
                <a:cs typeface="Arial"/>
              </a:rPr>
              <a:t> (Accessed: 1st June 2026)</a:t>
            </a:r>
            <a:endParaRPr lang="en-GB" sz="1200" dirty="0">
              <a:latin typeface="Arial"/>
              <a:cs typeface="Arial"/>
            </a:endParaRPr>
          </a:p>
          <a:p>
            <a:pPr marL="0" indent="0">
              <a:lnSpc>
                <a:spcPct val="150000"/>
              </a:lnSpc>
              <a:buNone/>
            </a:pPr>
            <a:r>
              <a:rPr lang="en-GB" sz="1200">
                <a:latin typeface="Arial"/>
                <a:cs typeface="Arial"/>
              </a:rPr>
              <a:t>Welsh Government. (2025)</a:t>
            </a:r>
            <a:r>
              <a:rPr lang="en-GB" sz="1200" dirty="0">
                <a:latin typeface="Arial"/>
                <a:cs typeface="Arial"/>
              </a:rPr>
              <a:t> </a:t>
            </a:r>
            <a:r>
              <a:rPr lang="en-GB" sz="1200">
                <a:highlight>
                  <a:srgbClr val="FFFFFF"/>
                </a:highlight>
                <a:latin typeface="Arial"/>
                <a:cs typeface="Arial"/>
              </a:rPr>
              <a:t>Healthy Child Wales Programme. </a:t>
            </a:r>
            <a:endParaRPr lang="en-GB" sz="1200" dirty="0">
              <a:latin typeface="Arial"/>
              <a:cs typeface="Arial"/>
            </a:endParaRPr>
          </a:p>
          <a:p>
            <a:pPr marL="0" indent="0">
              <a:lnSpc>
                <a:spcPct val="150000"/>
              </a:lnSpc>
              <a:buNone/>
            </a:pPr>
            <a:r>
              <a:rPr lang="en-GB" sz="1200">
                <a:latin typeface="Arial"/>
                <a:cs typeface="Arial"/>
              </a:rPr>
              <a:t>Welsh Government. (2025) </a:t>
            </a:r>
            <a:r>
              <a:rPr lang="en-GB" sz="1200" i="1">
                <a:latin typeface="Arial"/>
                <a:cs typeface="Arial"/>
              </a:rPr>
              <a:t>National Multi-Agency Practice Framework for Children's Services.</a:t>
            </a:r>
            <a:r>
              <a:rPr lang="en-GB" sz="1200">
                <a:latin typeface="Arial"/>
                <a:cs typeface="Arial"/>
              </a:rPr>
              <a:t> Available at: </a:t>
            </a:r>
            <a:r>
              <a:rPr lang="en-GB" sz="1200" dirty="0">
                <a:latin typeface="Arial"/>
                <a:cs typeface="Arial"/>
                <a:hlinkClick r:id="rId6"/>
              </a:rPr>
              <a:t>National multi-agency practice framework for children’s services [HTML] | GOV.WALES</a:t>
            </a:r>
            <a:r>
              <a:rPr lang="en-GB" sz="1200" dirty="0">
                <a:latin typeface="Arial"/>
                <a:cs typeface="Arial"/>
              </a:rPr>
              <a:t> </a:t>
            </a:r>
            <a:r>
              <a:rPr lang="en-GB" sz="1200">
                <a:latin typeface="Arial"/>
                <a:cs typeface="Arial"/>
              </a:rPr>
              <a:t>(Accessed: 31st May 2026)</a:t>
            </a:r>
            <a:endParaRPr lang="en-GB" sz="1200" dirty="0">
              <a:latin typeface="Arial"/>
              <a:cs typeface="Arial"/>
            </a:endParaRPr>
          </a:p>
          <a:p>
            <a:pPr marL="0" indent="0">
              <a:lnSpc>
                <a:spcPct val="150000"/>
              </a:lnSpc>
              <a:buNone/>
            </a:pPr>
            <a:r>
              <a:rPr lang="en-GB" sz="1200" dirty="0">
                <a:latin typeface="Arial"/>
                <a:cs typeface="Arial"/>
              </a:rPr>
              <a:t>Welsh </a:t>
            </a:r>
            <a:r>
              <a:rPr lang="en-GB" sz="1200">
                <a:latin typeface="Arial"/>
                <a:cs typeface="Arial"/>
              </a:rPr>
              <a:t>Government. (2025) Research on the Health and Well-being Area of Learning and Experience in the Curriculum for Wales: government response. Available at: </a:t>
            </a:r>
            <a:r>
              <a:rPr lang="en-GB" sz="1200" dirty="0">
                <a:ea typeface="+mn-lt"/>
                <a:cs typeface="+mn-lt"/>
                <a:hlinkClick r:id="rId7"/>
              </a:rPr>
              <a:t>Research on the Health and Well-being Area of Learning and Experience in the Curriculum for Wales: government response [HTML] | GOV.WALES</a:t>
            </a:r>
            <a:r>
              <a:rPr lang="en-GB" sz="1200" dirty="0">
                <a:ea typeface="+mn-lt"/>
                <a:cs typeface="+mn-lt"/>
              </a:rPr>
              <a:t> </a:t>
            </a:r>
            <a:r>
              <a:rPr lang="en-GB" sz="1200">
                <a:latin typeface="Arial"/>
                <a:ea typeface="+mn-lt"/>
                <a:cs typeface="Arial"/>
              </a:rPr>
              <a:t>(Accessed: 1st June 2026)</a:t>
            </a:r>
          </a:p>
          <a:p>
            <a:pPr marL="0" indent="0">
              <a:lnSpc>
                <a:spcPct val="150000"/>
              </a:lnSpc>
              <a:buNone/>
            </a:pPr>
            <a:r>
              <a:rPr lang="en-GB" sz="1200">
                <a:latin typeface="Arial"/>
                <a:cs typeface="Arial"/>
              </a:rPr>
              <a:t>Welsh Government. (2022) </a:t>
            </a:r>
            <a:r>
              <a:rPr lang="en-GB" sz="1200" i="1">
                <a:latin typeface="Arial"/>
                <a:cs typeface="Arial"/>
              </a:rPr>
              <a:t>Well-Being of Wales 2022: Children and Young People's Well-Being.</a:t>
            </a:r>
            <a:r>
              <a:rPr lang="en-GB" sz="1200">
                <a:latin typeface="Arial"/>
                <a:cs typeface="Arial"/>
              </a:rPr>
              <a:t> Available at: </a:t>
            </a:r>
            <a:r>
              <a:rPr lang="en-GB" sz="1200" dirty="0">
                <a:latin typeface="Arial"/>
                <a:cs typeface="Arial"/>
                <a:hlinkClick r:id="rId8"/>
              </a:rPr>
              <a:t>Wellbeing of Wales, 2022 (children and young people’s wellbeing): a more equal Wales [HTML] | GOV.WALES</a:t>
            </a:r>
            <a:r>
              <a:rPr lang="en-GB" sz="1200">
                <a:latin typeface="Arial"/>
                <a:cs typeface="Arial"/>
              </a:rPr>
              <a:t> (Accessed: 26th May 2026)</a:t>
            </a:r>
            <a:endParaRPr lang="en-US" sz="1200">
              <a:latin typeface="Arial"/>
              <a:cs typeface="Arial"/>
            </a:endParaRPr>
          </a:p>
          <a:p>
            <a:pPr marL="0" indent="0">
              <a:lnSpc>
                <a:spcPct val="150000"/>
              </a:lnSpc>
              <a:buNone/>
            </a:pPr>
            <a:r>
              <a:rPr lang="en-GB" sz="1200">
                <a:latin typeface="Arial"/>
                <a:cs typeface="Arial"/>
              </a:rPr>
              <a:t>WHO Foundation. (2026) </a:t>
            </a:r>
            <a:r>
              <a:rPr lang="en-GB" sz="1200" i="1">
                <a:latin typeface="Arial"/>
                <a:cs typeface="Arial"/>
              </a:rPr>
              <a:t>WHO Foundation - What We Do.</a:t>
            </a:r>
            <a:r>
              <a:rPr lang="en-GB" sz="1200">
                <a:latin typeface="Arial"/>
                <a:cs typeface="Arial"/>
              </a:rPr>
              <a:t> Available at: </a:t>
            </a:r>
            <a:r>
              <a:rPr lang="en-GB" sz="1200" dirty="0">
                <a:latin typeface="Arial"/>
                <a:cs typeface="Arial"/>
                <a:hlinkClick r:id="rId9"/>
              </a:rPr>
              <a:t>How we raise funds for global health | WHO Foundation</a:t>
            </a:r>
            <a:r>
              <a:rPr lang="en-GB" sz="1200">
                <a:latin typeface="Arial"/>
                <a:cs typeface="Arial"/>
              </a:rPr>
              <a:t> (Accessed: 26th May 2026) </a:t>
            </a:r>
            <a:endParaRPr lang="en-US" sz="1200">
              <a:latin typeface="Arial"/>
              <a:cs typeface="Arial"/>
            </a:endParaRPr>
          </a:p>
          <a:p>
            <a:pPr marL="0" indent="0">
              <a:lnSpc>
                <a:spcPct val="150000"/>
              </a:lnSpc>
              <a:buNone/>
            </a:pPr>
            <a:endParaRPr lang="en-GB" sz="1200" dirty="0">
              <a:latin typeface="Arial"/>
              <a:cs typeface="Arial"/>
            </a:endParaRPr>
          </a:p>
          <a:p>
            <a:pPr marL="0" indent="0">
              <a:buNone/>
            </a:pPr>
            <a:endParaRPr lang="en-GB"/>
          </a:p>
        </p:txBody>
      </p:sp>
      <p:sp>
        <p:nvSpPr>
          <p:cNvPr id="5" name="Slide Number Placeholder 4">
            <a:extLst>
              <a:ext uri="{FF2B5EF4-FFF2-40B4-BE49-F238E27FC236}">
                <a16:creationId xmlns:a16="http://schemas.microsoft.com/office/drawing/2014/main" id="{8B0057F3-FCEB-C8A4-695B-8509BFBC133B}"/>
              </a:ext>
            </a:extLst>
          </p:cNvPr>
          <p:cNvSpPr>
            <a:spLocks noGrp="1"/>
          </p:cNvSpPr>
          <p:nvPr>
            <p:ph type="sldNum" sz="quarter" idx="12"/>
          </p:nvPr>
        </p:nvSpPr>
        <p:spPr/>
        <p:txBody>
          <a:bodyPr/>
          <a:lstStyle/>
          <a:p>
            <a:fld id="{330EA680-D336-4FF7-8B7A-9848BB0A1C32}" type="slidenum">
              <a:rPr lang="en-GB" smtClean="0"/>
              <a:t>11</a:t>
            </a:fld>
            <a:endParaRPr lang="en-GB"/>
          </a:p>
        </p:txBody>
      </p:sp>
    </p:spTree>
    <p:extLst>
      <p:ext uri="{BB962C8B-B14F-4D97-AF65-F5344CB8AC3E}">
        <p14:creationId xmlns:p14="http://schemas.microsoft.com/office/powerpoint/2010/main" val="21910463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 List</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1690</cp:revision>
  <dcterms:created xsi:type="dcterms:W3CDTF">2026-05-24T21:35:18Z</dcterms:created>
  <dcterms:modified xsi:type="dcterms:W3CDTF">2026-06-04T14:34:51Z</dcterms:modified>
</cp:coreProperties>
</file>