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302" r:id="rId2"/>
    <p:sldId id="274" r:id="rId3"/>
    <p:sldId id="267" r:id="rId4"/>
    <p:sldId id="268" r:id="rId5"/>
    <p:sldId id="269" r:id="rId6"/>
    <p:sldId id="288" r:id="rId7"/>
    <p:sldId id="270" r:id="rId8"/>
    <p:sldId id="289" r:id="rId9"/>
    <p:sldId id="271" r:id="rId10"/>
    <p:sldId id="272" r:id="rId11"/>
    <p:sldId id="294" r:id="rId12"/>
    <p:sldId id="273" r:id="rId13"/>
    <p:sldId id="292" r:id="rId14"/>
    <p:sldId id="300" r:id="rId15"/>
    <p:sldId id="283" r:id="rId16"/>
    <p:sldId id="256" r:id="rId17"/>
    <p:sldId id="278" r:id="rId18"/>
    <p:sldId id="260" r:id="rId19"/>
    <p:sldId id="284" r:id="rId20"/>
    <p:sldId id="286" r:id="rId21"/>
    <p:sldId id="298" r:id="rId22"/>
    <p:sldId id="295" r:id="rId23"/>
    <p:sldId id="261" r:id="rId24"/>
    <p:sldId id="285" r:id="rId25"/>
    <p:sldId id="258" r:id="rId26"/>
    <p:sldId id="262" r:id="rId27"/>
    <p:sldId id="296" r:id="rId28"/>
    <p:sldId id="291" r:id="rId29"/>
    <p:sldId id="264" r:id="rId30"/>
    <p:sldId id="297" r:id="rId31"/>
    <p:sldId id="265" r:id="rId32"/>
    <p:sldId id="266" r:id="rId33"/>
    <p:sldId id="287" r:id="rId34"/>
    <p:sldId id="29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9" d="100"/>
          <a:sy n="79" d="100"/>
        </p:scale>
        <p:origin x="8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1" Type="http://schemas.openxmlformats.org/officeDocument/2006/relationships/hyperlink" Target="https://notebooklm.google/"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notebooklm.google/"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E25EEB-D0C2-4FAE-B405-2C01970CF484}"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US"/>
        </a:p>
      </dgm:t>
    </dgm:pt>
    <dgm:pt modelId="{9FC1F61B-E4A9-40D6-9EE8-5AE645B9F33F}">
      <dgm:prSet/>
      <dgm:spPr/>
      <dgm:t>
        <a:bodyPr/>
        <a:lstStyle/>
        <a:p>
          <a:r>
            <a:rPr lang="en-GB" dirty="0"/>
            <a:t>Use the link provided on Moodle to open </a:t>
          </a:r>
          <a:r>
            <a:rPr lang="en-GB" dirty="0" err="1"/>
            <a:t>NotebookLM</a:t>
          </a:r>
          <a:endParaRPr lang="en-GB" dirty="0"/>
        </a:p>
        <a:p>
          <a:r>
            <a:rPr lang="en-GB" dirty="0" err="1">
              <a:hlinkClick xmlns:r="http://schemas.openxmlformats.org/officeDocument/2006/relationships" r:id="rId1"/>
            </a:rPr>
            <a:t>NotebookLM</a:t>
          </a:r>
          <a:r>
            <a:rPr lang="en-GB">
              <a:hlinkClick xmlns:r="http://schemas.openxmlformats.org/officeDocument/2006/relationships" r:id="rId1"/>
            </a:rPr>
            <a:t> | Note Taking &amp; Research Assistant Powered by AI</a:t>
          </a:r>
          <a:endParaRPr lang="en-US"/>
        </a:p>
      </dgm:t>
    </dgm:pt>
    <dgm:pt modelId="{7341D20D-0CE6-4691-8ECE-210BDBB3915B}" type="parTrans" cxnId="{76F84AFF-4832-463D-916F-340FA7459884}">
      <dgm:prSet/>
      <dgm:spPr/>
      <dgm:t>
        <a:bodyPr/>
        <a:lstStyle/>
        <a:p>
          <a:endParaRPr lang="en-US"/>
        </a:p>
      </dgm:t>
    </dgm:pt>
    <dgm:pt modelId="{6F3AA4FD-12C8-4E43-861E-1364A2C0A57C}" type="sibTrans" cxnId="{76F84AFF-4832-463D-916F-340FA7459884}">
      <dgm:prSet/>
      <dgm:spPr/>
      <dgm:t>
        <a:bodyPr/>
        <a:lstStyle/>
        <a:p>
          <a:endParaRPr lang="en-US"/>
        </a:p>
      </dgm:t>
    </dgm:pt>
    <dgm:pt modelId="{49DC7FEF-47C9-422D-A6AC-4B9BDAE6725D}">
      <dgm:prSet/>
      <dgm:spPr/>
      <dgm:t>
        <a:bodyPr/>
        <a:lstStyle/>
        <a:p>
          <a:r>
            <a:rPr lang="en-GB"/>
            <a:t>Open one of your previous assignments and save a copy as a PDF</a:t>
          </a:r>
          <a:endParaRPr lang="en-US"/>
        </a:p>
      </dgm:t>
    </dgm:pt>
    <dgm:pt modelId="{7BA871A8-FBD3-4D2F-9AF6-964EC1822556}" type="parTrans" cxnId="{D50921B8-5241-41F4-8DEF-97056707738C}">
      <dgm:prSet/>
      <dgm:spPr/>
      <dgm:t>
        <a:bodyPr/>
        <a:lstStyle/>
        <a:p>
          <a:endParaRPr lang="en-US"/>
        </a:p>
      </dgm:t>
    </dgm:pt>
    <dgm:pt modelId="{03E562E7-1DB7-4D0A-8747-4A90FEC265B1}" type="sibTrans" cxnId="{D50921B8-5241-41F4-8DEF-97056707738C}">
      <dgm:prSet/>
      <dgm:spPr/>
      <dgm:t>
        <a:bodyPr/>
        <a:lstStyle/>
        <a:p>
          <a:endParaRPr lang="en-US"/>
        </a:p>
      </dgm:t>
    </dgm:pt>
    <dgm:pt modelId="{0DB288B0-83EF-4374-BD3F-4ECFD87A1464}">
      <dgm:prSet/>
      <dgm:spPr/>
      <dgm:t>
        <a:bodyPr/>
        <a:lstStyle/>
        <a:p>
          <a:r>
            <a:rPr lang="en-GB"/>
            <a:t>Then drag and drop that assignment into the new chat box</a:t>
          </a:r>
          <a:endParaRPr lang="en-US"/>
        </a:p>
      </dgm:t>
    </dgm:pt>
    <dgm:pt modelId="{028FA2CC-6711-4EC1-B0AC-B526BC61C76D}" type="parTrans" cxnId="{6C0C6566-AB30-4559-94E7-28B6F4A643BD}">
      <dgm:prSet/>
      <dgm:spPr/>
      <dgm:t>
        <a:bodyPr/>
        <a:lstStyle/>
        <a:p>
          <a:endParaRPr lang="en-US"/>
        </a:p>
      </dgm:t>
    </dgm:pt>
    <dgm:pt modelId="{00525D03-267C-4AB5-A111-F4A49937B6BE}" type="sibTrans" cxnId="{6C0C6566-AB30-4559-94E7-28B6F4A643BD}">
      <dgm:prSet/>
      <dgm:spPr/>
      <dgm:t>
        <a:bodyPr/>
        <a:lstStyle/>
        <a:p>
          <a:endParaRPr lang="en-US"/>
        </a:p>
      </dgm:t>
    </dgm:pt>
    <dgm:pt modelId="{56986635-80ED-4CF8-B93A-069C6542A510}">
      <dgm:prSet/>
      <dgm:spPr/>
      <dgm:t>
        <a:bodyPr/>
        <a:lstStyle/>
        <a:p>
          <a:r>
            <a:rPr lang="en-GB"/>
            <a:t>It will give you the option to generate an audio overview/podcast </a:t>
          </a:r>
          <a:endParaRPr lang="en-US"/>
        </a:p>
      </dgm:t>
    </dgm:pt>
    <dgm:pt modelId="{4E6965E9-17D3-42EF-ABAF-5725E900A5F4}" type="parTrans" cxnId="{EE9AEBC3-5247-48FE-B325-E3EBA306FE13}">
      <dgm:prSet/>
      <dgm:spPr/>
      <dgm:t>
        <a:bodyPr/>
        <a:lstStyle/>
        <a:p>
          <a:endParaRPr lang="en-US"/>
        </a:p>
      </dgm:t>
    </dgm:pt>
    <dgm:pt modelId="{ED3CDAA3-FAD6-46F6-BE64-3B6A51349D30}" type="sibTrans" cxnId="{EE9AEBC3-5247-48FE-B325-E3EBA306FE13}">
      <dgm:prSet/>
      <dgm:spPr/>
      <dgm:t>
        <a:bodyPr/>
        <a:lstStyle/>
        <a:p>
          <a:endParaRPr lang="en-US"/>
        </a:p>
      </dgm:t>
    </dgm:pt>
    <dgm:pt modelId="{2F48B337-1B22-43FE-BB7A-FE8D4EC6B6F2}">
      <dgm:prSet/>
      <dgm:spPr/>
      <dgm:t>
        <a:bodyPr/>
        <a:lstStyle/>
        <a:p>
          <a:r>
            <a:rPr lang="en-GB"/>
            <a:t>This may take a few minutes </a:t>
          </a:r>
          <a:endParaRPr lang="en-US"/>
        </a:p>
      </dgm:t>
    </dgm:pt>
    <dgm:pt modelId="{798CDA7C-567A-4994-A03A-72DB8CC28CD6}" type="parTrans" cxnId="{3C3F5F6A-1C63-4040-B7BE-5BBB2E150315}">
      <dgm:prSet/>
      <dgm:spPr/>
      <dgm:t>
        <a:bodyPr/>
        <a:lstStyle/>
        <a:p>
          <a:endParaRPr lang="en-US"/>
        </a:p>
      </dgm:t>
    </dgm:pt>
    <dgm:pt modelId="{D9902D6E-1819-42A4-845D-24FEB68A5412}" type="sibTrans" cxnId="{3C3F5F6A-1C63-4040-B7BE-5BBB2E150315}">
      <dgm:prSet/>
      <dgm:spPr/>
      <dgm:t>
        <a:bodyPr/>
        <a:lstStyle/>
        <a:p>
          <a:endParaRPr lang="en-US"/>
        </a:p>
      </dgm:t>
    </dgm:pt>
    <dgm:pt modelId="{CBB0EF83-ECD0-46C0-860E-396E174D4037}">
      <dgm:prSet/>
      <dgm:spPr/>
      <dgm:t>
        <a:bodyPr/>
        <a:lstStyle/>
        <a:p>
          <a:r>
            <a:rPr lang="en-GB"/>
            <a:t>Once this has been done you can listen to this AI generated podcast of YOUR work</a:t>
          </a:r>
          <a:endParaRPr lang="en-US"/>
        </a:p>
      </dgm:t>
    </dgm:pt>
    <dgm:pt modelId="{3AB11F43-D6A9-4308-9A71-79DEE4EB0F54}" type="parTrans" cxnId="{EE82D300-6AC9-4D61-ABC9-E79F14A4ABFD}">
      <dgm:prSet/>
      <dgm:spPr/>
      <dgm:t>
        <a:bodyPr/>
        <a:lstStyle/>
        <a:p>
          <a:endParaRPr lang="en-US"/>
        </a:p>
      </dgm:t>
    </dgm:pt>
    <dgm:pt modelId="{D80F79A9-76B9-4432-9BD0-9132AF0A6FD2}" type="sibTrans" cxnId="{EE82D300-6AC9-4D61-ABC9-E79F14A4ABFD}">
      <dgm:prSet/>
      <dgm:spPr/>
      <dgm:t>
        <a:bodyPr/>
        <a:lstStyle/>
        <a:p>
          <a:endParaRPr lang="en-US"/>
        </a:p>
      </dgm:t>
    </dgm:pt>
    <dgm:pt modelId="{3C8C39D5-0AC9-4D68-B547-4C2283ABE538}" type="pres">
      <dgm:prSet presAssocID="{5FE25EEB-D0C2-4FAE-B405-2C01970CF484}" presName="Name0" presStyleCnt="0">
        <dgm:presLayoutVars>
          <dgm:dir/>
          <dgm:resizeHandles val="exact"/>
        </dgm:presLayoutVars>
      </dgm:prSet>
      <dgm:spPr/>
    </dgm:pt>
    <dgm:pt modelId="{F7770B24-E20F-4DC0-9A30-DC2B53E31706}" type="pres">
      <dgm:prSet presAssocID="{9FC1F61B-E4A9-40D6-9EE8-5AE645B9F33F}" presName="node" presStyleLbl="node1" presStyleIdx="0" presStyleCnt="6">
        <dgm:presLayoutVars>
          <dgm:bulletEnabled val="1"/>
        </dgm:presLayoutVars>
      </dgm:prSet>
      <dgm:spPr/>
    </dgm:pt>
    <dgm:pt modelId="{942B3788-3209-48C8-B9B8-C95535A8A920}" type="pres">
      <dgm:prSet presAssocID="{6F3AA4FD-12C8-4E43-861E-1364A2C0A57C}" presName="sibTrans" presStyleLbl="sibTrans1D1" presStyleIdx="0" presStyleCnt="5"/>
      <dgm:spPr/>
    </dgm:pt>
    <dgm:pt modelId="{0CF29007-8190-4AB5-87C7-F6F075843E47}" type="pres">
      <dgm:prSet presAssocID="{6F3AA4FD-12C8-4E43-861E-1364A2C0A57C}" presName="connectorText" presStyleLbl="sibTrans1D1" presStyleIdx="0" presStyleCnt="5"/>
      <dgm:spPr/>
    </dgm:pt>
    <dgm:pt modelId="{ECE73B91-166B-4A81-9E00-58B41CED75F8}" type="pres">
      <dgm:prSet presAssocID="{49DC7FEF-47C9-422D-A6AC-4B9BDAE6725D}" presName="node" presStyleLbl="node1" presStyleIdx="1" presStyleCnt="6">
        <dgm:presLayoutVars>
          <dgm:bulletEnabled val="1"/>
        </dgm:presLayoutVars>
      </dgm:prSet>
      <dgm:spPr/>
    </dgm:pt>
    <dgm:pt modelId="{201475DD-DD5C-4969-ACD4-CC9E5DFD358E}" type="pres">
      <dgm:prSet presAssocID="{03E562E7-1DB7-4D0A-8747-4A90FEC265B1}" presName="sibTrans" presStyleLbl="sibTrans1D1" presStyleIdx="1" presStyleCnt="5"/>
      <dgm:spPr/>
    </dgm:pt>
    <dgm:pt modelId="{34335994-8215-4E6E-9658-E031BC6810E4}" type="pres">
      <dgm:prSet presAssocID="{03E562E7-1DB7-4D0A-8747-4A90FEC265B1}" presName="connectorText" presStyleLbl="sibTrans1D1" presStyleIdx="1" presStyleCnt="5"/>
      <dgm:spPr/>
    </dgm:pt>
    <dgm:pt modelId="{9826A404-A013-4D2A-99AB-4EBD6FC0C45C}" type="pres">
      <dgm:prSet presAssocID="{0DB288B0-83EF-4374-BD3F-4ECFD87A1464}" presName="node" presStyleLbl="node1" presStyleIdx="2" presStyleCnt="6">
        <dgm:presLayoutVars>
          <dgm:bulletEnabled val="1"/>
        </dgm:presLayoutVars>
      </dgm:prSet>
      <dgm:spPr/>
    </dgm:pt>
    <dgm:pt modelId="{EACA19EB-EF2E-4D9F-BDB8-C88BE3B04ADC}" type="pres">
      <dgm:prSet presAssocID="{00525D03-267C-4AB5-A111-F4A49937B6BE}" presName="sibTrans" presStyleLbl="sibTrans1D1" presStyleIdx="2" presStyleCnt="5"/>
      <dgm:spPr/>
    </dgm:pt>
    <dgm:pt modelId="{FA748C89-DF02-40B2-BCFD-EB24B8F3DF86}" type="pres">
      <dgm:prSet presAssocID="{00525D03-267C-4AB5-A111-F4A49937B6BE}" presName="connectorText" presStyleLbl="sibTrans1D1" presStyleIdx="2" presStyleCnt="5"/>
      <dgm:spPr/>
    </dgm:pt>
    <dgm:pt modelId="{7D402885-3CB3-4D09-9863-F6E00F1D4A65}" type="pres">
      <dgm:prSet presAssocID="{56986635-80ED-4CF8-B93A-069C6542A510}" presName="node" presStyleLbl="node1" presStyleIdx="3" presStyleCnt="6">
        <dgm:presLayoutVars>
          <dgm:bulletEnabled val="1"/>
        </dgm:presLayoutVars>
      </dgm:prSet>
      <dgm:spPr/>
    </dgm:pt>
    <dgm:pt modelId="{509C4EF2-3232-4C2C-A9F8-E0BECEE2CBFD}" type="pres">
      <dgm:prSet presAssocID="{ED3CDAA3-FAD6-46F6-BE64-3B6A51349D30}" presName="sibTrans" presStyleLbl="sibTrans1D1" presStyleIdx="3" presStyleCnt="5"/>
      <dgm:spPr/>
    </dgm:pt>
    <dgm:pt modelId="{53E26D53-2EFE-4B51-B4EC-87362965FB34}" type="pres">
      <dgm:prSet presAssocID="{ED3CDAA3-FAD6-46F6-BE64-3B6A51349D30}" presName="connectorText" presStyleLbl="sibTrans1D1" presStyleIdx="3" presStyleCnt="5"/>
      <dgm:spPr/>
    </dgm:pt>
    <dgm:pt modelId="{1A2D07AF-11FF-4DD0-B241-CDEE8455E4BA}" type="pres">
      <dgm:prSet presAssocID="{2F48B337-1B22-43FE-BB7A-FE8D4EC6B6F2}" presName="node" presStyleLbl="node1" presStyleIdx="4" presStyleCnt="6">
        <dgm:presLayoutVars>
          <dgm:bulletEnabled val="1"/>
        </dgm:presLayoutVars>
      </dgm:prSet>
      <dgm:spPr/>
    </dgm:pt>
    <dgm:pt modelId="{C4670736-1D5E-423B-A896-1DB263811654}" type="pres">
      <dgm:prSet presAssocID="{D9902D6E-1819-42A4-845D-24FEB68A5412}" presName="sibTrans" presStyleLbl="sibTrans1D1" presStyleIdx="4" presStyleCnt="5"/>
      <dgm:spPr/>
    </dgm:pt>
    <dgm:pt modelId="{356C8EC5-2812-4AC6-AD58-2F81D3152710}" type="pres">
      <dgm:prSet presAssocID="{D9902D6E-1819-42A4-845D-24FEB68A5412}" presName="connectorText" presStyleLbl="sibTrans1D1" presStyleIdx="4" presStyleCnt="5"/>
      <dgm:spPr/>
    </dgm:pt>
    <dgm:pt modelId="{5230938A-D3B3-4683-AA94-F18FA5820DA4}" type="pres">
      <dgm:prSet presAssocID="{CBB0EF83-ECD0-46C0-860E-396E174D4037}" presName="node" presStyleLbl="node1" presStyleIdx="5" presStyleCnt="6">
        <dgm:presLayoutVars>
          <dgm:bulletEnabled val="1"/>
        </dgm:presLayoutVars>
      </dgm:prSet>
      <dgm:spPr/>
    </dgm:pt>
  </dgm:ptLst>
  <dgm:cxnLst>
    <dgm:cxn modelId="{EE82D300-6AC9-4D61-ABC9-E79F14A4ABFD}" srcId="{5FE25EEB-D0C2-4FAE-B405-2C01970CF484}" destId="{CBB0EF83-ECD0-46C0-860E-396E174D4037}" srcOrd="5" destOrd="0" parTransId="{3AB11F43-D6A9-4308-9A71-79DEE4EB0F54}" sibTransId="{D80F79A9-76B9-4432-9BD0-9132AF0A6FD2}"/>
    <dgm:cxn modelId="{F8C9141F-27DD-4382-B7F4-69A6F9219DEF}" type="presOf" srcId="{D9902D6E-1819-42A4-845D-24FEB68A5412}" destId="{356C8EC5-2812-4AC6-AD58-2F81D3152710}" srcOrd="1" destOrd="0" presId="urn:microsoft.com/office/officeart/2016/7/layout/RepeatingBendingProcessNew"/>
    <dgm:cxn modelId="{D4F55C21-2389-4174-84A6-AC261DBCA364}" type="presOf" srcId="{ED3CDAA3-FAD6-46F6-BE64-3B6A51349D30}" destId="{509C4EF2-3232-4C2C-A9F8-E0BECEE2CBFD}" srcOrd="0" destOrd="0" presId="urn:microsoft.com/office/officeart/2016/7/layout/RepeatingBendingProcessNew"/>
    <dgm:cxn modelId="{B3076739-BE65-4881-8E6E-72C0C26372E7}" type="presOf" srcId="{ED3CDAA3-FAD6-46F6-BE64-3B6A51349D30}" destId="{53E26D53-2EFE-4B51-B4EC-87362965FB34}" srcOrd="1" destOrd="0" presId="urn:microsoft.com/office/officeart/2016/7/layout/RepeatingBendingProcessNew"/>
    <dgm:cxn modelId="{137E6C3D-20A5-4AE5-8BDE-75B7486A5F7C}" type="presOf" srcId="{03E562E7-1DB7-4D0A-8747-4A90FEC265B1}" destId="{201475DD-DD5C-4969-ACD4-CC9E5DFD358E}" srcOrd="0" destOrd="0" presId="urn:microsoft.com/office/officeart/2016/7/layout/RepeatingBendingProcessNew"/>
    <dgm:cxn modelId="{4EAEC562-114D-4A90-B8F3-7C561E1C4C2B}" type="presOf" srcId="{6F3AA4FD-12C8-4E43-861E-1364A2C0A57C}" destId="{942B3788-3209-48C8-B9B8-C95535A8A920}" srcOrd="0" destOrd="0" presId="urn:microsoft.com/office/officeart/2016/7/layout/RepeatingBendingProcessNew"/>
    <dgm:cxn modelId="{2FD48643-FF9A-41B6-ABEF-3BEC65A0895E}" type="presOf" srcId="{03E562E7-1DB7-4D0A-8747-4A90FEC265B1}" destId="{34335994-8215-4E6E-9658-E031BC6810E4}" srcOrd="1" destOrd="0" presId="urn:microsoft.com/office/officeart/2016/7/layout/RepeatingBendingProcessNew"/>
    <dgm:cxn modelId="{6C0C6566-AB30-4559-94E7-28B6F4A643BD}" srcId="{5FE25EEB-D0C2-4FAE-B405-2C01970CF484}" destId="{0DB288B0-83EF-4374-BD3F-4ECFD87A1464}" srcOrd="2" destOrd="0" parTransId="{028FA2CC-6711-4EC1-B0AC-B526BC61C76D}" sibTransId="{00525D03-267C-4AB5-A111-F4A49937B6BE}"/>
    <dgm:cxn modelId="{3C3F5F6A-1C63-4040-B7BE-5BBB2E150315}" srcId="{5FE25EEB-D0C2-4FAE-B405-2C01970CF484}" destId="{2F48B337-1B22-43FE-BB7A-FE8D4EC6B6F2}" srcOrd="4" destOrd="0" parTransId="{798CDA7C-567A-4994-A03A-72DB8CC28CD6}" sibTransId="{D9902D6E-1819-42A4-845D-24FEB68A5412}"/>
    <dgm:cxn modelId="{1CB31970-B3E9-4669-A840-EDDF29DEECEA}" type="presOf" srcId="{56986635-80ED-4CF8-B93A-069C6542A510}" destId="{7D402885-3CB3-4D09-9863-F6E00F1D4A65}" srcOrd="0" destOrd="0" presId="urn:microsoft.com/office/officeart/2016/7/layout/RepeatingBendingProcessNew"/>
    <dgm:cxn modelId="{30F3F974-11C2-43A6-91D9-5E8C925F337F}" type="presOf" srcId="{49DC7FEF-47C9-422D-A6AC-4B9BDAE6725D}" destId="{ECE73B91-166B-4A81-9E00-58B41CED75F8}" srcOrd="0" destOrd="0" presId="urn:microsoft.com/office/officeart/2016/7/layout/RepeatingBendingProcessNew"/>
    <dgm:cxn modelId="{73856455-879B-4DB1-96C9-11A61EEFC048}" type="presOf" srcId="{D9902D6E-1819-42A4-845D-24FEB68A5412}" destId="{C4670736-1D5E-423B-A896-1DB263811654}" srcOrd="0" destOrd="0" presId="urn:microsoft.com/office/officeart/2016/7/layout/RepeatingBendingProcessNew"/>
    <dgm:cxn modelId="{76D47389-0F84-4144-A2AF-D999CA079152}" type="presOf" srcId="{00525D03-267C-4AB5-A111-F4A49937B6BE}" destId="{FA748C89-DF02-40B2-BCFD-EB24B8F3DF86}" srcOrd="1" destOrd="0" presId="urn:microsoft.com/office/officeart/2016/7/layout/RepeatingBendingProcessNew"/>
    <dgm:cxn modelId="{B6CEDC90-6A22-44B5-BFC6-3A5BC8FD8514}" type="presOf" srcId="{0DB288B0-83EF-4374-BD3F-4ECFD87A1464}" destId="{9826A404-A013-4D2A-99AB-4EBD6FC0C45C}" srcOrd="0" destOrd="0" presId="urn:microsoft.com/office/officeart/2016/7/layout/RepeatingBendingProcessNew"/>
    <dgm:cxn modelId="{C09BE290-521C-4A32-AE62-C96D6532EB5E}" type="presOf" srcId="{2F48B337-1B22-43FE-BB7A-FE8D4EC6B6F2}" destId="{1A2D07AF-11FF-4DD0-B241-CDEE8455E4BA}" srcOrd="0" destOrd="0" presId="urn:microsoft.com/office/officeart/2016/7/layout/RepeatingBendingProcessNew"/>
    <dgm:cxn modelId="{95CFE890-FC97-4BE9-9239-C756D23DF010}" type="presOf" srcId="{6F3AA4FD-12C8-4E43-861E-1364A2C0A57C}" destId="{0CF29007-8190-4AB5-87C7-F6F075843E47}" srcOrd="1" destOrd="0" presId="urn:microsoft.com/office/officeart/2016/7/layout/RepeatingBendingProcessNew"/>
    <dgm:cxn modelId="{1BB1B092-69C8-4503-BEA0-2FBEDEA114DC}" type="presOf" srcId="{9FC1F61B-E4A9-40D6-9EE8-5AE645B9F33F}" destId="{F7770B24-E20F-4DC0-9A30-DC2B53E31706}" srcOrd="0" destOrd="0" presId="urn:microsoft.com/office/officeart/2016/7/layout/RepeatingBendingProcessNew"/>
    <dgm:cxn modelId="{4D9E1B9B-3A5B-46B8-9E19-DE4DE3185A89}" type="presOf" srcId="{CBB0EF83-ECD0-46C0-860E-396E174D4037}" destId="{5230938A-D3B3-4683-AA94-F18FA5820DA4}" srcOrd="0" destOrd="0" presId="urn:microsoft.com/office/officeart/2016/7/layout/RepeatingBendingProcessNew"/>
    <dgm:cxn modelId="{8835C9B2-7FF9-45A0-9519-029DAF866A5C}" type="presOf" srcId="{5FE25EEB-D0C2-4FAE-B405-2C01970CF484}" destId="{3C8C39D5-0AC9-4D68-B547-4C2283ABE538}" srcOrd="0" destOrd="0" presId="urn:microsoft.com/office/officeart/2016/7/layout/RepeatingBendingProcessNew"/>
    <dgm:cxn modelId="{994796B7-BECB-41C0-B80E-2DA424E8CF11}" type="presOf" srcId="{00525D03-267C-4AB5-A111-F4A49937B6BE}" destId="{EACA19EB-EF2E-4D9F-BDB8-C88BE3B04ADC}" srcOrd="0" destOrd="0" presId="urn:microsoft.com/office/officeart/2016/7/layout/RepeatingBendingProcessNew"/>
    <dgm:cxn modelId="{D50921B8-5241-41F4-8DEF-97056707738C}" srcId="{5FE25EEB-D0C2-4FAE-B405-2C01970CF484}" destId="{49DC7FEF-47C9-422D-A6AC-4B9BDAE6725D}" srcOrd="1" destOrd="0" parTransId="{7BA871A8-FBD3-4D2F-9AF6-964EC1822556}" sibTransId="{03E562E7-1DB7-4D0A-8747-4A90FEC265B1}"/>
    <dgm:cxn modelId="{EE9AEBC3-5247-48FE-B325-E3EBA306FE13}" srcId="{5FE25EEB-D0C2-4FAE-B405-2C01970CF484}" destId="{56986635-80ED-4CF8-B93A-069C6542A510}" srcOrd="3" destOrd="0" parTransId="{4E6965E9-17D3-42EF-ABAF-5725E900A5F4}" sibTransId="{ED3CDAA3-FAD6-46F6-BE64-3B6A51349D30}"/>
    <dgm:cxn modelId="{76F84AFF-4832-463D-916F-340FA7459884}" srcId="{5FE25EEB-D0C2-4FAE-B405-2C01970CF484}" destId="{9FC1F61B-E4A9-40D6-9EE8-5AE645B9F33F}" srcOrd="0" destOrd="0" parTransId="{7341D20D-0CE6-4691-8ECE-210BDBB3915B}" sibTransId="{6F3AA4FD-12C8-4E43-861E-1364A2C0A57C}"/>
    <dgm:cxn modelId="{687F69A9-B61A-4B6F-BC7F-D6D05D5284F8}" type="presParOf" srcId="{3C8C39D5-0AC9-4D68-B547-4C2283ABE538}" destId="{F7770B24-E20F-4DC0-9A30-DC2B53E31706}" srcOrd="0" destOrd="0" presId="urn:microsoft.com/office/officeart/2016/7/layout/RepeatingBendingProcessNew"/>
    <dgm:cxn modelId="{70B70D28-D566-49AB-A748-8574CAB762BA}" type="presParOf" srcId="{3C8C39D5-0AC9-4D68-B547-4C2283ABE538}" destId="{942B3788-3209-48C8-B9B8-C95535A8A920}" srcOrd="1" destOrd="0" presId="urn:microsoft.com/office/officeart/2016/7/layout/RepeatingBendingProcessNew"/>
    <dgm:cxn modelId="{AC533B5C-62C2-409F-BBF0-503D3B2C5C7A}" type="presParOf" srcId="{942B3788-3209-48C8-B9B8-C95535A8A920}" destId="{0CF29007-8190-4AB5-87C7-F6F075843E47}" srcOrd="0" destOrd="0" presId="urn:microsoft.com/office/officeart/2016/7/layout/RepeatingBendingProcessNew"/>
    <dgm:cxn modelId="{DDE634F2-C5CC-45C4-BB5B-76764D8156DB}" type="presParOf" srcId="{3C8C39D5-0AC9-4D68-B547-4C2283ABE538}" destId="{ECE73B91-166B-4A81-9E00-58B41CED75F8}" srcOrd="2" destOrd="0" presId="urn:microsoft.com/office/officeart/2016/7/layout/RepeatingBendingProcessNew"/>
    <dgm:cxn modelId="{8AF09337-40FF-4AA1-AA2B-F7AA3D06F754}" type="presParOf" srcId="{3C8C39D5-0AC9-4D68-B547-4C2283ABE538}" destId="{201475DD-DD5C-4969-ACD4-CC9E5DFD358E}" srcOrd="3" destOrd="0" presId="urn:microsoft.com/office/officeart/2016/7/layout/RepeatingBendingProcessNew"/>
    <dgm:cxn modelId="{D1CE2B20-3D80-4728-B561-7788A0799636}" type="presParOf" srcId="{201475DD-DD5C-4969-ACD4-CC9E5DFD358E}" destId="{34335994-8215-4E6E-9658-E031BC6810E4}" srcOrd="0" destOrd="0" presId="urn:microsoft.com/office/officeart/2016/7/layout/RepeatingBendingProcessNew"/>
    <dgm:cxn modelId="{A4C8C279-9047-400A-9CDC-8B2D9AD81269}" type="presParOf" srcId="{3C8C39D5-0AC9-4D68-B547-4C2283ABE538}" destId="{9826A404-A013-4D2A-99AB-4EBD6FC0C45C}" srcOrd="4" destOrd="0" presId="urn:microsoft.com/office/officeart/2016/7/layout/RepeatingBendingProcessNew"/>
    <dgm:cxn modelId="{AAF1277C-DA27-406E-9539-B48F779BDFF0}" type="presParOf" srcId="{3C8C39D5-0AC9-4D68-B547-4C2283ABE538}" destId="{EACA19EB-EF2E-4D9F-BDB8-C88BE3B04ADC}" srcOrd="5" destOrd="0" presId="urn:microsoft.com/office/officeart/2016/7/layout/RepeatingBendingProcessNew"/>
    <dgm:cxn modelId="{CC3BCBEC-74EB-47D7-93D8-96286969B1BF}" type="presParOf" srcId="{EACA19EB-EF2E-4D9F-BDB8-C88BE3B04ADC}" destId="{FA748C89-DF02-40B2-BCFD-EB24B8F3DF86}" srcOrd="0" destOrd="0" presId="urn:microsoft.com/office/officeart/2016/7/layout/RepeatingBendingProcessNew"/>
    <dgm:cxn modelId="{98885A35-19C6-4EEF-86AD-9DB2BB75B412}" type="presParOf" srcId="{3C8C39D5-0AC9-4D68-B547-4C2283ABE538}" destId="{7D402885-3CB3-4D09-9863-F6E00F1D4A65}" srcOrd="6" destOrd="0" presId="urn:microsoft.com/office/officeart/2016/7/layout/RepeatingBendingProcessNew"/>
    <dgm:cxn modelId="{B9BFC465-2F64-4507-BE6B-75BE73C38D27}" type="presParOf" srcId="{3C8C39D5-0AC9-4D68-B547-4C2283ABE538}" destId="{509C4EF2-3232-4C2C-A9F8-E0BECEE2CBFD}" srcOrd="7" destOrd="0" presId="urn:microsoft.com/office/officeart/2016/7/layout/RepeatingBendingProcessNew"/>
    <dgm:cxn modelId="{F76EB704-E7A4-4C0D-A70D-B5601858BA04}" type="presParOf" srcId="{509C4EF2-3232-4C2C-A9F8-E0BECEE2CBFD}" destId="{53E26D53-2EFE-4B51-B4EC-87362965FB34}" srcOrd="0" destOrd="0" presId="urn:microsoft.com/office/officeart/2016/7/layout/RepeatingBendingProcessNew"/>
    <dgm:cxn modelId="{50AD492F-A390-498F-8A40-EBCD298D9F39}" type="presParOf" srcId="{3C8C39D5-0AC9-4D68-B547-4C2283ABE538}" destId="{1A2D07AF-11FF-4DD0-B241-CDEE8455E4BA}" srcOrd="8" destOrd="0" presId="urn:microsoft.com/office/officeart/2016/7/layout/RepeatingBendingProcessNew"/>
    <dgm:cxn modelId="{04362EF7-9964-407E-9262-AF01B9D5F889}" type="presParOf" srcId="{3C8C39D5-0AC9-4D68-B547-4C2283ABE538}" destId="{C4670736-1D5E-423B-A896-1DB263811654}" srcOrd="9" destOrd="0" presId="urn:microsoft.com/office/officeart/2016/7/layout/RepeatingBendingProcessNew"/>
    <dgm:cxn modelId="{F4227B40-D090-428B-B4D8-2DABF7F9DB38}" type="presParOf" srcId="{C4670736-1D5E-423B-A896-1DB263811654}" destId="{356C8EC5-2812-4AC6-AD58-2F81D3152710}" srcOrd="0" destOrd="0" presId="urn:microsoft.com/office/officeart/2016/7/layout/RepeatingBendingProcessNew"/>
    <dgm:cxn modelId="{ED9BF193-10CA-4A7C-AA77-EAEEBF6D7155}" type="presParOf" srcId="{3C8C39D5-0AC9-4D68-B547-4C2283ABE538}" destId="{5230938A-D3B3-4683-AA94-F18FA5820DA4}"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2B3788-3209-48C8-B9B8-C95535A8A920}">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F7770B24-E20F-4DC0-9A30-DC2B53E31706}">
      <dsp:nvSpPr>
        <dsp:cNvPr id="0" name=""/>
        <dsp:cNvSpPr/>
      </dsp:nvSpPr>
      <dsp:spPr>
        <a:xfrm>
          <a:off x="8061" y="5979"/>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dirty="0"/>
            <a:t>Use the link provided on Moodle to open </a:t>
          </a:r>
          <a:r>
            <a:rPr lang="en-GB" sz="1700" kern="1200" dirty="0" err="1"/>
            <a:t>NotebookLM</a:t>
          </a:r>
          <a:endParaRPr lang="en-GB" sz="1700" kern="1200" dirty="0"/>
        </a:p>
        <a:p>
          <a:pPr marL="0" lvl="0" indent="0" algn="ctr" defTabSz="755650">
            <a:lnSpc>
              <a:spcPct val="90000"/>
            </a:lnSpc>
            <a:spcBef>
              <a:spcPct val="0"/>
            </a:spcBef>
            <a:spcAft>
              <a:spcPct val="35000"/>
            </a:spcAft>
            <a:buNone/>
          </a:pPr>
          <a:r>
            <a:rPr lang="en-GB" sz="1700" kern="1200" dirty="0" err="1">
              <a:hlinkClick xmlns:r="http://schemas.openxmlformats.org/officeDocument/2006/relationships" r:id="rId1"/>
            </a:rPr>
            <a:t>NotebookLM</a:t>
          </a:r>
          <a:r>
            <a:rPr lang="en-GB" sz="1700" kern="1200">
              <a:hlinkClick xmlns:r="http://schemas.openxmlformats.org/officeDocument/2006/relationships" r:id="rId1"/>
            </a:rPr>
            <a:t> | Note Taking &amp; Research Assistant Powered by AI</a:t>
          </a:r>
          <a:endParaRPr lang="en-US" sz="1700" kern="1200"/>
        </a:p>
      </dsp:txBody>
      <dsp:txXfrm>
        <a:off x="8061" y="5979"/>
        <a:ext cx="3034531" cy="1820718"/>
      </dsp:txXfrm>
    </dsp:sp>
    <dsp:sp modelId="{201475DD-DD5C-4969-ACD4-CC9E5DFD358E}">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ECE73B91-166B-4A81-9E00-58B41CED75F8}">
      <dsp:nvSpPr>
        <dsp:cNvPr id="0" name=""/>
        <dsp:cNvSpPr/>
      </dsp:nvSpPr>
      <dsp:spPr>
        <a:xfrm>
          <a:off x="3740534" y="5979"/>
          <a:ext cx="3034531" cy="182071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a:t>Open one of your previous assignments and save a copy as a PDF</a:t>
          </a:r>
          <a:endParaRPr lang="en-US" sz="1700" kern="1200"/>
        </a:p>
      </dsp:txBody>
      <dsp:txXfrm>
        <a:off x="3740534" y="5979"/>
        <a:ext cx="3034531" cy="1820718"/>
      </dsp:txXfrm>
    </dsp:sp>
    <dsp:sp modelId="{EACA19EB-EF2E-4D9F-BDB8-C88BE3B04ADC}">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9826A404-A013-4D2A-99AB-4EBD6FC0C45C}">
      <dsp:nvSpPr>
        <dsp:cNvPr id="0" name=""/>
        <dsp:cNvSpPr/>
      </dsp:nvSpPr>
      <dsp:spPr>
        <a:xfrm>
          <a:off x="7473007" y="5979"/>
          <a:ext cx="3034531" cy="1820718"/>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a:t>Then drag and drop that assignment into the new chat box</a:t>
          </a:r>
          <a:endParaRPr lang="en-US" sz="1700" kern="1200"/>
        </a:p>
      </dsp:txBody>
      <dsp:txXfrm>
        <a:off x="7473007" y="5979"/>
        <a:ext cx="3034531" cy="1820718"/>
      </dsp:txXfrm>
    </dsp:sp>
    <dsp:sp modelId="{509C4EF2-3232-4C2C-A9F8-E0BECEE2CBFD}">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7D402885-3CB3-4D09-9863-F6E00F1D4A65}">
      <dsp:nvSpPr>
        <dsp:cNvPr id="0" name=""/>
        <dsp:cNvSpPr/>
      </dsp:nvSpPr>
      <dsp:spPr>
        <a:xfrm>
          <a:off x="8061" y="2524640"/>
          <a:ext cx="3034531" cy="182071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a:t>It will give you the option to generate an audio overview/podcast </a:t>
          </a:r>
          <a:endParaRPr lang="en-US" sz="1700" kern="1200"/>
        </a:p>
      </dsp:txBody>
      <dsp:txXfrm>
        <a:off x="8061" y="2524640"/>
        <a:ext cx="3034531" cy="1820718"/>
      </dsp:txXfrm>
    </dsp:sp>
    <dsp:sp modelId="{C4670736-1D5E-423B-A896-1DB263811654}">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1A2D07AF-11FF-4DD0-B241-CDEE8455E4BA}">
      <dsp:nvSpPr>
        <dsp:cNvPr id="0" name=""/>
        <dsp:cNvSpPr/>
      </dsp:nvSpPr>
      <dsp:spPr>
        <a:xfrm>
          <a:off x="3740534" y="2524640"/>
          <a:ext cx="3034531" cy="1820718"/>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a:t>This may take a few minutes </a:t>
          </a:r>
          <a:endParaRPr lang="en-US" sz="1700" kern="1200"/>
        </a:p>
      </dsp:txBody>
      <dsp:txXfrm>
        <a:off x="3740534" y="2524640"/>
        <a:ext cx="3034531" cy="1820718"/>
      </dsp:txXfrm>
    </dsp:sp>
    <dsp:sp modelId="{5230938A-D3B3-4683-AA94-F18FA5820DA4}">
      <dsp:nvSpPr>
        <dsp:cNvPr id="0" name=""/>
        <dsp:cNvSpPr/>
      </dsp:nvSpPr>
      <dsp:spPr>
        <a:xfrm>
          <a:off x="7473007" y="2524640"/>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a:t>Once this has been done you can listen to this AI generated podcast of YOUR work</a:t>
          </a:r>
          <a:endParaRPr lang="en-US" sz="1700" kern="1200"/>
        </a:p>
      </dsp:txBody>
      <dsp:txXfrm>
        <a:off x="7473007" y="2524640"/>
        <a:ext cx="3034531" cy="182071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AE73CC-626D-470D-B86F-DB59EE32E6D8}" type="datetimeFigureOut">
              <a:rPr lang="en-GB" smtClean="0"/>
              <a:t>10/10/2025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127DDF-5643-457C-8B03-67F71AE95EDF}" type="slidenum">
              <a:rPr lang="en-GB" smtClean="0"/>
              <a:t>‹#›</a:t>
            </a:fld>
            <a:endParaRPr lang="en-GB"/>
          </a:p>
        </p:txBody>
      </p:sp>
    </p:spTree>
    <p:extLst>
      <p:ext uri="{BB962C8B-B14F-4D97-AF65-F5344CB8AC3E}">
        <p14:creationId xmlns:p14="http://schemas.microsoft.com/office/powerpoint/2010/main" val="96925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looking at integrity within the digital realm. We can assess and form subjective opinions of the integrity of businesses however, we are now going to change over our subject matter and look at something contemporary - Artificial Intelligence!</a:t>
            </a:r>
          </a:p>
          <a:p>
            <a:endParaRPr lang="en-GB" dirty="0"/>
          </a:p>
          <a:p>
            <a:r>
              <a:rPr lang="en-GB" dirty="0"/>
              <a:t>And we are going to touch upon the integrity aspects of AI from a business, and personal - Specifically a student perspective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0383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AI programmes out there already. Whether we look at: </a:t>
            </a:r>
          </a:p>
          <a:p>
            <a:r>
              <a:rPr lang="en-GB" dirty="0" err="1"/>
              <a:t>Midjourney</a:t>
            </a:r>
            <a:r>
              <a:rPr lang="en-GB" dirty="0"/>
              <a:t>, that create images from text input.</a:t>
            </a:r>
          </a:p>
          <a:p>
            <a:r>
              <a:rPr lang="en-GB" dirty="0"/>
              <a:t>Synthesis.io - creates a talking avatar from a written text.</a:t>
            </a:r>
          </a:p>
          <a:p>
            <a:endParaRPr lang="en-GB" dirty="0"/>
          </a:p>
          <a:p>
            <a:r>
              <a:rPr lang="en-GB" dirty="0"/>
              <a:t>Or things like Bing AI, Google Bard or </a:t>
            </a:r>
            <a:r>
              <a:rPr lang="en-GB" dirty="0" err="1"/>
              <a:t>ChatGPT</a:t>
            </a:r>
            <a:r>
              <a:rPr lang="en-GB" dirty="0"/>
              <a:t> which, are problem-solving tools, that can produce a whole host of works.</a:t>
            </a:r>
          </a:p>
          <a:p>
            <a:endParaRPr lang="en-GB" dirty="0"/>
          </a:p>
          <a:p>
            <a:r>
              <a:rPr lang="en-GB" dirty="0"/>
              <a:t>The latter, we will discuss. In a couple of weeks, we will have a practical session using </a:t>
            </a:r>
            <a:r>
              <a:rPr lang="en-GB" dirty="0" err="1"/>
              <a:t>chatGPT</a:t>
            </a:r>
            <a:r>
              <a:rPr lang="en-GB" dirty="0"/>
              <a:t> but for now, we are focusing on the pros &amp; cons, and the integrity aspect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7793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Large Language Models (LLMs) are foundational machine learning models that use deep learning algorithms to process and understand natural language. These models are trained on massive amounts of text data to learn patterns and entity relationships in the language. LLMs can perform many types of language tasks, such as translating languages, </a:t>
            </a:r>
            <a:r>
              <a:rPr lang="en-GB" dirty="0" err="1"/>
              <a:t>analyzing</a:t>
            </a:r>
            <a:r>
              <a:rPr lang="en-GB" dirty="0"/>
              <a:t> sentiments, chatbot conversations, and more. They can understand complex textual data, identify entities and relationships between them, and generate new text that is coherent and grammatically accurate.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82246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positives?</a:t>
            </a:r>
          </a:p>
          <a:p>
            <a:endParaRPr lang="en-GB" dirty="0"/>
          </a:p>
          <a:p>
            <a:r>
              <a:rPr lang="en-GB" dirty="0"/>
              <a:t>helps to compile written word such as emails, poems, letters.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69565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cons?</a:t>
            </a:r>
          </a:p>
          <a:p>
            <a:endParaRPr lang="en-GB" dirty="0"/>
          </a:p>
          <a:p>
            <a:r>
              <a:rPr lang="en-GB" dirty="0"/>
              <a:t>Is it cheating?</a:t>
            </a:r>
          </a:p>
          <a:p>
            <a:r>
              <a:rPr lang="en-GB" dirty="0"/>
              <a:t>Does that feel good/bad?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63167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biggest downfalls of LLMs (Large language models) like </a:t>
            </a:r>
            <a:r>
              <a:rPr lang="en-GB" dirty="0" err="1"/>
              <a:t>chatGPT</a:t>
            </a:r>
            <a:r>
              <a:rPr lang="en-GB" dirty="0"/>
              <a:t> is the hallucinations it generates.</a:t>
            </a:r>
          </a:p>
          <a:p>
            <a:endParaRPr lang="en-GB" dirty="0"/>
          </a:p>
          <a:p>
            <a:r>
              <a:rPr lang="en-GB" dirty="0"/>
              <a:t>Hallucinations are:</a:t>
            </a:r>
          </a:p>
          <a:p>
            <a:r>
              <a:rPr lang="en-GB" dirty="0"/>
              <a:t>“A hallucination occurs in AI when the AI model generates output that deviates from what would be considered normal or expected based on the training data it has seen.”</a:t>
            </a:r>
          </a:p>
          <a:p>
            <a:endParaRPr lang="en-GB" dirty="0"/>
          </a:p>
          <a:p>
            <a:r>
              <a:rPr lang="en-GB" dirty="0"/>
              <a:t>In essence, when chat is producing some work, it can make things up in order for the work to be coherent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70039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Demonstrate while you screen share.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4289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discussion about how the likes of AI similar to </a:t>
            </a:r>
            <a:r>
              <a:rPr lang="en-GB" dirty="0" err="1"/>
              <a:t>chatGPT</a:t>
            </a:r>
            <a:r>
              <a:rPr lang="en-GB" dirty="0"/>
              <a:t> can impact a student journey, What are the implications of using it?</a:t>
            </a:r>
          </a:p>
          <a:p>
            <a:endParaRPr lang="en-GB" dirty="0"/>
          </a:p>
          <a:p>
            <a:r>
              <a:rPr lang="en-GB" dirty="0"/>
              <a:t>The integrity of your work or plagiarism also producing incorrect work.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9757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explains there are some good ways for it to be used, however relying solely on it for everything could be a big mistake.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16663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explains there are some good ways for it to be used, however relying solely on it for everything could be a big mistake.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16663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38703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highlight>
                  <a:srgbClr val="FFFFFF"/>
                </a:highlight>
                <a:latin typeface="Google Sans"/>
              </a:rPr>
              <a:t>Digital ethics is the branch of ethics concerning the set of rules and moral guidelines that govern interpersonal behaviour between individuals and/or companies that is mediated by computer technology, either inside a company or, more broadly, in markets and society.</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20999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00165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process of collecting, examining, and using information to aid in decision-making is a crucial aspect of many fields, including business, science, government, and education. This process involves gathering relevant data, </a:t>
            </a:r>
            <a:r>
              <a:rPr lang="en-GB" dirty="0" err="1"/>
              <a:t>analyzing</a:t>
            </a:r>
            <a:r>
              <a:rPr lang="en-GB" dirty="0"/>
              <a:t> it to identify patterns and trends, and then utilizing the insights gained to inform decisions and guide actions.</a:t>
            </a:r>
          </a:p>
          <a:p>
            <a:endParaRPr lang="en-GB" dirty="0"/>
          </a:p>
          <a:p>
            <a:r>
              <a:rPr lang="en-GB" dirty="0"/>
              <a:t>1. Data collection: The first step is to identify the type of information needed and the sources from which it can be obtained. This may involve conducting surveys, interviews, experiments, or extracting data from existing databases. It is essential to ensure that the data collected is accurate, reliable, and relevant to the decision-making process.</a:t>
            </a:r>
          </a:p>
          <a:p>
            <a:endParaRPr lang="en-GB" dirty="0"/>
          </a:p>
          <a:p>
            <a:r>
              <a:rPr lang="en-GB" dirty="0"/>
              <a:t>2. Data examination and analysis: Once the data is collected, it must be examined and </a:t>
            </a:r>
            <a:r>
              <a:rPr lang="en-GB" dirty="0" err="1"/>
              <a:t>analyzed</a:t>
            </a:r>
            <a:r>
              <a:rPr lang="en-GB" dirty="0"/>
              <a:t> to identify meaningful patterns, trends, and relationships. This may involve using statistical methods, data visualization tools, or machine learning algorithms to uncover insights that may not be immediately apparent from the raw data.</a:t>
            </a:r>
          </a:p>
          <a:p>
            <a:endParaRPr lang="en-GB" dirty="0"/>
          </a:p>
          <a:p>
            <a:r>
              <a:rPr lang="en-GB" dirty="0"/>
              <a:t>3. Interpretation and insights: The results of the data analysis must be interpreted in the context of the decision-making process. This involves considering the implications of the findings, identifying potential opportunities or risks, and developing actionable insights that can inform decision-making.</a:t>
            </a:r>
          </a:p>
          <a:p>
            <a:endParaRPr lang="en-GB" dirty="0"/>
          </a:p>
          <a:p>
            <a:r>
              <a:rPr lang="en-GB" dirty="0"/>
              <a:t>4. Decision-making: The insights gained from the data analysis are used to make informed decisions. This may involve choosing between alternative courses of action, allocating resources, or adjusting strategies based on the available evidence. The goal is to make decisions that are data-driven, objective, and aligned with the desired outcomes.</a:t>
            </a:r>
          </a:p>
          <a:p>
            <a:endParaRPr lang="en-GB" dirty="0"/>
          </a:p>
          <a:p>
            <a:r>
              <a:rPr lang="en-GB" dirty="0"/>
              <a:t>5. Monitoring and evaluation: After a decision has been made and implemented, it is important to monitor its impact and evaluate its effectiveness. This may involve collecting additional data to assess the results of the decision and making adjustments as needed to optimize outcomes.</a:t>
            </a:r>
          </a:p>
          <a:p>
            <a:endParaRPr lang="en-GB" dirty="0"/>
          </a:p>
          <a:p>
            <a:r>
              <a:rPr lang="en-GB" dirty="0"/>
              <a:t>The use of information and data-driven decision-making has numerous benefits, including:</a:t>
            </a:r>
          </a:p>
          <a:p>
            <a:endParaRPr lang="en-GB" dirty="0"/>
          </a:p>
          <a:p>
            <a:r>
              <a:rPr lang="en-GB" dirty="0"/>
              <a:t>1. Improved accuracy: By basing decisions on objective data and evidence, organizations can reduce the risk of errors and biases that may arise from relying solely on intuition or subjective opinions.</a:t>
            </a:r>
          </a:p>
          <a:p>
            <a:endParaRPr lang="en-GB" dirty="0"/>
          </a:p>
          <a:p>
            <a:r>
              <a:rPr lang="en-GB" dirty="0"/>
              <a:t>2. Enhanced efficiency: Data-driven decision-making can help organizations identify areas where resources can be allocated more effectively, leading to improved efficiency and cost savings.</a:t>
            </a:r>
          </a:p>
          <a:p>
            <a:endParaRPr lang="en-GB" dirty="0"/>
          </a:p>
          <a:p>
            <a:r>
              <a:rPr lang="en-GB" dirty="0"/>
              <a:t>3. Competitive advantage: Organizations that effectively leverage data and information can gain a competitive edge by identifying new opportunities, optimizing processes, and responding quickly to changing market conditions.</a:t>
            </a:r>
          </a:p>
          <a:p>
            <a:endParaRPr lang="en-GB" dirty="0"/>
          </a:p>
          <a:p>
            <a:r>
              <a:rPr lang="en-GB" dirty="0"/>
              <a:t>4. Better risk management: By using data to assess potential risks and uncertainties, organizations can make more informed decisions and develop strategies to mitigate potential negative impacts.</a:t>
            </a:r>
          </a:p>
          <a:p>
            <a:endParaRPr lang="en-GB" dirty="0"/>
          </a:p>
          <a:p>
            <a:r>
              <a:rPr lang="en-GB" dirty="0"/>
              <a:t>In today's data-rich environment, the ability to collect, </a:t>
            </a:r>
            <a:r>
              <a:rPr lang="en-GB" dirty="0" err="1"/>
              <a:t>analyze</a:t>
            </a:r>
            <a:r>
              <a:rPr lang="en-GB" dirty="0"/>
              <a:t>, and utilize information effectively is becoming increasingly important for organizations across all sectors. By embracing data-driven decision-making, organizations can improve their performance, adapt to changing circumstances, and achieve their goals more effectively.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81769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The right to protection of personal data is considered a fundamental right under the European Convention on Human Rights (ECHR), which was adopted by the Council of Europe in 1950. Article 8 of the ECHR states that everyone has the right to respect for their private and family life, home, and correspondence. This includes the protection of personal data as an essential aspect of an individual's private life.</a:t>
            </a:r>
          </a:p>
          <a:p>
            <a:r>
              <a:rPr lang="en-GB" dirty="0">
                <a:effectLst/>
              </a:rPr>
              <a:t>The GDPR aims to uphold and strengthen this fundamental right by providing a comprehensive framework for the protection of personal data within the EU. It ensures that individuals have greater control over their personal data and that organizations are held accountable for their data processing activities.</a:t>
            </a:r>
            <a:br>
              <a:rPr lang="en-GB" dirty="0"/>
            </a:br>
            <a:endParaRPr lang="en-GB" dirty="0"/>
          </a:p>
          <a:p>
            <a:endParaRPr lang="en-GB" dirty="0">
              <a:effectLst/>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97639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2039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if we know that Data is -</a:t>
            </a:r>
          </a:p>
          <a:p>
            <a:endParaRPr lang="en-GB" dirty="0"/>
          </a:p>
          <a:p>
            <a:r>
              <a:rPr lang="en-GB" dirty="0"/>
              <a:t>information, especially facts or numbers, collected to be examined and considered and used to help decision-making</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2280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58147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did you find?</a:t>
            </a:r>
          </a:p>
          <a:p>
            <a:r>
              <a:rPr lang="en-GB" dirty="0"/>
              <a:t>How easy was it?</a:t>
            </a:r>
          </a:p>
          <a:p>
            <a:r>
              <a:rPr lang="en-GB" dirty="0"/>
              <a:t>Could this information be used for wrong doing?</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256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46792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80267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couple of key reasons why businesses collect data. Businesses will generally say that they collect data to improve the quality of the product/service they offer.</a:t>
            </a:r>
          </a:p>
          <a:p>
            <a:endParaRPr lang="en-GB" dirty="0"/>
          </a:p>
          <a:p>
            <a:r>
              <a:rPr lang="en-GB" dirty="0"/>
              <a:t>Whilst this may be true, a part of this is an awareness of the consumer that can then be used to target and pitch to.</a:t>
            </a:r>
          </a:p>
          <a:p>
            <a:endParaRPr lang="en-GB" dirty="0"/>
          </a:p>
          <a:p>
            <a:r>
              <a:rPr lang="en-GB" dirty="0"/>
              <a:t>We all see the online algorithms, where we watch an ad or talk about something and suddenly we are inundated with ads for those things or, how social media adverts are often location specific...</a:t>
            </a:r>
          </a:p>
          <a:p>
            <a:endParaRPr lang="en-GB" dirty="0"/>
          </a:p>
          <a:p>
            <a:r>
              <a:rPr lang="en-GB" dirty="0"/>
              <a:t>or how about those spam phone calls about your PC infected, or life insurance etc. How do they get your information...?</a:t>
            </a:r>
          </a:p>
          <a:p>
            <a:endParaRPr lang="en-GB" dirty="0"/>
          </a:p>
          <a:p>
            <a:r>
              <a:rPr lang="en-GB" dirty="0"/>
              <a:t>They don’t always get it right.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39092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GDPR &amp; Data protection, integrity plays a huge part:</a:t>
            </a:r>
          </a:p>
          <a:p>
            <a:endParaRPr lang="en-GB" dirty="0"/>
          </a:p>
          <a:p>
            <a:r>
              <a:rPr lang="en-GB" dirty="0"/>
              <a:t>within GDPR, data must be processed in a manner that ensures appropriate security of the personal data, including protection against unauthorised or unlawful processing and against accidental loss, destruction or damage, using appropriate technical or organisational measures.</a:t>
            </a:r>
          </a:p>
          <a:p>
            <a:endParaRPr lang="en-GB" dirty="0"/>
          </a:p>
          <a:p>
            <a:r>
              <a:rPr lang="en-GB" dirty="0"/>
              <a:t>And thus, the integrity of the data handler becomes paramount.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55714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Online groups of 3ish break out rooms </a:t>
            </a:r>
          </a:p>
          <a:p>
            <a:r>
              <a:rPr lang="en-GB" dirty="0"/>
              <a:t>Discuss as a group to see what students have found.</a:t>
            </a:r>
          </a:p>
          <a:p>
            <a:endParaRPr lang="en-GB" dirty="0"/>
          </a:p>
          <a:p>
            <a:r>
              <a:rPr lang="en-GB" dirty="0"/>
              <a:t>Did the company suffer from a attack or did they sell the data?</a:t>
            </a:r>
          </a:p>
          <a:p>
            <a:endParaRPr lang="en-GB" dirty="0"/>
          </a:p>
          <a:p>
            <a:r>
              <a:rPr lang="en-GB" dirty="0"/>
              <a:t>Is this technic ethical?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303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FDD02-4C56-3A97-6549-F04292A8BF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4CAEE9-771C-D5E6-DFEB-9C6D50CD6A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D973614-F487-76C6-6614-7184D2F115F1}"/>
              </a:ext>
            </a:extLst>
          </p:cNvPr>
          <p:cNvSpPr>
            <a:spLocks noGrp="1"/>
          </p:cNvSpPr>
          <p:nvPr>
            <p:ph type="dt" sz="half" idx="10"/>
          </p:nvPr>
        </p:nvSpPr>
        <p:spPr/>
        <p:txBody>
          <a:bodyPr/>
          <a:lstStyle/>
          <a:p>
            <a:fld id="{7160A8C8-B2A5-44AF-AAC0-EB4624EB8916}" type="datetimeFigureOut">
              <a:rPr lang="en-GB" smtClean="0"/>
              <a:t>10/10/2025</a:t>
            </a:fld>
            <a:endParaRPr lang="en-GB"/>
          </a:p>
        </p:txBody>
      </p:sp>
      <p:sp>
        <p:nvSpPr>
          <p:cNvPr id="5" name="Footer Placeholder 4">
            <a:extLst>
              <a:ext uri="{FF2B5EF4-FFF2-40B4-BE49-F238E27FC236}">
                <a16:creationId xmlns:a16="http://schemas.microsoft.com/office/drawing/2014/main" id="{36A092D7-BC0C-CB88-0880-3193AB505C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7CFABC-BB9E-00DD-82F8-4E8549337E63}"/>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918961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AC391-8CD7-9609-37F2-29801B3CEF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786583-9D97-B3AB-187B-C15D22239F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5F917C-DE94-E683-6511-0E446629ABE0}"/>
              </a:ext>
            </a:extLst>
          </p:cNvPr>
          <p:cNvSpPr>
            <a:spLocks noGrp="1"/>
          </p:cNvSpPr>
          <p:nvPr>
            <p:ph type="dt" sz="half" idx="10"/>
          </p:nvPr>
        </p:nvSpPr>
        <p:spPr/>
        <p:txBody>
          <a:bodyPr/>
          <a:lstStyle/>
          <a:p>
            <a:fld id="{7160A8C8-B2A5-44AF-AAC0-EB4624EB8916}" type="datetimeFigureOut">
              <a:rPr lang="en-GB" smtClean="0"/>
              <a:t>10/10/2025</a:t>
            </a:fld>
            <a:endParaRPr lang="en-GB"/>
          </a:p>
        </p:txBody>
      </p:sp>
      <p:sp>
        <p:nvSpPr>
          <p:cNvPr id="5" name="Footer Placeholder 4">
            <a:extLst>
              <a:ext uri="{FF2B5EF4-FFF2-40B4-BE49-F238E27FC236}">
                <a16:creationId xmlns:a16="http://schemas.microsoft.com/office/drawing/2014/main" id="{2D4BAB66-DE19-29D4-76D8-DE1DD67889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F9D169-476E-0C2D-FC91-342AF158D44A}"/>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402693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9F35E-8C07-84DB-4EF4-BBDA3652A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199D28-A75C-9FA4-891A-723C5D5D08E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6100C6-F106-527A-B409-1E7F01C2B577}"/>
              </a:ext>
            </a:extLst>
          </p:cNvPr>
          <p:cNvSpPr>
            <a:spLocks noGrp="1"/>
          </p:cNvSpPr>
          <p:nvPr>
            <p:ph type="dt" sz="half" idx="10"/>
          </p:nvPr>
        </p:nvSpPr>
        <p:spPr/>
        <p:txBody>
          <a:bodyPr/>
          <a:lstStyle/>
          <a:p>
            <a:fld id="{7160A8C8-B2A5-44AF-AAC0-EB4624EB8916}" type="datetimeFigureOut">
              <a:rPr lang="en-GB" smtClean="0"/>
              <a:t>10/10/2025</a:t>
            </a:fld>
            <a:endParaRPr lang="en-GB"/>
          </a:p>
        </p:txBody>
      </p:sp>
      <p:sp>
        <p:nvSpPr>
          <p:cNvPr id="5" name="Footer Placeholder 4">
            <a:extLst>
              <a:ext uri="{FF2B5EF4-FFF2-40B4-BE49-F238E27FC236}">
                <a16:creationId xmlns:a16="http://schemas.microsoft.com/office/drawing/2014/main" id="{01867550-B086-66C7-3DC4-775C30B82D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AA91B8-72CA-4239-AF8F-CEB0159BF732}"/>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2534619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A8E6A-28E5-FCEC-8DD7-515E4DA00F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66EC96-5FCA-63EE-AF32-4E89275BE8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CB63634-BABB-346D-84F5-E7BC91CD10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A0E8FEC-2D50-87CF-7ED2-BE9F2FF3E488}"/>
              </a:ext>
            </a:extLst>
          </p:cNvPr>
          <p:cNvSpPr>
            <a:spLocks noGrp="1"/>
          </p:cNvSpPr>
          <p:nvPr>
            <p:ph type="dt" sz="half" idx="10"/>
          </p:nvPr>
        </p:nvSpPr>
        <p:spPr/>
        <p:txBody>
          <a:bodyPr/>
          <a:lstStyle/>
          <a:p>
            <a:fld id="{7160A8C8-B2A5-44AF-AAC0-EB4624EB8916}" type="datetimeFigureOut">
              <a:rPr lang="en-GB" smtClean="0"/>
              <a:t>10/10/2025</a:t>
            </a:fld>
            <a:endParaRPr lang="en-GB"/>
          </a:p>
        </p:txBody>
      </p:sp>
      <p:sp>
        <p:nvSpPr>
          <p:cNvPr id="6" name="Footer Placeholder 5">
            <a:extLst>
              <a:ext uri="{FF2B5EF4-FFF2-40B4-BE49-F238E27FC236}">
                <a16:creationId xmlns:a16="http://schemas.microsoft.com/office/drawing/2014/main" id="{25C44F75-6FF8-44FE-5A07-9FD3B66763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A68871-028C-47A7-0109-0795D09703D2}"/>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1987631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20E75-B062-7041-B0FB-FCF1CA9ECF5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D9FE90-0CB8-548E-1BCD-C616AD5407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211D8E-BD79-2D66-AB6A-A09525D784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6695DC-A7A0-7676-B8F6-9A76EE4D7B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1B68C6-7A7D-623F-3CA6-706483F9A7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103975-6136-3A5B-EA66-6653701C91B7}"/>
              </a:ext>
            </a:extLst>
          </p:cNvPr>
          <p:cNvSpPr>
            <a:spLocks noGrp="1"/>
          </p:cNvSpPr>
          <p:nvPr>
            <p:ph type="dt" sz="half" idx="10"/>
          </p:nvPr>
        </p:nvSpPr>
        <p:spPr/>
        <p:txBody>
          <a:bodyPr/>
          <a:lstStyle/>
          <a:p>
            <a:fld id="{7160A8C8-B2A5-44AF-AAC0-EB4624EB8916}" type="datetimeFigureOut">
              <a:rPr lang="en-GB" smtClean="0"/>
              <a:t>10/10/2025</a:t>
            </a:fld>
            <a:endParaRPr lang="en-GB"/>
          </a:p>
        </p:txBody>
      </p:sp>
      <p:sp>
        <p:nvSpPr>
          <p:cNvPr id="8" name="Footer Placeholder 7">
            <a:extLst>
              <a:ext uri="{FF2B5EF4-FFF2-40B4-BE49-F238E27FC236}">
                <a16:creationId xmlns:a16="http://schemas.microsoft.com/office/drawing/2014/main" id="{7410922A-4839-83D9-8A99-21E54B9D5E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000ACB4-8F46-1EB2-15FB-3167D44F74AA}"/>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4172222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7A2C9-4F94-40B0-629F-E8F75FA1BD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269F4D4-C39C-DBE1-045F-28CA793A667E}"/>
              </a:ext>
            </a:extLst>
          </p:cNvPr>
          <p:cNvSpPr>
            <a:spLocks noGrp="1"/>
          </p:cNvSpPr>
          <p:nvPr>
            <p:ph type="dt" sz="half" idx="10"/>
          </p:nvPr>
        </p:nvSpPr>
        <p:spPr/>
        <p:txBody>
          <a:bodyPr/>
          <a:lstStyle/>
          <a:p>
            <a:fld id="{7160A8C8-B2A5-44AF-AAC0-EB4624EB8916}" type="datetimeFigureOut">
              <a:rPr lang="en-GB" smtClean="0"/>
              <a:t>10/10/2025</a:t>
            </a:fld>
            <a:endParaRPr lang="en-GB"/>
          </a:p>
        </p:txBody>
      </p:sp>
      <p:sp>
        <p:nvSpPr>
          <p:cNvPr id="4" name="Footer Placeholder 3">
            <a:extLst>
              <a:ext uri="{FF2B5EF4-FFF2-40B4-BE49-F238E27FC236}">
                <a16:creationId xmlns:a16="http://schemas.microsoft.com/office/drawing/2014/main" id="{AC624E70-05C7-85E7-3BAF-A0B7F3D93C7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4826E5-50AF-A9E0-EAD3-7F18CD40F3B7}"/>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2744737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FF58AB-940E-8888-FE75-6C66F3EFBEFB}"/>
              </a:ext>
            </a:extLst>
          </p:cNvPr>
          <p:cNvSpPr>
            <a:spLocks noGrp="1"/>
          </p:cNvSpPr>
          <p:nvPr>
            <p:ph type="dt" sz="half" idx="10"/>
          </p:nvPr>
        </p:nvSpPr>
        <p:spPr/>
        <p:txBody>
          <a:bodyPr/>
          <a:lstStyle/>
          <a:p>
            <a:fld id="{7160A8C8-B2A5-44AF-AAC0-EB4624EB8916}" type="datetimeFigureOut">
              <a:rPr lang="en-GB" smtClean="0"/>
              <a:t>10/10/2025</a:t>
            </a:fld>
            <a:endParaRPr lang="en-GB"/>
          </a:p>
        </p:txBody>
      </p:sp>
      <p:sp>
        <p:nvSpPr>
          <p:cNvPr id="3" name="Footer Placeholder 2">
            <a:extLst>
              <a:ext uri="{FF2B5EF4-FFF2-40B4-BE49-F238E27FC236}">
                <a16:creationId xmlns:a16="http://schemas.microsoft.com/office/drawing/2014/main" id="{DA40B1BF-148E-E8C1-5253-0141872CB7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0DB8BE6-9DCF-6F70-E3F5-77E4DC2B0CBC}"/>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966422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7858D-4649-62EA-51FE-4F7A3C1681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BB5A1C-81B0-2BA1-1A5D-704E8828BC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7835C7A-A7FA-4729-4DD6-B2E041F998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184729-9E68-AA0B-C63E-951ED6EBC48C}"/>
              </a:ext>
            </a:extLst>
          </p:cNvPr>
          <p:cNvSpPr>
            <a:spLocks noGrp="1"/>
          </p:cNvSpPr>
          <p:nvPr>
            <p:ph type="dt" sz="half" idx="10"/>
          </p:nvPr>
        </p:nvSpPr>
        <p:spPr/>
        <p:txBody>
          <a:bodyPr/>
          <a:lstStyle/>
          <a:p>
            <a:fld id="{7160A8C8-B2A5-44AF-AAC0-EB4624EB8916}" type="datetimeFigureOut">
              <a:rPr lang="en-GB" smtClean="0"/>
              <a:t>10/10/2025</a:t>
            </a:fld>
            <a:endParaRPr lang="en-GB"/>
          </a:p>
        </p:txBody>
      </p:sp>
      <p:sp>
        <p:nvSpPr>
          <p:cNvPr id="6" name="Footer Placeholder 5">
            <a:extLst>
              <a:ext uri="{FF2B5EF4-FFF2-40B4-BE49-F238E27FC236}">
                <a16:creationId xmlns:a16="http://schemas.microsoft.com/office/drawing/2014/main" id="{2AD6B272-D610-B912-2D54-DB9EC7174D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670B5B-ED75-3B35-17FD-EA124DB5BBA7}"/>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1114540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9E53A-41C4-DD04-31C3-E27E0A6D3F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0469B2-D3EE-400C-D4CF-F7AEF304A5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46D37C4-E46C-7564-88AB-D031766054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98BC57-4859-F17F-7D9E-FDAC0A0A1511}"/>
              </a:ext>
            </a:extLst>
          </p:cNvPr>
          <p:cNvSpPr>
            <a:spLocks noGrp="1"/>
          </p:cNvSpPr>
          <p:nvPr>
            <p:ph type="dt" sz="half" idx="10"/>
          </p:nvPr>
        </p:nvSpPr>
        <p:spPr/>
        <p:txBody>
          <a:bodyPr/>
          <a:lstStyle/>
          <a:p>
            <a:fld id="{7160A8C8-B2A5-44AF-AAC0-EB4624EB8916}" type="datetimeFigureOut">
              <a:rPr lang="en-GB" smtClean="0"/>
              <a:t>10/10/2025</a:t>
            </a:fld>
            <a:endParaRPr lang="en-GB"/>
          </a:p>
        </p:txBody>
      </p:sp>
      <p:sp>
        <p:nvSpPr>
          <p:cNvPr id="6" name="Footer Placeholder 5">
            <a:extLst>
              <a:ext uri="{FF2B5EF4-FFF2-40B4-BE49-F238E27FC236}">
                <a16:creationId xmlns:a16="http://schemas.microsoft.com/office/drawing/2014/main" id="{4F802435-8374-E7C6-6630-FD20878031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D9ADA5-015D-5107-A8B7-3E6460A6D896}"/>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1370184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6E1CC-D15A-E89D-297F-18E33D335A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83CBCC-D0F9-7024-A5C0-4B498DD386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281B42-027A-E34B-1DAB-2C5CEFFE8EF4}"/>
              </a:ext>
            </a:extLst>
          </p:cNvPr>
          <p:cNvSpPr>
            <a:spLocks noGrp="1"/>
          </p:cNvSpPr>
          <p:nvPr>
            <p:ph type="dt" sz="half" idx="10"/>
          </p:nvPr>
        </p:nvSpPr>
        <p:spPr/>
        <p:txBody>
          <a:bodyPr/>
          <a:lstStyle/>
          <a:p>
            <a:fld id="{7160A8C8-B2A5-44AF-AAC0-EB4624EB8916}" type="datetimeFigureOut">
              <a:rPr lang="en-GB" smtClean="0"/>
              <a:t>10/10/2025</a:t>
            </a:fld>
            <a:endParaRPr lang="en-GB"/>
          </a:p>
        </p:txBody>
      </p:sp>
      <p:sp>
        <p:nvSpPr>
          <p:cNvPr id="5" name="Footer Placeholder 4">
            <a:extLst>
              <a:ext uri="{FF2B5EF4-FFF2-40B4-BE49-F238E27FC236}">
                <a16:creationId xmlns:a16="http://schemas.microsoft.com/office/drawing/2014/main" id="{1E2F642C-4720-9D0A-CE50-5BCFFA7A6D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D2266D-E4F2-AB33-5ECD-41A804C614A0}"/>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565764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CC66C7-8DB1-7C5E-DAC2-0872F7E2F98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48683B-ACCC-2858-C960-486692D373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1FF459-1EED-1C09-5AE3-C3FC5473834E}"/>
              </a:ext>
            </a:extLst>
          </p:cNvPr>
          <p:cNvSpPr>
            <a:spLocks noGrp="1"/>
          </p:cNvSpPr>
          <p:nvPr>
            <p:ph type="dt" sz="half" idx="10"/>
          </p:nvPr>
        </p:nvSpPr>
        <p:spPr/>
        <p:txBody>
          <a:bodyPr/>
          <a:lstStyle/>
          <a:p>
            <a:fld id="{7160A8C8-B2A5-44AF-AAC0-EB4624EB8916}" type="datetimeFigureOut">
              <a:rPr lang="en-GB" smtClean="0"/>
              <a:t>10/10/2025</a:t>
            </a:fld>
            <a:endParaRPr lang="en-GB"/>
          </a:p>
        </p:txBody>
      </p:sp>
      <p:sp>
        <p:nvSpPr>
          <p:cNvPr id="5" name="Footer Placeholder 4">
            <a:extLst>
              <a:ext uri="{FF2B5EF4-FFF2-40B4-BE49-F238E27FC236}">
                <a16:creationId xmlns:a16="http://schemas.microsoft.com/office/drawing/2014/main" id="{35C40E3C-E97B-2F5A-98F3-E12E92E46E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E3A5E9-95C2-6A52-BBBA-F9C5851A2928}"/>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459882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503AAE-6D9B-D0D6-0CF3-FA95C548E3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666CE5-1F6F-D052-671D-53D0A0035A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385989-D766-CDC6-3C23-E75F6C1F48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60A8C8-B2A5-44AF-AAC0-EB4624EB8916}" type="datetimeFigureOut">
              <a:rPr lang="en-GB" smtClean="0"/>
              <a:t>10/10/2025</a:t>
            </a:fld>
            <a:endParaRPr lang="en-GB"/>
          </a:p>
        </p:txBody>
      </p:sp>
      <p:sp>
        <p:nvSpPr>
          <p:cNvPr id="5" name="Footer Placeholder 4">
            <a:extLst>
              <a:ext uri="{FF2B5EF4-FFF2-40B4-BE49-F238E27FC236}">
                <a16:creationId xmlns:a16="http://schemas.microsoft.com/office/drawing/2014/main" id="{DCFCA151-D544-F94D-DA87-80586E7B68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8B663C2-99D2-23AA-23D0-1685B5F492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994474-CE52-4318-AC7D-6FB8C33F0BB7}" type="slidenum">
              <a:rPr lang="en-GB" smtClean="0"/>
              <a:t>‹#›</a:t>
            </a:fld>
            <a:endParaRPr lang="en-GB"/>
          </a:p>
        </p:txBody>
      </p:sp>
    </p:spTree>
    <p:extLst>
      <p:ext uri="{BB962C8B-B14F-4D97-AF65-F5344CB8AC3E}">
        <p14:creationId xmlns:p14="http://schemas.microsoft.com/office/powerpoint/2010/main" val="37076282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0.jpeg"/><Relationship Id="rId7" Type="http://schemas.openxmlformats.org/officeDocument/2006/relationships/diagramColors" Target="../diagrams/colors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2IYa46yBzkU?feature=oembed" TargetMode="Externa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2IYa46yBzkU?feature=oembed" TargetMode="External"/><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inWWhr5tnEA?feature=oembed"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96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6CEC401A-BC46-41FC-AD55-F7810C3CFA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A287F808-5648-477A-80D6-A0F3BF6DF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A116CF9-DCF6-4F08-B01A-D5F353F83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44D26783-C1CA-4BE1-9D40-3EA516AE3E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199"/>
            <a:ext cx="11277600" cy="5943602"/>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09F87F2-2C77-DA48-5770-568117A32826}"/>
              </a:ext>
            </a:extLst>
          </p:cNvPr>
          <p:cNvSpPr>
            <a:spLocks noGrp="1"/>
          </p:cNvSpPr>
          <p:nvPr>
            <p:ph type="ctrTitle"/>
          </p:nvPr>
        </p:nvSpPr>
        <p:spPr>
          <a:xfrm>
            <a:off x="1142999" y="1676401"/>
            <a:ext cx="4495801" cy="2286002"/>
          </a:xfrm>
        </p:spPr>
        <p:txBody>
          <a:bodyPr anchor="t">
            <a:normAutofit/>
          </a:bodyPr>
          <a:lstStyle/>
          <a:p>
            <a:r>
              <a:rPr lang="en-GB" sz="4800" dirty="0"/>
              <a:t>Week 3</a:t>
            </a:r>
          </a:p>
        </p:txBody>
      </p:sp>
      <p:sp>
        <p:nvSpPr>
          <p:cNvPr id="3" name="Subtitle 2">
            <a:extLst>
              <a:ext uri="{FF2B5EF4-FFF2-40B4-BE49-F238E27FC236}">
                <a16:creationId xmlns:a16="http://schemas.microsoft.com/office/drawing/2014/main" id="{B9F318C3-05D9-F646-DE9D-AA3F6F7C2A31}"/>
              </a:ext>
            </a:extLst>
          </p:cNvPr>
          <p:cNvSpPr>
            <a:spLocks noGrp="1"/>
          </p:cNvSpPr>
          <p:nvPr>
            <p:ph type="subTitle" idx="1"/>
          </p:nvPr>
        </p:nvSpPr>
        <p:spPr>
          <a:xfrm>
            <a:off x="1142999" y="4267200"/>
            <a:ext cx="4495801" cy="914400"/>
          </a:xfrm>
        </p:spPr>
        <p:txBody>
          <a:bodyPr>
            <a:normAutofit/>
          </a:bodyPr>
          <a:lstStyle/>
          <a:p>
            <a:pPr algn="l"/>
            <a:r>
              <a:rPr lang="en-GB" sz="5400" dirty="0">
                <a:solidFill>
                  <a:schemeClr val="tx1">
                    <a:alpha val="55000"/>
                  </a:schemeClr>
                </a:solidFill>
              </a:rPr>
              <a:t>AI &amp; Ethics</a:t>
            </a:r>
          </a:p>
        </p:txBody>
      </p:sp>
      <p:pic>
        <p:nvPicPr>
          <p:cNvPr id="4" name="Picture 3" descr="Graphical user interface, website&#10;&#10;Description automatically generated">
            <a:extLst>
              <a:ext uri="{FF2B5EF4-FFF2-40B4-BE49-F238E27FC236}">
                <a16:creationId xmlns:a16="http://schemas.microsoft.com/office/drawing/2014/main" id="{AFD3A845-577D-CC29-C674-DC2A45B6393C}"/>
              </a:ext>
            </a:extLst>
          </p:cNvPr>
          <p:cNvPicPr>
            <a:picLocks noChangeAspect="1"/>
          </p:cNvPicPr>
          <p:nvPr/>
        </p:nvPicPr>
        <p:blipFill>
          <a:blip r:embed="rId2">
            <a:extLst>
              <a:ext uri="{28A0092B-C50C-407E-A947-70E740481C1C}">
                <a14:useLocalDpi xmlns:a14="http://schemas.microsoft.com/office/drawing/2010/main" val="0"/>
              </a:ext>
            </a:extLst>
          </a:blip>
          <a:srcRect l="55961" r="1" b="5201"/>
          <a:stretch>
            <a:fillRect/>
          </a:stretch>
        </p:blipFill>
        <p:spPr>
          <a:xfrm>
            <a:off x="6934985" y="990598"/>
            <a:ext cx="4027504" cy="4876800"/>
          </a:xfrm>
          <a:prstGeom prst="rect">
            <a:avLst/>
          </a:prstGeom>
        </p:spPr>
      </p:pic>
    </p:spTree>
    <p:extLst>
      <p:ext uri="{BB962C8B-B14F-4D97-AF65-F5344CB8AC3E}">
        <p14:creationId xmlns:p14="http://schemas.microsoft.com/office/powerpoint/2010/main" val="1759726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39E1E3-EAD1-4023-CFDD-AC5F623C3FEF}"/>
              </a:ext>
            </a:extLst>
          </p:cNvPr>
          <p:cNvSpPr>
            <a:spLocks noGrp="1"/>
          </p:cNvSpPr>
          <p:nvPr>
            <p:ph type="title"/>
          </p:nvPr>
        </p:nvSpPr>
        <p:spPr>
          <a:xfrm>
            <a:off x="6234865" y="568517"/>
            <a:ext cx="5248221" cy="1067209"/>
          </a:xfrm>
        </p:spPr>
        <p:txBody>
          <a:bodyPr>
            <a:normAutofit/>
          </a:bodyPr>
          <a:lstStyle/>
          <a:p>
            <a:r>
              <a:rPr lang="en-GB" b="1">
                <a:solidFill>
                  <a:schemeClr val="bg1"/>
                </a:solidFill>
              </a:rPr>
              <a:t>Learning Outcomes…</a:t>
            </a:r>
          </a:p>
        </p:txBody>
      </p:sp>
      <p:pic>
        <p:nvPicPr>
          <p:cNvPr id="5" name="Picture 4" descr="Many question marks on black background">
            <a:extLst>
              <a:ext uri="{FF2B5EF4-FFF2-40B4-BE49-F238E27FC236}">
                <a16:creationId xmlns:a16="http://schemas.microsoft.com/office/drawing/2014/main" id="{D69443CA-8818-BCE1-783E-F70CB86CD93B}"/>
              </a:ext>
            </a:extLst>
          </p:cNvPr>
          <p:cNvPicPr>
            <a:picLocks noChangeAspect="1"/>
          </p:cNvPicPr>
          <p:nvPr/>
        </p:nvPicPr>
        <p:blipFill rotWithShape="1">
          <a:blip r:embed="rId2"/>
          <a:srcRect l="39001" r="-3" b="-3"/>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8" name="Group 17">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9" name="Freeform: Shape 18">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3" name="Content Placeholder 2">
            <a:extLst>
              <a:ext uri="{FF2B5EF4-FFF2-40B4-BE49-F238E27FC236}">
                <a16:creationId xmlns:a16="http://schemas.microsoft.com/office/drawing/2014/main" id="{EBFD969C-4A7E-1DFF-C3B6-CC0F66019877}"/>
              </a:ext>
            </a:extLst>
          </p:cNvPr>
          <p:cNvSpPr>
            <a:spLocks noGrp="1"/>
          </p:cNvSpPr>
          <p:nvPr>
            <p:ph idx="1"/>
          </p:nvPr>
        </p:nvSpPr>
        <p:spPr>
          <a:xfrm>
            <a:off x="6234868" y="1820369"/>
            <a:ext cx="5217173" cy="4351338"/>
          </a:xfrm>
        </p:spPr>
        <p:txBody>
          <a:bodyPr>
            <a:normAutofit/>
          </a:bodyPr>
          <a:lstStyle/>
          <a:p>
            <a:pPr marL="0" indent="0" fontAlgn="base">
              <a:buNone/>
            </a:pPr>
            <a:r>
              <a:rPr lang="en-GB" dirty="0">
                <a:solidFill>
                  <a:schemeClr val="bg1"/>
                </a:solidFill>
              </a:rPr>
              <a:t>On completion of this session, you will be able to d</a:t>
            </a:r>
            <a:r>
              <a:rPr lang="en-GB" b="0" i="0" dirty="0">
                <a:solidFill>
                  <a:schemeClr val="bg1"/>
                </a:solidFill>
                <a:effectLst/>
                <a:latin typeface="WordVisi_MSFontService"/>
              </a:rPr>
              <a:t>emonstrate an awareness of:</a:t>
            </a:r>
          </a:p>
          <a:p>
            <a:pPr fontAlgn="base">
              <a:buFont typeface="Wingdings" panose="05000000000000000000" pitchFamily="2" charset="2"/>
              <a:buChar char="Ø"/>
            </a:pPr>
            <a:r>
              <a:rPr lang="en-GB" dirty="0">
                <a:solidFill>
                  <a:schemeClr val="bg1"/>
                </a:solidFill>
                <a:latin typeface="WordVisi_MSFontService"/>
              </a:rPr>
              <a:t>Some of</a:t>
            </a:r>
            <a:r>
              <a:rPr lang="en-GB" b="0" i="0" dirty="0">
                <a:solidFill>
                  <a:schemeClr val="bg1"/>
                </a:solidFill>
                <a:effectLst/>
                <a:latin typeface="WordVisi_MSFontService"/>
              </a:rPr>
              <a:t> the issues concerning</a:t>
            </a:r>
            <a:r>
              <a:rPr lang="en-GB" dirty="0">
                <a:solidFill>
                  <a:schemeClr val="bg1"/>
                </a:solidFill>
              </a:rPr>
              <a:t> digital ethics</a:t>
            </a:r>
          </a:p>
          <a:p>
            <a:pPr fontAlgn="base">
              <a:buFont typeface="Wingdings" panose="05000000000000000000" pitchFamily="2" charset="2"/>
              <a:buChar char="Ø"/>
            </a:pPr>
            <a:r>
              <a:rPr lang="en-GB" dirty="0">
                <a:solidFill>
                  <a:schemeClr val="bg1"/>
                </a:solidFill>
              </a:rPr>
              <a:t>The pros and cons of large language models such as ChatGPT</a:t>
            </a:r>
            <a:endParaRPr lang="en-GB" b="0" i="0" dirty="0">
              <a:solidFill>
                <a:schemeClr val="bg1"/>
              </a:solidFill>
              <a:effectLst/>
              <a:latin typeface="Calibri" panose="020F0502020204030204" pitchFamily="34" charset="0"/>
            </a:endParaRPr>
          </a:p>
          <a:p>
            <a:pPr marL="0" indent="0" rtl="0" fontAlgn="base">
              <a:buNone/>
            </a:pPr>
            <a:endParaRPr lang="en-GB" b="0" i="0" dirty="0">
              <a:solidFill>
                <a:schemeClr val="bg1"/>
              </a:solidFill>
              <a:effectLst/>
              <a:latin typeface="Segoe UI" panose="020B0502040204020203" pitchFamily="34" charset="0"/>
            </a:endParaRPr>
          </a:p>
          <a:p>
            <a:endParaRPr lang="en-GB" dirty="0">
              <a:solidFill>
                <a:schemeClr val="bg1"/>
              </a:solidFill>
            </a:endParaRPr>
          </a:p>
        </p:txBody>
      </p:sp>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266533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 website&#10;&#10;Description automatically generated">
            <a:extLst>
              <a:ext uri="{FF2B5EF4-FFF2-40B4-BE49-F238E27FC236}">
                <a16:creationId xmlns:a16="http://schemas.microsoft.com/office/drawing/2014/main" id="{AEB5740F-27DD-E161-9509-AACE6D6311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89206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10;&#10;Description automatically generated">
            <a:extLst>
              <a:ext uri="{FF2B5EF4-FFF2-40B4-BE49-F238E27FC236}">
                <a16:creationId xmlns:a16="http://schemas.microsoft.com/office/drawing/2014/main" id="{BDAB727A-AA82-62DE-004D-29AA295EEE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52371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 website&#10;&#10;Description automatically generated">
            <a:extLst>
              <a:ext uri="{FF2B5EF4-FFF2-40B4-BE49-F238E27FC236}">
                <a16:creationId xmlns:a16="http://schemas.microsoft.com/office/drawing/2014/main" id="{928A7253-A76B-90F7-EBC2-43FFD237F9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06477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Magnifying glass and question mark">
            <a:extLst>
              <a:ext uri="{FF2B5EF4-FFF2-40B4-BE49-F238E27FC236}">
                <a16:creationId xmlns:a16="http://schemas.microsoft.com/office/drawing/2014/main" id="{6E083CFC-8F0B-AB0C-3FF6-CF1A5DD7F836}"/>
              </a:ext>
            </a:extLst>
          </p:cNvPr>
          <p:cNvPicPr>
            <a:picLocks noChangeAspect="1"/>
          </p:cNvPicPr>
          <p:nvPr/>
        </p:nvPicPr>
        <p:blipFill rotWithShape="1">
          <a:blip r:embed="rId2"/>
          <a:srcRect/>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A1A19C1-66E8-1B05-EC97-60B5574603A0}"/>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solidFill>
                  <a:schemeClr val="bg1"/>
                </a:solidFill>
              </a:rPr>
              <a:t>What are the pros of ChatGPT</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21510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Shape&#10;&#10;Description automatically generated with medium confidence">
            <a:extLst>
              <a:ext uri="{FF2B5EF4-FFF2-40B4-BE49-F238E27FC236}">
                <a16:creationId xmlns:a16="http://schemas.microsoft.com/office/drawing/2014/main" id="{BB3E8226-1FF4-B28D-8C11-51B43C0303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44A3947A-EB3F-4C4E-35E2-30F6A00FD1AD}"/>
              </a:ext>
            </a:extLst>
          </p:cNvPr>
          <p:cNvSpPr txBox="1"/>
          <p:nvPr/>
        </p:nvSpPr>
        <p:spPr>
          <a:xfrm rot="20127597">
            <a:off x="3810000" y="1803399"/>
            <a:ext cx="19812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FREE to use!</a:t>
            </a:r>
          </a:p>
        </p:txBody>
      </p:sp>
      <p:sp>
        <p:nvSpPr>
          <p:cNvPr id="7" name="TextBox 6">
            <a:extLst>
              <a:ext uri="{FF2B5EF4-FFF2-40B4-BE49-F238E27FC236}">
                <a16:creationId xmlns:a16="http://schemas.microsoft.com/office/drawing/2014/main" id="{1C246590-4A61-7D1A-80A8-B43056C70C57}"/>
              </a:ext>
            </a:extLst>
          </p:cNvPr>
          <p:cNvSpPr txBox="1"/>
          <p:nvPr/>
        </p:nvSpPr>
        <p:spPr>
          <a:xfrm rot="718893">
            <a:off x="6990595" y="2130546"/>
            <a:ext cx="3579121"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Provides specific responses</a:t>
            </a:r>
          </a:p>
        </p:txBody>
      </p:sp>
      <p:sp>
        <p:nvSpPr>
          <p:cNvPr id="8" name="TextBox 7">
            <a:extLst>
              <a:ext uri="{FF2B5EF4-FFF2-40B4-BE49-F238E27FC236}">
                <a16:creationId xmlns:a16="http://schemas.microsoft.com/office/drawing/2014/main" id="{39526483-3110-4725-C834-3EF2D785B7C2}"/>
              </a:ext>
            </a:extLst>
          </p:cNvPr>
          <p:cNvSpPr txBox="1"/>
          <p:nvPr/>
        </p:nvSpPr>
        <p:spPr>
          <a:xfrm rot="19968927">
            <a:off x="1405280" y="4946800"/>
            <a:ext cx="3595856"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Helps with problem-solving</a:t>
            </a:r>
          </a:p>
        </p:txBody>
      </p:sp>
      <p:sp>
        <p:nvSpPr>
          <p:cNvPr id="9" name="TextBox 8">
            <a:extLst>
              <a:ext uri="{FF2B5EF4-FFF2-40B4-BE49-F238E27FC236}">
                <a16:creationId xmlns:a16="http://schemas.microsoft.com/office/drawing/2014/main" id="{023B112C-4F67-7481-FB93-99F567518F86}"/>
              </a:ext>
            </a:extLst>
          </p:cNvPr>
          <p:cNvSpPr txBox="1"/>
          <p:nvPr/>
        </p:nvSpPr>
        <p:spPr>
          <a:xfrm rot="19391585">
            <a:off x="7670800" y="3920067"/>
            <a:ext cx="145745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It is quick!</a:t>
            </a:r>
          </a:p>
        </p:txBody>
      </p:sp>
      <p:sp>
        <p:nvSpPr>
          <p:cNvPr id="10" name="TextBox 9">
            <a:extLst>
              <a:ext uri="{FF2B5EF4-FFF2-40B4-BE49-F238E27FC236}">
                <a16:creationId xmlns:a16="http://schemas.microsoft.com/office/drawing/2014/main" id="{2E3D5F8B-1E7B-A874-E731-601E49E760BD}"/>
              </a:ext>
            </a:extLst>
          </p:cNvPr>
          <p:cNvSpPr txBox="1"/>
          <p:nvPr/>
        </p:nvSpPr>
        <p:spPr>
          <a:xfrm rot="983997">
            <a:off x="1576538" y="3335776"/>
            <a:ext cx="501336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Can generate long, and short form text</a:t>
            </a:r>
          </a:p>
        </p:txBody>
      </p:sp>
      <p:sp>
        <p:nvSpPr>
          <p:cNvPr id="11" name="TextBox 10">
            <a:extLst>
              <a:ext uri="{FF2B5EF4-FFF2-40B4-BE49-F238E27FC236}">
                <a16:creationId xmlns:a16="http://schemas.microsoft.com/office/drawing/2014/main" id="{218A1C5D-3435-4A32-838E-023D6E5B6E5E}"/>
              </a:ext>
            </a:extLst>
          </p:cNvPr>
          <p:cNvSpPr txBox="1"/>
          <p:nvPr/>
        </p:nvSpPr>
        <p:spPr>
          <a:xfrm>
            <a:off x="7941733" y="5528733"/>
            <a:ext cx="2751844"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And so much more…</a:t>
            </a:r>
          </a:p>
        </p:txBody>
      </p:sp>
      <p:sp>
        <p:nvSpPr>
          <p:cNvPr id="12" name="TextBox 11">
            <a:extLst>
              <a:ext uri="{FF2B5EF4-FFF2-40B4-BE49-F238E27FC236}">
                <a16:creationId xmlns:a16="http://schemas.microsoft.com/office/drawing/2014/main" id="{FDD7ADCC-3BC5-3091-C52D-A59969579D56}"/>
              </a:ext>
            </a:extLst>
          </p:cNvPr>
          <p:cNvSpPr txBox="1"/>
          <p:nvPr/>
        </p:nvSpPr>
        <p:spPr>
          <a:xfrm>
            <a:off x="5797592" y="2978214"/>
            <a:ext cx="2724464"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Can code and debug</a:t>
            </a:r>
          </a:p>
        </p:txBody>
      </p:sp>
    </p:spTree>
    <p:extLst>
      <p:ext uri="{BB962C8B-B14F-4D97-AF65-F5344CB8AC3E}">
        <p14:creationId xmlns:p14="http://schemas.microsoft.com/office/powerpoint/2010/main" val="3045649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Stock numbers on a digital display">
            <a:extLst>
              <a:ext uri="{FF2B5EF4-FFF2-40B4-BE49-F238E27FC236}">
                <a16:creationId xmlns:a16="http://schemas.microsoft.com/office/drawing/2014/main" id="{4B47B48C-6E95-C3F9-D1F2-C8CAAA2060D3}"/>
              </a:ext>
            </a:extLst>
          </p:cNvPr>
          <p:cNvPicPr>
            <a:picLocks noChangeAspect="1"/>
          </p:cNvPicPr>
          <p:nvPr/>
        </p:nvPicPr>
        <p:blipFill rotWithShape="1">
          <a:blip r:embed="rId2"/>
          <a:srcRect b="3433"/>
          <a:stretch/>
        </p:blipFill>
        <p:spPr>
          <a:xfrm>
            <a:off x="20" y="1"/>
            <a:ext cx="12191979" cy="6857999"/>
          </a:xfrm>
          <a:prstGeom prst="rect">
            <a:avLst/>
          </a:prstGeom>
        </p:spPr>
      </p:pic>
      <p:sp useBgFill="1">
        <p:nvSpPr>
          <p:cNvPr id="11" name="Freeform: Shape 10">
            <a:extLst>
              <a:ext uri="{FF2B5EF4-FFF2-40B4-BE49-F238E27FC236}">
                <a16:creationId xmlns:a16="http://schemas.microsoft.com/office/drawing/2014/main" id="{561308AD-F95B-4430-886C-40173A45B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6538" y="470849"/>
            <a:ext cx="9662615" cy="1750949"/>
          </a:xfrm>
          <a:custGeom>
            <a:avLst/>
            <a:gdLst>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4055448 w 9662615"/>
              <a:gd name="connsiteY72" fmla="*/ 1528913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86537 w 9662615"/>
              <a:gd name="connsiteY72" fmla="*/ 1523612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78036 w 9662615"/>
              <a:gd name="connsiteY92" fmla="*/ 1520645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89320 w 9662615"/>
              <a:gd name="connsiteY68" fmla="*/ 1534660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921303 w 9662615"/>
              <a:gd name="connsiteY56" fmla="*/ 1575379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082104 w 9662615"/>
              <a:gd name="connsiteY49" fmla="*/ 1547781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26564 w 9662615"/>
              <a:gd name="connsiteY53" fmla="*/ 1545376 h 1598136"/>
              <a:gd name="connsiteX54" fmla="*/ 4969433 w 9662615"/>
              <a:gd name="connsiteY54" fmla="*/ 1540263 h 1598136"/>
              <a:gd name="connsiteX55" fmla="*/ 4921303 w 9662615"/>
              <a:gd name="connsiteY55" fmla="*/ 1575379 h 1598136"/>
              <a:gd name="connsiteX56" fmla="*/ 4863775 w 9662615"/>
              <a:gd name="connsiteY56" fmla="*/ 1562633 h 1598136"/>
              <a:gd name="connsiteX57" fmla="*/ 4847242 w 9662615"/>
              <a:gd name="connsiteY57" fmla="*/ 1565435 h 1598136"/>
              <a:gd name="connsiteX58" fmla="*/ 4856839 w 9662615"/>
              <a:gd name="connsiteY58" fmla="*/ 1598136 h 1598136"/>
              <a:gd name="connsiteX59" fmla="*/ 4791466 w 9662615"/>
              <a:gd name="connsiteY59" fmla="*/ 1561324 h 1598136"/>
              <a:gd name="connsiteX60" fmla="*/ 4784247 w 9662615"/>
              <a:gd name="connsiteY60" fmla="*/ 1562342 h 1598136"/>
              <a:gd name="connsiteX61" fmla="*/ 4748477 w 9662615"/>
              <a:gd name="connsiteY61" fmla="*/ 1556925 h 1598136"/>
              <a:gd name="connsiteX62" fmla="*/ 4730033 w 9662615"/>
              <a:gd name="connsiteY62" fmla="*/ 1555274 h 1598136"/>
              <a:gd name="connsiteX63" fmla="*/ 4724747 w 9662615"/>
              <a:gd name="connsiteY63" fmla="*/ 1552439 h 1598136"/>
              <a:gd name="connsiteX64" fmla="*/ 4697562 w 9662615"/>
              <a:gd name="connsiteY64" fmla="*/ 1551206 h 1598136"/>
              <a:gd name="connsiteX65" fmla="*/ 4662664 w 9662615"/>
              <a:gd name="connsiteY65" fmla="*/ 1573162 h 1598136"/>
              <a:gd name="connsiteX66" fmla="*/ 4603028 w 9662615"/>
              <a:gd name="connsiteY66" fmla="*/ 1568821 h 1598136"/>
              <a:gd name="connsiteX67" fmla="*/ 4541612 w 9662615"/>
              <a:gd name="connsiteY67" fmla="*/ 1545262 h 1598136"/>
              <a:gd name="connsiteX68" fmla="*/ 4422155 w 9662615"/>
              <a:gd name="connsiteY68" fmla="*/ 1542059 h 1598136"/>
              <a:gd name="connsiteX69" fmla="*/ 4221826 w 9662615"/>
              <a:gd name="connsiteY69" fmla="*/ 1508923 h 1598136"/>
              <a:gd name="connsiteX70" fmla="*/ 4096601 w 9662615"/>
              <a:gd name="connsiteY70" fmla="*/ 1521563 h 1598136"/>
              <a:gd name="connsiteX71" fmla="*/ 3970635 w 9662615"/>
              <a:gd name="connsiteY71" fmla="*/ 1544815 h 1598136"/>
              <a:gd name="connsiteX72" fmla="*/ 3833906 w 9662615"/>
              <a:gd name="connsiteY72" fmla="*/ 1516637 h 1598136"/>
              <a:gd name="connsiteX73" fmla="*/ 3696258 w 9662615"/>
              <a:gd name="connsiteY73" fmla="*/ 1537563 h 1598136"/>
              <a:gd name="connsiteX74" fmla="*/ 3594070 w 9662615"/>
              <a:gd name="connsiteY74" fmla="*/ 1509422 h 1598136"/>
              <a:gd name="connsiteX75" fmla="*/ 3565233 w 9662615"/>
              <a:gd name="connsiteY75" fmla="*/ 1515122 h 1598136"/>
              <a:gd name="connsiteX76" fmla="*/ 3560267 w 9662615"/>
              <a:gd name="connsiteY76" fmla="*/ 1516288 h 1598136"/>
              <a:gd name="connsiteX77" fmla="*/ 3540258 w 9662615"/>
              <a:gd name="connsiteY77" fmla="*/ 1516976 h 1598136"/>
              <a:gd name="connsiteX78" fmla="*/ 3534780 w 9662615"/>
              <a:gd name="connsiteY78" fmla="*/ 1522141 h 1598136"/>
              <a:gd name="connsiteX79" fmla="*/ 3504783 w 9662615"/>
              <a:gd name="connsiteY79" fmla="*/ 1526739 h 1598136"/>
              <a:gd name="connsiteX80" fmla="*/ 3430805 w 9662615"/>
              <a:gd name="connsiteY80" fmla="*/ 1542521 h 1598136"/>
              <a:gd name="connsiteX81" fmla="*/ 3292707 w 9662615"/>
              <a:gd name="connsiteY81" fmla="*/ 1520490 h 1598136"/>
              <a:gd name="connsiteX82" fmla="*/ 3187872 w 9662615"/>
              <a:gd name="connsiteY82" fmla="*/ 1519991 h 1598136"/>
              <a:gd name="connsiteX83" fmla="*/ 3148026 w 9662615"/>
              <a:gd name="connsiteY83" fmla="*/ 1524777 h 1598136"/>
              <a:gd name="connsiteX84" fmla="*/ 3092394 w 9662615"/>
              <a:gd name="connsiteY84" fmla="*/ 1528115 h 1598136"/>
              <a:gd name="connsiteX85" fmla="*/ 2994200 w 9662615"/>
              <a:gd name="connsiteY85" fmla="*/ 1537857 h 1598136"/>
              <a:gd name="connsiteX86" fmla="*/ 2862301 w 9662615"/>
              <a:gd name="connsiteY86" fmla="*/ 1544250 h 1598136"/>
              <a:gd name="connsiteX87" fmla="*/ 2766335 w 9662615"/>
              <a:gd name="connsiteY87" fmla="*/ 1527662 h 1598136"/>
              <a:gd name="connsiteX88" fmla="*/ 2757836 w 9662615"/>
              <a:gd name="connsiteY88" fmla="*/ 1531371 h 1598136"/>
              <a:gd name="connsiteX89" fmla="*/ 2691555 w 9662615"/>
              <a:gd name="connsiteY89" fmla="*/ 1530283 h 1598136"/>
              <a:gd name="connsiteX90" fmla="*/ 2491676 w 9662615"/>
              <a:gd name="connsiteY90" fmla="*/ 1500859 h 1598136"/>
              <a:gd name="connsiteX91" fmla="*/ 2378036 w 9662615"/>
              <a:gd name="connsiteY91" fmla="*/ 1520645 h 1598136"/>
              <a:gd name="connsiteX92" fmla="*/ 2284269 w 9662615"/>
              <a:gd name="connsiteY92" fmla="*/ 1503068 h 1598136"/>
              <a:gd name="connsiteX93" fmla="*/ 2207104 w 9662615"/>
              <a:gd name="connsiteY93" fmla="*/ 1508888 h 1598136"/>
              <a:gd name="connsiteX94" fmla="*/ 2149226 w 9662615"/>
              <a:gd name="connsiteY94" fmla="*/ 1523409 h 1598136"/>
              <a:gd name="connsiteX95" fmla="*/ 2084783 w 9662615"/>
              <a:gd name="connsiteY95" fmla="*/ 1524245 h 1598136"/>
              <a:gd name="connsiteX96" fmla="*/ 2070075 w 9662615"/>
              <a:gd name="connsiteY96" fmla="*/ 1511285 h 1598136"/>
              <a:gd name="connsiteX97" fmla="*/ 2001057 w 9662615"/>
              <a:gd name="connsiteY97" fmla="*/ 1516449 h 1598136"/>
              <a:gd name="connsiteX98" fmla="*/ 1896330 w 9662615"/>
              <a:gd name="connsiteY98" fmla="*/ 1525725 h 1598136"/>
              <a:gd name="connsiteX99" fmla="*/ 1835994 w 9662615"/>
              <a:gd name="connsiteY99" fmla="*/ 1527678 h 1598136"/>
              <a:gd name="connsiteX100" fmla="*/ 1671119 w 9662615"/>
              <a:gd name="connsiteY100" fmla="*/ 1536701 h 1598136"/>
              <a:gd name="connsiteX101" fmla="*/ 1601337 w 9662615"/>
              <a:gd name="connsiteY101" fmla="*/ 1548552 h 1598136"/>
              <a:gd name="connsiteX102" fmla="*/ 1407755 w 9662615"/>
              <a:gd name="connsiteY102" fmla="*/ 1571444 h 1598136"/>
              <a:gd name="connsiteX103" fmla="*/ 1271994 w 9662615"/>
              <a:gd name="connsiteY103" fmla="*/ 1579471 h 1598136"/>
              <a:gd name="connsiteX104" fmla="*/ 1249226 w 9662615"/>
              <a:gd name="connsiteY104" fmla="*/ 1583140 h 1598136"/>
              <a:gd name="connsiteX105" fmla="*/ 1217719 w 9662615"/>
              <a:gd name="connsiteY105" fmla="*/ 1580863 h 1598136"/>
              <a:gd name="connsiteX106" fmla="*/ 1091432 w 9662615"/>
              <a:gd name="connsiteY106" fmla="*/ 1571003 h 1598136"/>
              <a:gd name="connsiteX107" fmla="*/ 992039 w 9662615"/>
              <a:gd name="connsiteY107" fmla="*/ 1556662 h 1598136"/>
              <a:gd name="connsiteX108" fmla="*/ 868264 w 9662615"/>
              <a:gd name="connsiteY108" fmla="*/ 1566392 h 1598136"/>
              <a:gd name="connsiteX109" fmla="*/ 792765 w 9662615"/>
              <a:gd name="connsiteY109" fmla="*/ 1563102 h 1598136"/>
              <a:gd name="connsiteX110" fmla="*/ 669055 w 9662615"/>
              <a:gd name="connsiteY110" fmla="*/ 1543638 h 1598136"/>
              <a:gd name="connsiteX111" fmla="*/ 506152 w 9662615"/>
              <a:gd name="connsiteY111" fmla="*/ 1549124 h 1598136"/>
              <a:gd name="connsiteX112" fmla="*/ 472797 w 9662615"/>
              <a:gd name="connsiteY112" fmla="*/ 1568904 h 1598136"/>
              <a:gd name="connsiteX113" fmla="*/ 427864 w 9662615"/>
              <a:gd name="connsiteY113" fmla="*/ 1580848 h 1598136"/>
              <a:gd name="connsiteX114" fmla="*/ 408381 w 9662615"/>
              <a:gd name="connsiteY114" fmla="*/ 1552940 h 1598136"/>
              <a:gd name="connsiteX115" fmla="*/ 267163 w 9662615"/>
              <a:gd name="connsiteY115" fmla="*/ 1531913 h 1598136"/>
              <a:gd name="connsiteX116" fmla="*/ 196644 w 9662615"/>
              <a:gd name="connsiteY116" fmla="*/ 1524565 h 1598136"/>
              <a:gd name="connsiteX117" fmla="*/ 86819 w 9662615"/>
              <a:gd name="connsiteY117" fmla="*/ 1519517 h 1598136"/>
              <a:gd name="connsiteX118" fmla="*/ 53369 w 9662615"/>
              <a:gd name="connsiteY118" fmla="*/ 1516853 h 1598136"/>
              <a:gd name="connsiteX119" fmla="*/ 2359 w 9662615"/>
              <a:gd name="connsiteY119" fmla="*/ 1515247 h 1598136"/>
              <a:gd name="connsiteX120" fmla="*/ 0 w 9662615"/>
              <a:gd name="connsiteY120" fmla="*/ 1514932 h 1598136"/>
              <a:gd name="connsiteX121" fmla="*/ 0 w 9662615"/>
              <a:gd name="connsiteY121"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40263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50865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724747 w 9662615"/>
              <a:gd name="connsiteY62" fmla="*/ 1552439 h 1592835"/>
              <a:gd name="connsiteX63" fmla="*/ 4697562 w 9662615"/>
              <a:gd name="connsiteY63" fmla="*/ 1551206 h 1592835"/>
              <a:gd name="connsiteX64" fmla="*/ 4662664 w 9662615"/>
              <a:gd name="connsiteY64" fmla="*/ 1573162 h 1592835"/>
              <a:gd name="connsiteX65" fmla="*/ 4603028 w 9662615"/>
              <a:gd name="connsiteY65" fmla="*/ 1568821 h 1592835"/>
              <a:gd name="connsiteX66" fmla="*/ 4541612 w 9662615"/>
              <a:gd name="connsiteY66" fmla="*/ 1545262 h 1592835"/>
              <a:gd name="connsiteX67" fmla="*/ 4422155 w 9662615"/>
              <a:gd name="connsiteY67" fmla="*/ 1542059 h 1592835"/>
              <a:gd name="connsiteX68" fmla="*/ 4221826 w 9662615"/>
              <a:gd name="connsiteY68" fmla="*/ 1508923 h 1592835"/>
              <a:gd name="connsiteX69" fmla="*/ 4096601 w 9662615"/>
              <a:gd name="connsiteY69" fmla="*/ 1521563 h 1592835"/>
              <a:gd name="connsiteX70" fmla="*/ 3970635 w 9662615"/>
              <a:gd name="connsiteY70" fmla="*/ 1544815 h 1592835"/>
              <a:gd name="connsiteX71" fmla="*/ 3833906 w 9662615"/>
              <a:gd name="connsiteY71" fmla="*/ 1516637 h 1592835"/>
              <a:gd name="connsiteX72" fmla="*/ 3696258 w 9662615"/>
              <a:gd name="connsiteY72" fmla="*/ 1537563 h 1592835"/>
              <a:gd name="connsiteX73" fmla="*/ 3594070 w 9662615"/>
              <a:gd name="connsiteY73" fmla="*/ 1509422 h 1592835"/>
              <a:gd name="connsiteX74" fmla="*/ 3565233 w 9662615"/>
              <a:gd name="connsiteY74" fmla="*/ 1515122 h 1592835"/>
              <a:gd name="connsiteX75" fmla="*/ 3560267 w 9662615"/>
              <a:gd name="connsiteY75" fmla="*/ 1516288 h 1592835"/>
              <a:gd name="connsiteX76" fmla="*/ 3540258 w 9662615"/>
              <a:gd name="connsiteY76" fmla="*/ 1516976 h 1592835"/>
              <a:gd name="connsiteX77" fmla="*/ 3534780 w 9662615"/>
              <a:gd name="connsiteY77" fmla="*/ 1522141 h 1592835"/>
              <a:gd name="connsiteX78" fmla="*/ 3504783 w 9662615"/>
              <a:gd name="connsiteY78" fmla="*/ 1526739 h 1592835"/>
              <a:gd name="connsiteX79" fmla="*/ 3430805 w 9662615"/>
              <a:gd name="connsiteY79" fmla="*/ 1542521 h 1592835"/>
              <a:gd name="connsiteX80" fmla="*/ 3292707 w 9662615"/>
              <a:gd name="connsiteY80" fmla="*/ 1520490 h 1592835"/>
              <a:gd name="connsiteX81" fmla="*/ 3187872 w 9662615"/>
              <a:gd name="connsiteY81" fmla="*/ 1519991 h 1592835"/>
              <a:gd name="connsiteX82" fmla="*/ 3148026 w 9662615"/>
              <a:gd name="connsiteY82" fmla="*/ 1524777 h 1592835"/>
              <a:gd name="connsiteX83" fmla="*/ 3092394 w 9662615"/>
              <a:gd name="connsiteY83" fmla="*/ 1528115 h 1592835"/>
              <a:gd name="connsiteX84" fmla="*/ 2994200 w 9662615"/>
              <a:gd name="connsiteY84" fmla="*/ 1537857 h 1592835"/>
              <a:gd name="connsiteX85" fmla="*/ 2862301 w 9662615"/>
              <a:gd name="connsiteY85" fmla="*/ 1544250 h 1592835"/>
              <a:gd name="connsiteX86" fmla="*/ 2766335 w 9662615"/>
              <a:gd name="connsiteY86" fmla="*/ 1527662 h 1592835"/>
              <a:gd name="connsiteX87" fmla="*/ 2757836 w 9662615"/>
              <a:gd name="connsiteY87" fmla="*/ 1531371 h 1592835"/>
              <a:gd name="connsiteX88" fmla="*/ 2691555 w 9662615"/>
              <a:gd name="connsiteY88" fmla="*/ 1530283 h 1592835"/>
              <a:gd name="connsiteX89" fmla="*/ 2491676 w 9662615"/>
              <a:gd name="connsiteY89" fmla="*/ 1500859 h 1592835"/>
              <a:gd name="connsiteX90" fmla="*/ 2378036 w 9662615"/>
              <a:gd name="connsiteY90" fmla="*/ 1520645 h 1592835"/>
              <a:gd name="connsiteX91" fmla="*/ 2284269 w 9662615"/>
              <a:gd name="connsiteY91" fmla="*/ 1503068 h 1592835"/>
              <a:gd name="connsiteX92" fmla="*/ 2207104 w 9662615"/>
              <a:gd name="connsiteY92" fmla="*/ 1508888 h 1592835"/>
              <a:gd name="connsiteX93" fmla="*/ 2149226 w 9662615"/>
              <a:gd name="connsiteY93" fmla="*/ 1523409 h 1592835"/>
              <a:gd name="connsiteX94" fmla="*/ 2084783 w 9662615"/>
              <a:gd name="connsiteY94" fmla="*/ 1524245 h 1592835"/>
              <a:gd name="connsiteX95" fmla="*/ 2070075 w 9662615"/>
              <a:gd name="connsiteY95" fmla="*/ 1511285 h 1592835"/>
              <a:gd name="connsiteX96" fmla="*/ 2001057 w 9662615"/>
              <a:gd name="connsiteY96" fmla="*/ 1516449 h 1592835"/>
              <a:gd name="connsiteX97" fmla="*/ 1896330 w 9662615"/>
              <a:gd name="connsiteY97" fmla="*/ 1525725 h 1592835"/>
              <a:gd name="connsiteX98" fmla="*/ 1835994 w 9662615"/>
              <a:gd name="connsiteY98" fmla="*/ 1527678 h 1592835"/>
              <a:gd name="connsiteX99" fmla="*/ 1671119 w 9662615"/>
              <a:gd name="connsiteY99" fmla="*/ 1536701 h 1592835"/>
              <a:gd name="connsiteX100" fmla="*/ 1601337 w 9662615"/>
              <a:gd name="connsiteY100" fmla="*/ 1548552 h 1592835"/>
              <a:gd name="connsiteX101" fmla="*/ 1407755 w 9662615"/>
              <a:gd name="connsiteY101" fmla="*/ 1571444 h 1592835"/>
              <a:gd name="connsiteX102" fmla="*/ 1271994 w 9662615"/>
              <a:gd name="connsiteY102" fmla="*/ 1579471 h 1592835"/>
              <a:gd name="connsiteX103" fmla="*/ 1249226 w 9662615"/>
              <a:gd name="connsiteY103" fmla="*/ 1583140 h 1592835"/>
              <a:gd name="connsiteX104" fmla="*/ 1217719 w 9662615"/>
              <a:gd name="connsiteY104" fmla="*/ 1580863 h 1592835"/>
              <a:gd name="connsiteX105" fmla="*/ 1091432 w 9662615"/>
              <a:gd name="connsiteY105" fmla="*/ 1571003 h 1592835"/>
              <a:gd name="connsiteX106" fmla="*/ 992039 w 9662615"/>
              <a:gd name="connsiteY106" fmla="*/ 1556662 h 1592835"/>
              <a:gd name="connsiteX107" fmla="*/ 868264 w 9662615"/>
              <a:gd name="connsiteY107" fmla="*/ 1566392 h 1592835"/>
              <a:gd name="connsiteX108" fmla="*/ 792765 w 9662615"/>
              <a:gd name="connsiteY108" fmla="*/ 1563102 h 1592835"/>
              <a:gd name="connsiteX109" fmla="*/ 669055 w 9662615"/>
              <a:gd name="connsiteY109" fmla="*/ 1543638 h 1592835"/>
              <a:gd name="connsiteX110" fmla="*/ 506152 w 9662615"/>
              <a:gd name="connsiteY110" fmla="*/ 1549124 h 1592835"/>
              <a:gd name="connsiteX111" fmla="*/ 472797 w 9662615"/>
              <a:gd name="connsiteY111" fmla="*/ 1568904 h 1592835"/>
              <a:gd name="connsiteX112" fmla="*/ 427864 w 9662615"/>
              <a:gd name="connsiteY112" fmla="*/ 1580848 h 1592835"/>
              <a:gd name="connsiteX113" fmla="*/ 408381 w 9662615"/>
              <a:gd name="connsiteY113" fmla="*/ 1552940 h 1592835"/>
              <a:gd name="connsiteX114" fmla="*/ 267163 w 9662615"/>
              <a:gd name="connsiteY114" fmla="*/ 1531913 h 1592835"/>
              <a:gd name="connsiteX115" fmla="*/ 196644 w 9662615"/>
              <a:gd name="connsiteY115" fmla="*/ 1524565 h 1592835"/>
              <a:gd name="connsiteX116" fmla="*/ 86819 w 9662615"/>
              <a:gd name="connsiteY116" fmla="*/ 1519517 h 1592835"/>
              <a:gd name="connsiteX117" fmla="*/ 53369 w 9662615"/>
              <a:gd name="connsiteY117" fmla="*/ 1516853 h 1592835"/>
              <a:gd name="connsiteX118" fmla="*/ 2359 w 9662615"/>
              <a:gd name="connsiteY118" fmla="*/ 1515247 h 1592835"/>
              <a:gd name="connsiteX119" fmla="*/ 0 w 9662615"/>
              <a:gd name="connsiteY119" fmla="*/ 1514932 h 1592835"/>
              <a:gd name="connsiteX120" fmla="*/ 0 w 9662615"/>
              <a:gd name="connsiteY120"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697562 w 9662615"/>
              <a:gd name="connsiteY62" fmla="*/ 1551206 h 1592835"/>
              <a:gd name="connsiteX63" fmla="*/ 4662664 w 9662615"/>
              <a:gd name="connsiteY63" fmla="*/ 1573162 h 1592835"/>
              <a:gd name="connsiteX64" fmla="*/ 4603028 w 9662615"/>
              <a:gd name="connsiteY64" fmla="*/ 1568821 h 1592835"/>
              <a:gd name="connsiteX65" fmla="*/ 4541612 w 9662615"/>
              <a:gd name="connsiteY65" fmla="*/ 1545262 h 1592835"/>
              <a:gd name="connsiteX66" fmla="*/ 4422155 w 9662615"/>
              <a:gd name="connsiteY66" fmla="*/ 1542059 h 1592835"/>
              <a:gd name="connsiteX67" fmla="*/ 4221826 w 9662615"/>
              <a:gd name="connsiteY67" fmla="*/ 1508923 h 1592835"/>
              <a:gd name="connsiteX68" fmla="*/ 4096601 w 9662615"/>
              <a:gd name="connsiteY68" fmla="*/ 1521563 h 1592835"/>
              <a:gd name="connsiteX69" fmla="*/ 3970635 w 9662615"/>
              <a:gd name="connsiteY69" fmla="*/ 1544815 h 1592835"/>
              <a:gd name="connsiteX70" fmla="*/ 3833906 w 9662615"/>
              <a:gd name="connsiteY70" fmla="*/ 1516637 h 1592835"/>
              <a:gd name="connsiteX71" fmla="*/ 3696258 w 9662615"/>
              <a:gd name="connsiteY71" fmla="*/ 1537563 h 1592835"/>
              <a:gd name="connsiteX72" fmla="*/ 3594070 w 9662615"/>
              <a:gd name="connsiteY72" fmla="*/ 1509422 h 1592835"/>
              <a:gd name="connsiteX73" fmla="*/ 3565233 w 9662615"/>
              <a:gd name="connsiteY73" fmla="*/ 1515122 h 1592835"/>
              <a:gd name="connsiteX74" fmla="*/ 3560267 w 9662615"/>
              <a:gd name="connsiteY74" fmla="*/ 1516288 h 1592835"/>
              <a:gd name="connsiteX75" fmla="*/ 3540258 w 9662615"/>
              <a:gd name="connsiteY75" fmla="*/ 1516976 h 1592835"/>
              <a:gd name="connsiteX76" fmla="*/ 3534780 w 9662615"/>
              <a:gd name="connsiteY76" fmla="*/ 1522141 h 1592835"/>
              <a:gd name="connsiteX77" fmla="*/ 3504783 w 9662615"/>
              <a:gd name="connsiteY77" fmla="*/ 1526739 h 1592835"/>
              <a:gd name="connsiteX78" fmla="*/ 3430805 w 9662615"/>
              <a:gd name="connsiteY78" fmla="*/ 1542521 h 1592835"/>
              <a:gd name="connsiteX79" fmla="*/ 3292707 w 9662615"/>
              <a:gd name="connsiteY79" fmla="*/ 1520490 h 1592835"/>
              <a:gd name="connsiteX80" fmla="*/ 3187872 w 9662615"/>
              <a:gd name="connsiteY80" fmla="*/ 1519991 h 1592835"/>
              <a:gd name="connsiteX81" fmla="*/ 3148026 w 9662615"/>
              <a:gd name="connsiteY81" fmla="*/ 1524777 h 1592835"/>
              <a:gd name="connsiteX82" fmla="*/ 3092394 w 9662615"/>
              <a:gd name="connsiteY82" fmla="*/ 1528115 h 1592835"/>
              <a:gd name="connsiteX83" fmla="*/ 2994200 w 9662615"/>
              <a:gd name="connsiteY83" fmla="*/ 1537857 h 1592835"/>
              <a:gd name="connsiteX84" fmla="*/ 2862301 w 9662615"/>
              <a:gd name="connsiteY84" fmla="*/ 1544250 h 1592835"/>
              <a:gd name="connsiteX85" fmla="*/ 2766335 w 9662615"/>
              <a:gd name="connsiteY85" fmla="*/ 1527662 h 1592835"/>
              <a:gd name="connsiteX86" fmla="*/ 2757836 w 9662615"/>
              <a:gd name="connsiteY86" fmla="*/ 1531371 h 1592835"/>
              <a:gd name="connsiteX87" fmla="*/ 2691555 w 9662615"/>
              <a:gd name="connsiteY87" fmla="*/ 1530283 h 1592835"/>
              <a:gd name="connsiteX88" fmla="*/ 2491676 w 9662615"/>
              <a:gd name="connsiteY88" fmla="*/ 1500859 h 1592835"/>
              <a:gd name="connsiteX89" fmla="*/ 2378036 w 9662615"/>
              <a:gd name="connsiteY89" fmla="*/ 1520645 h 1592835"/>
              <a:gd name="connsiteX90" fmla="*/ 2284269 w 9662615"/>
              <a:gd name="connsiteY90" fmla="*/ 1503068 h 1592835"/>
              <a:gd name="connsiteX91" fmla="*/ 2207104 w 9662615"/>
              <a:gd name="connsiteY91" fmla="*/ 1508888 h 1592835"/>
              <a:gd name="connsiteX92" fmla="*/ 2149226 w 9662615"/>
              <a:gd name="connsiteY92" fmla="*/ 1523409 h 1592835"/>
              <a:gd name="connsiteX93" fmla="*/ 2084783 w 9662615"/>
              <a:gd name="connsiteY93" fmla="*/ 1524245 h 1592835"/>
              <a:gd name="connsiteX94" fmla="*/ 2070075 w 9662615"/>
              <a:gd name="connsiteY94" fmla="*/ 1511285 h 1592835"/>
              <a:gd name="connsiteX95" fmla="*/ 2001057 w 9662615"/>
              <a:gd name="connsiteY95" fmla="*/ 1516449 h 1592835"/>
              <a:gd name="connsiteX96" fmla="*/ 1896330 w 9662615"/>
              <a:gd name="connsiteY96" fmla="*/ 1525725 h 1592835"/>
              <a:gd name="connsiteX97" fmla="*/ 1835994 w 9662615"/>
              <a:gd name="connsiteY97" fmla="*/ 1527678 h 1592835"/>
              <a:gd name="connsiteX98" fmla="*/ 1671119 w 9662615"/>
              <a:gd name="connsiteY98" fmla="*/ 1536701 h 1592835"/>
              <a:gd name="connsiteX99" fmla="*/ 1601337 w 9662615"/>
              <a:gd name="connsiteY99" fmla="*/ 1548552 h 1592835"/>
              <a:gd name="connsiteX100" fmla="*/ 1407755 w 9662615"/>
              <a:gd name="connsiteY100" fmla="*/ 1571444 h 1592835"/>
              <a:gd name="connsiteX101" fmla="*/ 1271994 w 9662615"/>
              <a:gd name="connsiteY101" fmla="*/ 1579471 h 1592835"/>
              <a:gd name="connsiteX102" fmla="*/ 1249226 w 9662615"/>
              <a:gd name="connsiteY102" fmla="*/ 1583140 h 1592835"/>
              <a:gd name="connsiteX103" fmla="*/ 1217719 w 9662615"/>
              <a:gd name="connsiteY103" fmla="*/ 1580863 h 1592835"/>
              <a:gd name="connsiteX104" fmla="*/ 1091432 w 9662615"/>
              <a:gd name="connsiteY104" fmla="*/ 1571003 h 1592835"/>
              <a:gd name="connsiteX105" fmla="*/ 992039 w 9662615"/>
              <a:gd name="connsiteY105" fmla="*/ 1556662 h 1592835"/>
              <a:gd name="connsiteX106" fmla="*/ 868264 w 9662615"/>
              <a:gd name="connsiteY106" fmla="*/ 1566392 h 1592835"/>
              <a:gd name="connsiteX107" fmla="*/ 792765 w 9662615"/>
              <a:gd name="connsiteY107" fmla="*/ 1563102 h 1592835"/>
              <a:gd name="connsiteX108" fmla="*/ 669055 w 9662615"/>
              <a:gd name="connsiteY108" fmla="*/ 1543638 h 1592835"/>
              <a:gd name="connsiteX109" fmla="*/ 506152 w 9662615"/>
              <a:gd name="connsiteY109" fmla="*/ 1549124 h 1592835"/>
              <a:gd name="connsiteX110" fmla="*/ 472797 w 9662615"/>
              <a:gd name="connsiteY110" fmla="*/ 1568904 h 1592835"/>
              <a:gd name="connsiteX111" fmla="*/ 427864 w 9662615"/>
              <a:gd name="connsiteY111" fmla="*/ 1580848 h 1592835"/>
              <a:gd name="connsiteX112" fmla="*/ 408381 w 9662615"/>
              <a:gd name="connsiteY112" fmla="*/ 1552940 h 1592835"/>
              <a:gd name="connsiteX113" fmla="*/ 267163 w 9662615"/>
              <a:gd name="connsiteY113" fmla="*/ 1531913 h 1592835"/>
              <a:gd name="connsiteX114" fmla="*/ 196644 w 9662615"/>
              <a:gd name="connsiteY114" fmla="*/ 1524565 h 1592835"/>
              <a:gd name="connsiteX115" fmla="*/ 86819 w 9662615"/>
              <a:gd name="connsiteY115" fmla="*/ 1519517 h 1592835"/>
              <a:gd name="connsiteX116" fmla="*/ 53369 w 9662615"/>
              <a:gd name="connsiteY116" fmla="*/ 1516853 h 1592835"/>
              <a:gd name="connsiteX117" fmla="*/ 2359 w 9662615"/>
              <a:gd name="connsiteY117" fmla="*/ 1515247 h 1592835"/>
              <a:gd name="connsiteX118" fmla="*/ 0 w 9662615"/>
              <a:gd name="connsiteY118" fmla="*/ 1514932 h 1592835"/>
              <a:gd name="connsiteX119" fmla="*/ 0 w 9662615"/>
              <a:gd name="connsiteY119"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0033 w 9662615"/>
              <a:gd name="connsiteY60" fmla="*/ 1555274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5334 w 9662615"/>
              <a:gd name="connsiteY60" fmla="*/ 1581778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565435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21094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21094"/>
              <a:gd name="connsiteX1" fmla="*/ 9662615 w 9662615"/>
              <a:gd name="connsiteY1" fmla="*/ 0 h 1621094"/>
              <a:gd name="connsiteX2" fmla="*/ 9662615 w 9662615"/>
              <a:gd name="connsiteY2" fmla="*/ 1280346 h 1621094"/>
              <a:gd name="connsiteX3" fmla="*/ 9658420 w 9662615"/>
              <a:gd name="connsiteY3" fmla="*/ 1280106 h 1621094"/>
              <a:gd name="connsiteX4" fmla="*/ 9469546 w 9662615"/>
              <a:gd name="connsiteY4" fmla="*/ 1289837 h 1621094"/>
              <a:gd name="connsiteX5" fmla="*/ 9385895 w 9662615"/>
              <a:gd name="connsiteY5" fmla="*/ 1269203 h 1621094"/>
              <a:gd name="connsiteX6" fmla="*/ 9144767 w 9662615"/>
              <a:gd name="connsiteY6" fmla="*/ 1264120 h 1621094"/>
              <a:gd name="connsiteX7" fmla="*/ 8837252 w 9662615"/>
              <a:gd name="connsiteY7" fmla="*/ 1350515 h 1621094"/>
              <a:gd name="connsiteX8" fmla="*/ 8705466 w 9662615"/>
              <a:gd name="connsiteY8" fmla="*/ 1342419 h 1621094"/>
              <a:gd name="connsiteX9" fmla="*/ 8652221 w 9662615"/>
              <a:gd name="connsiteY9" fmla="*/ 1326906 h 1621094"/>
              <a:gd name="connsiteX10" fmla="*/ 8632312 w 9662615"/>
              <a:gd name="connsiteY10" fmla="*/ 1326025 h 1621094"/>
              <a:gd name="connsiteX11" fmla="*/ 8591582 w 9662615"/>
              <a:gd name="connsiteY11" fmla="*/ 1341666 h 1621094"/>
              <a:gd name="connsiteX12" fmla="*/ 8537336 w 9662615"/>
              <a:gd name="connsiteY12" fmla="*/ 1341684 h 1621094"/>
              <a:gd name="connsiteX13" fmla="*/ 8472508 w 9662615"/>
              <a:gd name="connsiteY13" fmla="*/ 1363109 h 1621094"/>
              <a:gd name="connsiteX14" fmla="*/ 8258477 w 9662615"/>
              <a:gd name="connsiteY14" fmla="*/ 1370666 h 1621094"/>
              <a:gd name="connsiteX15" fmla="*/ 8197961 w 9662615"/>
              <a:gd name="connsiteY15" fmla="*/ 1392804 h 1621094"/>
              <a:gd name="connsiteX16" fmla="*/ 8171196 w 9662615"/>
              <a:gd name="connsiteY16" fmla="*/ 1397216 h 1621094"/>
              <a:gd name="connsiteX17" fmla="*/ 8127667 w 9662615"/>
              <a:gd name="connsiteY17" fmla="*/ 1418254 h 1621094"/>
              <a:gd name="connsiteX18" fmla="*/ 7974579 w 9662615"/>
              <a:gd name="connsiteY18" fmla="*/ 1383439 h 1621094"/>
              <a:gd name="connsiteX19" fmla="*/ 7768351 w 9662615"/>
              <a:gd name="connsiteY19" fmla="*/ 1395051 h 1621094"/>
              <a:gd name="connsiteX20" fmla="*/ 7635985 w 9662615"/>
              <a:gd name="connsiteY20" fmla="*/ 1386363 h 1621094"/>
              <a:gd name="connsiteX21" fmla="*/ 7466069 w 9662615"/>
              <a:gd name="connsiteY21" fmla="*/ 1377654 h 1621094"/>
              <a:gd name="connsiteX22" fmla="*/ 7355642 w 9662615"/>
              <a:gd name="connsiteY22" fmla="*/ 1407761 h 1621094"/>
              <a:gd name="connsiteX23" fmla="*/ 7151610 w 9662615"/>
              <a:gd name="connsiteY23" fmla="*/ 1397856 h 1621094"/>
              <a:gd name="connsiteX24" fmla="*/ 7082147 w 9662615"/>
              <a:gd name="connsiteY24" fmla="*/ 1406113 h 1621094"/>
              <a:gd name="connsiteX25" fmla="*/ 7014958 w 9662615"/>
              <a:gd name="connsiteY25" fmla="*/ 1396883 h 1621094"/>
              <a:gd name="connsiteX26" fmla="*/ 6907567 w 9662615"/>
              <a:gd name="connsiteY26" fmla="*/ 1419149 h 1621094"/>
              <a:gd name="connsiteX27" fmla="*/ 6748428 w 9662615"/>
              <a:gd name="connsiteY27" fmla="*/ 1420308 h 1621094"/>
              <a:gd name="connsiteX28" fmla="*/ 6654257 w 9662615"/>
              <a:gd name="connsiteY28" fmla="*/ 1424143 h 1621094"/>
              <a:gd name="connsiteX29" fmla="*/ 6620123 w 9662615"/>
              <a:gd name="connsiteY29" fmla="*/ 1430535 h 1621094"/>
              <a:gd name="connsiteX30" fmla="*/ 6571355 w 9662615"/>
              <a:gd name="connsiteY30" fmla="*/ 1436144 h 1621094"/>
              <a:gd name="connsiteX31" fmla="*/ 6486557 w 9662615"/>
              <a:gd name="connsiteY31" fmla="*/ 1449861 h 1621094"/>
              <a:gd name="connsiteX32" fmla="*/ 6370419 w 9662615"/>
              <a:gd name="connsiteY32" fmla="*/ 1461649 h 1621094"/>
              <a:gd name="connsiteX33" fmla="*/ 6278839 w 9662615"/>
              <a:gd name="connsiteY33" fmla="*/ 1449160 h 1621094"/>
              <a:gd name="connsiteX34" fmla="*/ 6272455 w 9662615"/>
              <a:gd name="connsiteY34" fmla="*/ 1453191 h 1621094"/>
              <a:gd name="connsiteX35" fmla="*/ 6212659 w 9662615"/>
              <a:gd name="connsiteY35" fmla="*/ 1454850 h 1621094"/>
              <a:gd name="connsiteX36" fmla="*/ 6069317 w 9662615"/>
              <a:gd name="connsiteY36" fmla="*/ 1445838 h 1621094"/>
              <a:gd name="connsiteX37" fmla="*/ 5878477 w 9662615"/>
              <a:gd name="connsiteY37" fmla="*/ 1439180 h 1621094"/>
              <a:gd name="connsiteX38" fmla="*/ 5838387 w 9662615"/>
              <a:gd name="connsiteY38" fmla="*/ 1444679 h 1621094"/>
              <a:gd name="connsiteX39" fmla="*/ 5771136 w 9662615"/>
              <a:gd name="connsiteY39" fmla="*/ 1453639 h 1621094"/>
              <a:gd name="connsiteX40" fmla="*/ 5724081 w 9662615"/>
              <a:gd name="connsiteY40" fmla="*/ 1470431 h 1621094"/>
              <a:gd name="connsiteX41" fmla="*/ 5666577 w 9662615"/>
              <a:gd name="connsiteY41" fmla="*/ 1473921 h 1621094"/>
              <a:gd name="connsiteX42" fmla="*/ 5649068 w 9662615"/>
              <a:gd name="connsiteY42" fmla="*/ 1461676 h 1621094"/>
              <a:gd name="connsiteX43" fmla="*/ 5588902 w 9662615"/>
              <a:gd name="connsiteY43" fmla="*/ 1469647 h 1621094"/>
              <a:gd name="connsiteX44" fmla="*/ 5498090 w 9662615"/>
              <a:gd name="connsiteY44" fmla="*/ 1483173 h 1621094"/>
              <a:gd name="connsiteX45" fmla="*/ 5444641 w 9662615"/>
              <a:gd name="connsiteY45" fmla="*/ 1487602 h 1621094"/>
              <a:gd name="connsiteX46" fmla="*/ 5299812 w 9662615"/>
              <a:gd name="connsiteY46" fmla="*/ 1503362 h 1621094"/>
              <a:gd name="connsiteX47" fmla="*/ 5213947 w 9662615"/>
              <a:gd name="connsiteY47" fmla="*/ 1516637 h 1621094"/>
              <a:gd name="connsiteX48" fmla="*/ 5090342 w 9662615"/>
              <a:gd name="connsiteY48" fmla="*/ 1546680 h 1621094"/>
              <a:gd name="connsiteX49" fmla="*/ 5129812 w 9662615"/>
              <a:gd name="connsiteY49" fmla="*/ 1521277 h 1621094"/>
              <a:gd name="connsiteX50" fmla="*/ 5059484 w 9662615"/>
              <a:gd name="connsiteY50" fmla="*/ 1546802 h 1621094"/>
              <a:gd name="connsiteX51" fmla="*/ 5038524 w 9662615"/>
              <a:gd name="connsiteY51" fmla="*/ 1545675 h 1621094"/>
              <a:gd name="connsiteX52" fmla="*/ 5026564 w 9662615"/>
              <a:gd name="connsiteY52" fmla="*/ 1545376 h 1621094"/>
              <a:gd name="connsiteX53" fmla="*/ 4969433 w 9662615"/>
              <a:gd name="connsiteY53" fmla="*/ 1550865 h 1621094"/>
              <a:gd name="connsiteX54" fmla="*/ 4921303 w 9662615"/>
              <a:gd name="connsiteY54" fmla="*/ 1575379 h 1621094"/>
              <a:gd name="connsiteX55" fmla="*/ 4871726 w 9662615"/>
              <a:gd name="connsiteY55" fmla="*/ 1570584 h 1621094"/>
              <a:gd name="connsiteX56" fmla="*/ 4847242 w 9662615"/>
              <a:gd name="connsiteY56" fmla="*/ 1621094 h 1621094"/>
              <a:gd name="connsiteX57" fmla="*/ 4821058 w 9662615"/>
              <a:gd name="connsiteY57" fmla="*/ 1553078 h 1621094"/>
              <a:gd name="connsiteX58" fmla="*/ 4791466 w 9662615"/>
              <a:gd name="connsiteY58" fmla="*/ 1561324 h 1621094"/>
              <a:gd name="connsiteX59" fmla="*/ 4784247 w 9662615"/>
              <a:gd name="connsiteY59" fmla="*/ 1562342 h 1621094"/>
              <a:gd name="connsiteX60" fmla="*/ 4735334 w 9662615"/>
              <a:gd name="connsiteY60" fmla="*/ 1581778 h 1621094"/>
              <a:gd name="connsiteX61" fmla="*/ 4697562 w 9662615"/>
              <a:gd name="connsiteY61" fmla="*/ 1551206 h 1621094"/>
              <a:gd name="connsiteX62" fmla="*/ 4662664 w 9662615"/>
              <a:gd name="connsiteY62" fmla="*/ 1573162 h 1621094"/>
              <a:gd name="connsiteX63" fmla="*/ 4603028 w 9662615"/>
              <a:gd name="connsiteY63" fmla="*/ 1568821 h 1621094"/>
              <a:gd name="connsiteX64" fmla="*/ 4541612 w 9662615"/>
              <a:gd name="connsiteY64" fmla="*/ 1545262 h 1621094"/>
              <a:gd name="connsiteX65" fmla="*/ 4422155 w 9662615"/>
              <a:gd name="connsiteY65" fmla="*/ 1542059 h 1621094"/>
              <a:gd name="connsiteX66" fmla="*/ 4221826 w 9662615"/>
              <a:gd name="connsiteY66" fmla="*/ 1508923 h 1621094"/>
              <a:gd name="connsiteX67" fmla="*/ 4096601 w 9662615"/>
              <a:gd name="connsiteY67" fmla="*/ 1521563 h 1621094"/>
              <a:gd name="connsiteX68" fmla="*/ 3970635 w 9662615"/>
              <a:gd name="connsiteY68" fmla="*/ 1544815 h 1621094"/>
              <a:gd name="connsiteX69" fmla="*/ 3833906 w 9662615"/>
              <a:gd name="connsiteY69" fmla="*/ 1516637 h 1621094"/>
              <a:gd name="connsiteX70" fmla="*/ 3696258 w 9662615"/>
              <a:gd name="connsiteY70" fmla="*/ 1537563 h 1621094"/>
              <a:gd name="connsiteX71" fmla="*/ 3594070 w 9662615"/>
              <a:gd name="connsiteY71" fmla="*/ 1509422 h 1621094"/>
              <a:gd name="connsiteX72" fmla="*/ 3565233 w 9662615"/>
              <a:gd name="connsiteY72" fmla="*/ 1515122 h 1621094"/>
              <a:gd name="connsiteX73" fmla="*/ 3560267 w 9662615"/>
              <a:gd name="connsiteY73" fmla="*/ 1516288 h 1621094"/>
              <a:gd name="connsiteX74" fmla="*/ 3540258 w 9662615"/>
              <a:gd name="connsiteY74" fmla="*/ 1516976 h 1621094"/>
              <a:gd name="connsiteX75" fmla="*/ 3534780 w 9662615"/>
              <a:gd name="connsiteY75" fmla="*/ 1522141 h 1621094"/>
              <a:gd name="connsiteX76" fmla="*/ 3504783 w 9662615"/>
              <a:gd name="connsiteY76" fmla="*/ 1526739 h 1621094"/>
              <a:gd name="connsiteX77" fmla="*/ 3430805 w 9662615"/>
              <a:gd name="connsiteY77" fmla="*/ 1542521 h 1621094"/>
              <a:gd name="connsiteX78" fmla="*/ 3292707 w 9662615"/>
              <a:gd name="connsiteY78" fmla="*/ 1520490 h 1621094"/>
              <a:gd name="connsiteX79" fmla="*/ 3187872 w 9662615"/>
              <a:gd name="connsiteY79" fmla="*/ 1519991 h 1621094"/>
              <a:gd name="connsiteX80" fmla="*/ 3148026 w 9662615"/>
              <a:gd name="connsiteY80" fmla="*/ 1524777 h 1621094"/>
              <a:gd name="connsiteX81" fmla="*/ 3092394 w 9662615"/>
              <a:gd name="connsiteY81" fmla="*/ 1528115 h 1621094"/>
              <a:gd name="connsiteX82" fmla="*/ 2994200 w 9662615"/>
              <a:gd name="connsiteY82" fmla="*/ 1537857 h 1621094"/>
              <a:gd name="connsiteX83" fmla="*/ 2862301 w 9662615"/>
              <a:gd name="connsiteY83" fmla="*/ 1544250 h 1621094"/>
              <a:gd name="connsiteX84" fmla="*/ 2766335 w 9662615"/>
              <a:gd name="connsiteY84" fmla="*/ 1527662 h 1621094"/>
              <a:gd name="connsiteX85" fmla="*/ 2757836 w 9662615"/>
              <a:gd name="connsiteY85" fmla="*/ 1531371 h 1621094"/>
              <a:gd name="connsiteX86" fmla="*/ 2691555 w 9662615"/>
              <a:gd name="connsiteY86" fmla="*/ 1530283 h 1621094"/>
              <a:gd name="connsiteX87" fmla="*/ 2491676 w 9662615"/>
              <a:gd name="connsiteY87" fmla="*/ 1500859 h 1621094"/>
              <a:gd name="connsiteX88" fmla="*/ 2378036 w 9662615"/>
              <a:gd name="connsiteY88" fmla="*/ 1520645 h 1621094"/>
              <a:gd name="connsiteX89" fmla="*/ 2284269 w 9662615"/>
              <a:gd name="connsiteY89" fmla="*/ 1503068 h 1621094"/>
              <a:gd name="connsiteX90" fmla="*/ 2207104 w 9662615"/>
              <a:gd name="connsiteY90" fmla="*/ 1508888 h 1621094"/>
              <a:gd name="connsiteX91" fmla="*/ 2149226 w 9662615"/>
              <a:gd name="connsiteY91" fmla="*/ 1523409 h 1621094"/>
              <a:gd name="connsiteX92" fmla="*/ 2084783 w 9662615"/>
              <a:gd name="connsiteY92" fmla="*/ 1524245 h 1621094"/>
              <a:gd name="connsiteX93" fmla="*/ 2070075 w 9662615"/>
              <a:gd name="connsiteY93" fmla="*/ 1511285 h 1621094"/>
              <a:gd name="connsiteX94" fmla="*/ 2001057 w 9662615"/>
              <a:gd name="connsiteY94" fmla="*/ 1516449 h 1621094"/>
              <a:gd name="connsiteX95" fmla="*/ 1896330 w 9662615"/>
              <a:gd name="connsiteY95" fmla="*/ 1525725 h 1621094"/>
              <a:gd name="connsiteX96" fmla="*/ 1835994 w 9662615"/>
              <a:gd name="connsiteY96" fmla="*/ 1527678 h 1621094"/>
              <a:gd name="connsiteX97" fmla="*/ 1671119 w 9662615"/>
              <a:gd name="connsiteY97" fmla="*/ 1536701 h 1621094"/>
              <a:gd name="connsiteX98" fmla="*/ 1601337 w 9662615"/>
              <a:gd name="connsiteY98" fmla="*/ 1548552 h 1621094"/>
              <a:gd name="connsiteX99" fmla="*/ 1407755 w 9662615"/>
              <a:gd name="connsiteY99" fmla="*/ 1571444 h 1621094"/>
              <a:gd name="connsiteX100" fmla="*/ 1271994 w 9662615"/>
              <a:gd name="connsiteY100" fmla="*/ 1579471 h 1621094"/>
              <a:gd name="connsiteX101" fmla="*/ 1249226 w 9662615"/>
              <a:gd name="connsiteY101" fmla="*/ 1583140 h 1621094"/>
              <a:gd name="connsiteX102" fmla="*/ 1217719 w 9662615"/>
              <a:gd name="connsiteY102" fmla="*/ 1580863 h 1621094"/>
              <a:gd name="connsiteX103" fmla="*/ 1091432 w 9662615"/>
              <a:gd name="connsiteY103" fmla="*/ 1571003 h 1621094"/>
              <a:gd name="connsiteX104" fmla="*/ 992039 w 9662615"/>
              <a:gd name="connsiteY104" fmla="*/ 1556662 h 1621094"/>
              <a:gd name="connsiteX105" fmla="*/ 868264 w 9662615"/>
              <a:gd name="connsiteY105" fmla="*/ 1566392 h 1621094"/>
              <a:gd name="connsiteX106" fmla="*/ 792765 w 9662615"/>
              <a:gd name="connsiteY106" fmla="*/ 1563102 h 1621094"/>
              <a:gd name="connsiteX107" fmla="*/ 669055 w 9662615"/>
              <a:gd name="connsiteY107" fmla="*/ 1543638 h 1621094"/>
              <a:gd name="connsiteX108" fmla="*/ 506152 w 9662615"/>
              <a:gd name="connsiteY108" fmla="*/ 1549124 h 1621094"/>
              <a:gd name="connsiteX109" fmla="*/ 472797 w 9662615"/>
              <a:gd name="connsiteY109" fmla="*/ 1568904 h 1621094"/>
              <a:gd name="connsiteX110" fmla="*/ 427864 w 9662615"/>
              <a:gd name="connsiteY110" fmla="*/ 1580848 h 1621094"/>
              <a:gd name="connsiteX111" fmla="*/ 408381 w 9662615"/>
              <a:gd name="connsiteY111" fmla="*/ 1552940 h 1621094"/>
              <a:gd name="connsiteX112" fmla="*/ 267163 w 9662615"/>
              <a:gd name="connsiteY112" fmla="*/ 1531913 h 1621094"/>
              <a:gd name="connsiteX113" fmla="*/ 196644 w 9662615"/>
              <a:gd name="connsiteY113" fmla="*/ 1524565 h 1621094"/>
              <a:gd name="connsiteX114" fmla="*/ 86819 w 9662615"/>
              <a:gd name="connsiteY114" fmla="*/ 1519517 h 1621094"/>
              <a:gd name="connsiteX115" fmla="*/ 53369 w 9662615"/>
              <a:gd name="connsiteY115" fmla="*/ 1516853 h 1621094"/>
              <a:gd name="connsiteX116" fmla="*/ 2359 w 9662615"/>
              <a:gd name="connsiteY116" fmla="*/ 1515247 h 1621094"/>
              <a:gd name="connsiteX117" fmla="*/ 0 w 9662615"/>
              <a:gd name="connsiteY117" fmla="*/ 1514932 h 1621094"/>
              <a:gd name="connsiteX118" fmla="*/ 0 w 9662615"/>
              <a:gd name="connsiteY118" fmla="*/ 0 h 1621094"/>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1303 w 9662615"/>
              <a:gd name="connsiteY54" fmla="*/ 1575379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7680"/>
              <a:gd name="connsiteX1" fmla="*/ 9662615 w 9662615"/>
              <a:gd name="connsiteY1" fmla="*/ 0 h 1597680"/>
              <a:gd name="connsiteX2" fmla="*/ 9662615 w 9662615"/>
              <a:gd name="connsiteY2" fmla="*/ 1280346 h 1597680"/>
              <a:gd name="connsiteX3" fmla="*/ 9658420 w 9662615"/>
              <a:gd name="connsiteY3" fmla="*/ 1280106 h 1597680"/>
              <a:gd name="connsiteX4" fmla="*/ 9469546 w 9662615"/>
              <a:gd name="connsiteY4" fmla="*/ 1289837 h 1597680"/>
              <a:gd name="connsiteX5" fmla="*/ 9385895 w 9662615"/>
              <a:gd name="connsiteY5" fmla="*/ 1269203 h 1597680"/>
              <a:gd name="connsiteX6" fmla="*/ 9144767 w 9662615"/>
              <a:gd name="connsiteY6" fmla="*/ 1264120 h 1597680"/>
              <a:gd name="connsiteX7" fmla="*/ 8837252 w 9662615"/>
              <a:gd name="connsiteY7" fmla="*/ 1350515 h 1597680"/>
              <a:gd name="connsiteX8" fmla="*/ 8705466 w 9662615"/>
              <a:gd name="connsiteY8" fmla="*/ 1342419 h 1597680"/>
              <a:gd name="connsiteX9" fmla="*/ 8652221 w 9662615"/>
              <a:gd name="connsiteY9" fmla="*/ 1326906 h 1597680"/>
              <a:gd name="connsiteX10" fmla="*/ 8632312 w 9662615"/>
              <a:gd name="connsiteY10" fmla="*/ 1326025 h 1597680"/>
              <a:gd name="connsiteX11" fmla="*/ 8591582 w 9662615"/>
              <a:gd name="connsiteY11" fmla="*/ 1341666 h 1597680"/>
              <a:gd name="connsiteX12" fmla="*/ 8537336 w 9662615"/>
              <a:gd name="connsiteY12" fmla="*/ 1341684 h 1597680"/>
              <a:gd name="connsiteX13" fmla="*/ 8472508 w 9662615"/>
              <a:gd name="connsiteY13" fmla="*/ 1363109 h 1597680"/>
              <a:gd name="connsiteX14" fmla="*/ 8258477 w 9662615"/>
              <a:gd name="connsiteY14" fmla="*/ 1370666 h 1597680"/>
              <a:gd name="connsiteX15" fmla="*/ 8197961 w 9662615"/>
              <a:gd name="connsiteY15" fmla="*/ 1392804 h 1597680"/>
              <a:gd name="connsiteX16" fmla="*/ 8171196 w 9662615"/>
              <a:gd name="connsiteY16" fmla="*/ 1397216 h 1597680"/>
              <a:gd name="connsiteX17" fmla="*/ 8127667 w 9662615"/>
              <a:gd name="connsiteY17" fmla="*/ 1418254 h 1597680"/>
              <a:gd name="connsiteX18" fmla="*/ 7974579 w 9662615"/>
              <a:gd name="connsiteY18" fmla="*/ 1383439 h 1597680"/>
              <a:gd name="connsiteX19" fmla="*/ 7768351 w 9662615"/>
              <a:gd name="connsiteY19" fmla="*/ 1395051 h 1597680"/>
              <a:gd name="connsiteX20" fmla="*/ 7635985 w 9662615"/>
              <a:gd name="connsiteY20" fmla="*/ 1386363 h 1597680"/>
              <a:gd name="connsiteX21" fmla="*/ 7466069 w 9662615"/>
              <a:gd name="connsiteY21" fmla="*/ 1377654 h 1597680"/>
              <a:gd name="connsiteX22" fmla="*/ 7355642 w 9662615"/>
              <a:gd name="connsiteY22" fmla="*/ 1407761 h 1597680"/>
              <a:gd name="connsiteX23" fmla="*/ 7151610 w 9662615"/>
              <a:gd name="connsiteY23" fmla="*/ 1397856 h 1597680"/>
              <a:gd name="connsiteX24" fmla="*/ 7082147 w 9662615"/>
              <a:gd name="connsiteY24" fmla="*/ 1406113 h 1597680"/>
              <a:gd name="connsiteX25" fmla="*/ 7014958 w 9662615"/>
              <a:gd name="connsiteY25" fmla="*/ 1396883 h 1597680"/>
              <a:gd name="connsiteX26" fmla="*/ 6907567 w 9662615"/>
              <a:gd name="connsiteY26" fmla="*/ 1419149 h 1597680"/>
              <a:gd name="connsiteX27" fmla="*/ 6748428 w 9662615"/>
              <a:gd name="connsiteY27" fmla="*/ 1420308 h 1597680"/>
              <a:gd name="connsiteX28" fmla="*/ 6654257 w 9662615"/>
              <a:gd name="connsiteY28" fmla="*/ 1424143 h 1597680"/>
              <a:gd name="connsiteX29" fmla="*/ 6620123 w 9662615"/>
              <a:gd name="connsiteY29" fmla="*/ 1430535 h 1597680"/>
              <a:gd name="connsiteX30" fmla="*/ 6571355 w 9662615"/>
              <a:gd name="connsiteY30" fmla="*/ 1436144 h 1597680"/>
              <a:gd name="connsiteX31" fmla="*/ 6486557 w 9662615"/>
              <a:gd name="connsiteY31" fmla="*/ 1449861 h 1597680"/>
              <a:gd name="connsiteX32" fmla="*/ 6370419 w 9662615"/>
              <a:gd name="connsiteY32" fmla="*/ 1461649 h 1597680"/>
              <a:gd name="connsiteX33" fmla="*/ 6278839 w 9662615"/>
              <a:gd name="connsiteY33" fmla="*/ 1449160 h 1597680"/>
              <a:gd name="connsiteX34" fmla="*/ 6272455 w 9662615"/>
              <a:gd name="connsiteY34" fmla="*/ 1453191 h 1597680"/>
              <a:gd name="connsiteX35" fmla="*/ 6212659 w 9662615"/>
              <a:gd name="connsiteY35" fmla="*/ 1454850 h 1597680"/>
              <a:gd name="connsiteX36" fmla="*/ 6069317 w 9662615"/>
              <a:gd name="connsiteY36" fmla="*/ 1445838 h 1597680"/>
              <a:gd name="connsiteX37" fmla="*/ 5878477 w 9662615"/>
              <a:gd name="connsiteY37" fmla="*/ 1439180 h 1597680"/>
              <a:gd name="connsiteX38" fmla="*/ 5838387 w 9662615"/>
              <a:gd name="connsiteY38" fmla="*/ 1444679 h 1597680"/>
              <a:gd name="connsiteX39" fmla="*/ 5771136 w 9662615"/>
              <a:gd name="connsiteY39" fmla="*/ 1453639 h 1597680"/>
              <a:gd name="connsiteX40" fmla="*/ 5724081 w 9662615"/>
              <a:gd name="connsiteY40" fmla="*/ 1470431 h 1597680"/>
              <a:gd name="connsiteX41" fmla="*/ 5666577 w 9662615"/>
              <a:gd name="connsiteY41" fmla="*/ 1473921 h 1597680"/>
              <a:gd name="connsiteX42" fmla="*/ 5649068 w 9662615"/>
              <a:gd name="connsiteY42" fmla="*/ 1461676 h 1597680"/>
              <a:gd name="connsiteX43" fmla="*/ 5588902 w 9662615"/>
              <a:gd name="connsiteY43" fmla="*/ 1469647 h 1597680"/>
              <a:gd name="connsiteX44" fmla="*/ 5498090 w 9662615"/>
              <a:gd name="connsiteY44" fmla="*/ 1483173 h 1597680"/>
              <a:gd name="connsiteX45" fmla="*/ 5444641 w 9662615"/>
              <a:gd name="connsiteY45" fmla="*/ 1487602 h 1597680"/>
              <a:gd name="connsiteX46" fmla="*/ 5299812 w 9662615"/>
              <a:gd name="connsiteY46" fmla="*/ 1503362 h 1597680"/>
              <a:gd name="connsiteX47" fmla="*/ 5213947 w 9662615"/>
              <a:gd name="connsiteY47" fmla="*/ 1516637 h 1597680"/>
              <a:gd name="connsiteX48" fmla="*/ 5090342 w 9662615"/>
              <a:gd name="connsiteY48" fmla="*/ 1546680 h 1597680"/>
              <a:gd name="connsiteX49" fmla="*/ 5129812 w 9662615"/>
              <a:gd name="connsiteY49" fmla="*/ 1521277 h 1597680"/>
              <a:gd name="connsiteX50" fmla="*/ 5059484 w 9662615"/>
              <a:gd name="connsiteY50" fmla="*/ 1546802 h 1597680"/>
              <a:gd name="connsiteX51" fmla="*/ 5038524 w 9662615"/>
              <a:gd name="connsiteY51" fmla="*/ 1545675 h 1597680"/>
              <a:gd name="connsiteX52" fmla="*/ 5026564 w 9662615"/>
              <a:gd name="connsiteY52" fmla="*/ 1545376 h 1597680"/>
              <a:gd name="connsiteX53" fmla="*/ 4969433 w 9662615"/>
              <a:gd name="connsiteY53" fmla="*/ 1550865 h 1597680"/>
              <a:gd name="connsiteX54" fmla="*/ 4929254 w 9662615"/>
              <a:gd name="connsiteY54" fmla="*/ 1563452 h 1597680"/>
              <a:gd name="connsiteX55" fmla="*/ 4871726 w 9662615"/>
              <a:gd name="connsiteY55" fmla="*/ 1570584 h 1597680"/>
              <a:gd name="connsiteX56" fmla="*/ 4843267 w 9662615"/>
              <a:gd name="connsiteY56" fmla="*/ 1561459 h 1597680"/>
              <a:gd name="connsiteX57" fmla="*/ 4821058 w 9662615"/>
              <a:gd name="connsiteY57" fmla="*/ 1553078 h 1597680"/>
              <a:gd name="connsiteX58" fmla="*/ 4791466 w 9662615"/>
              <a:gd name="connsiteY58" fmla="*/ 1561324 h 1597680"/>
              <a:gd name="connsiteX59" fmla="*/ 4784247 w 9662615"/>
              <a:gd name="connsiteY59" fmla="*/ 1562342 h 1597680"/>
              <a:gd name="connsiteX60" fmla="*/ 4743285 w 9662615"/>
              <a:gd name="connsiteY60" fmla="*/ 1597680 h 1597680"/>
              <a:gd name="connsiteX61" fmla="*/ 4697562 w 9662615"/>
              <a:gd name="connsiteY61" fmla="*/ 1551206 h 1597680"/>
              <a:gd name="connsiteX62" fmla="*/ 4662664 w 9662615"/>
              <a:gd name="connsiteY62" fmla="*/ 1573162 h 1597680"/>
              <a:gd name="connsiteX63" fmla="*/ 4603028 w 9662615"/>
              <a:gd name="connsiteY63" fmla="*/ 1568821 h 1597680"/>
              <a:gd name="connsiteX64" fmla="*/ 4541612 w 9662615"/>
              <a:gd name="connsiteY64" fmla="*/ 1545262 h 1597680"/>
              <a:gd name="connsiteX65" fmla="*/ 4422155 w 9662615"/>
              <a:gd name="connsiteY65" fmla="*/ 1542059 h 1597680"/>
              <a:gd name="connsiteX66" fmla="*/ 4221826 w 9662615"/>
              <a:gd name="connsiteY66" fmla="*/ 1508923 h 1597680"/>
              <a:gd name="connsiteX67" fmla="*/ 4096601 w 9662615"/>
              <a:gd name="connsiteY67" fmla="*/ 1521563 h 1597680"/>
              <a:gd name="connsiteX68" fmla="*/ 3970635 w 9662615"/>
              <a:gd name="connsiteY68" fmla="*/ 1544815 h 1597680"/>
              <a:gd name="connsiteX69" fmla="*/ 3833906 w 9662615"/>
              <a:gd name="connsiteY69" fmla="*/ 1516637 h 1597680"/>
              <a:gd name="connsiteX70" fmla="*/ 3696258 w 9662615"/>
              <a:gd name="connsiteY70" fmla="*/ 1537563 h 1597680"/>
              <a:gd name="connsiteX71" fmla="*/ 3594070 w 9662615"/>
              <a:gd name="connsiteY71" fmla="*/ 1509422 h 1597680"/>
              <a:gd name="connsiteX72" fmla="*/ 3565233 w 9662615"/>
              <a:gd name="connsiteY72" fmla="*/ 1515122 h 1597680"/>
              <a:gd name="connsiteX73" fmla="*/ 3560267 w 9662615"/>
              <a:gd name="connsiteY73" fmla="*/ 1516288 h 1597680"/>
              <a:gd name="connsiteX74" fmla="*/ 3540258 w 9662615"/>
              <a:gd name="connsiteY74" fmla="*/ 1516976 h 1597680"/>
              <a:gd name="connsiteX75" fmla="*/ 3534780 w 9662615"/>
              <a:gd name="connsiteY75" fmla="*/ 1522141 h 1597680"/>
              <a:gd name="connsiteX76" fmla="*/ 3504783 w 9662615"/>
              <a:gd name="connsiteY76" fmla="*/ 1526739 h 1597680"/>
              <a:gd name="connsiteX77" fmla="*/ 3430805 w 9662615"/>
              <a:gd name="connsiteY77" fmla="*/ 1542521 h 1597680"/>
              <a:gd name="connsiteX78" fmla="*/ 3292707 w 9662615"/>
              <a:gd name="connsiteY78" fmla="*/ 1520490 h 1597680"/>
              <a:gd name="connsiteX79" fmla="*/ 3187872 w 9662615"/>
              <a:gd name="connsiteY79" fmla="*/ 1519991 h 1597680"/>
              <a:gd name="connsiteX80" fmla="*/ 3148026 w 9662615"/>
              <a:gd name="connsiteY80" fmla="*/ 1524777 h 1597680"/>
              <a:gd name="connsiteX81" fmla="*/ 3092394 w 9662615"/>
              <a:gd name="connsiteY81" fmla="*/ 1528115 h 1597680"/>
              <a:gd name="connsiteX82" fmla="*/ 2994200 w 9662615"/>
              <a:gd name="connsiteY82" fmla="*/ 1537857 h 1597680"/>
              <a:gd name="connsiteX83" fmla="*/ 2862301 w 9662615"/>
              <a:gd name="connsiteY83" fmla="*/ 1544250 h 1597680"/>
              <a:gd name="connsiteX84" fmla="*/ 2766335 w 9662615"/>
              <a:gd name="connsiteY84" fmla="*/ 1527662 h 1597680"/>
              <a:gd name="connsiteX85" fmla="*/ 2757836 w 9662615"/>
              <a:gd name="connsiteY85" fmla="*/ 1531371 h 1597680"/>
              <a:gd name="connsiteX86" fmla="*/ 2691555 w 9662615"/>
              <a:gd name="connsiteY86" fmla="*/ 1530283 h 1597680"/>
              <a:gd name="connsiteX87" fmla="*/ 2491676 w 9662615"/>
              <a:gd name="connsiteY87" fmla="*/ 1500859 h 1597680"/>
              <a:gd name="connsiteX88" fmla="*/ 2378036 w 9662615"/>
              <a:gd name="connsiteY88" fmla="*/ 1520645 h 1597680"/>
              <a:gd name="connsiteX89" fmla="*/ 2284269 w 9662615"/>
              <a:gd name="connsiteY89" fmla="*/ 1503068 h 1597680"/>
              <a:gd name="connsiteX90" fmla="*/ 2207104 w 9662615"/>
              <a:gd name="connsiteY90" fmla="*/ 1508888 h 1597680"/>
              <a:gd name="connsiteX91" fmla="*/ 2149226 w 9662615"/>
              <a:gd name="connsiteY91" fmla="*/ 1523409 h 1597680"/>
              <a:gd name="connsiteX92" fmla="*/ 2084783 w 9662615"/>
              <a:gd name="connsiteY92" fmla="*/ 1524245 h 1597680"/>
              <a:gd name="connsiteX93" fmla="*/ 2070075 w 9662615"/>
              <a:gd name="connsiteY93" fmla="*/ 1511285 h 1597680"/>
              <a:gd name="connsiteX94" fmla="*/ 2001057 w 9662615"/>
              <a:gd name="connsiteY94" fmla="*/ 1516449 h 1597680"/>
              <a:gd name="connsiteX95" fmla="*/ 1896330 w 9662615"/>
              <a:gd name="connsiteY95" fmla="*/ 1525725 h 1597680"/>
              <a:gd name="connsiteX96" fmla="*/ 1835994 w 9662615"/>
              <a:gd name="connsiteY96" fmla="*/ 1527678 h 1597680"/>
              <a:gd name="connsiteX97" fmla="*/ 1671119 w 9662615"/>
              <a:gd name="connsiteY97" fmla="*/ 1536701 h 1597680"/>
              <a:gd name="connsiteX98" fmla="*/ 1601337 w 9662615"/>
              <a:gd name="connsiteY98" fmla="*/ 1548552 h 1597680"/>
              <a:gd name="connsiteX99" fmla="*/ 1407755 w 9662615"/>
              <a:gd name="connsiteY99" fmla="*/ 1571444 h 1597680"/>
              <a:gd name="connsiteX100" fmla="*/ 1271994 w 9662615"/>
              <a:gd name="connsiteY100" fmla="*/ 1579471 h 1597680"/>
              <a:gd name="connsiteX101" fmla="*/ 1249226 w 9662615"/>
              <a:gd name="connsiteY101" fmla="*/ 1583140 h 1597680"/>
              <a:gd name="connsiteX102" fmla="*/ 1217719 w 9662615"/>
              <a:gd name="connsiteY102" fmla="*/ 1580863 h 1597680"/>
              <a:gd name="connsiteX103" fmla="*/ 1091432 w 9662615"/>
              <a:gd name="connsiteY103" fmla="*/ 1571003 h 1597680"/>
              <a:gd name="connsiteX104" fmla="*/ 992039 w 9662615"/>
              <a:gd name="connsiteY104" fmla="*/ 1556662 h 1597680"/>
              <a:gd name="connsiteX105" fmla="*/ 868264 w 9662615"/>
              <a:gd name="connsiteY105" fmla="*/ 1566392 h 1597680"/>
              <a:gd name="connsiteX106" fmla="*/ 792765 w 9662615"/>
              <a:gd name="connsiteY106" fmla="*/ 1563102 h 1597680"/>
              <a:gd name="connsiteX107" fmla="*/ 669055 w 9662615"/>
              <a:gd name="connsiteY107" fmla="*/ 1543638 h 1597680"/>
              <a:gd name="connsiteX108" fmla="*/ 506152 w 9662615"/>
              <a:gd name="connsiteY108" fmla="*/ 1549124 h 1597680"/>
              <a:gd name="connsiteX109" fmla="*/ 472797 w 9662615"/>
              <a:gd name="connsiteY109" fmla="*/ 1568904 h 1597680"/>
              <a:gd name="connsiteX110" fmla="*/ 427864 w 9662615"/>
              <a:gd name="connsiteY110" fmla="*/ 1580848 h 1597680"/>
              <a:gd name="connsiteX111" fmla="*/ 408381 w 9662615"/>
              <a:gd name="connsiteY111" fmla="*/ 1552940 h 1597680"/>
              <a:gd name="connsiteX112" fmla="*/ 267163 w 9662615"/>
              <a:gd name="connsiteY112" fmla="*/ 1531913 h 1597680"/>
              <a:gd name="connsiteX113" fmla="*/ 196644 w 9662615"/>
              <a:gd name="connsiteY113" fmla="*/ 1524565 h 1597680"/>
              <a:gd name="connsiteX114" fmla="*/ 86819 w 9662615"/>
              <a:gd name="connsiteY114" fmla="*/ 1519517 h 1597680"/>
              <a:gd name="connsiteX115" fmla="*/ 53369 w 9662615"/>
              <a:gd name="connsiteY115" fmla="*/ 1516853 h 1597680"/>
              <a:gd name="connsiteX116" fmla="*/ 2359 w 9662615"/>
              <a:gd name="connsiteY116" fmla="*/ 1515247 h 1597680"/>
              <a:gd name="connsiteX117" fmla="*/ 0 w 9662615"/>
              <a:gd name="connsiteY117" fmla="*/ 1514932 h 1597680"/>
              <a:gd name="connsiteX118" fmla="*/ 0 w 9662615"/>
              <a:gd name="connsiteY118" fmla="*/ 0 h 1597680"/>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66659 w 9662615"/>
              <a:gd name="connsiteY68" fmla="*/ 1528913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6499"/>
              <a:gd name="connsiteX1" fmla="*/ 9662615 w 9662615"/>
              <a:gd name="connsiteY1" fmla="*/ 0 h 1596499"/>
              <a:gd name="connsiteX2" fmla="*/ 9662615 w 9662615"/>
              <a:gd name="connsiteY2" fmla="*/ 1280346 h 1596499"/>
              <a:gd name="connsiteX3" fmla="*/ 9658420 w 9662615"/>
              <a:gd name="connsiteY3" fmla="*/ 1280106 h 1596499"/>
              <a:gd name="connsiteX4" fmla="*/ 9469546 w 9662615"/>
              <a:gd name="connsiteY4" fmla="*/ 1289837 h 1596499"/>
              <a:gd name="connsiteX5" fmla="*/ 9385895 w 9662615"/>
              <a:gd name="connsiteY5" fmla="*/ 1269203 h 1596499"/>
              <a:gd name="connsiteX6" fmla="*/ 9144767 w 9662615"/>
              <a:gd name="connsiteY6" fmla="*/ 1264120 h 1596499"/>
              <a:gd name="connsiteX7" fmla="*/ 8837252 w 9662615"/>
              <a:gd name="connsiteY7" fmla="*/ 1350515 h 1596499"/>
              <a:gd name="connsiteX8" fmla="*/ 8705466 w 9662615"/>
              <a:gd name="connsiteY8" fmla="*/ 1342419 h 1596499"/>
              <a:gd name="connsiteX9" fmla="*/ 8652221 w 9662615"/>
              <a:gd name="connsiteY9" fmla="*/ 1326906 h 1596499"/>
              <a:gd name="connsiteX10" fmla="*/ 8632312 w 9662615"/>
              <a:gd name="connsiteY10" fmla="*/ 1326025 h 1596499"/>
              <a:gd name="connsiteX11" fmla="*/ 8591582 w 9662615"/>
              <a:gd name="connsiteY11" fmla="*/ 1341666 h 1596499"/>
              <a:gd name="connsiteX12" fmla="*/ 8537336 w 9662615"/>
              <a:gd name="connsiteY12" fmla="*/ 1341684 h 1596499"/>
              <a:gd name="connsiteX13" fmla="*/ 8472508 w 9662615"/>
              <a:gd name="connsiteY13" fmla="*/ 1363109 h 1596499"/>
              <a:gd name="connsiteX14" fmla="*/ 8258477 w 9662615"/>
              <a:gd name="connsiteY14" fmla="*/ 1370666 h 1596499"/>
              <a:gd name="connsiteX15" fmla="*/ 8197961 w 9662615"/>
              <a:gd name="connsiteY15" fmla="*/ 1392804 h 1596499"/>
              <a:gd name="connsiteX16" fmla="*/ 8171196 w 9662615"/>
              <a:gd name="connsiteY16" fmla="*/ 1397216 h 1596499"/>
              <a:gd name="connsiteX17" fmla="*/ 8127667 w 9662615"/>
              <a:gd name="connsiteY17" fmla="*/ 1418254 h 1596499"/>
              <a:gd name="connsiteX18" fmla="*/ 7974579 w 9662615"/>
              <a:gd name="connsiteY18" fmla="*/ 1383439 h 1596499"/>
              <a:gd name="connsiteX19" fmla="*/ 7768351 w 9662615"/>
              <a:gd name="connsiteY19" fmla="*/ 1395051 h 1596499"/>
              <a:gd name="connsiteX20" fmla="*/ 7635985 w 9662615"/>
              <a:gd name="connsiteY20" fmla="*/ 1386363 h 1596499"/>
              <a:gd name="connsiteX21" fmla="*/ 7466069 w 9662615"/>
              <a:gd name="connsiteY21" fmla="*/ 1377654 h 1596499"/>
              <a:gd name="connsiteX22" fmla="*/ 7355642 w 9662615"/>
              <a:gd name="connsiteY22" fmla="*/ 1407761 h 1596499"/>
              <a:gd name="connsiteX23" fmla="*/ 7151610 w 9662615"/>
              <a:gd name="connsiteY23" fmla="*/ 1397856 h 1596499"/>
              <a:gd name="connsiteX24" fmla="*/ 7082147 w 9662615"/>
              <a:gd name="connsiteY24" fmla="*/ 1406113 h 1596499"/>
              <a:gd name="connsiteX25" fmla="*/ 7014958 w 9662615"/>
              <a:gd name="connsiteY25" fmla="*/ 1396883 h 1596499"/>
              <a:gd name="connsiteX26" fmla="*/ 6907567 w 9662615"/>
              <a:gd name="connsiteY26" fmla="*/ 1419149 h 1596499"/>
              <a:gd name="connsiteX27" fmla="*/ 6748428 w 9662615"/>
              <a:gd name="connsiteY27" fmla="*/ 1420308 h 1596499"/>
              <a:gd name="connsiteX28" fmla="*/ 6654257 w 9662615"/>
              <a:gd name="connsiteY28" fmla="*/ 1424143 h 1596499"/>
              <a:gd name="connsiteX29" fmla="*/ 6620123 w 9662615"/>
              <a:gd name="connsiteY29" fmla="*/ 1430535 h 1596499"/>
              <a:gd name="connsiteX30" fmla="*/ 6571355 w 9662615"/>
              <a:gd name="connsiteY30" fmla="*/ 1436144 h 1596499"/>
              <a:gd name="connsiteX31" fmla="*/ 6486557 w 9662615"/>
              <a:gd name="connsiteY31" fmla="*/ 1449861 h 1596499"/>
              <a:gd name="connsiteX32" fmla="*/ 6370419 w 9662615"/>
              <a:gd name="connsiteY32" fmla="*/ 1461649 h 1596499"/>
              <a:gd name="connsiteX33" fmla="*/ 6278839 w 9662615"/>
              <a:gd name="connsiteY33" fmla="*/ 1449160 h 1596499"/>
              <a:gd name="connsiteX34" fmla="*/ 6272455 w 9662615"/>
              <a:gd name="connsiteY34" fmla="*/ 1453191 h 1596499"/>
              <a:gd name="connsiteX35" fmla="*/ 6212659 w 9662615"/>
              <a:gd name="connsiteY35" fmla="*/ 1454850 h 1596499"/>
              <a:gd name="connsiteX36" fmla="*/ 6069317 w 9662615"/>
              <a:gd name="connsiteY36" fmla="*/ 1445838 h 1596499"/>
              <a:gd name="connsiteX37" fmla="*/ 5878477 w 9662615"/>
              <a:gd name="connsiteY37" fmla="*/ 1439180 h 1596499"/>
              <a:gd name="connsiteX38" fmla="*/ 5838387 w 9662615"/>
              <a:gd name="connsiteY38" fmla="*/ 1444679 h 1596499"/>
              <a:gd name="connsiteX39" fmla="*/ 5771136 w 9662615"/>
              <a:gd name="connsiteY39" fmla="*/ 1453639 h 1596499"/>
              <a:gd name="connsiteX40" fmla="*/ 5724081 w 9662615"/>
              <a:gd name="connsiteY40" fmla="*/ 1470431 h 1596499"/>
              <a:gd name="connsiteX41" fmla="*/ 5666577 w 9662615"/>
              <a:gd name="connsiteY41" fmla="*/ 1473921 h 1596499"/>
              <a:gd name="connsiteX42" fmla="*/ 5649068 w 9662615"/>
              <a:gd name="connsiteY42" fmla="*/ 1461676 h 1596499"/>
              <a:gd name="connsiteX43" fmla="*/ 5588902 w 9662615"/>
              <a:gd name="connsiteY43" fmla="*/ 1469647 h 1596499"/>
              <a:gd name="connsiteX44" fmla="*/ 5498090 w 9662615"/>
              <a:gd name="connsiteY44" fmla="*/ 1483173 h 1596499"/>
              <a:gd name="connsiteX45" fmla="*/ 5444641 w 9662615"/>
              <a:gd name="connsiteY45" fmla="*/ 1487602 h 1596499"/>
              <a:gd name="connsiteX46" fmla="*/ 5299812 w 9662615"/>
              <a:gd name="connsiteY46" fmla="*/ 1503362 h 1596499"/>
              <a:gd name="connsiteX47" fmla="*/ 5213947 w 9662615"/>
              <a:gd name="connsiteY47" fmla="*/ 1516637 h 1596499"/>
              <a:gd name="connsiteX48" fmla="*/ 5090342 w 9662615"/>
              <a:gd name="connsiteY48" fmla="*/ 1546680 h 1596499"/>
              <a:gd name="connsiteX49" fmla="*/ 5129812 w 9662615"/>
              <a:gd name="connsiteY49" fmla="*/ 1521277 h 1596499"/>
              <a:gd name="connsiteX50" fmla="*/ 5059484 w 9662615"/>
              <a:gd name="connsiteY50" fmla="*/ 1546802 h 1596499"/>
              <a:gd name="connsiteX51" fmla="*/ 5038524 w 9662615"/>
              <a:gd name="connsiteY51" fmla="*/ 1545675 h 1596499"/>
              <a:gd name="connsiteX52" fmla="*/ 5026564 w 9662615"/>
              <a:gd name="connsiteY52" fmla="*/ 1545376 h 1596499"/>
              <a:gd name="connsiteX53" fmla="*/ 4969433 w 9662615"/>
              <a:gd name="connsiteY53" fmla="*/ 1550865 h 1596499"/>
              <a:gd name="connsiteX54" fmla="*/ 4929254 w 9662615"/>
              <a:gd name="connsiteY54" fmla="*/ 1563452 h 1596499"/>
              <a:gd name="connsiteX55" fmla="*/ 4871726 w 9662615"/>
              <a:gd name="connsiteY55" fmla="*/ 1570584 h 1596499"/>
              <a:gd name="connsiteX56" fmla="*/ 4843267 w 9662615"/>
              <a:gd name="connsiteY56" fmla="*/ 1561459 h 1596499"/>
              <a:gd name="connsiteX57" fmla="*/ 4821058 w 9662615"/>
              <a:gd name="connsiteY57" fmla="*/ 1553078 h 1596499"/>
              <a:gd name="connsiteX58" fmla="*/ 4791466 w 9662615"/>
              <a:gd name="connsiteY58" fmla="*/ 1561324 h 1596499"/>
              <a:gd name="connsiteX59" fmla="*/ 4784247 w 9662615"/>
              <a:gd name="connsiteY59" fmla="*/ 1562342 h 1596499"/>
              <a:gd name="connsiteX60" fmla="*/ 4739309 w 9662615"/>
              <a:gd name="connsiteY60" fmla="*/ 1553948 h 1596499"/>
              <a:gd name="connsiteX61" fmla="*/ 4697562 w 9662615"/>
              <a:gd name="connsiteY61" fmla="*/ 1551206 h 1596499"/>
              <a:gd name="connsiteX62" fmla="*/ 4650737 w 9662615"/>
              <a:gd name="connsiteY62" fmla="*/ 1537381 h 1596499"/>
              <a:gd name="connsiteX63" fmla="*/ 4583150 w 9662615"/>
              <a:gd name="connsiteY63" fmla="*/ 1529064 h 1596499"/>
              <a:gd name="connsiteX64" fmla="*/ 4521734 w 9662615"/>
              <a:gd name="connsiteY64" fmla="*/ 1529359 h 1596499"/>
              <a:gd name="connsiteX65" fmla="*/ 4382398 w 9662615"/>
              <a:gd name="connsiteY65" fmla="*/ 1534108 h 1596499"/>
              <a:gd name="connsiteX66" fmla="*/ 4221826 w 9662615"/>
              <a:gd name="connsiteY66" fmla="*/ 1500972 h 1596499"/>
              <a:gd name="connsiteX67" fmla="*/ 4096601 w 9662615"/>
              <a:gd name="connsiteY67" fmla="*/ 1521563 h 1596499"/>
              <a:gd name="connsiteX68" fmla="*/ 3978586 w 9662615"/>
              <a:gd name="connsiteY68" fmla="*/ 1596499 h 1596499"/>
              <a:gd name="connsiteX69" fmla="*/ 3833906 w 9662615"/>
              <a:gd name="connsiteY69" fmla="*/ 1516637 h 1596499"/>
              <a:gd name="connsiteX70" fmla="*/ 3696258 w 9662615"/>
              <a:gd name="connsiteY70" fmla="*/ 1537563 h 1596499"/>
              <a:gd name="connsiteX71" fmla="*/ 3594070 w 9662615"/>
              <a:gd name="connsiteY71" fmla="*/ 1509422 h 1596499"/>
              <a:gd name="connsiteX72" fmla="*/ 3565233 w 9662615"/>
              <a:gd name="connsiteY72" fmla="*/ 1515122 h 1596499"/>
              <a:gd name="connsiteX73" fmla="*/ 3560267 w 9662615"/>
              <a:gd name="connsiteY73" fmla="*/ 1516288 h 1596499"/>
              <a:gd name="connsiteX74" fmla="*/ 3540258 w 9662615"/>
              <a:gd name="connsiteY74" fmla="*/ 1516976 h 1596499"/>
              <a:gd name="connsiteX75" fmla="*/ 3534780 w 9662615"/>
              <a:gd name="connsiteY75" fmla="*/ 1522141 h 1596499"/>
              <a:gd name="connsiteX76" fmla="*/ 3504783 w 9662615"/>
              <a:gd name="connsiteY76" fmla="*/ 1526739 h 1596499"/>
              <a:gd name="connsiteX77" fmla="*/ 3430805 w 9662615"/>
              <a:gd name="connsiteY77" fmla="*/ 1542521 h 1596499"/>
              <a:gd name="connsiteX78" fmla="*/ 3292707 w 9662615"/>
              <a:gd name="connsiteY78" fmla="*/ 1520490 h 1596499"/>
              <a:gd name="connsiteX79" fmla="*/ 3187872 w 9662615"/>
              <a:gd name="connsiteY79" fmla="*/ 1519991 h 1596499"/>
              <a:gd name="connsiteX80" fmla="*/ 3148026 w 9662615"/>
              <a:gd name="connsiteY80" fmla="*/ 1524777 h 1596499"/>
              <a:gd name="connsiteX81" fmla="*/ 3092394 w 9662615"/>
              <a:gd name="connsiteY81" fmla="*/ 1528115 h 1596499"/>
              <a:gd name="connsiteX82" fmla="*/ 2994200 w 9662615"/>
              <a:gd name="connsiteY82" fmla="*/ 1537857 h 1596499"/>
              <a:gd name="connsiteX83" fmla="*/ 2862301 w 9662615"/>
              <a:gd name="connsiteY83" fmla="*/ 1544250 h 1596499"/>
              <a:gd name="connsiteX84" fmla="*/ 2766335 w 9662615"/>
              <a:gd name="connsiteY84" fmla="*/ 1527662 h 1596499"/>
              <a:gd name="connsiteX85" fmla="*/ 2757836 w 9662615"/>
              <a:gd name="connsiteY85" fmla="*/ 1531371 h 1596499"/>
              <a:gd name="connsiteX86" fmla="*/ 2691555 w 9662615"/>
              <a:gd name="connsiteY86" fmla="*/ 1530283 h 1596499"/>
              <a:gd name="connsiteX87" fmla="*/ 2491676 w 9662615"/>
              <a:gd name="connsiteY87" fmla="*/ 1500859 h 1596499"/>
              <a:gd name="connsiteX88" fmla="*/ 2378036 w 9662615"/>
              <a:gd name="connsiteY88" fmla="*/ 1520645 h 1596499"/>
              <a:gd name="connsiteX89" fmla="*/ 2284269 w 9662615"/>
              <a:gd name="connsiteY89" fmla="*/ 1503068 h 1596499"/>
              <a:gd name="connsiteX90" fmla="*/ 2207104 w 9662615"/>
              <a:gd name="connsiteY90" fmla="*/ 1508888 h 1596499"/>
              <a:gd name="connsiteX91" fmla="*/ 2149226 w 9662615"/>
              <a:gd name="connsiteY91" fmla="*/ 1523409 h 1596499"/>
              <a:gd name="connsiteX92" fmla="*/ 2084783 w 9662615"/>
              <a:gd name="connsiteY92" fmla="*/ 1524245 h 1596499"/>
              <a:gd name="connsiteX93" fmla="*/ 2070075 w 9662615"/>
              <a:gd name="connsiteY93" fmla="*/ 1511285 h 1596499"/>
              <a:gd name="connsiteX94" fmla="*/ 2001057 w 9662615"/>
              <a:gd name="connsiteY94" fmla="*/ 1516449 h 1596499"/>
              <a:gd name="connsiteX95" fmla="*/ 1896330 w 9662615"/>
              <a:gd name="connsiteY95" fmla="*/ 1525725 h 1596499"/>
              <a:gd name="connsiteX96" fmla="*/ 1835994 w 9662615"/>
              <a:gd name="connsiteY96" fmla="*/ 1527678 h 1596499"/>
              <a:gd name="connsiteX97" fmla="*/ 1671119 w 9662615"/>
              <a:gd name="connsiteY97" fmla="*/ 1536701 h 1596499"/>
              <a:gd name="connsiteX98" fmla="*/ 1601337 w 9662615"/>
              <a:gd name="connsiteY98" fmla="*/ 1548552 h 1596499"/>
              <a:gd name="connsiteX99" fmla="*/ 1407755 w 9662615"/>
              <a:gd name="connsiteY99" fmla="*/ 1571444 h 1596499"/>
              <a:gd name="connsiteX100" fmla="*/ 1271994 w 9662615"/>
              <a:gd name="connsiteY100" fmla="*/ 1579471 h 1596499"/>
              <a:gd name="connsiteX101" fmla="*/ 1249226 w 9662615"/>
              <a:gd name="connsiteY101" fmla="*/ 1583140 h 1596499"/>
              <a:gd name="connsiteX102" fmla="*/ 1217719 w 9662615"/>
              <a:gd name="connsiteY102" fmla="*/ 1580863 h 1596499"/>
              <a:gd name="connsiteX103" fmla="*/ 1091432 w 9662615"/>
              <a:gd name="connsiteY103" fmla="*/ 1571003 h 1596499"/>
              <a:gd name="connsiteX104" fmla="*/ 992039 w 9662615"/>
              <a:gd name="connsiteY104" fmla="*/ 1556662 h 1596499"/>
              <a:gd name="connsiteX105" fmla="*/ 868264 w 9662615"/>
              <a:gd name="connsiteY105" fmla="*/ 1566392 h 1596499"/>
              <a:gd name="connsiteX106" fmla="*/ 792765 w 9662615"/>
              <a:gd name="connsiteY106" fmla="*/ 1563102 h 1596499"/>
              <a:gd name="connsiteX107" fmla="*/ 669055 w 9662615"/>
              <a:gd name="connsiteY107" fmla="*/ 1543638 h 1596499"/>
              <a:gd name="connsiteX108" fmla="*/ 506152 w 9662615"/>
              <a:gd name="connsiteY108" fmla="*/ 1549124 h 1596499"/>
              <a:gd name="connsiteX109" fmla="*/ 472797 w 9662615"/>
              <a:gd name="connsiteY109" fmla="*/ 1568904 h 1596499"/>
              <a:gd name="connsiteX110" fmla="*/ 427864 w 9662615"/>
              <a:gd name="connsiteY110" fmla="*/ 1580848 h 1596499"/>
              <a:gd name="connsiteX111" fmla="*/ 408381 w 9662615"/>
              <a:gd name="connsiteY111" fmla="*/ 1552940 h 1596499"/>
              <a:gd name="connsiteX112" fmla="*/ 267163 w 9662615"/>
              <a:gd name="connsiteY112" fmla="*/ 1531913 h 1596499"/>
              <a:gd name="connsiteX113" fmla="*/ 196644 w 9662615"/>
              <a:gd name="connsiteY113" fmla="*/ 1524565 h 1596499"/>
              <a:gd name="connsiteX114" fmla="*/ 86819 w 9662615"/>
              <a:gd name="connsiteY114" fmla="*/ 1519517 h 1596499"/>
              <a:gd name="connsiteX115" fmla="*/ 53369 w 9662615"/>
              <a:gd name="connsiteY115" fmla="*/ 1516853 h 1596499"/>
              <a:gd name="connsiteX116" fmla="*/ 2359 w 9662615"/>
              <a:gd name="connsiteY116" fmla="*/ 1515247 h 1596499"/>
              <a:gd name="connsiteX117" fmla="*/ 0 w 9662615"/>
              <a:gd name="connsiteY117" fmla="*/ 1514932 h 1596499"/>
              <a:gd name="connsiteX118" fmla="*/ 0 w 9662615"/>
              <a:gd name="connsiteY118" fmla="*/ 0 h 1596499"/>
              <a:gd name="connsiteX0" fmla="*/ 0 w 9662615"/>
              <a:gd name="connsiteY0" fmla="*/ 0 h 1600474"/>
              <a:gd name="connsiteX1" fmla="*/ 9662615 w 9662615"/>
              <a:gd name="connsiteY1" fmla="*/ 0 h 1600474"/>
              <a:gd name="connsiteX2" fmla="*/ 9662615 w 9662615"/>
              <a:gd name="connsiteY2" fmla="*/ 1280346 h 1600474"/>
              <a:gd name="connsiteX3" fmla="*/ 9658420 w 9662615"/>
              <a:gd name="connsiteY3" fmla="*/ 1280106 h 1600474"/>
              <a:gd name="connsiteX4" fmla="*/ 9469546 w 9662615"/>
              <a:gd name="connsiteY4" fmla="*/ 1289837 h 1600474"/>
              <a:gd name="connsiteX5" fmla="*/ 9385895 w 9662615"/>
              <a:gd name="connsiteY5" fmla="*/ 1269203 h 1600474"/>
              <a:gd name="connsiteX6" fmla="*/ 9144767 w 9662615"/>
              <a:gd name="connsiteY6" fmla="*/ 1264120 h 1600474"/>
              <a:gd name="connsiteX7" fmla="*/ 8837252 w 9662615"/>
              <a:gd name="connsiteY7" fmla="*/ 1350515 h 1600474"/>
              <a:gd name="connsiteX8" fmla="*/ 8705466 w 9662615"/>
              <a:gd name="connsiteY8" fmla="*/ 1342419 h 1600474"/>
              <a:gd name="connsiteX9" fmla="*/ 8652221 w 9662615"/>
              <a:gd name="connsiteY9" fmla="*/ 1326906 h 1600474"/>
              <a:gd name="connsiteX10" fmla="*/ 8632312 w 9662615"/>
              <a:gd name="connsiteY10" fmla="*/ 1326025 h 1600474"/>
              <a:gd name="connsiteX11" fmla="*/ 8591582 w 9662615"/>
              <a:gd name="connsiteY11" fmla="*/ 1341666 h 1600474"/>
              <a:gd name="connsiteX12" fmla="*/ 8537336 w 9662615"/>
              <a:gd name="connsiteY12" fmla="*/ 1341684 h 1600474"/>
              <a:gd name="connsiteX13" fmla="*/ 8472508 w 9662615"/>
              <a:gd name="connsiteY13" fmla="*/ 1363109 h 1600474"/>
              <a:gd name="connsiteX14" fmla="*/ 8258477 w 9662615"/>
              <a:gd name="connsiteY14" fmla="*/ 1370666 h 1600474"/>
              <a:gd name="connsiteX15" fmla="*/ 8197961 w 9662615"/>
              <a:gd name="connsiteY15" fmla="*/ 1392804 h 1600474"/>
              <a:gd name="connsiteX16" fmla="*/ 8171196 w 9662615"/>
              <a:gd name="connsiteY16" fmla="*/ 1397216 h 1600474"/>
              <a:gd name="connsiteX17" fmla="*/ 8127667 w 9662615"/>
              <a:gd name="connsiteY17" fmla="*/ 1418254 h 1600474"/>
              <a:gd name="connsiteX18" fmla="*/ 7974579 w 9662615"/>
              <a:gd name="connsiteY18" fmla="*/ 1383439 h 1600474"/>
              <a:gd name="connsiteX19" fmla="*/ 7768351 w 9662615"/>
              <a:gd name="connsiteY19" fmla="*/ 1395051 h 1600474"/>
              <a:gd name="connsiteX20" fmla="*/ 7635985 w 9662615"/>
              <a:gd name="connsiteY20" fmla="*/ 1386363 h 1600474"/>
              <a:gd name="connsiteX21" fmla="*/ 7466069 w 9662615"/>
              <a:gd name="connsiteY21" fmla="*/ 1377654 h 1600474"/>
              <a:gd name="connsiteX22" fmla="*/ 7355642 w 9662615"/>
              <a:gd name="connsiteY22" fmla="*/ 1407761 h 1600474"/>
              <a:gd name="connsiteX23" fmla="*/ 7151610 w 9662615"/>
              <a:gd name="connsiteY23" fmla="*/ 1397856 h 1600474"/>
              <a:gd name="connsiteX24" fmla="*/ 7082147 w 9662615"/>
              <a:gd name="connsiteY24" fmla="*/ 1406113 h 1600474"/>
              <a:gd name="connsiteX25" fmla="*/ 7014958 w 9662615"/>
              <a:gd name="connsiteY25" fmla="*/ 1396883 h 1600474"/>
              <a:gd name="connsiteX26" fmla="*/ 6907567 w 9662615"/>
              <a:gd name="connsiteY26" fmla="*/ 1419149 h 1600474"/>
              <a:gd name="connsiteX27" fmla="*/ 6748428 w 9662615"/>
              <a:gd name="connsiteY27" fmla="*/ 1420308 h 1600474"/>
              <a:gd name="connsiteX28" fmla="*/ 6654257 w 9662615"/>
              <a:gd name="connsiteY28" fmla="*/ 1424143 h 1600474"/>
              <a:gd name="connsiteX29" fmla="*/ 6620123 w 9662615"/>
              <a:gd name="connsiteY29" fmla="*/ 1430535 h 1600474"/>
              <a:gd name="connsiteX30" fmla="*/ 6571355 w 9662615"/>
              <a:gd name="connsiteY30" fmla="*/ 1436144 h 1600474"/>
              <a:gd name="connsiteX31" fmla="*/ 6486557 w 9662615"/>
              <a:gd name="connsiteY31" fmla="*/ 1449861 h 1600474"/>
              <a:gd name="connsiteX32" fmla="*/ 6370419 w 9662615"/>
              <a:gd name="connsiteY32" fmla="*/ 1461649 h 1600474"/>
              <a:gd name="connsiteX33" fmla="*/ 6278839 w 9662615"/>
              <a:gd name="connsiteY33" fmla="*/ 1449160 h 1600474"/>
              <a:gd name="connsiteX34" fmla="*/ 6272455 w 9662615"/>
              <a:gd name="connsiteY34" fmla="*/ 1453191 h 1600474"/>
              <a:gd name="connsiteX35" fmla="*/ 6212659 w 9662615"/>
              <a:gd name="connsiteY35" fmla="*/ 1454850 h 1600474"/>
              <a:gd name="connsiteX36" fmla="*/ 6069317 w 9662615"/>
              <a:gd name="connsiteY36" fmla="*/ 1445838 h 1600474"/>
              <a:gd name="connsiteX37" fmla="*/ 5878477 w 9662615"/>
              <a:gd name="connsiteY37" fmla="*/ 1439180 h 1600474"/>
              <a:gd name="connsiteX38" fmla="*/ 5838387 w 9662615"/>
              <a:gd name="connsiteY38" fmla="*/ 1444679 h 1600474"/>
              <a:gd name="connsiteX39" fmla="*/ 5771136 w 9662615"/>
              <a:gd name="connsiteY39" fmla="*/ 1453639 h 1600474"/>
              <a:gd name="connsiteX40" fmla="*/ 5724081 w 9662615"/>
              <a:gd name="connsiteY40" fmla="*/ 1470431 h 1600474"/>
              <a:gd name="connsiteX41" fmla="*/ 5666577 w 9662615"/>
              <a:gd name="connsiteY41" fmla="*/ 1473921 h 1600474"/>
              <a:gd name="connsiteX42" fmla="*/ 5649068 w 9662615"/>
              <a:gd name="connsiteY42" fmla="*/ 1461676 h 1600474"/>
              <a:gd name="connsiteX43" fmla="*/ 5588902 w 9662615"/>
              <a:gd name="connsiteY43" fmla="*/ 1469647 h 1600474"/>
              <a:gd name="connsiteX44" fmla="*/ 5498090 w 9662615"/>
              <a:gd name="connsiteY44" fmla="*/ 1483173 h 1600474"/>
              <a:gd name="connsiteX45" fmla="*/ 5444641 w 9662615"/>
              <a:gd name="connsiteY45" fmla="*/ 1487602 h 1600474"/>
              <a:gd name="connsiteX46" fmla="*/ 5299812 w 9662615"/>
              <a:gd name="connsiteY46" fmla="*/ 1503362 h 1600474"/>
              <a:gd name="connsiteX47" fmla="*/ 5213947 w 9662615"/>
              <a:gd name="connsiteY47" fmla="*/ 1516637 h 1600474"/>
              <a:gd name="connsiteX48" fmla="*/ 5090342 w 9662615"/>
              <a:gd name="connsiteY48" fmla="*/ 1546680 h 1600474"/>
              <a:gd name="connsiteX49" fmla="*/ 5129812 w 9662615"/>
              <a:gd name="connsiteY49" fmla="*/ 1521277 h 1600474"/>
              <a:gd name="connsiteX50" fmla="*/ 5059484 w 9662615"/>
              <a:gd name="connsiteY50" fmla="*/ 1546802 h 1600474"/>
              <a:gd name="connsiteX51" fmla="*/ 5038524 w 9662615"/>
              <a:gd name="connsiteY51" fmla="*/ 1545675 h 1600474"/>
              <a:gd name="connsiteX52" fmla="*/ 5026564 w 9662615"/>
              <a:gd name="connsiteY52" fmla="*/ 1545376 h 1600474"/>
              <a:gd name="connsiteX53" fmla="*/ 4969433 w 9662615"/>
              <a:gd name="connsiteY53" fmla="*/ 1550865 h 1600474"/>
              <a:gd name="connsiteX54" fmla="*/ 4929254 w 9662615"/>
              <a:gd name="connsiteY54" fmla="*/ 1563452 h 1600474"/>
              <a:gd name="connsiteX55" fmla="*/ 4871726 w 9662615"/>
              <a:gd name="connsiteY55" fmla="*/ 1570584 h 1600474"/>
              <a:gd name="connsiteX56" fmla="*/ 4843267 w 9662615"/>
              <a:gd name="connsiteY56" fmla="*/ 1561459 h 1600474"/>
              <a:gd name="connsiteX57" fmla="*/ 4821058 w 9662615"/>
              <a:gd name="connsiteY57" fmla="*/ 1553078 h 1600474"/>
              <a:gd name="connsiteX58" fmla="*/ 4791466 w 9662615"/>
              <a:gd name="connsiteY58" fmla="*/ 1561324 h 1600474"/>
              <a:gd name="connsiteX59" fmla="*/ 4784247 w 9662615"/>
              <a:gd name="connsiteY59" fmla="*/ 1562342 h 1600474"/>
              <a:gd name="connsiteX60" fmla="*/ 4739309 w 9662615"/>
              <a:gd name="connsiteY60" fmla="*/ 1553948 h 1600474"/>
              <a:gd name="connsiteX61" fmla="*/ 4697562 w 9662615"/>
              <a:gd name="connsiteY61" fmla="*/ 1551206 h 1600474"/>
              <a:gd name="connsiteX62" fmla="*/ 4650737 w 9662615"/>
              <a:gd name="connsiteY62" fmla="*/ 1537381 h 1600474"/>
              <a:gd name="connsiteX63" fmla="*/ 4583150 w 9662615"/>
              <a:gd name="connsiteY63" fmla="*/ 1529064 h 1600474"/>
              <a:gd name="connsiteX64" fmla="*/ 4521734 w 9662615"/>
              <a:gd name="connsiteY64" fmla="*/ 1529359 h 1600474"/>
              <a:gd name="connsiteX65" fmla="*/ 4382398 w 9662615"/>
              <a:gd name="connsiteY65" fmla="*/ 1534108 h 1600474"/>
              <a:gd name="connsiteX66" fmla="*/ 4221826 w 9662615"/>
              <a:gd name="connsiteY66" fmla="*/ 1500972 h 1600474"/>
              <a:gd name="connsiteX67" fmla="*/ 4096601 w 9662615"/>
              <a:gd name="connsiteY67" fmla="*/ 1521563 h 1600474"/>
              <a:gd name="connsiteX68" fmla="*/ 4046172 w 9662615"/>
              <a:gd name="connsiteY68" fmla="*/ 1600474 h 1600474"/>
              <a:gd name="connsiteX69" fmla="*/ 3833906 w 9662615"/>
              <a:gd name="connsiteY69" fmla="*/ 1516637 h 1600474"/>
              <a:gd name="connsiteX70" fmla="*/ 3696258 w 9662615"/>
              <a:gd name="connsiteY70" fmla="*/ 1537563 h 1600474"/>
              <a:gd name="connsiteX71" fmla="*/ 3594070 w 9662615"/>
              <a:gd name="connsiteY71" fmla="*/ 1509422 h 1600474"/>
              <a:gd name="connsiteX72" fmla="*/ 3565233 w 9662615"/>
              <a:gd name="connsiteY72" fmla="*/ 1515122 h 1600474"/>
              <a:gd name="connsiteX73" fmla="*/ 3560267 w 9662615"/>
              <a:gd name="connsiteY73" fmla="*/ 1516288 h 1600474"/>
              <a:gd name="connsiteX74" fmla="*/ 3540258 w 9662615"/>
              <a:gd name="connsiteY74" fmla="*/ 1516976 h 1600474"/>
              <a:gd name="connsiteX75" fmla="*/ 3534780 w 9662615"/>
              <a:gd name="connsiteY75" fmla="*/ 1522141 h 1600474"/>
              <a:gd name="connsiteX76" fmla="*/ 3504783 w 9662615"/>
              <a:gd name="connsiteY76" fmla="*/ 1526739 h 1600474"/>
              <a:gd name="connsiteX77" fmla="*/ 3430805 w 9662615"/>
              <a:gd name="connsiteY77" fmla="*/ 1542521 h 1600474"/>
              <a:gd name="connsiteX78" fmla="*/ 3292707 w 9662615"/>
              <a:gd name="connsiteY78" fmla="*/ 1520490 h 1600474"/>
              <a:gd name="connsiteX79" fmla="*/ 3187872 w 9662615"/>
              <a:gd name="connsiteY79" fmla="*/ 1519991 h 1600474"/>
              <a:gd name="connsiteX80" fmla="*/ 3148026 w 9662615"/>
              <a:gd name="connsiteY80" fmla="*/ 1524777 h 1600474"/>
              <a:gd name="connsiteX81" fmla="*/ 3092394 w 9662615"/>
              <a:gd name="connsiteY81" fmla="*/ 1528115 h 1600474"/>
              <a:gd name="connsiteX82" fmla="*/ 2994200 w 9662615"/>
              <a:gd name="connsiteY82" fmla="*/ 1537857 h 1600474"/>
              <a:gd name="connsiteX83" fmla="*/ 2862301 w 9662615"/>
              <a:gd name="connsiteY83" fmla="*/ 1544250 h 1600474"/>
              <a:gd name="connsiteX84" fmla="*/ 2766335 w 9662615"/>
              <a:gd name="connsiteY84" fmla="*/ 1527662 h 1600474"/>
              <a:gd name="connsiteX85" fmla="*/ 2757836 w 9662615"/>
              <a:gd name="connsiteY85" fmla="*/ 1531371 h 1600474"/>
              <a:gd name="connsiteX86" fmla="*/ 2691555 w 9662615"/>
              <a:gd name="connsiteY86" fmla="*/ 1530283 h 1600474"/>
              <a:gd name="connsiteX87" fmla="*/ 2491676 w 9662615"/>
              <a:gd name="connsiteY87" fmla="*/ 1500859 h 1600474"/>
              <a:gd name="connsiteX88" fmla="*/ 2378036 w 9662615"/>
              <a:gd name="connsiteY88" fmla="*/ 1520645 h 1600474"/>
              <a:gd name="connsiteX89" fmla="*/ 2284269 w 9662615"/>
              <a:gd name="connsiteY89" fmla="*/ 1503068 h 1600474"/>
              <a:gd name="connsiteX90" fmla="*/ 2207104 w 9662615"/>
              <a:gd name="connsiteY90" fmla="*/ 1508888 h 1600474"/>
              <a:gd name="connsiteX91" fmla="*/ 2149226 w 9662615"/>
              <a:gd name="connsiteY91" fmla="*/ 1523409 h 1600474"/>
              <a:gd name="connsiteX92" fmla="*/ 2084783 w 9662615"/>
              <a:gd name="connsiteY92" fmla="*/ 1524245 h 1600474"/>
              <a:gd name="connsiteX93" fmla="*/ 2070075 w 9662615"/>
              <a:gd name="connsiteY93" fmla="*/ 1511285 h 1600474"/>
              <a:gd name="connsiteX94" fmla="*/ 2001057 w 9662615"/>
              <a:gd name="connsiteY94" fmla="*/ 1516449 h 1600474"/>
              <a:gd name="connsiteX95" fmla="*/ 1896330 w 9662615"/>
              <a:gd name="connsiteY95" fmla="*/ 1525725 h 1600474"/>
              <a:gd name="connsiteX96" fmla="*/ 1835994 w 9662615"/>
              <a:gd name="connsiteY96" fmla="*/ 1527678 h 1600474"/>
              <a:gd name="connsiteX97" fmla="*/ 1671119 w 9662615"/>
              <a:gd name="connsiteY97" fmla="*/ 1536701 h 1600474"/>
              <a:gd name="connsiteX98" fmla="*/ 1601337 w 9662615"/>
              <a:gd name="connsiteY98" fmla="*/ 1548552 h 1600474"/>
              <a:gd name="connsiteX99" fmla="*/ 1407755 w 9662615"/>
              <a:gd name="connsiteY99" fmla="*/ 1571444 h 1600474"/>
              <a:gd name="connsiteX100" fmla="*/ 1271994 w 9662615"/>
              <a:gd name="connsiteY100" fmla="*/ 1579471 h 1600474"/>
              <a:gd name="connsiteX101" fmla="*/ 1249226 w 9662615"/>
              <a:gd name="connsiteY101" fmla="*/ 1583140 h 1600474"/>
              <a:gd name="connsiteX102" fmla="*/ 1217719 w 9662615"/>
              <a:gd name="connsiteY102" fmla="*/ 1580863 h 1600474"/>
              <a:gd name="connsiteX103" fmla="*/ 1091432 w 9662615"/>
              <a:gd name="connsiteY103" fmla="*/ 1571003 h 1600474"/>
              <a:gd name="connsiteX104" fmla="*/ 992039 w 9662615"/>
              <a:gd name="connsiteY104" fmla="*/ 1556662 h 1600474"/>
              <a:gd name="connsiteX105" fmla="*/ 868264 w 9662615"/>
              <a:gd name="connsiteY105" fmla="*/ 1566392 h 1600474"/>
              <a:gd name="connsiteX106" fmla="*/ 792765 w 9662615"/>
              <a:gd name="connsiteY106" fmla="*/ 1563102 h 1600474"/>
              <a:gd name="connsiteX107" fmla="*/ 669055 w 9662615"/>
              <a:gd name="connsiteY107" fmla="*/ 1543638 h 1600474"/>
              <a:gd name="connsiteX108" fmla="*/ 506152 w 9662615"/>
              <a:gd name="connsiteY108" fmla="*/ 1549124 h 1600474"/>
              <a:gd name="connsiteX109" fmla="*/ 472797 w 9662615"/>
              <a:gd name="connsiteY109" fmla="*/ 1568904 h 1600474"/>
              <a:gd name="connsiteX110" fmla="*/ 427864 w 9662615"/>
              <a:gd name="connsiteY110" fmla="*/ 1580848 h 1600474"/>
              <a:gd name="connsiteX111" fmla="*/ 408381 w 9662615"/>
              <a:gd name="connsiteY111" fmla="*/ 1552940 h 1600474"/>
              <a:gd name="connsiteX112" fmla="*/ 267163 w 9662615"/>
              <a:gd name="connsiteY112" fmla="*/ 1531913 h 1600474"/>
              <a:gd name="connsiteX113" fmla="*/ 196644 w 9662615"/>
              <a:gd name="connsiteY113" fmla="*/ 1524565 h 1600474"/>
              <a:gd name="connsiteX114" fmla="*/ 86819 w 9662615"/>
              <a:gd name="connsiteY114" fmla="*/ 1519517 h 1600474"/>
              <a:gd name="connsiteX115" fmla="*/ 53369 w 9662615"/>
              <a:gd name="connsiteY115" fmla="*/ 1516853 h 1600474"/>
              <a:gd name="connsiteX116" fmla="*/ 2359 w 9662615"/>
              <a:gd name="connsiteY116" fmla="*/ 1515247 h 1600474"/>
              <a:gd name="connsiteX117" fmla="*/ 0 w 9662615"/>
              <a:gd name="connsiteY117" fmla="*/ 1514932 h 1600474"/>
              <a:gd name="connsiteX118" fmla="*/ 0 w 9662615"/>
              <a:gd name="connsiteY118" fmla="*/ 0 h 1600474"/>
              <a:gd name="connsiteX0" fmla="*/ 0 w 9662615"/>
              <a:gd name="connsiteY0" fmla="*/ 0 h 1679987"/>
              <a:gd name="connsiteX1" fmla="*/ 9662615 w 9662615"/>
              <a:gd name="connsiteY1" fmla="*/ 0 h 1679987"/>
              <a:gd name="connsiteX2" fmla="*/ 9662615 w 9662615"/>
              <a:gd name="connsiteY2" fmla="*/ 1280346 h 1679987"/>
              <a:gd name="connsiteX3" fmla="*/ 9658420 w 9662615"/>
              <a:gd name="connsiteY3" fmla="*/ 1280106 h 1679987"/>
              <a:gd name="connsiteX4" fmla="*/ 9469546 w 9662615"/>
              <a:gd name="connsiteY4" fmla="*/ 1289837 h 1679987"/>
              <a:gd name="connsiteX5" fmla="*/ 9385895 w 9662615"/>
              <a:gd name="connsiteY5" fmla="*/ 1269203 h 1679987"/>
              <a:gd name="connsiteX6" fmla="*/ 9144767 w 9662615"/>
              <a:gd name="connsiteY6" fmla="*/ 1264120 h 1679987"/>
              <a:gd name="connsiteX7" fmla="*/ 8837252 w 9662615"/>
              <a:gd name="connsiteY7" fmla="*/ 1350515 h 1679987"/>
              <a:gd name="connsiteX8" fmla="*/ 8705466 w 9662615"/>
              <a:gd name="connsiteY8" fmla="*/ 1342419 h 1679987"/>
              <a:gd name="connsiteX9" fmla="*/ 8652221 w 9662615"/>
              <a:gd name="connsiteY9" fmla="*/ 1326906 h 1679987"/>
              <a:gd name="connsiteX10" fmla="*/ 8632312 w 9662615"/>
              <a:gd name="connsiteY10" fmla="*/ 1326025 h 1679987"/>
              <a:gd name="connsiteX11" fmla="*/ 8591582 w 9662615"/>
              <a:gd name="connsiteY11" fmla="*/ 1341666 h 1679987"/>
              <a:gd name="connsiteX12" fmla="*/ 8537336 w 9662615"/>
              <a:gd name="connsiteY12" fmla="*/ 1341684 h 1679987"/>
              <a:gd name="connsiteX13" fmla="*/ 8472508 w 9662615"/>
              <a:gd name="connsiteY13" fmla="*/ 1363109 h 1679987"/>
              <a:gd name="connsiteX14" fmla="*/ 8258477 w 9662615"/>
              <a:gd name="connsiteY14" fmla="*/ 1370666 h 1679987"/>
              <a:gd name="connsiteX15" fmla="*/ 8197961 w 9662615"/>
              <a:gd name="connsiteY15" fmla="*/ 1392804 h 1679987"/>
              <a:gd name="connsiteX16" fmla="*/ 8171196 w 9662615"/>
              <a:gd name="connsiteY16" fmla="*/ 1397216 h 1679987"/>
              <a:gd name="connsiteX17" fmla="*/ 8127667 w 9662615"/>
              <a:gd name="connsiteY17" fmla="*/ 1418254 h 1679987"/>
              <a:gd name="connsiteX18" fmla="*/ 7974579 w 9662615"/>
              <a:gd name="connsiteY18" fmla="*/ 1383439 h 1679987"/>
              <a:gd name="connsiteX19" fmla="*/ 7768351 w 9662615"/>
              <a:gd name="connsiteY19" fmla="*/ 1395051 h 1679987"/>
              <a:gd name="connsiteX20" fmla="*/ 7635985 w 9662615"/>
              <a:gd name="connsiteY20" fmla="*/ 1386363 h 1679987"/>
              <a:gd name="connsiteX21" fmla="*/ 7466069 w 9662615"/>
              <a:gd name="connsiteY21" fmla="*/ 1377654 h 1679987"/>
              <a:gd name="connsiteX22" fmla="*/ 7355642 w 9662615"/>
              <a:gd name="connsiteY22" fmla="*/ 1407761 h 1679987"/>
              <a:gd name="connsiteX23" fmla="*/ 7151610 w 9662615"/>
              <a:gd name="connsiteY23" fmla="*/ 1397856 h 1679987"/>
              <a:gd name="connsiteX24" fmla="*/ 7082147 w 9662615"/>
              <a:gd name="connsiteY24" fmla="*/ 1406113 h 1679987"/>
              <a:gd name="connsiteX25" fmla="*/ 7014958 w 9662615"/>
              <a:gd name="connsiteY25" fmla="*/ 1396883 h 1679987"/>
              <a:gd name="connsiteX26" fmla="*/ 6907567 w 9662615"/>
              <a:gd name="connsiteY26" fmla="*/ 1419149 h 1679987"/>
              <a:gd name="connsiteX27" fmla="*/ 6748428 w 9662615"/>
              <a:gd name="connsiteY27" fmla="*/ 1420308 h 1679987"/>
              <a:gd name="connsiteX28" fmla="*/ 6654257 w 9662615"/>
              <a:gd name="connsiteY28" fmla="*/ 1424143 h 1679987"/>
              <a:gd name="connsiteX29" fmla="*/ 6620123 w 9662615"/>
              <a:gd name="connsiteY29" fmla="*/ 1430535 h 1679987"/>
              <a:gd name="connsiteX30" fmla="*/ 6571355 w 9662615"/>
              <a:gd name="connsiteY30" fmla="*/ 1436144 h 1679987"/>
              <a:gd name="connsiteX31" fmla="*/ 6486557 w 9662615"/>
              <a:gd name="connsiteY31" fmla="*/ 1449861 h 1679987"/>
              <a:gd name="connsiteX32" fmla="*/ 6370419 w 9662615"/>
              <a:gd name="connsiteY32" fmla="*/ 1461649 h 1679987"/>
              <a:gd name="connsiteX33" fmla="*/ 6278839 w 9662615"/>
              <a:gd name="connsiteY33" fmla="*/ 1449160 h 1679987"/>
              <a:gd name="connsiteX34" fmla="*/ 6272455 w 9662615"/>
              <a:gd name="connsiteY34" fmla="*/ 1453191 h 1679987"/>
              <a:gd name="connsiteX35" fmla="*/ 6212659 w 9662615"/>
              <a:gd name="connsiteY35" fmla="*/ 1454850 h 1679987"/>
              <a:gd name="connsiteX36" fmla="*/ 6069317 w 9662615"/>
              <a:gd name="connsiteY36" fmla="*/ 1445838 h 1679987"/>
              <a:gd name="connsiteX37" fmla="*/ 5878477 w 9662615"/>
              <a:gd name="connsiteY37" fmla="*/ 1439180 h 1679987"/>
              <a:gd name="connsiteX38" fmla="*/ 5838387 w 9662615"/>
              <a:gd name="connsiteY38" fmla="*/ 1444679 h 1679987"/>
              <a:gd name="connsiteX39" fmla="*/ 5771136 w 9662615"/>
              <a:gd name="connsiteY39" fmla="*/ 1453639 h 1679987"/>
              <a:gd name="connsiteX40" fmla="*/ 5724081 w 9662615"/>
              <a:gd name="connsiteY40" fmla="*/ 1470431 h 1679987"/>
              <a:gd name="connsiteX41" fmla="*/ 5666577 w 9662615"/>
              <a:gd name="connsiteY41" fmla="*/ 1473921 h 1679987"/>
              <a:gd name="connsiteX42" fmla="*/ 5649068 w 9662615"/>
              <a:gd name="connsiteY42" fmla="*/ 1461676 h 1679987"/>
              <a:gd name="connsiteX43" fmla="*/ 5588902 w 9662615"/>
              <a:gd name="connsiteY43" fmla="*/ 1469647 h 1679987"/>
              <a:gd name="connsiteX44" fmla="*/ 5498090 w 9662615"/>
              <a:gd name="connsiteY44" fmla="*/ 1483173 h 1679987"/>
              <a:gd name="connsiteX45" fmla="*/ 5444641 w 9662615"/>
              <a:gd name="connsiteY45" fmla="*/ 1487602 h 1679987"/>
              <a:gd name="connsiteX46" fmla="*/ 5299812 w 9662615"/>
              <a:gd name="connsiteY46" fmla="*/ 1503362 h 1679987"/>
              <a:gd name="connsiteX47" fmla="*/ 5213947 w 9662615"/>
              <a:gd name="connsiteY47" fmla="*/ 1516637 h 1679987"/>
              <a:gd name="connsiteX48" fmla="*/ 5090342 w 9662615"/>
              <a:gd name="connsiteY48" fmla="*/ 1546680 h 1679987"/>
              <a:gd name="connsiteX49" fmla="*/ 5129812 w 9662615"/>
              <a:gd name="connsiteY49" fmla="*/ 1521277 h 1679987"/>
              <a:gd name="connsiteX50" fmla="*/ 5059484 w 9662615"/>
              <a:gd name="connsiteY50" fmla="*/ 1546802 h 1679987"/>
              <a:gd name="connsiteX51" fmla="*/ 5038524 w 9662615"/>
              <a:gd name="connsiteY51" fmla="*/ 1545675 h 1679987"/>
              <a:gd name="connsiteX52" fmla="*/ 5026564 w 9662615"/>
              <a:gd name="connsiteY52" fmla="*/ 1545376 h 1679987"/>
              <a:gd name="connsiteX53" fmla="*/ 4969433 w 9662615"/>
              <a:gd name="connsiteY53" fmla="*/ 1550865 h 1679987"/>
              <a:gd name="connsiteX54" fmla="*/ 4929254 w 9662615"/>
              <a:gd name="connsiteY54" fmla="*/ 1563452 h 1679987"/>
              <a:gd name="connsiteX55" fmla="*/ 4871726 w 9662615"/>
              <a:gd name="connsiteY55" fmla="*/ 1570584 h 1679987"/>
              <a:gd name="connsiteX56" fmla="*/ 4843267 w 9662615"/>
              <a:gd name="connsiteY56" fmla="*/ 1561459 h 1679987"/>
              <a:gd name="connsiteX57" fmla="*/ 4821058 w 9662615"/>
              <a:gd name="connsiteY57" fmla="*/ 1553078 h 1679987"/>
              <a:gd name="connsiteX58" fmla="*/ 4791466 w 9662615"/>
              <a:gd name="connsiteY58" fmla="*/ 1561324 h 1679987"/>
              <a:gd name="connsiteX59" fmla="*/ 4784247 w 9662615"/>
              <a:gd name="connsiteY59" fmla="*/ 1562342 h 1679987"/>
              <a:gd name="connsiteX60" fmla="*/ 4739309 w 9662615"/>
              <a:gd name="connsiteY60" fmla="*/ 1553948 h 1679987"/>
              <a:gd name="connsiteX61" fmla="*/ 4697562 w 9662615"/>
              <a:gd name="connsiteY61" fmla="*/ 1551206 h 1679987"/>
              <a:gd name="connsiteX62" fmla="*/ 4650737 w 9662615"/>
              <a:gd name="connsiteY62" fmla="*/ 1537381 h 1679987"/>
              <a:gd name="connsiteX63" fmla="*/ 4583150 w 9662615"/>
              <a:gd name="connsiteY63" fmla="*/ 1529064 h 1679987"/>
              <a:gd name="connsiteX64" fmla="*/ 4521734 w 9662615"/>
              <a:gd name="connsiteY64" fmla="*/ 1529359 h 1679987"/>
              <a:gd name="connsiteX65" fmla="*/ 4382398 w 9662615"/>
              <a:gd name="connsiteY65" fmla="*/ 1534108 h 1679987"/>
              <a:gd name="connsiteX66" fmla="*/ 4221826 w 9662615"/>
              <a:gd name="connsiteY66" fmla="*/ 1500972 h 1679987"/>
              <a:gd name="connsiteX67" fmla="*/ 4096601 w 9662615"/>
              <a:gd name="connsiteY67" fmla="*/ 1521563 h 1679987"/>
              <a:gd name="connsiteX68" fmla="*/ 3879195 w 9662615"/>
              <a:gd name="connsiteY68" fmla="*/ 1679987 h 1679987"/>
              <a:gd name="connsiteX69" fmla="*/ 3833906 w 9662615"/>
              <a:gd name="connsiteY69" fmla="*/ 1516637 h 1679987"/>
              <a:gd name="connsiteX70" fmla="*/ 3696258 w 9662615"/>
              <a:gd name="connsiteY70" fmla="*/ 1537563 h 1679987"/>
              <a:gd name="connsiteX71" fmla="*/ 3594070 w 9662615"/>
              <a:gd name="connsiteY71" fmla="*/ 1509422 h 1679987"/>
              <a:gd name="connsiteX72" fmla="*/ 3565233 w 9662615"/>
              <a:gd name="connsiteY72" fmla="*/ 1515122 h 1679987"/>
              <a:gd name="connsiteX73" fmla="*/ 3560267 w 9662615"/>
              <a:gd name="connsiteY73" fmla="*/ 1516288 h 1679987"/>
              <a:gd name="connsiteX74" fmla="*/ 3540258 w 9662615"/>
              <a:gd name="connsiteY74" fmla="*/ 1516976 h 1679987"/>
              <a:gd name="connsiteX75" fmla="*/ 3534780 w 9662615"/>
              <a:gd name="connsiteY75" fmla="*/ 1522141 h 1679987"/>
              <a:gd name="connsiteX76" fmla="*/ 3504783 w 9662615"/>
              <a:gd name="connsiteY76" fmla="*/ 1526739 h 1679987"/>
              <a:gd name="connsiteX77" fmla="*/ 3430805 w 9662615"/>
              <a:gd name="connsiteY77" fmla="*/ 1542521 h 1679987"/>
              <a:gd name="connsiteX78" fmla="*/ 3292707 w 9662615"/>
              <a:gd name="connsiteY78" fmla="*/ 1520490 h 1679987"/>
              <a:gd name="connsiteX79" fmla="*/ 3187872 w 9662615"/>
              <a:gd name="connsiteY79" fmla="*/ 1519991 h 1679987"/>
              <a:gd name="connsiteX80" fmla="*/ 3148026 w 9662615"/>
              <a:gd name="connsiteY80" fmla="*/ 1524777 h 1679987"/>
              <a:gd name="connsiteX81" fmla="*/ 3092394 w 9662615"/>
              <a:gd name="connsiteY81" fmla="*/ 1528115 h 1679987"/>
              <a:gd name="connsiteX82" fmla="*/ 2994200 w 9662615"/>
              <a:gd name="connsiteY82" fmla="*/ 1537857 h 1679987"/>
              <a:gd name="connsiteX83" fmla="*/ 2862301 w 9662615"/>
              <a:gd name="connsiteY83" fmla="*/ 1544250 h 1679987"/>
              <a:gd name="connsiteX84" fmla="*/ 2766335 w 9662615"/>
              <a:gd name="connsiteY84" fmla="*/ 1527662 h 1679987"/>
              <a:gd name="connsiteX85" fmla="*/ 2757836 w 9662615"/>
              <a:gd name="connsiteY85" fmla="*/ 1531371 h 1679987"/>
              <a:gd name="connsiteX86" fmla="*/ 2691555 w 9662615"/>
              <a:gd name="connsiteY86" fmla="*/ 1530283 h 1679987"/>
              <a:gd name="connsiteX87" fmla="*/ 2491676 w 9662615"/>
              <a:gd name="connsiteY87" fmla="*/ 1500859 h 1679987"/>
              <a:gd name="connsiteX88" fmla="*/ 2378036 w 9662615"/>
              <a:gd name="connsiteY88" fmla="*/ 1520645 h 1679987"/>
              <a:gd name="connsiteX89" fmla="*/ 2284269 w 9662615"/>
              <a:gd name="connsiteY89" fmla="*/ 1503068 h 1679987"/>
              <a:gd name="connsiteX90" fmla="*/ 2207104 w 9662615"/>
              <a:gd name="connsiteY90" fmla="*/ 1508888 h 1679987"/>
              <a:gd name="connsiteX91" fmla="*/ 2149226 w 9662615"/>
              <a:gd name="connsiteY91" fmla="*/ 1523409 h 1679987"/>
              <a:gd name="connsiteX92" fmla="*/ 2084783 w 9662615"/>
              <a:gd name="connsiteY92" fmla="*/ 1524245 h 1679987"/>
              <a:gd name="connsiteX93" fmla="*/ 2070075 w 9662615"/>
              <a:gd name="connsiteY93" fmla="*/ 1511285 h 1679987"/>
              <a:gd name="connsiteX94" fmla="*/ 2001057 w 9662615"/>
              <a:gd name="connsiteY94" fmla="*/ 1516449 h 1679987"/>
              <a:gd name="connsiteX95" fmla="*/ 1896330 w 9662615"/>
              <a:gd name="connsiteY95" fmla="*/ 1525725 h 1679987"/>
              <a:gd name="connsiteX96" fmla="*/ 1835994 w 9662615"/>
              <a:gd name="connsiteY96" fmla="*/ 1527678 h 1679987"/>
              <a:gd name="connsiteX97" fmla="*/ 1671119 w 9662615"/>
              <a:gd name="connsiteY97" fmla="*/ 1536701 h 1679987"/>
              <a:gd name="connsiteX98" fmla="*/ 1601337 w 9662615"/>
              <a:gd name="connsiteY98" fmla="*/ 1548552 h 1679987"/>
              <a:gd name="connsiteX99" fmla="*/ 1407755 w 9662615"/>
              <a:gd name="connsiteY99" fmla="*/ 1571444 h 1679987"/>
              <a:gd name="connsiteX100" fmla="*/ 1271994 w 9662615"/>
              <a:gd name="connsiteY100" fmla="*/ 1579471 h 1679987"/>
              <a:gd name="connsiteX101" fmla="*/ 1249226 w 9662615"/>
              <a:gd name="connsiteY101" fmla="*/ 1583140 h 1679987"/>
              <a:gd name="connsiteX102" fmla="*/ 1217719 w 9662615"/>
              <a:gd name="connsiteY102" fmla="*/ 1580863 h 1679987"/>
              <a:gd name="connsiteX103" fmla="*/ 1091432 w 9662615"/>
              <a:gd name="connsiteY103" fmla="*/ 1571003 h 1679987"/>
              <a:gd name="connsiteX104" fmla="*/ 992039 w 9662615"/>
              <a:gd name="connsiteY104" fmla="*/ 1556662 h 1679987"/>
              <a:gd name="connsiteX105" fmla="*/ 868264 w 9662615"/>
              <a:gd name="connsiteY105" fmla="*/ 1566392 h 1679987"/>
              <a:gd name="connsiteX106" fmla="*/ 792765 w 9662615"/>
              <a:gd name="connsiteY106" fmla="*/ 1563102 h 1679987"/>
              <a:gd name="connsiteX107" fmla="*/ 669055 w 9662615"/>
              <a:gd name="connsiteY107" fmla="*/ 1543638 h 1679987"/>
              <a:gd name="connsiteX108" fmla="*/ 506152 w 9662615"/>
              <a:gd name="connsiteY108" fmla="*/ 1549124 h 1679987"/>
              <a:gd name="connsiteX109" fmla="*/ 472797 w 9662615"/>
              <a:gd name="connsiteY109" fmla="*/ 1568904 h 1679987"/>
              <a:gd name="connsiteX110" fmla="*/ 427864 w 9662615"/>
              <a:gd name="connsiteY110" fmla="*/ 1580848 h 1679987"/>
              <a:gd name="connsiteX111" fmla="*/ 408381 w 9662615"/>
              <a:gd name="connsiteY111" fmla="*/ 1552940 h 1679987"/>
              <a:gd name="connsiteX112" fmla="*/ 267163 w 9662615"/>
              <a:gd name="connsiteY112" fmla="*/ 1531913 h 1679987"/>
              <a:gd name="connsiteX113" fmla="*/ 196644 w 9662615"/>
              <a:gd name="connsiteY113" fmla="*/ 1524565 h 1679987"/>
              <a:gd name="connsiteX114" fmla="*/ 86819 w 9662615"/>
              <a:gd name="connsiteY114" fmla="*/ 1519517 h 1679987"/>
              <a:gd name="connsiteX115" fmla="*/ 53369 w 9662615"/>
              <a:gd name="connsiteY115" fmla="*/ 1516853 h 1679987"/>
              <a:gd name="connsiteX116" fmla="*/ 2359 w 9662615"/>
              <a:gd name="connsiteY116" fmla="*/ 1515247 h 1679987"/>
              <a:gd name="connsiteX117" fmla="*/ 0 w 9662615"/>
              <a:gd name="connsiteY117" fmla="*/ 1514932 h 1679987"/>
              <a:gd name="connsiteX118" fmla="*/ 0 w 9662615"/>
              <a:gd name="connsiteY118" fmla="*/ 0 h 1679987"/>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723719"/>
              <a:gd name="connsiteX1" fmla="*/ 9662615 w 9662615"/>
              <a:gd name="connsiteY1" fmla="*/ 0 h 1723719"/>
              <a:gd name="connsiteX2" fmla="*/ 9662615 w 9662615"/>
              <a:gd name="connsiteY2" fmla="*/ 1280346 h 1723719"/>
              <a:gd name="connsiteX3" fmla="*/ 9658420 w 9662615"/>
              <a:gd name="connsiteY3" fmla="*/ 1280106 h 1723719"/>
              <a:gd name="connsiteX4" fmla="*/ 9469546 w 9662615"/>
              <a:gd name="connsiteY4" fmla="*/ 1289837 h 1723719"/>
              <a:gd name="connsiteX5" fmla="*/ 9385895 w 9662615"/>
              <a:gd name="connsiteY5" fmla="*/ 1269203 h 1723719"/>
              <a:gd name="connsiteX6" fmla="*/ 9144767 w 9662615"/>
              <a:gd name="connsiteY6" fmla="*/ 1264120 h 1723719"/>
              <a:gd name="connsiteX7" fmla="*/ 8837252 w 9662615"/>
              <a:gd name="connsiteY7" fmla="*/ 1350515 h 1723719"/>
              <a:gd name="connsiteX8" fmla="*/ 8705466 w 9662615"/>
              <a:gd name="connsiteY8" fmla="*/ 1342419 h 1723719"/>
              <a:gd name="connsiteX9" fmla="*/ 8652221 w 9662615"/>
              <a:gd name="connsiteY9" fmla="*/ 1326906 h 1723719"/>
              <a:gd name="connsiteX10" fmla="*/ 8632312 w 9662615"/>
              <a:gd name="connsiteY10" fmla="*/ 1326025 h 1723719"/>
              <a:gd name="connsiteX11" fmla="*/ 8591582 w 9662615"/>
              <a:gd name="connsiteY11" fmla="*/ 1341666 h 1723719"/>
              <a:gd name="connsiteX12" fmla="*/ 8537336 w 9662615"/>
              <a:gd name="connsiteY12" fmla="*/ 1341684 h 1723719"/>
              <a:gd name="connsiteX13" fmla="*/ 8472508 w 9662615"/>
              <a:gd name="connsiteY13" fmla="*/ 1363109 h 1723719"/>
              <a:gd name="connsiteX14" fmla="*/ 8258477 w 9662615"/>
              <a:gd name="connsiteY14" fmla="*/ 1370666 h 1723719"/>
              <a:gd name="connsiteX15" fmla="*/ 8197961 w 9662615"/>
              <a:gd name="connsiteY15" fmla="*/ 1392804 h 1723719"/>
              <a:gd name="connsiteX16" fmla="*/ 8171196 w 9662615"/>
              <a:gd name="connsiteY16" fmla="*/ 1397216 h 1723719"/>
              <a:gd name="connsiteX17" fmla="*/ 8127667 w 9662615"/>
              <a:gd name="connsiteY17" fmla="*/ 1418254 h 1723719"/>
              <a:gd name="connsiteX18" fmla="*/ 7974579 w 9662615"/>
              <a:gd name="connsiteY18" fmla="*/ 1383439 h 1723719"/>
              <a:gd name="connsiteX19" fmla="*/ 7768351 w 9662615"/>
              <a:gd name="connsiteY19" fmla="*/ 1395051 h 1723719"/>
              <a:gd name="connsiteX20" fmla="*/ 7635985 w 9662615"/>
              <a:gd name="connsiteY20" fmla="*/ 1386363 h 1723719"/>
              <a:gd name="connsiteX21" fmla="*/ 7466069 w 9662615"/>
              <a:gd name="connsiteY21" fmla="*/ 1377654 h 1723719"/>
              <a:gd name="connsiteX22" fmla="*/ 7355642 w 9662615"/>
              <a:gd name="connsiteY22" fmla="*/ 1407761 h 1723719"/>
              <a:gd name="connsiteX23" fmla="*/ 7151610 w 9662615"/>
              <a:gd name="connsiteY23" fmla="*/ 1397856 h 1723719"/>
              <a:gd name="connsiteX24" fmla="*/ 7082147 w 9662615"/>
              <a:gd name="connsiteY24" fmla="*/ 1406113 h 1723719"/>
              <a:gd name="connsiteX25" fmla="*/ 7014958 w 9662615"/>
              <a:gd name="connsiteY25" fmla="*/ 1396883 h 1723719"/>
              <a:gd name="connsiteX26" fmla="*/ 6907567 w 9662615"/>
              <a:gd name="connsiteY26" fmla="*/ 1419149 h 1723719"/>
              <a:gd name="connsiteX27" fmla="*/ 6748428 w 9662615"/>
              <a:gd name="connsiteY27" fmla="*/ 1420308 h 1723719"/>
              <a:gd name="connsiteX28" fmla="*/ 6654257 w 9662615"/>
              <a:gd name="connsiteY28" fmla="*/ 1424143 h 1723719"/>
              <a:gd name="connsiteX29" fmla="*/ 6620123 w 9662615"/>
              <a:gd name="connsiteY29" fmla="*/ 1430535 h 1723719"/>
              <a:gd name="connsiteX30" fmla="*/ 6571355 w 9662615"/>
              <a:gd name="connsiteY30" fmla="*/ 1436144 h 1723719"/>
              <a:gd name="connsiteX31" fmla="*/ 6486557 w 9662615"/>
              <a:gd name="connsiteY31" fmla="*/ 1449861 h 1723719"/>
              <a:gd name="connsiteX32" fmla="*/ 6370419 w 9662615"/>
              <a:gd name="connsiteY32" fmla="*/ 1461649 h 1723719"/>
              <a:gd name="connsiteX33" fmla="*/ 6278839 w 9662615"/>
              <a:gd name="connsiteY33" fmla="*/ 1449160 h 1723719"/>
              <a:gd name="connsiteX34" fmla="*/ 6272455 w 9662615"/>
              <a:gd name="connsiteY34" fmla="*/ 1453191 h 1723719"/>
              <a:gd name="connsiteX35" fmla="*/ 6212659 w 9662615"/>
              <a:gd name="connsiteY35" fmla="*/ 1454850 h 1723719"/>
              <a:gd name="connsiteX36" fmla="*/ 6069317 w 9662615"/>
              <a:gd name="connsiteY36" fmla="*/ 1445838 h 1723719"/>
              <a:gd name="connsiteX37" fmla="*/ 5878477 w 9662615"/>
              <a:gd name="connsiteY37" fmla="*/ 1439180 h 1723719"/>
              <a:gd name="connsiteX38" fmla="*/ 5838387 w 9662615"/>
              <a:gd name="connsiteY38" fmla="*/ 1444679 h 1723719"/>
              <a:gd name="connsiteX39" fmla="*/ 5771136 w 9662615"/>
              <a:gd name="connsiteY39" fmla="*/ 1453639 h 1723719"/>
              <a:gd name="connsiteX40" fmla="*/ 5724081 w 9662615"/>
              <a:gd name="connsiteY40" fmla="*/ 1470431 h 1723719"/>
              <a:gd name="connsiteX41" fmla="*/ 5666577 w 9662615"/>
              <a:gd name="connsiteY41" fmla="*/ 1473921 h 1723719"/>
              <a:gd name="connsiteX42" fmla="*/ 5649068 w 9662615"/>
              <a:gd name="connsiteY42" fmla="*/ 1461676 h 1723719"/>
              <a:gd name="connsiteX43" fmla="*/ 5588902 w 9662615"/>
              <a:gd name="connsiteY43" fmla="*/ 1469647 h 1723719"/>
              <a:gd name="connsiteX44" fmla="*/ 5498090 w 9662615"/>
              <a:gd name="connsiteY44" fmla="*/ 1483173 h 1723719"/>
              <a:gd name="connsiteX45" fmla="*/ 5444641 w 9662615"/>
              <a:gd name="connsiteY45" fmla="*/ 1487602 h 1723719"/>
              <a:gd name="connsiteX46" fmla="*/ 5299812 w 9662615"/>
              <a:gd name="connsiteY46" fmla="*/ 1503362 h 1723719"/>
              <a:gd name="connsiteX47" fmla="*/ 5213947 w 9662615"/>
              <a:gd name="connsiteY47" fmla="*/ 1516637 h 1723719"/>
              <a:gd name="connsiteX48" fmla="*/ 5090342 w 9662615"/>
              <a:gd name="connsiteY48" fmla="*/ 1546680 h 1723719"/>
              <a:gd name="connsiteX49" fmla="*/ 5129812 w 9662615"/>
              <a:gd name="connsiteY49" fmla="*/ 1521277 h 1723719"/>
              <a:gd name="connsiteX50" fmla="*/ 5059484 w 9662615"/>
              <a:gd name="connsiteY50" fmla="*/ 1546802 h 1723719"/>
              <a:gd name="connsiteX51" fmla="*/ 5038524 w 9662615"/>
              <a:gd name="connsiteY51" fmla="*/ 1545675 h 1723719"/>
              <a:gd name="connsiteX52" fmla="*/ 5026564 w 9662615"/>
              <a:gd name="connsiteY52" fmla="*/ 1545376 h 1723719"/>
              <a:gd name="connsiteX53" fmla="*/ 4969433 w 9662615"/>
              <a:gd name="connsiteY53" fmla="*/ 1550865 h 1723719"/>
              <a:gd name="connsiteX54" fmla="*/ 4929254 w 9662615"/>
              <a:gd name="connsiteY54" fmla="*/ 1563452 h 1723719"/>
              <a:gd name="connsiteX55" fmla="*/ 4871726 w 9662615"/>
              <a:gd name="connsiteY55" fmla="*/ 1570584 h 1723719"/>
              <a:gd name="connsiteX56" fmla="*/ 4843267 w 9662615"/>
              <a:gd name="connsiteY56" fmla="*/ 1561459 h 1723719"/>
              <a:gd name="connsiteX57" fmla="*/ 4821058 w 9662615"/>
              <a:gd name="connsiteY57" fmla="*/ 1553078 h 1723719"/>
              <a:gd name="connsiteX58" fmla="*/ 4791466 w 9662615"/>
              <a:gd name="connsiteY58" fmla="*/ 1561324 h 1723719"/>
              <a:gd name="connsiteX59" fmla="*/ 4784247 w 9662615"/>
              <a:gd name="connsiteY59" fmla="*/ 1562342 h 1723719"/>
              <a:gd name="connsiteX60" fmla="*/ 4739309 w 9662615"/>
              <a:gd name="connsiteY60" fmla="*/ 1553948 h 1723719"/>
              <a:gd name="connsiteX61" fmla="*/ 4697562 w 9662615"/>
              <a:gd name="connsiteY61" fmla="*/ 1551206 h 1723719"/>
              <a:gd name="connsiteX62" fmla="*/ 4650737 w 9662615"/>
              <a:gd name="connsiteY62" fmla="*/ 1537381 h 1723719"/>
              <a:gd name="connsiteX63" fmla="*/ 4583150 w 9662615"/>
              <a:gd name="connsiteY63" fmla="*/ 1529064 h 1723719"/>
              <a:gd name="connsiteX64" fmla="*/ 4521734 w 9662615"/>
              <a:gd name="connsiteY64" fmla="*/ 1529359 h 1723719"/>
              <a:gd name="connsiteX65" fmla="*/ 4382398 w 9662615"/>
              <a:gd name="connsiteY65" fmla="*/ 1534108 h 1723719"/>
              <a:gd name="connsiteX66" fmla="*/ 4221826 w 9662615"/>
              <a:gd name="connsiteY66" fmla="*/ 1500972 h 1723719"/>
              <a:gd name="connsiteX67" fmla="*/ 4096601 w 9662615"/>
              <a:gd name="connsiteY67" fmla="*/ 1521563 h 1723719"/>
              <a:gd name="connsiteX68" fmla="*/ 3970635 w 9662615"/>
              <a:gd name="connsiteY68" fmla="*/ 1723719 h 1723719"/>
              <a:gd name="connsiteX69" fmla="*/ 3833906 w 9662615"/>
              <a:gd name="connsiteY69" fmla="*/ 1516637 h 1723719"/>
              <a:gd name="connsiteX70" fmla="*/ 3696258 w 9662615"/>
              <a:gd name="connsiteY70" fmla="*/ 1537563 h 1723719"/>
              <a:gd name="connsiteX71" fmla="*/ 3594070 w 9662615"/>
              <a:gd name="connsiteY71" fmla="*/ 1509422 h 1723719"/>
              <a:gd name="connsiteX72" fmla="*/ 3565233 w 9662615"/>
              <a:gd name="connsiteY72" fmla="*/ 1515122 h 1723719"/>
              <a:gd name="connsiteX73" fmla="*/ 3560267 w 9662615"/>
              <a:gd name="connsiteY73" fmla="*/ 1516288 h 1723719"/>
              <a:gd name="connsiteX74" fmla="*/ 3540258 w 9662615"/>
              <a:gd name="connsiteY74" fmla="*/ 1516976 h 1723719"/>
              <a:gd name="connsiteX75" fmla="*/ 3534780 w 9662615"/>
              <a:gd name="connsiteY75" fmla="*/ 1522141 h 1723719"/>
              <a:gd name="connsiteX76" fmla="*/ 3504783 w 9662615"/>
              <a:gd name="connsiteY76" fmla="*/ 1526739 h 1723719"/>
              <a:gd name="connsiteX77" fmla="*/ 3430805 w 9662615"/>
              <a:gd name="connsiteY77" fmla="*/ 1542521 h 1723719"/>
              <a:gd name="connsiteX78" fmla="*/ 3292707 w 9662615"/>
              <a:gd name="connsiteY78" fmla="*/ 1520490 h 1723719"/>
              <a:gd name="connsiteX79" fmla="*/ 3187872 w 9662615"/>
              <a:gd name="connsiteY79" fmla="*/ 1519991 h 1723719"/>
              <a:gd name="connsiteX80" fmla="*/ 3148026 w 9662615"/>
              <a:gd name="connsiteY80" fmla="*/ 1524777 h 1723719"/>
              <a:gd name="connsiteX81" fmla="*/ 3092394 w 9662615"/>
              <a:gd name="connsiteY81" fmla="*/ 1528115 h 1723719"/>
              <a:gd name="connsiteX82" fmla="*/ 2994200 w 9662615"/>
              <a:gd name="connsiteY82" fmla="*/ 1537857 h 1723719"/>
              <a:gd name="connsiteX83" fmla="*/ 2862301 w 9662615"/>
              <a:gd name="connsiteY83" fmla="*/ 1544250 h 1723719"/>
              <a:gd name="connsiteX84" fmla="*/ 2766335 w 9662615"/>
              <a:gd name="connsiteY84" fmla="*/ 1527662 h 1723719"/>
              <a:gd name="connsiteX85" fmla="*/ 2757836 w 9662615"/>
              <a:gd name="connsiteY85" fmla="*/ 1531371 h 1723719"/>
              <a:gd name="connsiteX86" fmla="*/ 2691555 w 9662615"/>
              <a:gd name="connsiteY86" fmla="*/ 1530283 h 1723719"/>
              <a:gd name="connsiteX87" fmla="*/ 2491676 w 9662615"/>
              <a:gd name="connsiteY87" fmla="*/ 1500859 h 1723719"/>
              <a:gd name="connsiteX88" fmla="*/ 2378036 w 9662615"/>
              <a:gd name="connsiteY88" fmla="*/ 1520645 h 1723719"/>
              <a:gd name="connsiteX89" fmla="*/ 2284269 w 9662615"/>
              <a:gd name="connsiteY89" fmla="*/ 1503068 h 1723719"/>
              <a:gd name="connsiteX90" fmla="*/ 2207104 w 9662615"/>
              <a:gd name="connsiteY90" fmla="*/ 1508888 h 1723719"/>
              <a:gd name="connsiteX91" fmla="*/ 2149226 w 9662615"/>
              <a:gd name="connsiteY91" fmla="*/ 1523409 h 1723719"/>
              <a:gd name="connsiteX92" fmla="*/ 2084783 w 9662615"/>
              <a:gd name="connsiteY92" fmla="*/ 1524245 h 1723719"/>
              <a:gd name="connsiteX93" fmla="*/ 2070075 w 9662615"/>
              <a:gd name="connsiteY93" fmla="*/ 1511285 h 1723719"/>
              <a:gd name="connsiteX94" fmla="*/ 2001057 w 9662615"/>
              <a:gd name="connsiteY94" fmla="*/ 1516449 h 1723719"/>
              <a:gd name="connsiteX95" fmla="*/ 1896330 w 9662615"/>
              <a:gd name="connsiteY95" fmla="*/ 1525725 h 1723719"/>
              <a:gd name="connsiteX96" fmla="*/ 1835994 w 9662615"/>
              <a:gd name="connsiteY96" fmla="*/ 1527678 h 1723719"/>
              <a:gd name="connsiteX97" fmla="*/ 1671119 w 9662615"/>
              <a:gd name="connsiteY97" fmla="*/ 1536701 h 1723719"/>
              <a:gd name="connsiteX98" fmla="*/ 1601337 w 9662615"/>
              <a:gd name="connsiteY98" fmla="*/ 1548552 h 1723719"/>
              <a:gd name="connsiteX99" fmla="*/ 1407755 w 9662615"/>
              <a:gd name="connsiteY99" fmla="*/ 1571444 h 1723719"/>
              <a:gd name="connsiteX100" fmla="*/ 1271994 w 9662615"/>
              <a:gd name="connsiteY100" fmla="*/ 1579471 h 1723719"/>
              <a:gd name="connsiteX101" fmla="*/ 1249226 w 9662615"/>
              <a:gd name="connsiteY101" fmla="*/ 1583140 h 1723719"/>
              <a:gd name="connsiteX102" fmla="*/ 1217719 w 9662615"/>
              <a:gd name="connsiteY102" fmla="*/ 1580863 h 1723719"/>
              <a:gd name="connsiteX103" fmla="*/ 1091432 w 9662615"/>
              <a:gd name="connsiteY103" fmla="*/ 1571003 h 1723719"/>
              <a:gd name="connsiteX104" fmla="*/ 992039 w 9662615"/>
              <a:gd name="connsiteY104" fmla="*/ 1556662 h 1723719"/>
              <a:gd name="connsiteX105" fmla="*/ 868264 w 9662615"/>
              <a:gd name="connsiteY105" fmla="*/ 1566392 h 1723719"/>
              <a:gd name="connsiteX106" fmla="*/ 792765 w 9662615"/>
              <a:gd name="connsiteY106" fmla="*/ 1563102 h 1723719"/>
              <a:gd name="connsiteX107" fmla="*/ 669055 w 9662615"/>
              <a:gd name="connsiteY107" fmla="*/ 1543638 h 1723719"/>
              <a:gd name="connsiteX108" fmla="*/ 506152 w 9662615"/>
              <a:gd name="connsiteY108" fmla="*/ 1549124 h 1723719"/>
              <a:gd name="connsiteX109" fmla="*/ 472797 w 9662615"/>
              <a:gd name="connsiteY109" fmla="*/ 1568904 h 1723719"/>
              <a:gd name="connsiteX110" fmla="*/ 427864 w 9662615"/>
              <a:gd name="connsiteY110" fmla="*/ 1580848 h 1723719"/>
              <a:gd name="connsiteX111" fmla="*/ 408381 w 9662615"/>
              <a:gd name="connsiteY111" fmla="*/ 1552940 h 1723719"/>
              <a:gd name="connsiteX112" fmla="*/ 267163 w 9662615"/>
              <a:gd name="connsiteY112" fmla="*/ 1531913 h 1723719"/>
              <a:gd name="connsiteX113" fmla="*/ 196644 w 9662615"/>
              <a:gd name="connsiteY113" fmla="*/ 1524565 h 1723719"/>
              <a:gd name="connsiteX114" fmla="*/ 86819 w 9662615"/>
              <a:gd name="connsiteY114" fmla="*/ 1519517 h 1723719"/>
              <a:gd name="connsiteX115" fmla="*/ 53369 w 9662615"/>
              <a:gd name="connsiteY115" fmla="*/ 1516853 h 1723719"/>
              <a:gd name="connsiteX116" fmla="*/ 2359 w 9662615"/>
              <a:gd name="connsiteY116" fmla="*/ 1515247 h 1723719"/>
              <a:gd name="connsiteX117" fmla="*/ 0 w 9662615"/>
              <a:gd name="connsiteY117" fmla="*/ 1514932 h 1723719"/>
              <a:gd name="connsiteX118" fmla="*/ 0 w 9662615"/>
              <a:gd name="connsiteY118" fmla="*/ 0 h 1723719"/>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18664 w 9662615"/>
              <a:gd name="connsiteY3" fmla="*/ 1331789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408381 w 9662615"/>
              <a:gd name="connsiteY110" fmla="*/ 1552940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40355 w 9662615"/>
              <a:gd name="connsiteY103" fmla="*/ 1560638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71994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91872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601337 w 9662615"/>
              <a:gd name="connsiteY97" fmla="*/ 1548552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920184 w 9662615"/>
              <a:gd name="connsiteY94" fmla="*/ 1533676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9662615" h="1603018">
                <a:moveTo>
                  <a:pt x="0" y="0"/>
                </a:moveTo>
                <a:lnTo>
                  <a:pt x="9662615" y="0"/>
                </a:lnTo>
                <a:lnTo>
                  <a:pt x="9662615" y="1280346"/>
                </a:lnTo>
                <a:lnTo>
                  <a:pt x="9551077" y="1292033"/>
                </a:lnTo>
                <a:cubicBezTo>
                  <a:pt x="9489925" y="1291588"/>
                  <a:pt x="9543615" y="1296257"/>
                  <a:pt x="9469546" y="1289837"/>
                </a:cubicBezTo>
                <a:cubicBezTo>
                  <a:pt x="9413040" y="1331485"/>
                  <a:pt x="9340031" y="1268376"/>
                  <a:pt x="9326260" y="1277155"/>
                </a:cubicBezTo>
                <a:cubicBezTo>
                  <a:pt x="9234251" y="1284900"/>
                  <a:pt x="9225377" y="1258935"/>
                  <a:pt x="9144767" y="1264120"/>
                </a:cubicBezTo>
                <a:cubicBezTo>
                  <a:pt x="9159115" y="1310075"/>
                  <a:pt x="9066692" y="1304806"/>
                  <a:pt x="8976400" y="1326661"/>
                </a:cubicBezTo>
                <a:cubicBezTo>
                  <a:pt x="8931920" y="1325947"/>
                  <a:pt x="8871807" y="1351060"/>
                  <a:pt x="8828711" y="1346394"/>
                </a:cubicBezTo>
                <a:cubicBezTo>
                  <a:pt x="8809650" y="1326213"/>
                  <a:pt x="8718313" y="1358527"/>
                  <a:pt x="8695953" y="1346784"/>
                </a:cubicBezTo>
                <a:cubicBezTo>
                  <a:pt x="8694290" y="1355317"/>
                  <a:pt x="8661526" y="1349865"/>
                  <a:pt x="8652191" y="1345903"/>
                </a:cubicBezTo>
                <a:cubicBezTo>
                  <a:pt x="8641363" y="1349626"/>
                  <a:pt x="8603292" y="1341304"/>
                  <a:pt x="8591582" y="1341666"/>
                </a:cubicBezTo>
                <a:cubicBezTo>
                  <a:pt x="8568421" y="1323004"/>
                  <a:pt x="8565847" y="1352287"/>
                  <a:pt x="8537336" y="1341684"/>
                </a:cubicBezTo>
                <a:cubicBezTo>
                  <a:pt x="8524809" y="1348019"/>
                  <a:pt x="8445703" y="1377667"/>
                  <a:pt x="8416849" y="1367085"/>
                </a:cubicBezTo>
                <a:cubicBezTo>
                  <a:pt x="8350736" y="1379599"/>
                  <a:pt x="8346589" y="1391624"/>
                  <a:pt x="8278355" y="1386569"/>
                </a:cubicBezTo>
                <a:cubicBezTo>
                  <a:pt x="8268756" y="1398649"/>
                  <a:pt x="8183331" y="1371185"/>
                  <a:pt x="8197961" y="1392804"/>
                </a:cubicBezTo>
                <a:cubicBezTo>
                  <a:pt x="8175189" y="1391748"/>
                  <a:pt x="8158503" y="1383145"/>
                  <a:pt x="8171196" y="1397216"/>
                </a:cubicBezTo>
                <a:cubicBezTo>
                  <a:pt x="8141821" y="1397466"/>
                  <a:pt x="8125626" y="1386947"/>
                  <a:pt x="8087910" y="1386449"/>
                </a:cubicBezTo>
                <a:cubicBezTo>
                  <a:pt x="8029319" y="1362701"/>
                  <a:pt x="8020916" y="1407035"/>
                  <a:pt x="7974579" y="1383439"/>
                </a:cubicBezTo>
                <a:cubicBezTo>
                  <a:pt x="7912074" y="1402493"/>
                  <a:pt x="7841761" y="1389550"/>
                  <a:pt x="7768351" y="1395051"/>
                </a:cubicBezTo>
                <a:cubicBezTo>
                  <a:pt x="7741665" y="1390266"/>
                  <a:pt x="7663663" y="1410813"/>
                  <a:pt x="7635985" y="1386363"/>
                </a:cubicBezTo>
                <a:cubicBezTo>
                  <a:pt x="7646173" y="1415707"/>
                  <a:pt x="7542198" y="1378410"/>
                  <a:pt x="7466069" y="1377654"/>
                </a:cubicBezTo>
                <a:cubicBezTo>
                  <a:pt x="7427626" y="1403818"/>
                  <a:pt x="7337822" y="1398948"/>
                  <a:pt x="7355642" y="1407761"/>
                </a:cubicBezTo>
                <a:cubicBezTo>
                  <a:pt x="7270634" y="1390553"/>
                  <a:pt x="7306340" y="1403822"/>
                  <a:pt x="7215220" y="1397856"/>
                </a:cubicBezTo>
                <a:cubicBezTo>
                  <a:pt x="7175381" y="1421457"/>
                  <a:pt x="7122339" y="1428094"/>
                  <a:pt x="7082147" y="1406113"/>
                </a:cubicBezTo>
                <a:cubicBezTo>
                  <a:pt x="7040624" y="1425217"/>
                  <a:pt x="7029993" y="1391726"/>
                  <a:pt x="6987129" y="1404834"/>
                </a:cubicBezTo>
                <a:cubicBezTo>
                  <a:pt x="6953477" y="1411964"/>
                  <a:pt x="6957479" y="1421694"/>
                  <a:pt x="6907567" y="1419149"/>
                </a:cubicBezTo>
                <a:cubicBezTo>
                  <a:pt x="6863513" y="1408514"/>
                  <a:pt x="6803088" y="1434619"/>
                  <a:pt x="6748428" y="1420308"/>
                </a:cubicBezTo>
                <a:cubicBezTo>
                  <a:pt x="6728317" y="1416860"/>
                  <a:pt x="6666046" y="1417296"/>
                  <a:pt x="6654257" y="1424143"/>
                </a:cubicBezTo>
                <a:cubicBezTo>
                  <a:pt x="6641271" y="1425628"/>
                  <a:pt x="6626125" y="1423202"/>
                  <a:pt x="6620123" y="1430535"/>
                </a:cubicBezTo>
                <a:cubicBezTo>
                  <a:pt x="6610208" y="1439359"/>
                  <a:pt x="6564906" y="1425734"/>
                  <a:pt x="6571355" y="1436144"/>
                </a:cubicBezTo>
                <a:cubicBezTo>
                  <a:pt x="6539188" y="1426808"/>
                  <a:pt x="6513602" y="1445293"/>
                  <a:pt x="6486557" y="1449861"/>
                </a:cubicBezTo>
                <a:cubicBezTo>
                  <a:pt x="6461221" y="1440598"/>
                  <a:pt x="6429457" y="1459319"/>
                  <a:pt x="6370419" y="1461649"/>
                </a:cubicBezTo>
                <a:cubicBezTo>
                  <a:pt x="6342558" y="1450937"/>
                  <a:pt x="6330664" y="1463365"/>
                  <a:pt x="6278839" y="1449160"/>
                </a:cubicBezTo>
                <a:cubicBezTo>
                  <a:pt x="6277206" y="1450621"/>
                  <a:pt x="6275057" y="1451978"/>
                  <a:pt x="6272455" y="1453191"/>
                </a:cubicBezTo>
                <a:cubicBezTo>
                  <a:pt x="6257338" y="1460236"/>
                  <a:pt x="6230567" y="1460979"/>
                  <a:pt x="6212659" y="1454850"/>
                </a:cubicBezTo>
                <a:cubicBezTo>
                  <a:pt x="6130994" y="1436046"/>
                  <a:pt x="6135790" y="1448771"/>
                  <a:pt x="6069317" y="1445838"/>
                </a:cubicBezTo>
                <a:cubicBezTo>
                  <a:pt x="5994738" y="1444791"/>
                  <a:pt x="5975991" y="1456673"/>
                  <a:pt x="5878477" y="1439180"/>
                </a:cubicBezTo>
                <a:cubicBezTo>
                  <a:pt x="5870803" y="1447519"/>
                  <a:pt x="5859206" y="1448153"/>
                  <a:pt x="5838387" y="1444679"/>
                </a:cubicBezTo>
                <a:cubicBezTo>
                  <a:pt x="5802317" y="1444778"/>
                  <a:pt x="5810848" y="1465165"/>
                  <a:pt x="5771136" y="1453639"/>
                </a:cubicBezTo>
                <a:cubicBezTo>
                  <a:pt x="5780732" y="1464484"/>
                  <a:pt x="5704275" y="1459369"/>
                  <a:pt x="5724081" y="1470431"/>
                </a:cubicBezTo>
                <a:cubicBezTo>
                  <a:pt x="5703536" y="1480946"/>
                  <a:pt x="5687323" y="1464719"/>
                  <a:pt x="5666577" y="1473921"/>
                </a:cubicBezTo>
                <a:cubicBezTo>
                  <a:pt x="5640974" y="1476520"/>
                  <a:pt x="5678275" y="1461854"/>
                  <a:pt x="5649068" y="1461676"/>
                </a:cubicBezTo>
                <a:cubicBezTo>
                  <a:pt x="5614218" y="1463443"/>
                  <a:pt x="5608578" y="1443299"/>
                  <a:pt x="5588902" y="1469647"/>
                </a:cubicBezTo>
                <a:cubicBezTo>
                  <a:pt x="5550386" y="1464321"/>
                  <a:pt x="5546573" y="1476049"/>
                  <a:pt x="5498090" y="1483173"/>
                </a:cubicBezTo>
                <a:cubicBezTo>
                  <a:pt x="5475226" y="1477314"/>
                  <a:pt x="5459293" y="1480930"/>
                  <a:pt x="5444641" y="1487602"/>
                </a:cubicBezTo>
                <a:cubicBezTo>
                  <a:pt x="5395328" y="1487320"/>
                  <a:pt x="5353572" y="1498007"/>
                  <a:pt x="5299812" y="1503362"/>
                </a:cubicBezTo>
                <a:cubicBezTo>
                  <a:pt x="5238326" y="1497756"/>
                  <a:pt x="5303225" y="1514963"/>
                  <a:pt x="5245752" y="1520612"/>
                </a:cubicBezTo>
                <a:cubicBezTo>
                  <a:pt x="5190753" y="1507732"/>
                  <a:pt x="5205712" y="1518627"/>
                  <a:pt x="5177807" y="1526802"/>
                </a:cubicBezTo>
                <a:lnTo>
                  <a:pt x="5113910" y="1533205"/>
                </a:lnTo>
                <a:lnTo>
                  <a:pt x="5059484" y="1546802"/>
                </a:lnTo>
                <a:lnTo>
                  <a:pt x="5038524" y="1545675"/>
                </a:lnTo>
                <a:lnTo>
                  <a:pt x="5026564" y="1545376"/>
                </a:lnTo>
                <a:cubicBezTo>
                  <a:pt x="5006873" y="1544046"/>
                  <a:pt x="4987701" y="1552900"/>
                  <a:pt x="4969433" y="1550865"/>
                </a:cubicBezTo>
                <a:cubicBezTo>
                  <a:pt x="4943627" y="1555066"/>
                  <a:pt x="4892754" y="1568818"/>
                  <a:pt x="4871726" y="1570584"/>
                </a:cubicBezTo>
                <a:cubicBezTo>
                  <a:pt x="4863638" y="1570310"/>
                  <a:pt x="4846771" y="1559566"/>
                  <a:pt x="4843267" y="1561459"/>
                </a:cubicBezTo>
                <a:lnTo>
                  <a:pt x="4821058" y="1553078"/>
                </a:lnTo>
                <a:lnTo>
                  <a:pt x="4791466" y="1561324"/>
                </a:lnTo>
                <a:lnTo>
                  <a:pt x="4784247" y="1562342"/>
                </a:lnTo>
                <a:cubicBezTo>
                  <a:pt x="4770593" y="1574121"/>
                  <a:pt x="4776816" y="1558072"/>
                  <a:pt x="4739309" y="1553948"/>
                </a:cubicBezTo>
                <a:cubicBezTo>
                  <a:pt x="4684311" y="1578213"/>
                  <a:pt x="4712803" y="1566697"/>
                  <a:pt x="4697562" y="1551206"/>
                </a:cubicBezTo>
                <a:lnTo>
                  <a:pt x="4650737" y="1537381"/>
                </a:lnTo>
                <a:cubicBezTo>
                  <a:pt x="4628208" y="1530633"/>
                  <a:pt x="4609654" y="1567617"/>
                  <a:pt x="4583150" y="1529064"/>
                </a:cubicBezTo>
                <a:cubicBezTo>
                  <a:pt x="4575879" y="1527088"/>
                  <a:pt x="4527005" y="1532552"/>
                  <a:pt x="4521734" y="1529359"/>
                </a:cubicBezTo>
                <a:cubicBezTo>
                  <a:pt x="4457980" y="1517590"/>
                  <a:pt x="4465052" y="1532003"/>
                  <a:pt x="4382398" y="1534108"/>
                </a:cubicBezTo>
                <a:cubicBezTo>
                  <a:pt x="4347480" y="1506889"/>
                  <a:pt x="4310783" y="1494709"/>
                  <a:pt x="4221826" y="1500972"/>
                </a:cubicBezTo>
                <a:cubicBezTo>
                  <a:pt x="4174471" y="1526598"/>
                  <a:pt x="4136675" y="1542031"/>
                  <a:pt x="4096601" y="1521563"/>
                </a:cubicBezTo>
                <a:cubicBezTo>
                  <a:pt x="4015086" y="1550501"/>
                  <a:pt x="3986123" y="1519347"/>
                  <a:pt x="4002441" y="1528912"/>
                </a:cubicBezTo>
                <a:cubicBezTo>
                  <a:pt x="3967120" y="1539744"/>
                  <a:pt x="3931774" y="1526729"/>
                  <a:pt x="3833906" y="1516637"/>
                </a:cubicBezTo>
                <a:cubicBezTo>
                  <a:pt x="3781438" y="1538249"/>
                  <a:pt x="3822855" y="1526006"/>
                  <a:pt x="3763845" y="1501782"/>
                </a:cubicBezTo>
                <a:cubicBezTo>
                  <a:pt x="3734533" y="1525292"/>
                  <a:pt x="3677359" y="1524487"/>
                  <a:pt x="3673583" y="1501471"/>
                </a:cubicBezTo>
                <a:cubicBezTo>
                  <a:pt x="3663687" y="1502855"/>
                  <a:pt x="3650245" y="1528777"/>
                  <a:pt x="3640771" y="1531025"/>
                </a:cubicBezTo>
                <a:lnTo>
                  <a:pt x="3576170" y="1516288"/>
                </a:lnTo>
                <a:lnTo>
                  <a:pt x="3540258" y="1516976"/>
                </a:lnTo>
                <a:lnTo>
                  <a:pt x="3522853" y="1538044"/>
                </a:lnTo>
                <a:lnTo>
                  <a:pt x="3480929" y="1526739"/>
                </a:lnTo>
                <a:cubicBezTo>
                  <a:pt x="3469671" y="1527693"/>
                  <a:pt x="3444273" y="1543724"/>
                  <a:pt x="3430805" y="1542521"/>
                </a:cubicBezTo>
                <a:cubicBezTo>
                  <a:pt x="3386352" y="1529947"/>
                  <a:pt x="3347457" y="1537200"/>
                  <a:pt x="3292707" y="1520490"/>
                </a:cubicBezTo>
                <a:cubicBezTo>
                  <a:pt x="3271897" y="1516147"/>
                  <a:pt x="3203347" y="1513732"/>
                  <a:pt x="3187872" y="1519991"/>
                </a:cubicBezTo>
                <a:cubicBezTo>
                  <a:pt x="3173062" y="1520872"/>
                  <a:pt x="3157325" y="1517771"/>
                  <a:pt x="3148026" y="1524777"/>
                </a:cubicBezTo>
                <a:cubicBezTo>
                  <a:pt x="3133878" y="1533085"/>
                  <a:pt x="3089156" y="1517485"/>
                  <a:pt x="3092394" y="1528115"/>
                </a:cubicBezTo>
                <a:cubicBezTo>
                  <a:pt x="3060512" y="1517374"/>
                  <a:pt x="3025593" y="1534558"/>
                  <a:pt x="2994200" y="1537857"/>
                </a:cubicBezTo>
                <a:cubicBezTo>
                  <a:pt x="2969798" y="1527501"/>
                  <a:pt x="2927999" y="1544636"/>
                  <a:pt x="2862301" y="1544250"/>
                </a:cubicBezTo>
                <a:cubicBezTo>
                  <a:pt x="2835658" y="1532340"/>
                  <a:pt x="2818008" y="1544135"/>
                  <a:pt x="2766335" y="1527662"/>
                </a:cubicBezTo>
                <a:cubicBezTo>
                  <a:pt x="2764004" y="1529036"/>
                  <a:pt x="2761142" y="1530285"/>
                  <a:pt x="2757836" y="1531371"/>
                </a:cubicBezTo>
                <a:cubicBezTo>
                  <a:pt x="2738633" y="1537675"/>
                  <a:pt x="2708957" y="1537188"/>
                  <a:pt x="2691555" y="1530283"/>
                </a:cubicBezTo>
                <a:cubicBezTo>
                  <a:pt x="2608810" y="1507878"/>
                  <a:pt x="2611304" y="1510787"/>
                  <a:pt x="2539383" y="1504835"/>
                </a:cubicBezTo>
                <a:cubicBezTo>
                  <a:pt x="2457862" y="1500384"/>
                  <a:pt x="2478670" y="1542474"/>
                  <a:pt x="2378036" y="1520645"/>
                </a:cubicBezTo>
                <a:cubicBezTo>
                  <a:pt x="2366529" y="1528574"/>
                  <a:pt x="2341629" y="1515421"/>
                  <a:pt x="2320049" y="1511019"/>
                </a:cubicBezTo>
                <a:cubicBezTo>
                  <a:pt x="2280399" y="1509467"/>
                  <a:pt x="2278267" y="1522148"/>
                  <a:pt x="2238909" y="1508888"/>
                </a:cubicBezTo>
                <a:cubicBezTo>
                  <a:pt x="2245444" y="1520095"/>
                  <a:pt x="2163364" y="1519472"/>
                  <a:pt x="2181031" y="1531361"/>
                </a:cubicBezTo>
                <a:cubicBezTo>
                  <a:pt x="2154585" y="1540861"/>
                  <a:pt x="2138796" y="1516056"/>
                  <a:pt x="2112613" y="1524245"/>
                </a:cubicBezTo>
                <a:cubicBezTo>
                  <a:pt x="2083537" y="1525655"/>
                  <a:pt x="2078233" y="1524725"/>
                  <a:pt x="2046221" y="1523212"/>
                </a:cubicBezTo>
                <a:cubicBezTo>
                  <a:pt x="2007296" y="1523373"/>
                  <a:pt x="2032394" y="1491187"/>
                  <a:pt x="2001057" y="1516449"/>
                </a:cubicBezTo>
                <a:cubicBezTo>
                  <a:pt x="1960724" y="1509398"/>
                  <a:pt x="1976058" y="1528820"/>
                  <a:pt x="1920184" y="1533676"/>
                </a:cubicBezTo>
                <a:cubicBezTo>
                  <a:pt x="1897238" y="1526813"/>
                  <a:pt x="1877505" y="1527174"/>
                  <a:pt x="1835994" y="1527678"/>
                </a:cubicBezTo>
                <a:cubicBezTo>
                  <a:pt x="1794483" y="1528182"/>
                  <a:pt x="1726077" y="1533693"/>
                  <a:pt x="1671119" y="1536701"/>
                </a:cubicBezTo>
                <a:cubicBezTo>
                  <a:pt x="1605663" y="1528324"/>
                  <a:pt x="1630763" y="1553523"/>
                  <a:pt x="1565556" y="1556503"/>
                </a:cubicBezTo>
                <a:cubicBezTo>
                  <a:pt x="1501959" y="1539013"/>
                  <a:pt x="1462468" y="1572800"/>
                  <a:pt x="1407755" y="1571444"/>
                </a:cubicBezTo>
                <a:cubicBezTo>
                  <a:pt x="1319286" y="1555448"/>
                  <a:pt x="1429251" y="1585263"/>
                  <a:pt x="1291872" y="1579471"/>
                </a:cubicBezTo>
                <a:cubicBezTo>
                  <a:pt x="1284192" y="1576816"/>
                  <a:pt x="1243590" y="1599390"/>
                  <a:pt x="1245251" y="1603018"/>
                </a:cubicBezTo>
                <a:cubicBezTo>
                  <a:pt x="1236562" y="1601891"/>
                  <a:pt x="1184091" y="1586977"/>
                  <a:pt x="1181938" y="1592789"/>
                </a:cubicBezTo>
                <a:cubicBezTo>
                  <a:pt x="1138153" y="1593474"/>
                  <a:pt x="1130439" y="1578153"/>
                  <a:pt x="1091432" y="1571003"/>
                </a:cubicBezTo>
                <a:cubicBezTo>
                  <a:pt x="1007000" y="1580980"/>
                  <a:pt x="1001377" y="1557850"/>
                  <a:pt x="940355" y="1560638"/>
                </a:cubicBezTo>
                <a:cubicBezTo>
                  <a:pt x="891367" y="1572083"/>
                  <a:pt x="924846" y="1558773"/>
                  <a:pt x="868264" y="1566392"/>
                </a:cubicBezTo>
                <a:cubicBezTo>
                  <a:pt x="848640" y="1547574"/>
                  <a:pt x="814997" y="1568391"/>
                  <a:pt x="792765" y="1563102"/>
                </a:cubicBezTo>
                <a:cubicBezTo>
                  <a:pt x="758082" y="1585102"/>
                  <a:pt x="689950" y="1563038"/>
                  <a:pt x="653153" y="1563516"/>
                </a:cubicBezTo>
                <a:cubicBezTo>
                  <a:pt x="591300" y="1567692"/>
                  <a:pt x="576686" y="1582565"/>
                  <a:pt x="541933" y="1561051"/>
                </a:cubicBezTo>
                <a:cubicBezTo>
                  <a:pt x="537775" y="1570056"/>
                  <a:pt x="508236" y="1570304"/>
                  <a:pt x="472797" y="1568904"/>
                </a:cubicBezTo>
                <a:cubicBezTo>
                  <a:pt x="458898" y="1573560"/>
                  <a:pt x="425270" y="1567476"/>
                  <a:pt x="396059" y="1560970"/>
                </a:cubicBezTo>
                <a:cubicBezTo>
                  <a:pt x="431016" y="1548467"/>
                  <a:pt x="332180" y="1575204"/>
                  <a:pt x="336819" y="1560892"/>
                </a:cubicBezTo>
                <a:cubicBezTo>
                  <a:pt x="292157" y="1552383"/>
                  <a:pt x="263346" y="1557575"/>
                  <a:pt x="267163" y="1531913"/>
                </a:cubicBezTo>
                <a:cubicBezTo>
                  <a:pt x="253228" y="1516946"/>
                  <a:pt x="198100" y="1540864"/>
                  <a:pt x="196644" y="1524565"/>
                </a:cubicBezTo>
                <a:cubicBezTo>
                  <a:pt x="172602" y="1535342"/>
                  <a:pt x="127394" y="1518578"/>
                  <a:pt x="86819" y="1519517"/>
                </a:cubicBezTo>
                <a:cubicBezTo>
                  <a:pt x="78537" y="1512257"/>
                  <a:pt x="69224" y="1512723"/>
                  <a:pt x="53369" y="1516853"/>
                </a:cubicBezTo>
                <a:cubicBezTo>
                  <a:pt x="37131" y="1517503"/>
                  <a:pt x="19976" y="1516838"/>
                  <a:pt x="2359" y="1515247"/>
                </a:cubicBezTo>
                <a:lnTo>
                  <a:pt x="0" y="1514932"/>
                </a:lnTo>
                <a:lnTo>
                  <a:pt x="0" y="0"/>
                </a:lnTo>
                <a:close/>
              </a:path>
            </a:pathLst>
          </a:custGeom>
          <a:ln>
            <a:noFill/>
          </a:ln>
          <a:effectLst>
            <a:outerShdw blurRad="63500" dist="12700" dir="2700000" algn="tl" rotWithShape="0">
              <a:prstClr val="black">
                <a:alpha val="21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DB8C0BEF-1AD9-4002-9C03-EBFDBBE57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6538" y="475883"/>
            <a:ext cx="9662615" cy="1750949"/>
          </a:xfrm>
          <a:custGeom>
            <a:avLst/>
            <a:gdLst>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4055448 w 9662615"/>
              <a:gd name="connsiteY72" fmla="*/ 1528913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86537 w 9662615"/>
              <a:gd name="connsiteY72" fmla="*/ 1523612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78036 w 9662615"/>
              <a:gd name="connsiteY92" fmla="*/ 1520645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89320 w 9662615"/>
              <a:gd name="connsiteY68" fmla="*/ 1534660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921303 w 9662615"/>
              <a:gd name="connsiteY56" fmla="*/ 1575379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082104 w 9662615"/>
              <a:gd name="connsiteY49" fmla="*/ 1547781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26564 w 9662615"/>
              <a:gd name="connsiteY53" fmla="*/ 1545376 h 1598136"/>
              <a:gd name="connsiteX54" fmla="*/ 4969433 w 9662615"/>
              <a:gd name="connsiteY54" fmla="*/ 1540263 h 1598136"/>
              <a:gd name="connsiteX55" fmla="*/ 4921303 w 9662615"/>
              <a:gd name="connsiteY55" fmla="*/ 1575379 h 1598136"/>
              <a:gd name="connsiteX56" fmla="*/ 4863775 w 9662615"/>
              <a:gd name="connsiteY56" fmla="*/ 1562633 h 1598136"/>
              <a:gd name="connsiteX57" fmla="*/ 4847242 w 9662615"/>
              <a:gd name="connsiteY57" fmla="*/ 1565435 h 1598136"/>
              <a:gd name="connsiteX58" fmla="*/ 4856839 w 9662615"/>
              <a:gd name="connsiteY58" fmla="*/ 1598136 h 1598136"/>
              <a:gd name="connsiteX59" fmla="*/ 4791466 w 9662615"/>
              <a:gd name="connsiteY59" fmla="*/ 1561324 h 1598136"/>
              <a:gd name="connsiteX60" fmla="*/ 4784247 w 9662615"/>
              <a:gd name="connsiteY60" fmla="*/ 1562342 h 1598136"/>
              <a:gd name="connsiteX61" fmla="*/ 4748477 w 9662615"/>
              <a:gd name="connsiteY61" fmla="*/ 1556925 h 1598136"/>
              <a:gd name="connsiteX62" fmla="*/ 4730033 w 9662615"/>
              <a:gd name="connsiteY62" fmla="*/ 1555274 h 1598136"/>
              <a:gd name="connsiteX63" fmla="*/ 4724747 w 9662615"/>
              <a:gd name="connsiteY63" fmla="*/ 1552439 h 1598136"/>
              <a:gd name="connsiteX64" fmla="*/ 4697562 w 9662615"/>
              <a:gd name="connsiteY64" fmla="*/ 1551206 h 1598136"/>
              <a:gd name="connsiteX65" fmla="*/ 4662664 w 9662615"/>
              <a:gd name="connsiteY65" fmla="*/ 1573162 h 1598136"/>
              <a:gd name="connsiteX66" fmla="*/ 4603028 w 9662615"/>
              <a:gd name="connsiteY66" fmla="*/ 1568821 h 1598136"/>
              <a:gd name="connsiteX67" fmla="*/ 4541612 w 9662615"/>
              <a:gd name="connsiteY67" fmla="*/ 1545262 h 1598136"/>
              <a:gd name="connsiteX68" fmla="*/ 4422155 w 9662615"/>
              <a:gd name="connsiteY68" fmla="*/ 1542059 h 1598136"/>
              <a:gd name="connsiteX69" fmla="*/ 4221826 w 9662615"/>
              <a:gd name="connsiteY69" fmla="*/ 1508923 h 1598136"/>
              <a:gd name="connsiteX70" fmla="*/ 4096601 w 9662615"/>
              <a:gd name="connsiteY70" fmla="*/ 1521563 h 1598136"/>
              <a:gd name="connsiteX71" fmla="*/ 3970635 w 9662615"/>
              <a:gd name="connsiteY71" fmla="*/ 1544815 h 1598136"/>
              <a:gd name="connsiteX72" fmla="*/ 3833906 w 9662615"/>
              <a:gd name="connsiteY72" fmla="*/ 1516637 h 1598136"/>
              <a:gd name="connsiteX73" fmla="*/ 3696258 w 9662615"/>
              <a:gd name="connsiteY73" fmla="*/ 1537563 h 1598136"/>
              <a:gd name="connsiteX74" fmla="*/ 3594070 w 9662615"/>
              <a:gd name="connsiteY74" fmla="*/ 1509422 h 1598136"/>
              <a:gd name="connsiteX75" fmla="*/ 3565233 w 9662615"/>
              <a:gd name="connsiteY75" fmla="*/ 1515122 h 1598136"/>
              <a:gd name="connsiteX76" fmla="*/ 3560267 w 9662615"/>
              <a:gd name="connsiteY76" fmla="*/ 1516288 h 1598136"/>
              <a:gd name="connsiteX77" fmla="*/ 3540258 w 9662615"/>
              <a:gd name="connsiteY77" fmla="*/ 1516976 h 1598136"/>
              <a:gd name="connsiteX78" fmla="*/ 3534780 w 9662615"/>
              <a:gd name="connsiteY78" fmla="*/ 1522141 h 1598136"/>
              <a:gd name="connsiteX79" fmla="*/ 3504783 w 9662615"/>
              <a:gd name="connsiteY79" fmla="*/ 1526739 h 1598136"/>
              <a:gd name="connsiteX80" fmla="*/ 3430805 w 9662615"/>
              <a:gd name="connsiteY80" fmla="*/ 1542521 h 1598136"/>
              <a:gd name="connsiteX81" fmla="*/ 3292707 w 9662615"/>
              <a:gd name="connsiteY81" fmla="*/ 1520490 h 1598136"/>
              <a:gd name="connsiteX82" fmla="*/ 3187872 w 9662615"/>
              <a:gd name="connsiteY82" fmla="*/ 1519991 h 1598136"/>
              <a:gd name="connsiteX83" fmla="*/ 3148026 w 9662615"/>
              <a:gd name="connsiteY83" fmla="*/ 1524777 h 1598136"/>
              <a:gd name="connsiteX84" fmla="*/ 3092394 w 9662615"/>
              <a:gd name="connsiteY84" fmla="*/ 1528115 h 1598136"/>
              <a:gd name="connsiteX85" fmla="*/ 2994200 w 9662615"/>
              <a:gd name="connsiteY85" fmla="*/ 1537857 h 1598136"/>
              <a:gd name="connsiteX86" fmla="*/ 2862301 w 9662615"/>
              <a:gd name="connsiteY86" fmla="*/ 1544250 h 1598136"/>
              <a:gd name="connsiteX87" fmla="*/ 2766335 w 9662615"/>
              <a:gd name="connsiteY87" fmla="*/ 1527662 h 1598136"/>
              <a:gd name="connsiteX88" fmla="*/ 2757836 w 9662615"/>
              <a:gd name="connsiteY88" fmla="*/ 1531371 h 1598136"/>
              <a:gd name="connsiteX89" fmla="*/ 2691555 w 9662615"/>
              <a:gd name="connsiteY89" fmla="*/ 1530283 h 1598136"/>
              <a:gd name="connsiteX90" fmla="*/ 2491676 w 9662615"/>
              <a:gd name="connsiteY90" fmla="*/ 1500859 h 1598136"/>
              <a:gd name="connsiteX91" fmla="*/ 2378036 w 9662615"/>
              <a:gd name="connsiteY91" fmla="*/ 1520645 h 1598136"/>
              <a:gd name="connsiteX92" fmla="*/ 2284269 w 9662615"/>
              <a:gd name="connsiteY92" fmla="*/ 1503068 h 1598136"/>
              <a:gd name="connsiteX93" fmla="*/ 2207104 w 9662615"/>
              <a:gd name="connsiteY93" fmla="*/ 1508888 h 1598136"/>
              <a:gd name="connsiteX94" fmla="*/ 2149226 w 9662615"/>
              <a:gd name="connsiteY94" fmla="*/ 1523409 h 1598136"/>
              <a:gd name="connsiteX95" fmla="*/ 2084783 w 9662615"/>
              <a:gd name="connsiteY95" fmla="*/ 1524245 h 1598136"/>
              <a:gd name="connsiteX96" fmla="*/ 2070075 w 9662615"/>
              <a:gd name="connsiteY96" fmla="*/ 1511285 h 1598136"/>
              <a:gd name="connsiteX97" fmla="*/ 2001057 w 9662615"/>
              <a:gd name="connsiteY97" fmla="*/ 1516449 h 1598136"/>
              <a:gd name="connsiteX98" fmla="*/ 1896330 w 9662615"/>
              <a:gd name="connsiteY98" fmla="*/ 1525725 h 1598136"/>
              <a:gd name="connsiteX99" fmla="*/ 1835994 w 9662615"/>
              <a:gd name="connsiteY99" fmla="*/ 1527678 h 1598136"/>
              <a:gd name="connsiteX100" fmla="*/ 1671119 w 9662615"/>
              <a:gd name="connsiteY100" fmla="*/ 1536701 h 1598136"/>
              <a:gd name="connsiteX101" fmla="*/ 1601337 w 9662615"/>
              <a:gd name="connsiteY101" fmla="*/ 1548552 h 1598136"/>
              <a:gd name="connsiteX102" fmla="*/ 1407755 w 9662615"/>
              <a:gd name="connsiteY102" fmla="*/ 1571444 h 1598136"/>
              <a:gd name="connsiteX103" fmla="*/ 1271994 w 9662615"/>
              <a:gd name="connsiteY103" fmla="*/ 1579471 h 1598136"/>
              <a:gd name="connsiteX104" fmla="*/ 1249226 w 9662615"/>
              <a:gd name="connsiteY104" fmla="*/ 1583140 h 1598136"/>
              <a:gd name="connsiteX105" fmla="*/ 1217719 w 9662615"/>
              <a:gd name="connsiteY105" fmla="*/ 1580863 h 1598136"/>
              <a:gd name="connsiteX106" fmla="*/ 1091432 w 9662615"/>
              <a:gd name="connsiteY106" fmla="*/ 1571003 h 1598136"/>
              <a:gd name="connsiteX107" fmla="*/ 992039 w 9662615"/>
              <a:gd name="connsiteY107" fmla="*/ 1556662 h 1598136"/>
              <a:gd name="connsiteX108" fmla="*/ 868264 w 9662615"/>
              <a:gd name="connsiteY108" fmla="*/ 1566392 h 1598136"/>
              <a:gd name="connsiteX109" fmla="*/ 792765 w 9662615"/>
              <a:gd name="connsiteY109" fmla="*/ 1563102 h 1598136"/>
              <a:gd name="connsiteX110" fmla="*/ 669055 w 9662615"/>
              <a:gd name="connsiteY110" fmla="*/ 1543638 h 1598136"/>
              <a:gd name="connsiteX111" fmla="*/ 506152 w 9662615"/>
              <a:gd name="connsiteY111" fmla="*/ 1549124 h 1598136"/>
              <a:gd name="connsiteX112" fmla="*/ 472797 w 9662615"/>
              <a:gd name="connsiteY112" fmla="*/ 1568904 h 1598136"/>
              <a:gd name="connsiteX113" fmla="*/ 427864 w 9662615"/>
              <a:gd name="connsiteY113" fmla="*/ 1580848 h 1598136"/>
              <a:gd name="connsiteX114" fmla="*/ 408381 w 9662615"/>
              <a:gd name="connsiteY114" fmla="*/ 1552940 h 1598136"/>
              <a:gd name="connsiteX115" fmla="*/ 267163 w 9662615"/>
              <a:gd name="connsiteY115" fmla="*/ 1531913 h 1598136"/>
              <a:gd name="connsiteX116" fmla="*/ 196644 w 9662615"/>
              <a:gd name="connsiteY116" fmla="*/ 1524565 h 1598136"/>
              <a:gd name="connsiteX117" fmla="*/ 86819 w 9662615"/>
              <a:gd name="connsiteY117" fmla="*/ 1519517 h 1598136"/>
              <a:gd name="connsiteX118" fmla="*/ 53369 w 9662615"/>
              <a:gd name="connsiteY118" fmla="*/ 1516853 h 1598136"/>
              <a:gd name="connsiteX119" fmla="*/ 2359 w 9662615"/>
              <a:gd name="connsiteY119" fmla="*/ 1515247 h 1598136"/>
              <a:gd name="connsiteX120" fmla="*/ 0 w 9662615"/>
              <a:gd name="connsiteY120" fmla="*/ 1514932 h 1598136"/>
              <a:gd name="connsiteX121" fmla="*/ 0 w 9662615"/>
              <a:gd name="connsiteY121"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40263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50865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724747 w 9662615"/>
              <a:gd name="connsiteY62" fmla="*/ 1552439 h 1592835"/>
              <a:gd name="connsiteX63" fmla="*/ 4697562 w 9662615"/>
              <a:gd name="connsiteY63" fmla="*/ 1551206 h 1592835"/>
              <a:gd name="connsiteX64" fmla="*/ 4662664 w 9662615"/>
              <a:gd name="connsiteY64" fmla="*/ 1573162 h 1592835"/>
              <a:gd name="connsiteX65" fmla="*/ 4603028 w 9662615"/>
              <a:gd name="connsiteY65" fmla="*/ 1568821 h 1592835"/>
              <a:gd name="connsiteX66" fmla="*/ 4541612 w 9662615"/>
              <a:gd name="connsiteY66" fmla="*/ 1545262 h 1592835"/>
              <a:gd name="connsiteX67" fmla="*/ 4422155 w 9662615"/>
              <a:gd name="connsiteY67" fmla="*/ 1542059 h 1592835"/>
              <a:gd name="connsiteX68" fmla="*/ 4221826 w 9662615"/>
              <a:gd name="connsiteY68" fmla="*/ 1508923 h 1592835"/>
              <a:gd name="connsiteX69" fmla="*/ 4096601 w 9662615"/>
              <a:gd name="connsiteY69" fmla="*/ 1521563 h 1592835"/>
              <a:gd name="connsiteX70" fmla="*/ 3970635 w 9662615"/>
              <a:gd name="connsiteY70" fmla="*/ 1544815 h 1592835"/>
              <a:gd name="connsiteX71" fmla="*/ 3833906 w 9662615"/>
              <a:gd name="connsiteY71" fmla="*/ 1516637 h 1592835"/>
              <a:gd name="connsiteX72" fmla="*/ 3696258 w 9662615"/>
              <a:gd name="connsiteY72" fmla="*/ 1537563 h 1592835"/>
              <a:gd name="connsiteX73" fmla="*/ 3594070 w 9662615"/>
              <a:gd name="connsiteY73" fmla="*/ 1509422 h 1592835"/>
              <a:gd name="connsiteX74" fmla="*/ 3565233 w 9662615"/>
              <a:gd name="connsiteY74" fmla="*/ 1515122 h 1592835"/>
              <a:gd name="connsiteX75" fmla="*/ 3560267 w 9662615"/>
              <a:gd name="connsiteY75" fmla="*/ 1516288 h 1592835"/>
              <a:gd name="connsiteX76" fmla="*/ 3540258 w 9662615"/>
              <a:gd name="connsiteY76" fmla="*/ 1516976 h 1592835"/>
              <a:gd name="connsiteX77" fmla="*/ 3534780 w 9662615"/>
              <a:gd name="connsiteY77" fmla="*/ 1522141 h 1592835"/>
              <a:gd name="connsiteX78" fmla="*/ 3504783 w 9662615"/>
              <a:gd name="connsiteY78" fmla="*/ 1526739 h 1592835"/>
              <a:gd name="connsiteX79" fmla="*/ 3430805 w 9662615"/>
              <a:gd name="connsiteY79" fmla="*/ 1542521 h 1592835"/>
              <a:gd name="connsiteX80" fmla="*/ 3292707 w 9662615"/>
              <a:gd name="connsiteY80" fmla="*/ 1520490 h 1592835"/>
              <a:gd name="connsiteX81" fmla="*/ 3187872 w 9662615"/>
              <a:gd name="connsiteY81" fmla="*/ 1519991 h 1592835"/>
              <a:gd name="connsiteX82" fmla="*/ 3148026 w 9662615"/>
              <a:gd name="connsiteY82" fmla="*/ 1524777 h 1592835"/>
              <a:gd name="connsiteX83" fmla="*/ 3092394 w 9662615"/>
              <a:gd name="connsiteY83" fmla="*/ 1528115 h 1592835"/>
              <a:gd name="connsiteX84" fmla="*/ 2994200 w 9662615"/>
              <a:gd name="connsiteY84" fmla="*/ 1537857 h 1592835"/>
              <a:gd name="connsiteX85" fmla="*/ 2862301 w 9662615"/>
              <a:gd name="connsiteY85" fmla="*/ 1544250 h 1592835"/>
              <a:gd name="connsiteX86" fmla="*/ 2766335 w 9662615"/>
              <a:gd name="connsiteY86" fmla="*/ 1527662 h 1592835"/>
              <a:gd name="connsiteX87" fmla="*/ 2757836 w 9662615"/>
              <a:gd name="connsiteY87" fmla="*/ 1531371 h 1592835"/>
              <a:gd name="connsiteX88" fmla="*/ 2691555 w 9662615"/>
              <a:gd name="connsiteY88" fmla="*/ 1530283 h 1592835"/>
              <a:gd name="connsiteX89" fmla="*/ 2491676 w 9662615"/>
              <a:gd name="connsiteY89" fmla="*/ 1500859 h 1592835"/>
              <a:gd name="connsiteX90" fmla="*/ 2378036 w 9662615"/>
              <a:gd name="connsiteY90" fmla="*/ 1520645 h 1592835"/>
              <a:gd name="connsiteX91" fmla="*/ 2284269 w 9662615"/>
              <a:gd name="connsiteY91" fmla="*/ 1503068 h 1592835"/>
              <a:gd name="connsiteX92" fmla="*/ 2207104 w 9662615"/>
              <a:gd name="connsiteY92" fmla="*/ 1508888 h 1592835"/>
              <a:gd name="connsiteX93" fmla="*/ 2149226 w 9662615"/>
              <a:gd name="connsiteY93" fmla="*/ 1523409 h 1592835"/>
              <a:gd name="connsiteX94" fmla="*/ 2084783 w 9662615"/>
              <a:gd name="connsiteY94" fmla="*/ 1524245 h 1592835"/>
              <a:gd name="connsiteX95" fmla="*/ 2070075 w 9662615"/>
              <a:gd name="connsiteY95" fmla="*/ 1511285 h 1592835"/>
              <a:gd name="connsiteX96" fmla="*/ 2001057 w 9662615"/>
              <a:gd name="connsiteY96" fmla="*/ 1516449 h 1592835"/>
              <a:gd name="connsiteX97" fmla="*/ 1896330 w 9662615"/>
              <a:gd name="connsiteY97" fmla="*/ 1525725 h 1592835"/>
              <a:gd name="connsiteX98" fmla="*/ 1835994 w 9662615"/>
              <a:gd name="connsiteY98" fmla="*/ 1527678 h 1592835"/>
              <a:gd name="connsiteX99" fmla="*/ 1671119 w 9662615"/>
              <a:gd name="connsiteY99" fmla="*/ 1536701 h 1592835"/>
              <a:gd name="connsiteX100" fmla="*/ 1601337 w 9662615"/>
              <a:gd name="connsiteY100" fmla="*/ 1548552 h 1592835"/>
              <a:gd name="connsiteX101" fmla="*/ 1407755 w 9662615"/>
              <a:gd name="connsiteY101" fmla="*/ 1571444 h 1592835"/>
              <a:gd name="connsiteX102" fmla="*/ 1271994 w 9662615"/>
              <a:gd name="connsiteY102" fmla="*/ 1579471 h 1592835"/>
              <a:gd name="connsiteX103" fmla="*/ 1249226 w 9662615"/>
              <a:gd name="connsiteY103" fmla="*/ 1583140 h 1592835"/>
              <a:gd name="connsiteX104" fmla="*/ 1217719 w 9662615"/>
              <a:gd name="connsiteY104" fmla="*/ 1580863 h 1592835"/>
              <a:gd name="connsiteX105" fmla="*/ 1091432 w 9662615"/>
              <a:gd name="connsiteY105" fmla="*/ 1571003 h 1592835"/>
              <a:gd name="connsiteX106" fmla="*/ 992039 w 9662615"/>
              <a:gd name="connsiteY106" fmla="*/ 1556662 h 1592835"/>
              <a:gd name="connsiteX107" fmla="*/ 868264 w 9662615"/>
              <a:gd name="connsiteY107" fmla="*/ 1566392 h 1592835"/>
              <a:gd name="connsiteX108" fmla="*/ 792765 w 9662615"/>
              <a:gd name="connsiteY108" fmla="*/ 1563102 h 1592835"/>
              <a:gd name="connsiteX109" fmla="*/ 669055 w 9662615"/>
              <a:gd name="connsiteY109" fmla="*/ 1543638 h 1592835"/>
              <a:gd name="connsiteX110" fmla="*/ 506152 w 9662615"/>
              <a:gd name="connsiteY110" fmla="*/ 1549124 h 1592835"/>
              <a:gd name="connsiteX111" fmla="*/ 472797 w 9662615"/>
              <a:gd name="connsiteY111" fmla="*/ 1568904 h 1592835"/>
              <a:gd name="connsiteX112" fmla="*/ 427864 w 9662615"/>
              <a:gd name="connsiteY112" fmla="*/ 1580848 h 1592835"/>
              <a:gd name="connsiteX113" fmla="*/ 408381 w 9662615"/>
              <a:gd name="connsiteY113" fmla="*/ 1552940 h 1592835"/>
              <a:gd name="connsiteX114" fmla="*/ 267163 w 9662615"/>
              <a:gd name="connsiteY114" fmla="*/ 1531913 h 1592835"/>
              <a:gd name="connsiteX115" fmla="*/ 196644 w 9662615"/>
              <a:gd name="connsiteY115" fmla="*/ 1524565 h 1592835"/>
              <a:gd name="connsiteX116" fmla="*/ 86819 w 9662615"/>
              <a:gd name="connsiteY116" fmla="*/ 1519517 h 1592835"/>
              <a:gd name="connsiteX117" fmla="*/ 53369 w 9662615"/>
              <a:gd name="connsiteY117" fmla="*/ 1516853 h 1592835"/>
              <a:gd name="connsiteX118" fmla="*/ 2359 w 9662615"/>
              <a:gd name="connsiteY118" fmla="*/ 1515247 h 1592835"/>
              <a:gd name="connsiteX119" fmla="*/ 0 w 9662615"/>
              <a:gd name="connsiteY119" fmla="*/ 1514932 h 1592835"/>
              <a:gd name="connsiteX120" fmla="*/ 0 w 9662615"/>
              <a:gd name="connsiteY120"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697562 w 9662615"/>
              <a:gd name="connsiteY62" fmla="*/ 1551206 h 1592835"/>
              <a:gd name="connsiteX63" fmla="*/ 4662664 w 9662615"/>
              <a:gd name="connsiteY63" fmla="*/ 1573162 h 1592835"/>
              <a:gd name="connsiteX64" fmla="*/ 4603028 w 9662615"/>
              <a:gd name="connsiteY64" fmla="*/ 1568821 h 1592835"/>
              <a:gd name="connsiteX65" fmla="*/ 4541612 w 9662615"/>
              <a:gd name="connsiteY65" fmla="*/ 1545262 h 1592835"/>
              <a:gd name="connsiteX66" fmla="*/ 4422155 w 9662615"/>
              <a:gd name="connsiteY66" fmla="*/ 1542059 h 1592835"/>
              <a:gd name="connsiteX67" fmla="*/ 4221826 w 9662615"/>
              <a:gd name="connsiteY67" fmla="*/ 1508923 h 1592835"/>
              <a:gd name="connsiteX68" fmla="*/ 4096601 w 9662615"/>
              <a:gd name="connsiteY68" fmla="*/ 1521563 h 1592835"/>
              <a:gd name="connsiteX69" fmla="*/ 3970635 w 9662615"/>
              <a:gd name="connsiteY69" fmla="*/ 1544815 h 1592835"/>
              <a:gd name="connsiteX70" fmla="*/ 3833906 w 9662615"/>
              <a:gd name="connsiteY70" fmla="*/ 1516637 h 1592835"/>
              <a:gd name="connsiteX71" fmla="*/ 3696258 w 9662615"/>
              <a:gd name="connsiteY71" fmla="*/ 1537563 h 1592835"/>
              <a:gd name="connsiteX72" fmla="*/ 3594070 w 9662615"/>
              <a:gd name="connsiteY72" fmla="*/ 1509422 h 1592835"/>
              <a:gd name="connsiteX73" fmla="*/ 3565233 w 9662615"/>
              <a:gd name="connsiteY73" fmla="*/ 1515122 h 1592835"/>
              <a:gd name="connsiteX74" fmla="*/ 3560267 w 9662615"/>
              <a:gd name="connsiteY74" fmla="*/ 1516288 h 1592835"/>
              <a:gd name="connsiteX75" fmla="*/ 3540258 w 9662615"/>
              <a:gd name="connsiteY75" fmla="*/ 1516976 h 1592835"/>
              <a:gd name="connsiteX76" fmla="*/ 3534780 w 9662615"/>
              <a:gd name="connsiteY76" fmla="*/ 1522141 h 1592835"/>
              <a:gd name="connsiteX77" fmla="*/ 3504783 w 9662615"/>
              <a:gd name="connsiteY77" fmla="*/ 1526739 h 1592835"/>
              <a:gd name="connsiteX78" fmla="*/ 3430805 w 9662615"/>
              <a:gd name="connsiteY78" fmla="*/ 1542521 h 1592835"/>
              <a:gd name="connsiteX79" fmla="*/ 3292707 w 9662615"/>
              <a:gd name="connsiteY79" fmla="*/ 1520490 h 1592835"/>
              <a:gd name="connsiteX80" fmla="*/ 3187872 w 9662615"/>
              <a:gd name="connsiteY80" fmla="*/ 1519991 h 1592835"/>
              <a:gd name="connsiteX81" fmla="*/ 3148026 w 9662615"/>
              <a:gd name="connsiteY81" fmla="*/ 1524777 h 1592835"/>
              <a:gd name="connsiteX82" fmla="*/ 3092394 w 9662615"/>
              <a:gd name="connsiteY82" fmla="*/ 1528115 h 1592835"/>
              <a:gd name="connsiteX83" fmla="*/ 2994200 w 9662615"/>
              <a:gd name="connsiteY83" fmla="*/ 1537857 h 1592835"/>
              <a:gd name="connsiteX84" fmla="*/ 2862301 w 9662615"/>
              <a:gd name="connsiteY84" fmla="*/ 1544250 h 1592835"/>
              <a:gd name="connsiteX85" fmla="*/ 2766335 w 9662615"/>
              <a:gd name="connsiteY85" fmla="*/ 1527662 h 1592835"/>
              <a:gd name="connsiteX86" fmla="*/ 2757836 w 9662615"/>
              <a:gd name="connsiteY86" fmla="*/ 1531371 h 1592835"/>
              <a:gd name="connsiteX87" fmla="*/ 2691555 w 9662615"/>
              <a:gd name="connsiteY87" fmla="*/ 1530283 h 1592835"/>
              <a:gd name="connsiteX88" fmla="*/ 2491676 w 9662615"/>
              <a:gd name="connsiteY88" fmla="*/ 1500859 h 1592835"/>
              <a:gd name="connsiteX89" fmla="*/ 2378036 w 9662615"/>
              <a:gd name="connsiteY89" fmla="*/ 1520645 h 1592835"/>
              <a:gd name="connsiteX90" fmla="*/ 2284269 w 9662615"/>
              <a:gd name="connsiteY90" fmla="*/ 1503068 h 1592835"/>
              <a:gd name="connsiteX91" fmla="*/ 2207104 w 9662615"/>
              <a:gd name="connsiteY91" fmla="*/ 1508888 h 1592835"/>
              <a:gd name="connsiteX92" fmla="*/ 2149226 w 9662615"/>
              <a:gd name="connsiteY92" fmla="*/ 1523409 h 1592835"/>
              <a:gd name="connsiteX93" fmla="*/ 2084783 w 9662615"/>
              <a:gd name="connsiteY93" fmla="*/ 1524245 h 1592835"/>
              <a:gd name="connsiteX94" fmla="*/ 2070075 w 9662615"/>
              <a:gd name="connsiteY94" fmla="*/ 1511285 h 1592835"/>
              <a:gd name="connsiteX95" fmla="*/ 2001057 w 9662615"/>
              <a:gd name="connsiteY95" fmla="*/ 1516449 h 1592835"/>
              <a:gd name="connsiteX96" fmla="*/ 1896330 w 9662615"/>
              <a:gd name="connsiteY96" fmla="*/ 1525725 h 1592835"/>
              <a:gd name="connsiteX97" fmla="*/ 1835994 w 9662615"/>
              <a:gd name="connsiteY97" fmla="*/ 1527678 h 1592835"/>
              <a:gd name="connsiteX98" fmla="*/ 1671119 w 9662615"/>
              <a:gd name="connsiteY98" fmla="*/ 1536701 h 1592835"/>
              <a:gd name="connsiteX99" fmla="*/ 1601337 w 9662615"/>
              <a:gd name="connsiteY99" fmla="*/ 1548552 h 1592835"/>
              <a:gd name="connsiteX100" fmla="*/ 1407755 w 9662615"/>
              <a:gd name="connsiteY100" fmla="*/ 1571444 h 1592835"/>
              <a:gd name="connsiteX101" fmla="*/ 1271994 w 9662615"/>
              <a:gd name="connsiteY101" fmla="*/ 1579471 h 1592835"/>
              <a:gd name="connsiteX102" fmla="*/ 1249226 w 9662615"/>
              <a:gd name="connsiteY102" fmla="*/ 1583140 h 1592835"/>
              <a:gd name="connsiteX103" fmla="*/ 1217719 w 9662615"/>
              <a:gd name="connsiteY103" fmla="*/ 1580863 h 1592835"/>
              <a:gd name="connsiteX104" fmla="*/ 1091432 w 9662615"/>
              <a:gd name="connsiteY104" fmla="*/ 1571003 h 1592835"/>
              <a:gd name="connsiteX105" fmla="*/ 992039 w 9662615"/>
              <a:gd name="connsiteY105" fmla="*/ 1556662 h 1592835"/>
              <a:gd name="connsiteX106" fmla="*/ 868264 w 9662615"/>
              <a:gd name="connsiteY106" fmla="*/ 1566392 h 1592835"/>
              <a:gd name="connsiteX107" fmla="*/ 792765 w 9662615"/>
              <a:gd name="connsiteY107" fmla="*/ 1563102 h 1592835"/>
              <a:gd name="connsiteX108" fmla="*/ 669055 w 9662615"/>
              <a:gd name="connsiteY108" fmla="*/ 1543638 h 1592835"/>
              <a:gd name="connsiteX109" fmla="*/ 506152 w 9662615"/>
              <a:gd name="connsiteY109" fmla="*/ 1549124 h 1592835"/>
              <a:gd name="connsiteX110" fmla="*/ 472797 w 9662615"/>
              <a:gd name="connsiteY110" fmla="*/ 1568904 h 1592835"/>
              <a:gd name="connsiteX111" fmla="*/ 427864 w 9662615"/>
              <a:gd name="connsiteY111" fmla="*/ 1580848 h 1592835"/>
              <a:gd name="connsiteX112" fmla="*/ 408381 w 9662615"/>
              <a:gd name="connsiteY112" fmla="*/ 1552940 h 1592835"/>
              <a:gd name="connsiteX113" fmla="*/ 267163 w 9662615"/>
              <a:gd name="connsiteY113" fmla="*/ 1531913 h 1592835"/>
              <a:gd name="connsiteX114" fmla="*/ 196644 w 9662615"/>
              <a:gd name="connsiteY114" fmla="*/ 1524565 h 1592835"/>
              <a:gd name="connsiteX115" fmla="*/ 86819 w 9662615"/>
              <a:gd name="connsiteY115" fmla="*/ 1519517 h 1592835"/>
              <a:gd name="connsiteX116" fmla="*/ 53369 w 9662615"/>
              <a:gd name="connsiteY116" fmla="*/ 1516853 h 1592835"/>
              <a:gd name="connsiteX117" fmla="*/ 2359 w 9662615"/>
              <a:gd name="connsiteY117" fmla="*/ 1515247 h 1592835"/>
              <a:gd name="connsiteX118" fmla="*/ 0 w 9662615"/>
              <a:gd name="connsiteY118" fmla="*/ 1514932 h 1592835"/>
              <a:gd name="connsiteX119" fmla="*/ 0 w 9662615"/>
              <a:gd name="connsiteY119"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0033 w 9662615"/>
              <a:gd name="connsiteY60" fmla="*/ 1555274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5334 w 9662615"/>
              <a:gd name="connsiteY60" fmla="*/ 1581778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565435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21094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21094"/>
              <a:gd name="connsiteX1" fmla="*/ 9662615 w 9662615"/>
              <a:gd name="connsiteY1" fmla="*/ 0 h 1621094"/>
              <a:gd name="connsiteX2" fmla="*/ 9662615 w 9662615"/>
              <a:gd name="connsiteY2" fmla="*/ 1280346 h 1621094"/>
              <a:gd name="connsiteX3" fmla="*/ 9658420 w 9662615"/>
              <a:gd name="connsiteY3" fmla="*/ 1280106 h 1621094"/>
              <a:gd name="connsiteX4" fmla="*/ 9469546 w 9662615"/>
              <a:gd name="connsiteY4" fmla="*/ 1289837 h 1621094"/>
              <a:gd name="connsiteX5" fmla="*/ 9385895 w 9662615"/>
              <a:gd name="connsiteY5" fmla="*/ 1269203 h 1621094"/>
              <a:gd name="connsiteX6" fmla="*/ 9144767 w 9662615"/>
              <a:gd name="connsiteY6" fmla="*/ 1264120 h 1621094"/>
              <a:gd name="connsiteX7" fmla="*/ 8837252 w 9662615"/>
              <a:gd name="connsiteY7" fmla="*/ 1350515 h 1621094"/>
              <a:gd name="connsiteX8" fmla="*/ 8705466 w 9662615"/>
              <a:gd name="connsiteY8" fmla="*/ 1342419 h 1621094"/>
              <a:gd name="connsiteX9" fmla="*/ 8652221 w 9662615"/>
              <a:gd name="connsiteY9" fmla="*/ 1326906 h 1621094"/>
              <a:gd name="connsiteX10" fmla="*/ 8632312 w 9662615"/>
              <a:gd name="connsiteY10" fmla="*/ 1326025 h 1621094"/>
              <a:gd name="connsiteX11" fmla="*/ 8591582 w 9662615"/>
              <a:gd name="connsiteY11" fmla="*/ 1341666 h 1621094"/>
              <a:gd name="connsiteX12" fmla="*/ 8537336 w 9662615"/>
              <a:gd name="connsiteY12" fmla="*/ 1341684 h 1621094"/>
              <a:gd name="connsiteX13" fmla="*/ 8472508 w 9662615"/>
              <a:gd name="connsiteY13" fmla="*/ 1363109 h 1621094"/>
              <a:gd name="connsiteX14" fmla="*/ 8258477 w 9662615"/>
              <a:gd name="connsiteY14" fmla="*/ 1370666 h 1621094"/>
              <a:gd name="connsiteX15" fmla="*/ 8197961 w 9662615"/>
              <a:gd name="connsiteY15" fmla="*/ 1392804 h 1621094"/>
              <a:gd name="connsiteX16" fmla="*/ 8171196 w 9662615"/>
              <a:gd name="connsiteY16" fmla="*/ 1397216 h 1621094"/>
              <a:gd name="connsiteX17" fmla="*/ 8127667 w 9662615"/>
              <a:gd name="connsiteY17" fmla="*/ 1418254 h 1621094"/>
              <a:gd name="connsiteX18" fmla="*/ 7974579 w 9662615"/>
              <a:gd name="connsiteY18" fmla="*/ 1383439 h 1621094"/>
              <a:gd name="connsiteX19" fmla="*/ 7768351 w 9662615"/>
              <a:gd name="connsiteY19" fmla="*/ 1395051 h 1621094"/>
              <a:gd name="connsiteX20" fmla="*/ 7635985 w 9662615"/>
              <a:gd name="connsiteY20" fmla="*/ 1386363 h 1621094"/>
              <a:gd name="connsiteX21" fmla="*/ 7466069 w 9662615"/>
              <a:gd name="connsiteY21" fmla="*/ 1377654 h 1621094"/>
              <a:gd name="connsiteX22" fmla="*/ 7355642 w 9662615"/>
              <a:gd name="connsiteY22" fmla="*/ 1407761 h 1621094"/>
              <a:gd name="connsiteX23" fmla="*/ 7151610 w 9662615"/>
              <a:gd name="connsiteY23" fmla="*/ 1397856 h 1621094"/>
              <a:gd name="connsiteX24" fmla="*/ 7082147 w 9662615"/>
              <a:gd name="connsiteY24" fmla="*/ 1406113 h 1621094"/>
              <a:gd name="connsiteX25" fmla="*/ 7014958 w 9662615"/>
              <a:gd name="connsiteY25" fmla="*/ 1396883 h 1621094"/>
              <a:gd name="connsiteX26" fmla="*/ 6907567 w 9662615"/>
              <a:gd name="connsiteY26" fmla="*/ 1419149 h 1621094"/>
              <a:gd name="connsiteX27" fmla="*/ 6748428 w 9662615"/>
              <a:gd name="connsiteY27" fmla="*/ 1420308 h 1621094"/>
              <a:gd name="connsiteX28" fmla="*/ 6654257 w 9662615"/>
              <a:gd name="connsiteY28" fmla="*/ 1424143 h 1621094"/>
              <a:gd name="connsiteX29" fmla="*/ 6620123 w 9662615"/>
              <a:gd name="connsiteY29" fmla="*/ 1430535 h 1621094"/>
              <a:gd name="connsiteX30" fmla="*/ 6571355 w 9662615"/>
              <a:gd name="connsiteY30" fmla="*/ 1436144 h 1621094"/>
              <a:gd name="connsiteX31" fmla="*/ 6486557 w 9662615"/>
              <a:gd name="connsiteY31" fmla="*/ 1449861 h 1621094"/>
              <a:gd name="connsiteX32" fmla="*/ 6370419 w 9662615"/>
              <a:gd name="connsiteY32" fmla="*/ 1461649 h 1621094"/>
              <a:gd name="connsiteX33" fmla="*/ 6278839 w 9662615"/>
              <a:gd name="connsiteY33" fmla="*/ 1449160 h 1621094"/>
              <a:gd name="connsiteX34" fmla="*/ 6272455 w 9662615"/>
              <a:gd name="connsiteY34" fmla="*/ 1453191 h 1621094"/>
              <a:gd name="connsiteX35" fmla="*/ 6212659 w 9662615"/>
              <a:gd name="connsiteY35" fmla="*/ 1454850 h 1621094"/>
              <a:gd name="connsiteX36" fmla="*/ 6069317 w 9662615"/>
              <a:gd name="connsiteY36" fmla="*/ 1445838 h 1621094"/>
              <a:gd name="connsiteX37" fmla="*/ 5878477 w 9662615"/>
              <a:gd name="connsiteY37" fmla="*/ 1439180 h 1621094"/>
              <a:gd name="connsiteX38" fmla="*/ 5838387 w 9662615"/>
              <a:gd name="connsiteY38" fmla="*/ 1444679 h 1621094"/>
              <a:gd name="connsiteX39" fmla="*/ 5771136 w 9662615"/>
              <a:gd name="connsiteY39" fmla="*/ 1453639 h 1621094"/>
              <a:gd name="connsiteX40" fmla="*/ 5724081 w 9662615"/>
              <a:gd name="connsiteY40" fmla="*/ 1470431 h 1621094"/>
              <a:gd name="connsiteX41" fmla="*/ 5666577 w 9662615"/>
              <a:gd name="connsiteY41" fmla="*/ 1473921 h 1621094"/>
              <a:gd name="connsiteX42" fmla="*/ 5649068 w 9662615"/>
              <a:gd name="connsiteY42" fmla="*/ 1461676 h 1621094"/>
              <a:gd name="connsiteX43" fmla="*/ 5588902 w 9662615"/>
              <a:gd name="connsiteY43" fmla="*/ 1469647 h 1621094"/>
              <a:gd name="connsiteX44" fmla="*/ 5498090 w 9662615"/>
              <a:gd name="connsiteY44" fmla="*/ 1483173 h 1621094"/>
              <a:gd name="connsiteX45" fmla="*/ 5444641 w 9662615"/>
              <a:gd name="connsiteY45" fmla="*/ 1487602 h 1621094"/>
              <a:gd name="connsiteX46" fmla="*/ 5299812 w 9662615"/>
              <a:gd name="connsiteY46" fmla="*/ 1503362 h 1621094"/>
              <a:gd name="connsiteX47" fmla="*/ 5213947 w 9662615"/>
              <a:gd name="connsiteY47" fmla="*/ 1516637 h 1621094"/>
              <a:gd name="connsiteX48" fmla="*/ 5090342 w 9662615"/>
              <a:gd name="connsiteY48" fmla="*/ 1546680 h 1621094"/>
              <a:gd name="connsiteX49" fmla="*/ 5129812 w 9662615"/>
              <a:gd name="connsiteY49" fmla="*/ 1521277 h 1621094"/>
              <a:gd name="connsiteX50" fmla="*/ 5059484 w 9662615"/>
              <a:gd name="connsiteY50" fmla="*/ 1546802 h 1621094"/>
              <a:gd name="connsiteX51" fmla="*/ 5038524 w 9662615"/>
              <a:gd name="connsiteY51" fmla="*/ 1545675 h 1621094"/>
              <a:gd name="connsiteX52" fmla="*/ 5026564 w 9662615"/>
              <a:gd name="connsiteY52" fmla="*/ 1545376 h 1621094"/>
              <a:gd name="connsiteX53" fmla="*/ 4969433 w 9662615"/>
              <a:gd name="connsiteY53" fmla="*/ 1550865 h 1621094"/>
              <a:gd name="connsiteX54" fmla="*/ 4921303 w 9662615"/>
              <a:gd name="connsiteY54" fmla="*/ 1575379 h 1621094"/>
              <a:gd name="connsiteX55" fmla="*/ 4871726 w 9662615"/>
              <a:gd name="connsiteY55" fmla="*/ 1570584 h 1621094"/>
              <a:gd name="connsiteX56" fmla="*/ 4847242 w 9662615"/>
              <a:gd name="connsiteY56" fmla="*/ 1621094 h 1621094"/>
              <a:gd name="connsiteX57" fmla="*/ 4821058 w 9662615"/>
              <a:gd name="connsiteY57" fmla="*/ 1553078 h 1621094"/>
              <a:gd name="connsiteX58" fmla="*/ 4791466 w 9662615"/>
              <a:gd name="connsiteY58" fmla="*/ 1561324 h 1621094"/>
              <a:gd name="connsiteX59" fmla="*/ 4784247 w 9662615"/>
              <a:gd name="connsiteY59" fmla="*/ 1562342 h 1621094"/>
              <a:gd name="connsiteX60" fmla="*/ 4735334 w 9662615"/>
              <a:gd name="connsiteY60" fmla="*/ 1581778 h 1621094"/>
              <a:gd name="connsiteX61" fmla="*/ 4697562 w 9662615"/>
              <a:gd name="connsiteY61" fmla="*/ 1551206 h 1621094"/>
              <a:gd name="connsiteX62" fmla="*/ 4662664 w 9662615"/>
              <a:gd name="connsiteY62" fmla="*/ 1573162 h 1621094"/>
              <a:gd name="connsiteX63" fmla="*/ 4603028 w 9662615"/>
              <a:gd name="connsiteY63" fmla="*/ 1568821 h 1621094"/>
              <a:gd name="connsiteX64" fmla="*/ 4541612 w 9662615"/>
              <a:gd name="connsiteY64" fmla="*/ 1545262 h 1621094"/>
              <a:gd name="connsiteX65" fmla="*/ 4422155 w 9662615"/>
              <a:gd name="connsiteY65" fmla="*/ 1542059 h 1621094"/>
              <a:gd name="connsiteX66" fmla="*/ 4221826 w 9662615"/>
              <a:gd name="connsiteY66" fmla="*/ 1508923 h 1621094"/>
              <a:gd name="connsiteX67" fmla="*/ 4096601 w 9662615"/>
              <a:gd name="connsiteY67" fmla="*/ 1521563 h 1621094"/>
              <a:gd name="connsiteX68" fmla="*/ 3970635 w 9662615"/>
              <a:gd name="connsiteY68" fmla="*/ 1544815 h 1621094"/>
              <a:gd name="connsiteX69" fmla="*/ 3833906 w 9662615"/>
              <a:gd name="connsiteY69" fmla="*/ 1516637 h 1621094"/>
              <a:gd name="connsiteX70" fmla="*/ 3696258 w 9662615"/>
              <a:gd name="connsiteY70" fmla="*/ 1537563 h 1621094"/>
              <a:gd name="connsiteX71" fmla="*/ 3594070 w 9662615"/>
              <a:gd name="connsiteY71" fmla="*/ 1509422 h 1621094"/>
              <a:gd name="connsiteX72" fmla="*/ 3565233 w 9662615"/>
              <a:gd name="connsiteY72" fmla="*/ 1515122 h 1621094"/>
              <a:gd name="connsiteX73" fmla="*/ 3560267 w 9662615"/>
              <a:gd name="connsiteY73" fmla="*/ 1516288 h 1621094"/>
              <a:gd name="connsiteX74" fmla="*/ 3540258 w 9662615"/>
              <a:gd name="connsiteY74" fmla="*/ 1516976 h 1621094"/>
              <a:gd name="connsiteX75" fmla="*/ 3534780 w 9662615"/>
              <a:gd name="connsiteY75" fmla="*/ 1522141 h 1621094"/>
              <a:gd name="connsiteX76" fmla="*/ 3504783 w 9662615"/>
              <a:gd name="connsiteY76" fmla="*/ 1526739 h 1621094"/>
              <a:gd name="connsiteX77" fmla="*/ 3430805 w 9662615"/>
              <a:gd name="connsiteY77" fmla="*/ 1542521 h 1621094"/>
              <a:gd name="connsiteX78" fmla="*/ 3292707 w 9662615"/>
              <a:gd name="connsiteY78" fmla="*/ 1520490 h 1621094"/>
              <a:gd name="connsiteX79" fmla="*/ 3187872 w 9662615"/>
              <a:gd name="connsiteY79" fmla="*/ 1519991 h 1621094"/>
              <a:gd name="connsiteX80" fmla="*/ 3148026 w 9662615"/>
              <a:gd name="connsiteY80" fmla="*/ 1524777 h 1621094"/>
              <a:gd name="connsiteX81" fmla="*/ 3092394 w 9662615"/>
              <a:gd name="connsiteY81" fmla="*/ 1528115 h 1621094"/>
              <a:gd name="connsiteX82" fmla="*/ 2994200 w 9662615"/>
              <a:gd name="connsiteY82" fmla="*/ 1537857 h 1621094"/>
              <a:gd name="connsiteX83" fmla="*/ 2862301 w 9662615"/>
              <a:gd name="connsiteY83" fmla="*/ 1544250 h 1621094"/>
              <a:gd name="connsiteX84" fmla="*/ 2766335 w 9662615"/>
              <a:gd name="connsiteY84" fmla="*/ 1527662 h 1621094"/>
              <a:gd name="connsiteX85" fmla="*/ 2757836 w 9662615"/>
              <a:gd name="connsiteY85" fmla="*/ 1531371 h 1621094"/>
              <a:gd name="connsiteX86" fmla="*/ 2691555 w 9662615"/>
              <a:gd name="connsiteY86" fmla="*/ 1530283 h 1621094"/>
              <a:gd name="connsiteX87" fmla="*/ 2491676 w 9662615"/>
              <a:gd name="connsiteY87" fmla="*/ 1500859 h 1621094"/>
              <a:gd name="connsiteX88" fmla="*/ 2378036 w 9662615"/>
              <a:gd name="connsiteY88" fmla="*/ 1520645 h 1621094"/>
              <a:gd name="connsiteX89" fmla="*/ 2284269 w 9662615"/>
              <a:gd name="connsiteY89" fmla="*/ 1503068 h 1621094"/>
              <a:gd name="connsiteX90" fmla="*/ 2207104 w 9662615"/>
              <a:gd name="connsiteY90" fmla="*/ 1508888 h 1621094"/>
              <a:gd name="connsiteX91" fmla="*/ 2149226 w 9662615"/>
              <a:gd name="connsiteY91" fmla="*/ 1523409 h 1621094"/>
              <a:gd name="connsiteX92" fmla="*/ 2084783 w 9662615"/>
              <a:gd name="connsiteY92" fmla="*/ 1524245 h 1621094"/>
              <a:gd name="connsiteX93" fmla="*/ 2070075 w 9662615"/>
              <a:gd name="connsiteY93" fmla="*/ 1511285 h 1621094"/>
              <a:gd name="connsiteX94" fmla="*/ 2001057 w 9662615"/>
              <a:gd name="connsiteY94" fmla="*/ 1516449 h 1621094"/>
              <a:gd name="connsiteX95" fmla="*/ 1896330 w 9662615"/>
              <a:gd name="connsiteY95" fmla="*/ 1525725 h 1621094"/>
              <a:gd name="connsiteX96" fmla="*/ 1835994 w 9662615"/>
              <a:gd name="connsiteY96" fmla="*/ 1527678 h 1621094"/>
              <a:gd name="connsiteX97" fmla="*/ 1671119 w 9662615"/>
              <a:gd name="connsiteY97" fmla="*/ 1536701 h 1621094"/>
              <a:gd name="connsiteX98" fmla="*/ 1601337 w 9662615"/>
              <a:gd name="connsiteY98" fmla="*/ 1548552 h 1621094"/>
              <a:gd name="connsiteX99" fmla="*/ 1407755 w 9662615"/>
              <a:gd name="connsiteY99" fmla="*/ 1571444 h 1621094"/>
              <a:gd name="connsiteX100" fmla="*/ 1271994 w 9662615"/>
              <a:gd name="connsiteY100" fmla="*/ 1579471 h 1621094"/>
              <a:gd name="connsiteX101" fmla="*/ 1249226 w 9662615"/>
              <a:gd name="connsiteY101" fmla="*/ 1583140 h 1621094"/>
              <a:gd name="connsiteX102" fmla="*/ 1217719 w 9662615"/>
              <a:gd name="connsiteY102" fmla="*/ 1580863 h 1621094"/>
              <a:gd name="connsiteX103" fmla="*/ 1091432 w 9662615"/>
              <a:gd name="connsiteY103" fmla="*/ 1571003 h 1621094"/>
              <a:gd name="connsiteX104" fmla="*/ 992039 w 9662615"/>
              <a:gd name="connsiteY104" fmla="*/ 1556662 h 1621094"/>
              <a:gd name="connsiteX105" fmla="*/ 868264 w 9662615"/>
              <a:gd name="connsiteY105" fmla="*/ 1566392 h 1621094"/>
              <a:gd name="connsiteX106" fmla="*/ 792765 w 9662615"/>
              <a:gd name="connsiteY106" fmla="*/ 1563102 h 1621094"/>
              <a:gd name="connsiteX107" fmla="*/ 669055 w 9662615"/>
              <a:gd name="connsiteY107" fmla="*/ 1543638 h 1621094"/>
              <a:gd name="connsiteX108" fmla="*/ 506152 w 9662615"/>
              <a:gd name="connsiteY108" fmla="*/ 1549124 h 1621094"/>
              <a:gd name="connsiteX109" fmla="*/ 472797 w 9662615"/>
              <a:gd name="connsiteY109" fmla="*/ 1568904 h 1621094"/>
              <a:gd name="connsiteX110" fmla="*/ 427864 w 9662615"/>
              <a:gd name="connsiteY110" fmla="*/ 1580848 h 1621094"/>
              <a:gd name="connsiteX111" fmla="*/ 408381 w 9662615"/>
              <a:gd name="connsiteY111" fmla="*/ 1552940 h 1621094"/>
              <a:gd name="connsiteX112" fmla="*/ 267163 w 9662615"/>
              <a:gd name="connsiteY112" fmla="*/ 1531913 h 1621094"/>
              <a:gd name="connsiteX113" fmla="*/ 196644 w 9662615"/>
              <a:gd name="connsiteY113" fmla="*/ 1524565 h 1621094"/>
              <a:gd name="connsiteX114" fmla="*/ 86819 w 9662615"/>
              <a:gd name="connsiteY114" fmla="*/ 1519517 h 1621094"/>
              <a:gd name="connsiteX115" fmla="*/ 53369 w 9662615"/>
              <a:gd name="connsiteY115" fmla="*/ 1516853 h 1621094"/>
              <a:gd name="connsiteX116" fmla="*/ 2359 w 9662615"/>
              <a:gd name="connsiteY116" fmla="*/ 1515247 h 1621094"/>
              <a:gd name="connsiteX117" fmla="*/ 0 w 9662615"/>
              <a:gd name="connsiteY117" fmla="*/ 1514932 h 1621094"/>
              <a:gd name="connsiteX118" fmla="*/ 0 w 9662615"/>
              <a:gd name="connsiteY118" fmla="*/ 0 h 1621094"/>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1303 w 9662615"/>
              <a:gd name="connsiteY54" fmla="*/ 1575379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7680"/>
              <a:gd name="connsiteX1" fmla="*/ 9662615 w 9662615"/>
              <a:gd name="connsiteY1" fmla="*/ 0 h 1597680"/>
              <a:gd name="connsiteX2" fmla="*/ 9662615 w 9662615"/>
              <a:gd name="connsiteY2" fmla="*/ 1280346 h 1597680"/>
              <a:gd name="connsiteX3" fmla="*/ 9658420 w 9662615"/>
              <a:gd name="connsiteY3" fmla="*/ 1280106 h 1597680"/>
              <a:gd name="connsiteX4" fmla="*/ 9469546 w 9662615"/>
              <a:gd name="connsiteY4" fmla="*/ 1289837 h 1597680"/>
              <a:gd name="connsiteX5" fmla="*/ 9385895 w 9662615"/>
              <a:gd name="connsiteY5" fmla="*/ 1269203 h 1597680"/>
              <a:gd name="connsiteX6" fmla="*/ 9144767 w 9662615"/>
              <a:gd name="connsiteY6" fmla="*/ 1264120 h 1597680"/>
              <a:gd name="connsiteX7" fmla="*/ 8837252 w 9662615"/>
              <a:gd name="connsiteY7" fmla="*/ 1350515 h 1597680"/>
              <a:gd name="connsiteX8" fmla="*/ 8705466 w 9662615"/>
              <a:gd name="connsiteY8" fmla="*/ 1342419 h 1597680"/>
              <a:gd name="connsiteX9" fmla="*/ 8652221 w 9662615"/>
              <a:gd name="connsiteY9" fmla="*/ 1326906 h 1597680"/>
              <a:gd name="connsiteX10" fmla="*/ 8632312 w 9662615"/>
              <a:gd name="connsiteY10" fmla="*/ 1326025 h 1597680"/>
              <a:gd name="connsiteX11" fmla="*/ 8591582 w 9662615"/>
              <a:gd name="connsiteY11" fmla="*/ 1341666 h 1597680"/>
              <a:gd name="connsiteX12" fmla="*/ 8537336 w 9662615"/>
              <a:gd name="connsiteY12" fmla="*/ 1341684 h 1597680"/>
              <a:gd name="connsiteX13" fmla="*/ 8472508 w 9662615"/>
              <a:gd name="connsiteY13" fmla="*/ 1363109 h 1597680"/>
              <a:gd name="connsiteX14" fmla="*/ 8258477 w 9662615"/>
              <a:gd name="connsiteY14" fmla="*/ 1370666 h 1597680"/>
              <a:gd name="connsiteX15" fmla="*/ 8197961 w 9662615"/>
              <a:gd name="connsiteY15" fmla="*/ 1392804 h 1597680"/>
              <a:gd name="connsiteX16" fmla="*/ 8171196 w 9662615"/>
              <a:gd name="connsiteY16" fmla="*/ 1397216 h 1597680"/>
              <a:gd name="connsiteX17" fmla="*/ 8127667 w 9662615"/>
              <a:gd name="connsiteY17" fmla="*/ 1418254 h 1597680"/>
              <a:gd name="connsiteX18" fmla="*/ 7974579 w 9662615"/>
              <a:gd name="connsiteY18" fmla="*/ 1383439 h 1597680"/>
              <a:gd name="connsiteX19" fmla="*/ 7768351 w 9662615"/>
              <a:gd name="connsiteY19" fmla="*/ 1395051 h 1597680"/>
              <a:gd name="connsiteX20" fmla="*/ 7635985 w 9662615"/>
              <a:gd name="connsiteY20" fmla="*/ 1386363 h 1597680"/>
              <a:gd name="connsiteX21" fmla="*/ 7466069 w 9662615"/>
              <a:gd name="connsiteY21" fmla="*/ 1377654 h 1597680"/>
              <a:gd name="connsiteX22" fmla="*/ 7355642 w 9662615"/>
              <a:gd name="connsiteY22" fmla="*/ 1407761 h 1597680"/>
              <a:gd name="connsiteX23" fmla="*/ 7151610 w 9662615"/>
              <a:gd name="connsiteY23" fmla="*/ 1397856 h 1597680"/>
              <a:gd name="connsiteX24" fmla="*/ 7082147 w 9662615"/>
              <a:gd name="connsiteY24" fmla="*/ 1406113 h 1597680"/>
              <a:gd name="connsiteX25" fmla="*/ 7014958 w 9662615"/>
              <a:gd name="connsiteY25" fmla="*/ 1396883 h 1597680"/>
              <a:gd name="connsiteX26" fmla="*/ 6907567 w 9662615"/>
              <a:gd name="connsiteY26" fmla="*/ 1419149 h 1597680"/>
              <a:gd name="connsiteX27" fmla="*/ 6748428 w 9662615"/>
              <a:gd name="connsiteY27" fmla="*/ 1420308 h 1597680"/>
              <a:gd name="connsiteX28" fmla="*/ 6654257 w 9662615"/>
              <a:gd name="connsiteY28" fmla="*/ 1424143 h 1597680"/>
              <a:gd name="connsiteX29" fmla="*/ 6620123 w 9662615"/>
              <a:gd name="connsiteY29" fmla="*/ 1430535 h 1597680"/>
              <a:gd name="connsiteX30" fmla="*/ 6571355 w 9662615"/>
              <a:gd name="connsiteY30" fmla="*/ 1436144 h 1597680"/>
              <a:gd name="connsiteX31" fmla="*/ 6486557 w 9662615"/>
              <a:gd name="connsiteY31" fmla="*/ 1449861 h 1597680"/>
              <a:gd name="connsiteX32" fmla="*/ 6370419 w 9662615"/>
              <a:gd name="connsiteY32" fmla="*/ 1461649 h 1597680"/>
              <a:gd name="connsiteX33" fmla="*/ 6278839 w 9662615"/>
              <a:gd name="connsiteY33" fmla="*/ 1449160 h 1597680"/>
              <a:gd name="connsiteX34" fmla="*/ 6272455 w 9662615"/>
              <a:gd name="connsiteY34" fmla="*/ 1453191 h 1597680"/>
              <a:gd name="connsiteX35" fmla="*/ 6212659 w 9662615"/>
              <a:gd name="connsiteY35" fmla="*/ 1454850 h 1597680"/>
              <a:gd name="connsiteX36" fmla="*/ 6069317 w 9662615"/>
              <a:gd name="connsiteY36" fmla="*/ 1445838 h 1597680"/>
              <a:gd name="connsiteX37" fmla="*/ 5878477 w 9662615"/>
              <a:gd name="connsiteY37" fmla="*/ 1439180 h 1597680"/>
              <a:gd name="connsiteX38" fmla="*/ 5838387 w 9662615"/>
              <a:gd name="connsiteY38" fmla="*/ 1444679 h 1597680"/>
              <a:gd name="connsiteX39" fmla="*/ 5771136 w 9662615"/>
              <a:gd name="connsiteY39" fmla="*/ 1453639 h 1597680"/>
              <a:gd name="connsiteX40" fmla="*/ 5724081 w 9662615"/>
              <a:gd name="connsiteY40" fmla="*/ 1470431 h 1597680"/>
              <a:gd name="connsiteX41" fmla="*/ 5666577 w 9662615"/>
              <a:gd name="connsiteY41" fmla="*/ 1473921 h 1597680"/>
              <a:gd name="connsiteX42" fmla="*/ 5649068 w 9662615"/>
              <a:gd name="connsiteY42" fmla="*/ 1461676 h 1597680"/>
              <a:gd name="connsiteX43" fmla="*/ 5588902 w 9662615"/>
              <a:gd name="connsiteY43" fmla="*/ 1469647 h 1597680"/>
              <a:gd name="connsiteX44" fmla="*/ 5498090 w 9662615"/>
              <a:gd name="connsiteY44" fmla="*/ 1483173 h 1597680"/>
              <a:gd name="connsiteX45" fmla="*/ 5444641 w 9662615"/>
              <a:gd name="connsiteY45" fmla="*/ 1487602 h 1597680"/>
              <a:gd name="connsiteX46" fmla="*/ 5299812 w 9662615"/>
              <a:gd name="connsiteY46" fmla="*/ 1503362 h 1597680"/>
              <a:gd name="connsiteX47" fmla="*/ 5213947 w 9662615"/>
              <a:gd name="connsiteY47" fmla="*/ 1516637 h 1597680"/>
              <a:gd name="connsiteX48" fmla="*/ 5090342 w 9662615"/>
              <a:gd name="connsiteY48" fmla="*/ 1546680 h 1597680"/>
              <a:gd name="connsiteX49" fmla="*/ 5129812 w 9662615"/>
              <a:gd name="connsiteY49" fmla="*/ 1521277 h 1597680"/>
              <a:gd name="connsiteX50" fmla="*/ 5059484 w 9662615"/>
              <a:gd name="connsiteY50" fmla="*/ 1546802 h 1597680"/>
              <a:gd name="connsiteX51" fmla="*/ 5038524 w 9662615"/>
              <a:gd name="connsiteY51" fmla="*/ 1545675 h 1597680"/>
              <a:gd name="connsiteX52" fmla="*/ 5026564 w 9662615"/>
              <a:gd name="connsiteY52" fmla="*/ 1545376 h 1597680"/>
              <a:gd name="connsiteX53" fmla="*/ 4969433 w 9662615"/>
              <a:gd name="connsiteY53" fmla="*/ 1550865 h 1597680"/>
              <a:gd name="connsiteX54" fmla="*/ 4929254 w 9662615"/>
              <a:gd name="connsiteY54" fmla="*/ 1563452 h 1597680"/>
              <a:gd name="connsiteX55" fmla="*/ 4871726 w 9662615"/>
              <a:gd name="connsiteY55" fmla="*/ 1570584 h 1597680"/>
              <a:gd name="connsiteX56" fmla="*/ 4843267 w 9662615"/>
              <a:gd name="connsiteY56" fmla="*/ 1561459 h 1597680"/>
              <a:gd name="connsiteX57" fmla="*/ 4821058 w 9662615"/>
              <a:gd name="connsiteY57" fmla="*/ 1553078 h 1597680"/>
              <a:gd name="connsiteX58" fmla="*/ 4791466 w 9662615"/>
              <a:gd name="connsiteY58" fmla="*/ 1561324 h 1597680"/>
              <a:gd name="connsiteX59" fmla="*/ 4784247 w 9662615"/>
              <a:gd name="connsiteY59" fmla="*/ 1562342 h 1597680"/>
              <a:gd name="connsiteX60" fmla="*/ 4743285 w 9662615"/>
              <a:gd name="connsiteY60" fmla="*/ 1597680 h 1597680"/>
              <a:gd name="connsiteX61" fmla="*/ 4697562 w 9662615"/>
              <a:gd name="connsiteY61" fmla="*/ 1551206 h 1597680"/>
              <a:gd name="connsiteX62" fmla="*/ 4662664 w 9662615"/>
              <a:gd name="connsiteY62" fmla="*/ 1573162 h 1597680"/>
              <a:gd name="connsiteX63" fmla="*/ 4603028 w 9662615"/>
              <a:gd name="connsiteY63" fmla="*/ 1568821 h 1597680"/>
              <a:gd name="connsiteX64" fmla="*/ 4541612 w 9662615"/>
              <a:gd name="connsiteY64" fmla="*/ 1545262 h 1597680"/>
              <a:gd name="connsiteX65" fmla="*/ 4422155 w 9662615"/>
              <a:gd name="connsiteY65" fmla="*/ 1542059 h 1597680"/>
              <a:gd name="connsiteX66" fmla="*/ 4221826 w 9662615"/>
              <a:gd name="connsiteY66" fmla="*/ 1508923 h 1597680"/>
              <a:gd name="connsiteX67" fmla="*/ 4096601 w 9662615"/>
              <a:gd name="connsiteY67" fmla="*/ 1521563 h 1597680"/>
              <a:gd name="connsiteX68" fmla="*/ 3970635 w 9662615"/>
              <a:gd name="connsiteY68" fmla="*/ 1544815 h 1597680"/>
              <a:gd name="connsiteX69" fmla="*/ 3833906 w 9662615"/>
              <a:gd name="connsiteY69" fmla="*/ 1516637 h 1597680"/>
              <a:gd name="connsiteX70" fmla="*/ 3696258 w 9662615"/>
              <a:gd name="connsiteY70" fmla="*/ 1537563 h 1597680"/>
              <a:gd name="connsiteX71" fmla="*/ 3594070 w 9662615"/>
              <a:gd name="connsiteY71" fmla="*/ 1509422 h 1597680"/>
              <a:gd name="connsiteX72" fmla="*/ 3565233 w 9662615"/>
              <a:gd name="connsiteY72" fmla="*/ 1515122 h 1597680"/>
              <a:gd name="connsiteX73" fmla="*/ 3560267 w 9662615"/>
              <a:gd name="connsiteY73" fmla="*/ 1516288 h 1597680"/>
              <a:gd name="connsiteX74" fmla="*/ 3540258 w 9662615"/>
              <a:gd name="connsiteY74" fmla="*/ 1516976 h 1597680"/>
              <a:gd name="connsiteX75" fmla="*/ 3534780 w 9662615"/>
              <a:gd name="connsiteY75" fmla="*/ 1522141 h 1597680"/>
              <a:gd name="connsiteX76" fmla="*/ 3504783 w 9662615"/>
              <a:gd name="connsiteY76" fmla="*/ 1526739 h 1597680"/>
              <a:gd name="connsiteX77" fmla="*/ 3430805 w 9662615"/>
              <a:gd name="connsiteY77" fmla="*/ 1542521 h 1597680"/>
              <a:gd name="connsiteX78" fmla="*/ 3292707 w 9662615"/>
              <a:gd name="connsiteY78" fmla="*/ 1520490 h 1597680"/>
              <a:gd name="connsiteX79" fmla="*/ 3187872 w 9662615"/>
              <a:gd name="connsiteY79" fmla="*/ 1519991 h 1597680"/>
              <a:gd name="connsiteX80" fmla="*/ 3148026 w 9662615"/>
              <a:gd name="connsiteY80" fmla="*/ 1524777 h 1597680"/>
              <a:gd name="connsiteX81" fmla="*/ 3092394 w 9662615"/>
              <a:gd name="connsiteY81" fmla="*/ 1528115 h 1597680"/>
              <a:gd name="connsiteX82" fmla="*/ 2994200 w 9662615"/>
              <a:gd name="connsiteY82" fmla="*/ 1537857 h 1597680"/>
              <a:gd name="connsiteX83" fmla="*/ 2862301 w 9662615"/>
              <a:gd name="connsiteY83" fmla="*/ 1544250 h 1597680"/>
              <a:gd name="connsiteX84" fmla="*/ 2766335 w 9662615"/>
              <a:gd name="connsiteY84" fmla="*/ 1527662 h 1597680"/>
              <a:gd name="connsiteX85" fmla="*/ 2757836 w 9662615"/>
              <a:gd name="connsiteY85" fmla="*/ 1531371 h 1597680"/>
              <a:gd name="connsiteX86" fmla="*/ 2691555 w 9662615"/>
              <a:gd name="connsiteY86" fmla="*/ 1530283 h 1597680"/>
              <a:gd name="connsiteX87" fmla="*/ 2491676 w 9662615"/>
              <a:gd name="connsiteY87" fmla="*/ 1500859 h 1597680"/>
              <a:gd name="connsiteX88" fmla="*/ 2378036 w 9662615"/>
              <a:gd name="connsiteY88" fmla="*/ 1520645 h 1597680"/>
              <a:gd name="connsiteX89" fmla="*/ 2284269 w 9662615"/>
              <a:gd name="connsiteY89" fmla="*/ 1503068 h 1597680"/>
              <a:gd name="connsiteX90" fmla="*/ 2207104 w 9662615"/>
              <a:gd name="connsiteY90" fmla="*/ 1508888 h 1597680"/>
              <a:gd name="connsiteX91" fmla="*/ 2149226 w 9662615"/>
              <a:gd name="connsiteY91" fmla="*/ 1523409 h 1597680"/>
              <a:gd name="connsiteX92" fmla="*/ 2084783 w 9662615"/>
              <a:gd name="connsiteY92" fmla="*/ 1524245 h 1597680"/>
              <a:gd name="connsiteX93" fmla="*/ 2070075 w 9662615"/>
              <a:gd name="connsiteY93" fmla="*/ 1511285 h 1597680"/>
              <a:gd name="connsiteX94" fmla="*/ 2001057 w 9662615"/>
              <a:gd name="connsiteY94" fmla="*/ 1516449 h 1597680"/>
              <a:gd name="connsiteX95" fmla="*/ 1896330 w 9662615"/>
              <a:gd name="connsiteY95" fmla="*/ 1525725 h 1597680"/>
              <a:gd name="connsiteX96" fmla="*/ 1835994 w 9662615"/>
              <a:gd name="connsiteY96" fmla="*/ 1527678 h 1597680"/>
              <a:gd name="connsiteX97" fmla="*/ 1671119 w 9662615"/>
              <a:gd name="connsiteY97" fmla="*/ 1536701 h 1597680"/>
              <a:gd name="connsiteX98" fmla="*/ 1601337 w 9662615"/>
              <a:gd name="connsiteY98" fmla="*/ 1548552 h 1597680"/>
              <a:gd name="connsiteX99" fmla="*/ 1407755 w 9662615"/>
              <a:gd name="connsiteY99" fmla="*/ 1571444 h 1597680"/>
              <a:gd name="connsiteX100" fmla="*/ 1271994 w 9662615"/>
              <a:gd name="connsiteY100" fmla="*/ 1579471 h 1597680"/>
              <a:gd name="connsiteX101" fmla="*/ 1249226 w 9662615"/>
              <a:gd name="connsiteY101" fmla="*/ 1583140 h 1597680"/>
              <a:gd name="connsiteX102" fmla="*/ 1217719 w 9662615"/>
              <a:gd name="connsiteY102" fmla="*/ 1580863 h 1597680"/>
              <a:gd name="connsiteX103" fmla="*/ 1091432 w 9662615"/>
              <a:gd name="connsiteY103" fmla="*/ 1571003 h 1597680"/>
              <a:gd name="connsiteX104" fmla="*/ 992039 w 9662615"/>
              <a:gd name="connsiteY104" fmla="*/ 1556662 h 1597680"/>
              <a:gd name="connsiteX105" fmla="*/ 868264 w 9662615"/>
              <a:gd name="connsiteY105" fmla="*/ 1566392 h 1597680"/>
              <a:gd name="connsiteX106" fmla="*/ 792765 w 9662615"/>
              <a:gd name="connsiteY106" fmla="*/ 1563102 h 1597680"/>
              <a:gd name="connsiteX107" fmla="*/ 669055 w 9662615"/>
              <a:gd name="connsiteY107" fmla="*/ 1543638 h 1597680"/>
              <a:gd name="connsiteX108" fmla="*/ 506152 w 9662615"/>
              <a:gd name="connsiteY108" fmla="*/ 1549124 h 1597680"/>
              <a:gd name="connsiteX109" fmla="*/ 472797 w 9662615"/>
              <a:gd name="connsiteY109" fmla="*/ 1568904 h 1597680"/>
              <a:gd name="connsiteX110" fmla="*/ 427864 w 9662615"/>
              <a:gd name="connsiteY110" fmla="*/ 1580848 h 1597680"/>
              <a:gd name="connsiteX111" fmla="*/ 408381 w 9662615"/>
              <a:gd name="connsiteY111" fmla="*/ 1552940 h 1597680"/>
              <a:gd name="connsiteX112" fmla="*/ 267163 w 9662615"/>
              <a:gd name="connsiteY112" fmla="*/ 1531913 h 1597680"/>
              <a:gd name="connsiteX113" fmla="*/ 196644 w 9662615"/>
              <a:gd name="connsiteY113" fmla="*/ 1524565 h 1597680"/>
              <a:gd name="connsiteX114" fmla="*/ 86819 w 9662615"/>
              <a:gd name="connsiteY114" fmla="*/ 1519517 h 1597680"/>
              <a:gd name="connsiteX115" fmla="*/ 53369 w 9662615"/>
              <a:gd name="connsiteY115" fmla="*/ 1516853 h 1597680"/>
              <a:gd name="connsiteX116" fmla="*/ 2359 w 9662615"/>
              <a:gd name="connsiteY116" fmla="*/ 1515247 h 1597680"/>
              <a:gd name="connsiteX117" fmla="*/ 0 w 9662615"/>
              <a:gd name="connsiteY117" fmla="*/ 1514932 h 1597680"/>
              <a:gd name="connsiteX118" fmla="*/ 0 w 9662615"/>
              <a:gd name="connsiteY118" fmla="*/ 0 h 1597680"/>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66659 w 9662615"/>
              <a:gd name="connsiteY68" fmla="*/ 1528913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6499"/>
              <a:gd name="connsiteX1" fmla="*/ 9662615 w 9662615"/>
              <a:gd name="connsiteY1" fmla="*/ 0 h 1596499"/>
              <a:gd name="connsiteX2" fmla="*/ 9662615 w 9662615"/>
              <a:gd name="connsiteY2" fmla="*/ 1280346 h 1596499"/>
              <a:gd name="connsiteX3" fmla="*/ 9658420 w 9662615"/>
              <a:gd name="connsiteY3" fmla="*/ 1280106 h 1596499"/>
              <a:gd name="connsiteX4" fmla="*/ 9469546 w 9662615"/>
              <a:gd name="connsiteY4" fmla="*/ 1289837 h 1596499"/>
              <a:gd name="connsiteX5" fmla="*/ 9385895 w 9662615"/>
              <a:gd name="connsiteY5" fmla="*/ 1269203 h 1596499"/>
              <a:gd name="connsiteX6" fmla="*/ 9144767 w 9662615"/>
              <a:gd name="connsiteY6" fmla="*/ 1264120 h 1596499"/>
              <a:gd name="connsiteX7" fmla="*/ 8837252 w 9662615"/>
              <a:gd name="connsiteY7" fmla="*/ 1350515 h 1596499"/>
              <a:gd name="connsiteX8" fmla="*/ 8705466 w 9662615"/>
              <a:gd name="connsiteY8" fmla="*/ 1342419 h 1596499"/>
              <a:gd name="connsiteX9" fmla="*/ 8652221 w 9662615"/>
              <a:gd name="connsiteY9" fmla="*/ 1326906 h 1596499"/>
              <a:gd name="connsiteX10" fmla="*/ 8632312 w 9662615"/>
              <a:gd name="connsiteY10" fmla="*/ 1326025 h 1596499"/>
              <a:gd name="connsiteX11" fmla="*/ 8591582 w 9662615"/>
              <a:gd name="connsiteY11" fmla="*/ 1341666 h 1596499"/>
              <a:gd name="connsiteX12" fmla="*/ 8537336 w 9662615"/>
              <a:gd name="connsiteY12" fmla="*/ 1341684 h 1596499"/>
              <a:gd name="connsiteX13" fmla="*/ 8472508 w 9662615"/>
              <a:gd name="connsiteY13" fmla="*/ 1363109 h 1596499"/>
              <a:gd name="connsiteX14" fmla="*/ 8258477 w 9662615"/>
              <a:gd name="connsiteY14" fmla="*/ 1370666 h 1596499"/>
              <a:gd name="connsiteX15" fmla="*/ 8197961 w 9662615"/>
              <a:gd name="connsiteY15" fmla="*/ 1392804 h 1596499"/>
              <a:gd name="connsiteX16" fmla="*/ 8171196 w 9662615"/>
              <a:gd name="connsiteY16" fmla="*/ 1397216 h 1596499"/>
              <a:gd name="connsiteX17" fmla="*/ 8127667 w 9662615"/>
              <a:gd name="connsiteY17" fmla="*/ 1418254 h 1596499"/>
              <a:gd name="connsiteX18" fmla="*/ 7974579 w 9662615"/>
              <a:gd name="connsiteY18" fmla="*/ 1383439 h 1596499"/>
              <a:gd name="connsiteX19" fmla="*/ 7768351 w 9662615"/>
              <a:gd name="connsiteY19" fmla="*/ 1395051 h 1596499"/>
              <a:gd name="connsiteX20" fmla="*/ 7635985 w 9662615"/>
              <a:gd name="connsiteY20" fmla="*/ 1386363 h 1596499"/>
              <a:gd name="connsiteX21" fmla="*/ 7466069 w 9662615"/>
              <a:gd name="connsiteY21" fmla="*/ 1377654 h 1596499"/>
              <a:gd name="connsiteX22" fmla="*/ 7355642 w 9662615"/>
              <a:gd name="connsiteY22" fmla="*/ 1407761 h 1596499"/>
              <a:gd name="connsiteX23" fmla="*/ 7151610 w 9662615"/>
              <a:gd name="connsiteY23" fmla="*/ 1397856 h 1596499"/>
              <a:gd name="connsiteX24" fmla="*/ 7082147 w 9662615"/>
              <a:gd name="connsiteY24" fmla="*/ 1406113 h 1596499"/>
              <a:gd name="connsiteX25" fmla="*/ 7014958 w 9662615"/>
              <a:gd name="connsiteY25" fmla="*/ 1396883 h 1596499"/>
              <a:gd name="connsiteX26" fmla="*/ 6907567 w 9662615"/>
              <a:gd name="connsiteY26" fmla="*/ 1419149 h 1596499"/>
              <a:gd name="connsiteX27" fmla="*/ 6748428 w 9662615"/>
              <a:gd name="connsiteY27" fmla="*/ 1420308 h 1596499"/>
              <a:gd name="connsiteX28" fmla="*/ 6654257 w 9662615"/>
              <a:gd name="connsiteY28" fmla="*/ 1424143 h 1596499"/>
              <a:gd name="connsiteX29" fmla="*/ 6620123 w 9662615"/>
              <a:gd name="connsiteY29" fmla="*/ 1430535 h 1596499"/>
              <a:gd name="connsiteX30" fmla="*/ 6571355 w 9662615"/>
              <a:gd name="connsiteY30" fmla="*/ 1436144 h 1596499"/>
              <a:gd name="connsiteX31" fmla="*/ 6486557 w 9662615"/>
              <a:gd name="connsiteY31" fmla="*/ 1449861 h 1596499"/>
              <a:gd name="connsiteX32" fmla="*/ 6370419 w 9662615"/>
              <a:gd name="connsiteY32" fmla="*/ 1461649 h 1596499"/>
              <a:gd name="connsiteX33" fmla="*/ 6278839 w 9662615"/>
              <a:gd name="connsiteY33" fmla="*/ 1449160 h 1596499"/>
              <a:gd name="connsiteX34" fmla="*/ 6272455 w 9662615"/>
              <a:gd name="connsiteY34" fmla="*/ 1453191 h 1596499"/>
              <a:gd name="connsiteX35" fmla="*/ 6212659 w 9662615"/>
              <a:gd name="connsiteY35" fmla="*/ 1454850 h 1596499"/>
              <a:gd name="connsiteX36" fmla="*/ 6069317 w 9662615"/>
              <a:gd name="connsiteY36" fmla="*/ 1445838 h 1596499"/>
              <a:gd name="connsiteX37" fmla="*/ 5878477 w 9662615"/>
              <a:gd name="connsiteY37" fmla="*/ 1439180 h 1596499"/>
              <a:gd name="connsiteX38" fmla="*/ 5838387 w 9662615"/>
              <a:gd name="connsiteY38" fmla="*/ 1444679 h 1596499"/>
              <a:gd name="connsiteX39" fmla="*/ 5771136 w 9662615"/>
              <a:gd name="connsiteY39" fmla="*/ 1453639 h 1596499"/>
              <a:gd name="connsiteX40" fmla="*/ 5724081 w 9662615"/>
              <a:gd name="connsiteY40" fmla="*/ 1470431 h 1596499"/>
              <a:gd name="connsiteX41" fmla="*/ 5666577 w 9662615"/>
              <a:gd name="connsiteY41" fmla="*/ 1473921 h 1596499"/>
              <a:gd name="connsiteX42" fmla="*/ 5649068 w 9662615"/>
              <a:gd name="connsiteY42" fmla="*/ 1461676 h 1596499"/>
              <a:gd name="connsiteX43" fmla="*/ 5588902 w 9662615"/>
              <a:gd name="connsiteY43" fmla="*/ 1469647 h 1596499"/>
              <a:gd name="connsiteX44" fmla="*/ 5498090 w 9662615"/>
              <a:gd name="connsiteY44" fmla="*/ 1483173 h 1596499"/>
              <a:gd name="connsiteX45" fmla="*/ 5444641 w 9662615"/>
              <a:gd name="connsiteY45" fmla="*/ 1487602 h 1596499"/>
              <a:gd name="connsiteX46" fmla="*/ 5299812 w 9662615"/>
              <a:gd name="connsiteY46" fmla="*/ 1503362 h 1596499"/>
              <a:gd name="connsiteX47" fmla="*/ 5213947 w 9662615"/>
              <a:gd name="connsiteY47" fmla="*/ 1516637 h 1596499"/>
              <a:gd name="connsiteX48" fmla="*/ 5090342 w 9662615"/>
              <a:gd name="connsiteY48" fmla="*/ 1546680 h 1596499"/>
              <a:gd name="connsiteX49" fmla="*/ 5129812 w 9662615"/>
              <a:gd name="connsiteY49" fmla="*/ 1521277 h 1596499"/>
              <a:gd name="connsiteX50" fmla="*/ 5059484 w 9662615"/>
              <a:gd name="connsiteY50" fmla="*/ 1546802 h 1596499"/>
              <a:gd name="connsiteX51" fmla="*/ 5038524 w 9662615"/>
              <a:gd name="connsiteY51" fmla="*/ 1545675 h 1596499"/>
              <a:gd name="connsiteX52" fmla="*/ 5026564 w 9662615"/>
              <a:gd name="connsiteY52" fmla="*/ 1545376 h 1596499"/>
              <a:gd name="connsiteX53" fmla="*/ 4969433 w 9662615"/>
              <a:gd name="connsiteY53" fmla="*/ 1550865 h 1596499"/>
              <a:gd name="connsiteX54" fmla="*/ 4929254 w 9662615"/>
              <a:gd name="connsiteY54" fmla="*/ 1563452 h 1596499"/>
              <a:gd name="connsiteX55" fmla="*/ 4871726 w 9662615"/>
              <a:gd name="connsiteY55" fmla="*/ 1570584 h 1596499"/>
              <a:gd name="connsiteX56" fmla="*/ 4843267 w 9662615"/>
              <a:gd name="connsiteY56" fmla="*/ 1561459 h 1596499"/>
              <a:gd name="connsiteX57" fmla="*/ 4821058 w 9662615"/>
              <a:gd name="connsiteY57" fmla="*/ 1553078 h 1596499"/>
              <a:gd name="connsiteX58" fmla="*/ 4791466 w 9662615"/>
              <a:gd name="connsiteY58" fmla="*/ 1561324 h 1596499"/>
              <a:gd name="connsiteX59" fmla="*/ 4784247 w 9662615"/>
              <a:gd name="connsiteY59" fmla="*/ 1562342 h 1596499"/>
              <a:gd name="connsiteX60" fmla="*/ 4739309 w 9662615"/>
              <a:gd name="connsiteY60" fmla="*/ 1553948 h 1596499"/>
              <a:gd name="connsiteX61" fmla="*/ 4697562 w 9662615"/>
              <a:gd name="connsiteY61" fmla="*/ 1551206 h 1596499"/>
              <a:gd name="connsiteX62" fmla="*/ 4650737 w 9662615"/>
              <a:gd name="connsiteY62" fmla="*/ 1537381 h 1596499"/>
              <a:gd name="connsiteX63" fmla="*/ 4583150 w 9662615"/>
              <a:gd name="connsiteY63" fmla="*/ 1529064 h 1596499"/>
              <a:gd name="connsiteX64" fmla="*/ 4521734 w 9662615"/>
              <a:gd name="connsiteY64" fmla="*/ 1529359 h 1596499"/>
              <a:gd name="connsiteX65" fmla="*/ 4382398 w 9662615"/>
              <a:gd name="connsiteY65" fmla="*/ 1534108 h 1596499"/>
              <a:gd name="connsiteX66" fmla="*/ 4221826 w 9662615"/>
              <a:gd name="connsiteY66" fmla="*/ 1500972 h 1596499"/>
              <a:gd name="connsiteX67" fmla="*/ 4096601 w 9662615"/>
              <a:gd name="connsiteY67" fmla="*/ 1521563 h 1596499"/>
              <a:gd name="connsiteX68" fmla="*/ 3978586 w 9662615"/>
              <a:gd name="connsiteY68" fmla="*/ 1596499 h 1596499"/>
              <a:gd name="connsiteX69" fmla="*/ 3833906 w 9662615"/>
              <a:gd name="connsiteY69" fmla="*/ 1516637 h 1596499"/>
              <a:gd name="connsiteX70" fmla="*/ 3696258 w 9662615"/>
              <a:gd name="connsiteY70" fmla="*/ 1537563 h 1596499"/>
              <a:gd name="connsiteX71" fmla="*/ 3594070 w 9662615"/>
              <a:gd name="connsiteY71" fmla="*/ 1509422 h 1596499"/>
              <a:gd name="connsiteX72" fmla="*/ 3565233 w 9662615"/>
              <a:gd name="connsiteY72" fmla="*/ 1515122 h 1596499"/>
              <a:gd name="connsiteX73" fmla="*/ 3560267 w 9662615"/>
              <a:gd name="connsiteY73" fmla="*/ 1516288 h 1596499"/>
              <a:gd name="connsiteX74" fmla="*/ 3540258 w 9662615"/>
              <a:gd name="connsiteY74" fmla="*/ 1516976 h 1596499"/>
              <a:gd name="connsiteX75" fmla="*/ 3534780 w 9662615"/>
              <a:gd name="connsiteY75" fmla="*/ 1522141 h 1596499"/>
              <a:gd name="connsiteX76" fmla="*/ 3504783 w 9662615"/>
              <a:gd name="connsiteY76" fmla="*/ 1526739 h 1596499"/>
              <a:gd name="connsiteX77" fmla="*/ 3430805 w 9662615"/>
              <a:gd name="connsiteY77" fmla="*/ 1542521 h 1596499"/>
              <a:gd name="connsiteX78" fmla="*/ 3292707 w 9662615"/>
              <a:gd name="connsiteY78" fmla="*/ 1520490 h 1596499"/>
              <a:gd name="connsiteX79" fmla="*/ 3187872 w 9662615"/>
              <a:gd name="connsiteY79" fmla="*/ 1519991 h 1596499"/>
              <a:gd name="connsiteX80" fmla="*/ 3148026 w 9662615"/>
              <a:gd name="connsiteY80" fmla="*/ 1524777 h 1596499"/>
              <a:gd name="connsiteX81" fmla="*/ 3092394 w 9662615"/>
              <a:gd name="connsiteY81" fmla="*/ 1528115 h 1596499"/>
              <a:gd name="connsiteX82" fmla="*/ 2994200 w 9662615"/>
              <a:gd name="connsiteY82" fmla="*/ 1537857 h 1596499"/>
              <a:gd name="connsiteX83" fmla="*/ 2862301 w 9662615"/>
              <a:gd name="connsiteY83" fmla="*/ 1544250 h 1596499"/>
              <a:gd name="connsiteX84" fmla="*/ 2766335 w 9662615"/>
              <a:gd name="connsiteY84" fmla="*/ 1527662 h 1596499"/>
              <a:gd name="connsiteX85" fmla="*/ 2757836 w 9662615"/>
              <a:gd name="connsiteY85" fmla="*/ 1531371 h 1596499"/>
              <a:gd name="connsiteX86" fmla="*/ 2691555 w 9662615"/>
              <a:gd name="connsiteY86" fmla="*/ 1530283 h 1596499"/>
              <a:gd name="connsiteX87" fmla="*/ 2491676 w 9662615"/>
              <a:gd name="connsiteY87" fmla="*/ 1500859 h 1596499"/>
              <a:gd name="connsiteX88" fmla="*/ 2378036 w 9662615"/>
              <a:gd name="connsiteY88" fmla="*/ 1520645 h 1596499"/>
              <a:gd name="connsiteX89" fmla="*/ 2284269 w 9662615"/>
              <a:gd name="connsiteY89" fmla="*/ 1503068 h 1596499"/>
              <a:gd name="connsiteX90" fmla="*/ 2207104 w 9662615"/>
              <a:gd name="connsiteY90" fmla="*/ 1508888 h 1596499"/>
              <a:gd name="connsiteX91" fmla="*/ 2149226 w 9662615"/>
              <a:gd name="connsiteY91" fmla="*/ 1523409 h 1596499"/>
              <a:gd name="connsiteX92" fmla="*/ 2084783 w 9662615"/>
              <a:gd name="connsiteY92" fmla="*/ 1524245 h 1596499"/>
              <a:gd name="connsiteX93" fmla="*/ 2070075 w 9662615"/>
              <a:gd name="connsiteY93" fmla="*/ 1511285 h 1596499"/>
              <a:gd name="connsiteX94" fmla="*/ 2001057 w 9662615"/>
              <a:gd name="connsiteY94" fmla="*/ 1516449 h 1596499"/>
              <a:gd name="connsiteX95" fmla="*/ 1896330 w 9662615"/>
              <a:gd name="connsiteY95" fmla="*/ 1525725 h 1596499"/>
              <a:gd name="connsiteX96" fmla="*/ 1835994 w 9662615"/>
              <a:gd name="connsiteY96" fmla="*/ 1527678 h 1596499"/>
              <a:gd name="connsiteX97" fmla="*/ 1671119 w 9662615"/>
              <a:gd name="connsiteY97" fmla="*/ 1536701 h 1596499"/>
              <a:gd name="connsiteX98" fmla="*/ 1601337 w 9662615"/>
              <a:gd name="connsiteY98" fmla="*/ 1548552 h 1596499"/>
              <a:gd name="connsiteX99" fmla="*/ 1407755 w 9662615"/>
              <a:gd name="connsiteY99" fmla="*/ 1571444 h 1596499"/>
              <a:gd name="connsiteX100" fmla="*/ 1271994 w 9662615"/>
              <a:gd name="connsiteY100" fmla="*/ 1579471 h 1596499"/>
              <a:gd name="connsiteX101" fmla="*/ 1249226 w 9662615"/>
              <a:gd name="connsiteY101" fmla="*/ 1583140 h 1596499"/>
              <a:gd name="connsiteX102" fmla="*/ 1217719 w 9662615"/>
              <a:gd name="connsiteY102" fmla="*/ 1580863 h 1596499"/>
              <a:gd name="connsiteX103" fmla="*/ 1091432 w 9662615"/>
              <a:gd name="connsiteY103" fmla="*/ 1571003 h 1596499"/>
              <a:gd name="connsiteX104" fmla="*/ 992039 w 9662615"/>
              <a:gd name="connsiteY104" fmla="*/ 1556662 h 1596499"/>
              <a:gd name="connsiteX105" fmla="*/ 868264 w 9662615"/>
              <a:gd name="connsiteY105" fmla="*/ 1566392 h 1596499"/>
              <a:gd name="connsiteX106" fmla="*/ 792765 w 9662615"/>
              <a:gd name="connsiteY106" fmla="*/ 1563102 h 1596499"/>
              <a:gd name="connsiteX107" fmla="*/ 669055 w 9662615"/>
              <a:gd name="connsiteY107" fmla="*/ 1543638 h 1596499"/>
              <a:gd name="connsiteX108" fmla="*/ 506152 w 9662615"/>
              <a:gd name="connsiteY108" fmla="*/ 1549124 h 1596499"/>
              <a:gd name="connsiteX109" fmla="*/ 472797 w 9662615"/>
              <a:gd name="connsiteY109" fmla="*/ 1568904 h 1596499"/>
              <a:gd name="connsiteX110" fmla="*/ 427864 w 9662615"/>
              <a:gd name="connsiteY110" fmla="*/ 1580848 h 1596499"/>
              <a:gd name="connsiteX111" fmla="*/ 408381 w 9662615"/>
              <a:gd name="connsiteY111" fmla="*/ 1552940 h 1596499"/>
              <a:gd name="connsiteX112" fmla="*/ 267163 w 9662615"/>
              <a:gd name="connsiteY112" fmla="*/ 1531913 h 1596499"/>
              <a:gd name="connsiteX113" fmla="*/ 196644 w 9662615"/>
              <a:gd name="connsiteY113" fmla="*/ 1524565 h 1596499"/>
              <a:gd name="connsiteX114" fmla="*/ 86819 w 9662615"/>
              <a:gd name="connsiteY114" fmla="*/ 1519517 h 1596499"/>
              <a:gd name="connsiteX115" fmla="*/ 53369 w 9662615"/>
              <a:gd name="connsiteY115" fmla="*/ 1516853 h 1596499"/>
              <a:gd name="connsiteX116" fmla="*/ 2359 w 9662615"/>
              <a:gd name="connsiteY116" fmla="*/ 1515247 h 1596499"/>
              <a:gd name="connsiteX117" fmla="*/ 0 w 9662615"/>
              <a:gd name="connsiteY117" fmla="*/ 1514932 h 1596499"/>
              <a:gd name="connsiteX118" fmla="*/ 0 w 9662615"/>
              <a:gd name="connsiteY118" fmla="*/ 0 h 1596499"/>
              <a:gd name="connsiteX0" fmla="*/ 0 w 9662615"/>
              <a:gd name="connsiteY0" fmla="*/ 0 h 1600474"/>
              <a:gd name="connsiteX1" fmla="*/ 9662615 w 9662615"/>
              <a:gd name="connsiteY1" fmla="*/ 0 h 1600474"/>
              <a:gd name="connsiteX2" fmla="*/ 9662615 w 9662615"/>
              <a:gd name="connsiteY2" fmla="*/ 1280346 h 1600474"/>
              <a:gd name="connsiteX3" fmla="*/ 9658420 w 9662615"/>
              <a:gd name="connsiteY3" fmla="*/ 1280106 h 1600474"/>
              <a:gd name="connsiteX4" fmla="*/ 9469546 w 9662615"/>
              <a:gd name="connsiteY4" fmla="*/ 1289837 h 1600474"/>
              <a:gd name="connsiteX5" fmla="*/ 9385895 w 9662615"/>
              <a:gd name="connsiteY5" fmla="*/ 1269203 h 1600474"/>
              <a:gd name="connsiteX6" fmla="*/ 9144767 w 9662615"/>
              <a:gd name="connsiteY6" fmla="*/ 1264120 h 1600474"/>
              <a:gd name="connsiteX7" fmla="*/ 8837252 w 9662615"/>
              <a:gd name="connsiteY7" fmla="*/ 1350515 h 1600474"/>
              <a:gd name="connsiteX8" fmla="*/ 8705466 w 9662615"/>
              <a:gd name="connsiteY8" fmla="*/ 1342419 h 1600474"/>
              <a:gd name="connsiteX9" fmla="*/ 8652221 w 9662615"/>
              <a:gd name="connsiteY9" fmla="*/ 1326906 h 1600474"/>
              <a:gd name="connsiteX10" fmla="*/ 8632312 w 9662615"/>
              <a:gd name="connsiteY10" fmla="*/ 1326025 h 1600474"/>
              <a:gd name="connsiteX11" fmla="*/ 8591582 w 9662615"/>
              <a:gd name="connsiteY11" fmla="*/ 1341666 h 1600474"/>
              <a:gd name="connsiteX12" fmla="*/ 8537336 w 9662615"/>
              <a:gd name="connsiteY12" fmla="*/ 1341684 h 1600474"/>
              <a:gd name="connsiteX13" fmla="*/ 8472508 w 9662615"/>
              <a:gd name="connsiteY13" fmla="*/ 1363109 h 1600474"/>
              <a:gd name="connsiteX14" fmla="*/ 8258477 w 9662615"/>
              <a:gd name="connsiteY14" fmla="*/ 1370666 h 1600474"/>
              <a:gd name="connsiteX15" fmla="*/ 8197961 w 9662615"/>
              <a:gd name="connsiteY15" fmla="*/ 1392804 h 1600474"/>
              <a:gd name="connsiteX16" fmla="*/ 8171196 w 9662615"/>
              <a:gd name="connsiteY16" fmla="*/ 1397216 h 1600474"/>
              <a:gd name="connsiteX17" fmla="*/ 8127667 w 9662615"/>
              <a:gd name="connsiteY17" fmla="*/ 1418254 h 1600474"/>
              <a:gd name="connsiteX18" fmla="*/ 7974579 w 9662615"/>
              <a:gd name="connsiteY18" fmla="*/ 1383439 h 1600474"/>
              <a:gd name="connsiteX19" fmla="*/ 7768351 w 9662615"/>
              <a:gd name="connsiteY19" fmla="*/ 1395051 h 1600474"/>
              <a:gd name="connsiteX20" fmla="*/ 7635985 w 9662615"/>
              <a:gd name="connsiteY20" fmla="*/ 1386363 h 1600474"/>
              <a:gd name="connsiteX21" fmla="*/ 7466069 w 9662615"/>
              <a:gd name="connsiteY21" fmla="*/ 1377654 h 1600474"/>
              <a:gd name="connsiteX22" fmla="*/ 7355642 w 9662615"/>
              <a:gd name="connsiteY22" fmla="*/ 1407761 h 1600474"/>
              <a:gd name="connsiteX23" fmla="*/ 7151610 w 9662615"/>
              <a:gd name="connsiteY23" fmla="*/ 1397856 h 1600474"/>
              <a:gd name="connsiteX24" fmla="*/ 7082147 w 9662615"/>
              <a:gd name="connsiteY24" fmla="*/ 1406113 h 1600474"/>
              <a:gd name="connsiteX25" fmla="*/ 7014958 w 9662615"/>
              <a:gd name="connsiteY25" fmla="*/ 1396883 h 1600474"/>
              <a:gd name="connsiteX26" fmla="*/ 6907567 w 9662615"/>
              <a:gd name="connsiteY26" fmla="*/ 1419149 h 1600474"/>
              <a:gd name="connsiteX27" fmla="*/ 6748428 w 9662615"/>
              <a:gd name="connsiteY27" fmla="*/ 1420308 h 1600474"/>
              <a:gd name="connsiteX28" fmla="*/ 6654257 w 9662615"/>
              <a:gd name="connsiteY28" fmla="*/ 1424143 h 1600474"/>
              <a:gd name="connsiteX29" fmla="*/ 6620123 w 9662615"/>
              <a:gd name="connsiteY29" fmla="*/ 1430535 h 1600474"/>
              <a:gd name="connsiteX30" fmla="*/ 6571355 w 9662615"/>
              <a:gd name="connsiteY30" fmla="*/ 1436144 h 1600474"/>
              <a:gd name="connsiteX31" fmla="*/ 6486557 w 9662615"/>
              <a:gd name="connsiteY31" fmla="*/ 1449861 h 1600474"/>
              <a:gd name="connsiteX32" fmla="*/ 6370419 w 9662615"/>
              <a:gd name="connsiteY32" fmla="*/ 1461649 h 1600474"/>
              <a:gd name="connsiteX33" fmla="*/ 6278839 w 9662615"/>
              <a:gd name="connsiteY33" fmla="*/ 1449160 h 1600474"/>
              <a:gd name="connsiteX34" fmla="*/ 6272455 w 9662615"/>
              <a:gd name="connsiteY34" fmla="*/ 1453191 h 1600474"/>
              <a:gd name="connsiteX35" fmla="*/ 6212659 w 9662615"/>
              <a:gd name="connsiteY35" fmla="*/ 1454850 h 1600474"/>
              <a:gd name="connsiteX36" fmla="*/ 6069317 w 9662615"/>
              <a:gd name="connsiteY36" fmla="*/ 1445838 h 1600474"/>
              <a:gd name="connsiteX37" fmla="*/ 5878477 w 9662615"/>
              <a:gd name="connsiteY37" fmla="*/ 1439180 h 1600474"/>
              <a:gd name="connsiteX38" fmla="*/ 5838387 w 9662615"/>
              <a:gd name="connsiteY38" fmla="*/ 1444679 h 1600474"/>
              <a:gd name="connsiteX39" fmla="*/ 5771136 w 9662615"/>
              <a:gd name="connsiteY39" fmla="*/ 1453639 h 1600474"/>
              <a:gd name="connsiteX40" fmla="*/ 5724081 w 9662615"/>
              <a:gd name="connsiteY40" fmla="*/ 1470431 h 1600474"/>
              <a:gd name="connsiteX41" fmla="*/ 5666577 w 9662615"/>
              <a:gd name="connsiteY41" fmla="*/ 1473921 h 1600474"/>
              <a:gd name="connsiteX42" fmla="*/ 5649068 w 9662615"/>
              <a:gd name="connsiteY42" fmla="*/ 1461676 h 1600474"/>
              <a:gd name="connsiteX43" fmla="*/ 5588902 w 9662615"/>
              <a:gd name="connsiteY43" fmla="*/ 1469647 h 1600474"/>
              <a:gd name="connsiteX44" fmla="*/ 5498090 w 9662615"/>
              <a:gd name="connsiteY44" fmla="*/ 1483173 h 1600474"/>
              <a:gd name="connsiteX45" fmla="*/ 5444641 w 9662615"/>
              <a:gd name="connsiteY45" fmla="*/ 1487602 h 1600474"/>
              <a:gd name="connsiteX46" fmla="*/ 5299812 w 9662615"/>
              <a:gd name="connsiteY46" fmla="*/ 1503362 h 1600474"/>
              <a:gd name="connsiteX47" fmla="*/ 5213947 w 9662615"/>
              <a:gd name="connsiteY47" fmla="*/ 1516637 h 1600474"/>
              <a:gd name="connsiteX48" fmla="*/ 5090342 w 9662615"/>
              <a:gd name="connsiteY48" fmla="*/ 1546680 h 1600474"/>
              <a:gd name="connsiteX49" fmla="*/ 5129812 w 9662615"/>
              <a:gd name="connsiteY49" fmla="*/ 1521277 h 1600474"/>
              <a:gd name="connsiteX50" fmla="*/ 5059484 w 9662615"/>
              <a:gd name="connsiteY50" fmla="*/ 1546802 h 1600474"/>
              <a:gd name="connsiteX51" fmla="*/ 5038524 w 9662615"/>
              <a:gd name="connsiteY51" fmla="*/ 1545675 h 1600474"/>
              <a:gd name="connsiteX52" fmla="*/ 5026564 w 9662615"/>
              <a:gd name="connsiteY52" fmla="*/ 1545376 h 1600474"/>
              <a:gd name="connsiteX53" fmla="*/ 4969433 w 9662615"/>
              <a:gd name="connsiteY53" fmla="*/ 1550865 h 1600474"/>
              <a:gd name="connsiteX54" fmla="*/ 4929254 w 9662615"/>
              <a:gd name="connsiteY54" fmla="*/ 1563452 h 1600474"/>
              <a:gd name="connsiteX55" fmla="*/ 4871726 w 9662615"/>
              <a:gd name="connsiteY55" fmla="*/ 1570584 h 1600474"/>
              <a:gd name="connsiteX56" fmla="*/ 4843267 w 9662615"/>
              <a:gd name="connsiteY56" fmla="*/ 1561459 h 1600474"/>
              <a:gd name="connsiteX57" fmla="*/ 4821058 w 9662615"/>
              <a:gd name="connsiteY57" fmla="*/ 1553078 h 1600474"/>
              <a:gd name="connsiteX58" fmla="*/ 4791466 w 9662615"/>
              <a:gd name="connsiteY58" fmla="*/ 1561324 h 1600474"/>
              <a:gd name="connsiteX59" fmla="*/ 4784247 w 9662615"/>
              <a:gd name="connsiteY59" fmla="*/ 1562342 h 1600474"/>
              <a:gd name="connsiteX60" fmla="*/ 4739309 w 9662615"/>
              <a:gd name="connsiteY60" fmla="*/ 1553948 h 1600474"/>
              <a:gd name="connsiteX61" fmla="*/ 4697562 w 9662615"/>
              <a:gd name="connsiteY61" fmla="*/ 1551206 h 1600474"/>
              <a:gd name="connsiteX62" fmla="*/ 4650737 w 9662615"/>
              <a:gd name="connsiteY62" fmla="*/ 1537381 h 1600474"/>
              <a:gd name="connsiteX63" fmla="*/ 4583150 w 9662615"/>
              <a:gd name="connsiteY63" fmla="*/ 1529064 h 1600474"/>
              <a:gd name="connsiteX64" fmla="*/ 4521734 w 9662615"/>
              <a:gd name="connsiteY64" fmla="*/ 1529359 h 1600474"/>
              <a:gd name="connsiteX65" fmla="*/ 4382398 w 9662615"/>
              <a:gd name="connsiteY65" fmla="*/ 1534108 h 1600474"/>
              <a:gd name="connsiteX66" fmla="*/ 4221826 w 9662615"/>
              <a:gd name="connsiteY66" fmla="*/ 1500972 h 1600474"/>
              <a:gd name="connsiteX67" fmla="*/ 4096601 w 9662615"/>
              <a:gd name="connsiteY67" fmla="*/ 1521563 h 1600474"/>
              <a:gd name="connsiteX68" fmla="*/ 4046172 w 9662615"/>
              <a:gd name="connsiteY68" fmla="*/ 1600474 h 1600474"/>
              <a:gd name="connsiteX69" fmla="*/ 3833906 w 9662615"/>
              <a:gd name="connsiteY69" fmla="*/ 1516637 h 1600474"/>
              <a:gd name="connsiteX70" fmla="*/ 3696258 w 9662615"/>
              <a:gd name="connsiteY70" fmla="*/ 1537563 h 1600474"/>
              <a:gd name="connsiteX71" fmla="*/ 3594070 w 9662615"/>
              <a:gd name="connsiteY71" fmla="*/ 1509422 h 1600474"/>
              <a:gd name="connsiteX72" fmla="*/ 3565233 w 9662615"/>
              <a:gd name="connsiteY72" fmla="*/ 1515122 h 1600474"/>
              <a:gd name="connsiteX73" fmla="*/ 3560267 w 9662615"/>
              <a:gd name="connsiteY73" fmla="*/ 1516288 h 1600474"/>
              <a:gd name="connsiteX74" fmla="*/ 3540258 w 9662615"/>
              <a:gd name="connsiteY74" fmla="*/ 1516976 h 1600474"/>
              <a:gd name="connsiteX75" fmla="*/ 3534780 w 9662615"/>
              <a:gd name="connsiteY75" fmla="*/ 1522141 h 1600474"/>
              <a:gd name="connsiteX76" fmla="*/ 3504783 w 9662615"/>
              <a:gd name="connsiteY76" fmla="*/ 1526739 h 1600474"/>
              <a:gd name="connsiteX77" fmla="*/ 3430805 w 9662615"/>
              <a:gd name="connsiteY77" fmla="*/ 1542521 h 1600474"/>
              <a:gd name="connsiteX78" fmla="*/ 3292707 w 9662615"/>
              <a:gd name="connsiteY78" fmla="*/ 1520490 h 1600474"/>
              <a:gd name="connsiteX79" fmla="*/ 3187872 w 9662615"/>
              <a:gd name="connsiteY79" fmla="*/ 1519991 h 1600474"/>
              <a:gd name="connsiteX80" fmla="*/ 3148026 w 9662615"/>
              <a:gd name="connsiteY80" fmla="*/ 1524777 h 1600474"/>
              <a:gd name="connsiteX81" fmla="*/ 3092394 w 9662615"/>
              <a:gd name="connsiteY81" fmla="*/ 1528115 h 1600474"/>
              <a:gd name="connsiteX82" fmla="*/ 2994200 w 9662615"/>
              <a:gd name="connsiteY82" fmla="*/ 1537857 h 1600474"/>
              <a:gd name="connsiteX83" fmla="*/ 2862301 w 9662615"/>
              <a:gd name="connsiteY83" fmla="*/ 1544250 h 1600474"/>
              <a:gd name="connsiteX84" fmla="*/ 2766335 w 9662615"/>
              <a:gd name="connsiteY84" fmla="*/ 1527662 h 1600474"/>
              <a:gd name="connsiteX85" fmla="*/ 2757836 w 9662615"/>
              <a:gd name="connsiteY85" fmla="*/ 1531371 h 1600474"/>
              <a:gd name="connsiteX86" fmla="*/ 2691555 w 9662615"/>
              <a:gd name="connsiteY86" fmla="*/ 1530283 h 1600474"/>
              <a:gd name="connsiteX87" fmla="*/ 2491676 w 9662615"/>
              <a:gd name="connsiteY87" fmla="*/ 1500859 h 1600474"/>
              <a:gd name="connsiteX88" fmla="*/ 2378036 w 9662615"/>
              <a:gd name="connsiteY88" fmla="*/ 1520645 h 1600474"/>
              <a:gd name="connsiteX89" fmla="*/ 2284269 w 9662615"/>
              <a:gd name="connsiteY89" fmla="*/ 1503068 h 1600474"/>
              <a:gd name="connsiteX90" fmla="*/ 2207104 w 9662615"/>
              <a:gd name="connsiteY90" fmla="*/ 1508888 h 1600474"/>
              <a:gd name="connsiteX91" fmla="*/ 2149226 w 9662615"/>
              <a:gd name="connsiteY91" fmla="*/ 1523409 h 1600474"/>
              <a:gd name="connsiteX92" fmla="*/ 2084783 w 9662615"/>
              <a:gd name="connsiteY92" fmla="*/ 1524245 h 1600474"/>
              <a:gd name="connsiteX93" fmla="*/ 2070075 w 9662615"/>
              <a:gd name="connsiteY93" fmla="*/ 1511285 h 1600474"/>
              <a:gd name="connsiteX94" fmla="*/ 2001057 w 9662615"/>
              <a:gd name="connsiteY94" fmla="*/ 1516449 h 1600474"/>
              <a:gd name="connsiteX95" fmla="*/ 1896330 w 9662615"/>
              <a:gd name="connsiteY95" fmla="*/ 1525725 h 1600474"/>
              <a:gd name="connsiteX96" fmla="*/ 1835994 w 9662615"/>
              <a:gd name="connsiteY96" fmla="*/ 1527678 h 1600474"/>
              <a:gd name="connsiteX97" fmla="*/ 1671119 w 9662615"/>
              <a:gd name="connsiteY97" fmla="*/ 1536701 h 1600474"/>
              <a:gd name="connsiteX98" fmla="*/ 1601337 w 9662615"/>
              <a:gd name="connsiteY98" fmla="*/ 1548552 h 1600474"/>
              <a:gd name="connsiteX99" fmla="*/ 1407755 w 9662615"/>
              <a:gd name="connsiteY99" fmla="*/ 1571444 h 1600474"/>
              <a:gd name="connsiteX100" fmla="*/ 1271994 w 9662615"/>
              <a:gd name="connsiteY100" fmla="*/ 1579471 h 1600474"/>
              <a:gd name="connsiteX101" fmla="*/ 1249226 w 9662615"/>
              <a:gd name="connsiteY101" fmla="*/ 1583140 h 1600474"/>
              <a:gd name="connsiteX102" fmla="*/ 1217719 w 9662615"/>
              <a:gd name="connsiteY102" fmla="*/ 1580863 h 1600474"/>
              <a:gd name="connsiteX103" fmla="*/ 1091432 w 9662615"/>
              <a:gd name="connsiteY103" fmla="*/ 1571003 h 1600474"/>
              <a:gd name="connsiteX104" fmla="*/ 992039 w 9662615"/>
              <a:gd name="connsiteY104" fmla="*/ 1556662 h 1600474"/>
              <a:gd name="connsiteX105" fmla="*/ 868264 w 9662615"/>
              <a:gd name="connsiteY105" fmla="*/ 1566392 h 1600474"/>
              <a:gd name="connsiteX106" fmla="*/ 792765 w 9662615"/>
              <a:gd name="connsiteY106" fmla="*/ 1563102 h 1600474"/>
              <a:gd name="connsiteX107" fmla="*/ 669055 w 9662615"/>
              <a:gd name="connsiteY107" fmla="*/ 1543638 h 1600474"/>
              <a:gd name="connsiteX108" fmla="*/ 506152 w 9662615"/>
              <a:gd name="connsiteY108" fmla="*/ 1549124 h 1600474"/>
              <a:gd name="connsiteX109" fmla="*/ 472797 w 9662615"/>
              <a:gd name="connsiteY109" fmla="*/ 1568904 h 1600474"/>
              <a:gd name="connsiteX110" fmla="*/ 427864 w 9662615"/>
              <a:gd name="connsiteY110" fmla="*/ 1580848 h 1600474"/>
              <a:gd name="connsiteX111" fmla="*/ 408381 w 9662615"/>
              <a:gd name="connsiteY111" fmla="*/ 1552940 h 1600474"/>
              <a:gd name="connsiteX112" fmla="*/ 267163 w 9662615"/>
              <a:gd name="connsiteY112" fmla="*/ 1531913 h 1600474"/>
              <a:gd name="connsiteX113" fmla="*/ 196644 w 9662615"/>
              <a:gd name="connsiteY113" fmla="*/ 1524565 h 1600474"/>
              <a:gd name="connsiteX114" fmla="*/ 86819 w 9662615"/>
              <a:gd name="connsiteY114" fmla="*/ 1519517 h 1600474"/>
              <a:gd name="connsiteX115" fmla="*/ 53369 w 9662615"/>
              <a:gd name="connsiteY115" fmla="*/ 1516853 h 1600474"/>
              <a:gd name="connsiteX116" fmla="*/ 2359 w 9662615"/>
              <a:gd name="connsiteY116" fmla="*/ 1515247 h 1600474"/>
              <a:gd name="connsiteX117" fmla="*/ 0 w 9662615"/>
              <a:gd name="connsiteY117" fmla="*/ 1514932 h 1600474"/>
              <a:gd name="connsiteX118" fmla="*/ 0 w 9662615"/>
              <a:gd name="connsiteY118" fmla="*/ 0 h 1600474"/>
              <a:gd name="connsiteX0" fmla="*/ 0 w 9662615"/>
              <a:gd name="connsiteY0" fmla="*/ 0 h 1679987"/>
              <a:gd name="connsiteX1" fmla="*/ 9662615 w 9662615"/>
              <a:gd name="connsiteY1" fmla="*/ 0 h 1679987"/>
              <a:gd name="connsiteX2" fmla="*/ 9662615 w 9662615"/>
              <a:gd name="connsiteY2" fmla="*/ 1280346 h 1679987"/>
              <a:gd name="connsiteX3" fmla="*/ 9658420 w 9662615"/>
              <a:gd name="connsiteY3" fmla="*/ 1280106 h 1679987"/>
              <a:gd name="connsiteX4" fmla="*/ 9469546 w 9662615"/>
              <a:gd name="connsiteY4" fmla="*/ 1289837 h 1679987"/>
              <a:gd name="connsiteX5" fmla="*/ 9385895 w 9662615"/>
              <a:gd name="connsiteY5" fmla="*/ 1269203 h 1679987"/>
              <a:gd name="connsiteX6" fmla="*/ 9144767 w 9662615"/>
              <a:gd name="connsiteY6" fmla="*/ 1264120 h 1679987"/>
              <a:gd name="connsiteX7" fmla="*/ 8837252 w 9662615"/>
              <a:gd name="connsiteY7" fmla="*/ 1350515 h 1679987"/>
              <a:gd name="connsiteX8" fmla="*/ 8705466 w 9662615"/>
              <a:gd name="connsiteY8" fmla="*/ 1342419 h 1679987"/>
              <a:gd name="connsiteX9" fmla="*/ 8652221 w 9662615"/>
              <a:gd name="connsiteY9" fmla="*/ 1326906 h 1679987"/>
              <a:gd name="connsiteX10" fmla="*/ 8632312 w 9662615"/>
              <a:gd name="connsiteY10" fmla="*/ 1326025 h 1679987"/>
              <a:gd name="connsiteX11" fmla="*/ 8591582 w 9662615"/>
              <a:gd name="connsiteY11" fmla="*/ 1341666 h 1679987"/>
              <a:gd name="connsiteX12" fmla="*/ 8537336 w 9662615"/>
              <a:gd name="connsiteY12" fmla="*/ 1341684 h 1679987"/>
              <a:gd name="connsiteX13" fmla="*/ 8472508 w 9662615"/>
              <a:gd name="connsiteY13" fmla="*/ 1363109 h 1679987"/>
              <a:gd name="connsiteX14" fmla="*/ 8258477 w 9662615"/>
              <a:gd name="connsiteY14" fmla="*/ 1370666 h 1679987"/>
              <a:gd name="connsiteX15" fmla="*/ 8197961 w 9662615"/>
              <a:gd name="connsiteY15" fmla="*/ 1392804 h 1679987"/>
              <a:gd name="connsiteX16" fmla="*/ 8171196 w 9662615"/>
              <a:gd name="connsiteY16" fmla="*/ 1397216 h 1679987"/>
              <a:gd name="connsiteX17" fmla="*/ 8127667 w 9662615"/>
              <a:gd name="connsiteY17" fmla="*/ 1418254 h 1679987"/>
              <a:gd name="connsiteX18" fmla="*/ 7974579 w 9662615"/>
              <a:gd name="connsiteY18" fmla="*/ 1383439 h 1679987"/>
              <a:gd name="connsiteX19" fmla="*/ 7768351 w 9662615"/>
              <a:gd name="connsiteY19" fmla="*/ 1395051 h 1679987"/>
              <a:gd name="connsiteX20" fmla="*/ 7635985 w 9662615"/>
              <a:gd name="connsiteY20" fmla="*/ 1386363 h 1679987"/>
              <a:gd name="connsiteX21" fmla="*/ 7466069 w 9662615"/>
              <a:gd name="connsiteY21" fmla="*/ 1377654 h 1679987"/>
              <a:gd name="connsiteX22" fmla="*/ 7355642 w 9662615"/>
              <a:gd name="connsiteY22" fmla="*/ 1407761 h 1679987"/>
              <a:gd name="connsiteX23" fmla="*/ 7151610 w 9662615"/>
              <a:gd name="connsiteY23" fmla="*/ 1397856 h 1679987"/>
              <a:gd name="connsiteX24" fmla="*/ 7082147 w 9662615"/>
              <a:gd name="connsiteY24" fmla="*/ 1406113 h 1679987"/>
              <a:gd name="connsiteX25" fmla="*/ 7014958 w 9662615"/>
              <a:gd name="connsiteY25" fmla="*/ 1396883 h 1679987"/>
              <a:gd name="connsiteX26" fmla="*/ 6907567 w 9662615"/>
              <a:gd name="connsiteY26" fmla="*/ 1419149 h 1679987"/>
              <a:gd name="connsiteX27" fmla="*/ 6748428 w 9662615"/>
              <a:gd name="connsiteY27" fmla="*/ 1420308 h 1679987"/>
              <a:gd name="connsiteX28" fmla="*/ 6654257 w 9662615"/>
              <a:gd name="connsiteY28" fmla="*/ 1424143 h 1679987"/>
              <a:gd name="connsiteX29" fmla="*/ 6620123 w 9662615"/>
              <a:gd name="connsiteY29" fmla="*/ 1430535 h 1679987"/>
              <a:gd name="connsiteX30" fmla="*/ 6571355 w 9662615"/>
              <a:gd name="connsiteY30" fmla="*/ 1436144 h 1679987"/>
              <a:gd name="connsiteX31" fmla="*/ 6486557 w 9662615"/>
              <a:gd name="connsiteY31" fmla="*/ 1449861 h 1679987"/>
              <a:gd name="connsiteX32" fmla="*/ 6370419 w 9662615"/>
              <a:gd name="connsiteY32" fmla="*/ 1461649 h 1679987"/>
              <a:gd name="connsiteX33" fmla="*/ 6278839 w 9662615"/>
              <a:gd name="connsiteY33" fmla="*/ 1449160 h 1679987"/>
              <a:gd name="connsiteX34" fmla="*/ 6272455 w 9662615"/>
              <a:gd name="connsiteY34" fmla="*/ 1453191 h 1679987"/>
              <a:gd name="connsiteX35" fmla="*/ 6212659 w 9662615"/>
              <a:gd name="connsiteY35" fmla="*/ 1454850 h 1679987"/>
              <a:gd name="connsiteX36" fmla="*/ 6069317 w 9662615"/>
              <a:gd name="connsiteY36" fmla="*/ 1445838 h 1679987"/>
              <a:gd name="connsiteX37" fmla="*/ 5878477 w 9662615"/>
              <a:gd name="connsiteY37" fmla="*/ 1439180 h 1679987"/>
              <a:gd name="connsiteX38" fmla="*/ 5838387 w 9662615"/>
              <a:gd name="connsiteY38" fmla="*/ 1444679 h 1679987"/>
              <a:gd name="connsiteX39" fmla="*/ 5771136 w 9662615"/>
              <a:gd name="connsiteY39" fmla="*/ 1453639 h 1679987"/>
              <a:gd name="connsiteX40" fmla="*/ 5724081 w 9662615"/>
              <a:gd name="connsiteY40" fmla="*/ 1470431 h 1679987"/>
              <a:gd name="connsiteX41" fmla="*/ 5666577 w 9662615"/>
              <a:gd name="connsiteY41" fmla="*/ 1473921 h 1679987"/>
              <a:gd name="connsiteX42" fmla="*/ 5649068 w 9662615"/>
              <a:gd name="connsiteY42" fmla="*/ 1461676 h 1679987"/>
              <a:gd name="connsiteX43" fmla="*/ 5588902 w 9662615"/>
              <a:gd name="connsiteY43" fmla="*/ 1469647 h 1679987"/>
              <a:gd name="connsiteX44" fmla="*/ 5498090 w 9662615"/>
              <a:gd name="connsiteY44" fmla="*/ 1483173 h 1679987"/>
              <a:gd name="connsiteX45" fmla="*/ 5444641 w 9662615"/>
              <a:gd name="connsiteY45" fmla="*/ 1487602 h 1679987"/>
              <a:gd name="connsiteX46" fmla="*/ 5299812 w 9662615"/>
              <a:gd name="connsiteY46" fmla="*/ 1503362 h 1679987"/>
              <a:gd name="connsiteX47" fmla="*/ 5213947 w 9662615"/>
              <a:gd name="connsiteY47" fmla="*/ 1516637 h 1679987"/>
              <a:gd name="connsiteX48" fmla="*/ 5090342 w 9662615"/>
              <a:gd name="connsiteY48" fmla="*/ 1546680 h 1679987"/>
              <a:gd name="connsiteX49" fmla="*/ 5129812 w 9662615"/>
              <a:gd name="connsiteY49" fmla="*/ 1521277 h 1679987"/>
              <a:gd name="connsiteX50" fmla="*/ 5059484 w 9662615"/>
              <a:gd name="connsiteY50" fmla="*/ 1546802 h 1679987"/>
              <a:gd name="connsiteX51" fmla="*/ 5038524 w 9662615"/>
              <a:gd name="connsiteY51" fmla="*/ 1545675 h 1679987"/>
              <a:gd name="connsiteX52" fmla="*/ 5026564 w 9662615"/>
              <a:gd name="connsiteY52" fmla="*/ 1545376 h 1679987"/>
              <a:gd name="connsiteX53" fmla="*/ 4969433 w 9662615"/>
              <a:gd name="connsiteY53" fmla="*/ 1550865 h 1679987"/>
              <a:gd name="connsiteX54" fmla="*/ 4929254 w 9662615"/>
              <a:gd name="connsiteY54" fmla="*/ 1563452 h 1679987"/>
              <a:gd name="connsiteX55" fmla="*/ 4871726 w 9662615"/>
              <a:gd name="connsiteY55" fmla="*/ 1570584 h 1679987"/>
              <a:gd name="connsiteX56" fmla="*/ 4843267 w 9662615"/>
              <a:gd name="connsiteY56" fmla="*/ 1561459 h 1679987"/>
              <a:gd name="connsiteX57" fmla="*/ 4821058 w 9662615"/>
              <a:gd name="connsiteY57" fmla="*/ 1553078 h 1679987"/>
              <a:gd name="connsiteX58" fmla="*/ 4791466 w 9662615"/>
              <a:gd name="connsiteY58" fmla="*/ 1561324 h 1679987"/>
              <a:gd name="connsiteX59" fmla="*/ 4784247 w 9662615"/>
              <a:gd name="connsiteY59" fmla="*/ 1562342 h 1679987"/>
              <a:gd name="connsiteX60" fmla="*/ 4739309 w 9662615"/>
              <a:gd name="connsiteY60" fmla="*/ 1553948 h 1679987"/>
              <a:gd name="connsiteX61" fmla="*/ 4697562 w 9662615"/>
              <a:gd name="connsiteY61" fmla="*/ 1551206 h 1679987"/>
              <a:gd name="connsiteX62" fmla="*/ 4650737 w 9662615"/>
              <a:gd name="connsiteY62" fmla="*/ 1537381 h 1679987"/>
              <a:gd name="connsiteX63" fmla="*/ 4583150 w 9662615"/>
              <a:gd name="connsiteY63" fmla="*/ 1529064 h 1679987"/>
              <a:gd name="connsiteX64" fmla="*/ 4521734 w 9662615"/>
              <a:gd name="connsiteY64" fmla="*/ 1529359 h 1679987"/>
              <a:gd name="connsiteX65" fmla="*/ 4382398 w 9662615"/>
              <a:gd name="connsiteY65" fmla="*/ 1534108 h 1679987"/>
              <a:gd name="connsiteX66" fmla="*/ 4221826 w 9662615"/>
              <a:gd name="connsiteY66" fmla="*/ 1500972 h 1679987"/>
              <a:gd name="connsiteX67" fmla="*/ 4096601 w 9662615"/>
              <a:gd name="connsiteY67" fmla="*/ 1521563 h 1679987"/>
              <a:gd name="connsiteX68" fmla="*/ 3879195 w 9662615"/>
              <a:gd name="connsiteY68" fmla="*/ 1679987 h 1679987"/>
              <a:gd name="connsiteX69" fmla="*/ 3833906 w 9662615"/>
              <a:gd name="connsiteY69" fmla="*/ 1516637 h 1679987"/>
              <a:gd name="connsiteX70" fmla="*/ 3696258 w 9662615"/>
              <a:gd name="connsiteY70" fmla="*/ 1537563 h 1679987"/>
              <a:gd name="connsiteX71" fmla="*/ 3594070 w 9662615"/>
              <a:gd name="connsiteY71" fmla="*/ 1509422 h 1679987"/>
              <a:gd name="connsiteX72" fmla="*/ 3565233 w 9662615"/>
              <a:gd name="connsiteY72" fmla="*/ 1515122 h 1679987"/>
              <a:gd name="connsiteX73" fmla="*/ 3560267 w 9662615"/>
              <a:gd name="connsiteY73" fmla="*/ 1516288 h 1679987"/>
              <a:gd name="connsiteX74" fmla="*/ 3540258 w 9662615"/>
              <a:gd name="connsiteY74" fmla="*/ 1516976 h 1679987"/>
              <a:gd name="connsiteX75" fmla="*/ 3534780 w 9662615"/>
              <a:gd name="connsiteY75" fmla="*/ 1522141 h 1679987"/>
              <a:gd name="connsiteX76" fmla="*/ 3504783 w 9662615"/>
              <a:gd name="connsiteY76" fmla="*/ 1526739 h 1679987"/>
              <a:gd name="connsiteX77" fmla="*/ 3430805 w 9662615"/>
              <a:gd name="connsiteY77" fmla="*/ 1542521 h 1679987"/>
              <a:gd name="connsiteX78" fmla="*/ 3292707 w 9662615"/>
              <a:gd name="connsiteY78" fmla="*/ 1520490 h 1679987"/>
              <a:gd name="connsiteX79" fmla="*/ 3187872 w 9662615"/>
              <a:gd name="connsiteY79" fmla="*/ 1519991 h 1679987"/>
              <a:gd name="connsiteX80" fmla="*/ 3148026 w 9662615"/>
              <a:gd name="connsiteY80" fmla="*/ 1524777 h 1679987"/>
              <a:gd name="connsiteX81" fmla="*/ 3092394 w 9662615"/>
              <a:gd name="connsiteY81" fmla="*/ 1528115 h 1679987"/>
              <a:gd name="connsiteX82" fmla="*/ 2994200 w 9662615"/>
              <a:gd name="connsiteY82" fmla="*/ 1537857 h 1679987"/>
              <a:gd name="connsiteX83" fmla="*/ 2862301 w 9662615"/>
              <a:gd name="connsiteY83" fmla="*/ 1544250 h 1679987"/>
              <a:gd name="connsiteX84" fmla="*/ 2766335 w 9662615"/>
              <a:gd name="connsiteY84" fmla="*/ 1527662 h 1679987"/>
              <a:gd name="connsiteX85" fmla="*/ 2757836 w 9662615"/>
              <a:gd name="connsiteY85" fmla="*/ 1531371 h 1679987"/>
              <a:gd name="connsiteX86" fmla="*/ 2691555 w 9662615"/>
              <a:gd name="connsiteY86" fmla="*/ 1530283 h 1679987"/>
              <a:gd name="connsiteX87" fmla="*/ 2491676 w 9662615"/>
              <a:gd name="connsiteY87" fmla="*/ 1500859 h 1679987"/>
              <a:gd name="connsiteX88" fmla="*/ 2378036 w 9662615"/>
              <a:gd name="connsiteY88" fmla="*/ 1520645 h 1679987"/>
              <a:gd name="connsiteX89" fmla="*/ 2284269 w 9662615"/>
              <a:gd name="connsiteY89" fmla="*/ 1503068 h 1679987"/>
              <a:gd name="connsiteX90" fmla="*/ 2207104 w 9662615"/>
              <a:gd name="connsiteY90" fmla="*/ 1508888 h 1679987"/>
              <a:gd name="connsiteX91" fmla="*/ 2149226 w 9662615"/>
              <a:gd name="connsiteY91" fmla="*/ 1523409 h 1679987"/>
              <a:gd name="connsiteX92" fmla="*/ 2084783 w 9662615"/>
              <a:gd name="connsiteY92" fmla="*/ 1524245 h 1679987"/>
              <a:gd name="connsiteX93" fmla="*/ 2070075 w 9662615"/>
              <a:gd name="connsiteY93" fmla="*/ 1511285 h 1679987"/>
              <a:gd name="connsiteX94" fmla="*/ 2001057 w 9662615"/>
              <a:gd name="connsiteY94" fmla="*/ 1516449 h 1679987"/>
              <a:gd name="connsiteX95" fmla="*/ 1896330 w 9662615"/>
              <a:gd name="connsiteY95" fmla="*/ 1525725 h 1679987"/>
              <a:gd name="connsiteX96" fmla="*/ 1835994 w 9662615"/>
              <a:gd name="connsiteY96" fmla="*/ 1527678 h 1679987"/>
              <a:gd name="connsiteX97" fmla="*/ 1671119 w 9662615"/>
              <a:gd name="connsiteY97" fmla="*/ 1536701 h 1679987"/>
              <a:gd name="connsiteX98" fmla="*/ 1601337 w 9662615"/>
              <a:gd name="connsiteY98" fmla="*/ 1548552 h 1679987"/>
              <a:gd name="connsiteX99" fmla="*/ 1407755 w 9662615"/>
              <a:gd name="connsiteY99" fmla="*/ 1571444 h 1679987"/>
              <a:gd name="connsiteX100" fmla="*/ 1271994 w 9662615"/>
              <a:gd name="connsiteY100" fmla="*/ 1579471 h 1679987"/>
              <a:gd name="connsiteX101" fmla="*/ 1249226 w 9662615"/>
              <a:gd name="connsiteY101" fmla="*/ 1583140 h 1679987"/>
              <a:gd name="connsiteX102" fmla="*/ 1217719 w 9662615"/>
              <a:gd name="connsiteY102" fmla="*/ 1580863 h 1679987"/>
              <a:gd name="connsiteX103" fmla="*/ 1091432 w 9662615"/>
              <a:gd name="connsiteY103" fmla="*/ 1571003 h 1679987"/>
              <a:gd name="connsiteX104" fmla="*/ 992039 w 9662615"/>
              <a:gd name="connsiteY104" fmla="*/ 1556662 h 1679987"/>
              <a:gd name="connsiteX105" fmla="*/ 868264 w 9662615"/>
              <a:gd name="connsiteY105" fmla="*/ 1566392 h 1679987"/>
              <a:gd name="connsiteX106" fmla="*/ 792765 w 9662615"/>
              <a:gd name="connsiteY106" fmla="*/ 1563102 h 1679987"/>
              <a:gd name="connsiteX107" fmla="*/ 669055 w 9662615"/>
              <a:gd name="connsiteY107" fmla="*/ 1543638 h 1679987"/>
              <a:gd name="connsiteX108" fmla="*/ 506152 w 9662615"/>
              <a:gd name="connsiteY108" fmla="*/ 1549124 h 1679987"/>
              <a:gd name="connsiteX109" fmla="*/ 472797 w 9662615"/>
              <a:gd name="connsiteY109" fmla="*/ 1568904 h 1679987"/>
              <a:gd name="connsiteX110" fmla="*/ 427864 w 9662615"/>
              <a:gd name="connsiteY110" fmla="*/ 1580848 h 1679987"/>
              <a:gd name="connsiteX111" fmla="*/ 408381 w 9662615"/>
              <a:gd name="connsiteY111" fmla="*/ 1552940 h 1679987"/>
              <a:gd name="connsiteX112" fmla="*/ 267163 w 9662615"/>
              <a:gd name="connsiteY112" fmla="*/ 1531913 h 1679987"/>
              <a:gd name="connsiteX113" fmla="*/ 196644 w 9662615"/>
              <a:gd name="connsiteY113" fmla="*/ 1524565 h 1679987"/>
              <a:gd name="connsiteX114" fmla="*/ 86819 w 9662615"/>
              <a:gd name="connsiteY114" fmla="*/ 1519517 h 1679987"/>
              <a:gd name="connsiteX115" fmla="*/ 53369 w 9662615"/>
              <a:gd name="connsiteY115" fmla="*/ 1516853 h 1679987"/>
              <a:gd name="connsiteX116" fmla="*/ 2359 w 9662615"/>
              <a:gd name="connsiteY116" fmla="*/ 1515247 h 1679987"/>
              <a:gd name="connsiteX117" fmla="*/ 0 w 9662615"/>
              <a:gd name="connsiteY117" fmla="*/ 1514932 h 1679987"/>
              <a:gd name="connsiteX118" fmla="*/ 0 w 9662615"/>
              <a:gd name="connsiteY118" fmla="*/ 0 h 1679987"/>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723719"/>
              <a:gd name="connsiteX1" fmla="*/ 9662615 w 9662615"/>
              <a:gd name="connsiteY1" fmla="*/ 0 h 1723719"/>
              <a:gd name="connsiteX2" fmla="*/ 9662615 w 9662615"/>
              <a:gd name="connsiteY2" fmla="*/ 1280346 h 1723719"/>
              <a:gd name="connsiteX3" fmla="*/ 9658420 w 9662615"/>
              <a:gd name="connsiteY3" fmla="*/ 1280106 h 1723719"/>
              <a:gd name="connsiteX4" fmla="*/ 9469546 w 9662615"/>
              <a:gd name="connsiteY4" fmla="*/ 1289837 h 1723719"/>
              <a:gd name="connsiteX5" fmla="*/ 9385895 w 9662615"/>
              <a:gd name="connsiteY5" fmla="*/ 1269203 h 1723719"/>
              <a:gd name="connsiteX6" fmla="*/ 9144767 w 9662615"/>
              <a:gd name="connsiteY6" fmla="*/ 1264120 h 1723719"/>
              <a:gd name="connsiteX7" fmla="*/ 8837252 w 9662615"/>
              <a:gd name="connsiteY7" fmla="*/ 1350515 h 1723719"/>
              <a:gd name="connsiteX8" fmla="*/ 8705466 w 9662615"/>
              <a:gd name="connsiteY8" fmla="*/ 1342419 h 1723719"/>
              <a:gd name="connsiteX9" fmla="*/ 8652221 w 9662615"/>
              <a:gd name="connsiteY9" fmla="*/ 1326906 h 1723719"/>
              <a:gd name="connsiteX10" fmla="*/ 8632312 w 9662615"/>
              <a:gd name="connsiteY10" fmla="*/ 1326025 h 1723719"/>
              <a:gd name="connsiteX11" fmla="*/ 8591582 w 9662615"/>
              <a:gd name="connsiteY11" fmla="*/ 1341666 h 1723719"/>
              <a:gd name="connsiteX12" fmla="*/ 8537336 w 9662615"/>
              <a:gd name="connsiteY12" fmla="*/ 1341684 h 1723719"/>
              <a:gd name="connsiteX13" fmla="*/ 8472508 w 9662615"/>
              <a:gd name="connsiteY13" fmla="*/ 1363109 h 1723719"/>
              <a:gd name="connsiteX14" fmla="*/ 8258477 w 9662615"/>
              <a:gd name="connsiteY14" fmla="*/ 1370666 h 1723719"/>
              <a:gd name="connsiteX15" fmla="*/ 8197961 w 9662615"/>
              <a:gd name="connsiteY15" fmla="*/ 1392804 h 1723719"/>
              <a:gd name="connsiteX16" fmla="*/ 8171196 w 9662615"/>
              <a:gd name="connsiteY16" fmla="*/ 1397216 h 1723719"/>
              <a:gd name="connsiteX17" fmla="*/ 8127667 w 9662615"/>
              <a:gd name="connsiteY17" fmla="*/ 1418254 h 1723719"/>
              <a:gd name="connsiteX18" fmla="*/ 7974579 w 9662615"/>
              <a:gd name="connsiteY18" fmla="*/ 1383439 h 1723719"/>
              <a:gd name="connsiteX19" fmla="*/ 7768351 w 9662615"/>
              <a:gd name="connsiteY19" fmla="*/ 1395051 h 1723719"/>
              <a:gd name="connsiteX20" fmla="*/ 7635985 w 9662615"/>
              <a:gd name="connsiteY20" fmla="*/ 1386363 h 1723719"/>
              <a:gd name="connsiteX21" fmla="*/ 7466069 w 9662615"/>
              <a:gd name="connsiteY21" fmla="*/ 1377654 h 1723719"/>
              <a:gd name="connsiteX22" fmla="*/ 7355642 w 9662615"/>
              <a:gd name="connsiteY22" fmla="*/ 1407761 h 1723719"/>
              <a:gd name="connsiteX23" fmla="*/ 7151610 w 9662615"/>
              <a:gd name="connsiteY23" fmla="*/ 1397856 h 1723719"/>
              <a:gd name="connsiteX24" fmla="*/ 7082147 w 9662615"/>
              <a:gd name="connsiteY24" fmla="*/ 1406113 h 1723719"/>
              <a:gd name="connsiteX25" fmla="*/ 7014958 w 9662615"/>
              <a:gd name="connsiteY25" fmla="*/ 1396883 h 1723719"/>
              <a:gd name="connsiteX26" fmla="*/ 6907567 w 9662615"/>
              <a:gd name="connsiteY26" fmla="*/ 1419149 h 1723719"/>
              <a:gd name="connsiteX27" fmla="*/ 6748428 w 9662615"/>
              <a:gd name="connsiteY27" fmla="*/ 1420308 h 1723719"/>
              <a:gd name="connsiteX28" fmla="*/ 6654257 w 9662615"/>
              <a:gd name="connsiteY28" fmla="*/ 1424143 h 1723719"/>
              <a:gd name="connsiteX29" fmla="*/ 6620123 w 9662615"/>
              <a:gd name="connsiteY29" fmla="*/ 1430535 h 1723719"/>
              <a:gd name="connsiteX30" fmla="*/ 6571355 w 9662615"/>
              <a:gd name="connsiteY30" fmla="*/ 1436144 h 1723719"/>
              <a:gd name="connsiteX31" fmla="*/ 6486557 w 9662615"/>
              <a:gd name="connsiteY31" fmla="*/ 1449861 h 1723719"/>
              <a:gd name="connsiteX32" fmla="*/ 6370419 w 9662615"/>
              <a:gd name="connsiteY32" fmla="*/ 1461649 h 1723719"/>
              <a:gd name="connsiteX33" fmla="*/ 6278839 w 9662615"/>
              <a:gd name="connsiteY33" fmla="*/ 1449160 h 1723719"/>
              <a:gd name="connsiteX34" fmla="*/ 6272455 w 9662615"/>
              <a:gd name="connsiteY34" fmla="*/ 1453191 h 1723719"/>
              <a:gd name="connsiteX35" fmla="*/ 6212659 w 9662615"/>
              <a:gd name="connsiteY35" fmla="*/ 1454850 h 1723719"/>
              <a:gd name="connsiteX36" fmla="*/ 6069317 w 9662615"/>
              <a:gd name="connsiteY36" fmla="*/ 1445838 h 1723719"/>
              <a:gd name="connsiteX37" fmla="*/ 5878477 w 9662615"/>
              <a:gd name="connsiteY37" fmla="*/ 1439180 h 1723719"/>
              <a:gd name="connsiteX38" fmla="*/ 5838387 w 9662615"/>
              <a:gd name="connsiteY38" fmla="*/ 1444679 h 1723719"/>
              <a:gd name="connsiteX39" fmla="*/ 5771136 w 9662615"/>
              <a:gd name="connsiteY39" fmla="*/ 1453639 h 1723719"/>
              <a:gd name="connsiteX40" fmla="*/ 5724081 w 9662615"/>
              <a:gd name="connsiteY40" fmla="*/ 1470431 h 1723719"/>
              <a:gd name="connsiteX41" fmla="*/ 5666577 w 9662615"/>
              <a:gd name="connsiteY41" fmla="*/ 1473921 h 1723719"/>
              <a:gd name="connsiteX42" fmla="*/ 5649068 w 9662615"/>
              <a:gd name="connsiteY42" fmla="*/ 1461676 h 1723719"/>
              <a:gd name="connsiteX43" fmla="*/ 5588902 w 9662615"/>
              <a:gd name="connsiteY43" fmla="*/ 1469647 h 1723719"/>
              <a:gd name="connsiteX44" fmla="*/ 5498090 w 9662615"/>
              <a:gd name="connsiteY44" fmla="*/ 1483173 h 1723719"/>
              <a:gd name="connsiteX45" fmla="*/ 5444641 w 9662615"/>
              <a:gd name="connsiteY45" fmla="*/ 1487602 h 1723719"/>
              <a:gd name="connsiteX46" fmla="*/ 5299812 w 9662615"/>
              <a:gd name="connsiteY46" fmla="*/ 1503362 h 1723719"/>
              <a:gd name="connsiteX47" fmla="*/ 5213947 w 9662615"/>
              <a:gd name="connsiteY47" fmla="*/ 1516637 h 1723719"/>
              <a:gd name="connsiteX48" fmla="*/ 5090342 w 9662615"/>
              <a:gd name="connsiteY48" fmla="*/ 1546680 h 1723719"/>
              <a:gd name="connsiteX49" fmla="*/ 5129812 w 9662615"/>
              <a:gd name="connsiteY49" fmla="*/ 1521277 h 1723719"/>
              <a:gd name="connsiteX50" fmla="*/ 5059484 w 9662615"/>
              <a:gd name="connsiteY50" fmla="*/ 1546802 h 1723719"/>
              <a:gd name="connsiteX51" fmla="*/ 5038524 w 9662615"/>
              <a:gd name="connsiteY51" fmla="*/ 1545675 h 1723719"/>
              <a:gd name="connsiteX52" fmla="*/ 5026564 w 9662615"/>
              <a:gd name="connsiteY52" fmla="*/ 1545376 h 1723719"/>
              <a:gd name="connsiteX53" fmla="*/ 4969433 w 9662615"/>
              <a:gd name="connsiteY53" fmla="*/ 1550865 h 1723719"/>
              <a:gd name="connsiteX54" fmla="*/ 4929254 w 9662615"/>
              <a:gd name="connsiteY54" fmla="*/ 1563452 h 1723719"/>
              <a:gd name="connsiteX55" fmla="*/ 4871726 w 9662615"/>
              <a:gd name="connsiteY55" fmla="*/ 1570584 h 1723719"/>
              <a:gd name="connsiteX56" fmla="*/ 4843267 w 9662615"/>
              <a:gd name="connsiteY56" fmla="*/ 1561459 h 1723719"/>
              <a:gd name="connsiteX57" fmla="*/ 4821058 w 9662615"/>
              <a:gd name="connsiteY57" fmla="*/ 1553078 h 1723719"/>
              <a:gd name="connsiteX58" fmla="*/ 4791466 w 9662615"/>
              <a:gd name="connsiteY58" fmla="*/ 1561324 h 1723719"/>
              <a:gd name="connsiteX59" fmla="*/ 4784247 w 9662615"/>
              <a:gd name="connsiteY59" fmla="*/ 1562342 h 1723719"/>
              <a:gd name="connsiteX60" fmla="*/ 4739309 w 9662615"/>
              <a:gd name="connsiteY60" fmla="*/ 1553948 h 1723719"/>
              <a:gd name="connsiteX61" fmla="*/ 4697562 w 9662615"/>
              <a:gd name="connsiteY61" fmla="*/ 1551206 h 1723719"/>
              <a:gd name="connsiteX62" fmla="*/ 4650737 w 9662615"/>
              <a:gd name="connsiteY62" fmla="*/ 1537381 h 1723719"/>
              <a:gd name="connsiteX63" fmla="*/ 4583150 w 9662615"/>
              <a:gd name="connsiteY63" fmla="*/ 1529064 h 1723719"/>
              <a:gd name="connsiteX64" fmla="*/ 4521734 w 9662615"/>
              <a:gd name="connsiteY64" fmla="*/ 1529359 h 1723719"/>
              <a:gd name="connsiteX65" fmla="*/ 4382398 w 9662615"/>
              <a:gd name="connsiteY65" fmla="*/ 1534108 h 1723719"/>
              <a:gd name="connsiteX66" fmla="*/ 4221826 w 9662615"/>
              <a:gd name="connsiteY66" fmla="*/ 1500972 h 1723719"/>
              <a:gd name="connsiteX67" fmla="*/ 4096601 w 9662615"/>
              <a:gd name="connsiteY67" fmla="*/ 1521563 h 1723719"/>
              <a:gd name="connsiteX68" fmla="*/ 3970635 w 9662615"/>
              <a:gd name="connsiteY68" fmla="*/ 1723719 h 1723719"/>
              <a:gd name="connsiteX69" fmla="*/ 3833906 w 9662615"/>
              <a:gd name="connsiteY69" fmla="*/ 1516637 h 1723719"/>
              <a:gd name="connsiteX70" fmla="*/ 3696258 w 9662615"/>
              <a:gd name="connsiteY70" fmla="*/ 1537563 h 1723719"/>
              <a:gd name="connsiteX71" fmla="*/ 3594070 w 9662615"/>
              <a:gd name="connsiteY71" fmla="*/ 1509422 h 1723719"/>
              <a:gd name="connsiteX72" fmla="*/ 3565233 w 9662615"/>
              <a:gd name="connsiteY72" fmla="*/ 1515122 h 1723719"/>
              <a:gd name="connsiteX73" fmla="*/ 3560267 w 9662615"/>
              <a:gd name="connsiteY73" fmla="*/ 1516288 h 1723719"/>
              <a:gd name="connsiteX74" fmla="*/ 3540258 w 9662615"/>
              <a:gd name="connsiteY74" fmla="*/ 1516976 h 1723719"/>
              <a:gd name="connsiteX75" fmla="*/ 3534780 w 9662615"/>
              <a:gd name="connsiteY75" fmla="*/ 1522141 h 1723719"/>
              <a:gd name="connsiteX76" fmla="*/ 3504783 w 9662615"/>
              <a:gd name="connsiteY76" fmla="*/ 1526739 h 1723719"/>
              <a:gd name="connsiteX77" fmla="*/ 3430805 w 9662615"/>
              <a:gd name="connsiteY77" fmla="*/ 1542521 h 1723719"/>
              <a:gd name="connsiteX78" fmla="*/ 3292707 w 9662615"/>
              <a:gd name="connsiteY78" fmla="*/ 1520490 h 1723719"/>
              <a:gd name="connsiteX79" fmla="*/ 3187872 w 9662615"/>
              <a:gd name="connsiteY79" fmla="*/ 1519991 h 1723719"/>
              <a:gd name="connsiteX80" fmla="*/ 3148026 w 9662615"/>
              <a:gd name="connsiteY80" fmla="*/ 1524777 h 1723719"/>
              <a:gd name="connsiteX81" fmla="*/ 3092394 w 9662615"/>
              <a:gd name="connsiteY81" fmla="*/ 1528115 h 1723719"/>
              <a:gd name="connsiteX82" fmla="*/ 2994200 w 9662615"/>
              <a:gd name="connsiteY82" fmla="*/ 1537857 h 1723719"/>
              <a:gd name="connsiteX83" fmla="*/ 2862301 w 9662615"/>
              <a:gd name="connsiteY83" fmla="*/ 1544250 h 1723719"/>
              <a:gd name="connsiteX84" fmla="*/ 2766335 w 9662615"/>
              <a:gd name="connsiteY84" fmla="*/ 1527662 h 1723719"/>
              <a:gd name="connsiteX85" fmla="*/ 2757836 w 9662615"/>
              <a:gd name="connsiteY85" fmla="*/ 1531371 h 1723719"/>
              <a:gd name="connsiteX86" fmla="*/ 2691555 w 9662615"/>
              <a:gd name="connsiteY86" fmla="*/ 1530283 h 1723719"/>
              <a:gd name="connsiteX87" fmla="*/ 2491676 w 9662615"/>
              <a:gd name="connsiteY87" fmla="*/ 1500859 h 1723719"/>
              <a:gd name="connsiteX88" fmla="*/ 2378036 w 9662615"/>
              <a:gd name="connsiteY88" fmla="*/ 1520645 h 1723719"/>
              <a:gd name="connsiteX89" fmla="*/ 2284269 w 9662615"/>
              <a:gd name="connsiteY89" fmla="*/ 1503068 h 1723719"/>
              <a:gd name="connsiteX90" fmla="*/ 2207104 w 9662615"/>
              <a:gd name="connsiteY90" fmla="*/ 1508888 h 1723719"/>
              <a:gd name="connsiteX91" fmla="*/ 2149226 w 9662615"/>
              <a:gd name="connsiteY91" fmla="*/ 1523409 h 1723719"/>
              <a:gd name="connsiteX92" fmla="*/ 2084783 w 9662615"/>
              <a:gd name="connsiteY92" fmla="*/ 1524245 h 1723719"/>
              <a:gd name="connsiteX93" fmla="*/ 2070075 w 9662615"/>
              <a:gd name="connsiteY93" fmla="*/ 1511285 h 1723719"/>
              <a:gd name="connsiteX94" fmla="*/ 2001057 w 9662615"/>
              <a:gd name="connsiteY94" fmla="*/ 1516449 h 1723719"/>
              <a:gd name="connsiteX95" fmla="*/ 1896330 w 9662615"/>
              <a:gd name="connsiteY95" fmla="*/ 1525725 h 1723719"/>
              <a:gd name="connsiteX96" fmla="*/ 1835994 w 9662615"/>
              <a:gd name="connsiteY96" fmla="*/ 1527678 h 1723719"/>
              <a:gd name="connsiteX97" fmla="*/ 1671119 w 9662615"/>
              <a:gd name="connsiteY97" fmla="*/ 1536701 h 1723719"/>
              <a:gd name="connsiteX98" fmla="*/ 1601337 w 9662615"/>
              <a:gd name="connsiteY98" fmla="*/ 1548552 h 1723719"/>
              <a:gd name="connsiteX99" fmla="*/ 1407755 w 9662615"/>
              <a:gd name="connsiteY99" fmla="*/ 1571444 h 1723719"/>
              <a:gd name="connsiteX100" fmla="*/ 1271994 w 9662615"/>
              <a:gd name="connsiteY100" fmla="*/ 1579471 h 1723719"/>
              <a:gd name="connsiteX101" fmla="*/ 1249226 w 9662615"/>
              <a:gd name="connsiteY101" fmla="*/ 1583140 h 1723719"/>
              <a:gd name="connsiteX102" fmla="*/ 1217719 w 9662615"/>
              <a:gd name="connsiteY102" fmla="*/ 1580863 h 1723719"/>
              <a:gd name="connsiteX103" fmla="*/ 1091432 w 9662615"/>
              <a:gd name="connsiteY103" fmla="*/ 1571003 h 1723719"/>
              <a:gd name="connsiteX104" fmla="*/ 992039 w 9662615"/>
              <a:gd name="connsiteY104" fmla="*/ 1556662 h 1723719"/>
              <a:gd name="connsiteX105" fmla="*/ 868264 w 9662615"/>
              <a:gd name="connsiteY105" fmla="*/ 1566392 h 1723719"/>
              <a:gd name="connsiteX106" fmla="*/ 792765 w 9662615"/>
              <a:gd name="connsiteY106" fmla="*/ 1563102 h 1723719"/>
              <a:gd name="connsiteX107" fmla="*/ 669055 w 9662615"/>
              <a:gd name="connsiteY107" fmla="*/ 1543638 h 1723719"/>
              <a:gd name="connsiteX108" fmla="*/ 506152 w 9662615"/>
              <a:gd name="connsiteY108" fmla="*/ 1549124 h 1723719"/>
              <a:gd name="connsiteX109" fmla="*/ 472797 w 9662615"/>
              <a:gd name="connsiteY109" fmla="*/ 1568904 h 1723719"/>
              <a:gd name="connsiteX110" fmla="*/ 427864 w 9662615"/>
              <a:gd name="connsiteY110" fmla="*/ 1580848 h 1723719"/>
              <a:gd name="connsiteX111" fmla="*/ 408381 w 9662615"/>
              <a:gd name="connsiteY111" fmla="*/ 1552940 h 1723719"/>
              <a:gd name="connsiteX112" fmla="*/ 267163 w 9662615"/>
              <a:gd name="connsiteY112" fmla="*/ 1531913 h 1723719"/>
              <a:gd name="connsiteX113" fmla="*/ 196644 w 9662615"/>
              <a:gd name="connsiteY113" fmla="*/ 1524565 h 1723719"/>
              <a:gd name="connsiteX114" fmla="*/ 86819 w 9662615"/>
              <a:gd name="connsiteY114" fmla="*/ 1519517 h 1723719"/>
              <a:gd name="connsiteX115" fmla="*/ 53369 w 9662615"/>
              <a:gd name="connsiteY115" fmla="*/ 1516853 h 1723719"/>
              <a:gd name="connsiteX116" fmla="*/ 2359 w 9662615"/>
              <a:gd name="connsiteY116" fmla="*/ 1515247 h 1723719"/>
              <a:gd name="connsiteX117" fmla="*/ 0 w 9662615"/>
              <a:gd name="connsiteY117" fmla="*/ 1514932 h 1723719"/>
              <a:gd name="connsiteX118" fmla="*/ 0 w 9662615"/>
              <a:gd name="connsiteY118" fmla="*/ 0 h 1723719"/>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18664 w 9662615"/>
              <a:gd name="connsiteY3" fmla="*/ 1331789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408381 w 9662615"/>
              <a:gd name="connsiteY110" fmla="*/ 1552940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40355 w 9662615"/>
              <a:gd name="connsiteY103" fmla="*/ 1560638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71994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91872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601337 w 9662615"/>
              <a:gd name="connsiteY97" fmla="*/ 1548552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920184 w 9662615"/>
              <a:gd name="connsiteY94" fmla="*/ 1533676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9662615" h="1603018">
                <a:moveTo>
                  <a:pt x="0" y="0"/>
                </a:moveTo>
                <a:lnTo>
                  <a:pt x="9662615" y="0"/>
                </a:lnTo>
                <a:lnTo>
                  <a:pt x="9662615" y="1280346"/>
                </a:lnTo>
                <a:lnTo>
                  <a:pt x="9551077" y="1292033"/>
                </a:lnTo>
                <a:cubicBezTo>
                  <a:pt x="9489925" y="1291588"/>
                  <a:pt x="9543615" y="1296257"/>
                  <a:pt x="9469546" y="1289837"/>
                </a:cubicBezTo>
                <a:cubicBezTo>
                  <a:pt x="9413040" y="1331485"/>
                  <a:pt x="9340031" y="1268376"/>
                  <a:pt x="9326260" y="1277155"/>
                </a:cubicBezTo>
                <a:cubicBezTo>
                  <a:pt x="9234251" y="1284900"/>
                  <a:pt x="9225377" y="1258935"/>
                  <a:pt x="9144767" y="1264120"/>
                </a:cubicBezTo>
                <a:cubicBezTo>
                  <a:pt x="9159115" y="1310075"/>
                  <a:pt x="9066692" y="1304806"/>
                  <a:pt x="8976400" y="1326661"/>
                </a:cubicBezTo>
                <a:cubicBezTo>
                  <a:pt x="8931920" y="1325947"/>
                  <a:pt x="8871807" y="1351060"/>
                  <a:pt x="8828711" y="1346394"/>
                </a:cubicBezTo>
                <a:cubicBezTo>
                  <a:pt x="8809650" y="1326213"/>
                  <a:pt x="8718313" y="1358527"/>
                  <a:pt x="8695953" y="1346784"/>
                </a:cubicBezTo>
                <a:cubicBezTo>
                  <a:pt x="8694290" y="1355317"/>
                  <a:pt x="8661526" y="1349865"/>
                  <a:pt x="8652191" y="1345903"/>
                </a:cubicBezTo>
                <a:cubicBezTo>
                  <a:pt x="8641363" y="1349626"/>
                  <a:pt x="8603292" y="1341304"/>
                  <a:pt x="8591582" y="1341666"/>
                </a:cubicBezTo>
                <a:cubicBezTo>
                  <a:pt x="8568421" y="1323004"/>
                  <a:pt x="8565847" y="1352287"/>
                  <a:pt x="8537336" y="1341684"/>
                </a:cubicBezTo>
                <a:cubicBezTo>
                  <a:pt x="8524809" y="1348019"/>
                  <a:pt x="8445703" y="1377667"/>
                  <a:pt x="8416849" y="1367085"/>
                </a:cubicBezTo>
                <a:cubicBezTo>
                  <a:pt x="8350736" y="1379599"/>
                  <a:pt x="8346589" y="1391624"/>
                  <a:pt x="8278355" y="1386569"/>
                </a:cubicBezTo>
                <a:cubicBezTo>
                  <a:pt x="8268756" y="1398649"/>
                  <a:pt x="8183331" y="1371185"/>
                  <a:pt x="8197961" y="1392804"/>
                </a:cubicBezTo>
                <a:cubicBezTo>
                  <a:pt x="8175189" y="1391748"/>
                  <a:pt x="8158503" y="1383145"/>
                  <a:pt x="8171196" y="1397216"/>
                </a:cubicBezTo>
                <a:cubicBezTo>
                  <a:pt x="8141821" y="1397466"/>
                  <a:pt x="8125626" y="1386947"/>
                  <a:pt x="8087910" y="1386449"/>
                </a:cubicBezTo>
                <a:cubicBezTo>
                  <a:pt x="8029319" y="1362701"/>
                  <a:pt x="8020916" y="1407035"/>
                  <a:pt x="7974579" y="1383439"/>
                </a:cubicBezTo>
                <a:cubicBezTo>
                  <a:pt x="7912074" y="1402493"/>
                  <a:pt x="7841761" y="1389550"/>
                  <a:pt x="7768351" y="1395051"/>
                </a:cubicBezTo>
                <a:cubicBezTo>
                  <a:pt x="7741665" y="1390266"/>
                  <a:pt x="7663663" y="1410813"/>
                  <a:pt x="7635985" y="1386363"/>
                </a:cubicBezTo>
                <a:cubicBezTo>
                  <a:pt x="7646173" y="1415707"/>
                  <a:pt x="7542198" y="1378410"/>
                  <a:pt x="7466069" y="1377654"/>
                </a:cubicBezTo>
                <a:cubicBezTo>
                  <a:pt x="7427626" y="1403818"/>
                  <a:pt x="7337822" y="1398948"/>
                  <a:pt x="7355642" y="1407761"/>
                </a:cubicBezTo>
                <a:cubicBezTo>
                  <a:pt x="7270634" y="1390553"/>
                  <a:pt x="7306340" y="1403822"/>
                  <a:pt x="7215220" y="1397856"/>
                </a:cubicBezTo>
                <a:cubicBezTo>
                  <a:pt x="7175381" y="1421457"/>
                  <a:pt x="7122339" y="1428094"/>
                  <a:pt x="7082147" y="1406113"/>
                </a:cubicBezTo>
                <a:cubicBezTo>
                  <a:pt x="7040624" y="1425217"/>
                  <a:pt x="7029993" y="1391726"/>
                  <a:pt x="6987129" y="1404834"/>
                </a:cubicBezTo>
                <a:cubicBezTo>
                  <a:pt x="6953477" y="1411964"/>
                  <a:pt x="6957479" y="1421694"/>
                  <a:pt x="6907567" y="1419149"/>
                </a:cubicBezTo>
                <a:cubicBezTo>
                  <a:pt x="6863513" y="1408514"/>
                  <a:pt x="6803088" y="1434619"/>
                  <a:pt x="6748428" y="1420308"/>
                </a:cubicBezTo>
                <a:cubicBezTo>
                  <a:pt x="6728317" y="1416860"/>
                  <a:pt x="6666046" y="1417296"/>
                  <a:pt x="6654257" y="1424143"/>
                </a:cubicBezTo>
                <a:cubicBezTo>
                  <a:pt x="6641271" y="1425628"/>
                  <a:pt x="6626125" y="1423202"/>
                  <a:pt x="6620123" y="1430535"/>
                </a:cubicBezTo>
                <a:cubicBezTo>
                  <a:pt x="6610208" y="1439359"/>
                  <a:pt x="6564906" y="1425734"/>
                  <a:pt x="6571355" y="1436144"/>
                </a:cubicBezTo>
                <a:cubicBezTo>
                  <a:pt x="6539188" y="1426808"/>
                  <a:pt x="6513602" y="1445293"/>
                  <a:pt x="6486557" y="1449861"/>
                </a:cubicBezTo>
                <a:cubicBezTo>
                  <a:pt x="6461221" y="1440598"/>
                  <a:pt x="6429457" y="1459319"/>
                  <a:pt x="6370419" y="1461649"/>
                </a:cubicBezTo>
                <a:cubicBezTo>
                  <a:pt x="6342558" y="1450937"/>
                  <a:pt x="6330664" y="1463365"/>
                  <a:pt x="6278839" y="1449160"/>
                </a:cubicBezTo>
                <a:cubicBezTo>
                  <a:pt x="6277206" y="1450621"/>
                  <a:pt x="6275057" y="1451978"/>
                  <a:pt x="6272455" y="1453191"/>
                </a:cubicBezTo>
                <a:cubicBezTo>
                  <a:pt x="6257338" y="1460236"/>
                  <a:pt x="6230567" y="1460979"/>
                  <a:pt x="6212659" y="1454850"/>
                </a:cubicBezTo>
                <a:cubicBezTo>
                  <a:pt x="6130994" y="1436046"/>
                  <a:pt x="6135790" y="1448771"/>
                  <a:pt x="6069317" y="1445838"/>
                </a:cubicBezTo>
                <a:cubicBezTo>
                  <a:pt x="5994738" y="1444791"/>
                  <a:pt x="5975991" y="1456673"/>
                  <a:pt x="5878477" y="1439180"/>
                </a:cubicBezTo>
                <a:cubicBezTo>
                  <a:pt x="5870803" y="1447519"/>
                  <a:pt x="5859206" y="1448153"/>
                  <a:pt x="5838387" y="1444679"/>
                </a:cubicBezTo>
                <a:cubicBezTo>
                  <a:pt x="5802317" y="1444778"/>
                  <a:pt x="5810848" y="1465165"/>
                  <a:pt x="5771136" y="1453639"/>
                </a:cubicBezTo>
                <a:cubicBezTo>
                  <a:pt x="5780732" y="1464484"/>
                  <a:pt x="5704275" y="1459369"/>
                  <a:pt x="5724081" y="1470431"/>
                </a:cubicBezTo>
                <a:cubicBezTo>
                  <a:pt x="5703536" y="1480946"/>
                  <a:pt x="5687323" y="1464719"/>
                  <a:pt x="5666577" y="1473921"/>
                </a:cubicBezTo>
                <a:cubicBezTo>
                  <a:pt x="5640974" y="1476520"/>
                  <a:pt x="5678275" y="1461854"/>
                  <a:pt x="5649068" y="1461676"/>
                </a:cubicBezTo>
                <a:cubicBezTo>
                  <a:pt x="5614218" y="1463443"/>
                  <a:pt x="5608578" y="1443299"/>
                  <a:pt x="5588902" y="1469647"/>
                </a:cubicBezTo>
                <a:cubicBezTo>
                  <a:pt x="5550386" y="1464321"/>
                  <a:pt x="5546573" y="1476049"/>
                  <a:pt x="5498090" y="1483173"/>
                </a:cubicBezTo>
                <a:cubicBezTo>
                  <a:pt x="5475226" y="1477314"/>
                  <a:pt x="5459293" y="1480930"/>
                  <a:pt x="5444641" y="1487602"/>
                </a:cubicBezTo>
                <a:cubicBezTo>
                  <a:pt x="5395328" y="1487320"/>
                  <a:pt x="5353572" y="1498007"/>
                  <a:pt x="5299812" y="1503362"/>
                </a:cubicBezTo>
                <a:cubicBezTo>
                  <a:pt x="5238326" y="1497756"/>
                  <a:pt x="5303225" y="1514963"/>
                  <a:pt x="5245752" y="1520612"/>
                </a:cubicBezTo>
                <a:cubicBezTo>
                  <a:pt x="5190753" y="1507732"/>
                  <a:pt x="5205712" y="1518627"/>
                  <a:pt x="5177807" y="1526802"/>
                </a:cubicBezTo>
                <a:lnTo>
                  <a:pt x="5113910" y="1533205"/>
                </a:lnTo>
                <a:lnTo>
                  <a:pt x="5059484" y="1546802"/>
                </a:lnTo>
                <a:lnTo>
                  <a:pt x="5038524" y="1545675"/>
                </a:lnTo>
                <a:lnTo>
                  <a:pt x="5026564" y="1545376"/>
                </a:lnTo>
                <a:cubicBezTo>
                  <a:pt x="5006873" y="1544046"/>
                  <a:pt x="4987701" y="1552900"/>
                  <a:pt x="4969433" y="1550865"/>
                </a:cubicBezTo>
                <a:cubicBezTo>
                  <a:pt x="4943627" y="1555066"/>
                  <a:pt x="4892754" y="1568818"/>
                  <a:pt x="4871726" y="1570584"/>
                </a:cubicBezTo>
                <a:cubicBezTo>
                  <a:pt x="4863638" y="1570310"/>
                  <a:pt x="4846771" y="1559566"/>
                  <a:pt x="4843267" y="1561459"/>
                </a:cubicBezTo>
                <a:lnTo>
                  <a:pt x="4821058" y="1553078"/>
                </a:lnTo>
                <a:lnTo>
                  <a:pt x="4791466" y="1561324"/>
                </a:lnTo>
                <a:lnTo>
                  <a:pt x="4784247" y="1562342"/>
                </a:lnTo>
                <a:cubicBezTo>
                  <a:pt x="4770593" y="1574121"/>
                  <a:pt x="4776816" y="1558072"/>
                  <a:pt x="4739309" y="1553948"/>
                </a:cubicBezTo>
                <a:cubicBezTo>
                  <a:pt x="4684311" y="1578213"/>
                  <a:pt x="4712803" y="1566697"/>
                  <a:pt x="4697562" y="1551206"/>
                </a:cubicBezTo>
                <a:lnTo>
                  <a:pt x="4650737" y="1537381"/>
                </a:lnTo>
                <a:cubicBezTo>
                  <a:pt x="4628208" y="1530633"/>
                  <a:pt x="4609654" y="1567617"/>
                  <a:pt x="4583150" y="1529064"/>
                </a:cubicBezTo>
                <a:cubicBezTo>
                  <a:pt x="4575879" y="1527088"/>
                  <a:pt x="4527005" y="1532552"/>
                  <a:pt x="4521734" y="1529359"/>
                </a:cubicBezTo>
                <a:cubicBezTo>
                  <a:pt x="4457980" y="1517590"/>
                  <a:pt x="4465052" y="1532003"/>
                  <a:pt x="4382398" y="1534108"/>
                </a:cubicBezTo>
                <a:cubicBezTo>
                  <a:pt x="4347480" y="1506889"/>
                  <a:pt x="4310783" y="1494709"/>
                  <a:pt x="4221826" y="1500972"/>
                </a:cubicBezTo>
                <a:cubicBezTo>
                  <a:pt x="4174471" y="1526598"/>
                  <a:pt x="4136675" y="1542031"/>
                  <a:pt x="4096601" y="1521563"/>
                </a:cubicBezTo>
                <a:cubicBezTo>
                  <a:pt x="4015086" y="1550501"/>
                  <a:pt x="3986123" y="1519347"/>
                  <a:pt x="4002441" y="1528912"/>
                </a:cubicBezTo>
                <a:cubicBezTo>
                  <a:pt x="3967120" y="1539744"/>
                  <a:pt x="3931774" y="1526729"/>
                  <a:pt x="3833906" y="1516637"/>
                </a:cubicBezTo>
                <a:cubicBezTo>
                  <a:pt x="3781438" y="1538249"/>
                  <a:pt x="3822855" y="1526006"/>
                  <a:pt x="3763845" y="1501782"/>
                </a:cubicBezTo>
                <a:cubicBezTo>
                  <a:pt x="3734533" y="1525292"/>
                  <a:pt x="3677359" y="1524487"/>
                  <a:pt x="3673583" y="1501471"/>
                </a:cubicBezTo>
                <a:cubicBezTo>
                  <a:pt x="3663687" y="1502855"/>
                  <a:pt x="3650245" y="1528777"/>
                  <a:pt x="3640771" y="1531025"/>
                </a:cubicBezTo>
                <a:lnTo>
                  <a:pt x="3576170" y="1516288"/>
                </a:lnTo>
                <a:lnTo>
                  <a:pt x="3540258" y="1516976"/>
                </a:lnTo>
                <a:lnTo>
                  <a:pt x="3522853" y="1538044"/>
                </a:lnTo>
                <a:lnTo>
                  <a:pt x="3480929" y="1526739"/>
                </a:lnTo>
                <a:cubicBezTo>
                  <a:pt x="3469671" y="1527693"/>
                  <a:pt x="3444273" y="1543724"/>
                  <a:pt x="3430805" y="1542521"/>
                </a:cubicBezTo>
                <a:cubicBezTo>
                  <a:pt x="3386352" y="1529947"/>
                  <a:pt x="3347457" y="1537200"/>
                  <a:pt x="3292707" y="1520490"/>
                </a:cubicBezTo>
                <a:cubicBezTo>
                  <a:pt x="3271897" y="1516147"/>
                  <a:pt x="3203347" y="1513732"/>
                  <a:pt x="3187872" y="1519991"/>
                </a:cubicBezTo>
                <a:cubicBezTo>
                  <a:pt x="3173062" y="1520872"/>
                  <a:pt x="3157325" y="1517771"/>
                  <a:pt x="3148026" y="1524777"/>
                </a:cubicBezTo>
                <a:cubicBezTo>
                  <a:pt x="3133878" y="1533085"/>
                  <a:pt x="3089156" y="1517485"/>
                  <a:pt x="3092394" y="1528115"/>
                </a:cubicBezTo>
                <a:cubicBezTo>
                  <a:pt x="3060512" y="1517374"/>
                  <a:pt x="3025593" y="1534558"/>
                  <a:pt x="2994200" y="1537857"/>
                </a:cubicBezTo>
                <a:cubicBezTo>
                  <a:pt x="2969798" y="1527501"/>
                  <a:pt x="2927999" y="1544636"/>
                  <a:pt x="2862301" y="1544250"/>
                </a:cubicBezTo>
                <a:cubicBezTo>
                  <a:pt x="2835658" y="1532340"/>
                  <a:pt x="2818008" y="1544135"/>
                  <a:pt x="2766335" y="1527662"/>
                </a:cubicBezTo>
                <a:cubicBezTo>
                  <a:pt x="2764004" y="1529036"/>
                  <a:pt x="2761142" y="1530285"/>
                  <a:pt x="2757836" y="1531371"/>
                </a:cubicBezTo>
                <a:cubicBezTo>
                  <a:pt x="2738633" y="1537675"/>
                  <a:pt x="2708957" y="1537188"/>
                  <a:pt x="2691555" y="1530283"/>
                </a:cubicBezTo>
                <a:cubicBezTo>
                  <a:pt x="2608810" y="1507878"/>
                  <a:pt x="2611304" y="1510787"/>
                  <a:pt x="2539383" y="1504835"/>
                </a:cubicBezTo>
                <a:cubicBezTo>
                  <a:pt x="2457862" y="1500384"/>
                  <a:pt x="2478670" y="1542474"/>
                  <a:pt x="2378036" y="1520645"/>
                </a:cubicBezTo>
                <a:cubicBezTo>
                  <a:pt x="2366529" y="1528574"/>
                  <a:pt x="2341629" y="1515421"/>
                  <a:pt x="2320049" y="1511019"/>
                </a:cubicBezTo>
                <a:cubicBezTo>
                  <a:pt x="2280399" y="1509467"/>
                  <a:pt x="2278267" y="1522148"/>
                  <a:pt x="2238909" y="1508888"/>
                </a:cubicBezTo>
                <a:cubicBezTo>
                  <a:pt x="2245444" y="1520095"/>
                  <a:pt x="2163364" y="1519472"/>
                  <a:pt x="2181031" y="1531361"/>
                </a:cubicBezTo>
                <a:cubicBezTo>
                  <a:pt x="2154585" y="1540861"/>
                  <a:pt x="2138796" y="1516056"/>
                  <a:pt x="2112613" y="1524245"/>
                </a:cubicBezTo>
                <a:cubicBezTo>
                  <a:pt x="2083537" y="1525655"/>
                  <a:pt x="2078233" y="1524725"/>
                  <a:pt x="2046221" y="1523212"/>
                </a:cubicBezTo>
                <a:cubicBezTo>
                  <a:pt x="2007296" y="1523373"/>
                  <a:pt x="2032394" y="1491187"/>
                  <a:pt x="2001057" y="1516449"/>
                </a:cubicBezTo>
                <a:cubicBezTo>
                  <a:pt x="1960724" y="1509398"/>
                  <a:pt x="1976058" y="1528820"/>
                  <a:pt x="1920184" y="1533676"/>
                </a:cubicBezTo>
                <a:cubicBezTo>
                  <a:pt x="1897238" y="1526813"/>
                  <a:pt x="1877505" y="1527174"/>
                  <a:pt x="1835994" y="1527678"/>
                </a:cubicBezTo>
                <a:cubicBezTo>
                  <a:pt x="1794483" y="1528182"/>
                  <a:pt x="1726077" y="1533693"/>
                  <a:pt x="1671119" y="1536701"/>
                </a:cubicBezTo>
                <a:cubicBezTo>
                  <a:pt x="1605663" y="1528324"/>
                  <a:pt x="1630763" y="1553523"/>
                  <a:pt x="1565556" y="1556503"/>
                </a:cubicBezTo>
                <a:cubicBezTo>
                  <a:pt x="1501959" y="1539013"/>
                  <a:pt x="1462468" y="1572800"/>
                  <a:pt x="1407755" y="1571444"/>
                </a:cubicBezTo>
                <a:cubicBezTo>
                  <a:pt x="1319286" y="1555448"/>
                  <a:pt x="1429251" y="1585263"/>
                  <a:pt x="1291872" y="1579471"/>
                </a:cubicBezTo>
                <a:cubicBezTo>
                  <a:pt x="1284192" y="1576816"/>
                  <a:pt x="1243590" y="1599390"/>
                  <a:pt x="1245251" y="1603018"/>
                </a:cubicBezTo>
                <a:cubicBezTo>
                  <a:pt x="1236562" y="1601891"/>
                  <a:pt x="1184091" y="1586977"/>
                  <a:pt x="1181938" y="1592789"/>
                </a:cubicBezTo>
                <a:cubicBezTo>
                  <a:pt x="1138153" y="1593474"/>
                  <a:pt x="1130439" y="1578153"/>
                  <a:pt x="1091432" y="1571003"/>
                </a:cubicBezTo>
                <a:cubicBezTo>
                  <a:pt x="1007000" y="1580980"/>
                  <a:pt x="1001377" y="1557850"/>
                  <a:pt x="940355" y="1560638"/>
                </a:cubicBezTo>
                <a:cubicBezTo>
                  <a:pt x="891367" y="1572083"/>
                  <a:pt x="924846" y="1558773"/>
                  <a:pt x="868264" y="1566392"/>
                </a:cubicBezTo>
                <a:cubicBezTo>
                  <a:pt x="848640" y="1547574"/>
                  <a:pt x="814997" y="1568391"/>
                  <a:pt x="792765" y="1563102"/>
                </a:cubicBezTo>
                <a:cubicBezTo>
                  <a:pt x="758082" y="1585102"/>
                  <a:pt x="689950" y="1563038"/>
                  <a:pt x="653153" y="1563516"/>
                </a:cubicBezTo>
                <a:cubicBezTo>
                  <a:pt x="591300" y="1567692"/>
                  <a:pt x="576686" y="1582565"/>
                  <a:pt x="541933" y="1561051"/>
                </a:cubicBezTo>
                <a:cubicBezTo>
                  <a:pt x="537775" y="1570056"/>
                  <a:pt x="508236" y="1570304"/>
                  <a:pt x="472797" y="1568904"/>
                </a:cubicBezTo>
                <a:cubicBezTo>
                  <a:pt x="458898" y="1573560"/>
                  <a:pt x="425270" y="1567476"/>
                  <a:pt x="396059" y="1560970"/>
                </a:cubicBezTo>
                <a:cubicBezTo>
                  <a:pt x="431016" y="1548467"/>
                  <a:pt x="332180" y="1575204"/>
                  <a:pt x="336819" y="1560892"/>
                </a:cubicBezTo>
                <a:cubicBezTo>
                  <a:pt x="292157" y="1552383"/>
                  <a:pt x="263346" y="1557575"/>
                  <a:pt x="267163" y="1531913"/>
                </a:cubicBezTo>
                <a:cubicBezTo>
                  <a:pt x="253228" y="1516946"/>
                  <a:pt x="198100" y="1540864"/>
                  <a:pt x="196644" y="1524565"/>
                </a:cubicBezTo>
                <a:cubicBezTo>
                  <a:pt x="172602" y="1535342"/>
                  <a:pt x="127394" y="1518578"/>
                  <a:pt x="86819" y="1519517"/>
                </a:cubicBezTo>
                <a:cubicBezTo>
                  <a:pt x="78537" y="1512257"/>
                  <a:pt x="69224" y="1512723"/>
                  <a:pt x="53369" y="1516853"/>
                </a:cubicBezTo>
                <a:cubicBezTo>
                  <a:pt x="37131" y="1517503"/>
                  <a:pt x="19976" y="1516838"/>
                  <a:pt x="2359" y="1515247"/>
                </a:cubicBezTo>
                <a:lnTo>
                  <a:pt x="0" y="1514932"/>
                </a:lnTo>
                <a:lnTo>
                  <a:pt x="0" y="0"/>
                </a:lnTo>
                <a:close/>
              </a:path>
            </a:pathLst>
          </a:custGeom>
          <a:solidFill>
            <a:srgbClr val="82766A">
              <a:alpha val="1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23834A-0C58-E990-AD7C-940CE1B21809}"/>
              </a:ext>
            </a:extLst>
          </p:cNvPr>
          <p:cNvSpPr>
            <a:spLocks noGrp="1"/>
          </p:cNvSpPr>
          <p:nvPr>
            <p:ph type="title"/>
          </p:nvPr>
        </p:nvSpPr>
        <p:spPr>
          <a:xfrm>
            <a:off x="1887968" y="818775"/>
            <a:ext cx="8423238" cy="705227"/>
          </a:xfrm>
        </p:spPr>
        <p:txBody>
          <a:bodyPr vert="horz" lIns="91440" tIns="45720" rIns="91440" bIns="45720" rtlCol="0" anchor="b">
            <a:normAutofit/>
          </a:bodyPr>
          <a:lstStyle/>
          <a:p>
            <a:pPr algn="ctr"/>
            <a:r>
              <a:rPr lang="en-US" sz="3200"/>
              <a:t>What are the cons of ChatGPT</a:t>
            </a:r>
          </a:p>
        </p:txBody>
      </p:sp>
      <p:sp>
        <p:nvSpPr>
          <p:cNvPr id="15" name="Rectangle 6">
            <a:extLst>
              <a:ext uri="{FF2B5EF4-FFF2-40B4-BE49-F238E27FC236}">
                <a16:creationId xmlns:a16="http://schemas.microsoft.com/office/drawing/2014/main" id="{DDCE5572-4319-4D42-813F-C8C69C08C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6549" y="25635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33668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 application&#10;&#10;Description automatically generated">
            <a:extLst>
              <a:ext uri="{FF2B5EF4-FFF2-40B4-BE49-F238E27FC236}">
                <a16:creationId xmlns:a16="http://schemas.microsoft.com/office/drawing/2014/main" id="{D68E2266-2BC6-6157-9E75-4BFF9F4EC9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9506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 application&#10;&#10;Description automatically generated">
            <a:extLst>
              <a:ext uri="{FF2B5EF4-FFF2-40B4-BE49-F238E27FC236}">
                <a16:creationId xmlns:a16="http://schemas.microsoft.com/office/drawing/2014/main" id="{87A0CC43-600E-28D9-F4D7-6A328C7A8D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66775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FA1B033-CA9B-3A0E-37C2-F6E6D1494236}"/>
              </a:ext>
            </a:extLst>
          </p:cNvPr>
          <p:cNvPicPr>
            <a:picLocks noChangeAspect="1"/>
          </p:cNvPicPr>
          <p:nvPr/>
        </p:nvPicPr>
        <p:blipFill>
          <a:blip r:embed="rId3">
            <a:duotone>
              <a:schemeClr val="bg2">
                <a:shade val="45000"/>
                <a:satMod val="135000"/>
              </a:schemeClr>
              <a:prstClr val="white"/>
            </a:duotone>
          </a:blip>
          <a:srcRect t="3433"/>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04B748-3DDB-6A74-C177-4679CF42722C}"/>
              </a:ext>
            </a:extLst>
          </p:cNvPr>
          <p:cNvSpPr>
            <a:spLocks noGrp="1"/>
          </p:cNvSpPr>
          <p:nvPr>
            <p:ph type="title"/>
          </p:nvPr>
        </p:nvSpPr>
        <p:spPr>
          <a:xfrm>
            <a:off x="838200" y="365125"/>
            <a:ext cx="10515600" cy="1325563"/>
          </a:xfrm>
        </p:spPr>
        <p:txBody>
          <a:bodyPr>
            <a:normAutofit/>
          </a:bodyPr>
          <a:lstStyle/>
          <a:p>
            <a:r>
              <a:rPr lang="en-GB" dirty="0"/>
              <a:t>Activity 30 Minutes</a:t>
            </a:r>
          </a:p>
        </p:txBody>
      </p:sp>
      <p:graphicFrame>
        <p:nvGraphicFramePr>
          <p:cNvPr id="5" name="Content Placeholder 2">
            <a:extLst>
              <a:ext uri="{FF2B5EF4-FFF2-40B4-BE49-F238E27FC236}">
                <a16:creationId xmlns:a16="http://schemas.microsoft.com/office/drawing/2014/main" id="{C70A4FA4-0CF5-B2BD-6209-08DB97BCA16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674052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 application&#10;&#10;Description automatically generated">
            <a:extLst>
              <a:ext uri="{FF2B5EF4-FFF2-40B4-BE49-F238E27FC236}">
                <a16:creationId xmlns:a16="http://schemas.microsoft.com/office/drawing/2014/main" id="{854A7C54-BA22-5049-8CB4-379FCC13ED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14351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E68B4-DB82-0B7C-79F4-05CF4C7351FD}"/>
              </a:ext>
            </a:extLst>
          </p:cNvPr>
          <p:cNvSpPr>
            <a:spLocks noGrp="1"/>
          </p:cNvSpPr>
          <p:nvPr>
            <p:ph type="title"/>
          </p:nvPr>
        </p:nvSpPr>
        <p:spPr/>
        <p:txBody>
          <a:bodyPr/>
          <a:lstStyle/>
          <a:p>
            <a:r>
              <a:rPr lang="en-GB" dirty="0"/>
              <a:t>What’s Your Thoughts</a:t>
            </a:r>
          </a:p>
        </p:txBody>
      </p:sp>
      <p:pic>
        <p:nvPicPr>
          <p:cNvPr id="4" name="Online Media 3" title="What is Chat GPT? KSAT Explains how it works and its ethical dilemmas">
            <a:hlinkClick r:id="" action="ppaction://media"/>
            <a:extLst>
              <a:ext uri="{FF2B5EF4-FFF2-40B4-BE49-F238E27FC236}">
                <a16:creationId xmlns:a16="http://schemas.microsoft.com/office/drawing/2014/main" id="{9F697660-D66B-BA27-2EF5-AD1D27BAD3B3}"/>
              </a:ext>
            </a:extLst>
          </p:cNvPr>
          <p:cNvPicPr>
            <a:picLocks noGrp="1" noRot="1" noChangeAspect="1"/>
          </p:cNvPicPr>
          <p:nvPr>
            <p:ph idx="1"/>
            <a:videoFile r:link="rId1"/>
          </p:nvPr>
        </p:nvPicPr>
        <p:blipFill>
          <a:blip r:embed="rId4"/>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4071239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E68B4-DB82-0B7C-79F4-05CF4C7351FD}"/>
              </a:ext>
            </a:extLst>
          </p:cNvPr>
          <p:cNvSpPr>
            <a:spLocks noGrp="1"/>
          </p:cNvSpPr>
          <p:nvPr>
            <p:ph type="title"/>
          </p:nvPr>
        </p:nvSpPr>
        <p:spPr/>
        <p:txBody>
          <a:bodyPr/>
          <a:lstStyle/>
          <a:p>
            <a:r>
              <a:rPr lang="en-GB" dirty="0"/>
              <a:t>What’s Your Thoughts</a:t>
            </a:r>
          </a:p>
        </p:txBody>
      </p:sp>
      <p:pic>
        <p:nvPicPr>
          <p:cNvPr id="4" name="Online Media 3" title="What is Chat GPT? KSAT Explains how it works and its ethical dilemmas">
            <a:hlinkClick r:id="" action="ppaction://media"/>
            <a:extLst>
              <a:ext uri="{FF2B5EF4-FFF2-40B4-BE49-F238E27FC236}">
                <a16:creationId xmlns:a16="http://schemas.microsoft.com/office/drawing/2014/main" id="{9F697660-D66B-BA27-2EF5-AD1D27BAD3B3}"/>
              </a:ext>
            </a:extLst>
          </p:cNvPr>
          <p:cNvPicPr>
            <a:picLocks noGrp="1" noRot="1" noChangeAspect="1"/>
          </p:cNvPicPr>
          <p:nvPr>
            <p:ph idx="1"/>
            <a:videoFile r:link="rId1"/>
          </p:nvPr>
        </p:nvPicPr>
        <p:blipFill>
          <a:blip r:embed="rId4"/>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3516110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descr="Yellow question mark">
            <a:extLst>
              <a:ext uri="{FF2B5EF4-FFF2-40B4-BE49-F238E27FC236}">
                <a16:creationId xmlns:a16="http://schemas.microsoft.com/office/drawing/2014/main" id="{51FFF42B-7462-96F7-30EF-07545C19FD3D}"/>
              </a:ext>
            </a:extLst>
          </p:cNvPr>
          <p:cNvPicPr>
            <a:picLocks noChangeAspect="1"/>
          </p:cNvPicPr>
          <p:nvPr/>
        </p:nvPicPr>
        <p:blipFill rotWithShape="1">
          <a:blip r:embed="rId2"/>
          <a:srcRect b="6250"/>
          <a:stretch/>
        </p:blipFill>
        <p:spPr>
          <a:xfrm>
            <a:off x="-3047" y="10"/>
            <a:ext cx="12191999" cy="6857990"/>
          </a:xfrm>
          <a:prstGeom prst="rect">
            <a:avLst/>
          </a:prstGeom>
        </p:spPr>
      </p:pic>
      <p:sp>
        <p:nvSpPr>
          <p:cNvPr id="17" name="Rectangle 16">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364408-6563-5C99-20E0-F338133BB533}"/>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Any Questions?</a:t>
            </a:r>
          </a:p>
        </p:txBody>
      </p:sp>
    </p:spTree>
    <p:extLst>
      <p:ext uri="{BB962C8B-B14F-4D97-AF65-F5344CB8AC3E}">
        <p14:creationId xmlns:p14="http://schemas.microsoft.com/office/powerpoint/2010/main" val="26273693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Background pattern&#10;&#10;Description automatically generated">
            <a:extLst>
              <a:ext uri="{FF2B5EF4-FFF2-40B4-BE49-F238E27FC236}">
                <a16:creationId xmlns:a16="http://schemas.microsoft.com/office/drawing/2014/main" id="{452499EB-0C41-C44C-43B9-9037333118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257237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A5F6312-241E-BDA6-8F19-45607EBD75AB}"/>
              </a:ext>
            </a:extLst>
          </p:cNvPr>
          <p:cNvSpPr>
            <a:spLocks noGrp="1"/>
          </p:cNvSpPr>
          <p:nvPr>
            <p:ph type="title"/>
          </p:nvPr>
        </p:nvSpPr>
        <p:spPr>
          <a:xfrm>
            <a:off x="5956784" y="396117"/>
            <a:ext cx="5217172" cy="1158857"/>
          </a:xfrm>
        </p:spPr>
        <p:txBody>
          <a:bodyPr anchor="b">
            <a:normAutofit/>
          </a:bodyPr>
          <a:lstStyle/>
          <a:p>
            <a:r>
              <a:rPr lang="en-GB" b="1">
                <a:solidFill>
                  <a:schemeClr val="bg1"/>
                </a:solidFill>
              </a:rPr>
              <a:t>It’s Definition Time!</a:t>
            </a:r>
          </a:p>
        </p:txBody>
      </p:sp>
      <p:grpSp>
        <p:nvGrpSpPr>
          <p:cNvPr id="19" name="Graphic 38">
            <a:extLst>
              <a:ext uri="{FF2B5EF4-FFF2-40B4-BE49-F238E27FC236}">
                <a16:creationId xmlns:a16="http://schemas.microsoft.com/office/drawing/2014/main" id="{35C37387-FC74-4DFB-841A-B7688148CD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6583" y="795582"/>
            <a:ext cx="1910252" cy="709660"/>
            <a:chOff x="2267504" y="2540250"/>
            <a:chExt cx="1990951" cy="739640"/>
          </a:xfrm>
          <a:solidFill>
            <a:schemeClr val="bg1"/>
          </a:solidFill>
        </p:grpSpPr>
        <p:sp>
          <p:nvSpPr>
            <p:cNvPr id="20" name="Freeform: Shape 19">
              <a:extLst>
                <a:ext uri="{FF2B5EF4-FFF2-40B4-BE49-F238E27FC236}">
                  <a16:creationId xmlns:a16="http://schemas.microsoft.com/office/drawing/2014/main" id="{42D8A01F-F541-4FE1-9384-7A5B686AE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7067F35E-69E0-4628-B498-7058AF51F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3" name="Oval 22">
            <a:extLst>
              <a:ext uri="{FF2B5EF4-FFF2-40B4-BE49-F238E27FC236}">
                <a16:creationId xmlns:a16="http://schemas.microsoft.com/office/drawing/2014/main" id="{D9FE21DE-050D-4E27-A007-AAE4EF842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3491269"/>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Oval 24">
            <a:extLst>
              <a:ext uri="{FF2B5EF4-FFF2-40B4-BE49-F238E27FC236}">
                <a16:creationId xmlns:a16="http://schemas.microsoft.com/office/drawing/2014/main" id="{77EF10EC-D135-4F55-A642-AFA283DD96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3491269"/>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Person working with laptop and notepad">
            <a:extLst>
              <a:ext uri="{FF2B5EF4-FFF2-40B4-BE49-F238E27FC236}">
                <a16:creationId xmlns:a16="http://schemas.microsoft.com/office/drawing/2014/main" id="{8584F6A6-79D4-499E-F732-FADB502A2B1C}"/>
              </a:ext>
            </a:extLst>
          </p:cNvPr>
          <p:cNvPicPr>
            <a:picLocks noChangeAspect="1"/>
          </p:cNvPicPr>
          <p:nvPr/>
        </p:nvPicPr>
        <p:blipFill rotWithShape="1">
          <a:blip r:embed="rId3">
            <a:extLst>
              <a:ext uri="{28A0092B-C50C-407E-A947-70E740481C1C}">
                <a14:useLocalDpi xmlns:a14="http://schemas.microsoft.com/office/drawing/2010/main" val="0"/>
              </a:ext>
            </a:extLst>
          </a:blip>
          <a:srcRect l="10705" r="15539" b="1"/>
          <a:stretch/>
        </p:blipFill>
        <p:spPr>
          <a:xfrm>
            <a:off x="1526293" y="1554974"/>
            <a:ext cx="3555043" cy="3217333"/>
          </a:xfrm>
          <a:prstGeom prst="rect">
            <a:avLst/>
          </a:prstGeom>
        </p:spPr>
      </p:pic>
      <p:grpSp>
        <p:nvGrpSpPr>
          <p:cNvPr id="27" name="Graphic 4">
            <a:extLst>
              <a:ext uri="{FF2B5EF4-FFF2-40B4-BE49-F238E27FC236}">
                <a16:creationId xmlns:a16="http://schemas.microsoft.com/office/drawing/2014/main" id="{8546F01E-28C6-4D97-ACC0-50485CD546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3770" y="4637983"/>
            <a:ext cx="975169" cy="975171"/>
            <a:chOff x="5829300" y="3162300"/>
            <a:chExt cx="532256" cy="532257"/>
          </a:xfrm>
          <a:solidFill>
            <a:schemeClr val="bg1"/>
          </a:solidFill>
        </p:grpSpPr>
        <p:sp>
          <p:nvSpPr>
            <p:cNvPr id="28" name="Freeform: Shape 27">
              <a:extLst>
                <a:ext uri="{FF2B5EF4-FFF2-40B4-BE49-F238E27FC236}">
                  <a16:creationId xmlns:a16="http://schemas.microsoft.com/office/drawing/2014/main" id="{EB0908F7-1F79-4980-843B-7010EE8E8C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73653996-A332-4C70-839A-B246E0543A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99F15CE8-59C3-4EB5-9C7C-4BAAC5F7D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F61B38B2-7390-4304-A200-E656AE0896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DA0DCEB4-FD1D-4E15-A000-1A9CB77DA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EDCE85A3-7077-4FEE-B140-C20B1A230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 name="Freeform: Shape 33">
              <a:extLst>
                <a:ext uri="{FF2B5EF4-FFF2-40B4-BE49-F238E27FC236}">
                  <a16:creationId xmlns:a16="http://schemas.microsoft.com/office/drawing/2014/main" id="{C4748CC5-5652-4C4F-A5CE-41DA8383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047D79CB-5BE7-49A3-8C81-100690235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2F449AC0-C0F3-4D2F-9134-78DDFD1B2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 name="Freeform: Shape 36">
              <a:extLst>
                <a:ext uri="{FF2B5EF4-FFF2-40B4-BE49-F238E27FC236}">
                  <a16:creationId xmlns:a16="http://schemas.microsoft.com/office/drawing/2014/main" id="{47A8DFB0-41C7-4703-BCC0-902265911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 name="Freeform: Shape 37">
              <a:extLst>
                <a:ext uri="{FF2B5EF4-FFF2-40B4-BE49-F238E27FC236}">
                  <a16:creationId xmlns:a16="http://schemas.microsoft.com/office/drawing/2014/main" id="{B1A0CFB7-B9CE-4B04-92B5-FE295DFE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 name="Freeform: Shape 38">
              <a:extLst>
                <a:ext uri="{FF2B5EF4-FFF2-40B4-BE49-F238E27FC236}">
                  <a16:creationId xmlns:a16="http://schemas.microsoft.com/office/drawing/2014/main" id="{E7344B6F-954A-49BE-B5E9-19A09DC6B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 name="Freeform: Shape 39">
              <a:extLst>
                <a:ext uri="{FF2B5EF4-FFF2-40B4-BE49-F238E27FC236}">
                  <a16:creationId xmlns:a16="http://schemas.microsoft.com/office/drawing/2014/main" id="{F263CDF5-777C-406D-B2B2-0FF351D11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3" name="Content Placeholder 2">
            <a:extLst>
              <a:ext uri="{FF2B5EF4-FFF2-40B4-BE49-F238E27FC236}">
                <a16:creationId xmlns:a16="http://schemas.microsoft.com/office/drawing/2014/main" id="{6AF3C002-B1CE-A86D-4651-A3B3D13E8EB0}"/>
              </a:ext>
            </a:extLst>
          </p:cNvPr>
          <p:cNvSpPr>
            <a:spLocks noGrp="1"/>
          </p:cNvSpPr>
          <p:nvPr>
            <p:ph idx="1"/>
          </p:nvPr>
        </p:nvSpPr>
        <p:spPr>
          <a:xfrm>
            <a:off x="5956783" y="1747592"/>
            <a:ext cx="5217173" cy="4351338"/>
          </a:xfrm>
        </p:spPr>
        <p:txBody>
          <a:bodyPr>
            <a:normAutofit/>
          </a:bodyPr>
          <a:lstStyle/>
          <a:p>
            <a:pPr>
              <a:buFont typeface="Wingdings" panose="05000000000000000000" pitchFamily="2" charset="2"/>
              <a:buChar char="Ø"/>
            </a:pPr>
            <a:r>
              <a:rPr lang="en-GB" sz="2400" dirty="0">
                <a:solidFill>
                  <a:schemeClr val="bg1"/>
                </a:solidFill>
              </a:rPr>
              <a:t>Digital ethics refers to a form of applied ethics where organisations and professionals work with the intent to eliminate and mitigate harmful outcomes that result from their work with digital products and services.</a:t>
            </a:r>
          </a:p>
          <a:p>
            <a:pPr>
              <a:buFont typeface="Wingdings" panose="05000000000000000000" pitchFamily="2" charset="2"/>
              <a:buChar char="Ø"/>
            </a:pPr>
            <a:endParaRPr lang="en-GB" sz="2400" b="0" i="0" dirty="0">
              <a:solidFill>
                <a:schemeClr val="bg1"/>
              </a:solidFill>
              <a:effectLst/>
            </a:endParaRPr>
          </a:p>
          <a:p>
            <a:pPr>
              <a:buFont typeface="Wingdings" panose="05000000000000000000" pitchFamily="2" charset="2"/>
              <a:buChar char="Ø"/>
            </a:pPr>
            <a:r>
              <a:rPr lang="en-GB" sz="2400" dirty="0">
                <a:solidFill>
                  <a:schemeClr val="bg1"/>
                </a:solidFill>
              </a:rPr>
              <a:t>For further reading, please feel free to click on the </a:t>
            </a:r>
            <a:r>
              <a:rPr lang="en-GB" sz="2400" dirty="0" err="1">
                <a:solidFill>
                  <a:schemeClr val="bg1"/>
                </a:solidFill>
              </a:rPr>
              <a:t>link:https</a:t>
            </a:r>
            <a:r>
              <a:rPr lang="en-GB" sz="2400" dirty="0">
                <a:solidFill>
                  <a:schemeClr val="bg1"/>
                </a:solidFill>
              </a:rPr>
              <a:t>://www.bcs.org/articles-opinion-and-research/practical-digital-ethics/</a:t>
            </a:r>
          </a:p>
        </p:txBody>
      </p:sp>
    </p:spTree>
    <p:extLst>
      <p:ext uri="{BB962C8B-B14F-4D97-AF65-F5344CB8AC3E}">
        <p14:creationId xmlns:p14="http://schemas.microsoft.com/office/powerpoint/2010/main" val="1530344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Text&#10;&#10;Description automatically generated">
            <a:extLst>
              <a:ext uri="{FF2B5EF4-FFF2-40B4-BE49-F238E27FC236}">
                <a16:creationId xmlns:a16="http://schemas.microsoft.com/office/drawing/2014/main" id="{942C1DEA-7CFF-1F41-BF0A-9E91EE3137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79844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DE2E75C-F431-B7E6-EBF0-A4E1C663FAE3}"/>
              </a:ext>
            </a:extLst>
          </p:cNvPr>
          <p:cNvSpPr>
            <a:spLocks noGrp="1"/>
          </p:cNvSpPr>
          <p:nvPr>
            <p:ph type="title"/>
          </p:nvPr>
        </p:nvSpPr>
        <p:spPr>
          <a:xfrm>
            <a:off x="1102368" y="1877492"/>
            <a:ext cx="4030132" cy="3215373"/>
          </a:xfrm>
        </p:spPr>
        <p:txBody>
          <a:bodyPr>
            <a:normAutofit/>
          </a:bodyPr>
          <a:lstStyle/>
          <a:p>
            <a:pPr algn="ctr"/>
            <a:r>
              <a:rPr lang="en-GB" b="1">
                <a:solidFill>
                  <a:schemeClr val="bg1"/>
                </a:solidFill>
              </a:rPr>
              <a:t>Data is…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3CCAD0C-FDE3-655A-B891-FABBC4C5E923}"/>
              </a:ext>
            </a:extLst>
          </p:cNvPr>
          <p:cNvSpPr>
            <a:spLocks noGrp="1"/>
          </p:cNvSpPr>
          <p:nvPr>
            <p:ph idx="1"/>
          </p:nvPr>
        </p:nvSpPr>
        <p:spPr>
          <a:xfrm>
            <a:off x="6234868" y="1130846"/>
            <a:ext cx="5217173" cy="4351338"/>
          </a:xfrm>
        </p:spPr>
        <p:txBody>
          <a:bodyPr>
            <a:normAutofit/>
          </a:bodyPr>
          <a:lstStyle/>
          <a:p>
            <a:endParaRPr lang="en-GB" dirty="0">
              <a:solidFill>
                <a:schemeClr val="bg1"/>
              </a:solidFill>
            </a:endParaRPr>
          </a:p>
          <a:p>
            <a:pPr marL="0" indent="0">
              <a:buNone/>
            </a:pPr>
            <a:r>
              <a:rPr lang="en-GB" dirty="0">
                <a:solidFill>
                  <a:schemeClr val="bg1"/>
                </a:solidFill>
              </a:rPr>
              <a:t>Information, especially facts or numbers, collected to be examined and considered and used to help decision-making</a:t>
            </a:r>
          </a:p>
          <a:p>
            <a:endParaRPr lang="en-GB"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17911758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623CB6E-3F8B-D674-F02F-25B220303AD0}"/>
              </a:ext>
            </a:extLst>
          </p:cNvPr>
          <p:cNvSpPr>
            <a:spLocks noGrp="1"/>
          </p:cNvSpPr>
          <p:nvPr>
            <p:ph type="title"/>
          </p:nvPr>
        </p:nvSpPr>
        <p:spPr>
          <a:xfrm>
            <a:off x="1102368" y="923293"/>
            <a:ext cx="4030132" cy="4641720"/>
          </a:xfrm>
        </p:spPr>
        <p:txBody>
          <a:bodyPr>
            <a:normAutofit/>
          </a:bodyPr>
          <a:lstStyle/>
          <a:p>
            <a:pPr algn="ctr"/>
            <a:r>
              <a:rPr lang="en-GB" b="1" dirty="0">
                <a:solidFill>
                  <a:schemeClr val="bg1"/>
                </a:solidFill>
              </a:rPr>
              <a:t>Lets explore the GDPR…</a:t>
            </a:r>
            <a:br>
              <a:rPr lang="en-GB" b="1" dirty="0">
                <a:solidFill>
                  <a:schemeClr val="bg1"/>
                </a:solidFill>
              </a:rPr>
            </a:br>
            <a:endParaRPr lang="en-GB" b="1" dirty="0">
              <a:solidFill>
                <a:schemeClr val="bg1"/>
              </a:solidFill>
            </a:endParaRPr>
          </a:p>
        </p:txBody>
      </p:sp>
      <p:sp>
        <p:nvSpPr>
          <p:cNvPr id="10" name="Freeform: Shape 9">
            <a:extLst>
              <a:ext uri="{FF2B5EF4-FFF2-40B4-BE49-F238E27FC236}">
                <a16:creationId xmlns:a16="http://schemas.microsoft.com/office/drawing/2014/main" id="{D0A98BBA-D3EA-45DC-B8A1-9C61397D4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2E4C95AB-2BD7-4E38-BDD5-1E41F3A9B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C1E5292-5C31-8370-E57C-83A0DFAF5634}"/>
              </a:ext>
            </a:extLst>
          </p:cNvPr>
          <p:cNvSpPr>
            <a:spLocks noGrp="1"/>
          </p:cNvSpPr>
          <p:nvPr>
            <p:ph idx="1"/>
          </p:nvPr>
        </p:nvSpPr>
        <p:spPr>
          <a:xfrm>
            <a:off x="6175717" y="1130846"/>
            <a:ext cx="5950633" cy="5484924"/>
          </a:xfrm>
        </p:spPr>
        <p:txBody>
          <a:bodyPr>
            <a:normAutofit/>
          </a:bodyPr>
          <a:lstStyle/>
          <a:p>
            <a:endParaRPr lang="en-GB" sz="1500" dirty="0">
              <a:solidFill>
                <a:schemeClr val="bg1"/>
              </a:solidFill>
            </a:endParaRPr>
          </a:p>
          <a:p>
            <a:pPr marL="0" indent="0">
              <a:buNone/>
            </a:pPr>
            <a:r>
              <a:rPr lang="en-GB" sz="2000" dirty="0">
                <a:solidFill>
                  <a:schemeClr val="bg1"/>
                </a:solidFill>
              </a:rPr>
              <a:t>What does GDPR stand for?</a:t>
            </a:r>
          </a:p>
          <a:p>
            <a:endParaRPr lang="en-GB" sz="2000" dirty="0">
              <a:solidFill>
                <a:schemeClr val="bg1"/>
              </a:solidFill>
            </a:endParaRPr>
          </a:p>
          <a:p>
            <a:r>
              <a:rPr lang="en-GB" sz="2000" dirty="0">
                <a:solidFill>
                  <a:schemeClr val="bg1"/>
                </a:solidFill>
              </a:rPr>
              <a:t>The General Data Protection Regulation (GDPR) was adopted by the EU in April 2016 and replaced the EU Data Protection Directive 95/46/EC, becoming enforceable 25th May 2018.  The GDPR introduces new obligations to data processors and data controllers, including those based outside the EU (GDPR associates, 2019).</a:t>
            </a:r>
          </a:p>
          <a:p>
            <a:endParaRPr lang="en-GB" sz="2000" dirty="0">
              <a:solidFill>
                <a:schemeClr val="bg1"/>
              </a:solidFill>
            </a:endParaRPr>
          </a:p>
          <a:p>
            <a:r>
              <a:rPr lang="en-GB" sz="2000" dirty="0">
                <a:solidFill>
                  <a:schemeClr val="bg1"/>
                </a:solidFill>
              </a:rPr>
              <a:t>GDPR, and Data Protection aims to protect individuals' fundamental rights and freedoms, particularly their right to protection of their personal data. The right to one's private life is laid down in the European Convention on Human Rights (ECHR).</a:t>
            </a:r>
          </a:p>
          <a:p>
            <a:endParaRPr lang="en-GB" sz="1500" dirty="0">
              <a:solidFill>
                <a:schemeClr val="bg1"/>
              </a:solidFill>
            </a:endParaRPr>
          </a:p>
        </p:txBody>
      </p:sp>
      <p:grpSp>
        <p:nvGrpSpPr>
          <p:cNvPr id="14" name="Group 13">
            <a:extLst>
              <a:ext uri="{FF2B5EF4-FFF2-40B4-BE49-F238E27FC236}">
                <a16:creationId xmlns:a16="http://schemas.microsoft.com/office/drawing/2014/main" id="{85836128-58DE-4E5A-B27E-DFE747CA0B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DDA0090F-4FBF-434D-83B1-B274F83A9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C8DF6032-C07A-45C6-8A4F-04EF4EDC0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F5B89F44-A096-479D-AD1F-120561C28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5291114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462972-5649-618D-93AF-503E0D0D5B27}"/>
              </a:ext>
            </a:extLst>
          </p:cNvPr>
          <p:cNvSpPr>
            <a:spLocks noGrp="1"/>
          </p:cNvSpPr>
          <p:nvPr>
            <p:ph type="title"/>
          </p:nvPr>
        </p:nvSpPr>
        <p:spPr>
          <a:xfrm>
            <a:off x="2344271" y="545852"/>
            <a:ext cx="7014882" cy="1325563"/>
          </a:xfrm>
        </p:spPr>
        <p:txBody>
          <a:bodyPr anchor="b">
            <a:normAutofit/>
          </a:bodyPr>
          <a:lstStyle/>
          <a:p>
            <a:pPr algn="ctr"/>
            <a:r>
              <a:rPr lang="en-GB" dirty="0">
                <a:solidFill>
                  <a:schemeClr val="bg1"/>
                </a:solidFill>
              </a:rPr>
              <a:t>The Right to Protection</a:t>
            </a:r>
          </a:p>
        </p:txBody>
      </p:sp>
      <p:cxnSp>
        <p:nvCxnSpPr>
          <p:cNvPr id="12"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824369D-7E5C-948D-290F-1910D2BA6C8C}"/>
              </a:ext>
            </a:extLst>
          </p:cNvPr>
          <p:cNvSpPr>
            <a:spLocks noGrp="1"/>
          </p:cNvSpPr>
          <p:nvPr>
            <p:ph idx="1"/>
          </p:nvPr>
        </p:nvSpPr>
        <p:spPr>
          <a:xfrm>
            <a:off x="1392667" y="2398957"/>
            <a:ext cx="9406666" cy="3526144"/>
          </a:xfrm>
        </p:spPr>
        <p:txBody>
          <a:bodyPr>
            <a:normAutofit/>
          </a:bodyPr>
          <a:lstStyle/>
          <a:p>
            <a:r>
              <a:rPr lang="en-GB" sz="2000" dirty="0">
                <a:solidFill>
                  <a:schemeClr val="bg1"/>
                </a:solidFill>
                <a:effectLst/>
              </a:rPr>
              <a:t>The right to protection of personal data is considered a fundamental right under the European Convention on Human Rights (ECHR), which was adopted by the Council of Europe in 1950. Article 8 of the ECHR states that everyone has the right to respect for their private and family life, home, and correspondence. This includes the protection of personal data as an essential aspect of an individual's private life.</a:t>
            </a:r>
          </a:p>
          <a:p>
            <a:r>
              <a:rPr lang="en-GB" sz="2000" dirty="0">
                <a:solidFill>
                  <a:schemeClr val="bg1"/>
                </a:solidFill>
                <a:effectLst/>
              </a:rPr>
              <a:t>The GDPR aims to uphold and strengthen this fundamental right by providing a comprehensive framework for the protection of personal data within the EU. It ensures that individuals have greater control over their personal data and that organizations are held accountable for their data processing activities.</a:t>
            </a:r>
            <a:br>
              <a:rPr lang="en-GB" sz="2000" dirty="0">
                <a:solidFill>
                  <a:schemeClr val="bg1"/>
                </a:solidFill>
              </a:rPr>
            </a:br>
            <a:endParaRPr lang="en-GB" sz="2000" dirty="0">
              <a:solidFill>
                <a:schemeClr val="bg1"/>
              </a:solidFill>
            </a:endParaRPr>
          </a:p>
        </p:txBody>
      </p:sp>
      <p:sp>
        <p:nvSpPr>
          <p:cNvPr id="14" name="Rectangle 13">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77802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30A5A6-28E0-573B-733B-29BDF1381A98}"/>
              </a:ext>
            </a:extLst>
          </p:cNvPr>
          <p:cNvSpPr>
            <a:spLocks noGrp="1"/>
          </p:cNvSpPr>
          <p:nvPr>
            <p:ph type="ctrTitle"/>
          </p:nvPr>
        </p:nvSpPr>
        <p:spPr>
          <a:xfrm>
            <a:off x="827088" y="1641752"/>
            <a:ext cx="3527425" cy="4366936"/>
          </a:xfrm>
        </p:spPr>
        <p:txBody>
          <a:bodyPr vert="horz" lIns="91440" tIns="45720" rIns="91440" bIns="45720" rtlCol="0" anchor="t">
            <a:normAutofit/>
          </a:bodyPr>
          <a:lstStyle/>
          <a:p>
            <a:pPr algn="l"/>
            <a:r>
              <a:rPr lang="en-US" sz="4000" kern="1200">
                <a:solidFill>
                  <a:schemeClr val="tx1"/>
                </a:solidFill>
                <a:effectLst/>
                <a:latin typeface="+mj-lt"/>
                <a:ea typeface="+mj-ea"/>
                <a:cs typeface="+mj-cs"/>
              </a:rPr>
              <a:t>Key aspects of the GDPR include:</a:t>
            </a:r>
            <a:br>
              <a:rPr lang="en-US" sz="4000" kern="1200">
                <a:solidFill>
                  <a:schemeClr val="tx1"/>
                </a:solidFill>
                <a:effectLst/>
                <a:latin typeface="+mj-lt"/>
                <a:ea typeface="+mj-ea"/>
                <a:cs typeface="+mj-cs"/>
              </a:rPr>
            </a:br>
            <a:endParaRPr lang="en-US" sz="4000" kern="1200">
              <a:solidFill>
                <a:schemeClr val="tx1"/>
              </a:solidFill>
              <a:latin typeface="+mj-lt"/>
              <a:ea typeface="+mj-ea"/>
              <a:cs typeface="+mj-cs"/>
            </a:endParaRPr>
          </a:p>
        </p:txBody>
      </p:sp>
      <p:sp>
        <p:nvSpPr>
          <p:cNvPr id="3" name="Subtitle 2">
            <a:extLst>
              <a:ext uri="{FF2B5EF4-FFF2-40B4-BE49-F238E27FC236}">
                <a16:creationId xmlns:a16="http://schemas.microsoft.com/office/drawing/2014/main" id="{6800CD35-59AE-8E87-D580-1DFDDBF9C596}"/>
              </a:ext>
            </a:extLst>
          </p:cNvPr>
          <p:cNvSpPr>
            <a:spLocks noGrp="1"/>
          </p:cNvSpPr>
          <p:nvPr>
            <p:ph type="subTitle" idx="1"/>
          </p:nvPr>
        </p:nvSpPr>
        <p:spPr>
          <a:xfrm>
            <a:off x="3926541" y="1641752"/>
            <a:ext cx="6556515" cy="4651472"/>
          </a:xfrm>
        </p:spPr>
        <p:txBody>
          <a:bodyPr vert="horz" lIns="91440" tIns="45720" rIns="91440" bIns="45720" rtlCol="0">
            <a:normAutofit lnSpcReduction="10000"/>
          </a:bodyPr>
          <a:lstStyle/>
          <a:p>
            <a:pPr indent="-228600" algn="l">
              <a:buFont typeface="Arial" panose="020B0604020202020204" pitchFamily="34" charset="0"/>
              <a:buChar char="•"/>
            </a:pPr>
            <a:endParaRPr lang="en-US" sz="1100" dirty="0">
              <a:solidFill>
                <a:schemeClr val="tx1">
                  <a:alpha val="80000"/>
                </a:schemeClr>
              </a:solidFill>
              <a:effectLst/>
            </a:endParaRPr>
          </a:p>
          <a:p>
            <a:pPr indent="-228600" algn="l">
              <a:buFont typeface="Arial" panose="020B0604020202020204" pitchFamily="34" charset="0"/>
              <a:buChar char="•"/>
            </a:pPr>
            <a:r>
              <a:rPr lang="en-US" sz="1600" b="1" dirty="0">
                <a:solidFill>
                  <a:schemeClr val="tx1">
                    <a:alpha val="80000"/>
                  </a:schemeClr>
                </a:solidFill>
                <a:effectLst/>
              </a:rPr>
              <a:t>Expanded territorial scope: The GDPR applies to all organizations processing personal data of EU residents, regardless of the organization's location.</a:t>
            </a:r>
          </a:p>
          <a:p>
            <a:pPr indent="-228600" algn="l">
              <a:buFont typeface="Arial" panose="020B0604020202020204" pitchFamily="34" charset="0"/>
              <a:buChar char="•"/>
            </a:pPr>
            <a:r>
              <a:rPr lang="en-US" sz="1600" b="1" dirty="0">
                <a:solidFill>
                  <a:schemeClr val="tx1">
                    <a:alpha val="80000"/>
                  </a:schemeClr>
                </a:solidFill>
                <a:effectLst/>
              </a:rPr>
              <a:t>Increased penalties: Organizations found in breach of the GDPR can face fines of up to €20 million or 4% of their annual global turnover, whichever is higher.</a:t>
            </a:r>
          </a:p>
          <a:p>
            <a:pPr indent="-228600" algn="l">
              <a:buFont typeface="Arial" panose="020B0604020202020204" pitchFamily="34" charset="0"/>
              <a:buChar char="•"/>
            </a:pPr>
            <a:r>
              <a:rPr lang="en-US" sz="1600" b="1" dirty="0">
                <a:solidFill>
                  <a:schemeClr val="tx1">
                    <a:alpha val="80000"/>
                  </a:schemeClr>
                </a:solidFill>
                <a:effectLst/>
              </a:rPr>
              <a:t>Consent requirements: Organizations must obtain clear, freely given, and informed consent from individuals before processing their personal data.</a:t>
            </a:r>
          </a:p>
          <a:p>
            <a:pPr indent="-228600" algn="l">
              <a:buFont typeface="Arial" panose="020B0604020202020204" pitchFamily="34" charset="0"/>
              <a:buChar char="•"/>
            </a:pPr>
            <a:r>
              <a:rPr lang="en-US" sz="1600" b="1" dirty="0">
                <a:solidFill>
                  <a:schemeClr val="tx1">
                    <a:alpha val="80000"/>
                  </a:schemeClr>
                </a:solidFill>
                <a:effectLst/>
              </a:rPr>
              <a:t>Data subject rights: Individuals have the right to access, rectify, erase, restrict processing, and port their personal data, as well as the right to object to processing in certain circumstances.</a:t>
            </a:r>
          </a:p>
          <a:p>
            <a:pPr indent="-228600" algn="l">
              <a:buFont typeface="Arial" panose="020B0604020202020204" pitchFamily="34" charset="0"/>
              <a:buChar char="•"/>
            </a:pPr>
            <a:r>
              <a:rPr lang="en-US" sz="1600" b="1" dirty="0">
                <a:solidFill>
                  <a:schemeClr val="tx1">
                    <a:alpha val="80000"/>
                  </a:schemeClr>
                </a:solidFill>
                <a:effectLst/>
              </a:rPr>
              <a:t>Data protection by design and default: Organizations must implement appropriate technical and organizational measures to ensure data protection from the outset of any project.</a:t>
            </a:r>
          </a:p>
          <a:p>
            <a:pPr indent="-228600" algn="l">
              <a:buFont typeface="Arial" panose="020B0604020202020204" pitchFamily="34" charset="0"/>
              <a:buChar char="•"/>
            </a:pPr>
            <a:r>
              <a:rPr lang="en-US" sz="1600" b="1" dirty="0">
                <a:solidFill>
                  <a:schemeClr val="tx1">
                    <a:alpha val="80000"/>
                  </a:schemeClr>
                </a:solidFill>
                <a:effectLst/>
              </a:rPr>
              <a:t>Data breach notification: Organizations must notify the relevant supervisory authority within 72 hours of becoming aware of a personal data breach.</a:t>
            </a:r>
          </a:p>
          <a:p>
            <a:pPr indent="-228600" algn="l">
              <a:buFont typeface="Arial" panose="020B0604020202020204" pitchFamily="34" charset="0"/>
              <a:buChar char="•"/>
            </a:pPr>
            <a:endParaRPr lang="en-US" sz="1100" dirty="0">
              <a:solidFill>
                <a:schemeClr val="tx1">
                  <a:alpha val="80000"/>
                </a:schemeClr>
              </a:solidFill>
            </a:endParaRPr>
          </a:p>
        </p:txBody>
      </p:sp>
      <p:grpSp>
        <p:nvGrpSpPr>
          <p:cNvPr id="23" name="Group 22">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24" name="Freeform: Shape 23">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105566763"/>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Text&#10;&#10;Description automatically generated with medium confidence">
            <a:extLst>
              <a:ext uri="{FF2B5EF4-FFF2-40B4-BE49-F238E27FC236}">
                <a16:creationId xmlns:a16="http://schemas.microsoft.com/office/drawing/2014/main" id="{1180BD16-C954-8659-C7D7-CD5CC96F7F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964384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B282CB-FD32-46F0-EA51-CF0CB09EF11C}"/>
              </a:ext>
            </a:extLst>
          </p:cNvPr>
          <p:cNvSpPr>
            <a:spLocks noGrp="1"/>
          </p:cNvSpPr>
          <p:nvPr>
            <p:ph type="title"/>
          </p:nvPr>
        </p:nvSpPr>
        <p:spPr>
          <a:xfrm>
            <a:off x="1102368" y="1877492"/>
            <a:ext cx="4030132" cy="3215373"/>
          </a:xfrm>
        </p:spPr>
        <p:txBody>
          <a:bodyPr>
            <a:normAutofit/>
          </a:bodyPr>
          <a:lstStyle/>
          <a:p>
            <a:pPr algn="ctr"/>
            <a:br>
              <a:rPr lang="en-GB">
                <a:solidFill>
                  <a:schemeClr val="bg1"/>
                </a:solidFill>
              </a:rPr>
            </a:br>
            <a:r>
              <a:rPr lang="en-GB" b="1">
                <a:solidFill>
                  <a:schemeClr val="bg1"/>
                </a:solidFill>
              </a:rPr>
              <a:t>Personal data is…</a:t>
            </a:r>
            <a:br>
              <a:rPr lang="en-GB" b="1">
                <a:solidFill>
                  <a:schemeClr val="bg1"/>
                </a:solidFill>
              </a:rPr>
            </a:br>
            <a:br>
              <a:rPr lang="en-GB" b="1">
                <a:solidFill>
                  <a:schemeClr val="bg1"/>
                </a:solidFill>
              </a:rPr>
            </a:br>
            <a:endParaRPr lang="en-GB" b="1">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95F0958-CDE0-A6C2-5843-C687253F8B0C}"/>
              </a:ext>
            </a:extLst>
          </p:cNvPr>
          <p:cNvSpPr>
            <a:spLocks noGrp="1"/>
          </p:cNvSpPr>
          <p:nvPr>
            <p:ph idx="1"/>
          </p:nvPr>
        </p:nvSpPr>
        <p:spPr>
          <a:xfrm>
            <a:off x="6234868" y="1130846"/>
            <a:ext cx="5217173" cy="4351338"/>
          </a:xfrm>
        </p:spPr>
        <p:txBody>
          <a:bodyPr>
            <a:normAutofit/>
          </a:bodyPr>
          <a:lstStyle/>
          <a:p>
            <a:pPr marL="0" indent="0">
              <a:buNone/>
            </a:pPr>
            <a:r>
              <a:rPr lang="en-GB" sz="2400" dirty="0">
                <a:solidFill>
                  <a:schemeClr val="bg1"/>
                </a:solidFill>
              </a:rPr>
              <a:t>Personal data is information that relates to an identified or identifiable individual.</a:t>
            </a:r>
          </a:p>
          <a:p>
            <a:endParaRPr lang="en-GB" sz="2400" dirty="0">
              <a:solidFill>
                <a:schemeClr val="bg1"/>
              </a:solidFill>
            </a:endParaRPr>
          </a:p>
          <a:p>
            <a:pPr marL="0" indent="0">
              <a:buNone/>
            </a:pPr>
            <a:r>
              <a:rPr lang="en-GB" sz="2400" dirty="0">
                <a:solidFill>
                  <a:schemeClr val="bg1"/>
                </a:solidFill>
              </a:rPr>
              <a:t>Some examples include:</a:t>
            </a:r>
          </a:p>
          <a:p>
            <a:pPr>
              <a:buFont typeface="Wingdings" panose="05000000000000000000" pitchFamily="2" charset="2"/>
              <a:buChar char="Ø"/>
            </a:pPr>
            <a:r>
              <a:rPr lang="en-GB" sz="2400" dirty="0">
                <a:solidFill>
                  <a:schemeClr val="bg1"/>
                </a:solidFill>
              </a:rPr>
              <a:t>name and surname</a:t>
            </a:r>
          </a:p>
          <a:p>
            <a:pPr>
              <a:buFont typeface="Wingdings" panose="05000000000000000000" pitchFamily="2" charset="2"/>
              <a:buChar char="Ø"/>
            </a:pPr>
            <a:r>
              <a:rPr lang="en-GB" sz="2400" dirty="0">
                <a:solidFill>
                  <a:schemeClr val="bg1"/>
                </a:solidFill>
              </a:rPr>
              <a:t>home address</a:t>
            </a:r>
          </a:p>
          <a:p>
            <a:pPr>
              <a:buFont typeface="Wingdings" panose="05000000000000000000" pitchFamily="2" charset="2"/>
              <a:buChar char="Ø"/>
            </a:pPr>
            <a:r>
              <a:rPr lang="en-GB" sz="2400" dirty="0">
                <a:solidFill>
                  <a:schemeClr val="bg1"/>
                </a:solidFill>
              </a:rPr>
              <a:t>email address</a:t>
            </a:r>
          </a:p>
          <a:p>
            <a:pPr>
              <a:buFont typeface="Wingdings" panose="05000000000000000000" pitchFamily="2" charset="2"/>
              <a:buChar char="Ø"/>
            </a:pPr>
            <a:r>
              <a:rPr lang="en-GB" sz="2400" dirty="0">
                <a:solidFill>
                  <a:schemeClr val="bg1"/>
                </a:solidFill>
              </a:rPr>
              <a:t>ID number</a:t>
            </a:r>
          </a:p>
          <a:p>
            <a:pPr>
              <a:buFont typeface="Wingdings" panose="05000000000000000000" pitchFamily="2" charset="2"/>
              <a:buChar char="Ø"/>
            </a:pPr>
            <a:r>
              <a:rPr lang="en-GB" sz="2400" dirty="0">
                <a:solidFill>
                  <a:schemeClr val="bg1"/>
                </a:solidFill>
              </a:rPr>
              <a:t>Internet address;</a:t>
            </a:r>
          </a:p>
          <a:p>
            <a:endParaRPr lang="en-GB" sz="2400"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10228390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A person holding a microphone&#10;&#10;Description automatically generated with medium confidence">
            <a:extLst>
              <a:ext uri="{FF2B5EF4-FFF2-40B4-BE49-F238E27FC236}">
                <a16:creationId xmlns:a16="http://schemas.microsoft.com/office/drawing/2014/main" id="{4571DF0F-93EE-5E8D-AD9B-C9E2BF91CD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0813351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A picture containing text, person&#10;&#10;Description automatically generated">
            <a:extLst>
              <a:ext uri="{FF2B5EF4-FFF2-40B4-BE49-F238E27FC236}">
                <a16:creationId xmlns:a16="http://schemas.microsoft.com/office/drawing/2014/main" id="{EFBEC105-EE76-4BD3-95C6-8406C7FDE7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715493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8E73763-9CA2-FC77-BEFA-C6E0C27F5FC0}"/>
              </a:ext>
            </a:extLst>
          </p:cNvPr>
          <p:cNvSpPr>
            <a:spLocks noGrp="1"/>
          </p:cNvSpPr>
          <p:nvPr>
            <p:ph type="title"/>
          </p:nvPr>
        </p:nvSpPr>
        <p:spPr>
          <a:xfrm>
            <a:off x="827088" y="1641752"/>
            <a:ext cx="3527425" cy="4366936"/>
          </a:xfrm>
        </p:spPr>
        <p:txBody>
          <a:bodyPr anchor="t">
            <a:normAutofit/>
          </a:bodyPr>
          <a:lstStyle/>
          <a:p>
            <a:r>
              <a:rPr lang="en-GB" sz="4000" dirty="0"/>
              <a:t>Protect your information.</a:t>
            </a:r>
          </a:p>
        </p:txBody>
      </p:sp>
      <p:sp>
        <p:nvSpPr>
          <p:cNvPr id="3" name="Content Placeholder 2">
            <a:extLst>
              <a:ext uri="{FF2B5EF4-FFF2-40B4-BE49-F238E27FC236}">
                <a16:creationId xmlns:a16="http://schemas.microsoft.com/office/drawing/2014/main" id="{E2629408-AC59-4B45-D789-81C583F848E7}"/>
              </a:ext>
            </a:extLst>
          </p:cNvPr>
          <p:cNvSpPr>
            <a:spLocks noGrp="1"/>
          </p:cNvSpPr>
          <p:nvPr>
            <p:ph idx="1"/>
          </p:nvPr>
        </p:nvSpPr>
        <p:spPr>
          <a:xfrm>
            <a:off x="3711389" y="1641752"/>
            <a:ext cx="6771668" cy="3960000"/>
          </a:xfrm>
        </p:spPr>
        <p:txBody>
          <a:bodyPr>
            <a:normAutofit lnSpcReduction="10000"/>
          </a:bodyPr>
          <a:lstStyle/>
          <a:p>
            <a:r>
              <a:rPr lang="en-GB" sz="1600" dirty="0">
                <a:solidFill>
                  <a:schemeClr val="tx1">
                    <a:alpha val="80000"/>
                  </a:schemeClr>
                </a:solidFill>
              </a:rPr>
              <a:t>Your information can be used in many ways for commercial and political gain. It can be used for, and against you.</a:t>
            </a:r>
          </a:p>
          <a:p>
            <a:r>
              <a:rPr lang="en-GB" sz="1600" dirty="0">
                <a:solidFill>
                  <a:schemeClr val="tx1">
                    <a:alpha val="80000"/>
                  </a:schemeClr>
                </a:solidFill>
              </a:rPr>
              <a:t>With more and more organisations using computers to store and process personal information there was a danger the information could be misused or get into the wrong hands. A number of concerns arose:</a:t>
            </a:r>
          </a:p>
          <a:p>
            <a:r>
              <a:rPr lang="en-GB" sz="1600" dirty="0">
                <a:solidFill>
                  <a:schemeClr val="tx1">
                    <a:alpha val="80000"/>
                  </a:schemeClr>
                </a:solidFill>
              </a:rPr>
              <a:t>Who could access this information?</a:t>
            </a:r>
          </a:p>
          <a:p>
            <a:r>
              <a:rPr lang="en-GB" sz="1600" dirty="0">
                <a:solidFill>
                  <a:schemeClr val="tx1">
                    <a:alpha val="80000"/>
                  </a:schemeClr>
                </a:solidFill>
              </a:rPr>
              <a:t>How accurate was the information?</a:t>
            </a:r>
          </a:p>
          <a:p>
            <a:r>
              <a:rPr lang="en-GB" sz="1600" dirty="0">
                <a:solidFill>
                  <a:schemeClr val="tx1">
                    <a:alpha val="80000"/>
                  </a:schemeClr>
                </a:solidFill>
              </a:rPr>
              <a:t>Could it be easily copied?</a:t>
            </a:r>
          </a:p>
          <a:p>
            <a:r>
              <a:rPr lang="en-GB" sz="1600" dirty="0">
                <a:solidFill>
                  <a:schemeClr val="tx1">
                    <a:alpha val="80000"/>
                  </a:schemeClr>
                </a:solidFill>
              </a:rPr>
              <a:t>Was it possible to store information about a person without the individual’s knowledge or permission?</a:t>
            </a:r>
          </a:p>
          <a:p>
            <a:r>
              <a:rPr lang="en-GB" sz="1600" dirty="0">
                <a:solidFill>
                  <a:schemeClr val="tx1">
                    <a:alpha val="80000"/>
                  </a:schemeClr>
                </a:solidFill>
              </a:rPr>
              <a:t>Was a record kept of any changes made to information?</a:t>
            </a:r>
          </a:p>
          <a:p>
            <a:endParaRPr lang="en-GB" sz="1600" dirty="0">
              <a:solidFill>
                <a:schemeClr val="tx1">
                  <a:alpha val="80000"/>
                </a:schemeClr>
              </a:solidFill>
            </a:endParaRPr>
          </a:p>
          <a:p>
            <a:pPr marL="0" indent="0">
              <a:buNone/>
            </a:pPr>
            <a:r>
              <a:rPr lang="en-GB" sz="1600" dirty="0">
                <a:solidFill>
                  <a:schemeClr val="tx1">
                    <a:alpha val="80000"/>
                  </a:schemeClr>
                </a:solidFill>
              </a:rPr>
              <a:t>This resulted in key pieces of legislation being introduced, such as the GDPR </a:t>
            </a:r>
          </a:p>
          <a:p>
            <a:endParaRPr lang="en-GB" sz="1300" dirty="0">
              <a:solidFill>
                <a:schemeClr val="tx1">
                  <a:alpha val="80000"/>
                </a:schemeClr>
              </a:solidFill>
            </a:endParaRPr>
          </a:p>
        </p:txBody>
      </p:sp>
      <p:grpSp>
        <p:nvGrpSpPr>
          <p:cNvPr id="10" name="Group 9">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11" name="Freeform: Shape 10">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91075689"/>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82D4E-9F70-6177-A5AA-D183DCFE3344}"/>
              </a:ext>
            </a:extLst>
          </p:cNvPr>
          <p:cNvSpPr>
            <a:spLocks noGrp="1"/>
          </p:cNvSpPr>
          <p:nvPr>
            <p:ph type="title"/>
          </p:nvPr>
        </p:nvSpPr>
        <p:spPr/>
        <p:txBody>
          <a:bodyPr/>
          <a:lstStyle/>
          <a:p>
            <a:r>
              <a:rPr lang="en-GB" dirty="0"/>
              <a:t>Cyber attack</a:t>
            </a:r>
          </a:p>
        </p:txBody>
      </p:sp>
      <p:pic>
        <p:nvPicPr>
          <p:cNvPr id="4" name="Online Media 3" title="Cyber Security In 7 Minutes | What Is Cyber Security: How It Works? | Cyber Security | Simplilearn">
            <a:hlinkClick r:id="" action="ppaction://media"/>
            <a:extLst>
              <a:ext uri="{FF2B5EF4-FFF2-40B4-BE49-F238E27FC236}">
                <a16:creationId xmlns:a16="http://schemas.microsoft.com/office/drawing/2014/main" id="{8265C8A9-1062-E0A5-6740-71EDE5D34B00}"/>
              </a:ext>
            </a:extLst>
          </p:cNvPr>
          <p:cNvPicPr>
            <a:picLocks noGrp="1" noRot="1" noChangeAspect="1"/>
          </p:cNvPicPr>
          <p:nvPr>
            <p:ph idx="1"/>
            <a:videoFile r:link="rId1"/>
          </p:nvPr>
        </p:nvPicPr>
        <p:blipFill>
          <a:blip r:embed="rId3"/>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735065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A picture containing text, person&#10;&#10;Description automatically generated">
            <a:extLst>
              <a:ext uri="{FF2B5EF4-FFF2-40B4-BE49-F238E27FC236}">
                <a16:creationId xmlns:a16="http://schemas.microsoft.com/office/drawing/2014/main" id="{A68CA60F-D637-49CA-18D2-F9DD55DA2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0252089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2FFD360-A619-5003-90EA-4F45E917FB82}"/>
              </a:ext>
            </a:extLst>
          </p:cNvPr>
          <p:cNvSpPr>
            <a:spLocks noGrp="1"/>
          </p:cNvSpPr>
          <p:nvPr>
            <p:ph type="title"/>
          </p:nvPr>
        </p:nvSpPr>
        <p:spPr>
          <a:xfrm>
            <a:off x="1102368" y="694268"/>
            <a:ext cx="3553510" cy="5477932"/>
          </a:xfrm>
        </p:spPr>
        <p:txBody>
          <a:bodyPr>
            <a:normAutofit/>
          </a:bodyPr>
          <a:lstStyle/>
          <a:p>
            <a:pPr algn="ctr"/>
            <a:r>
              <a:rPr lang="en-GB">
                <a:solidFill>
                  <a:schemeClr val="bg1"/>
                </a:solidFill>
              </a:rPr>
              <a:t>As an individual, You have the right to:</a:t>
            </a:r>
            <a:br>
              <a:rPr lang="en-GB">
                <a:solidFill>
                  <a:schemeClr val="bg1"/>
                </a:solidFill>
              </a:rPr>
            </a:br>
            <a:endParaRPr lang="en-GB">
              <a:solidFill>
                <a:schemeClr val="bg1"/>
              </a:solidFill>
            </a:endParaRPr>
          </a:p>
        </p:txBody>
      </p:sp>
      <p:grpSp>
        <p:nvGrpSpPr>
          <p:cNvPr id="36" name="Graphic 38">
            <a:extLst>
              <a:ext uri="{FF2B5EF4-FFF2-40B4-BE49-F238E27FC236}">
                <a16:creationId xmlns:a16="http://schemas.microsoft.com/office/drawing/2014/main" id="{1E8369D0-2C3B-4E27-AC6C-A246AC28C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1" name="Freeform: Shape 10">
              <a:extLst>
                <a:ext uri="{FF2B5EF4-FFF2-40B4-BE49-F238E27FC236}">
                  <a16:creationId xmlns:a16="http://schemas.microsoft.com/office/drawing/2014/main" id="{A3D5586F-4573-4C57-9793-1EBFDC896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7" name="Freeform: Shape 36">
              <a:extLst>
                <a:ext uri="{FF2B5EF4-FFF2-40B4-BE49-F238E27FC236}">
                  <a16:creationId xmlns:a16="http://schemas.microsoft.com/office/drawing/2014/main" id="{5EED35EF-93A0-4921-941C-ECC67AE2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8" name="Graphic 4">
            <a:extLst>
              <a:ext uri="{FF2B5EF4-FFF2-40B4-BE49-F238E27FC236}">
                <a16:creationId xmlns:a16="http://schemas.microsoft.com/office/drawing/2014/main" id="{C6F74901-2A71-43C3-837C-27CCD6B6D6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37426" y="2203010"/>
            <a:ext cx="975169" cy="975171"/>
            <a:chOff x="5829300" y="3162300"/>
            <a:chExt cx="532256" cy="532257"/>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 name="Freeform: Shape 38">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 name="Freeform: Shape 39">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 name="Freeform: Shape 40">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 name="Freeform: Shape 41">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 name="Freeform: Shape 43">
              <a:extLst>
                <a:ext uri="{FF2B5EF4-FFF2-40B4-BE49-F238E27FC236}">
                  <a16:creationId xmlns:a16="http://schemas.microsoft.com/office/drawing/2014/main" id="{517B7142-9D64-4D34-B23C-9471326A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E8EB71CD-AB26-440E-A0D5-E1081DB5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 name="Freeform: Shape 44">
              <a:extLst>
                <a:ext uri="{FF2B5EF4-FFF2-40B4-BE49-F238E27FC236}">
                  <a16:creationId xmlns:a16="http://schemas.microsoft.com/office/drawing/2014/main" id="{34423BD2-7458-4680-AF49-5013C9D30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46" name="Oval 45">
            <a:extLst>
              <a:ext uri="{FF2B5EF4-FFF2-40B4-BE49-F238E27FC236}">
                <a16:creationId xmlns:a16="http://schemas.microsoft.com/office/drawing/2014/main" id="{EC11F68A-CC71-4196-BBF3-20CDCD75D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Oval 46">
            <a:extLst>
              <a:ext uri="{FF2B5EF4-FFF2-40B4-BE49-F238E27FC236}">
                <a16:creationId xmlns:a16="http://schemas.microsoft.com/office/drawing/2014/main" id="{085F9950-F10E-4E64-962B-F7034578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206DEDE-42E4-BF9F-32B8-D8686D3838F4}"/>
              </a:ext>
            </a:extLst>
          </p:cNvPr>
          <p:cNvSpPr>
            <a:spLocks noGrp="1"/>
          </p:cNvSpPr>
          <p:nvPr>
            <p:ph idx="1"/>
          </p:nvPr>
        </p:nvSpPr>
        <p:spPr>
          <a:xfrm>
            <a:off x="5741564" y="1130846"/>
            <a:ext cx="5710477" cy="5162378"/>
          </a:xfrm>
        </p:spPr>
        <p:txBody>
          <a:bodyPr>
            <a:normAutofit/>
          </a:bodyPr>
          <a:lstStyle/>
          <a:p>
            <a:endParaRPr lang="en-GB" sz="1300" dirty="0">
              <a:solidFill>
                <a:schemeClr val="bg1"/>
              </a:solidFill>
            </a:endParaRPr>
          </a:p>
          <a:p>
            <a:pPr marL="0" indent="0">
              <a:buNone/>
            </a:pPr>
            <a:r>
              <a:rPr lang="en-GB" sz="1600" dirty="0">
                <a:solidFill>
                  <a:schemeClr val="bg1"/>
                </a:solidFill>
              </a:rPr>
              <a:t>1.the right to be informed about the collection and the use of their personal data</a:t>
            </a:r>
          </a:p>
          <a:p>
            <a:pPr marL="0" indent="0">
              <a:buNone/>
            </a:pPr>
            <a:r>
              <a:rPr lang="en-GB" sz="1600" dirty="0">
                <a:solidFill>
                  <a:schemeClr val="bg1"/>
                </a:solidFill>
              </a:rPr>
              <a:t>2. the right to access personal data and supplementary information</a:t>
            </a:r>
          </a:p>
          <a:p>
            <a:pPr marL="0" indent="0">
              <a:buNone/>
            </a:pPr>
            <a:r>
              <a:rPr lang="en-GB" sz="1600" dirty="0">
                <a:solidFill>
                  <a:schemeClr val="bg1"/>
                </a:solidFill>
              </a:rPr>
              <a:t>3. the right to have inaccurate personal data rectified, or completed if it is incomplete</a:t>
            </a:r>
          </a:p>
          <a:p>
            <a:pPr marL="0" indent="0">
              <a:buNone/>
            </a:pPr>
            <a:r>
              <a:rPr lang="en-GB" sz="1600" dirty="0">
                <a:solidFill>
                  <a:schemeClr val="bg1"/>
                </a:solidFill>
              </a:rPr>
              <a:t>4. the right to erasure (to be forgotten) in certain circumstances</a:t>
            </a:r>
          </a:p>
          <a:p>
            <a:pPr marL="0" indent="0">
              <a:buNone/>
            </a:pPr>
            <a:r>
              <a:rPr lang="en-GB" sz="1600" dirty="0">
                <a:solidFill>
                  <a:schemeClr val="bg1"/>
                </a:solidFill>
              </a:rPr>
              <a:t>5. the right to restrict processing in certain circumstances</a:t>
            </a:r>
          </a:p>
          <a:p>
            <a:pPr marL="0" indent="0">
              <a:buNone/>
            </a:pPr>
            <a:r>
              <a:rPr lang="en-GB" sz="1600" dirty="0">
                <a:solidFill>
                  <a:schemeClr val="bg1"/>
                </a:solidFill>
              </a:rPr>
              <a:t>6. the right to data portability, which allows the data subject to obtain and reuse their personal data for their own purposes across different services</a:t>
            </a:r>
          </a:p>
          <a:p>
            <a:pPr marL="0" indent="0">
              <a:buNone/>
            </a:pPr>
            <a:r>
              <a:rPr lang="en-GB" sz="1600" dirty="0">
                <a:solidFill>
                  <a:schemeClr val="bg1"/>
                </a:solidFill>
              </a:rPr>
              <a:t>7. the right to object to processing in certain circumstances</a:t>
            </a:r>
          </a:p>
          <a:p>
            <a:pPr marL="0" indent="0">
              <a:buNone/>
            </a:pPr>
            <a:r>
              <a:rPr lang="en-GB" sz="1600" dirty="0">
                <a:solidFill>
                  <a:schemeClr val="bg1"/>
                </a:solidFill>
              </a:rPr>
              <a:t>rights in relation to automated decision making and profiling</a:t>
            </a:r>
          </a:p>
          <a:p>
            <a:pPr marL="0" indent="0">
              <a:buNone/>
            </a:pPr>
            <a:r>
              <a:rPr lang="en-GB" sz="1600" dirty="0">
                <a:solidFill>
                  <a:schemeClr val="bg1"/>
                </a:solidFill>
              </a:rPr>
              <a:t>8. the right to withdraw consent at any time (where relevant)</a:t>
            </a:r>
          </a:p>
          <a:p>
            <a:pPr marL="0" indent="0">
              <a:buNone/>
            </a:pPr>
            <a:r>
              <a:rPr lang="en-GB" sz="1600" dirty="0">
                <a:solidFill>
                  <a:schemeClr val="bg1"/>
                </a:solidFill>
              </a:rPr>
              <a:t>9. the right to complain to the Information Commissioner</a:t>
            </a:r>
          </a:p>
          <a:p>
            <a:pPr marL="0" indent="0">
              <a:buNone/>
            </a:pPr>
            <a:endParaRPr lang="en-GB" sz="1300" dirty="0">
              <a:solidFill>
                <a:schemeClr val="bg1"/>
              </a:solidFill>
            </a:endParaRPr>
          </a:p>
        </p:txBody>
      </p:sp>
    </p:spTree>
    <p:extLst>
      <p:ext uri="{BB962C8B-B14F-4D97-AF65-F5344CB8AC3E}">
        <p14:creationId xmlns:p14="http://schemas.microsoft.com/office/powerpoint/2010/main" val="18408909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Background pattern&#10;&#10;Description automatically generated">
            <a:extLst>
              <a:ext uri="{FF2B5EF4-FFF2-40B4-BE49-F238E27FC236}">
                <a16:creationId xmlns:a16="http://schemas.microsoft.com/office/drawing/2014/main" id="{FD0A4882-5AF4-3DB0-3C67-9556317EA1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733224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Text&#10;&#10;Description automatically generated">
            <a:extLst>
              <a:ext uri="{FF2B5EF4-FFF2-40B4-BE49-F238E27FC236}">
                <a16:creationId xmlns:a16="http://schemas.microsoft.com/office/drawing/2014/main" id="{C8B8537B-E07D-EE72-2C94-5C67CD8305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844849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15EAB06-ECA8-9EBD-CCA6-1BA3552FA675}"/>
              </a:ext>
            </a:extLst>
          </p:cNvPr>
          <p:cNvSpPr>
            <a:spLocks noGrp="1"/>
          </p:cNvSpPr>
          <p:nvPr>
            <p:ph type="ctrTitle"/>
          </p:nvPr>
        </p:nvSpPr>
        <p:spPr>
          <a:xfrm>
            <a:off x="1075767" y="1188637"/>
            <a:ext cx="2988234" cy="4480726"/>
          </a:xfrm>
        </p:spPr>
        <p:txBody>
          <a:bodyPr vert="horz" lIns="91440" tIns="45720" rIns="91440" bIns="45720" rtlCol="0" anchor="ctr">
            <a:normAutofit/>
          </a:bodyPr>
          <a:lstStyle/>
          <a:p>
            <a:pPr algn="r"/>
            <a:r>
              <a:rPr lang="en-US" sz="6600" kern="1200">
                <a:solidFill>
                  <a:schemeClr val="tx1"/>
                </a:solidFill>
                <a:latin typeface="+mj-lt"/>
                <a:ea typeface="+mj-ea"/>
                <a:cs typeface="+mj-cs"/>
              </a:rPr>
              <a:t>Activity </a:t>
            </a:r>
          </a:p>
        </p:txBody>
      </p:sp>
      <p:cxnSp>
        <p:nvCxnSpPr>
          <p:cNvPr id="17" name="Straight Connector 16">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6EBF8D4F-99DD-F4D9-C5FE-246FFC85D673}"/>
              </a:ext>
            </a:extLst>
          </p:cNvPr>
          <p:cNvSpPr>
            <a:spLocks noGrp="1"/>
          </p:cNvSpPr>
          <p:nvPr>
            <p:ph type="subTitle" idx="1"/>
          </p:nvPr>
        </p:nvSpPr>
        <p:spPr>
          <a:xfrm>
            <a:off x="5255260" y="1648870"/>
            <a:ext cx="4702848" cy="3560260"/>
          </a:xfrm>
        </p:spPr>
        <p:txBody>
          <a:bodyPr vert="horz" lIns="91440" tIns="45720" rIns="91440" bIns="45720" rtlCol="0" anchor="ctr">
            <a:normAutofit/>
          </a:bodyPr>
          <a:lstStyle/>
          <a:p>
            <a:pPr indent="-228600" algn="l">
              <a:buFont typeface="Arial" panose="020B0604020202020204" pitchFamily="34" charset="0"/>
              <a:buChar char="•"/>
            </a:pPr>
            <a:r>
              <a:rPr lang="en-US" dirty="0"/>
              <a:t>Take 30 minutes to research companies that have had a data breach.</a:t>
            </a:r>
          </a:p>
          <a:p>
            <a:pPr indent="-228600" algn="l">
              <a:buFont typeface="Arial" panose="020B0604020202020204" pitchFamily="34" charset="0"/>
              <a:buChar char="•"/>
            </a:pPr>
            <a:r>
              <a:rPr lang="en-US" dirty="0"/>
              <a:t>How has this happened?</a:t>
            </a:r>
          </a:p>
          <a:p>
            <a:pPr indent="-228600" algn="l">
              <a:buFont typeface="Arial" panose="020B0604020202020204" pitchFamily="34" charset="0"/>
              <a:buChar char="•"/>
            </a:pPr>
            <a:r>
              <a:rPr lang="en-US" dirty="0"/>
              <a:t>What effects has it had?</a:t>
            </a:r>
          </a:p>
          <a:p>
            <a:pPr indent="-228600" algn="l">
              <a:buFont typeface="Arial" panose="020B0604020202020204" pitchFamily="34" charset="0"/>
              <a:buChar char="•"/>
            </a:pPr>
            <a:r>
              <a:rPr lang="en-US" dirty="0"/>
              <a:t>What was done because of the breach?</a:t>
            </a:r>
          </a:p>
        </p:txBody>
      </p:sp>
    </p:spTree>
    <p:extLst>
      <p:ext uri="{BB962C8B-B14F-4D97-AF65-F5344CB8AC3E}">
        <p14:creationId xmlns:p14="http://schemas.microsoft.com/office/powerpoint/2010/main" val="29836975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9CF0E6-31AE-E692-FFC4-A921896EF111}"/>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9AF4B58-9B25-107C-24DE-14710C9A2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descr="Yellow question mark">
            <a:extLst>
              <a:ext uri="{FF2B5EF4-FFF2-40B4-BE49-F238E27FC236}">
                <a16:creationId xmlns:a16="http://schemas.microsoft.com/office/drawing/2014/main" id="{7BE04A7B-4006-C4BB-8084-EDDBE867EDF5}"/>
              </a:ext>
            </a:extLst>
          </p:cNvPr>
          <p:cNvPicPr>
            <a:picLocks noChangeAspect="1"/>
          </p:cNvPicPr>
          <p:nvPr/>
        </p:nvPicPr>
        <p:blipFill rotWithShape="1">
          <a:blip r:embed="rId2"/>
          <a:srcRect b="6250"/>
          <a:stretch/>
        </p:blipFill>
        <p:spPr>
          <a:xfrm>
            <a:off x="-3047" y="10"/>
            <a:ext cx="12191999" cy="6857990"/>
          </a:xfrm>
          <a:prstGeom prst="rect">
            <a:avLst/>
          </a:prstGeom>
        </p:spPr>
      </p:pic>
      <p:sp>
        <p:nvSpPr>
          <p:cNvPr id="17" name="Rectangle 16">
            <a:extLst>
              <a:ext uri="{FF2B5EF4-FFF2-40B4-BE49-F238E27FC236}">
                <a16:creationId xmlns:a16="http://schemas.microsoft.com/office/drawing/2014/main" id="{BCC5A28E-0EC0-B566-BA80-8C1B4B96A0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7DD192-31A0-1F91-531E-A0BCE7E47925}"/>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Any Questions?</a:t>
            </a:r>
          </a:p>
        </p:txBody>
      </p:sp>
    </p:spTree>
    <p:extLst>
      <p:ext uri="{BB962C8B-B14F-4D97-AF65-F5344CB8AC3E}">
        <p14:creationId xmlns:p14="http://schemas.microsoft.com/office/powerpoint/2010/main" val="2144009679"/>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87</TotalTime>
  <Words>2479</Words>
  <Application>Microsoft Office PowerPoint</Application>
  <PresentationFormat>Widescreen</PresentationFormat>
  <Paragraphs>195</Paragraphs>
  <Slides>34</Slides>
  <Notes>24</Notes>
  <HiddenSlides>0</HiddenSlides>
  <MMClips>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Aptos</vt:lpstr>
      <vt:lpstr>Arial</vt:lpstr>
      <vt:lpstr>Calibri</vt:lpstr>
      <vt:lpstr>Calibri Light</vt:lpstr>
      <vt:lpstr>Google Sans</vt:lpstr>
      <vt:lpstr>Segoe UI</vt:lpstr>
      <vt:lpstr>Wingdings</vt:lpstr>
      <vt:lpstr>WordVisi_MSFontService</vt:lpstr>
      <vt:lpstr>1_Office Theme</vt:lpstr>
      <vt:lpstr>Week 3</vt:lpstr>
      <vt:lpstr>Learning Outcomes…</vt:lpstr>
      <vt:lpstr>PowerPoint Presentation</vt:lpstr>
      <vt:lpstr>PowerPoint Presentation</vt:lpstr>
      <vt:lpstr>PowerPoint Presentation</vt:lpstr>
      <vt:lpstr>What are the pros of ChatGPT</vt:lpstr>
      <vt:lpstr>PowerPoint Presentation</vt:lpstr>
      <vt:lpstr>What are the cons of ChatGPT</vt:lpstr>
      <vt:lpstr>PowerPoint Presentation</vt:lpstr>
      <vt:lpstr>PowerPoint Presentation</vt:lpstr>
      <vt:lpstr>Activity 30 Minutes</vt:lpstr>
      <vt:lpstr>PowerPoint Presentation</vt:lpstr>
      <vt:lpstr>What’s Your Thoughts</vt:lpstr>
      <vt:lpstr>What’s Your Thoughts</vt:lpstr>
      <vt:lpstr>Any Questions?</vt:lpstr>
      <vt:lpstr>PowerPoint Presentation</vt:lpstr>
      <vt:lpstr>It’s Definition Time!</vt:lpstr>
      <vt:lpstr>PowerPoint Presentation</vt:lpstr>
      <vt:lpstr>Data is…</vt:lpstr>
      <vt:lpstr>Lets explore the GDPR… </vt:lpstr>
      <vt:lpstr>The Right to Protection</vt:lpstr>
      <vt:lpstr>Key aspects of the GDPR include: </vt:lpstr>
      <vt:lpstr>PowerPoint Presentation</vt:lpstr>
      <vt:lpstr> Personal data is…  </vt:lpstr>
      <vt:lpstr>PowerPoint Presentation</vt:lpstr>
      <vt:lpstr>PowerPoint Presentation</vt:lpstr>
      <vt:lpstr>Protect your information.</vt:lpstr>
      <vt:lpstr>Cyber attack</vt:lpstr>
      <vt:lpstr>PowerPoint Presentation</vt:lpstr>
      <vt:lpstr>As an individual, You have the right to: </vt:lpstr>
      <vt:lpstr>PowerPoint Presentation</vt:lpstr>
      <vt:lpstr>PowerPoint Presentation</vt:lpstr>
      <vt:lpstr>Activity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Philippa Fitzgerald</dc:creator>
  <cp:lastModifiedBy>Philippa Fitzgerald</cp:lastModifiedBy>
  <cp:revision>2</cp:revision>
  <dcterms:created xsi:type="dcterms:W3CDTF">2025-10-08T10:22:10Z</dcterms:created>
  <dcterms:modified xsi:type="dcterms:W3CDTF">2025-10-10T11:39:54Z</dcterms:modified>
</cp:coreProperties>
</file>