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8" d="100"/>
          <a:sy n="118" d="100"/>
        </p:scale>
        <p:origin x="140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4830B2-2FF4-4DCD-896B-D935ED80FA86}" type="datetimeFigureOut">
              <a:rPr lang="en-GB" smtClean="0"/>
              <a:t>04/04/2023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AA56A7-4F49-4FAC-B70C-6C767B98DD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32163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4FDBB-8799-4247-A825-3BB7454CC506}" type="datetime1">
              <a:rPr lang="en-GB" smtClean="0"/>
              <a:t>04/04/2023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844C33A-1B8A-4F7B-A8D7-856D3D64CA4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460BB-49FB-4BA6-8A20-F495175AAA79}" type="datetime1">
              <a:rPr lang="en-GB" smtClean="0"/>
              <a:t>04/04/2023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D844C33A-1B8A-4F7B-A8D7-856D3D64CA4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38F0D-4095-4482-A4EA-95936F7FB4EA}" type="datetime1">
              <a:rPr lang="en-GB" smtClean="0"/>
              <a:t>04/04/2023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844C33A-1B8A-4F7B-A8D7-856D3D64CA48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75C940D7-46EA-4D69-80C3-A1D1A4AD4714}" type="datetime1">
              <a:rPr lang="en-GB" smtClean="0"/>
              <a:t>04/04/2023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4C33A-1B8A-4F7B-A8D7-856D3D64CA4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FD535-ABA6-4290-922D-8ACBC556C5BF}" type="datetime1">
              <a:rPr lang="en-GB" smtClean="0"/>
              <a:t>04/04/2023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D844C33A-1B8A-4F7B-A8D7-856D3D64CA48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13DF8-E9B4-4DB4-BE2C-10C31F26C369}" type="datetime1">
              <a:rPr lang="en-GB" smtClean="0"/>
              <a:t>04/04/2023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D844C33A-1B8A-4F7B-A8D7-856D3D64CA4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A7702-FC3E-49D1-9CC8-478BAA5B8D97}" type="datetime1">
              <a:rPr lang="en-GB" smtClean="0"/>
              <a:t>04/04/2023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844C33A-1B8A-4F7B-A8D7-856D3D64CA4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844C33A-1B8A-4F7B-A8D7-856D3D64CA48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9FBD8-0242-4C0B-B055-E8C045EDF0C2}" type="datetime1">
              <a:rPr lang="en-GB" smtClean="0"/>
              <a:t>04/04/2023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D844C33A-1B8A-4F7B-A8D7-856D3D64CA48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60A4DCF-0D98-4D38-9220-C3437F1A255A}" type="datetime1">
              <a:rPr lang="en-GB" smtClean="0"/>
              <a:t>04/04/2023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B17D2-3003-4BCD-B807-3C2C84E92732}" type="datetime1">
              <a:rPr lang="en-GB" smtClean="0"/>
              <a:t>04/04/2023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4C33A-1B8A-4F7B-A8D7-856D3D64CA4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D844C33A-1B8A-4F7B-A8D7-856D3D64CA48}" type="slidenum">
              <a:rPr lang="en-GB" smtClean="0"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CCFAE-D6D5-4A7B-AD15-198029785BAD}" type="datetime1">
              <a:rPr lang="en-GB" smtClean="0"/>
              <a:t>04/04/2023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3018AAAE-77E0-4587-84F2-B11239942674}" type="datetime1">
              <a:rPr lang="en-GB" smtClean="0"/>
              <a:t>04/04/2023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844C33A-1B8A-4F7B-A8D7-856D3D64CA48}" type="slidenum">
              <a:rPr lang="en-GB" smtClean="0"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4C33A-1B8A-4F7B-A8D7-856D3D64CA48}" type="slidenum">
              <a:rPr lang="en-GB" smtClean="0"/>
              <a:t>1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6600" dirty="0"/>
              <a:t>Causation</a:t>
            </a:r>
          </a:p>
        </p:txBody>
      </p:sp>
    </p:spTree>
    <p:extLst>
      <p:ext uri="{BB962C8B-B14F-4D97-AF65-F5344CB8AC3E}">
        <p14:creationId xmlns:p14="http://schemas.microsoft.com/office/powerpoint/2010/main" val="38920293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Aristotle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4C33A-1B8A-4F7B-A8D7-856D3D64CA48}" type="slidenum">
              <a:rPr lang="en-GB" smtClean="0"/>
              <a:t>2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Four causes:</a:t>
            </a:r>
          </a:p>
          <a:p>
            <a:endParaRPr lang="en-GB" dirty="0"/>
          </a:p>
          <a:p>
            <a:r>
              <a:rPr lang="en-GB" dirty="0"/>
              <a:t>Efficient</a:t>
            </a:r>
          </a:p>
          <a:p>
            <a:r>
              <a:rPr lang="en-GB" dirty="0"/>
              <a:t>Material</a:t>
            </a:r>
          </a:p>
          <a:p>
            <a:r>
              <a:rPr lang="en-GB" dirty="0"/>
              <a:t>Formal</a:t>
            </a:r>
          </a:p>
          <a:p>
            <a:r>
              <a:rPr lang="en-GB" dirty="0"/>
              <a:t>Final</a:t>
            </a:r>
          </a:p>
        </p:txBody>
      </p:sp>
      <p:pic>
        <p:nvPicPr>
          <p:cNvPr id="1026" name="Picture 2" descr="U:\16125883914 aristotl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628800"/>
            <a:ext cx="3770324" cy="4437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64407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4C33A-1B8A-4F7B-A8D7-856D3D64CA48}" type="slidenum">
              <a:rPr lang="en-GB" smtClean="0"/>
              <a:t>3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/>
              <a:t>Universality</a:t>
            </a:r>
          </a:p>
          <a:p>
            <a:pPr algn="ctr"/>
            <a:r>
              <a:rPr lang="en-GB" sz="4000" dirty="0"/>
              <a:t>Uniformity</a:t>
            </a:r>
          </a:p>
          <a:p>
            <a:pPr algn="ctr"/>
            <a:r>
              <a:rPr lang="en-GB" sz="4000" dirty="0"/>
              <a:t>Power</a:t>
            </a:r>
          </a:p>
          <a:p>
            <a:pPr algn="ctr"/>
            <a:r>
              <a:rPr lang="en-GB" sz="4000" dirty="0"/>
              <a:t>Necessity</a:t>
            </a:r>
          </a:p>
        </p:txBody>
      </p:sp>
    </p:spTree>
    <p:extLst>
      <p:ext uri="{BB962C8B-B14F-4D97-AF65-F5344CB8AC3E}">
        <p14:creationId xmlns:p14="http://schemas.microsoft.com/office/powerpoint/2010/main" val="8726127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Hume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4C33A-1B8A-4F7B-A8D7-856D3D64CA48}" type="slidenum">
              <a:rPr lang="en-GB" smtClean="0"/>
              <a:t>4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ctr"/>
            <a:endParaRPr lang="en-GB" dirty="0"/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Impressions</a:t>
            </a:r>
          </a:p>
          <a:p>
            <a:r>
              <a:rPr lang="en-GB" dirty="0"/>
              <a:t>Ideas</a:t>
            </a:r>
          </a:p>
          <a:p>
            <a:r>
              <a:rPr lang="en-GB" dirty="0"/>
              <a:t>Difference between impressions and ideas</a:t>
            </a:r>
          </a:p>
          <a:p>
            <a:r>
              <a:rPr lang="en-GB" dirty="0"/>
              <a:t>Importance of source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87624" y="5445224"/>
            <a:ext cx="7272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Source of necessary connection? </a:t>
            </a:r>
          </a:p>
        </p:txBody>
      </p:sp>
      <p:pic>
        <p:nvPicPr>
          <p:cNvPr id="1026" name="Picture 2" descr="U:\4372677669_cffc35ffb0hume 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412776"/>
            <a:ext cx="2592288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40350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4C33A-1B8A-4F7B-A8D7-856D3D64CA48}" type="slidenum">
              <a:rPr lang="en-GB" smtClean="0"/>
              <a:t>5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Seeks the impression of necessary connection in single cases of objects.</a:t>
            </a:r>
          </a:p>
        </p:txBody>
      </p:sp>
    </p:spTree>
    <p:extLst>
      <p:ext uri="{BB962C8B-B14F-4D97-AF65-F5344CB8AC3E}">
        <p14:creationId xmlns:p14="http://schemas.microsoft.com/office/powerpoint/2010/main" val="5370061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4C33A-1B8A-4F7B-A8D7-856D3D64CA48}" type="slidenum">
              <a:rPr lang="en-GB" smtClean="0"/>
              <a:t>6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Seeks the impression of necessary connection in the mind’s control of bodily movements. </a:t>
            </a:r>
          </a:p>
        </p:txBody>
      </p:sp>
    </p:spTree>
    <p:extLst>
      <p:ext uri="{BB962C8B-B14F-4D97-AF65-F5344CB8AC3E}">
        <p14:creationId xmlns:p14="http://schemas.microsoft.com/office/powerpoint/2010/main" val="8468809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4C33A-1B8A-4F7B-A8D7-856D3D64CA48}" type="slidenum">
              <a:rPr lang="en-GB" smtClean="0"/>
              <a:t>7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endParaRPr lang="en-GB" sz="3200" dirty="0"/>
          </a:p>
          <a:p>
            <a:r>
              <a:rPr lang="en-GB" sz="3200" dirty="0"/>
              <a:t>Experienced regularities </a:t>
            </a:r>
          </a:p>
          <a:p>
            <a:r>
              <a:rPr lang="en-GB" sz="3200" dirty="0"/>
              <a:t>Constant conjunction </a:t>
            </a:r>
          </a:p>
        </p:txBody>
      </p:sp>
      <p:pic>
        <p:nvPicPr>
          <p:cNvPr id="2050" name="Picture 2" descr="U:\445994337_a25205473bsun risin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284984"/>
            <a:ext cx="5040560" cy="2664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38676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4C33A-1B8A-4F7B-A8D7-856D3D64CA48}" type="slidenum">
              <a:rPr lang="en-GB" smtClean="0"/>
              <a:t>8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(a)	Each thing of the first kind is spatially contiguous with a thing of the second. (Bk 1, part III, sec 2, p.75) </a:t>
            </a:r>
          </a:p>
          <a:p>
            <a:r>
              <a:rPr lang="en-GB" dirty="0"/>
              <a:t>(b)	Things of the first kind are temporally prior to things of the second. (Bk1, part III, Sec 2, p.76)</a:t>
            </a:r>
          </a:p>
          <a:p>
            <a:r>
              <a:rPr lang="en-GB" dirty="0"/>
              <a:t>(c)	We have a habit (or disposition) when presented with things of the first kind to expect things of the second. (Bk 1, part III, Sec 14, p.165).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8665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Imperfect definitions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4C33A-1B8A-4F7B-A8D7-856D3D64CA48}" type="slidenum">
              <a:rPr lang="en-GB" smtClean="0"/>
              <a:t>9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‘an object, followed by another, where all the objects similar to the first are followed by objects similar to the second’. </a:t>
            </a:r>
          </a:p>
          <a:p>
            <a:r>
              <a:rPr lang="en-GB" dirty="0"/>
              <a:t>‘an object followed by another, and whose appearance always conveys the thought to that other.’</a:t>
            </a:r>
          </a:p>
        </p:txBody>
      </p:sp>
    </p:spTree>
    <p:extLst>
      <p:ext uri="{BB962C8B-B14F-4D97-AF65-F5344CB8AC3E}">
        <p14:creationId xmlns:p14="http://schemas.microsoft.com/office/powerpoint/2010/main" val="4412180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4C33A-1B8A-4F7B-A8D7-856D3D64CA48}" type="slidenum">
              <a:rPr lang="en-GB" smtClean="0"/>
              <a:t>10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988840"/>
            <a:ext cx="8503920" cy="4110208"/>
          </a:xfrm>
        </p:spPr>
        <p:txBody>
          <a:bodyPr>
            <a:normAutofit/>
          </a:bodyPr>
          <a:lstStyle/>
          <a:p>
            <a:r>
              <a:rPr lang="en-GB" sz="3600" dirty="0"/>
              <a:t>Concluding Analysis </a:t>
            </a:r>
          </a:p>
          <a:p>
            <a:pPr marL="0" indent="0">
              <a:buNone/>
            </a:pPr>
            <a:endParaRPr lang="en-GB" sz="3600" dirty="0"/>
          </a:p>
          <a:p>
            <a:r>
              <a:rPr lang="en-GB" sz="3600" dirty="0"/>
              <a:t>Two interpretations?  </a:t>
            </a:r>
          </a:p>
        </p:txBody>
      </p:sp>
    </p:spTree>
    <p:extLst>
      <p:ext uri="{BB962C8B-B14F-4D97-AF65-F5344CB8AC3E}">
        <p14:creationId xmlns:p14="http://schemas.microsoft.com/office/powerpoint/2010/main" val="21814566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4C33A-1B8A-4F7B-A8D7-856D3D64CA48}" type="slidenum">
              <a:rPr lang="en-GB" smtClean="0"/>
              <a:t>11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 fontScale="92500"/>
          </a:bodyPr>
          <a:lstStyle/>
          <a:p>
            <a:r>
              <a:rPr lang="en-GB" dirty="0"/>
              <a:t>1. What do you think of Hume’s theory of causation? Do you get the impression that he believes in causation or not? </a:t>
            </a:r>
          </a:p>
          <a:p>
            <a:endParaRPr lang="en-GB" dirty="0"/>
          </a:p>
          <a:p>
            <a:r>
              <a:rPr lang="en-GB" dirty="0"/>
              <a:t>2. Has Hume succeeded in clarifying the metaphysical idea of causation? Or should he, in all consistency, admit that there is no such idea? Is what we have here a word with no real meaning, and a theory about how we delude ourselves into thinking it has one?</a:t>
            </a:r>
          </a:p>
          <a:p>
            <a:endParaRPr lang="en-GB" dirty="0"/>
          </a:p>
          <a:p>
            <a:r>
              <a:rPr lang="en-GB" dirty="0"/>
              <a:t>3. Do you think he is being too sceptical about the nature of causation or do you think he has good grounds to reconsider our usual ideas about causation?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11774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4C33A-1B8A-4F7B-A8D7-856D3D64CA48}" type="slidenum">
              <a:rPr lang="en-GB" smtClean="0"/>
              <a:t>12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See further questions on the exercise sheet handed out in class, including questions to do with being aware of the distinction between a correlation or reciprocal relation and a cause and effect relation. </a:t>
            </a:r>
          </a:p>
        </p:txBody>
      </p:sp>
    </p:spTree>
    <p:extLst>
      <p:ext uri="{BB962C8B-B14F-4D97-AF65-F5344CB8AC3E}">
        <p14:creationId xmlns:p14="http://schemas.microsoft.com/office/powerpoint/2010/main" val="21682959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31</TotalTime>
  <Words>373</Words>
  <Application>Microsoft Office PowerPoint</Application>
  <PresentationFormat>On-screen Show (4:3)</PresentationFormat>
  <Paragraphs>51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Calibri</vt:lpstr>
      <vt:lpstr>Georgia</vt:lpstr>
      <vt:lpstr>Wingdings</vt:lpstr>
      <vt:lpstr>Wingdings 2</vt:lpstr>
      <vt:lpstr>Civic</vt:lpstr>
      <vt:lpstr>Causation</vt:lpstr>
      <vt:lpstr>Aristotle</vt:lpstr>
      <vt:lpstr>PowerPoint Presentation</vt:lpstr>
      <vt:lpstr>Hume</vt:lpstr>
      <vt:lpstr>PowerPoint Presentation</vt:lpstr>
      <vt:lpstr>PowerPoint Presentation</vt:lpstr>
      <vt:lpstr>PowerPoint Presentation</vt:lpstr>
      <vt:lpstr>PowerPoint Presentation</vt:lpstr>
      <vt:lpstr>Imperfect definitions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Causation</dc:title>
  <dc:creator>Rebekah Humphreys</dc:creator>
  <cp:lastModifiedBy>Rebekah Humphreys</cp:lastModifiedBy>
  <cp:revision>4</cp:revision>
  <dcterms:created xsi:type="dcterms:W3CDTF">2017-10-11T11:22:19Z</dcterms:created>
  <dcterms:modified xsi:type="dcterms:W3CDTF">2023-04-04T08:15:03Z</dcterms:modified>
</cp:coreProperties>
</file>