
<file path=[Content_Types].xml><?xml version="1.0" encoding="utf-8"?>
<Types xmlns="http://schemas.openxmlformats.org/package/2006/content-types">
  <Default Extension="jpeg" ContentType="image/jpeg"/>
  <Default Extension="JPG" ContentType="image/.jpg"/>
  <Default Extension="xlsx" ContentType="application/vnd.openxmlformats-officedocument.spreadsheetml.sheet"/>
  <Default Extension="tiff" ContentType="image/tiff"/>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colors4.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charts/style4.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338" r:id="rId3"/>
    <p:sldId id="263" r:id="rId5"/>
    <p:sldId id="264" r:id="rId6"/>
    <p:sldId id="266" r:id="rId7"/>
    <p:sldId id="339" r:id="rId8"/>
    <p:sldId id="273" r:id="rId9"/>
    <p:sldId id="284" r:id="rId10"/>
    <p:sldId id="276" r:id="rId11"/>
    <p:sldId id="269" r:id="rId12"/>
    <p:sldId id="289" r:id="rId13"/>
    <p:sldId id="300" r:id="rId14"/>
    <p:sldId id="274" r:id="rId15"/>
    <p:sldId id="260" r:id="rId16"/>
  </p:sldIdLst>
  <p:sldSz cx="12192000" cy="6858000"/>
  <p:notesSz cx="6858000" cy="9144000"/>
  <p:custDataLst>
    <p:tags r:id="rId2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80" userDrawn="1">
          <p15:clr>
            <a:srgbClr val="A4A3A4"/>
          </p15:clr>
        </p15:guide>
        <p15:guide id="2" pos="389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DE04"/>
    <a:srgbClr val="FFFFFF"/>
    <a:srgbClr val="F4EDE7"/>
    <a:srgbClr val="FCD4FA"/>
    <a:srgbClr val="EAC8C2"/>
    <a:srgbClr val="EFAB86"/>
    <a:srgbClr val="B1D2CB"/>
    <a:srgbClr val="6C99A7"/>
    <a:srgbClr val="D99291"/>
    <a:srgbClr val="BEB8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5714" autoAdjust="0"/>
  </p:normalViewPr>
  <p:slideViewPr>
    <p:cSldViewPr snapToGrid="0" showGuides="1">
      <p:cViewPr varScale="1">
        <p:scale>
          <a:sx n="96" d="100"/>
          <a:sy n="96" d="100"/>
        </p:scale>
        <p:origin x="498" y="78"/>
      </p:cViewPr>
      <p:guideLst>
        <p:guide orient="horz" pos="2080"/>
        <p:guide pos="3892"/>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0" Type="http://schemas.openxmlformats.org/officeDocument/2006/relationships/tags" Target="tags/tag30.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_rels/chart2.xml.rels><?xml version="1.0" encoding="UTF-8" standalone="yes"?>
<Relationships xmlns="http://schemas.openxmlformats.org/package/2006/relationships"><Relationship Id="rId3" Type="http://schemas.microsoft.com/office/2011/relationships/chartColorStyle" Target="colors2.xml"/><Relationship Id="rId2" Type="http://schemas.microsoft.com/office/2011/relationships/chartStyle" Target="style2.xml"/><Relationship Id="rId1" Type="http://schemas.openxmlformats.org/officeDocument/2006/relationships/package" Target="../embeddings/Workbook2.xlsx"/></Relationships>
</file>

<file path=ppt/charts/_rels/chart3.xml.rels><?xml version="1.0" encoding="UTF-8" standalone="yes"?>
<Relationships xmlns="http://schemas.openxmlformats.org/package/2006/relationships"><Relationship Id="rId3" Type="http://schemas.microsoft.com/office/2011/relationships/chartColorStyle" Target="colors3.xml"/><Relationship Id="rId2" Type="http://schemas.microsoft.com/office/2011/relationships/chartStyle" Target="style3.xml"/><Relationship Id="rId1" Type="http://schemas.openxmlformats.org/officeDocument/2006/relationships/package" Target="../embeddings/Workbook3.xlsx"/></Relationships>
</file>

<file path=ppt/charts/_rels/chart4.xml.rels><?xml version="1.0" encoding="UTF-8" standalone="yes"?>
<Relationships xmlns="http://schemas.openxmlformats.org/package/2006/relationships"><Relationship Id="rId3" Type="http://schemas.microsoft.com/office/2011/relationships/chartColorStyle" Target="colors4.xml"/><Relationship Id="rId2" Type="http://schemas.microsoft.com/office/2011/relationships/chartStyle" Target="style4.xml"/><Relationship Id="rId1" Type="http://schemas.openxmlformats.org/officeDocument/2006/relationships/package" Target="../embeddings/Workbook4.xlsx"/></Relationships>
</file>

<file path=ppt/charts/_rels/chart5.xml.rels><?xml version="1.0" encoding="UTF-8" standalone="yes"?>
<Relationships xmlns="http://schemas.openxmlformats.org/package/2006/relationships"><Relationship Id="rId1" Type="http://schemas.openxmlformats.org/officeDocument/2006/relationships/package" Target="../embeddings/Workbook5.xlsx"/></Relationships>
</file>

<file path=ppt/charts/_rels/chart6.xml.rels><?xml version="1.0" encoding="UTF-8" standalone="yes"?>
<Relationships xmlns="http://schemas.openxmlformats.org/package/2006/relationships"><Relationship Id="rId1" Type="http://schemas.openxmlformats.org/officeDocument/2006/relationships/package" Target="../embeddings/Workbook6.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776515151515152"/>
          <c:y val="0.0233100233100233"/>
          <c:w val="0.916666666666667"/>
          <c:h val="0.658119658119658"/>
        </c:manualLayout>
      </c:layout>
      <c:barChart>
        <c:barDir val="bar"/>
        <c:grouping val="percentStacked"/>
        <c:varyColors val="0"/>
        <c:ser>
          <c:idx val="0"/>
          <c:order val="0"/>
          <c:tx>
            <c:strRef>
              <c:f>Sheet1!$B$1</c:f>
              <c:strCache>
                <c:ptCount val="1"/>
                <c:pt idx="0">
                  <c:v>系列 1</c:v>
                </c:pt>
              </c:strCache>
            </c:strRef>
          </c:tx>
          <c:spPr>
            <a:gradFill>
              <a:gsLst>
                <a:gs pos="0">
                  <a:schemeClr val="accent2"/>
                </a:gs>
                <a:gs pos="100000">
                  <a:schemeClr val="accent4"/>
                </a:gs>
              </a:gsLst>
              <a:lin ang="0" scaled="1"/>
            </a:gradFill>
            <a:ln>
              <a:noFill/>
            </a:ln>
            <a:effectLst/>
          </c:spPr>
          <c:invertIfNegative val="0"/>
          <c:dLbls>
            <c:delete val="1"/>
          </c:dLbls>
          <c:cat>
            <c:strRef>
              <c:f>Sheet1!$A$2</c:f>
              <c:strCache>
                <c:ptCount val="1"/>
                <c:pt idx="0">
                  <c:v>类别 1</c:v>
                </c:pt>
              </c:strCache>
            </c:strRef>
          </c:cat>
          <c:val>
            <c:numRef>
              <c:f>Sheet1!$B$2</c:f>
              <c:numCache>
                <c:formatCode>General</c:formatCode>
                <c:ptCount val="1"/>
                <c:pt idx="0">
                  <c:v>4.3</c:v>
                </c:pt>
              </c:numCache>
            </c:numRef>
          </c:val>
        </c:ser>
        <c:ser>
          <c:idx val="1"/>
          <c:order val="1"/>
          <c:tx>
            <c:strRef>
              <c:f>Sheet1!$C$1</c:f>
              <c:strCache>
                <c:ptCount val="1"/>
                <c:pt idx="0">
                  <c:v>系列 2</c:v>
                </c:pt>
              </c:strCache>
            </c:strRef>
          </c:tx>
          <c:spPr>
            <a:solidFill>
              <a:schemeClr val="tx2"/>
            </a:solidFill>
            <a:ln>
              <a:noFill/>
            </a:ln>
            <a:effectLst/>
          </c:spPr>
          <c:invertIfNegative val="0"/>
          <c:dPt>
            <c:idx val="0"/>
            <c:invertIfNegative val="0"/>
            <c:bubble3D val="0"/>
            <c:spPr>
              <a:solidFill>
                <a:schemeClr val="bg2"/>
              </a:solidFill>
              <a:ln>
                <a:noFill/>
              </a:ln>
              <a:effectLst/>
            </c:spPr>
          </c:dPt>
          <c:dLbls>
            <c:delete val="1"/>
          </c:dLbls>
          <c:cat>
            <c:strRef>
              <c:f>Sheet1!$A$2</c:f>
              <c:strCache>
                <c:ptCount val="1"/>
                <c:pt idx="0">
                  <c:v>类别 1</c:v>
                </c:pt>
              </c:strCache>
            </c:strRef>
          </c:cat>
          <c:val>
            <c:numRef>
              <c:f>Sheet1!$C$2</c:f>
              <c:numCache>
                <c:formatCode>General</c:formatCode>
                <c:ptCount val="1"/>
                <c:pt idx="0">
                  <c:v>2.4</c:v>
                </c:pt>
              </c:numCache>
            </c:numRef>
          </c:val>
        </c:ser>
        <c:dLbls>
          <c:showLegendKey val="0"/>
          <c:showVal val="0"/>
          <c:showCatName val="0"/>
          <c:showSerName val="0"/>
          <c:showPercent val="0"/>
          <c:showBubbleSize val="0"/>
        </c:dLbls>
        <c:gapWidth val="150"/>
        <c:overlap val="100"/>
        <c:axId val="1181954592"/>
        <c:axId val="1181955376"/>
      </c:barChart>
      <c:catAx>
        <c:axId val="1181954592"/>
        <c:scaling>
          <c:orientation val="minMax"/>
        </c:scaling>
        <c:delete val="1"/>
        <c:axPos val="l"/>
        <c:numFmt formatCode="General"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181955376"/>
        <c:crosses val="autoZero"/>
        <c:auto val="1"/>
        <c:lblAlgn val="ctr"/>
        <c:lblOffset val="100"/>
        <c:noMultiLvlLbl val="0"/>
      </c:catAx>
      <c:valAx>
        <c:axId val="1181955376"/>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181954592"/>
        <c:crosses val="autoZero"/>
        <c:crossBetween val="between"/>
      </c:valAx>
      <c:spPr>
        <a:noFill/>
        <a:ln>
          <a:noFill/>
        </a:ln>
        <a:effectLst/>
      </c:spPr>
    </c:plotArea>
    <c:plotVisOnly val="1"/>
    <c:dispBlanksAs val="gap"/>
    <c:showDLblsOverMax val="0"/>
  </c:chart>
  <c:spPr>
    <a:noFill/>
    <a:ln>
      <a:noFill/>
    </a:ln>
    <a:effectLst/>
  </c:spPr>
  <c:txPr>
    <a:bodyPr/>
    <a:lstStyle/>
    <a:p>
      <a:pPr>
        <a:defRPr lang="zh-CN" sz="900">
          <a:latin typeface="+mn-lt"/>
          <a:ea typeface="+mn-ea"/>
          <a:cs typeface="+mn-ea"/>
          <a:sym typeface="+mn-lt"/>
        </a:defRPr>
      </a:pPr>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575757575757576"/>
          <c:y val="0.206214301865694"/>
          <c:w val="0.916666666666667"/>
          <c:h val="0.732197200243457"/>
        </c:manualLayout>
      </c:layout>
      <c:barChart>
        <c:barDir val="bar"/>
        <c:grouping val="percentStacked"/>
        <c:varyColors val="0"/>
        <c:ser>
          <c:idx val="0"/>
          <c:order val="0"/>
          <c:tx>
            <c:strRef>
              <c:f>Sheet1!$B$1</c:f>
              <c:strCache>
                <c:ptCount val="1"/>
                <c:pt idx="0">
                  <c:v>系列 1</c:v>
                </c:pt>
              </c:strCache>
            </c:strRef>
          </c:tx>
          <c:spPr>
            <a:gradFill>
              <a:gsLst>
                <a:gs pos="0">
                  <a:schemeClr val="accent1"/>
                </a:gs>
                <a:gs pos="100000">
                  <a:schemeClr val="accent5"/>
                </a:gs>
              </a:gsLst>
              <a:lin ang="0" scaled="1"/>
            </a:gradFill>
            <a:ln>
              <a:noFill/>
            </a:ln>
            <a:effectLst/>
          </c:spPr>
          <c:invertIfNegative val="0"/>
          <c:dLbls>
            <c:delete val="1"/>
          </c:dLbls>
          <c:cat>
            <c:strRef>
              <c:f>Sheet1!$A$2</c:f>
              <c:strCache>
                <c:ptCount val="1"/>
                <c:pt idx="0">
                  <c:v>类别 1</c:v>
                </c:pt>
              </c:strCache>
            </c:strRef>
          </c:cat>
          <c:val>
            <c:numRef>
              <c:f>Sheet1!$B$2</c:f>
              <c:numCache>
                <c:formatCode>General</c:formatCode>
                <c:ptCount val="1"/>
                <c:pt idx="0">
                  <c:v>4.3</c:v>
                </c:pt>
              </c:numCache>
            </c:numRef>
          </c:val>
        </c:ser>
        <c:ser>
          <c:idx val="1"/>
          <c:order val="1"/>
          <c:tx>
            <c:strRef>
              <c:f>Sheet1!$C$1</c:f>
              <c:strCache>
                <c:ptCount val="1"/>
                <c:pt idx="0">
                  <c:v>系列 2</c:v>
                </c:pt>
              </c:strCache>
            </c:strRef>
          </c:tx>
          <c:spPr>
            <a:solidFill>
              <a:schemeClr val="accent2"/>
            </a:solidFill>
            <a:ln>
              <a:noFill/>
            </a:ln>
            <a:effectLst/>
          </c:spPr>
          <c:invertIfNegative val="0"/>
          <c:dPt>
            <c:idx val="0"/>
            <c:invertIfNegative val="0"/>
            <c:bubble3D val="0"/>
          </c:dPt>
          <c:dLbls>
            <c:delete val="1"/>
          </c:dLbls>
          <c:cat>
            <c:strRef>
              <c:f>Sheet1!$A$2</c:f>
              <c:strCache>
                <c:ptCount val="1"/>
                <c:pt idx="0">
                  <c:v>类别 1</c:v>
                </c:pt>
              </c:strCache>
            </c:strRef>
          </c:cat>
          <c:val>
            <c:numRef>
              <c:f>Sheet1!$C$2</c:f>
              <c:numCache>
                <c:formatCode>General</c:formatCode>
                <c:ptCount val="1"/>
                <c:pt idx="0">
                  <c:v>2.4</c:v>
                </c:pt>
              </c:numCache>
            </c:numRef>
          </c:val>
        </c:ser>
        <c:dLbls>
          <c:showLegendKey val="0"/>
          <c:showVal val="0"/>
          <c:showCatName val="0"/>
          <c:showSerName val="0"/>
          <c:showPercent val="0"/>
          <c:showBubbleSize val="0"/>
        </c:dLbls>
        <c:gapWidth val="150"/>
        <c:overlap val="100"/>
        <c:axId val="1294258152"/>
        <c:axId val="1294258544"/>
      </c:barChart>
      <c:catAx>
        <c:axId val="1294258152"/>
        <c:scaling>
          <c:orientation val="minMax"/>
        </c:scaling>
        <c:delete val="1"/>
        <c:axPos val="l"/>
        <c:numFmt formatCode="General"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294258544"/>
        <c:crosses val="autoZero"/>
        <c:auto val="1"/>
        <c:lblAlgn val="ctr"/>
        <c:lblOffset val="100"/>
        <c:noMultiLvlLbl val="0"/>
      </c:catAx>
      <c:valAx>
        <c:axId val="1294258544"/>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294258152"/>
        <c:crosses val="autoZero"/>
        <c:crossBetween val="between"/>
      </c:valAx>
      <c:spPr>
        <a:noFill/>
        <a:ln>
          <a:noFill/>
        </a:ln>
        <a:effectLst/>
      </c:spPr>
    </c:plotArea>
    <c:plotVisOnly val="1"/>
    <c:dispBlanksAs val="gap"/>
    <c:showDLblsOverMax val="0"/>
  </c:chart>
  <c:spPr>
    <a:noFill/>
    <a:ln>
      <a:noFill/>
    </a:ln>
    <a:effectLst/>
  </c:spPr>
  <c:txPr>
    <a:bodyPr/>
    <a:lstStyle/>
    <a:p>
      <a:pPr>
        <a:defRPr lang="zh-CN" sz="900">
          <a:latin typeface="+mn-lt"/>
          <a:ea typeface="+mn-ea"/>
          <a:cs typeface="+mn-ea"/>
          <a:sym typeface="+mn-lt"/>
        </a:defRPr>
      </a:pPr>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575757575757576"/>
          <c:y val="0.153468815697267"/>
          <c:w val="0.916666666666667"/>
          <c:h val="0.691660826909601"/>
        </c:manualLayout>
      </c:layout>
      <c:barChart>
        <c:barDir val="bar"/>
        <c:grouping val="percentStacked"/>
        <c:varyColors val="0"/>
        <c:ser>
          <c:idx val="0"/>
          <c:order val="0"/>
          <c:tx>
            <c:strRef>
              <c:f>Sheet1!$B$1</c:f>
              <c:strCache>
                <c:ptCount val="1"/>
                <c:pt idx="0">
                  <c:v>系列 1</c:v>
                </c:pt>
              </c:strCache>
            </c:strRef>
          </c:tx>
          <c:spPr>
            <a:gradFill>
              <a:gsLst>
                <a:gs pos="0">
                  <a:schemeClr val="accent2"/>
                </a:gs>
                <a:gs pos="100000">
                  <a:schemeClr val="accent1"/>
                </a:gs>
              </a:gsLst>
              <a:lin ang="0" scaled="1"/>
            </a:gradFill>
            <a:ln>
              <a:noFill/>
            </a:ln>
            <a:effectLst/>
          </c:spPr>
          <c:invertIfNegative val="0"/>
          <c:dLbls>
            <c:delete val="1"/>
          </c:dLbls>
          <c:cat>
            <c:strRef>
              <c:f>Sheet1!$A$2</c:f>
              <c:strCache>
                <c:ptCount val="1"/>
                <c:pt idx="0">
                  <c:v>类别 1</c:v>
                </c:pt>
              </c:strCache>
            </c:strRef>
          </c:cat>
          <c:val>
            <c:numRef>
              <c:f>Sheet1!$B$2</c:f>
              <c:numCache>
                <c:formatCode>General</c:formatCode>
                <c:ptCount val="1"/>
                <c:pt idx="0">
                  <c:v>4.3</c:v>
                </c:pt>
              </c:numCache>
            </c:numRef>
          </c:val>
        </c:ser>
        <c:ser>
          <c:idx val="1"/>
          <c:order val="1"/>
          <c:tx>
            <c:strRef>
              <c:f>Sheet1!$C$1</c:f>
              <c:strCache>
                <c:ptCount val="1"/>
                <c:pt idx="0">
                  <c:v>系列 2</c:v>
                </c:pt>
              </c:strCache>
            </c:strRef>
          </c:tx>
          <c:spPr>
            <a:solidFill>
              <a:schemeClr val="accent5"/>
            </a:solidFill>
            <a:ln>
              <a:noFill/>
            </a:ln>
            <a:effectLst/>
          </c:spPr>
          <c:invertIfNegative val="0"/>
          <c:dLbls>
            <c:delete val="1"/>
          </c:dLbls>
          <c:cat>
            <c:strRef>
              <c:f>Sheet1!$A$2</c:f>
              <c:strCache>
                <c:ptCount val="1"/>
                <c:pt idx="0">
                  <c:v>类别 1</c:v>
                </c:pt>
              </c:strCache>
            </c:strRef>
          </c:cat>
          <c:val>
            <c:numRef>
              <c:f>Sheet1!$C$2</c:f>
              <c:numCache>
                <c:formatCode>General</c:formatCode>
                <c:ptCount val="1"/>
                <c:pt idx="0">
                  <c:v>2.4</c:v>
                </c:pt>
              </c:numCache>
            </c:numRef>
          </c:val>
        </c:ser>
        <c:dLbls>
          <c:showLegendKey val="0"/>
          <c:showVal val="0"/>
          <c:showCatName val="0"/>
          <c:showSerName val="0"/>
          <c:showPercent val="0"/>
          <c:showBubbleSize val="0"/>
        </c:dLbls>
        <c:gapWidth val="150"/>
        <c:overlap val="100"/>
        <c:axId val="1294259328"/>
        <c:axId val="1294259720"/>
      </c:barChart>
      <c:catAx>
        <c:axId val="1294259328"/>
        <c:scaling>
          <c:orientation val="minMax"/>
        </c:scaling>
        <c:delete val="1"/>
        <c:axPos val="l"/>
        <c:numFmt formatCode="General"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294259720"/>
        <c:crosses val="autoZero"/>
        <c:auto val="1"/>
        <c:lblAlgn val="ctr"/>
        <c:lblOffset val="100"/>
        <c:noMultiLvlLbl val="0"/>
      </c:catAx>
      <c:valAx>
        <c:axId val="1294259720"/>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294259328"/>
        <c:crosses val="autoZero"/>
        <c:crossBetween val="between"/>
      </c:valAx>
      <c:spPr>
        <a:noFill/>
        <a:ln>
          <a:noFill/>
        </a:ln>
        <a:effectLst/>
      </c:spPr>
    </c:plotArea>
    <c:plotVisOnly val="1"/>
    <c:dispBlanksAs val="gap"/>
    <c:showDLblsOverMax val="0"/>
  </c:chart>
  <c:spPr>
    <a:noFill/>
    <a:ln>
      <a:noFill/>
    </a:ln>
    <a:effectLst/>
  </c:spPr>
  <c:txPr>
    <a:bodyPr/>
    <a:lstStyle/>
    <a:p>
      <a:pPr>
        <a:defRPr lang="zh-CN" sz="900">
          <a:latin typeface="+mn-lt"/>
          <a:ea typeface="+mn-ea"/>
          <a:cs typeface="+mn-ea"/>
          <a:sym typeface="+mn-lt"/>
        </a:defRPr>
      </a:pPr>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Sheet1!$B$1</c:f>
              <c:strCache>
                <c:ptCount val="1"/>
                <c:pt idx="0">
                  <c:v>系列 1</c:v>
                </c:pt>
              </c:strCache>
            </c:strRef>
          </c:tx>
          <c:spPr>
            <a:gradFill>
              <a:gsLst>
                <a:gs pos="0">
                  <a:schemeClr val="accent5"/>
                </a:gs>
                <a:gs pos="100000">
                  <a:schemeClr val="accent3"/>
                </a:gs>
              </a:gsLst>
              <a:lin ang="0" scaled="1"/>
            </a:gradFill>
            <a:ln>
              <a:noFill/>
            </a:ln>
            <a:effectLst/>
          </c:spPr>
          <c:invertIfNegative val="0"/>
          <c:dLbls>
            <c:delete val="1"/>
          </c:dLbls>
          <c:cat>
            <c:strRef>
              <c:f>Sheet1!$A$2</c:f>
              <c:strCache>
                <c:ptCount val="1"/>
                <c:pt idx="0">
                  <c:v>类别 1</c:v>
                </c:pt>
              </c:strCache>
            </c:strRef>
          </c:cat>
          <c:val>
            <c:numRef>
              <c:f>Sheet1!$B$2</c:f>
              <c:numCache>
                <c:formatCode>General</c:formatCode>
                <c:ptCount val="1"/>
                <c:pt idx="0">
                  <c:v>2</c:v>
                </c:pt>
              </c:numCache>
            </c:numRef>
          </c:val>
        </c:ser>
        <c:ser>
          <c:idx val="1"/>
          <c:order val="1"/>
          <c:tx>
            <c:strRef>
              <c:f>Sheet1!$C$1</c:f>
              <c:strCache>
                <c:ptCount val="1"/>
                <c:pt idx="0">
                  <c:v>系列 2</c:v>
                </c:pt>
              </c:strCache>
            </c:strRef>
          </c:tx>
          <c:spPr>
            <a:solidFill>
              <a:schemeClr val="tx2"/>
            </a:solidFill>
            <a:ln>
              <a:noFill/>
            </a:ln>
            <a:effectLst/>
          </c:spPr>
          <c:invertIfNegative val="0"/>
          <c:dLbls>
            <c:delete val="1"/>
          </c:dLbls>
          <c:cat>
            <c:strRef>
              <c:f>Sheet1!$A$2</c:f>
              <c:strCache>
                <c:ptCount val="1"/>
                <c:pt idx="0">
                  <c:v>类别 1</c:v>
                </c:pt>
              </c:strCache>
            </c:strRef>
          </c:cat>
          <c:val>
            <c:numRef>
              <c:f>Sheet1!$C$2</c:f>
              <c:numCache>
                <c:formatCode>General</c:formatCode>
                <c:ptCount val="1"/>
                <c:pt idx="0">
                  <c:v>2.4</c:v>
                </c:pt>
              </c:numCache>
            </c:numRef>
          </c:val>
        </c:ser>
        <c:dLbls>
          <c:showLegendKey val="0"/>
          <c:showVal val="0"/>
          <c:showCatName val="0"/>
          <c:showSerName val="0"/>
          <c:showPercent val="0"/>
          <c:showBubbleSize val="0"/>
        </c:dLbls>
        <c:gapWidth val="150"/>
        <c:overlap val="100"/>
        <c:axId val="1294260504"/>
        <c:axId val="1294260896"/>
      </c:barChart>
      <c:catAx>
        <c:axId val="1294260504"/>
        <c:scaling>
          <c:orientation val="minMax"/>
        </c:scaling>
        <c:delete val="1"/>
        <c:axPos val="l"/>
        <c:numFmt formatCode="General"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294260896"/>
        <c:crosses val="autoZero"/>
        <c:auto val="1"/>
        <c:lblAlgn val="ctr"/>
        <c:lblOffset val="100"/>
        <c:noMultiLvlLbl val="0"/>
      </c:catAx>
      <c:valAx>
        <c:axId val="1294260896"/>
        <c:scaling>
          <c:orientation val="minMax"/>
        </c:scaling>
        <c:delete val="1"/>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ea"/>
                <a:sym typeface="+mn-lt"/>
              </a:defRPr>
            </a:pPr>
          </a:p>
        </c:txPr>
        <c:crossAx val="1294260504"/>
        <c:crosses val="autoZero"/>
        <c:crossBetween val="between"/>
      </c:valAx>
      <c:spPr>
        <a:noFill/>
        <a:ln>
          <a:noFill/>
        </a:ln>
        <a:effectLst/>
      </c:spPr>
    </c:plotArea>
    <c:plotVisOnly val="1"/>
    <c:dispBlanksAs val="gap"/>
    <c:showDLblsOverMax val="0"/>
  </c:chart>
  <c:spPr>
    <a:noFill/>
    <a:ln>
      <a:noFill/>
    </a:ln>
    <a:effectLst/>
  </c:spPr>
  <c:txPr>
    <a:bodyPr/>
    <a:lstStyle/>
    <a:p>
      <a:pPr>
        <a:defRPr lang="zh-CN" sz="900">
          <a:latin typeface="+mn-lt"/>
          <a:ea typeface="+mn-ea"/>
          <a:cs typeface="+mn-ea"/>
          <a:sym typeface="+mn-lt"/>
        </a:defRPr>
      </a:pPr>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barChart>
        <c:barDir val="col"/>
        <c:grouping val="clustered"/>
        <c:varyColors val="0"/>
        <c:ser>
          <c:idx val="0"/>
          <c:order val="0"/>
          <c:tx>
            <c:strRef>
              <c:f>Sheet1!$B$1</c:f>
              <c:strCache>
                <c:ptCount val="1"/>
                <c:pt idx="0">
                  <c:v>Series 1</c:v>
                </c:pt>
              </c:strCache>
            </c:strRef>
          </c:tx>
          <c:spPr>
            <a:solidFill>
              <a:schemeClr val="accent3"/>
            </a:solidFill>
          </c:spPr>
          <c:invertIfNegative val="0"/>
          <c:dLbls>
            <c:dLbl>
              <c:idx val="2"/>
              <c:delete val="1"/>
            </c:dLbl>
            <c:dLbl>
              <c:idx val="3"/>
              <c:delete val="1"/>
            </c:dLbl>
            <c:dLbl>
              <c:idx val="10"/>
              <c:delete val="1"/>
            </c:dLbl>
            <c:dLbl>
              <c:idx val="21"/>
              <c:delete val="1"/>
            </c:dLbl>
            <c:dLbl>
              <c:idx val="22"/>
              <c:delete val="1"/>
            </c:dLbl>
            <c:spPr>
              <a:noFill/>
              <a:ln>
                <a:noFill/>
              </a:ln>
              <a:effectLst/>
            </c:spPr>
            <c:txPr>
              <a:bodyPr rot="0" spcFirstLastPara="0" vertOverflow="ellipsis" vert="horz" wrap="square" lIns="38100" tIns="19050" rIns="38100" bIns="19050" anchor="ctr" anchorCtr="1"/>
              <a:lstStyle/>
              <a:p>
                <a:pPr>
                  <a:defRPr lang="zh-CN" sz="1200" b="0" i="0" u="none" strike="noStrike" kern="1200" baseline="0">
                    <a:solidFill>
                      <a:schemeClr val="tx1">
                        <a:lumMod val="50000"/>
                        <a:lumOff val="50000"/>
                      </a:schemeClr>
                    </a:solidFill>
                    <a:latin typeface="+mn-lt"/>
                    <a:ea typeface="+mn-ea"/>
                    <a:cs typeface="+mn-ea"/>
                    <a:sym typeface="+mn-lt"/>
                  </a:defRPr>
                </a:pPr>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ext>
            </c:extLst>
          </c:dLbls>
          <c:cat>
            <c:numRef>
              <c:f>Sheet1!$A$2:$A$28</c:f>
              <c:numCache>
                <c:formatCode>General</c:formatCode>
                <c:ptCount val="27"/>
              </c:numCache>
            </c:numRef>
          </c:cat>
          <c:val>
            <c:numRef>
              <c:f>Sheet1!$B$2:$B$28</c:f>
              <c:numCache>
                <c:formatCode>General</c:formatCode>
                <c:ptCount val="27"/>
                <c:pt idx="0">
                  <c:v>1</c:v>
                </c:pt>
                <c:pt idx="1">
                  <c:v>2</c:v>
                </c:pt>
                <c:pt idx="2">
                  <c:v>0</c:v>
                </c:pt>
                <c:pt idx="3">
                  <c:v>0</c:v>
                </c:pt>
                <c:pt idx="4">
                  <c:v>4</c:v>
                </c:pt>
                <c:pt idx="5">
                  <c:v>2</c:v>
                </c:pt>
                <c:pt idx="6">
                  <c:v>3</c:v>
                </c:pt>
                <c:pt idx="7">
                  <c:v>2</c:v>
                </c:pt>
                <c:pt idx="8">
                  <c:v>3</c:v>
                </c:pt>
                <c:pt idx="9">
                  <c:v>3</c:v>
                </c:pt>
                <c:pt idx="10">
                  <c:v>0</c:v>
                </c:pt>
                <c:pt idx="11">
                  <c:v>1</c:v>
                </c:pt>
                <c:pt idx="12">
                  <c:v>2</c:v>
                </c:pt>
                <c:pt idx="13">
                  <c:v>2</c:v>
                </c:pt>
                <c:pt idx="14">
                  <c:v>4</c:v>
                </c:pt>
                <c:pt idx="15">
                  <c:v>1</c:v>
                </c:pt>
                <c:pt idx="16">
                  <c:v>3</c:v>
                </c:pt>
                <c:pt idx="17">
                  <c:v>4</c:v>
                </c:pt>
                <c:pt idx="18">
                  <c:v>2</c:v>
                </c:pt>
                <c:pt idx="19">
                  <c:v>3</c:v>
                </c:pt>
                <c:pt idx="20">
                  <c:v>3</c:v>
                </c:pt>
                <c:pt idx="21">
                  <c:v>0</c:v>
                </c:pt>
                <c:pt idx="22">
                  <c:v>0</c:v>
                </c:pt>
                <c:pt idx="23">
                  <c:v>4</c:v>
                </c:pt>
                <c:pt idx="24">
                  <c:v>2</c:v>
                </c:pt>
                <c:pt idx="25">
                  <c:v>2</c:v>
                </c:pt>
                <c:pt idx="26">
                  <c:v>1</c:v>
                </c:pt>
              </c:numCache>
            </c:numRef>
          </c:val>
        </c:ser>
        <c:dLbls>
          <c:showLegendKey val="0"/>
          <c:showVal val="0"/>
          <c:showCatName val="0"/>
          <c:showSerName val="0"/>
          <c:showPercent val="0"/>
          <c:showBubbleSize val="0"/>
        </c:dLbls>
        <c:gapWidth val="100"/>
        <c:axId val="1294261288"/>
        <c:axId val="1293237720"/>
      </c:barChart>
      <c:catAx>
        <c:axId val="1294261288"/>
        <c:scaling>
          <c:orientation val="minMax"/>
        </c:scaling>
        <c:delete val="1"/>
        <c:axPos val="b"/>
        <c:numFmt formatCode="General" sourceLinked="1"/>
        <c:majorTickMark val="out"/>
        <c:minorTickMark val="none"/>
        <c:tickLblPos val="nextTo"/>
        <c:txPr>
          <a:bodyPr rot="-60000000" spcFirstLastPara="0" vertOverflow="ellipsis" vert="horz" wrap="square" anchor="ctr" anchorCtr="1"/>
          <a:lstStyle/>
          <a:p>
            <a:pPr>
              <a:defRPr lang="zh-CN" sz="1200" b="0" i="0" u="none" strike="noStrike" kern="1200" baseline="0">
                <a:solidFill>
                  <a:schemeClr val="tx1">
                    <a:lumMod val="50000"/>
                    <a:lumOff val="50000"/>
                  </a:schemeClr>
                </a:solidFill>
                <a:latin typeface="+mn-lt"/>
                <a:ea typeface="+mn-ea"/>
                <a:cs typeface="+mn-ea"/>
                <a:sym typeface="+mn-lt"/>
              </a:defRPr>
            </a:pPr>
          </a:p>
        </c:txPr>
        <c:crossAx val="1293237720"/>
        <c:crosses val="autoZero"/>
        <c:auto val="1"/>
        <c:lblAlgn val="ctr"/>
        <c:lblOffset val="100"/>
        <c:noMultiLvlLbl val="0"/>
      </c:catAx>
      <c:valAx>
        <c:axId val="1293237720"/>
        <c:scaling>
          <c:orientation val="minMax"/>
        </c:scaling>
        <c:delete val="1"/>
        <c:axPos val="l"/>
        <c:numFmt formatCode="0" sourceLinked="0"/>
        <c:majorTickMark val="out"/>
        <c:minorTickMark val="none"/>
        <c:tickLblPos val="nextTo"/>
        <c:txPr>
          <a:bodyPr rot="-60000000" spcFirstLastPara="0" vertOverflow="ellipsis" vert="horz" wrap="square" anchor="ctr" anchorCtr="1"/>
          <a:lstStyle/>
          <a:p>
            <a:pPr>
              <a:defRPr lang="zh-CN" sz="1200" b="0" i="0" u="none" strike="noStrike" kern="1200" baseline="0">
                <a:solidFill>
                  <a:schemeClr val="tx1">
                    <a:lumMod val="50000"/>
                    <a:lumOff val="50000"/>
                  </a:schemeClr>
                </a:solidFill>
                <a:latin typeface="+mn-lt"/>
                <a:ea typeface="+mn-ea"/>
                <a:cs typeface="+mn-ea"/>
                <a:sym typeface="+mn-lt"/>
              </a:defRPr>
            </a:pPr>
          </a:p>
        </c:txPr>
        <c:crossAx val="1294261288"/>
        <c:crosses val="autoZero"/>
        <c:crossBetween val="between"/>
      </c:valAx>
      <c:spPr>
        <a:noFill/>
        <a:ln w="25400">
          <a:noFill/>
        </a:ln>
      </c:spPr>
    </c:plotArea>
    <c:plotVisOnly val="1"/>
    <c:dispBlanksAs val="gap"/>
    <c:showDLblsOverMax val="0"/>
  </c:chart>
  <c:txPr>
    <a:bodyPr/>
    <a:lstStyle/>
    <a:p>
      <a:pPr>
        <a:defRPr lang="zh-CN" sz="1200">
          <a:solidFill>
            <a:schemeClr val="tx1">
              <a:lumMod val="50000"/>
              <a:lumOff val="50000"/>
            </a:schemeClr>
          </a:solidFill>
          <a:latin typeface="+mn-lt"/>
          <a:ea typeface="+mn-ea"/>
          <a:cs typeface="+mn-ea"/>
          <a:sym typeface="+mn-lt"/>
        </a:defRPr>
      </a:pPr>
    </a:p>
  </c:txPr>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18"/>
    </mc:Choice>
    <mc:Fallback>
      <c:style val="18"/>
    </mc:Fallback>
  </mc:AlternateContent>
  <c:chart>
    <c:autoTitleDeleted val="1"/>
    <c:plotArea>
      <c:layout/>
      <c:lineChart>
        <c:grouping val="standard"/>
        <c:varyColors val="0"/>
        <c:ser>
          <c:idx val="0"/>
          <c:order val="0"/>
          <c:tx>
            <c:strRef>
              <c:f>Sheet1!$B$1</c:f>
              <c:strCache>
                <c:ptCount val="1"/>
                <c:pt idx="0">
                  <c:v>Series 1</c:v>
                </c:pt>
              </c:strCache>
            </c:strRef>
          </c:tx>
          <c:spPr>
            <a:ln w="31750" cap="rnd" cmpd="sng" algn="ctr">
              <a:solidFill>
                <a:schemeClr val="accent4"/>
              </a:solidFill>
              <a:prstDash val="solid"/>
              <a:round/>
            </a:ln>
          </c:spPr>
          <c:marker>
            <c:symbol val="circle"/>
            <c:size val="7"/>
            <c:spPr>
              <a:solidFill>
                <a:schemeClr val="accent4"/>
              </a:solidFill>
              <a:ln w="6350" cap="flat" cmpd="sng" algn="ctr">
                <a:solidFill>
                  <a:schemeClr val="accent4"/>
                </a:solidFill>
                <a:prstDash val="solid"/>
                <a:round/>
              </a:ln>
            </c:spPr>
          </c:marker>
          <c:dLbls>
            <c:dLbl>
              <c:idx val="2"/>
              <c:delete val="1"/>
            </c:dLbl>
            <c:dLbl>
              <c:idx val="3"/>
              <c:delete val="1"/>
            </c:dLbl>
            <c:dLbl>
              <c:idx val="10"/>
              <c:delete val="1"/>
            </c:dLbl>
            <c:dLbl>
              <c:idx val="21"/>
              <c:delete val="1"/>
            </c:dLbl>
            <c:dLbl>
              <c:idx val="22"/>
              <c:delete val="1"/>
            </c:dLbl>
            <c:spPr>
              <a:noFill/>
              <a:ln>
                <a:noFill/>
              </a:ln>
              <a:effectLst/>
            </c:spPr>
            <c:txPr>
              <a:bodyPr rot="0" spcFirstLastPara="0" vertOverflow="ellipsis" vert="horz" wrap="square" lIns="38100" tIns="19050" rIns="38100" bIns="19050" anchor="ctr" anchorCtr="1"/>
              <a:lstStyle/>
              <a:p>
                <a:pPr>
                  <a:defRPr lang="zh-CN" sz="1200" b="0" i="0" u="none" strike="noStrike" kern="1200" baseline="0">
                    <a:solidFill>
                      <a:schemeClr val="tx1">
                        <a:lumMod val="50000"/>
                        <a:lumOff val="50000"/>
                      </a:schemeClr>
                    </a:solidFill>
                    <a:latin typeface="+mn-lt"/>
                    <a:ea typeface="+mn-ea"/>
                    <a:cs typeface="+mn-ea"/>
                    <a:sym typeface="+mn-lt"/>
                  </a:defRPr>
                </a:pPr>
              </a:p>
            </c:txPr>
            <c:dLblPos val="r"/>
            <c:showLegendKey val="0"/>
            <c:showVal val="1"/>
            <c:showCatName val="0"/>
            <c:showSerName val="0"/>
            <c:showPercent val="0"/>
            <c:showBubbleSize val="0"/>
            <c:showLeaderLines val="0"/>
            <c:extLst>
              <c:ext xmlns:c15="http://schemas.microsoft.com/office/drawing/2012/chart" uri="{CE6537A1-D6FC-4f65-9D91-7224C49458BB}">
                <c15:layout/>
                <c15:showLeaderLines val="0"/>
                <c15:leaderLines/>
              </c:ext>
            </c:extLst>
          </c:dLbls>
          <c:cat>
            <c:numRef>
              <c:f>Sheet1!$A$2:$A$28</c:f>
              <c:numCache>
                <c:formatCode>General</c:formatCode>
                <c:ptCount val="27"/>
              </c:numCache>
            </c:numRef>
          </c:cat>
          <c:val>
            <c:numRef>
              <c:f>Sheet1!$B$2:$B$28</c:f>
              <c:numCache>
                <c:formatCode>General</c:formatCode>
                <c:ptCount val="27"/>
                <c:pt idx="0">
                  <c:v>1</c:v>
                </c:pt>
                <c:pt idx="1">
                  <c:v>2</c:v>
                </c:pt>
                <c:pt idx="2">
                  <c:v>0</c:v>
                </c:pt>
                <c:pt idx="3">
                  <c:v>0</c:v>
                </c:pt>
                <c:pt idx="4">
                  <c:v>4</c:v>
                </c:pt>
                <c:pt idx="5">
                  <c:v>2</c:v>
                </c:pt>
                <c:pt idx="6">
                  <c:v>3</c:v>
                </c:pt>
                <c:pt idx="7">
                  <c:v>2</c:v>
                </c:pt>
                <c:pt idx="8">
                  <c:v>3</c:v>
                </c:pt>
                <c:pt idx="9">
                  <c:v>3</c:v>
                </c:pt>
                <c:pt idx="10">
                  <c:v>0</c:v>
                </c:pt>
                <c:pt idx="11">
                  <c:v>1</c:v>
                </c:pt>
                <c:pt idx="12">
                  <c:v>2</c:v>
                </c:pt>
                <c:pt idx="13">
                  <c:v>2</c:v>
                </c:pt>
                <c:pt idx="14">
                  <c:v>4</c:v>
                </c:pt>
                <c:pt idx="15">
                  <c:v>1</c:v>
                </c:pt>
                <c:pt idx="16">
                  <c:v>3</c:v>
                </c:pt>
                <c:pt idx="17">
                  <c:v>4</c:v>
                </c:pt>
                <c:pt idx="18">
                  <c:v>2</c:v>
                </c:pt>
                <c:pt idx="19">
                  <c:v>3</c:v>
                </c:pt>
                <c:pt idx="20">
                  <c:v>3</c:v>
                </c:pt>
                <c:pt idx="21">
                  <c:v>0</c:v>
                </c:pt>
                <c:pt idx="22">
                  <c:v>0</c:v>
                </c:pt>
                <c:pt idx="23">
                  <c:v>4</c:v>
                </c:pt>
                <c:pt idx="24">
                  <c:v>2</c:v>
                </c:pt>
                <c:pt idx="25">
                  <c:v>2</c:v>
                </c:pt>
                <c:pt idx="26">
                  <c:v>1</c:v>
                </c:pt>
              </c:numCache>
            </c:numRef>
          </c:val>
          <c:smooth val="0"/>
        </c:ser>
        <c:dLbls>
          <c:showLegendKey val="0"/>
          <c:showVal val="0"/>
          <c:showCatName val="0"/>
          <c:showSerName val="0"/>
          <c:showPercent val="0"/>
          <c:showBubbleSize val="0"/>
        </c:dLbls>
        <c:marker val="1"/>
        <c:smooth val="0"/>
        <c:axId val="1293238504"/>
        <c:axId val="1293238896"/>
      </c:lineChart>
      <c:catAx>
        <c:axId val="1293238504"/>
        <c:scaling>
          <c:orientation val="minMax"/>
        </c:scaling>
        <c:delete val="1"/>
        <c:axPos val="b"/>
        <c:numFmt formatCode="General" sourceLinked="1"/>
        <c:majorTickMark val="out"/>
        <c:minorTickMark val="none"/>
        <c:tickLblPos val="nextTo"/>
        <c:txPr>
          <a:bodyPr rot="-60000000" spcFirstLastPara="0" vertOverflow="ellipsis" vert="horz" wrap="square" anchor="ctr" anchorCtr="1"/>
          <a:lstStyle/>
          <a:p>
            <a:pPr>
              <a:defRPr lang="zh-CN" sz="1200" b="0" i="0" u="none" strike="noStrike" kern="1200" baseline="0">
                <a:solidFill>
                  <a:schemeClr val="tx1">
                    <a:lumMod val="50000"/>
                    <a:lumOff val="50000"/>
                  </a:schemeClr>
                </a:solidFill>
                <a:latin typeface="+mn-lt"/>
                <a:ea typeface="+mn-ea"/>
                <a:cs typeface="+mn-ea"/>
                <a:sym typeface="+mn-lt"/>
              </a:defRPr>
            </a:pPr>
          </a:p>
        </c:txPr>
        <c:crossAx val="1293238896"/>
        <c:crosses val="autoZero"/>
        <c:auto val="1"/>
        <c:lblAlgn val="ctr"/>
        <c:lblOffset val="100"/>
        <c:noMultiLvlLbl val="0"/>
      </c:catAx>
      <c:valAx>
        <c:axId val="1293238896"/>
        <c:scaling>
          <c:orientation val="minMax"/>
        </c:scaling>
        <c:delete val="1"/>
        <c:axPos val="l"/>
        <c:numFmt formatCode="0" sourceLinked="0"/>
        <c:majorTickMark val="out"/>
        <c:minorTickMark val="none"/>
        <c:tickLblPos val="nextTo"/>
        <c:txPr>
          <a:bodyPr rot="-60000000" spcFirstLastPara="0" vertOverflow="ellipsis" vert="horz" wrap="square" anchor="ctr" anchorCtr="1"/>
          <a:lstStyle/>
          <a:p>
            <a:pPr>
              <a:defRPr lang="zh-CN" sz="1200" b="0" i="0" u="none" strike="noStrike" kern="1200" baseline="0">
                <a:solidFill>
                  <a:schemeClr val="tx1">
                    <a:lumMod val="50000"/>
                    <a:lumOff val="50000"/>
                  </a:schemeClr>
                </a:solidFill>
                <a:latin typeface="+mn-lt"/>
                <a:ea typeface="+mn-ea"/>
                <a:cs typeface="+mn-ea"/>
                <a:sym typeface="+mn-lt"/>
              </a:defRPr>
            </a:pPr>
          </a:p>
        </c:txPr>
        <c:crossAx val="1293238504"/>
        <c:crosses val="autoZero"/>
        <c:crossBetween val="between"/>
      </c:valAx>
      <c:spPr>
        <a:noFill/>
        <a:ln w="25400">
          <a:noFill/>
        </a:ln>
      </c:spPr>
    </c:plotArea>
    <c:plotVisOnly val="1"/>
    <c:dispBlanksAs val="gap"/>
    <c:showDLblsOverMax val="0"/>
  </c:chart>
  <c:txPr>
    <a:bodyPr/>
    <a:lstStyle/>
    <a:p>
      <a:pPr>
        <a:defRPr lang="zh-CN" sz="1200">
          <a:solidFill>
            <a:schemeClr val="tx1">
              <a:lumMod val="50000"/>
              <a:lumOff val="50000"/>
            </a:schemeClr>
          </a:solidFill>
          <a:latin typeface="+mn-lt"/>
          <a:ea typeface="+mn-ea"/>
          <a:cs typeface="+mn-ea"/>
          <a:sym typeface="+mn-lt"/>
        </a:defRPr>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5"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5"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5"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5"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5"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5"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5"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8E788-8846-4F92-8D92-D4268BE2CD4F}"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EABFC8-EB1C-4B33-84A0-7299272B74A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https://www.pexels.com/photo/man-inside-hot-air-balloon-2876107/</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https://www.pexels.com/photo/photo-of-a-woman-2590644/</a:t>
            </a:r>
            <a:endParaRPr lang="zh-CN" altLang="en-US" dirty="0"/>
          </a:p>
          <a:p>
            <a:pPr marL="0" marR="0" lvl="0" indent="0" algn="l" defTabSz="914400" rtl="0" eaLnBrk="1" fontAlgn="auto" latinLnBrk="0" hangingPunct="1">
              <a:lnSpc>
                <a:spcPct val="100000"/>
              </a:lnSpc>
              <a:spcBef>
                <a:spcPts val="0"/>
              </a:spcBef>
              <a:spcAft>
                <a:spcPts val="0"/>
              </a:spcAft>
              <a:buClrTx/>
              <a:buSzTx/>
              <a:buFontTx/>
              <a:buNone/>
              <a:defRPr/>
            </a:pPr>
            <a:endParaRPr lang="zh-CN" altLang="en-US" dirty="0"/>
          </a:p>
          <a:p>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https://www.pexels.com/photo/photo-of-orange-and-pink-petaled-flowers-on-cactus-plants-1253718/</a:t>
            </a:r>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https://www.pexels.com/photo/two-female-and-male-sketch-drawings-on-wall-2067638/</a:t>
            </a:r>
            <a:endParaRPr lang="zh-CN" altLang="en-US" dirty="0"/>
          </a:p>
        </p:txBody>
      </p:sp>
      <p:sp>
        <p:nvSpPr>
          <p:cNvPr id="4" name="灯片编号占位符 3"/>
          <p:cNvSpPr>
            <a:spLocks noGrp="1"/>
          </p:cNvSpPr>
          <p:nvPr>
            <p:ph type="sldNum" sz="quarter" idx="10"/>
          </p:nvPr>
        </p:nvSpPr>
        <p:spPr/>
        <p:txBody>
          <a:bodyPr/>
          <a:lstStyle/>
          <a:p>
            <a:fld id="{A236C8D6-5A0C-4703-938B-183F343D8574}"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https://www.pexels.com/photo/group-of-people-having-fun-together-under-the-sun-708392/</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https://www.pexels.com/photo/group-of-women-and-men-standing-on-gray-and-white-concrete-floor-936112/</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https://www.pexels.com/photo/two-female-and-male-sketch-drawings-on-wall-2067638/</a:t>
            </a:r>
            <a:endParaRPr lang="zh-CN" altLang="en-US" dirty="0"/>
          </a:p>
          <a:p>
            <a:pPr marL="0" marR="0" lvl="0" indent="0" algn="l" defTabSz="914400" rtl="0" eaLnBrk="1" fontAlgn="auto" latinLnBrk="0" hangingPunct="1">
              <a:lnSpc>
                <a:spcPct val="100000"/>
              </a:lnSpc>
              <a:spcBef>
                <a:spcPts val="0"/>
              </a:spcBef>
              <a:spcAft>
                <a:spcPts val="0"/>
              </a:spcAft>
              <a:buClrTx/>
              <a:buSzTx/>
              <a:buFontTx/>
              <a:buNone/>
              <a:defRPr/>
            </a:pPr>
            <a:endParaRPr lang="en-US" altLang="zh-CN" dirty="0"/>
          </a:p>
          <a:p>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https://pixabay.com/photos/roses-flowers-blossom-bloom-nature-4582533/</a:t>
            </a:r>
            <a:endParaRPr lang="en-US" altLang="zh-CN" dirty="0"/>
          </a:p>
          <a:p>
            <a:r>
              <a:rPr lang="en-US" altLang="zh-CN" dirty="0"/>
              <a:t>https://www.pexels.com/photo/close-up-photo-of-man-wearing-eyeglasses-2784402/</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https://www.pexels.com/photo/buildings-during-golden-hour-2387870/</a:t>
            </a:r>
            <a:endParaRPr lang="zh-CN" altLang="en-US" dirty="0"/>
          </a:p>
          <a:p>
            <a:endParaRPr lang="zh-CN" altLang="en-US" dirty="0"/>
          </a:p>
          <a:p>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https://www.pexels.com/photo/photo-grassland-2929211/</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https://www.pexels.com/photo/man-sitting-on-top-of-the-building-while-looking-the-overview-2827374/</a:t>
            </a:r>
            <a:endParaRPr lang="en-US" altLang="zh-CN" dirty="0"/>
          </a:p>
          <a:p>
            <a:pPr marL="0" marR="0" lvl="0" indent="0" algn="l" defTabSz="914400" rtl="0" eaLnBrk="1" fontAlgn="auto" latinLnBrk="0" hangingPunct="1">
              <a:lnSpc>
                <a:spcPct val="100000"/>
              </a:lnSpc>
              <a:spcBef>
                <a:spcPts val="0"/>
              </a:spcBef>
              <a:spcAft>
                <a:spcPts val="0"/>
              </a:spcAft>
              <a:buClrTx/>
              <a:buSzTx/>
              <a:buFontTx/>
              <a:buNone/>
              <a:defRPr/>
            </a:pPr>
            <a:r>
              <a:rPr lang="en-US" altLang="zh-CN" dirty="0"/>
              <a:t>https://www.pexels.com/photo/woman-wearing-gray-pants-sitting-on-multicolored-painted-steps-2821810/</a:t>
            </a:r>
            <a:endParaRPr lang="zh-CN" altLang="en-US" dirty="0"/>
          </a:p>
          <a:p>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https://www.pexels.com/photo/photo-of-orange-and-pink-petaled-flowers-on-cactus-plants-1253718/</a:t>
            </a:r>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https://www.pexels.com/photo/low-angle-photo-of-aeroplane-flying-over-buildings-2980062/</a:t>
            </a:r>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https://www.pexels.com/photo/person-holding-book-on-white-surface-3695401/</a:t>
            </a:r>
            <a:endParaRPr lang="en-US" altLang="zh-CN" dirty="0"/>
          </a:p>
          <a:p>
            <a:r>
              <a:rPr lang="en-US" altLang="zh-CN" dirty="0"/>
              <a:t>https://www.pexels.com/photo/photo-of-woman-wearing-straw-hat-3597105/</a:t>
            </a:r>
            <a:endParaRPr lang="zh-CN" altLang="en-US" dirty="0"/>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2EABFC8-EB1C-4B33-84A0-7299272B74A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972ABE02-0190-4BC8-822E-E029EDD29BBB}"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50274A0-6F0A-43EE-8DAF-95C7A9ABDCB0}"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userDrawn="1">
  <p:cSld name="11_Title and Content">
    <p:bg>
      <p:bgPr>
        <a:solidFill>
          <a:schemeClr val="accent4"/>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hasCustomPrompt="1"/>
          </p:nvPr>
        </p:nvSpPr>
        <p:spPr>
          <a:xfrm>
            <a:off x="0" y="0"/>
            <a:ext cx="12192000" cy="3850012"/>
          </a:xfrm>
          <a:custGeom>
            <a:avLst/>
            <a:gdLst>
              <a:gd name="connsiteX0" fmla="*/ 0 w 12192000"/>
              <a:gd name="connsiteY0" fmla="*/ 0 h 3850012"/>
              <a:gd name="connsiteX1" fmla="*/ 12192000 w 12192000"/>
              <a:gd name="connsiteY1" fmla="*/ 0 h 3850012"/>
              <a:gd name="connsiteX2" fmla="*/ 12192000 w 12192000"/>
              <a:gd name="connsiteY2" fmla="*/ 3429000 h 3850012"/>
              <a:gd name="connsiteX3" fmla="*/ 9114503 w 12192000"/>
              <a:gd name="connsiteY3" fmla="*/ 3333136 h 3850012"/>
              <a:gd name="connsiteX4" fmla="*/ 6076336 w 12192000"/>
              <a:gd name="connsiteY4" fmla="*/ 3849329 h 3850012"/>
              <a:gd name="connsiteX5" fmla="*/ 2993923 w 12192000"/>
              <a:gd name="connsiteY5" fmla="*/ 3451123 h 3850012"/>
              <a:gd name="connsiteX6" fmla="*/ 0 w 12192000"/>
              <a:gd name="connsiteY6" fmla="*/ 3429000 h 385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3850012">
                <a:moveTo>
                  <a:pt x="0" y="0"/>
                </a:moveTo>
                <a:lnTo>
                  <a:pt x="12192000" y="0"/>
                </a:lnTo>
                <a:lnTo>
                  <a:pt x="12192000" y="3429000"/>
                </a:lnTo>
                <a:cubicBezTo>
                  <a:pt x="11135852" y="4181168"/>
                  <a:pt x="10178026" y="3440061"/>
                  <a:pt x="9114503" y="3333136"/>
                </a:cubicBezTo>
                <a:cubicBezTo>
                  <a:pt x="8050980" y="3226211"/>
                  <a:pt x="7170175" y="3873910"/>
                  <a:pt x="6076336" y="3849329"/>
                </a:cubicBezTo>
                <a:cubicBezTo>
                  <a:pt x="4982497" y="3824748"/>
                  <a:pt x="4168877" y="3104535"/>
                  <a:pt x="2993923" y="3451123"/>
                </a:cubicBezTo>
                <a:cubicBezTo>
                  <a:pt x="1818969" y="3797711"/>
                  <a:pt x="1042219" y="4114800"/>
                  <a:pt x="0" y="342900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21" name="Picture Placeholder 20"/>
          <p:cNvSpPr>
            <a:spLocks noGrp="1"/>
          </p:cNvSpPr>
          <p:nvPr>
            <p:ph type="pic" sz="quarter" idx="11" hasCustomPrompt="1"/>
          </p:nvPr>
        </p:nvSpPr>
        <p:spPr>
          <a:xfrm>
            <a:off x="5455657" y="0"/>
            <a:ext cx="5279231" cy="6858000"/>
          </a:xfrm>
          <a:custGeom>
            <a:avLst/>
            <a:gdLst>
              <a:gd name="connsiteX0" fmla="*/ 0 w 5279231"/>
              <a:gd name="connsiteY0" fmla="*/ 0 h 6858000"/>
              <a:gd name="connsiteX1" fmla="*/ 5279231 w 5279231"/>
              <a:gd name="connsiteY1" fmla="*/ 0 h 6858000"/>
              <a:gd name="connsiteX2" fmla="*/ 5279231 w 5279231"/>
              <a:gd name="connsiteY2" fmla="*/ 6858000 h 6858000"/>
              <a:gd name="connsiteX3" fmla="*/ 0 w 52792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279231" h="6858000">
                <a:moveTo>
                  <a:pt x="0" y="0"/>
                </a:moveTo>
                <a:lnTo>
                  <a:pt x="5279231" y="0"/>
                </a:lnTo>
                <a:lnTo>
                  <a:pt x="5279231" y="6858000"/>
                </a:lnTo>
                <a:lnTo>
                  <a:pt x="0" y="6858000"/>
                </a:lnTo>
                <a:close/>
              </a:path>
            </a:pathLst>
          </a:custGeom>
          <a:noFill/>
          <a:effectLst>
            <a:outerShdw blurRad="1041400" dist="571500" dir="5400000" sx="88000" sy="88000" algn="t" rotWithShape="0">
              <a:prstClr val="black">
                <a:alpha val="4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750" fill="hold"/>
                                        <p:tgtEl>
                                          <p:spTgt spid="21"/>
                                        </p:tgtEl>
                                        <p:attrNameLst>
                                          <p:attrName>ppt_x</p:attrName>
                                        </p:attrNameLst>
                                      </p:cBhvr>
                                      <p:tavLst>
                                        <p:tav tm="0">
                                          <p:val>
                                            <p:strVal val="1+#ppt_w/2"/>
                                          </p:val>
                                        </p:tav>
                                        <p:tav tm="100000">
                                          <p:val>
                                            <p:strVal val="#ppt_x"/>
                                          </p:val>
                                        </p:tav>
                                      </p:tavLst>
                                    </p:anim>
                                    <p:anim calcmode="lin" valueType="num">
                                      <p:cBhvr additive="base">
                                        <p:cTn id="12" dur="75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1"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userDrawn="1">
  <p:cSld name="12_Title and Content">
    <p:bg>
      <p:bgPr>
        <a:solidFill>
          <a:schemeClr val="accent5"/>
        </a:solidFill>
        <a:effectLst/>
      </p:bgPr>
    </p:bg>
    <p:spTree>
      <p:nvGrpSpPr>
        <p:cNvPr id="1" name=""/>
        <p:cNvGrpSpPr/>
        <p:nvPr/>
      </p:nvGrpSpPr>
      <p:grpSpPr>
        <a:xfrm>
          <a:off x="0" y="0"/>
          <a:ext cx="0" cy="0"/>
          <a:chOff x="0" y="0"/>
          <a:chExt cx="0" cy="0"/>
        </a:xfrm>
      </p:grpSpPr>
      <p:sp>
        <p:nvSpPr>
          <p:cNvPr id="29" name="Freeform: Shape 28"/>
          <p:cNvSpPr/>
          <p:nvPr userDrawn="1"/>
        </p:nvSpPr>
        <p:spPr>
          <a:xfrm>
            <a:off x="3" y="2"/>
            <a:ext cx="12191999" cy="4382283"/>
          </a:xfrm>
          <a:custGeom>
            <a:avLst/>
            <a:gdLst>
              <a:gd name="connsiteX0" fmla="*/ 3383404 w 12191999"/>
              <a:gd name="connsiteY0" fmla="*/ 1 h 4382283"/>
              <a:gd name="connsiteX1" fmla="*/ 3980045 w 12191999"/>
              <a:gd name="connsiteY1" fmla="*/ 1 h 4382283"/>
              <a:gd name="connsiteX2" fmla="*/ 4092755 w 12191999"/>
              <a:gd name="connsiteY2" fmla="*/ 161084 h 4382283"/>
              <a:gd name="connsiteX3" fmla="*/ 6081488 w 12191999"/>
              <a:gd name="connsiteY3" fmla="*/ 1757410 h 4382283"/>
              <a:gd name="connsiteX4" fmla="*/ 8078152 w 12191999"/>
              <a:gd name="connsiteY4" fmla="*/ 161084 h 4382283"/>
              <a:gd name="connsiteX5" fmla="*/ 8191657 w 12191999"/>
              <a:gd name="connsiteY5" fmla="*/ 1 h 4382283"/>
              <a:gd name="connsiteX6" fmla="*/ 8808598 w 12191999"/>
              <a:gd name="connsiteY6" fmla="*/ 1 h 4382283"/>
              <a:gd name="connsiteX7" fmla="*/ 8621403 w 12191999"/>
              <a:gd name="connsiteY7" fmla="*/ 247715 h 4382283"/>
              <a:gd name="connsiteX8" fmla="*/ 6096000 w 12191999"/>
              <a:gd name="connsiteY8" fmla="*/ 2280104 h 4382283"/>
              <a:gd name="connsiteX9" fmla="*/ 3570600 w 12191999"/>
              <a:gd name="connsiteY9" fmla="*/ 247715 h 4382283"/>
              <a:gd name="connsiteX10" fmla="*/ 4500363 w 12191999"/>
              <a:gd name="connsiteY10" fmla="*/ 1 h 4382283"/>
              <a:gd name="connsiteX11" fmla="*/ 5148776 w 12191999"/>
              <a:gd name="connsiteY11" fmla="*/ 1 h 4382283"/>
              <a:gd name="connsiteX12" fmla="*/ 5164777 w 12191999"/>
              <a:gd name="connsiteY12" fmla="*/ 16553 h 4382283"/>
              <a:gd name="connsiteX13" fmla="*/ 6081487 w 12191999"/>
              <a:gd name="connsiteY13" fmla="*/ 474771 h 4382283"/>
              <a:gd name="connsiteX14" fmla="*/ 7000102 w 12191999"/>
              <a:gd name="connsiteY14" fmla="*/ 16553 h 4382283"/>
              <a:gd name="connsiteX15" fmla="*/ 7016170 w 12191999"/>
              <a:gd name="connsiteY15" fmla="*/ 1 h 4382283"/>
              <a:gd name="connsiteX16" fmla="*/ 7691638 w 12191999"/>
              <a:gd name="connsiteY16" fmla="*/ 1 h 4382283"/>
              <a:gd name="connsiteX17" fmla="*/ 7553628 w 12191999"/>
              <a:gd name="connsiteY17" fmla="*/ 168902 h 4382283"/>
              <a:gd name="connsiteX18" fmla="*/ 6096000 w 12191999"/>
              <a:gd name="connsiteY18" fmla="*/ 1101316 h 4382283"/>
              <a:gd name="connsiteX19" fmla="*/ 4638374 w 12191999"/>
              <a:gd name="connsiteY19" fmla="*/ 168902 h 4382283"/>
              <a:gd name="connsiteX20" fmla="*/ 2020580 w 12191999"/>
              <a:gd name="connsiteY20" fmla="*/ 0 h 4382283"/>
              <a:gd name="connsiteX21" fmla="*/ 2854415 w 12191999"/>
              <a:gd name="connsiteY21" fmla="*/ 0 h 4382283"/>
              <a:gd name="connsiteX22" fmla="*/ 3208276 w 12191999"/>
              <a:gd name="connsiteY22" fmla="*/ 471644 h 4382283"/>
              <a:gd name="connsiteX23" fmla="*/ 6081487 w 12191999"/>
              <a:gd name="connsiteY23" fmla="*/ 2981266 h 4382283"/>
              <a:gd name="connsiteX24" fmla="*/ 8969212 w 12191999"/>
              <a:gd name="connsiteY24" fmla="*/ 471644 h 4382283"/>
              <a:gd name="connsiteX25" fmla="*/ 9325775 w 12191999"/>
              <a:gd name="connsiteY25" fmla="*/ 0 h 4382283"/>
              <a:gd name="connsiteX26" fmla="*/ 10171422 w 12191999"/>
              <a:gd name="connsiteY26" fmla="*/ 0 h 4382283"/>
              <a:gd name="connsiteX27" fmla="*/ 10049556 w 12191999"/>
              <a:gd name="connsiteY27" fmla="*/ 116611 h 4382283"/>
              <a:gd name="connsiteX28" fmla="*/ 6096000 w 12191999"/>
              <a:gd name="connsiteY28" fmla="*/ 3429000 h 4382283"/>
              <a:gd name="connsiteX29" fmla="*/ 2142447 w 12191999"/>
              <a:gd name="connsiteY29" fmla="*/ 116611 h 4382283"/>
              <a:gd name="connsiteX30" fmla="*/ 0 w 12191999"/>
              <a:gd name="connsiteY30" fmla="*/ 0 h 4382283"/>
              <a:gd name="connsiteX31" fmla="*/ 897543 w 12191999"/>
              <a:gd name="connsiteY31" fmla="*/ 0 h 4382283"/>
              <a:gd name="connsiteX32" fmla="*/ 1041200 w 12191999"/>
              <a:gd name="connsiteY32" fmla="*/ 63586 h 4382283"/>
              <a:gd name="connsiteX33" fmla="*/ 6081486 w 12191999"/>
              <a:gd name="connsiteY33" fmla="*/ 4018519 h 4382283"/>
              <a:gd name="connsiteX34" fmla="*/ 11149553 w 12191999"/>
              <a:gd name="connsiteY34" fmla="*/ 63586 h 4382283"/>
              <a:gd name="connsiteX35" fmla="*/ 11293616 w 12191999"/>
              <a:gd name="connsiteY35" fmla="*/ 0 h 4382283"/>
              <a:gd name="connsiteX36" fmla="*/ 12191999 w 12191999"/>
              <a:gd name="connsiteY36" fmla="*/ 0 h 4382283"/>
              <a:gd name="connsiteX37" fmla="*/ 12191999 w 12191999"/>
              <a:gd name="connsiteY37" fmla="*/ 798286 h 4382283"/>
              <a:gd name="connsiteX38" fmla="*/ 11909190 w 12191999"/>
              <a:gd name="connsiteY38" fmla="*/ 808474 h 4382283"/>
              <a:gd name="connsiteX39" fmla="*/ 6095999 w 12191999"/>
              <a:gd name="connsiteY39" fmla="*/ 4382283 h 4382283"/>
              <a:gd name="connsiteX40" fmla="*/ 282809 w 12191999"/>
              <a:gd name="connsiteY40" fmla="*/ 808474 h 4382283"/>
              <a:gd name="connsiteX41" fmla="*/ 0 w 12191999"/>
              <a:gd name="connsiteY41" fmla="*/ 798286 h 438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2191999" h="4382283">
                <a:moveTo>
                  <a:pt x="3383404" y="1"/>
                </a:moveTo>
                <a:lnTo>
                  <a:pt x="3980045" y="1"/>
                </a:lnTo>
                <a:lnTo>
                  <a:pt x="4092755" y="161084"/>
                </a:lnTo>
                <a:cubicBezTo>
                  <a:pt x="4742518" y="1070169"/>
                  <a:pt x="5398126" y="1757410"/>
                  <a:pt x="6081488" y="1757410"/>
                </a:cubicBezTo>
                <a:cubicBezTo>
                  <a:pt x="6764848" y="1757410"/>
                  <a:pt x="7423885" y="1070169"/>
                  <a:pt x="8078152" y="161084"/>
                </a:cubicBezTo>
                <a:lnTo>
                  <a:pt x="8191657" y="1"/>
                </a:lnTo>
                <a:lnTo>
                  <a:pt x="8808598" y="1"/>
                </a:lnTo>
                <a:lnTo>
                  <a:pt x="8621403" y="247715"/>
                </a:lnTo>
                <a:cubicBezTo>
                  <a:pt x="7793287" y="1330555"/>
                  <a:pt x="6965733" y="2280104"/>
                  <a:pt x="6096000" y="2280104"/>
                </a:cubicBezTo>
                <a:cubicBezTo>
                  <a:pt x="5226268" y="2280104"/>
                  <a:pt x="4398715" y="1330555"/>
                  <a:pt x="3570600" y="247715"/>
                </a:cubicBezTo>
                <a:close/>
                <a:moveTo>
                  <a:pt x="4500363" y="1"/>
                </a:moveTo>
                <a:lnTo>
                  <a:pt x="5148776" y="1"/>
                </a:lnTo>
                <a:lnTo>
                  <a:pt x="5164777" y="16553"/>
                </a:lnTo>
                <a:cubicBezTo>
                  <a:pt x="5465984" y="304568"/>
                  <a:pt x="5770868" y="474771"/>
                  <a:pt x="6081487" y="474771"/>
                </a:cubicBezTo>
                <a:cubicBezTo>
                  <a:pt x="6392105" y="474771"/>
                  <a:pt x="6697698" y="304568"/>
                  <a:pt x="7000102" y="16553"/>
                </a:cubicBezTo>
                <a:lnTo>
                  <a:pt x="7016170" y="1"/>
                </a:lnTo>
                <a:lnTo>
                  <a:pt x="7691638" y="1"/>
                </a:lnTo>
                <a:lnTo>
                  <a:pt x="7553628" y="168902"/>
                </a:lnTo>
                <a:cubicBezTo>
                  <a:pt x="7076208" y="729656"/>
                  <a:pt x="6592990" y="1101316"/>
                  <a:pt x="6096000" y="1101316"/>
                </a:cubicBezTo>
                <a:cubicBezTo>
                  <a:pt x="5599011" y="1101316"/>
                  <a:pt x="5115794" y="729656"/>
                  <a:pt x="4638374" y="168902"/>
                </a:cubicBezTo>
                <a:close/>
                <a:moveTo>
                  <a:pt x="2020580" y="0"/>
                </a:moveTo>
                <a:lnTo>
                  <a:pt x="2854415" y="0"/>
                </a:lnTo>
                <a:lnTo>
                  <a:pt x="3208276" y="471644"/>
                </a:lnTo>
                <a:cubicBezTo>
                  <a:pt x="4152247" y="1735787"/>
                  <a:pt x="5087507" y="2981266"/>
                  <a:pt x="6081487" y="2981266"/>
                </a:cubicBezTo>
                <a:cubicBezTo>
                  <a:pt x="7075466" y="2981266"/>
                  <a:pt x="8017985" y="1735787"/>
                  <a:pt x="8969212" y="471644"/>
                </a:cubicBezTo>
                <a:lnTo>
                  <a:pt x="9325775" y="0"/>
                </a:lnTo>
                <a:lnTo>
                  <a:pt x="10171422" y="0"/>
                </a:lnTo>
                <a:lnTo>
                  <a:pt x="10049556" y="116611"/>
                </a:lnTo>
                <a:cubicBezTo>
                  <a:pt x="8725290" y="1420465"/>
                  <a:pt x="7462723" y="3429000"/>
                  <a:pt x="6096000" y="3429000"/>
                </a:cubicBezTo>
                <a:cubicBezTo>
                  <a:pt x="4729279" y="3429000"/>
                  <a:pt x="3466712" y="1420465"/>
                  <a:pt x="2142447" y="116611"/>
                </a:cubicBezTo>
                <a:close/>
                <a:moveTo>
                  <a:pt x="0" y="0"/>
                </a:moveTo>
                <a:lnTo>
                  <a:pt x="897543" y="0"/>
                </a:lnTo>
                <a:lnTo>
                  <a:pt x="1041200" y="63586"/>
                </a:lnTo>
                <a:cubicBezTo>
                  <a:pt x="2782384" y="919587"/>
                  <a:pt x="4342022" y="4018519"/>
                  <a:pt x="6081486" y="4018519"/>
                </a:cubicBezTo>
                <a:cubicBezTo>
                  <a:pt x="7820950" y="4018519"/>
                  <a:pt x="9402813" y="919587"/>
                  <a:pt x="11149553" y="63586"/>
                </a:cubicBezTo>
                <a:lnTo>
                  <a:pt x="11293616" y="0"/>
                </a:lnTo>
                <a:lnTo>
                  <a:pt x="12191999" y="0"/>
                </a:lnTo>
                <a:lnTo>
                  <a:pt x="12191999" y="798286"/>
                </a:lnTo>
                <a:lnTo>
                  <a:pt x="11909190" y="808474"/>
                </a:lnTo>
                <a:cubicBezTo>
                  <a:pt x="9851558" y="929785"/>
                  <a:pt x="8083959" y="4382283"/>
                  <a:pt x="6095999" y="4382283"/>
                </a:cubicBezTo>
                <a:cubicBezTo>
                  <a:pt x="4108041" y="4382283"/>
                  <a:pt x="2340443" y="929785"/>
                  <a:pt x="282809" y="808474"/>
                </a:cubicBezTo>
                <a:lnTo>
                  <a:pt x="0" y="798286"/>
                </a:lnTo>
                <a:close/>
              </a:path>
            </a:pathLst>
          </a:custGeom>
          <a:solidFill>
            <a:schemeClr val="accent5">
              <a:lumMod val="50000"/>
              <a:alpha val="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1800" dirty="0"/>
          </a:p>
        </p:txBody>
      </p:sp>
      <p:sp>
        <p:nvSpPr>
          <p:cNvPr id="8" name="Freeform: Shape 7"/>
          <p:cNvSpPr/>
          <p:nvPr userDrawn="1"/>
        </p:nvSpPr>
        <p:spPr>
          <a:xfrm>
            <a:off x="0" y="1683658"/>
            <a:ext cx="12192000" cy="5174343"/>
          </a:xfrm>
          <a:custGeom>
            <a:avLst/>
            <a:gdLst>
              <a:gd name="connsiteX0" fmla="*/ 0 w 12192000"/>
              <a:gd name="connsiteY0" fmla="*/ 0 h 3020899"/>
              <a:gd name="connsiteX1" fmla="*/ 282809 w 12192000"/>
              <a:gd name="connsiteY1" fmla="*/ 5375 h 3020899"/>
              <a:gd name="connsiteX2" fmla="*/ 6096000 w 12192000"/>
              <a:gd name="connsiteY2" fmla="*/ 484175 h 3020899"/>
              <a:gd name="connsiteX3" fmla="*/ 11909191 w 12192000"/>
              <a:gd name="connsiteY3" fmla="*/ 5375 h 3020899"/>
              <a:gd name="connsiteX4" fmla="*/ 12192000 w 12192000"/>
              <a:gd name="connsiteY4" fmla="*/ 0 h 3020899"/>
              <a:gd name="connsiteX5" fmla="*/ 12192000 w 12192000"/>
              <a:gd name="connsiteY5" fmla="*/ 3020899 h 3020899"/>
              <a:gd name="connsiteX6" fmla="*/ 6096000 w 12192000"/>
              <a:gd name="connsiteY6" fmla="*/ 3020899 h 3020899"/>
              <a:gd name="connsiteX7" fmla="*/ 0 w 12192000"/>
              <a:gd name="connsiteY7" fmla="*/ 3020899 h 3020899"/>
              <a:gd name="connsiteX0-1" fmla="*/ 0 w 12192000"/>
              <a:gd name="connsiteY0-2" fmla="*/ 0 h 3020899"/>
              <a:gd name="connsiteX1-3" fmla="*/ 282809 w 12192000"/>
              <a:gd name="connsiteY1-4" fmla="*/ 5375 h 3020899"/>
              <a:gd name="connsiteX2-5" fmla="*/ 6096000 w 12192000"/>
              <a:gd name="connsiteY2-6" fmla="*/ 875163 h 3020899"/>
              <a:gd name="connsiteX3-7" fmla="*/ 11909191 w 12192000"/>
              <a:gd name="connsiteY3-8" fmla="*/ 5375 h 3020899"/>
              <a:gd name="connsiteX4-9" fmla="*/ 12192000 w 12192000"/>
              <a:gd name="connsiteY4-10" fmla="*/ 0 h 3020899"/>
              <a:gd name="connsiteX5-11" fmla="*/ 12192000 w 12192000"/>
              <a:gd name="connsiteY5-12" fmla="*/ 3020899 h 3020899"/>
              <a:gd name="connsiteX6-13" fmla="*/ 6096000 w 12192000"/>
              <a:gd name="connsiteY6-14" fmla="*/ 3020899 h 3020899"/>
              <a:gd name="connsiteX7-15" fmla="*/ 0 w 12192000"/>
              <a:gd name="connsiteY7-16" fmla="*/ 3020899 h 3020899"/>
              <a:gd name="connsiteX8" fmla="*/ 0 w 12192000"/>
              <a:gd name="connsiteY8" fmla="*/ 0 h 3020899"/>
              <a:gd name="connsiteX0-17" fmla="*/ 0 w 12192000"/>
              <a:gd name="connsiteY0-18" fmla="*/ 0 h 3020899"/>
              <a:gd name="connsiteX1-19" fmla="*/ 282809 w 12192000"/>
              <a:gd name="connsiteY1-20" fmla="*/ 5375 h 3020899"/>
              <a:gd name="connsiteX2-21" fmla="*/ 6096000 w 12192000"/>
              <a:gd name="connsiteY2-22" fmla="*/ 1378646 h 3020899"/>
              <a:gd name="connsiteX3-23" fmla="*/ 11909191 w 12192000"/>
              <a:gd name="connsiteY3-24" fmla="*/ 5375 h 3020899"/>
              <a:gd name="connsiteX4-25" fmla="*/ 12192000 w 12192000"/>
              <a:gd name="connsiteY4-26" fmla="*/ 0 h 3020899"/>
              <a:gd name="connsiteX5-27" fmla="*/ 12192000 w 12192000"/>
              <a:gd name="connsiteY5-28" fmla="*/ 3020899 h 3020899"/>
              <a:gd name="connsiteX6-29" fmla="*/ 6096000 w 12192000"/>
              <a:gd name="connsiteY6-30" fmla="*/ 3020899 h 3020899"/>
              <a:gd name="connsiteX7-31" fmla="*/ 0 w 12192000"/>
              <a:gd name="connsiteY7-32" fmla="*/ 3020899 h 3020899"/>
              <a:gd name="connsiteX8-33" fmla="*/ 0 w 12192000"/>
              <a:gd name="connsiteY8-34" fmla="*/ 0 h 3020899"/>
              <a:gd name="connsiteX0-35" fmla="*/ 0 w 12192000"/>
              <a:gd name="connsiteY0-36" fmla="*/ 0 h 3020899"/>
              <a:gd name="connsiteX1-37" fmla="*/ 282809 w 12192000"/>
              <a:gd name="connsiteY1-38" fmla="*/ 5375 h 3020899"/>
              <a:gd name="connsiteX2-39" fmla="*/ 6096000 w 12192000"/>
              <a:gd name="connsiteY2-40" fmla="*/ 1707087 h 3020899"/>
              <a:gd name="connsiteX3-41" fmla="*/ 11909191 w 12192000"/>
              <a:gd name="connsiteY3-42" fmla="*/ 5375 h 3020899"/>
              <a:gd name="connsiteX4-43" fmla="*/ 12192000 w 12192000"/>
              <a:gd name="connsiteY4-44" fmla="*/ 0 h 3020899"/>
              <a:gd name="connsiteX5-45" fmla="*/ 12192000 w 12192000"/>
              <a:gd name="connsiteY5-46" fmla="*/ 3020899 h 3020899"/>
              <a:gd name="connsiteX6-47" fmla="*/ 6096000 w 12192000"/>
              <a:gd name="connsiteY6-48" fmla="*/ 3020899 h 3020899"/>
              <a:gd name="connsiteX7-49" fmla="*/ 0 w 12192000"/>
              <a:gd name="connsiteY7-50" fmla="*/ 3020899 h 3020899"/>
              <a:gd name="connsiteX8-51" fmla="*/ 0 w 12192000"/>
              <a:gd name="connsiteY8-52" fmla="*/ 0 h 3020899"/>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33" y="connsiteY8-34"/>
              </a:cxn>
            </a:cxnLst>
            <a:rect l="l" t="t" r="r" b="b"/>
            <a:pathLst>
              <a:path w="12192000" h="3020899">
                <a:moveTo>
                  <a:pt x="0" y="0"/>
                </a:moveTo>
                <a:lnTo>
                  <a:pt x="282809" y="5375"/>
                </a:lnTo>
                <a:cubicBezTo>
                  <a:pt x="2340442" y="69377"/>
                  <a:pt x="4108041" y="1707087"/>
                  <a:pt x="6096000" y="1707087"/>
                </a:cubicBezTo>
                <a:cubicBezTo>
                  <a:pt x="8083960" y="1707087"/>
                  <a:pt x="9851559" y="69377"/>
                  <a:pt x="11909191" y="5375"/>
                </a:cubicBezTo>
                <a:lnTo>
                  <a:pt x="12192000" y="0"/>
                </a:lnTo>
                <a:lnTo>
                  <a:pt x="12192000" y="3020899"/>
                </a:lnTo>
                <a:lnTo>
                  <a:pt x="6096000" y="3020899"/>
                </a:lnTo>
                <a:lnTo>
                  <a:pt x="0" y="3020899"/>
                </a:lnTo>
                <a:lnTo>
                  <a:pt x="0" y="0"/>
                </a:ln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1800" dirty="0"/>
          </a:p>
        </p:txBody>
      </p:sp>
      <p:sp>
        <p:nvSpPr>
          <p:cNvPr id="28" name="TextBox 27"/>
          <p:cNvSpPr txBox="1"/>
          <p:nvPr userDrawn="1"/>
        </p:nvSpPr>
        <p:spPr>
          <a:xfrm rot="10800000" flipV="1">
            <a:off x="5625360" y="6336040"/>
            <a:ext cx="941283" cy="261610"/>
          </a:xfrm>
          <a:prstGeom prst="rect">
            <a:avLst/>
          </a:prstGeom>
          <a:noFill/>
        </p:spPr>
        <p:txBody>
          <a:bodyPr wrap="square" rtlCol="0">
            <a:spAutoFit/>
          </a:bodyPr>
          <a:lstStyle/>
          <a:p>
            <a:pPr algn="ctr"/>
            <a:fld id="{260E2A6B-A809-4840-BF14-8648BC0BDF87}" type="slidenum">
              <a:rPr lang="id-ID" sz="1100" i="0" smtClean="0">
                <a:solidFill>
                  <a:schemeClr val="tx1">
                    <a:lumMod val="50000"/>
                    <a:lumOff val="50000"/>
                  </a:schemeClr>
                </a:solidFill>
                <a:latin typeface="+mj-lt"/>
                <a:ea typeface="Roboto Condensed" panose="02000000000000000000" pitchFamily="2" charset="0"/>
                <a:cs typeface="Segoe UI" panose="020B0502040204020203" pitchFamily="34" charset="0"/>
              </a:rPr>
            </a:fld>
            <a:endParaRPr lang="id-ID" sz="4400" i="0" dirty="0">
              <a:solidFill>
                <a:schemeClr val="tx1">
                  <a:lumMod val="50000"/>
                  <a:lumOff val="50000"/>
                </a:schemeClr>
              </a:solidFill>
              <a:latin typeface="+mj-lt"/>
              <a:ea typeface="Roboto Condensed" panose="02000000000000000000" pitchFamily="2" charset="0"/>
              <a:cs typeface="Segoe UI" panose="020B0502040204020203" pitchFamily="34" charset="0"/>
            </a:endParaRPr>
          </a:p>
        </p:txBody>
      </p:sp>
      <p:sp>
        <p:nvSpPr>
          <p:cNvPr id="30" name="TextBox 29"/>
          <p:cNvSpPr txBox="1"/>
          <p:nvPr userDrawn="1"/>
        </p:nvSpPr>
        <p:spPr>
          <a:xfrm>
            <a:off x="731838" y="6336042"/>
            <a:ext cx="2514281" cy="261610"/>
          </a:xfrm>
          <a:prstGeom prst="rect">
            <a:avLst/>
          </a:prstGeom>
          <a:noFill/>
        </p:spPr>
        <p:txBody>
          <a:bodyPr wrap="square" rtlCol="0">
            <a:spAutoFit/>
          </a:bodyPr>
          <a:lstStyle/>
          <a:p>
            <a:r>
              <a:rPr lang="en-US" sz="1100" dirty="0">
                <a:solidFill>
                  <a:schemeClr val="tx1">
                    <a:lumMod val="75000"/>
                    <a:lumOff val="25000"/>
                  </a:schemeClr>
                </a:solidFill>
                <a:latin typeface="+mj-lt"/>
              </a:rPr>
              <a:t>© </a:t>
            </a:r>
            <a:r>
              <a:rPr lang="en-US" sz="1100" dirty="0" err="1">
                <a:solidFill>
                  <a:schemeClr val="tx1">
                    <a:lumMod val="75000"/>
                    <a:lumOff val="25000"/>
                  </a:schemeClr>
                </a:solidFill>
                <a:latin typeface="+mj-lt"/>
              </a:rPr>
              <a:t>Heijailuo</a:t>
            </a:r>
            <a:r>
              <a:rPr lang="en-US" sz="1100" dirty="0">
                <a:solidFill>
                  <a:schemeClr val="tx1">
                    <a:lumMod val="75000"/>
                    <a:lumOff val="25000"/>
                  </a:schemeClr>
                </a:solidFill>
                <a:latin typeface="+mj-lt"/>
              </a:rPr>
              <a:t> </a:t>
            </a:r>
            <a:r>
              <a:rPr lang="en-US" sz="1100" b="0" dirty="0">
                <a:solidFill>
                  <a:schemeClr val="tx1">
                    <a:lumMod val="75000"/>
                    <a:lumOff val="25000"/>
                  </a:schemeClr>
                </a:solidFill>
                <a:latin typeface="+mj-lt"/>
              </a:rPr>
              <a:t>Presentation</a:t>
            </a:r>
            <a:endParaRPr lang="en-GB" sz="1100" b="0" dirty="0">
              <a:solidFill>
                <a:schemeClr val="tx1">
                  <a:lumMod val="75000"/>
                  <a:lumOff val="25000"/>
                </a:schemeClr>
              </a:solidFill>
              <a:latin typeface="+mj-lt"/>
            </a:endParaRPr>
          </a:p>
        </p:txBody>
      </p:sp>
      <p:grpSp>
        <p:nvGrpSpPr>
          <p:cNvPr id="31" name="Group 30"/>
          <p:cNvGrpSpPr/>
          <p:nvPr userDrawn="1"/>
        </p:nvGrpSpPr>
        <p:grpSpPr>
          <a:xfrm>
            <a:off x="9610762" y="6336040"/>
            <a:ext cx="1849401" cy="261610"/>
            <a:chOff x="9610761" y="6336040"/>
            <a:chExt cx="1849401" cy="261610"/>
          </a:xfrm>
        </p:grpSpPr>
        <p:sp>
          <p:nvSpPr>
            <p:cNvPr id="32" name="TextBox 31"/>
            <p:cNvSpPr txBox="1"/>
            <p:nvPr/>
          </p:nvSpPr>
          <p:spPr>
            <a:xfrm>
              <a:off x="9610761" y="6336040"/>
              <a:ext cx="848309" cy="261610"/>
            </a:xfrm>
            <a:prstGeom prst="rect">
              <a:avLst/>
            </a:prstGeom>
            <a:noFill/>
          </p:spPr>
          <p:txBody>
            <a:bodyPr wrap="none" rtlCol="0">
              <a:spAutoFit/>
            </a:bodyPr>
            <a:lstStyle/>
            <a:p>
              <a:r>
                <a:rPr lang="en-US" sz="1100" dirty="0">
                  <a:solidFill>
                    <a:schemeClr val="tx1">
                      <a:lumMod val="75000"/>
                      <a:lumOff val="25000"/>
                    </a:schemeClr>
                  </a:solidFill>
                  <a:latin typeface="+mj-lt"/>
                </a:rPr>
                <a:t>Find us on</a:t>
              </a:r>
              <a:endParaRPr lang="en-GB" sz="1100" b="1" dirty="0">
                <a:solidFill>
                  <a:schemeClr val="tx1">
                    <a:lumMod val="75000"/>
                    <a:lumOff val="25000"/>
                  </a:schemeClr>
                </a:solidFill>
                <a:latin typeface="+mj-lt"/>
              </a:endParaRPr>
            </a:p>
          </p:txBody>
        </p:sp>
        <p:grpSp>
          <p:nvGrpSpPr>
            <p:cNvPr id="33" name="Group 32"/>
            <p:cNvGrpSpPr/>
            <p:nvPr/>
          </p:nvGrpSpPr>
          <p:grpSpPr>
            <a:xfrm>
              <a:off x="10533264" y="6372838"/>
              <a:ext cx="926898" cy="188014"/>
              <a:chOff x="3679103" y="6290583"/>
              <a:chExt cx="1134658" cy="230156"/>
            </a:xfrm>
          </p:grpSpPr>
          <p:grpSp>
            <p:nvGrpSpPr>
              <p:cNvPr id="34" name="Group 33"/>
              <p:cNvGrpSpPr/>
              <p:nvPr/>
            </p:nvGrpSpPr>
            <p:grpSpPr>
              <a:xfrm>
                <a:off x="3679103" y="6290583"/>
                <a:ext cx="230162" cy="230156"/>
                <a:chOff x="10764476" y="3346789"/>
                <a:chExt cx="230162" cy="230156"/>
              </a:xfrm>
            </p:grpSpPr>
            <p:sp>
              <p:nvSpPr>
                <p:cNvPr id="44" name="Oval 43"/>
                <p:cNvSpPr/>
                <p:nvPr/>
              </p:nvSpPr>
              <p:spPr>
                <a:xfrm>
                  <a:off x="10764476"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5" name="Freeform: Shape 44"/>
                <p:cNvSpPr/>
                <p:nvPr/>
              </p:nvSpPr>
              <p:spPr>
                <a:xfrm>
                  <a:off x="10793050" y="3375360"/>
                  <a:ext cx="173012" cy="173012"/>
                </a:xfrm>
                <a:custGeom>
                  <a:avLst/>
                  <a:gdLst>
                    <a:gd name="connsiteX0" fmla="*/ 6505575 w 6505575"/>
                    <a:gd name="connsiteY0" fmla="*/ 3252788 h 6505575"/>
                    <a:gd name="connsiteX1" fmla="*/ 3252788 w 6505575"/>
                    <a:gd name="connsiteY1" fmla="*/ 0 h 6505575"/>
                    <a:gd name="connsiteX2" fmla="*/ 0 w 6505575"/>
                    <a:gd name="connsiteY2" fmla="*/ 3252788 h 6505575"/>
                    <a:gd name="connsiteX3" fmla="*/ 3252788 w 6505575"/>
                    <a:gd name="connsiteY3" fmla="*/ 6505575 h 6505575"/>
                    <a:gd name="connsiteX4" fmla="*/ 3309966 w 6505575"/>
                    <a:gd name="connsiteY4" fmla="*/ 6504831 h 6505575"/>
                    <a:gd name="connsiteX5" fmla="*/ 3309966 w 6505575"/>
                    <a:gd name="connsiteY5" fmla="*/ 3972673 h 6505575"/>
                    <a:gd name="connsiteX6" fmla="*/ 2611124 w 6505575"/>
                    <a:gd name="connsiteY6" fmla="*/ 3972673 h 6505575"/>
                    <a:gd name="connsiteX7" fmla="*/ 2611124 w 6505575"/>
                    <a:gd name="connsiteY7" fmla="*/ 3158236 h 6505575"/>
                    <a:gd name="connsiteX8" fmla="*/ 3309966 w 6505575"/>
                    <a:gd name="connsiteY8" fmla="*/ 3158236 h 6505575"/>
                    <a:gd name="connsiteX9" fmla="*/ 3309966 w 6505575"/>
                    <a:gd name="connsiteY9" fmla="*/ 2558910 h 6505575"/>
                    <a:gd name="connsiteX10" fmla="*/ 4354306 w 6505575"/>
                    <a:gd name="connsiteY10" fmla="*/ 1485534 h 6505575"/>
                    <a:gd name="connsiteX11" fmla="*/ 4980831 w 6505575"/>
                    <a:gd name="connsiteY11" fmla="*/ 1517547 h 6505575"/>
                    <a:gd name="connsiteX12" fmla="*/ 4980831 w 6505575"/>
                    <a:gd name="connsiteY12" fmla="*/ 2243985 h 6505575"/>
                    <a:gd name="connsiteX13" fmla="*/ 4553287 w 6505575"/>
                    <a:gd name="connsiteY13" fmla="*/ 2243985 h 6505575"/>
                    <a:gd name="connsiteX14" fmla="*/ 4150659 w 6505575"/>
                    <a:gd name="connsiteY14" fmla="*/ 2639515 h 6505575"/>
                    <a:gd name="connsiteX15" fmla="*/ 4150659 w 6505575"/>
                    <a:gd name="connsiteY15" fmla="*/ 3158236 h 6505575"/>
                    <a:gd name="connsiteX16" fmla="*/ 4957206 w 6505575"/>
                    <a:gd name="connsiteY16" fmla="*/ 3158236 h 6505575"/>
                    <a:gd name="connsiteX17" fmla="*/ 4852082 w 6505575"/>
                    <a:gd name="connsiteY17" fmla="*/ 3972673 h 6505575"/>
                    <a:gd name="connsiteX18" fmla="*/ 4150659 w 6505575"/>
                    <a:gd name="connsiteY18" fmla="*/ 3972673 h 6505575"/>
                    <a:gd name="connsiteX19" fmla="*/ 4150659 w 6505575"/>
                    <a:gd name="connsiteY19" fmla="*/ 6379903 h 6505575"/>
                    <a:gd name="connsiteX20" fmla="*/ 6505575 w 6505575"/>
                    <a:gd name="connsiteY20" fmla="*/ 3252788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5575" h="6505575">
                      <a:moveTo>
                        <a:pt x="6505575" y="3252788"/>
                      </a:moveTo>
                      <a:cubicBezTo>
                        <a:pt x="6505575" y="1456597"/>
                        <a:pt x="5048978" y="0"/>
                        <a:pt x="3252788" y="0"/>
                      </a:cubicBezTo>
                      <a:cubicBezTo>
                        <a:pt x="1456597" y="0"/>
                        <a:pt x="0" y="1456597"/>
                        <a:pt x="0" y="3252788"/>
                      </a:cubicBezTo>
                      <a:cubicBezTo>
                        <a:pt x="0" y="5048978"/>
                        <a:pt x="1456597" y="6505575"/>
                        <a:pt x="3252788" y="6505575"/>
                      </a:cubicBezTo>
                      <a:cubicBezTo>
                        <a:pt x="3271897" y="6505575"/>
                        <a:pt x="3290906" y="6505178"/>
                        <a:pt x="3309966" y="6504831"/>
                      </a:cubicBezTo>
                      <a:lnTo>
                        <a:pt x="3309966" y="3972673"/>
                      </a:lnTo>
                      <a:lnTo>
                        <a:pt x="2611124" y="3972673"/>
                      </a:lnTo>
                      <a:lnTo>
                        <a:pt x="2611124" y="3158236"/>
                      </a:lnTo>
                      <a:lnTo>
                        <a:pt x="3309966" y="3158236"/>
                      </a:lnTo>
                      <a:lnTo>
                        <a:pt x="3309966" y="2558910"/>
                      </a:lnTo>
                      <a:cubicBezTo>
                        <a:pt x="3309966" y="1863841"/>
                        <a:pt x="3734283" y="1485534"/>
                        <a:pt x="4354306" y="1485534"/>
                      </a:cubicBezTo>
                      <a:cubicBezTo>
                        <a:pt x="4651214" y="1485534"/>
                        <a:pt x="4906430" y="1507670"/>
                        <a:pt x="4980831" y="1517547"/>
                      </a:cubicBezTo>
                      <a:lnTo>
                        <a:pt x="4980831" y="2243985"/>
                      </a:lnTo>
                      <a:lnTo>
                        <a:pt x="4553287" y="2243985"/>
                      </a:lnTo>
                      <a:cubicBezTo>
                        <a:pt x="4215977" y="2243985"/>
                        <a:pt x="4150659" y="2404301"/>
                        <a:pt x="4150659" y="2639515"/>
                      </a:cubicBezTo>
                      <a:lnTo>
                        <a:pt x="4150659" y="3158236"/>
                      </a:lnTo>
                      <a:lnTo>
                        <a:pt x="4957206" y="3158236"/>
                      </a:lnTo>
                      <a:lnTo>
                        <a:pt x="4852082" y="3972673"/>
                      </a:lnTo>
                      <a:lnTo>
                        <a:pt x="4150659" y="3972673"/>
                      </a:lnTo>
                      <a:lnTo>
                        <a:pt x="4150659" y="6379903"/>
                      </a:lnTo>
                      <a:cubicBezTo>
                        <a:pt x="5510273" y="5990130"/>
                        <a:pt x="6505575" y="4737527"/>
                        <a:pt x="6505575" y="3252788"/>
                      </a:cubicBezTo>
                      <a:close/>
                    </a:path>
                  </a:pathLst>
                </a:custGeom>
                <a:solidFill>
                  <a:schemeClr val="accent1"/>
                </a:solidFill>
                <a:ln w="31750" cap="flat">
                  <a:noFill/>
                  <a:prstDash val="solid"/>
                  <a:miter/>
                </a:ln>
                <a:effectLst/>
              </p:spPr>
              <p:txBody>
                <a:bodyPr rtlCol="0" anchor="ctr"/>
                <a:lstStyle/>
                <a:p>
                  <a:endParaRPr lang="en-GB" sz="1800"/>
                </a:p>
              </p:txBody>
            </p:sp>
          </p:grpSp>
          <p:grpSp>
            <p:nvGrpSpPr>
              <p:cNvPr id="35" name="Group 34"/>
              <p:cNvGrpSpPr/>
              <p:nvPr/>
            </p:nvGrpSpPr>
            <p:grpSpPr>
              <a:xfrm>
                <a:off x="4282101" y="6290583"/>
                <a:ext cx="230162" cy="230156"/>
                <a:chOff x="11367474" y="3346789"/>
                <a:chExt cx="230162" cy="230156"/>
              </a:xfrm>
            </p:grpSpPr>
            <p:sp>
              <p:nvSpPr>
                <p:cNvPr id="42" name="Oval 41"/>
                <p:cNvSpPr/>
                <p:nvPr/>
              </p:nvSpPr>
              <p:spPr>
                <a:xfrm>
                  <a:off x="11367474"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3" name="Graphic 39"/>
                <p:cNvSpPr/>
                <p:nvPr/>
              </p:nvSpPr>
              <p:spPr>
                <a:xfrm>
                  <a:off x="11396048" y="3375360"/>
                  <a:ext cx="173012" cy="173012"/>
                </a:xfrm>
                <a:custGeom>
                  <a:avLst/>
                  <a:gdLst>
                    <a:gd name="connsiteX0" fmla="*/ 3252788 w 6505575"/>
                    <a:gd name="connsiteY0" fmla="*/ 0 h 6505575"/>
                    <a:gd name="connsiteX1" fmla="*/ 0 w 6505575"/>
                    <a:gd name="connsiteY1" fmla="*/ 3252788 h 6505575"/>
                    <a:gd name="connsiteX2" fmla="*/ 3252788 w 6505575"/>
                    <a:gd name="connsiteY2" fmla="*/ 6505575 h 6505575"/>
                    <a:gd name="connsiteX3" fmla="*/ 6505575 w 6505575"/>
                    <a:gd name="connsiteY3" fmla="*/ 3252788 h 6505575"/>
                    <a:gd name="connsiteX4" fmla="*/ 3252788 w 6505575"/>
                    <a:gd name="connsiteY4" fmla="*/ 0 h 6505575"/>
                    <a:gd name="connsiteX5" fmla="*/ 4737974 w 6505575"/>
                    <a:gd name="connsiteY5" fmla="*/ 2536178 h 6505575"/>
                    <a:gd name="connsiteX6" fmla="*/ 4740108 w 6505575"/>
                    <a:gd name="connsiteY6" fmla="*/ 2632665 h 6505575"/>
                    <a:gd name="connsiteX7" fmla="*/ 2615840 w 6505575"/>
                    <a:gd name="connsiteY7" fmla="*/ 4756934 h 6505575"/>
                    <a:gd name="connsiteX8" fmla="*/ 2615889 w 6505575"/>
                    <a:gd name="connsiteY8" fmla="*/ 4756934 h 6505575"/>
                    <a:gd name="connsiteX9" fmla="*/ 2615840 w 6505575"/>
                    <a:gd name="connsiteY9" fmla="*/ 4756934 h 6505575"/>
                    <a:gd name="connsiteX10" fmla="*/ 1471438 w 6505575"/>
                    <a:gd name="connsiteY10" fmla="*/ 4421560 h 6505575"/>
                    <a:gd name="connsiteX11" fmla="*/ 1649523 w 6505575"/>
                    <a:gd name="connsiteY11" fmla="*/ 4431884 h 6505575"/>
                    <a:gd name="connsiteX12" fmla="*/ 2576828 w 6505575"/>
                    <a:gd name="connsiteY12" fmla="*/ 4112293 h 6505575"/>
                    <a:gd name="connsiteX13" fmla="*/ 1879327 w 6505575"/>
                    <a:gd name="connsiteY13" fmla="*/ 3593721 h 6505575"/>
                    <a:gd name="connsiteX14" fmla="*/ 2019641 w 6505575"/>
                    <a:gd name="connsiteY14" fmla="*/ 3607221 h 6505575"/>
                    <a:gd name="connsiteX15" fmla="*/ 2216537 w 6505575"/>
                    <a:gd name="connsiteY15" fmla="*/ 3580915 h 6505575"/>
                    <a:gd name="connsiteX16" fmla="*/ 1617559 w 6505575"/>
                    <a:gd name="connsiteY16" fmla="*/ 2849068 h 6505575"/>
                    <a:gd name="connsiteX17" fmla="*/ 1617658 w 6505575"/>
                    <a:gd name="connsiteY17" fmla="*/ 2839538 h 6505575"/>
                    <a:gd name="connsiteX18" fmla="*/ 1955812 w 6505575"/>
                    <a:gd name="connsiteY18" fmla="*/ 2932899 h 6505575"/>
                    <a:gd name="connsiteX19" fmla="*/ 1623565 w 6505575"/>
                    <a:gd name="connsiteY19" fmla="*/ 2311437 h 6505575"/>
                    <a:gd name="connsiteX20" fmla="*/ 1724668 w 6505575"/>
                    <a:gd name="connsiteY20" fmla="*/ 1936157 h 6505575"/>
                    <a:gd name="connsiteX21" fmla="*/ 3263608 w 6505575"/>
                    <a:gd name="connsiteY21" fmla="*/ 2716248 h 6505575"/>
                    <a:gd name="connsiteX22" fmla="*/ 3244201 w 6505575"/>
                    <a:gd name="connsiteY22" fmla="*/ 2546005 h 6505575"/>
                    <a:gd name="connsiteX23" fmla="*/ 3990889 w 6505575"/>
                    <a:gd name="connsiteY23" fmla="*/ 1799466 h 6505575"/>
                    <a:gd name="connsiteX24" fmla="*/ 4535866 w 6505575"/>
                    <a:gd name="connsiteY24" fmla="*/ 2035375 h 6505575"/>
                    <a:gd name="connsiteX25" fmla="*/ 5009966 w 6505575"/>
                    <a:gd name="connsiteY25" fmla="*/ 1854162 h 6505575"/>
                    <a:gd name="connsiteX26" fmla="*/ 4681640 w 6505575"/>
                    <a:gd name="connsiteY26" fmla="*/ 2267114 h 6505575"/>
                    <a:gd name="connsiteX27" fmla="*/ 5110375 w 6505575"/>
                    <a:gd name="connsiteY27" fmla="*/ 2149532 h 6505575"/>
                    <a:gd name="connsiteX28" fmla="*/ 4737974 w 6505575"/>
                    <a:gd name="connsiteY28" fmla="*/ 2536178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505575" h="6505575">
                      <a:moveTo>
                        <a:pt x="3252788" y="0"/>
                      </a:moveTo>
                      <a:cubicBezTo>
                        <a:pt x="1456597" y="0"/>
                        <a:pt x="0" y="1456597"/>
                        <a:pt x="0" y="3252788"/>
                      </a:cubicBezTo>
                      <a:cubicBezTo>
                        <a:pt x="0" y="5048978"/>
                        <a:pt x="1456597" y="6505575"/>
                        <a:pt x="3252788" y="6505575"/>
                      </a:cubicBezTo>
                      <a:cubicBezTo>
                        <a:pt x="5048978" y="6505575"/>
                        <a:pt x="6505575" y="5048978"/>
                        <a:pt x="6505575" y="3252788"/>
                      </a:cubicBezTo>
                      <a:cubicBezTo>
                        <a:pt x="6505575" y="1456597"/>
                        <a:pt x="5048978" y="0"/>
                        <a:pt x="3252788" y="0"/>
                      </a:cubicBezTo>
                      <a:close/>
                      <a:moveTo>
                        <a:pt x="4737974" y="2536178"/>
                      </a:moveTo>
                      <a:cubicBezTo>
                        <a:pt x="4739413" y="2568191"/>
                        <a:pt x="4740108" y="2600354"/>
                        <a:pt x="4740108" y="2632665"/>
                      </a:cubicBezTo>
                      <a:cubicBezTo>
                        <a:pt x="4740108" y="3619232"/>
                        <a:pt x="3989152" y="4756884"/>
                        <a:pt x="2615840" y="4756934"/>
                      </a:cubicBezTo>
                      <a:lnTo>
                        <a:pt x="2615889" y="4756934"/>
                      </a:lnTo>
                      <a:lnTo>
                        <a:pt x="2615840" y="4756934"/>
                      </a:lnTo>
                      <a:cubicBezTo>
                        <a:pt x="2194202" y="4756934"/>
                        <a:pt x="1801849" y="4633346"/>
                        <a:pt x="1471438" y="4421560"/>
                      </a:cubicBezTo>
                      <a:cubicBezTo>
                        <a:pt x="1529856" y="4428459"/>
                        <a:pt x="1589318" y="4431884"/>
                        <a:pt x="1649523" y="4431884"/>
                      </a:cubicBezTo>
                      <a:cubicBezTo>
                        <a:pt x="1999341" y="4431884"/>
                        <a:pt x="2321264" y="4312564"/>
                        <a:pt x="2576828" y="4112293"/>
                      </a:cubicBezTo>
                      <a:cubicBezTo>
                        <a:pt x="2249990" y="4106237"/>
                        <a:pt x="1974425" y="3890381"/>
                        <a:pt x="1879327" y="3593721"/>
                      </a:cubicBezTo>
                      <a:cubicBezTo>
                        <a:pt x="1924841" y="3602456"/>
                        <a:pt x="1971645" y="3607221"/>
                        <a:pt x="2019641" y="3607221"/>
                      </a:cubicBezTo>
                      <a:cubicBezTo>
                        <a:pt x="2087788" y="3607221"/>
                        <a:pt x="2153800" y="3598039"/>
                        <a:pt x="2216537" y="3580915"/>
                      </a:cubicBezTo>
                      <a:cubicBezTo>
                        <a:pt x="1874909" y="3512520"/>
                        <a:pt x="1617559" y="3210599"/>
                        <a:pt x="1617559" y="2849068"/>
                      </a:cubicBezTo>
                      <a:cubicBezTo>
                        <a:pt x="1617559" y="2845693"/>
                        <a:pt x="1617559" y="2842665"/>
                        <a:pt x="1617658" y="2839538"/>
                      </a:cubicBezTo>
                      <a:cubicBezTo>
                        <a:pt x="1718266" y="2895475"/>
                        <a:pt x="1833316" y="2929127"/>
                        <a:pt x="1955812" y="2932899"/>
                      </a:cubicBezTo>
                      <a:cubicBezTo>
                        <a:pt x="1755342" y="2799137"/>
                        <a:pt x="1623565" y="2570475"/>
                        <a:pt x="1623565" y="2311437"/>
                      </a:cubicBezTo>
                      <a:cubicBezTo>
                        <a:pt x="1623565" y="2174647"/>
                        <a:pt x="1660542" y="2046493"/>
                        <a:pt x="1724668" y="1936157"/>
                      </a:cubicBezTo>
                      <a:cubicBezTo>
                        <a:pt x="2092850" y="2387922"/>
                        <a:pt x="2643089" y="2685029"/>
                        <a:pt x="3263608" y="2716248"/>
                      </a:cubicBezTo>
                      <a:cubicBezTo>
                        <a:pt x="3250802" y="2661552"/>
                        <a:pt x="3244201" y="2604573"/>
                        <a:pt x="3244201" y="2546005"/>
                      </a:cubicBezTo>
                      <a:cubicBezTo>
                        <a:pt x="3244201" y="2133848"/>
                        <a:pt x="3578583" y="1799466"/>
                        <a:pt x="3990889" y="1799466"/>
                      </a:cubicBezTo>
                      <a:cubicBezTo>
                        <a:pt x="4205654" y="1799466"/>
                        <a:pt x="4399622" y="1890246"/>
                        <a:pt x="4535866" y="2035375"/>
                      </a:cubicBezTo>
                      <a:cubicBezTo>
                        <a:pt x="4705960" y="2001822"/>
                        <a:pt x="4865681" y="1939681"/>
                        <a:pt x="5009966" y="1854162"/>
                      </a:cubicBezTo>
                      <a:cubicBezTo>
                        <a:pt x="4954128" y="2028426"/>
                        <a:pt x="4835802" y="2174647"/>
                        <a:pt x="4681640" y="2267114"/>
                      </a:cubicBezTo>
                      <a:cubicBezTo>
                        <a:pt x="4832675" y="2249047"/>
                        <a:pt x="4976612" y="2208993"/>
                        <a:pt x="5110375" y="2149532"/>
                      </a:cubicBezTo>
                      <a:cubicBezTo>
                        <a:pt x="5010462" y="2299277"/>
                        <a:pt x="4883748" y="2430806"/>
                        <a:pt x="4737974" y="2536178"/>
                      </a:cubicBezTo>
                      <a:close/>
                    </a:path>
                  </a:pathLst>
                </a:custGeom>
                <a:solidFill>
                  <a:schemeClr val="accent3"/>
                </a:solidFill>
                <a:ln w="31750" cap="flat">
                  <a:noFill/>
                  <a:prstDash val="solid"/>
                  <a:miter/>
                </a:ln>
                <a:effectLst/>
              </p:spPr>
              <p:txBody>
                <a:bodyPr rtlCol="0" anchor="ctr"/>
                <a:lstStyle/>
                <a:p>
                  <a:endParaRPr lang="en-GB" sz="1800"/>
                </a:p>
              </p:txBody>
            </p:sp>
          </p:grpSp>
          <p:grpSp>
            <p:nvGrpSpPr>
              <p:cNvPr id="36" name="Group 35"/>
              <p:cNvGrpSpPr/>
              <p:nvPr/>
            </p:nvGrpSpPr>
            <p:grpSpPr>
              <a:xfrm>
                <a:off x="4583599" y="6290583"/>
                <a:ext cx="230162" cy="230156"/>
                <a:chOff x="11668972" y="3346789"/>
                <a:chExt cx="230162" cy="230156"/>
              </a:xfrm>
            </p:grpSpPr>
            <p:sp>
              <p:nvSpPr>
                <p:cNvPr id="40" name="Oval 39"/>
                <p:cNvSpPr/>
                <p:nvPr/>
              </p:nvSpPr>
              <p:spPr>
                <a:xfrm>
                  <a:off x="11668972"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41" name="Freeform: Shape 40"/>
                <p:cNvSpPr/>
                <p:nvPr/>
              </p:nvSpPr>
              <p:spPr>
                <a:xfrm>
                  <a:off x="11697546" y="3375360"/>
                  <a:ext cx="173012" cy="173012"/>
                </a:xfrm>
                <a:custGeom>
                  <a:avLst/>
                  <a:gdLst>
                    <a:gd name="connsiteX0" fmla="*/ 2847628 w 6505575"/>
                    <a:gd name="connsiteY0" fmla="*/ 2643386 h 6505575"/>
                    <a:gd name="connsiteX1" fmla="*/ 3905718 w 6505575"/>
                    <a:gd name="connsiteY1" fmla="*/ 3252787 h 6505575"/>
                    <a:gd name="connsiteX2" fmla="*/ 2847628 w 6505575"/>
                    <a:gd name="connsiteY2" fmla="*/ 3862189 h 6505575"/>
                    <a:gd name="connsiteX3" fmla="*/ 3252788 w 6505575"/>
                    <a:gd name="connsiteY3" fmla="*/ 1829693 h 6505575"/>
                    <a:gd name="connsiteX4" fmla="*/ 1662279 w 6505575"/>
                    <a:gd name="connsiteY4" fmla="*/ 1913425 h 6505575"/>
                    <a:gd name="connsiteX5" fmla="*/ 1303974 w 6505575"/>
                    <a:gd name="connsiteY5" fmla="*/ 2275055 h 6505575"/>
                    <a:gd name="connsiteX6" fmla="*/ 1220242 w 6505575"/>
                    <a:gd name="connsiteY6" fmla="*/ 3252788 h 6505575"/>
                    <a:gd name="connsiteX7" fmla="*/ 1303974 w 6505575"/>
                    <a:gd name="connsiteY7" fmla="*/ 4230520 h 6505575"/>
                    <a:gd name="connsiteX8" fmla="*/ 1662279 w 6505575"/>
                    <a:gd name="connsiteY8" fmla="*/ 4588825 h 6505575"/>
                    <a:gd name="connsiteX9" fmla="*/ 3252788 w 6505575"/>
                    <a:gd name="connsiteY9" fmla="*/ 4675882 h 6505575"/>
                    <a:gd name="connsiteX10" fmla="*/ 4843296 w 6505575"/>
                    <a:gd name="connsiteY10" fmla="*/ 4592150 h 6505575"/>
                    <a:gd name="connsiteX11" fmla="*/ 5201601 w 6505575"/>
                    <a:gd name="connsiteY11" fmla="*/ 4233895 h 6505575"/>
                    <a:gd name="connsiteX12" fmla="*/ 5285284 w 6505575"/>
                    <a:gd name="connsiteY12" fmla="*/ 3256113 h 6505575"/>
                    <a:gd name="connsiteX13" fmla="*/ 5201601 w 6505575"/>
                    <a:gd name="connsiteY13" fmla="*/ 2275055 h 6505575"/>
                    <a:gd name="connsiteX14" fmla="*/ 4843296 w 6505575"/>
                    <a:gd name="connsiteY14" fmla="*/ 1916750 h 6505575"/>
                    <a:gd name="connsiteX15" fmla="*/ 3252788 w 6505575"/>
                    <a:gd name="connsiteY15" fmla="*/ 1829693 h 6505575"/>
                    <a:gd name="connsiteX16" fmla="*/ 3252788 w 6505575"/>
                    <a:gd name="connsiteY16" fmla="*/ 0 h 6505575"/>
                    <a:gd name="connsiteX17" fmla="*/ 6505575 w 6505575"/>
                    <a:gd name="connsiteY17" fmla="*/ 3252788 h 6505575"/>
                    <a:gd name="connsiteX18" fmla="*/ 3252788 w 6505575"/>
                    <a:gd name="connsiteY18" fmla="*/ 6505575 h 6505575"/>
                    <a:gd name="connsiteX19" fmla="*/ 0 w 6505575"/>
                    <a:gd name="connsiteY19" fmla="*/ 3252788 h 6505575"/>
                    <a:gd name="connsiteX20" fmla="*/ 3252788 w 6505575"/>
                    <a:gd name="connsiteY20" fmla="*/ 0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5575" h="6505575">
                      <a:moveTo>
                        <a:pt x="2847628" y="2643386"/>
                      </a:moveTo>
                      <a:lnTo>
                        <a:pt x="3905718" y="3252787"/>
                      </a:lnTo>
                      <a:lnTo>
                        <a:pt x="2847628" y="3862189"/>
                      </a:lnTo>
                      <a:close/>
                      <a:moveTo>
                        <a:pt x="3252788" y="1829693"/>
                      </a:moveTo>
                      <a:cubicBezTo>
                        <a:pt x="3252788" y="1829693"/>
                        <a:pt x="1980381" y="1829693"/>
                        <a:pt x="1662279" y="1913425"/>
                      </a:cubicBezTo>
                      <a:cubicBezTo>
                        <a:pt x="1491490" y="1960279"/>
                        <a:pt x="1350828" y="2100941"/>
                        <a:pt x="1303974" y="2275055"/>
                      </a:cubicBezTo>
                      <a:cubicBezTo>
                        <a:pt x="1220242" y="2593157"/>
                        <a:pt x="1220242" y="3252788"/>
                        <a:pt x="1220242" y="3252788"/>
                      </a:cubicBezTo>
                      <a:cubicBezTo>
                        <a:pt x="1220242" y="3252788"/>
                        <a:pt x="1220242" y="3915793"/>
                        <a:pt x="1303974" y="4230520"/>
                      </a:cubicBezTo>
                      <a:cubicBezTo>
                        <a:pt x="1350878" y="4404635"/>
                        <a:pt x="1488164" y="4541971"/>
                        <a:pt x="1662279" y="4588825"/>
                      </a:cubicBezTo>
                      <a:cubicBezTo>
                        <a:pt x="1983706" y="4675882"/>
                        <a:pt x="3252788" y="4675882"/>
                        <a:pt x="3252788" y="4675882"/>
                      </a:cubicBezTo>
                      <a:cubicBezTo>
                        <a:pt x="3252788" y="4675882"/>
                        <a:pt x="4525195" y="4675882"/>
                        <a:pt x="4843296" y="4592150"/>
                      </a:cubicBezTo>
                      <a:cubicBezTo>
                        <a:pt x="5017411" y="4545296"/>
                        <a:pt x="5154698" y="4408010"/>
                        <a:pt x="5201601" y="4233895"/>
                      </a:cubicBezTo>
                      <a:cubicBezTo>
                        <a:pt x="5285284" y="3915793"/>
                        <a:pt x="5285284" y="3256113"/>
                        <a:pt x="5285284" y="3256113"/>
                      </a:cubicBezTo>
                      <a:cubicBezTo>
                        <a:pt x="5285284" y="3256113"/>
                        <a:pt x="5288659" y="2593157"/>
                        <a:pt x="5201601" y="2275055"/>
                      </a:cubicBezTo>
                      <a:cubicBezTo>
                        <a:pt x="5154698" y="2100941"/>
                        <a:pt x="5017411" y="1963604"/>
                        <a:pt x="4843296" y="1916750"/>
                      </a:cubicBezTo>
                      <a:cubicBezTo>
                        <a:pt x="4525195" y="1829693"/>
                        <a:pt x="3252788" y="1829693"/>
                        <a:pt x="3252788" y="1829693"/>
                      </a:cubicBezTo>
                      <a:close/>
                      <a:moveTo>
                        <a:pt x="3252788" y="0"/>
                      </a:moveTo>
                      <a:cubicBezTo>
                        <a:pt x="5048978" y="0"/>
                        <a:pt x="6505575" y="1456597"/>
                        <a:pt x="6505575" y="3252788"/>
                      </a:cubicBezTo>
                      <a:cubicBezTo>
                        <a:pt x="6505575" y="5048978"/>
                        <a:pt x="5048978" y="6505575"/>
                        <a:pt x="3252788" y="6505575"/>
                      </a:cubicBezTo>
                      <a:cubicBezTo>
                        <a:pt x="1456597" y="6505575"/>
                        <a:pt x="0" y="5048978"/>
                        <a:pt x="0" y="3252788"/>
                      </a:cubicBezTo>
                      <a:cubicBezTo>
                        <a:pt x="0" y="1456597"/>
                        <a:pt x="1456597" y="0"/>
                        <a:pt x="3252788" y="0"/>
                      </a:cubicBezTo>
                      <a:close/>
                    </a:path>
                  </a:pathLst>
                </a:custGeom>
                <a:solidFill>
                  <a:schemeClr val="accent4"/>
                </a:solidFill>
                <a:ln w="31750" cap="flat">
                  <a:noFill/>
                  <a:prstDash val="solid"/>
                  <a:miter/>
                </a:ln>
                <a:effectLst/>
              </p:spPr>
              <p:txBody>
                <a:bodyPr rtlCol="0" anchor="ctr"/>
                <a:lstStyle/>
                <a:p>
                  <a:endParaRPr lang="en-GB" sz="1800"/>
                </a:p>
              </p:txBody>
            </p:sp>
          </p:grpSp>
          <p:grpSp>
            <p:nvGrpSpPr>
              <p:cNvPr id="37" name="Group 36"/>
              <p:cNvGrpSpPr/>
              <p:nvPr/>
            </p:nvGrpSpPr>
            <p:grpSpPr>
              <a:xfrm>
                <a:off x="3980601" y="6290583"/>
                <a:ext cx="230162" cy="230156"/>
                <a:chOff x="11065974" y="3346789"/>
                <a:chExt cx="230162" cy="230156"/>
              </a:xfrm>
            </p:grpSpPr>
            <p:sp>
              <p:nvSpPr>
                <p:cNvPr id="38" name="Oval 37"/>
                <p:cNvSpPr/>
                <p:nvPr/>
              </p:nvSpPr>
              <p:spPr>
                <a:xfrm>
                  <a:off x="11065974"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39" name="Freeform: Shape 38"/>
                <p:cNvSpPr/>
                <p:nvPr/>
              </p:nvSpPr>
              <p:spPr>
                <a:xfrm>
                  <a:off x="11094548" y="3375360"/>
                  <a:ext cx="173012" cy="173012"/>
                </a:xfrm>
                <a:custGeom>
                  <a:avLst/>
                  <a:gdLst>
                    <a:gd name="connsiteX0" fmla="*/ 3252789 w 6505575"/>
                    <a:gd name="connsiteY0" fmla="*/ 2630184 h 6505575"/>
                    <a:gd name="connsiteX1" fmla="*/ 3875393 w 6505575"/>
                    <a:gd name="connsiteY1" fmla="*/ 3252789 h 6505575"/>
                    <a:gd name="connsiteX2" fmla="*/ 3252789 w 6505575"/>
                    <a:gd name="connsiteY2" fmla="*/ 3875393 h 6505575"/>
                    <a:gd name="connsiteX3" fmla="*/ 2630184 w 6505575"/>
                    <a:gd name="connsiteY3" fmla="*/ 3252789 h 6505575"/>
                    <a:gd name="connsiteX4" fmla="*/ 3252789 w 6505575"/>
                    <a:gd name="connsiteY4" fmla="*/ 2630184 h 6505575"/>
                    <a:gd name="connsiteX5" fmla="*/ 3252788 w 6505575"/>
                    <a:gd name="connsiteY5" fmla="*/ 2293668 h 6505575"/>
                    <a:gd name="connsiteX6" fmla="*/ 2293619 w 6505575"/>
                    <a:gd name="connsiteY6" fmla="*/ 3252787 h 6505575"/>
                    <a:gd name="connsiteX7" fmla="*/ 3252788 w 6505575"/>
                    <a:gd name="connsiteY7" fmla="*/ 4211907 h 6505575"/>
                    <a:gd name="connsiteX8" fmla="*/ 4211908 w 6505575"/>
                    <a:gd name="connsiteY8" fmla="*/ 3252787 h 6505575"/>
                    <a:gd name="connsiteX9" fmla="*/ 3252788 w 6505575"/>
                    <a:gd name="connsiteY9" fmla="*/ 2293668 h 6505575"/>
                    <a:gd name="connsiteX10" fmla="*/ 4249828 w 6505575"/>
                    <a:gd name="connsiteY10" fmla="*/ 2031602 h 6505575"/>
                    <a:gd name="connsiteX11" fmla="*/ 4025682 w 6505575"/>
                    <a:gd name="connsiteY11" fmla="*/ 2255747 h 6505575"/>
                    <a:gd name="connsiteX12" fmla="*/ 4249828 w 6505575"/>
                    <a:gd name="connsiteY12" fmla="*/ 2479893 h 6505575"/>
                    <a:gd name="connsiteX13" fmla="*/ 4473973 w 6505575"/>
                    <a:gd name="connsiteY13" fmla="*/ 2255747 h 6505575"/>
                    <a:gd name="connsiteX14" fmla="*/ 4249828 w 6505575"/>
                    <a:gd name="connsiteY14" fmla="*/ 2031602 h 6505575"/>
                    <a:gd name="connsiteX15" fmla="*/ 3252788 w 6505575"/>
                    <a:gd name="connsiteY15" fmla="*/ 1721541 h 6505575"/>
                    <a:gd name="connsiteX16" fmla="*/ 4007566 w 6505575"/>
                    <a:gd name="connsiteY16" fmla="*/ 1732460 h 6505575"/>
                    <a:gd name="connsiteX17" fmla="*/ 4354356 w 6505575"/>
                    <a:gd name="connsiteY17" fmla="*/ 1796736 h 6505575"/>
                    <a:gd name="connsiteX18" fmla="*/ 4569121 w 6505575"/>
                    <a:gd name="connsiteY18" fmla="*/ 1936454 h 6505575"/>
                    <a:gd name="connsiteX19" fmla="*/ 4708839 w 6505575"/>
                    <a:gd name="connsiteY19" fmla="*/ 2151219 h 6505575"/>
                    <a:gd name="connsiteX20" fmla="*/ 4773164 w 6505575"/>
                    <a:gd name="connsiteY20" fmla="*/ 2498059 h 6505575"/>
                    <a:gd name="connsiteX21" fmla="*/ 4784034 w 6505575"/>
                    <a:gd name="connsiteY21" fmla="*/ 3252837 h 6505575"/>
                    <a:gd name="connsiteX22" fmla="*/ 4773164 w 6505575"/>
                    <a:gd name="connsiteY22" fmla="*/ 4007615 h 6505575"/>
                    <a:gd name="connsiteX23" fmla="*/ 4708839 w 6505575"/>
                    <a:gd name="connsiteY23" fmla="*/ 4354405 h 6505575"/>
                    <a:gd name="connsiteX24" fmla="*/ 4354356 w 6505575"/>
                    <a:gd name="connsiteY24" fmla="*/ 4708888 h 6505575"/>
                    <a:gd name="connsiteX25" fmla="*/ 4007516 w 6505575"/>
                    <a:gd name="connsiteY25" fmla="*/ 4773213 h 6505575"/>
                    <a:gd name="connsiteX26" fmla="*/ 3252738 w 6505575"/>
                    <a:gd name="connsiteY26" fmla="*/ 4784083 h 6505575"/>
                    <a:gd name="connsiteX27" fmla="*/ 2498010 w 6505575"/>
                    <a:gd name="connsiteY27" fmla="*/ 4773213 h 6505575"/>
                    <a:gd name="connsiteX28" fmla="*/ 2151170 w 6505575"/>
                    <a:gd name="connsiteY28" fmla="*/ 4708888 h 6505575"/>
                    <a:gd name="connsiteX29" fmla="*/ 1936405 w 6505575"/>
                    <a:gd name="connsiteY29" fmla="*/ 4569170 h 6505575"/>
                    <a:gd name="connsiteX30" fmla="*/ 1796687 w 6505575"/>
                    <a:gd name="connsiteY30" fmla="*/ 4354405 h 6505575"/>
                    <a:gd name="connsiteX31" fmla="*/ 1732411 w 6505575"/>
                    <a:gd name="connsiteY31" fmla="*/ 4007615 h 6505575"/>
                    <a:gd name="connsiteX32" fmla="*/ 1721492 w 6505575"/>
                    <a:gd name="connsiteY32" fmla="*/ 3252837 h 6505575"/>
                    <a:gd name="connsiteX33" fmla="*/ 1732411 w 6505575"/>
                    <a:gd name="connsiteY33" fmla="*/ 2498059 h 6505575"/>
                    <a:gd name="connsiteX34" fmla="*/ 1796687 w 6505575"/>
                    <a:gd name="connsiteY34" fmla="*/ 2151219 h 6505575"/>
                    <a:gd name="connsiteX35" fmla="*/ 1936455 w 6505575"/>
                    <a:gd name="connsiteY35" fmla="*/ 1936454 h 6505575"/>
                    <a:gd name="connsiteX36" fmla="*/ 2151220 w 6505575"/>
                    <a:gd name="connsiteY36" fmla="*/ 1796736 h 6505575"/>
                    <a:gd name="connsiteX37" fmla="*/ 2498010 w 6505575"/>
                    <a:gd name="connsiteY37" fmla="*/ 1732411 h 6505575"/>
                    <a:gd name="connsiteX38" fmla="*/ 3252788 w 6505575"/>
                    <a:gd name="connsiteY38" fmla="*/ 1721541 h 6505575"/>
                    <a:gd name="connsiteX39" fmla="*/ 3252788 w 6505575"/>
                    <a:gd name="connsiteY39" fmla="*/ 1384976 h 6505575"/>
                    <a:gd name="connsiteX40" fmla="*/ 2482722 w 6505575"/>
                    <a:gd name="connsiteY40" fmla="*/ 1396243 h 6505575"/>
                    <a:gd name="connsiteX41" fmla="*/ 2029319 w 6505575"/>
                    <a:gd name="connsiteY41" fmla="*/ 1483052 h 6505575"/>
                    <a:gd name="connsiteX42" fmla="*/ 1698511 w 6505575"/>
                    <a:gd name="connsiteY42" fmla="*/ 1698511 h 6505575"/>
                    <a:gd name="connsiteX43" fmla="*/ 1483002 w 6505575"/>
                    <a:gd name="connsiteY43" fmla="*/ 2029319 h 6505575"/>
                    <a:gd name="connsiteX44" fmla="*/ 1396243 w 6505575"/>
                    <a:gd name="connsiteY44" fmla="*/ 2482722 h 6505575"/>
                    <a:gd name="connsiteX45" fmla="*/ 1384976 w 6505575"/>
                    <a:gd name="connsiteY45" fmla="*/ 3252788 h 6505575"/>
                    <a:gd name="connsiteX46" fmla="*/ 1396292 w 6505575"/>
                    <a:gd name="connsiteY46" fmla="*/ 4022903 h 6505575"/>
                    <a:gd name="connsiteX47" fmla="*/ 1483102 w 6505575"/>
                    <a:gd name="connsiteY47" fmla="*/ 4476256 h 6505575"/>
                    <a:gd name="connsiteX48" fmla="*/ 1698511 w 6505575"/>
                    <a:gd name="connsiteY48" fmla="*/ 4807064 h 6505575"/>
                    <a:gd name="connsiteX49" fmla="*/ 2029369 w 6505575"/>
                    <a:gd name="connsiteY49" fmla="*/ 5022523 h 6505575"/>
                    <a:gd name="connsiteX50" fmla="*/ 2482722 w 6505575"/>
                    <a:gd name="connsiteY50" fmla="*/ 5109332 h 6505575"/>
                    <a:gd name="connsiteX51" fmla="*/ 3252837 w 6505575"/>
                    <a:gd name="connsiteY51" fmla="*/ 5120599 h 6505575"/>
                    <a:gd name="connsiteX52" fmla="*/ 4022903 w 6505575"/>
                    <a:gd name="connsiteY52" fmla="*/ 5109332 h 6505575"/>
                    <a:gd name="connsiteX53" fmla="*/ 4476256 w 6505575"/>
                    <a:gd name="connsiteY53" fmla="*/ 5022523 h 6505575"/>
                    <a:gd name="connsiteX54" fmla="*/ 5022523 w 6505575"/>
                    <a:gd name="connsiteY54" fmla="*/ 4476256 h 6505575"/>
                    <a:gd name="connsiteX55" fmla="*/ 5109332 w 6505575"/>
                    <a:gd name="connsiteY55" fmla="*/ 4022853 h 6505575"/>
                    <a:gd name="connsiteX56" fmla="*/ 5120599 w 6505575"/>
                    <a:gd name="connsiteY56" fmla="*/ 3252788 h 6505575"/>
                    <a:gd name="connsiteX57" fmla="*/ 5109382 w 6505575"/>
                    <a:gd name="connsiteY57" fmla="*/ 2482722 h 6505575"/>
                    <a:gd name="connsiteX58" fmla="*/ 5022523 w 6505575"/>
                    <a:gd name="connsiteY58" fmla="*/ 2029319 h 6505575"/>
                    <a:gd name="connsiteX59" fmla="*/ 4807114 w 6505575"/>
                    <a:gd name="connsiteY59" fmla="*/ 1698511 h 6505575"/>
                    <a:gd name="connsiteX60" fmla="*/ 4476256 w 6505575"/>
                    <a:gd name="connsiteY60" fmla="*/ 1483002 h 6505575"/>
                    <a:gd name="connsiteX61" fmla="*/ 4022853 w 6505575"/>
                    <a:gd name="connsiteY61" fmla="*/ 1396292 h 6505575"/>
                    <a:gd name="connsiteX62" fmla="*/ 3252788 w 6505575"/>
                    <a:gd name="connsiteY62" fmla="*/ 1384976 h 6505575"/>
                    <a:gd name="connsiteX63" fmla="*/ 3252788 w 6505575"/>
                    <a:gd name="connsiteY63" fmla="*/ 0 h 6505575"/>
                    <a:gd name="connsiteX64" fmla="*/ 6505575 w 6505575"/>
                    <a:gd name="connsiteY64" fmla="*/ 3252788 h 6505575"/>
                    <a:gd name="connsiteX65" fmla="*/ 3252788 w 6505575"/>
                    <a:gd name="connsiteY65" fmla="*/ 6505575 h 6505575"/>
                    <a:gd name="connsiteX66" fmla="*/ 0 w 6505575"/>
                    <a:gd name="connsiteY66" fmla="*/ 3252788 h 6505575"/>
                    <a:gd name="connsiteX67" fmla="*/ 3252788 w 6505575"/>
                    <a:gd name="connsiteY67" fmla="*/ 0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6505575" h="6505575">
                      <a:moveTo>
                        <a:pt x="3252789" y="2630184"/>
                      </a:moveTo>
                      <a:cubicBezTo>
                        <a:pt x="3596650" y="2630184"/>
                        <a:pt x="3875393" y="2908927"/>
                        <a:pt x="3875393" y="3252789"/>
                      </a:cubicBezTo>
                      <a:cubicBezTo>
                        <a:pt x="3875393" y="3596650"/>
                        <a:pt x="3596650" y="3875393"/>
                        <a:pt x="3252789" y="3875393"/>
                      </a:cubicBezTo>
                      <a:cubicBezTo>
                        <a:pt x="2908926" y="3875393"/>
                        <a:pt x="2630184" y="3596650"/>
                        <a:pt x="2630184" y="3252789"/>
                      </a:cubicBezTo>
                      <a:cubicBezTo>
                        <a:pt x="2630184" y="2908927"/>
                        <a:pt x="2908926" y="2630184"/>
                        <a:pt x="3252789" y="2630184"/>
                      </a:cubicBezTo>
                      <a:close/>
                      <a:moveTo>
                        <a:pt x="3252788" y="2293668"/>
                      </a:moveTo>
                      <a:cubicBezTo>
                        <a:pt x="2723048" y="2293668"/>
                        <a:pt x="2293619" y="2723048"/>
                        <a:pt x="2293619" y="3252787"/>
                      </a:cubicBezTo>
                      <a:cubicBezTo>
                        <a:pt x="2293619" y="3782527"/>
                        <a:pt x="2723048" y="4211907"/>
                        <a:pt x="3252788" y="4211907"/>
                      </a:cubicBezTo>
                      <a:cubicBezTo>
                        <a:pt x="3782478" y="4211907"/>
                        <a:pt x="4211908" y="3782527"/>
                        <a:pt x="4211908" y="3252787"/>
                      </a:cubicBezTo>
                      <a:cubicBezTo>
                        <a:pt x="4211908" y="2723048"/>
                        <a:pt x="3782478" y="2293668"/>
                        <a:pt x="3252788" y="2293668"/>
                      </a:cubicBezTo>
                      <a:close/>
                      <a:moveTo>
                        <a:pt x="4249828" y="2031602"/>
                      </a:moveTo>
                      <a:cubicBezTo>
                        <a:pt x="4126041" y="2031602"/>
                        <a:pt x="4025682" y="2131961"/>
                        <a:pt x="4025682" y="2255747"/>
                      </a:cubicBezTo>
                      <a:cubicBezTo>
                        <a:pt x="4025682" y="2379534"/>
                        <a:pt x="4126041" y="2479893"/>
                        <a:pt x="4249828" y="2479893"/>
                      </a:cubicBezTo>
                      <a:cubicBezTo>
                        <a:pt x="4373614" y="2479893"/>
                        <a:pt x="4473923" y="2379534"/>
                        <a:pt x="4473973" y="2255747"/>
                      </a:cubicBezTo>
                      <a:cubicBezTo>
                        <a:pt x="4473973" y="2131961"/>
                        <a:pt x="4373614" y="2031602"/>
                        <a:pt x="4249828" y="2031602"/>
                      </a:cubicBezTo>
                      <a:close/>
                      <a:moveTo>
                        <a:pt x="3252788" y="1721541"/>
                      </a:moveTo>
                      <a:cubicBezTo>
                        <a:pt x="3751506" y="1721541"/>
                        <a:pt x="3810570" y="1723477"/>
                        <a:pt x="4007566" y="1732460"/>
                      </a:cubicBezTo>
                      <a:cubicBezTo>
                        <a:pt x="4189672" y="1740749"/>
                        <a:pt x="4288542" y="1771175"/>
                        <a:pt x="4354356" y="1796736"/>
                      </a:cubicBezTo>
                      <a:cubicBezTo>
                        <a:pt x="4435507" y="1826665"/>
                        <a:pt x="4508865" y="1874412"/>
                        <a:pt x="4569121" y="1936454"/>
                      </a:cubicBezTo>
                      <a:cubicBezTo>
                        <a:pt x="4631163" y="1996710"/>
                        <a:pt x="4678910" y="2070118"/>
                        <a:pt x="4708839" y="2151219"/>
                      </a:cubicBezTo>
                      <a:cubicBezTo>
                        <a:pt x="4734450" y="2217033"/>
                        <a:pt x="4764875" y="2315953"/>
                        <a:pt x="4773164" y="2498059"/>
                      </a:cubicBezTo>
                      <a:cubicBezTo>
                        <a:pt x="4782148" y="2695005"/>
                        <a:pt x="4784034" y="2754069"/>
                        <a:pt x="4784034" y="3252837"/>
                      </a:cubicBezTo>
                      <a:cubicBezTo>
                        <a:pt x="4784034" y="3751555"/>
                        <a:pt x="4782148" y="3810619"/>
                        <a:pt x="4773164" y="4007615"/>
                      </a:cubicBezTo>
                      <a:cubicBezTo>
                        <a:pt x="4764826" y="4189721"/>
                        <a:pt x="4734400" y="4288591"/>
                        <a:pt x="4708839" y="4354405"/>
                      </a:cubicBezTo>
                      <a:cubicBezTo>
                        <a:pt x="4646003" y="4517302"/>
                        <a:pt x="4517253" y="4646052"/>
                        <a:pt x="4354356" y="4708888"/>
                      </a:cubicBezTo>
                      <a:cubicBezTo>
                        <a:pt x="4288542" y="4734499"/>
                        <a:pt x="4189622" y="4764924"/>
                        <a:pt x="4007516" y="4773213"/>
                      </a:cubicBezTo>
                      <a:cubicBezTo>
                        <a:pt x="3810620" y="4782197"/>
                        <a:pt x="3751556" y="4784083"/>
                        <a:pt x="3252738" y="4784083"/>
                      </a:cubicBezTo>
                      <a:cubicBezTo>
                        <a:pt x="2753970" y="4784083"/>
                        <a:pt x="2694956" y="4782197"/>
                        <a:pt x="2498010" y="4773213"/>
                      </a:cubicBezTo>
                      <a:cubicBezTo>
                        <a:pt x="2315904" y="4764924"/>
                        <a:pt x="2216984" y="4734499"/>
                        <a:pt x="2151170" y="4708888"/>
                      </a:cubicBezTo>
                      <a:cubicBezTo>
                        <a:pt x="2070019" y="4678959"/>
                        <a:pt x="1996661" y="4631212"/>
                        <a:pt x="1936405" y="4569170"/>
                      </a:cubicBezTo>
                      <a:cubicBezTo>
                        <a:pt x="1874363" y="4508914"/>
                        <a:pt x="1826666" y="4435556"/>
                        <a:pt x="1796687" y="4354405"/>
                      </a:cubicBezTo>
                      <a:cubicBezTo>
                        <a:pt x="1771126" y="4288591"/>
                        <a:pt x="1740700" y="4189721"/>
                        <a:pt x="1732411" y="4007615"/>
                      </a:cubicBezTo>
                      <a:cubicBezTo>
                        <a:pt x="1723428" y="3810619"/>
                        <a:pt x="1721492" y="3751555"/>
                        <a:pt x="1721492" y="3252837"/>
                      </a:cubicBezTo>
                      <a:cubicBezTo>
                        <a:pt x="1721492" y="2754069"/>
                        <a:pt x="1723428" y="2695005"/>
                        <a:pt x="1732411" y="2498059"/>
                      </a:cubicBezTo>
                      <a:cubicBezTo>
                        <a:pt x="1740700" y="2315953"/>
                        <a:pt x="1771126" y="2217033"/>
                        <a:pt x="1796687" y="2151219"/>
                      </a:cubicBezTo>
                      <a:cubicBezTo>
                        <a:pt x="1826666" y="2070068"/>
                        <a:pt x="1874413" y="1996710"/>
                        <a:pt x="1936455" y="1936454"/>
                      </a:cubicBezTo>
                      <a:cubicBezTo>
                        <a:pt x="1996661" y="1874412"/>
                        <a:pt x="2070069" y="1826665"/>
                        <a:pt x="2151220" y="1796736"/>
                      </a:cubicBezTo>
                      <a:cubicBezTo>
                        <a:pt x="2216984" y="1771175"/>
                        <a:pt x="2315904" y="1740749"/>
                        <a:pt x="2498010" y="1732411"/>
                      </a:cubicBezTo>
                      <a:cubicBezTo>
                        <a:pt x="2694956" y="1723427"/>
                        <a:pt x="2754020" y="1721541"/>
                        <a:pt x="3252788" y="1721541"/>
                      </a:cubicBezTo>
                      <a:close/>
                      <a:moveTo>
                        <a:pt x="3252788" y="1384976"/>
                      </a:moveTo>
                      <a:cubicBezTo>
                        <a:pt x="2745532" y="1384976"/>
                        <a:pt x="2681902" y="1387160"/>
                        <a:pt x="2482722" y="1396243"/>
                      </a:cubicBezTo>
                      <a:cubicBezTo>
                        <a:pt x="2283890" y="1405326"/>
                        <a:pt x="2148142" y="1436893"/>
                        <a:pt x="2029319" y="1483052"/>
                      </a:cubicBezTo>
                      <a:cubicBezTo>
                        <a:pt x="1904689" y="1529956"/>
                        <a:pt x="1791773" y="1603463"/>
                        <a:pt x="1698511" y="1698511"/>
                      </a:cubicBezTo>
                      <a:cubicBezTo>
                        <a:pt x="1603463" y="1791773"/>
                        <a:pt x="1529906" y="1904689"/>
                        <a:pt x="1483002" y="2029319"/>
                      </a:cubicBezTo>
                      <a:cubicBezTo>
                        <a:pt x="1436843" y="2148142"/>
                        <a:pt x="1405276" y="2283890"/>
                        <a:pt x="1396243" y="2482722"/>
                      </a:cubicBezTo>
                      <a:cubicBezTo>
                        <a:pt x="1387110" y="2681902"/>
                        <a:pt x="1384976" y="2745532"/>
                        <a:pt x="1384976" y="3252788"/>
                      </a:cubicBezTo>
                      <a:cubicBezTo>
                        <a:pt x="1384976" y="3760043"/>
                        <a:pt x="1387110" y="3823673"/>
                        <a:pt x="1396292" y="4022903"/>
                      </a:cubicBezTo>
                      <a:cubicBezTo>
                        <a:pt x="1405326" y="4221685"/>
                        <a:pt x="1436942" y="4357483"/>
                        <a:pt x="1483102" y="4476256"/>
                      </a:cubicBezTo>
                      <a:cubicBezTo>
                        <a:pt x="1530005" y="4600886"/>
                        <a:pt x="1603513" y="4713802"/>
                        <a:pt x="1698511" y="4807064"/>
                      </a:cubicBezTo>
                      <a:cubicBezTo>
                        <a:pt x="1791823" y="4902112"/>
                        <a:pt x="1904689" y="4975620"/>
                        <a:pt x="2029369" y="5022523"/>
                      </a:cubicBezTo>
                      <a:cubicBezTo>
                        <a:pt x="2148142" y="5068683"/>
                        <a:pt x="2283940" y="5100250"/>
                        <a:pt x="2482722" y="5109332"/>
                      </a:cubicBezTo>
                      <a:cubicBezTo>
                        <a:pt x="2681952" y="5118415"/>
                        <a:pt x="2745532" y="5120599"/>
                        <a:pt x="3252837" y="5120599"/>
                      </a:cubicBezTo>
                      <a:cubicBezTo>
                        <a:pt x="3760093" y="5120599"/>
                        <a:pt x="3823723" y="5118415"/>
                        <a:pt x="4022903" y="5109332"/>
                      </a:cubicBezTo>
                      <a:cubicBezTo>
                        <a:pt x="4221685" y="5100250"/>
                        <a:pt x="4357483" y="5068683"/>
                        <a:pt x="4476256" y="5022523"/>
                      </a:cubicBezTo>
                      <a:cubicBezTo>
                        <a:pt x="4727154" y="4925490"/>
                        <a:pt x="4925490" y="4727154"/>
                        <a:pt x="5022523" y="4476256"/>
                      </a:cubicBezTo>
                      <a:cubicBezTo>
                        <a:pt x="5068683" y="4357433"/>
                        <a:pt x="5100299" y="4221685"/>
                        <a:pt x="5109332" y="4022853"/>
                      </a:cubicBezTo>
                      <a:cubicBezTo>
                        <a:pt x="5118465" y="3823673"/>
                        <a:pt x="5120599" y="3760043"/>
                        <a:pt x="5120599" y="3252788"/>
                      </a:cubicBezTo>
                      <a:cubicBezTo>
                        <a:pt x="5120599" y="2745532"/>
                        <a:pt x="5118465" y="2681902"/>
                        <a:pt x="5109382" y="2482722"/>
                      </a:cubicBezTo>
                      <a:cubicBezTo>
                        <a:pt x="5100299" y="2283890"/>
                        <a:pt x="5068732" y="2148142"/>
                        <a:pt x="5022523" y="2029319"/>
                      </a:cubicBezTo>
                      <a:cubicBezTo>
                        <a:pt x="4975669" y="1904689"/>
                        <a:pt x="4902112" y="1791823"/>
                        <a:pt x="4807114" y="1698511"/>
                      </a:cubicBezTo>
                      <a:cubicBezTo>
                        <a:pt x="4713802" y="1603463"/>
                        <a:pt x="4600886" y="1529906"/>
                        <a:pt x="4476256" y="1483002"/>
                      </a:cubicBezTo>
                      <a:cubicBezTo>
                        <a:pt x="4357433" y="1436893"/>
                        <a:pt x="4221685" y="1405326"/>
                        <a:pt x="4022853" y="1396292"/>
                      </a:cubicBezTo>
                      <a:cubicBezTo>
                        <a:pt x="3823673" y="1387160"/>
                        <a:pt x="3760043" y="1384976"/>
                        <a:pt x="3252788" y="1384976"/>
                      </a:cubicBezTo>
                      <a:close/>
                      <a:moveTo>
                        <a:pt x="3252788" y="0"/>
                      </a:moveTo>
                      <a:cubicBezTo>
                        <a:pt x="5048978" y="0"/>
                        <a:pt x="6505575" y="1456597"/>
                        <a:pt x="6505575" y="3252788"/>
                      </a:cubicBezTo>
                      <a:cubicBezTo>
                        <a:pt x="6505575" y="5048978"/>
                        <a:pt x="5048978" y="6505575"/>
                        <a:pt x="3252788" y="6505575"/>
                      </a:cubicBezTo>
                      <a:cubicBezTo>
                        <a:pt x="1456597" y="6505575"/>
                        <a:pt x="0" y="5048978"/>
                        <a:pt x="0" y="3252788"/>
                      </a:cubicBezTo>
                      <a:cubicBezTo>
                        <a:pt x="0" y="1456597"/>
                        <a:pt x="1456597" y="0"/>
                        <a:pt x="3252788" y="0"/>
                      </a:cubicBezTo>
                      <a:close/>
                    </a:path>
                  </a:pathLst>
                </a:custGeom>
                <a:solidFill>
                  <a:schemeClr val="accent2"/>
                </a:solidFill>
                <a:ln w="31750" cap="flat">
                  <a:noFill/>
                  <a:prstDash val="solid"/>
                  <a:miter/>
                </a:ln>
                <a:effectLst/>
              </p:spPr>
              <p:txBody>
                <a:bodyPr rtlCol="0" anchor="ctr"/>
                <a:lstStyle/>
                <a:p>
                  <a:endParaRPr lang="en-GB" sz="1800"/>
                </a:p>
              </p:txBody>
            </p:sp>
          </p:grpSp>
        </p:grpSp>
      </p:grpSp>
      <p:sp>
        <p:nvSpPr>
          <p:cNvPr id="46" name="Freeform: Shape 45"/>
          <p:cNvSpPr/>
          <p:nvPr userDrawn="1"/>
        </p:nvSpPr>
        <p:spPr>
          <a:xfrm>
            <a:off x="11471504" y="6083574"/>
            <a:ext cx="720496" cy="774426"/>
          </a:xfrm>
          <a:custGeom>
            <a:avLst/>
            <a:gdLst>
              <a:gd name="connsiteX0" fmla="*/ 720496 w 720496"/>
              <a:gd name="connsiteY0" fmla="*/ 0 h 774426"/>
              <a:gd name="connsiteX1" fmla="*/ 720496 w 720496"/>
              <a:gd name="connsiteY1" fmla="*/ 774426 h 774426"/>
              <a:gd name="connsiteX2" fmla="*/ 1095 w 720496"/>
              <a:gd name="connsiteY2" fmla="*/ 774426 h 774426"/>
              <a:gd name="connsiteX3" fmla="*/ 2 w 720496"/>
              <a:gd name="connsiteY3" fmla="*/ 766534 h 774426"/>
              <a:gd name="connsiteX4" fmla="*/ 36630 w 720496"/>
              <a:gd name="connsiteY4" fmla="*/ 666469 h 774426"/>
              <a:gd name="connsiteX5" fmla="*/ 359988 w 720496"/>
              <a:gd name="connsiteY5" fmla="*/ 537877 h 774426"/>
              <a:gd name="connsiteX6" fmla="*/ 586799 w 720496"/>
              <a:gd name="connsiteY6" fmla="*/ 62436 h 774426"/>
              <a:gd name="connsiteX7" fmla="*/ 699797 w 720496"/>
              <a:gd name="connsiteY7" fmla="*/ 1402 h 77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496" h="774426">
                <a:moveTo>
                  <a:pt x="720496" y="0"/>
                </a:moveTo>
                <a:lnTo>
                  <a:pt x="720496" y="774426"/>
                </a:lnTo>
                <a:lnTo>
                  <a:pt x="1095" y="774426"/>
                </a:lnTo>
                <a:lnTo>
                  <a:pt x="2" y="766534"/>
                </a:lnTo>
                <a:cubicBezTo>
                  <a:pt x="-122" y="732835"/>
                  <a:pt x="9938" y="699389"/>
                  <a:pt x="36630" y="666469"/>
                </a:cubicBezTo>
                <a:cubicBezTo>
                  <a:pt x="111242" y="574709"/>
                  <a:pt x="262465" y="603724"/>
                  <a:pt x="359988" y="537877"/>
                </a:cubicBezTo>
                <a:cubicBezTo>
                  <a:pt x="509339" y="438815"/>
                  <a:pt x="461054" y="189724"/>
                  <a:pt x="586799" y="62436"/>
                </a:cubicBezTo>
                <a:cubicBezTo>
                  <a:pt x="617165" y="31251"/>
                  <a:pt x="657251" y="10390"/>
                  <a:pt x="699797" y="1402"/>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ppt_x"/>
                                          </p:val>
                                        </p:tav>
                                        <p:tav tm="100000">
                                          <p:val>
                                            <p:strVal val="#ppt_x"/>
                                          </p:val>
                                        </p:tav>
                                      </p:tavLst>
                                    </p:anim>
                                    <p:anim calcmode="lin" valueType="num">
                                      <p:cBhvr additive="base">
                                        <p:cTn id="8" dur="10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29"/>
                                        </p:tgtEl>
                                        <p:attrNameLst>
                                          <p:attrName>style.visibility</p:attrName>
                                        </p:attrNameLst>
                                      </p:cBhvr>
                                      <p:to>
                                        <p:strVal val="visible"/>
                                      </p:to>
                                    </p:set>
                                    <p:anim calcmode="lin" valueType="num">
                                      <p:cBhvr additive="base">
                                        <p:cTn id="11" dur="1000" fill="hold"/>
                                        <p:tgtEl>
                                          <p:spTgt spid="29"/>
                                        </p:tgtEl>
                                        <p:attrNameLst>
                                          <p:attrName>ppt_x</p:attrName>
                                        </p:attrNameLst>
                                      </p:cBhvr>
                                      <p:tavLst>
                                        <p:tav tm="0">
                                          <p:val>
                                            <p:strVal val="#ppt_x"/>
                                          </p:val>
                                        </p:tav>
                                        <p:tav tm="100000">
                                          <p:val>
                                            <p:strVal val="#ppt_x"/>
                                          </p:val>
                                        </p:tav>
                                      </p:tavLst>
                                    </p:anim>
                                    <p:anim calcmode="lin" valueType="num">
                                      <p:cBhvr additive="base">
                                        <p:cTn id="12" dur="1000" fill="hold"/>
                                        <p:tgtEl>
                                          <p:spTgt spid="29"/>
                                        </p:tgtEl>
                                        <p:attrNameLst>
                                          <p:attrName>ppt_y</p:attrName>
                                        </p:attrNameLst>
                                      </p:cBhvr>
                                      <p:tavLst>
                                        <p:tav tm="0">
                                          <p:val>
                                            <p:strVal val="0-#ppt_h/2"/>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28"/>
                                        </p:tgtEl>
                                        <p:attrNameLst>
                                          <p:attrName>style.visibility</p:attrName>
                                        </p:attrNameLst>
                                      </p:cBhvr>
                                      <p:to>
                                        <p:strVal val="visible"/>
                                      </p:to>
                                    </p:set>
                                    <p:animEffect transition="in" filter="fade">
                                      <p:cBhvr>
                                        <p:cTn id="15" dur="500"/>
                                        <p:tgtEl>
                                          <p:spTgt spid="2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fade">
                                      <p:cBhvr>
                                        <p:cTn id="18" dur="500"/>
                                        <p:tgtEl>
                                          <p:spTgt spid="30"/>
                                        </p:tgtEl>
                                      </p:cBhvr>
                                    </p:animEffect>
                                  </p:childTnLst>
                                </p:cTn>
                              </p:par>
                              <p:par>
                                <p:cTn id="19" presetID="10" presetClass="entr" presetSubtype="0" fill="hold"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fade">
                                      <p:cBhvr>
                                        <p:cTn id="21" dur="500"/>
                                        <p:tgtEl>
                                          <p:spTgt spid="31"/>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6"/>
                                        </p:tgtEl>
                                        <p:attrNameLst>
                                          <p:attrName>style.visibility</p:attrName>
                                        </p:attrNameLst>
                                      </p:cBhvr>
                                      <p:to>
                                        <p:strVal val="visible"/>
                                      </p:to>
                                    </p:set>
                                    <p:animEffect transition="in" filter="fade">
                                      <p:cBhvr>
                                        <p:cTn id="24"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8" grpId="0" animBg="1"/>
      <p:bldP spid="28" grpId="0"/>
      <p:bldP spid="30" grpId="0"/>
      <p:bldP spid="46"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Picture Placeholder 2"/>
          <p:cNvSpPr>
            <a:spLocks noGrp="1"/>
          </p:cNvSpPr>
          <p:nvPr>
            <p:ph type="pic" sz="quarter" idx="10" hasCustomPrompt="1"/>
          </p:nvPr>
        </p:nvSpPr>
        <p:spPr>
          <a:xfrm>
            <a:off x="0" y="0"/>
            <a:ext cx="12192000" cy="6858000"/>
          </a:xfrm>
          <a:prstGeom prst="rect">
            <a:avLst/>
          </a:prstGeom>
          <a:solidFill>
            <a:schemeClr val="bg1">
              <a:lumMod val="95000"/>
              <a:alpha val="25000"/>
            </a:schemeClr>
          </a:solidFill>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6" presetClass="emph" presetSubtype="0" repeatCount="indefinite" decel="100000" autoRev="1" fill="hold" grpId="1" nodeType="withEffect">
                                  <p:stCondLst>
                                    <p:cond delay="0"/>
                                  </p:stCondLst>
                                  <p:childTnLst>
                                    <p:animScale>
                                      <p:cBhvr>
                                        <p:cTn id="9" dur="20000" fill="hold"/>
                                        <p:tgtEl>
                                          <p:spTgt spid="3"/>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 grpId="1"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6" name="Picture Placeholder 5"/>
          <p:cNvSpPr>
            <a:spLocks noGrp="1"/>
          </p:cNvSpPr>
          <p:nvPr>
            <p:ph type="pic" sz="quarter" idx="10" hasCustomPrompt="1"/>
          </p:nvPr>
        </p:nvSpPr>
        <p:spPr>
          <a:xfrm>
            <a:off x="6348330" y="549274"/>
            <a:ext cx="5843673" cy="6308726"/>
          </a:xfrm>
          <a:custGeom>
            <a:avLst/>
            <a:gdLst>
              <a:gd name="connsiteX0" fmla="*/ 2288427 w 5843673"/>
              <a:gd name="connsiteY0" fmla="*/ 794 h 6308726"/>
              <a:gd name="connsiteX1" fmla="*/ 4641439 w 5843673"/>
              <a:gd name="connsiteY1" fmla="*/ 581088 h 6308726"/>
              <a:gd name="connsiteX2" fmla="*/ 5696574 w 5843673"/>
              <a:gd name="connsiteY2" fmla="*/ 337126 h 6308726"/>
              <a:gd name="connsiteX3" fmla="*/ 5843673 w 5843673"/>
              <a:gd name="connsiteY3" fmla="*/ 324217 h 6308726"/>
              <a:gd name="connsiteX4" fmla="*/ 5843673 w 5843673"/>
              <a:gd name="connsiteY4" fmla="*/ 6308726 h 6308726"/>
              <a:gd name="connsiteX5" fmla="*/ 0 w 5843673"/>
              <a:gd name="connsiteY5" fmla="*/ 6308726 h 6308726"/>
              <a:gd name="connsiteX6" fmla="*/ 1794 w 5843673"/>
              <a:gd name="connsiteY6" fmla="*/ 6216854 h 6308726"/>
              <a:gd name="connsiteX7" fmla="*/ 169011 w 5843673"/>
              <a:gd name="connsiteY7" fmla="*/ 5497469 h 6308726"/>
              <a:gd name="connsiteX8" fmla="*/ 963747 w 5843673"/>
              <a:gd name="connsiteY8" fmla="*/ 4220418 h 6308726"/>
              <a:gd name="connsiteX9" fmla="*/ 1895503 w 5843673"/>
              <a:gd name="connsiteY9" fmla="*/ 49436 h 6308726"/>
              <a:gd name="connsiteX10" fmla="*/ 2288427 w 5843673"/>
              <a:gd name="connsiteY10" fmla="*/ 794 h 630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3673" h="6308726">
                <a:moveTo>
                  <a:pt x="2288427" y="794"/>
                </a:moveTo>
                <a:cubicBezTo>
                  <a:pt x="3124170" y="31968"/>
                  <a:pt x="3456878" y="969546"/>
                  <a:pt x="4641439" y="581088"/>
                </a:cubicBezTo>
                <a:cubicBezTo>
                  <a:pt x="5013970" y="457767"/>
                  <a:pt x="5365787" y="378187"/>
                  <a:pt x="5696574" y="337126"/>
                </a:cubicBezTo>
                <a:lnTo>
                  <a:pt x="5843673" y="324217"/>
                </a:lnTo>
                <a:lnTo>
                  <a:pt x="5843673" y="6308726"/>
                </a:lnTo>
                <a:lnTo>
                  <a:pt x="0" y="6308726"/>
                </a:lnTo>
                <a:lnTo>
                  <a:pt x="1794" y="6216854"/>
                </a:lnTo>
                <a:cubicBezTo>
                  <a:pt x="18929" y="5931340"/>
                  <a:pt x="90223" y="5675599"/>
                  <a:pt x="169011" y="5497469"/>
                </a:cubicBezTo>
                <a:cubicBezTo>
                  <a:pt x="322477" y="5152174"/>
                  <a:pt x="821243" y="4565713"/>
                  <a:pt x="963747" y="4220418"/>
                </a:cubicBezTo>
                <a:cubicBezTo>
                  <a:pt x="1446067" y="3063941"/>
                  <a:pt x="-894" y="559164"/>
                  <a:pt x="1895503" y="49436"/>
                </a:cubicBezTo>
                <a:cubicBezTo>
                  <a:pt x="2039377" y="10385"/>
                  <a:pt x="2169035" y="-3660"/>
                  <a:pt x="2288427" y="794"/>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9" name="Picture Placeholder 8"/>
          <p:cNvSpPr>
            <a:spLocks noGrp="1"/>
          </p:cNvSpPr>
          <p:nvPr>
            <p:ph type="pic" sz="quarter" idx="11" hasCustomPrompt="1"/>
          </p:nvPr>
        </p:nvSpPr>
        <p:spPr>
          <a:xfrm>
            <a:off x="5843672" y="1797050"/>
            <a:ext cx="4819651" cy="4800600"/>
          </a:xfrm>
          <a:custGeom>
            <a:avLst/>
            <a:gdLst>
              <a:gd name="connsiteX0" fmla="*/ 0 w 4819650"/>
              <a:gd name="connsiteY0" fmla="*/ 0 h 4800600"/>
              <a:gd name="connsiteX1" fmla="*/ 4819650 w 4819650"/>
              <a:gd name="connsiteY1" fmla="*/ 0 h 4800600"/>
              <a:gd name="connsiteX2" fmla="*/ 4819650 w 4819650"/>
              <a:gd name="connsiteY2" fmla="*/ 4800600 h 4800600"/>
              <a:gd name="connsiteX3" fmla="*/ 0 w 4819650"/>
              <a:gd name="connsiteY3" fmla="*/ 4800600 h 4800600"/>
            </a:gdLst>
            <a:ahLst/>
            <a:cxnLst>
              <a:cxn ang="0">
                <a:pos x="connsiteX0" y="connsiteY0"/>
              </a:cxn>
              <a:cxn ang="0">
                <a:pos x="connsiteX1" y="connsiteY1"/>
              </a:cxn>
              <a:cxn ang="0">
                <a:pos x="connsiteX2" y="connsiteY2"/>
              </a:cxn>
              <a:cxn ang="0">
                <a:pos x="connsiteX3" y="connsiteY3"/>
              </a:cxn>
            </a:cxnLst>
            <a:rect l="l" t="t" r="r" b="b"/>
            <a:pathLst>
              <a:path w="4819650" h="4800600">
                <a:moveTo>
                  <a:pt x="0" y="0"/>
                </a:moveTo>
                <a:lnTo>
                  <a:pt x="4819650" y="0"/>
                </a:lnTo>
                <a:lnTo>
                  <a:pt x="4819650" y="4800600"/>
                </a:lnTo>
                <a:lnTo>
                  <a:pt x="0" y="4800600"/>
                </a:lnTo>
                <a:close/>
              </a:path>
            </a:pathLst>
          </a:custGeom>
          <a:noFill/>
          <a:effectLst>
            <a:outerShdw blurRad="1066800" dist="723900" dir="5400000" sx="86000" sy="86000" algn="t" rotWithShape="0">
              <a:prstClr val="black">
                <a:alpha val="2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1+#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50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1000" fill="hold"/>
                                        <p:tgtEl>
                                          <p:spTgt spid="9"/>
                                        </p:tgtEl>
                                        <p:attrNameLst>
                                          <p:attrName>ppt_x</p:attrName>
                                        </p:attrNameLst>
                                      </p:cBhvr>
                                      <p:tavLst>
                                        <p:tav tm="0">
                                          <p:val>
                                            <p:strVal val="1+#ppt_w/2"/>
                                          </p:val>
                                        </p:tav>
                                        <p:tav tm="100000">
                                          <p:val>
                                            <p:strVal val="#ppt_x"/>
                                          </p:val>
                                        </p:tav>
                                      </p:tavLst>
                                    </p:anim>
                                    <p:anim calcmode="lin" valueType="num">
                                      <p:cBhvr additive="base">
                                        <p:cTn id="12"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50_Title and Content">
    <p:bg>
      <p:bgPr>
        <a:solidFill>
          <a:schemeClr val="accent1"/>
        </a:solidFill>
        <a:effectLst/>
      </p:bgPr>
    </p:bg>
    <p:spTree>
      <p:nvGrpSpPr>
        <p:cNvPr id="1" name=""/>
        <p:cNvGrpSpPr/>
        <p:nvPr/>
      </p:nvGrpSpPr>
      <p:grpSpPr>
        <a:xfrm>
          <a:off x="0" y="0"/>
          <a:ext cx="0" cy="0"/>
          <a:chOff x="0" y="0"/>
          <a:chExt cx="0" cy="0"/>
        </a:xfrm>
      </p:grpSpPr>
      <p:sp>
        <p:nvSpPr>
          <p:cNvPr id="19" name="Picture Placeholder 18"/>
          <p:cNvSpPr>
            <a:spLocks noGrp="1"/>
          </p:cNvSpPr>
          <p:nvPr>
            <p:ph type="pic" sz="quarter" idx="10" hasCustomPrompt="1"/>
          </p:nvPr>
        </p:nvSpPr>
        <p:spPr>
          <a:xfrm>
            <a:off x="2153265" y="2123768"/>
            <a:ext cx="2682633" cy="3995533"/>
          </a:xfrm>
          <a:custGeom>
            <a:avLst/>
            <a:gdLst>
              <a:gd name="connsiteX0" fmla="*/ 447114 w 2682633"/>
              <a:gd name="connsiteY0" fmla="*/ 0 h 3995533"/>
              <a:gd name="connsiteX1" fmla="*/ 2235519 w 2682633"/>
              <a:gd name="connsiteY1" fmla="*/ 0 h 3995533"/>
              <a:gd name="connsiteX2" fmla="*/ 2682633 w 2682633"/>
              <a:gd name="connsiteY2" fmla="*/ 447114 h 3995533"/>
              <a:gd name="connsiteX3" fmla="*/ 2682633 w 2682633"/>
              <a:gd name="connsiteY3" fmla="*/ 3548419 h 3995533"/>
              <a:gd name="connsiteX4" fmla="*/ 2235519 w 2682633"/>
              <a:gd name="connsiteY4" fmla="*/ 3995533 h 3995533"/>
              <a:gd name="connsiteX5" fmla="*/ 447114 w 2682633"/>
              <a:gd name="connsiteY5" fmla="*/ 3995533 h 3995533"/>
              <a:gd name="connsiteX6" fmla="*/ 0 w 2682633"/>
              <a:gd name="connsiteY6" fmla="*/ 3548419 h 3995533"/>
              <a:gd name="connsiteX7" fmla="*/ 0 w 2682633"/>
              <a:gd name="connsiteY7" fmla="*/ 447114 h 3995533"/>
              <a:gd name="connsiteX8" fmla="*/ 447114 w 2682633"/>
              <a:gd name="connsiteY8" fmla="*/ 0 h 3995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2633" h="3995533">
                <a:moveTo>
                  <a:pt x="447114" y="0"/>
                </a:moveTo>
                <a:lnTo>
                  <a:pt x="2235519" y="0"/>
                </a:lnTo>
                <a:cubicBezTo>
                  <a:pt x="2482453" y="0"/>
                  <a:pt x="2682633" y="200180"/>
                  <a:pt x="2682633" y="447114"/>
                </a:cubicBezTo>
                <a:lnTo>
                  <a:pt x="2682633" y="3548419"/>
                </a:lnTo>
                <a:cubicBezTo>
                  <a:pt x="2682633" y="3795353"/>
                  <a:pt x="2482453" y="3995533"/>
                  <a:pt x="2235519" y="3995533"/>
                </a:cubicBezTo>
                <a:lnTo>
                  <a:pt x="447114" y="3995533"/>
                </a:lnTo>
                <a:cubicBezTo>
                  <a:pt x="200180" y="3995533"/>
                  <a:pt x="0" y="3795353"/>
                  <a:pt x="0" y="3548419"/>
                </a:cubicBezTo>
                <a:lnTo>
                  <a:pt x="0" y="447114"/>
                </a:lnTo>
                <a:cubicBezTo>
                  <a:pt x="0" y="200180"/>
                  <a:pt x="200180" y="0"/>
                  <a:pt x="447114"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20" name="Picture Placeholder 19"/>
          <p:cNvSpPr>
            <a:spLocks noGrp="1"/>
          </p:cNvSpPr>
          <p:nvPr>
            <p:ph type="pic" sz="quarter" idx="11" hasCustomPrompt="1"/>
          </p:nvPr>
        </p:nvSpPr>
        <p:spPr>
          <a:xfrm>
            <a:off x="5285216" y="2123768"/>
            <a:ext cx="2682633" cy="3995533"/>
          </a:xfrm>
          <a:custGeom>
            <a:avLst/>
            <a:gdLst>
              <a:gd name="connsiteX0" fmla="*/ 447114 w 2682633"/>
              <a:gd name="connsiteY0" fmla="*/ 0 h 3995533"/>
              <a:gd name="connsiteX1" fmla="*/ 2235519 w 2682633"/>
              <a:gd name="connsiteY1" fmla="*/ 0 h 3995533"/>
              <a:gd name="connsiteX2" fmla="*/ 2682633 w 2682633"/>
              <a:gd name="connsiteY2" fmla="*/ 447114 h 3995533"/>
              <a:gd name="connsiteX3" fmla="*/ 2682633 w 2682633"/>
              <a:gd name="connsiteY3" fmla="*/ 3548419 h 3995533"/>
              <a:gd name="connsiteX4" fmla="*/ 2235519 w 2682633"/>
              <a:gd name="connsiteY4" fmla="*/ 3995533 h 3995533"/>
              <a:gd name="connsiteX5" fmla="*/ 447114 w 2682633"/>
              <a:gd name="connsiteY5" fmla="*/ 3995533 h 3995533"/>
              <a:gd name="connsiteX6" fmla="*/ 0 w 2682633"/>
              <a:gd name="connsiteY6" fmla="*/ 3548419 h 3995533"/>
              <a:gd name="connsiteX7" fmla="*/ 0 w 2682633"/>
              <a:gd name="connsiteY7" fmla="*/ 447114 h 3995533"/>
              <a:gd name="connsiteX8" fmla="*/ 447114 w 2682633"/>
              <a:gd name="connsiteY8" fmla="*/ 0 h 3995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2633" h="3995533">
                <a:moveTo>
                  <a:pt x="447114" y="0"/>
                </a:moveTo>
                <a:lnTo>
                  <a:pt x="2235519" y="0"/>
                </a:lnTo>
                <a:cubicBezTo>
                  <a:pt x="2482453" y="0"/>
                  <a:pt x="2682633" y="200180"/>
                  <a:pt x="2682633" y="447114"/>
                </a:cubicBezTo>
                <a:lnTo>
                  <a:pt x="2682633" y="3548419"/>
                </a:lnTo>
                <a:cubicBezTo>
                  <a:pt x="2682633" y="3795353"/>
                  <a:pt x="2482453" y="3995533"/>
                  <a:pt x="2235519" y="3995533"/>
                </a:cubicBezTo>
                <a:lnTo>
                  <a:pt x="447114" y="3995533"/>
                </a:lnTo>
                <a:cubicBezTo>
                  <a:pt x="200180" y="3995533"/>
                  <a:pt x="0" y="3795353"/>
                  <a:pt x="0" y="3548419"/>
                </a:cubicBezTo>
                <a:lnTo>
                  <a:pt x="0" y="447114"/>
                </a:lnTo>
                <a:cubicBezTo>
                  <a:pt x="0" y="200180"/>
                  <a:pt x="200180" y="0"/>
                  <a:pt x="447114"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0" name="Freeform: Shape 9"/>
          <p:cNvSpPr/>
          <p:nvPr userDrawn="1"/>
        </p:nvSpPr>
        <p:spPr>
          <a:xfrm>
            <a:off x="11471504" y="6083574"/>
            <a:ext cx="720496" cy="774426"/>
          </a:xfrm>
          <a:custGeom>
            <a:avLst/>
            <a:gdLst>
              <a:gd name="connsiteX0" fmla="*/ 720496 w 720496"/>
              <a:gd name="connsiteY0" fmla="*/ 0 h 774426"/>
              <a:gd name="connsiteX1" fmla="*/ 720496 w 720496"/>
              <a:gd name="connsiteY1" fmla="*/ 774426 h 774426"/>
              <a:gd name="connsiteX2" fmla="*/ 1095 w 720496"/>
              <a:gd name="connsiteY2" fmla="*/ 774426 h 774426"/>
              <a:gd name="connsiteX3" fmla="*/ 2 w 720496"/>
              <a:gd name="connsiteY3" fmla="*/ 766534 h 774426"/>
              <a:gd name="connsiteX4" fmla="*/ 36630 w 720496"/>
              <a:gd name="connsiteY4" fmla="*/ 666469 h 774426"/>
              <a:gd name="connsiteX5" fmla="*/ 359988 w 720496"/>
              <a:gd name="connsiteY5" fmla="*/ 537877 h 774426"/>
              <a:gd name="connsiteX6" fmla="*/ 586799 w 720496"/>
              <a:gd name="connsiteY6" fmla="*/ 62436 h 774426"/>
              <a:gd name="connsiteX7" fmla="*/ 699797 w 720496"/>
              <a:gd name="connsiteY7" fmla="*/ 1402 h 77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496" h="774426">
                <a:moveTo>
                  <a:pt x="720496" y="0"/>
                </a:moveTo>
                <a:lnTo>
                  <a:pt x="720496" y="774426"/>
                </a:lnTo>
                <a:lnTo>
                  <a:pt x="1095" y="774426"/>
                </a:lnTo>
                <a:lnTo>
                  <a:pt x="2" y="766534"/>
                </a:lnTo>
                <a:cubicBezTo>
                  <a:pt x="-122" y="732835"/>
                  <a:pt x="9938" y="699389"/>
                  <a:pt x="36630" y="666469"/>
                </a:cubicBezTo>
                <a:cubicBezTo>
                  <a:pt x="111242" y="574709"/>
                  <a:pt x="262465" y="603724"/>
                  <a:pt x="359988" y="537877"/>
                </a:cubicBezTo>
                <a:cubicBezTo>
                  <a:pt x="509339" y="438815"/>
                  <a:pt x="461054" y="189724"/>
                  <a:pt x="586799" y="62436"/>
                </a:cubicBezTo>
                <a:cubicBezTo>
                  <a:pt x="617165" y="31251"/>
                  <a:pt x="657251" y="10390"/>
                  <a:pt x="699797" y="140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1" name="Picture Placeholder 20"/>
          <p:cNvSpPr>
            <a:spLocks noGrp="1"/>
          </p:cNvSpPr>
          <p:nvPr>
            <p:ph type="pic" sz="quarter" idx="12" hasCustomPrompt="1"/>
          </p:nvPr>
        </p:nvSpPr>
        <p:spPr>
          <a:xfrm>
            <a:off x="8417167" y="2123768"/>
            <a:ext cx="2682633" cy="3995533"/>
          </a:xfrm>
          <a:custGeom>
            <a:avLst/>
            <a:gdLst>
              <a:gd name="connsiteX0" fmla="*/ 447114 w 2682633"/>
              <a:gd name="connsiteY0" fmla="*/ 0 h 3995533"/>
              <a:gd name="connsiteX1" fmla="*/ 2235519 w 2682633"/>
              <a:gd name="connsiteY1" fmla="*/ 0 h 3995533"/>
              <a:gd name="connsiteX2" fmla="*/ 2682633 w 2682633"/>
              <a:gd name="connsiteY2" fmla="*/ 447114 h 3995533"/>
              <a:gd name="connsiteX3" fmla="*/ 2682633 w 2682633"/>
              <a:gd name="connsiteY3" fmla="*/ 3548419 h 3995533"/>
              <a:gd name="connsiteX4" fmla="*/ 2235519 w 2682633"/>
              <a:gd name="connsiteY4" fmla="*/ 3995533 h 3995533"/>
              <a:gd name="connsiteX5" fmla="*/ 447114 w 2682633"/>
              <a:gd name="connsiteY5" fmla="*/ 3995533 h 3995533"/>
              <a:gd name="connsiteX6" fmla="*/ 0 w 2682633"/>
              <a:gd name="connsiteY6" fmla="*/ 3548419 h 3995533"/>
              <a:gd name="connsiteX7" fmla="*/ 0 w 2682633"/>
              <a:gd name="connsiteY7" fmla="*/ 447114 h 3995533"/>
              <a:gd name="connsiteX8" fmla="*/ 447114 w 2682633"/>
              <a:gd name="connsiteY8" fmla="*/ 0 h 3995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2633" h="3995533">
                <a:moveTo>
                  <a:pt x="447114" y="0"/>
                </a:moveTo>
                <a:lnTo>
                  <a:pt x="2235519" y="0"/>
                </a:lnTo>
                <a:cubicBezTo>
                  <a:pt x="2482453" y="0"/>
                  <a:pt x="2682633" y="200180"/>
                  <a:pt x="2682633" y="447114"/>
                </a:cubicBezTo>
                <a:lnTo>
                  <a:pt x="2682633" y="3548419"/>
                </a:lnTo>
                <a:cubicBezTo>
                  <a:pt x="2682633" y="3795353"/>
                  <a:pt x="2482453" y="3995533"/>
                  <a:pt x="2235519" y="3995533"/>
                </a:cubicBezTo>
                <a:lnTo>
                  <a:pt x="447114" y="3995533"/>
                </a:lnTo>
                <a:cubicBezTo>
                  <a:pt x="200180" y="3995533"/>
                  <a:pt x="0" y="3795353"/>
                  <a:pt x="0" y="3548419"/>
                </a:cubicBezTo>
                <a:lnTo>
                  <a:pt x="0" y="447114"/>
                </a:lnTo>
                <a:cubicBezTo>
                  <a:pt x="0" y="200180"/>
                  <a:pt x="200180" y="0"/>
                  <a:pt x="447114" y="0"/>
                </a:cubicBezTo>
                <a:close/>
              </a:path>
            </a:pathLst>
          </a:custGeom>
          <a:solidFill>
            <a:schemeClr val="bg1">
              <a:lumMod val="95000"/>
              <a:alpha val="25000"/>
            </a:schemeClr>
          </a:solidFill>
          <a:effectLst>
            <a:outerShdw blurRad="1206500" dist="952500" dir="5400000" sx="86000" sy="86000" algn="t" rotWithShape="0">
              <a:prstClr val="black">
                <a:alpha val="3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26" presetClass="emph" presetSubtype="0" fill="hold" grpId="1" nodeType="withEffect">
                                  <p:stCondLst>
                                    <p:cond delay="500"/>
                                  </p:stCondLst>
                                  <p:childTnLst>
                                    <p:animEffect transition="out" filter="fade">
                                      <p:cBhvr>
                                        <p:cTn id="9" dur="500" tmFilter="0, 0; .2, .5; .8, .5; 1, 0"/>
                                        <p:tgtEl>
                                          <p:spTgt spid="19"/>
                                        </p:tgtEl>
                                      </p:cBhvr>
                                    </p:animEffect>
                                    <p:animScale>
                                      <p:cBhvr>
                                        <p:cTn id="10" dur="250" autoRev="1" fill="hold"/>
                                        <p:tgtEl>
                                          <p:spTgt spid="19"/>
                                        </p:tgtEl>
                                      </p:cBhvr>
                                      <p:by x="105000" y="105000"/>
                                    </p:animScale>
                                  </p:childTnLst>
                                </p:cTn>
                              </p:par>
                              <p:par>
                                <p:cTn id="11" presetID="10" presetClass="entr" presetSubtype="0" fill="hold" grpId="0" nodeType="withEffect">
                                  <p:stCondLst>
                                    <p:cond delay="750"/>
                                  </p:stCondLst>
                                  <p:childTnLst>
                                    <p:set>
                                      <p:cBhvr>
                                        <p:cTn id="12" dur="1" fill="hold">
                                          <p:stCondLst>
                                            <p:cond delay="0"/>
                                          </p:stCondLst>
                                        </p:cTn>
                                        <p:tgtEl>
                                          <p:spTgt spid="20"/>
                                        </p:tgtEl>
                                        <p:attrNameLst>
                                          <p:attrName>style.visibility</p:attrName>
                                        </p:attrNameLst>
                                      </p:cBhvr>
                                      <p:to>
                                        <p:strVal val="visible"/>
                                      </p:to>
                                    </p:set>
                                    <p:animEffect transition="in" filter="fade">
                                      <p:cBhvr>
                                        <p:cTn id="13" dur="500"/>
                                        <p:tgtEl>
                                          <p:spTgt spid="20"/>
                                        </p:tgtEl>
                                      </p:cBhvr>
                                    </p:animEffect>
                                  </p:childTnLst>
                                </p:cTn>
                              </p:par>
                              <p:par>
                                <p:cTn id="14" presetID="26" presetClass="emph" presetSubtype="0" fill="hold" grpId="1" nodeType="withEffect">
                                  <p:stCondLst>
                                    <p:cond delay="750"/>
                                  </p:stCondLst>
                                  <p:childTnLst>
                                    <p:animEffect transition="out" filter="fade">
                                      <p:cBhvr>
                                        <p:cTn id="15" dur="500" tmFilter="0, 0; .2, .5; .8, .5; 1, 0"/>
                                        <p:tgtEl>
                                          <p:spTgt spid="20"/>
                                        </p:tgtEl>
                                      </p:cBhvr>
                                    </p:animEffect>
                                    <p:animScale>
                                      <p:cBhvr>
                                        <p:cTn id="16" dur="250" autoRev="1" fill="hold"/>
                                        <p:tgtEl>
                                          <p:spTgt spid="20"/>
                                        </p:tgtEl>
                                      </p:cBhvr>
                                      <p:by x="105000" y="105000"/>
                                    </p:animScale>
                                  </p:childTnLst>
                                </p:cTn>
                              </p:par>
                              <p:par>
                                <p:cTn id="17" presetID="10" presetClass="entr" presetSubtype="0" fill="hold" grpId="0" nodeType="withEffect">
                                  <p:stCondLst>
                                    <p:cond delay="10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26" presetClass="emph" presetSubtype="0" fill="hold" grpId="1" nodeType="withEffect">
                                  <p:stCondLst>
                                    <p:cond delay="1000"/>
                                  </p:stCondLst>
                                  <p:childTnLst>
                                    <p:animEffect transition="out" filter="fade">
                                      <p:cBhvr>
                                        <p:cTn id="21" dur="500" tmFilter="0, 0; .2, .5; .8, .5; 1, 0"/>
                                        <p:tgtEl>
                                          <p:spTgt spid="21"/>
                                        </p:tgtEl>
                                      </p:cBhvr>
                                    </p:animEffect>
                                    <p:animScale>
                                      <p:cBhvr>
                                        <p:cTn id="22" dur="250" autoRev="1" fill="hold"/>
                                        <p:tgtEl>
                                          <p:spTgt spid="2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19" grpId="1" animBg="1"/>
      <p:bldP spid="20" grpId="0" animBg="1"/>
      <p:bldP spid="20" grpId="1" animBg="1"/>
      <p:bldP spid="21" grpId="0" animBg="1"/>
      <p:bldP spid="21" grpId="1"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51_Title and Conten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a:xfrm>
            <a:off x="3106993" y="718761"/>
            <a:ext cx="6001080" cy="5425876"/>
          </a:xfrm>
          <a:custGeom>
            <a:avLst/>
            <a:gdLst>
              <a:gd name="connsiteX0" fmla="*/ 3233248 w 6001080"/>
              <a:gd name="connsiteY0" fmla="*/ 0 h 5425876"/>
              <a:gd name="connsiteX1" fmla="*/ 4524872 w 6001080"/>
              <a:gd name="connsiteY1" fmla="*/ 2530591 h 5425876"/>
              <a:gd name="connsiteX2" fmla="*/ 5336395 w 6001080"/>
              <a:gd name="connsiteY2" fmla="*/ 3565128 h 5425876"/>
              <a:gd name="connsiteX3" fmla="*/ 5664721 w 6001080"/>
              <a:gd name="connsiteY3" fmla="*/ 3385477 h 5425876"/>
              <a:gd name="connsiteX4" fmla="*/ 5999241 w 6001080"/>
              <a:gd name="connsiteY4" fmla="*/ 4100979 h 5425876"/>
              <a:gd name="connsiteX5" fmla="*/ 4924437 w 6001080"/>
              <a:gd name="connsiteY5" fmla="*/ 5048788 h 5425876"/>
              <a:gd name="connsiteX6" fmla="*/ 4116013 w 6001080"/>
              <a:gd name="connsiteY6" fmla="*/ 4748341 h 5425876"/>
              <a:gd name="connsiteX7" fmla="*/ 1910653 w 6001080"/>
              <a:gd name="connsiteY7" fmla="*/ 5163394 h 5425876"/>
              <a:gd name="connsiteX8" fmla="*/ 1684540 w 6001080"/>
              <a:gd name="connsiteY8" fmla="*/ 3704510 h 5425876"/>
              <a:gd name="connsiteX9" fmla="*/ 575665 w 6001080"/>
              <a:gd name="connsiteY9" fmla="*/ 1028342 h 5425876"/>
              <a:gd name="connsiteX10" fmla="*/ 3233248 w 6001080"/>
              <a:gd name="connsiteY10" fmla="*/ 0 h 542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1080" h="5425876">
                <a:moveTo>
                  <a:pt x="3233248" y="0"/>
                </a:moveTo>
                <a:cubicBezTo>
                  <a:pt x="4208935" y="0"/>
                  <a:pt x="4320442" y="2075269"/>
                  <a:pt x="4524872" y="2530591"/>
                </a:cubicBezTo>
                <a:cubicBezTo>
                  <a:pt x="4689033" y="2896086"/>
                  <a:pt x="4958510" y="3438132"/>
                  <a:pt x="5336395" y="3565128"/>
                </a:cubicBezTo>
                <a:cubicBezTo>
                  <a:pt x="5537725" y="3633271"/>
                  <a:pt x="5565603" y="3425742"/>
                  <a:pt x="5664721" y="3385477"/>
                </a:cubicBezTo>
                <a:cubicBezTo>
                  <a:pt x="5847467" y="3311139"/>
                  <a:pt x="6020921" y="3670440"/>
                  <a:pt x="5999241" y="4100979"/>
                </a:cubicBezTo>
                <a:cubicBezTo>
                  <a:pt x="5958973" y="4915601"/>
                  <a:pt x="5252763" y="5073568"/>
                  <a:pt x="4924437" y="5048788"/>
                </a:cubicBezTo>
                <a:cubicBezTo>
                  <a:pt x="4726202" y="5036399"/>
                  <a:pt x="4314247" y="4757631"/>
                  <a:pt x="4116013" y="4748341"/>
                </a:cubicBezTo>
                <a:cubicBezTo>
                  <a:pt x="3456262" y="4714267"/>
                  <a:pt x="2582790" y="5950138"/>
                  <a:pt x="1910653" y="5163394"/>
                </a:cubicBezTo>
                <a:cubicBezTo>
                  <a:pt x="1501794" y="4683293"/>
                  <a:pt x="2424824" y="3837700"/>
                  <a:pt x="1684540" y="3704510"/>
                </a:cubicBezTo>
                <a:cubicBezTo>
                  <a:pt x="-530111" y="3304945"/>
                  <a:pt x="-173909" y="839402"/>
                  <a:pt x="575665" y="1028342"/>
                </a:cubicBezTo>
                <a:cubicBezTo>
                  <a:pt x="2003575" y="1387643"/>
                  <a:pt x="2353582" y="0"/>
                  <a:pt x="3233248"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6" presetClass="emph" presetSubtype="0" decel="100000" fill="hold" grpId="1" nodeType="withEffect">
                                  <p:stCondLst>
                                    <p:cond delay="0"/>
                                  </p:stCondLst>
                                  <p:childTnLst>
                                    <p:animScale>
                                      <p:cBhvr>
                                        <p:cTn id="9" dur="3000" fill="hold"/>
                                        <p:tgtEl>
                                          <p:spTgt spid="5"/>
                                        </p:tgtEl>
                                      </p:cBhvr>
                                      <p:by x="108000" y="108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52_Title and Content">
    <p:spTree>
      <p:nvGrpSpPr>
        <p:cNvPr id="1" name=""/>
        <p:cNvGrpSpPr/>
        <p:nvPr/>
      </p:nvGrpSpPr>
      <p:grpSpPr>
        <a:xfrm>
          <a:off x="0" y="0"/>
          <a:ext cx="0" cy="0"/>
          <a:chOff x="0" y="0"/>
          <a:chExt cx="0" cy="0"/>
        </a:xfrm>
      </p:grpSpPr>
      <p:sp>
        <p:nvSpPr>
          <p:cNvPr id="12" name="Picture Placeholder 11"/>
          <p:cNvSpPr>
            <a:spLocks noGrp="1"/>
          </p:cNvSpPr>
          <p:nvPr>
            <p:ph type="pic" sz="quarter" idx="10" hasCustomPrompt="1"/>
          </p:nvPr>
        </p:nvSpPr>
        <p:spPr>
          <a:xfrm>
            <a:off x="-1" y="1543703"/>
            <a:ext cx="7331457" cy="5314298"/>
          </a:xfrm>
          <a:custGeom>
            <a:avLst/>
            <a:gdLst>
              <a:gd name="connsiteX0" fmla="*/ 0 w 7331457"/>
              <a:gd name="connsiteY0" fmla="*/ 0 h 5314298"/>
              <a:gd name="connsiteX1" fmla="*/ 7002661 w 7331457"/>
              <a:gd name="connsiteY1" fmla="*/ 0 h 5314298"/>
              <a:gd name="connsiteX2" fmla="*/ 7331457 w 7331457"/>
              <a:gd name="connsiteY2" fmla="*/ 328796 h 5314298"/>
              <a:gd name="connsiteX3" fmla="*/ 7331457 w 7331457"/>
              <a:gd name="connsiteY3" fmla="*/ 5314298 h 5314298"/>
              <a:gd name="connsiteX4" fmla="*/ 0 w 7331457"/>
              <a:gd name="connsiteY4" fmla="*/ 5314298 h 53142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31457" h="5314298">
                <a:moveTo>
                  <a:pt x="0" y="0"/>
                </a:moveTo>
                <a:lnTo>
                  <a:pt x="7002661" y="0"/>
                </a:lnTo>
                <a:cubicBezTo>
                  <a:pt x="7184250" y="0"/>
                  <a:pt x="7331457" y="147207"/>
                  <a:pt x="7331457" y="328796"/>
                </a:cubicBezTo>
                <a:lnTo>
                  <a:pt x="7331457" y="5314298"/>
                </a:lnTo>
                <a:lnTo>
                  <a:pt x="0" y="5314298"/>
                </a:ln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ppt_x"/>
                                          </p:val>
                                        </p:tav>
                                        <p:tav tm="100000">
                                          <p:val>
                                            <p:strVal val="#ppt_x"/>
                                          </p:val>
                                        </p:tav>
                                      </p:tavLst>
                                    </p:anim>
                                    <p:anim calcmode="lin" valueType="num">
                                      <p:cBhvr additive="base">
                                        <p:cTn id="8" dur="10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53_Title and Content">
    <p:bg>
      <p:bgPr>
        <a:solidFill>
          <a:schemeClr val="accent4"/>
        </a:solidFill>
        <a:effectLst/>
      </p:bgPr>
    </p:bg>
    <p:spTree>
      <p:nvGrpSpPr>
        <p:cNvPr id="1" name=""/>
        <p:cNvGrpSpPr/>
        <p:nvPr/>
      </p:nvGrpSpPr>
      <p:grpSpPr>
        <a:xfrm>
          <a:off x="0" y="0"/>
          <a:ext cx="0" cy="0"/>
          <a:chOff x="0" y="0"/>
          <a:chExt cx="0" cy="0"/>
        </a:xfrm>
      </p:grpSpPr>
      <p:sp>
        <p:nvSpPr>
          <p:cNvPr id="16" name="Freeform: Shape 15"/>
          <p:cNvSpPr/>
          <p:nvPr userDrawn="1"/>
        </p:nvSpPr>
        <p:spPr>
          <a:xfrm>
            <a:off x="1" y="-1"/>
            <a:ext cx="5333999" cy="5144547"/>
          </a:xfrm>
          <a:custGeom>
            <a:avLst/>
            <a:gdLst>
              <a:gd name="connsiteX0" fmla="*/ 0 w 4492393"/>
              <a:gd name="connsiteY0" fmla="*/ 0 h 4332833"/>
              <a:gd name="connsiteX1" fmla="*/ 1944365 w 4492393"/>
              <a:gd name="connsiteY1" fmla="*/ 0 h 4332833"/>
              <a:gd name="connsiteX2" fmla="*/ 1964786 w 4492393"/>
              <a:gd name="connsiteY2" fmla="*/ 21261 h 4332833"/>
              <a:gd name="connsiteX3" fmla="*/ 2113753 w 4492393"/>
              <a:gd name="connsiteY3" fmla="*/ 171088 h 4332833"/>
              <a:gd name="connsiteX4" fmla="*/ 2116730 w 4492393"/>
              <a:gd name="connsiteY4" fmla="*/ 174065 h 4332833"/>
              <a:gd name="connsiteX5" fmla="*/ 2793892 w 4492393"/>
              <a:gd name="connsiteY5" fmla="*/ 531250 h 4332833"/>
              <a:gd name="connsiteX6" fmla="*/ 3009692 w 4492393"/>
              <a:gd name="connsiteY6" fmla="*/ 583338 h 4332833"/>
              <a:gd name="connsiteX7" fmla="*/ 4078271 w 4492393"/>
              <a:gd name="connsiteY7" fmla="*/ 1120605 h 4332833"/>
              <a:gd name="connsiteX8" fmla="*/ 4484568 w 4492393"/>
              <a:gd name="connsiteY8" fmla="*/ 2236807 h 4332833"/>
              <a:gd name="connsiteX9" fmla="*/ 3816335 w 4492393"/>
              <a:gd name="connsiteY9" fmla="*/ 3207160 h 4332833"/>
              <a:gd name="connsiteX10" fmla="*/ 2874259 w 4492393"/>
              <a:gd name="connsiteY10" fmla="*/ 3405099 h 4332833"/>
              <a:gd name="connsiteX11" fmla="*/ 1513980 w 4492393"/>
              <a:gd name="connsiteY11" fmla="*/ 3817351 h 4332833"/>
              <a:gd name="connsiteX12" fmla="*/ 293598 w 4492393"/>
              <a:gd name="connsiteY12" fmla="*/ 4321874 h 4332833"/>
              <a:gd name="connsiteX13" fmla="*/ 75287 w 4492393"/>
              <a:gd name="connsiteY13" fmla="*/ 4331966 h 4332833"/>
              <a:gd name="connsiteX14" fmla="*/ 0 w 4492393"/>
              <a:gd name="connsiteY14" fmla="*/ 4326045 h 4332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92393" h="4332833">
                <a:moveTo>
                  <a:pt x="0" y="0"/>
                </a:moveTo>
                <a:lnTo>
                  <a:pt x="1944365" y="0"/>
                </a:lnTo>
                <a:lnTo>
                  <a:pt x="1964786" y="21261"/>
                </a:lnTo>
                <a:cubicBezTo>
                  <a:pt x="2013574" y="72211"/>
                  <a:pt x="2062780" y="122719"/>
                  <a:pt x="2113753" y="171088"/>
                </a:cubicBezTo>
                <a:cubicBezTo>
                  <a:pt x="2113753" y="172576"/>
                  <a:pt x="2115241" y="172576"/>
                  <a:pt x="2116730" y="174065"/>
                </a:cubicBezTo>
                <a:cubicBezTo>
                  <a:pt x="2305740" y="352657"/>
                  <a:pt x="2540886" y="474695"/>
                  <a:pt x="2793892" y="531250"/>
                </a:cubicBezTo>
                <a:cubicBezTo>
                  <a:pt x="2865329" y="547620"/>
                  <a:pt x="2938255" y="565479"/>
                  <a:pt x="3009692" y="583338"/>
                </a:cubicBezTo>
                <a:cubicBezTo>
                  <a:pt x="3401107" y="683053"/>
                  <a:pt x="3792523" y="836344"/>
                  <a:pt x="4078271" y="1120605"/>
                </a:cubicBezTo>
                <a:cubicBezTo>
                  <a:pt x="4369972" y="1409329"/>
                  <a:pt x="4530705" y="1829021"/>
                  <a:pt x="4484568" y="2236807"/>
                </a:cubicBezTo>
                <a:cubicBezTo>
                  <a:pt x="4441409" y="2644593"/>
                  <a:pt x="4185426" y="3028567"/>
                  <a:pt x="3816335" y="3207160"/>
                </a:cubicBezTo>
                <a:cubicBezTo>
                  <a:pt x="3526122" y="3347057"/>
                  <a:pt x="3194238" y="3360451"/>
                  <a:pt x="2874259" y="3405099"/>
                </a:cubicBezTo>
                <a:cubicBezTo>
                  <a:pt x="2403966" y="3470583"/>
                  <a:pt x="1942602" y="3610480"/>
                  <a:pt x="1513980" y="3817351"/>
                </a:cubicBezTo>
                <a:cubicBezTo>
                  <a:pt x="1116612" y="4010826"/>
                  <a:pt x="732638" y="4265319"/>
                  <a:pt x="293598" y="4321874"/>
                </a:cubicBezTo>
                <a:cubicBezTo>
                  <a:pt x="221417" y="4331176"/>
                  <a:pt x="148212" y="4334617"/>
                  <a:pt x="75287" y="4331966"/>
                </a:cubicBezTo>
                <a:lnTo>
                  <a:pt x="0" y="4326045"/>
                </a:lnTo>
                <a:close/>
              </a:path>
            </a:pathLst>
          </a:custGeom>
          <a:solidFill>
            <a:schemeClr val="accent4">
              <a:lumMod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icture Placeholder 14"/>
          <p:cNvSpPr>
            <a:spLocks noGrp="1"/>
          </p:cNvSpPr>
          <p:nvPr>
            <p:ph type="pic" sz="quarter" idx="10" hasCustomPrompt="1"/>
          </p:nvPr>
        </p:nvSpPr>
        <p:spPr>
          <a:xfrm>
            <a:off x="731839" y="1356852"/>
            <a:ext cx="9592033" cy="4144296"/>
          </a:xfrm>
          <a:custGeom>
            <a:avLst/>
            <a:gdLst>
              <a:gd name="connsiteX0" fmla="*/ 263038 w 9592033"/>
              <a:gd name="connsiteY0" fmla="*/ 0 h 4144296"/>
              <a:gd name="connsiteX1" fmla="*/ 9328995 w 9592033"/>
              <a:gd name="connsiteY1" fmla="*/ 0 h 4144296"/>
              <a:gd name="connsiteX2" fmla="*/ 9592033 w 9592033"/>
              <a:gd name="connsiteY2" fmla="*/ 263038 h 4144296"/>
              <a:gd name="connsiteX3" fmla="*/ 9592033 w 9592033"/>
              <a:gd name="connsiteY3" fmla="*/ 3881258 h 4144296"/>
              <a:gd name="connsiteX4" fmla="*/ 9328995 w 9592033"/>
              <a:gd name="connsiteY4" fmla="*/ 4144296 h 4144296"/>
              <a:gd name="connsiteX5" fmla="*/ 263038 w 9592033"/>
              <a:gd name="connsiteY5" fmla="*/ 4144296 h 4144296"/>
              <a:gd name="connsiteX6" fmla="*/ 0 w 9592033"/>
              <a:gd name="connsiteY6" fmla="*/ 3881258 h 4144296"/>
              <a:gd name="connsiteX7" fmla="*/ 0 w 9592033"/>
              <a:gd name="connsiteY7" fmla="*/ 263038 h 4144296"/>
              <a:gd name="connsiteX8" fmla="*/ 263038 w 9592033"/>
              <a:gd name="connsiteY8" fmla="*/ 0 h 414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92033" h="4144296">
                <a:moveTo>
                  <a:pt x="263038" y="0"/>
                </a:moveTo>
                <a:lnTo>
                  <a:pt x="9328995" y="0"/>
                </a:lnTo>
                <a:cubicBezTo>
                  <a:pt x="9474267" y="0"/>
                  <a:pt x="9592033" y="117766"/>
                  <a:pt x="9592033" y="263038"/>
                </a:cubicBezTo>
                <a:lnTo>
                  <a:pt x="9592033" y="3881258"/>
                </a:lnTo>
                <a:cubicBezTo>
                  <a:pt x="9592033" y="4026530"/>
                  <a:pt x="9474267" y="4144296"/>
                  <a:pt x="9328995" y="4144296"/>
                </a:cubicBezTo>
                <a:lnTo>
                  <a:pt x="263038" y="4144296"/>
                </a:lnTo>
                <a:cubicBezTo>
                  <a:pt x="117766" y="4144296"/>
                  <a:pt x="0" y="4026530"/>
                  <a:pt x="0" y="3881258"/>
                </a:cubicBezTo>
                <a:lnTo>
                  <a:pt x="0" y="263038"/>
                </a:lnTo>
                <a:cubicBezTo>
                  <a:pt x="0" y="117766"/>
                  <a:pt x="117766" y="0"/>
                  <a:pt x="263038" y="0"/>
                </a:cubicBezTo>
                <a:close/>
              </a:path>
            </a:pathLst>
          </a:custGeom>
          <a:solidFill>
            <a:schemeClr val="bg1">
              <a:lumMod val="95000"/>
              <a:alpha val="25000"/>
            </a:schemeClr>
          </a:solidFill>
          <a:effectLst>
            <a:outerShdw blurRad="800100" dist="241300" dir="5400000" sx="96000" sy="96000" algn="t" rotWithShape="0">
              <a:prstClr val="black">
                <a:alpha val="4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1" name="Freeform: Shape 10"/>
          <p:cNvSpPr/>
          <p:nvPr userDrawn="1"/>
        </p:nvSpPr>
        <p:spPr>
          <a:xfrm>
            <a:off x="11471504" y="6083574"/>
            <a:ext cx="720496" cy="774426"/>
          </a:xfrm>
          <a:custGeom>
            <a:avLst/>
            <a:gdLst>
              <a:gd name="connsiteX0" fmla="*/ 720496 w 720496"/>
              <a:gd name="connsiteY0" fmla="*/ 0 h 774426"/>
              <a:gd name="connsiteX1" fmla="*/ 720496 w 720496"/>
              <a:gd name="connsiteY1" fmla="*/ 774426 h 774426"/>
              <a:gd name="connsiteX2" fmla="*/ 1095 w 720496"/>
              <a:gd name="connsiteY2" fmla="*/ 774426 h 774426"/>
              <a:gd name="connsiteX3" fmla="*/ 2 w 720496"/>
              <a:gd name="connsiteY3" fmla="*/ 766534 h 774426"/>
              <a:gd name="connsiteX4" fmla="*/ 36630 w 720496"/>
              <a:gd name="connsiteY4" fmla="*/ 666469 h 774426"/>
              <a:gd name="connsiteX5" fmla="*/ 359988 w 720496"/>
              <a:gd name="connsiteY5" fmla="*/ 537877 h 774426"/>
              <a:gd name="connsiteX6" fmla="*/ 586799 w 720496"/>
              <a:gd name="connsiteY6" fmla="*/ 62436 h 774426"/>
              <a:gd name="connsiteX7" fmla="*/ 699797 w 720496"/>
              <a:gd name="connsiteY7" fmla="*/ 1402 h 77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496" h="774426">
                <a:moveTo>
                  <a:pt x="720496" y="0"/>
                </a:moveTo>
                <a:lnTo>
                  <a:pt x="720496" y="774426"/>
                </a:lnTo>
                <a:lnTo>
                  <a:pt x="1095" y="774426"/>
                </a:lnTo>
                <a:lnTo>
                  <a:pt x="2" y="766534"/>
                </a:lnTo>
                <a:cubicBezTo>
                  <a:pt x="-122" y="732835"/>
                  <a:pt x="9938" y="699389"/>
                  <a:pt x="36630" y="666469"/>
                </a:cubicBezTo>
                <a:cubicBezTo>
                  <a:pt x="111242" y="574709"/>
                  <a:pt x="262465" y="603724"/>
                  <a:pt x="359988" y="537877"/>
                </a:cubicBezTo>
                <a:cubicBezTo>
                  <a:pt x="509339" y="438815"/>
                  <a:pt x="461054" y="189724"/>
                  <a:pt x="586799" y="62436"/>
                </a:cubicBezTo>
                <a:cubicBezTo>
                  <a:pt x="617165" y="31251"/>
                  <a:pt x="657251" y="10390"/>
                  <a:pt x="699797" y="140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19" name="Picture Placeholder 18"/>
          <p:cNvSpPr>
            <a:spLocks noGrp="1"/>
          </p:cNvSpPr>
          <p:nvPr>
            <p:ph type="pic" sz="quarter" idx="11" hasCustomPrompt="1"/>
          </p:nvPr>
        </p:nvSpPr>
        <p:spPr>
          <a:xfrm>
            <a:off x="1092201" y="1860390"/>
            <a:ext cx="3583039" cy="3137220"/>
          </a:xfrm>
          <a:custGeom>
            <a:avLst/>
            <a:gdLst>
              <a:gd name="connsiteX0" fmla="*/ 0 w 3583039"/>
              <a:gd name="connsiteY0" fmla="*/ 0 h 3137220"/>
              <a:gd name="connsiteX1" fmla="*/ 3583039 w 3583039"/>
              <a:gd name="connsiteY1" fmla="*/ 0 h 3137220"/>
              <a:gd name="connsiteX2" fmla="*/ 3583039 w 3583039"/>
              <a:gd name="connsiteY2" fmla="*/ 3137220 h 3137220"/>
              <a:gd name="connsiteX3" fmla="*/ 0 w 3583039"/>
              <a:gd name="connsiteY3" fmla="*/ 3137220 h 3137220"/>
            </a:gdLst>
            <a:ahLst/>
            <a:cxnLst>
              <a:cxn ang="0">
                <a:pos x="connsiteX0" y="connsiteY0"/>
              </a:cxn>
              <a:cxn ang="0">
                <a:pos x="connsiteX1" y="connsiteY1"/>
              </a:cxn>
              <a:cxn ang="0">
                <a:pos x="connsiteX2" y="connsiteY2"/>
              </a:cxn>
              <a:cxn ang="0">
                <a:pos x="connsiteX3" y="connsiteY3"/>
              </a:cxn>
            </a:cxnLst>
            <a:rect l="l" t="t" r="r" b="b"/>
            <a:pathLst>
              <a:path w="3583039" h="3137220">
                <a:moveTo>
                  <a:pt x="0" y="0"/>
                </a:moveTo>
                <a:lnTo>
                  <a:pt x="3583039" y="0"/>
                </a:lnTo>
                <a:lnTo>
                  <a:pt x="3583039" y="3137220"/>
                </a:lnTo>
                <a:lnTo>
                  <a:pt x="0" y="3137220"/>
                </a:lnTo>
                <a:close/>
              </a:path>
            </a:pathLst>
          </a:custGeom>
          <a:noFill/>
          <a:effectLst>
            <a:outerShdw blurRad="990600" dist="495300" dir="5400000" sx="90000" sy="90000" algn="t" rotWithShape="0">
              <a:prstClr val="black">
                <a:alpha val="4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1000" fill="hold"/>
                                        <p:tgtEl>
                                          <p:spTgt spid="15"/>
                                        </p:tgtEl>
                                        <p:attrNameLst>
                                          <p:attrName>ppt_x</p:attrName>
                                        </p:attrNameLst>
                                      </p:cBhvr>
                                      <p:tavLst>
                                        <p:tav tm="0">
                                          <p:val>
                                            <p:strVal val="1+#ppt_w/2"/>
                                          </p:val>
                                        </p:tav>
                                        <p:tav tm="100000">
                                          <p:val>
                                            <p:strVal val="#ppt_x"/>
                                          </p:val>
                                        </p:tav>
                                      </p:tavLst>
                                    </p:anim>
                                    <p:anim calcmode="lin" valueType="num">
                                      <p:cBhvr additive="base">
                                        <p:cTn id="8" dur="1000" fill="hold"/>
                                        <p:tgtEl>
                                          <p:spTgt spid="15"/>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0"/>
                                  </p:stCondLst>
                                  <p:childTnLst>
                                    <p:set>
                                      <p:cBhvr>
                                        <p:cTn id="10" dur="1" fill="hold">
                                          <p:stCondLst>
                                            <p:cond delay="0"/>
                                          </p:stCondLst>
                                        </p:cTn>
                                        <p:tgtEl>
                                          <p:spTgt spid="16"/>
                                        </p:tgtEl>
                                        <p:attrNameLst>
                                          <p:attrName>style.visibility</p:attrName>
                                        </p:attrNameLst>
                                      </p:cBhvr>
                                      <p:to>
                                        <p:strVal val="visible"/>
                                      </p:to>
                                    </p:set>
                                    <p:anim calcmode="lin" valueType="num">
                                      <p:cBhvr additive="base">
                                        <p:cTn id="11" dur="1250" fill="hold"/>
                                        <p:tgtEl>
                                          <p:spTgt spid="16"/>
                                        </p:tgtEl>
                                        <p:attrNameLst>
                                          <p:attrName>ppt_x</p:attrName>
                                        </p:attrNameLst>
                                      </p:cBhvr>
                                      <p:tavLst>
                                        <p:tav tm="0">
                                          <p:val>
                                            <p:strVal val="0-#ppt_w/2"/>
                                          </p:val>
                                        </p:tav>
                                        <p:tav tm="100000">
                                          <p:val>
                                            <p:strVal val="#ppt_x"/>
                                          </p:val>
                                        </p:tav>
                                      </p:tavLst>
                                    </p:anim>
                                    <p:anim calcmode="lin" valueType="num">
                                      <p:cBhvr additive="base">
                                        <p:cTn id="12" dur="1250" fill="hold"/>
                                        <p:tgtEl>
                                          <p:spTgt spid="16"/>
                                        </p:tgtEl>
                                        <p:attrNameLst>
                                          <p:attrName>ppt_y</p:attrName>
                                        </p:attrNameLst>
                                      </p:cBhvr>
                                      <p:tavLst>
                                        <p:tav tm="0">
                                          <p:val>
                                            <p:strVal val="#ppt_y"/>
                                          </p:val>
                                        </p:tav>
                                        <p:tav tm="100000">
                                          <p:val>
                                            <p:strVal val="#ppt_y"/>
                                          </p:val>
                                        </p:tav>
                                      </p:tavLst>
                                    </p:anim>
                                  </p:childTnLst>
                                </p:cTn>
                              </p:par>
                              <p:par>
                                <p:cTn id="13" presetID="10" presetClass="entr" presetSubtype="0" fill="hold" grpId="0" nodeType="withEffect">
                                  <p:stCondLst>
                                    <p:cond delay="75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500"/>
                                        <p:tgtEl>
                                          <p:spTgt spid="19"/>
                                        </p:tgtEl>
                                      </p:cBhvr>
                                    </p:animEffect>
                                  </p:childTnLst>
                                </p:cTn>
                              </p:par>
                              <p:par>
                                <p:cTn id="16" presetID="6" presetClass="emph" presetSubtype="0" decel="100000" fill="hold" grpId="1" nodeType="withEffect">
                                  <p:stCondLst>
                                    <p:cond delay="750"/>
                                  </p:stCondLst>
                                  <p:childTnLst>
                                    <p:animScale>
                                      <p:cBhvr>
                                        <p:cTn id="17" dur="3000" fill="hold"/>
                                        <p:tgtEl>
                                          <p:spTgt spid="19"/>
                                        </p:tgtEl>
                                      </p:cBhvr>
                                      <p:by x="108000" y="108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5" grpId="0" animBg="1"/>
      <p:bldP spid="19" grpId="0"/>
      <p:bldP spid="19" grpId="1"/>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54_Title and Content">
    <p:spTree>
      <p:nvGrpSpPr>
        <p:cNvPr id="1" name=""/>
        <p:cNvGrpSpPr/>
        <p:nvPr/>
      </p:nvGrpSpPr>
      <p:grpSpPr>
        <a:xfrm>
          <a:off x="0" y="0"/>
          <a:ext cx="0" cy="0"/>
          <a:chOff x="0" y="0"/>
          <a:chExt cx="0" cy="0"/>
        </a:xfrm>
      </p:grpSpPr>
      <p:sp>
        <p:nvSpPr>
          <p:cNvPr id="10" name="Picture Placeholder 9"/>
          <p:cNvSpPr>
            <a:spLocks noGrp="1"/>
          </p:cNvSpPr>
          <p:nvPr>
            <p:ph type="pic" sz="quarter" idx="12" hasCustomPrompt="1"/>
          </p:nvPr>
        </p:nvSpPr>
        <p:spPr>
          <a:xfrm>
            <a:off x="8597490" y="3485535"/>
            <a:ext cx="1356852" cy="1356852"/>
          </a:xfrm>
          <a:custGeom>
            <a:avLst/>
            <a:gdLst>
              <a:gd name="connsiteX0" fmla="*/ 226147 w 1356852"/>
              <a:gd name="connsiteY0" fmla="*/ 0 h 1356852"/>
              <a:gd name="connsiteX1" fmla="*/ 1130705 w 1356852"/>
              <a:gd name="connsiteY1" fmla="*/ 0 h 1356852"/>
              <a:gd name="connsiteX2" fmla="*/ 1356852 w 1356852"/>
              <a:gd name="connsiteY2" fmla="*/ 226147 h 1356852"/>
              <a:gd name="connsiteX3" fmla="*/ 1356852 w 1356852"/>
              <a:gd name="connsiteY3" fmla="*/ 1130705 h 1356852"/>
              <a:gd name="connsiteX4" fmla="*/ 1130705 w 1356852"/>
              <a:gd name="connsiteY4" fmla="*/ 1356852 h 1356852"/>
              <a:gd name="connsiteX5" fmla="*/ 226147 w 1356852"/>
              <a:gd name="connsiteY5" fmla="*/ 1356852 h 1356852"/>
              <a:gd name="connsiteX6" fmla="*/ 0 w 1356852"/>
              <a:gd name="connsiteY6" fmla="*/ 1130705 h 1356852"/>
              <a:gd name="connsiteX7" fmla="*/ 0 w 1356852"/>
              <a:gd name="connsiteY7" fmla="*/ 226147 h 1356852"/>
              <a:gd name="connsiteX8" fmla="*/ 226147 w 1356852"/>
              <a:gd name="connsiteY8" fmla="*/ 0 h 135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6852" h="1356852">
                <a:moveTo>
                  <a:pt x="226147" y="0"/>
                </a:moveTo>
                <a:lnTo>
                  <a:pt x="1130705" y="0"/>
                </a:lnTo>
                <a:cubicBezTo>
                  <a:pt x="1255603" y="0"/>
                  <a:pt x="1356852" y="101249"/>
                  <a:pt x="1356852" y="226147"/>
                </a:cubicBezTo>
                <a:lnTo>
                  <a:pt x="1356852" y="1130705"/>
                </a:lnTo>
                <a:cubicBezTo>
                  <a:pt x="1356852" y="1255603"/>
                  <a:pt x="1255603" y="1356852"/>
                  <a:pt x="1130705" y="1356852"/>
                </a:cubicBezTo>
                <a:lnTo>
                  <a:pt x="226147" y="1356852"/>
                </a:lnTo>
                <a:cubicBezTo>
                  <a:pt x="101249" y="1356852"/>
                  <a:pt x="0" y="1255603"/>
                  <a:pt x="0" y="1130705"/>
                </a:cubicBezTo>
                <a:lnTo>
                  <a:pt x="0" y="226147"/>
                </a:lnTo>
                <a:cubicBezTo>
                  <a:pt x="0" y="101249"/>
                  <a:pt x="101249" y="0"/>
                  <a:pt x="226147"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8" name="Picture Placeholder 7"/>
          <p:cNvSpPr>
            <a:spLocks noGrp="1"/>
          </p:cNvSpPr>
          <p:nvPr>
            <p:ph type="pic" sz="quarter" idx="11" hasCustomPrompt="1"/>
          </p:nvPr>
        </p:nvSpPr>
        <p:spPr>
          <a:xfrm>
            <a:off x="5962445" y="3485535"/>
            <a:ext cx="2502310" cy="2502310"/>
          </a:xfrm>
          <a:custGeom>
            <a:avLst/>
            <a:gdLst>
              <a:gd name="connsiteX0" fmla="*/ 190401 w 2502310"/>
              <a:gd name="connsiteY0" fmla="*/ 0 h 2502310"/>
              <a:gd name="connsiteX1" fmla="*/ 2311909 w 2502310"/>
              <a:gd name="connsiteY1" fmla="*/ 0 h 2502310"/>
              <a:gd name="connsiteX2" fmla="*/ 2502310 w 2502310"/>
              <a:gd name="connsiteY2" fmla="*/ 190401 h 2502310"/>
              <a:gd name="connsiteX3" fmla="*/ 2502310 w 2502310"/>
              <a:gd name="connsiteY3" fmla="*/ 2311909 h 2502310"/>
              <a:gd name="connsiteX4" fmla="*/ 2311909 w 2502310"/>
              <a:gd name="connsiteY4" fmla="*/ 2502310 h 2502310"/>
              <a:gd name="connsiteX5" fmla="*/ 190401 w 2502310"/>
              <a:gd name="connsiteY5" fmla="*/ 2502310 h 2502310"/>
              <a:gd name="connsiteX6" fmla="*/ 0 w 2502310"/>
              <a:gd name="connsiteY6" fmla="*/ 2311909 h 2502310"/>
              <a:gd name="connsiteX7" fmla="*/ 0 w 2502310"/>
              <a:gd name="connsiteY7" fmla="*/ 190401 h 2502310"/>
              <a:gd name="connsiteX8" fmla="*/ 190401 w 2502310"/>
              <a:gd name="connsiteY8" fmla="*/ 0 h 250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02310" h="2502310">
                <a:moveTo>
                  <a:pt x="190401" y="0"/>
                </a:moveTo>
                <a:lnTo>
                  <a:pt x="2311909" y="0"/>
                </a:lnTo>
                <a:cubicBezTo>
                  <a:pt x="2417065" y="0"/>
                  <a:pt x="2502310" y="85245"/>
                  <a:pt x="2502310" y="190401"/>
                </a:cubicBezTo>
                <a:lnTo>
                  <a:pt x="2502310" y="2311909"/>
                </a:lnTo>
                <a:cubicBezTo>
                  <a:pt x="2502310" y="2417065"/>
                  <a:pt x="2417065" y="2502310"/>
                  <a:pt x="2311909" y="2502310"/>
                </a:cubicBezTo>
                <a:lnTo>
                  <a:pt x="190401" y="2502310"/>
                </a:lnTo>
                <a:cubicBezTo>
                  <a:pt x="85245" y="2502310"/>
                  <a:pt x="0" y="2417065"/>
                  <a:pt x="0" y="2311909"/>
                </a:cubicBezTo>
                <a:lnTo>
                  <a:pt x="0" y="190401"/>
                </a:lnTo>
                <a:cubicBezTo>
                  <a:pt x="0" y="85245"/>
                  <a:pt x="85245" y="0"/>
                  <a:pt x="190401"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7" name="Picture Placeholder 6"/>
          <p:cNvSpPr>
            <a:spLocks noGrp="1"/>
          </p:cNvSpPr>
          <p:nvPr>
            <p:ph type="pic" sz="quarter" idx="10" hasCustomPrompt="1"/>
          </p:nvPr>
        </p:nvSpPr>
        <p:spPr>
          <a:xfrm>
            <a:off x="8597490" y="870155"/>
            <a:ext cx="2502310" cy="2502310"/>
          </a:xfrm>
          <a:custGeom>
            <a:avLst/>
            <a:gdLst>
              <a:gd name="connsiteX0" fmla="*/ 190401 w 2502310"/>
              <a:gd name="connsiteY0" fmla="*/ 0 h 2502310"/>
              <a:gd name="connsiteX1" fmla="*/ 2311909 w 2502310"/>
              <a:gd name="connsiteY1" fmla="*/ 0 h 2502310"/>
              <a:gd name="connsiteX2" fmla="*/ 2502310 w 2502310"/>
              <a:gd name="connsiteY2" fmla="*/ 190401 h 2502310"/>
              <a:gd name="connsiteX3" fmla="*/ 2502310 w 2502310"/>
              <a:gd name="connsiteY3" fmla="*/ 2311909 h 2502310"/>
              <a:gd name="connsiteX4" fmla="*/ 2311909 w 2502310"/>
              <a:gd name="connsiteY4" fmla="*/ 2502310 h 2502310"/>
              <a:gd name="connsiteX5" fmla="*/ 190401 w 2502310"/>
              <a:gd name="connsiteY5" fmla="*/ 2502310 h 2502310"/>
              <a:gd name="connsiteX6" fmla="*/ 0 w 2502310"/>
              <a:gd name="connsiteY6" fmla="*/ 2311909 h 2502310"/>
              <a:gd name="connsiteX7" fmla="*/ 0 w 2502310"/>
              <a:gd name="connsiteY7" fmla="*/ 190401 h 2502310"/>
              <a:gd name="connsiteX8" fmla="*/ 190401 w 2502310"/>
              <a:gd name="connsiteY8" fmla="*/ 0 h 250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02310" h="2502310">
                <a:moveTo>
                  <a:pt x="190401" y="0"/>
                </a:moveTo>
                <a:lnTo>
                  <a:pt x="2311909" y="0"/>
                </a:lnTo>
                <a:cubicBezTo>
                  <a:pt x="2417065" y="0"/>
                  <a:pt x="2502310" y="85245"/>
                  <a:pt x="2502310" y="190401"/>
                </a:cubicBezTo>
                <a:lnTo>
                  <a:pt x="2502310" y="2311909"/>
                </a:lnTo>
                <a:cubicBezTo>
                  <a:pt x="2502310" y="2417065"/>
                  <a:pt x="2417065" y="2502310"/>
                  <a:pt x="2311909" y="2502310"/>
                </a:cubicBezTo>
                <a:lnTo>
                  <a:pt x="190401" y="2502310"/>
                </a:lnTo>
                <a:cubicBezTo>
                  <a:pt x="85245" y="2502310"/>
                  <a:pt x="0" y="2417065"/>
                  <a:pt x="0" y="2311909"/>
                </a:cubicBezTo>
                <a:lnTo>
                  <a:pt x="0" y="190401"/>
                </a:lnTo>
                <a:cubicBezTo>
                  <a:pt x="0" y="85245"/>
                  <a:pt x="85245" y="0"/>
                  <a:pt x="190401"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750" fill="hold"/>
                                        <p:tgtEl>
                                          <p:spTgt spid="7"/>
                                        </p:tgtEl>
                                        <p:attrNameLst>
                                          <p:attrName>ppt_x</p:attrName>
                                        </p:attrNameLst>
                                      </p:cBhvr>
                                      <p:tavLst>
                                        <p:tav tm="0">
                                          <p:val>
                                            <p:strVal val="1+#ppt_w/2"/>
                                          </p:val>
                                        </p:tav>
                                        <p:tav tm="100000">
                                          <p:val>
                                            <p:strVal val="#ppt_x"/>
                                          </p:val>
                                        </p:tav>
                                      </p:tavLst>
                                    </p:anim>
                                    <p:anim calcmode="lin" valueType="num">
                                      <p:cBhvr additive="base">
                                        <p:cTn id="8" dur="750" fill="hold"/>
                                        <p:tgtEl>
                                          <p:spTgt spid="7"/>
                                        </p:tgtEl>
                                        <p:attrNameLst>
                                          <p:attrName>ppt_y</p:attrName>
                                        </p:attrNameLst>
                                      </p:cBhvr>
                                      <p:tavLst>
                                        <p:tav tm="0">
                                          <p:val>
                                            <p:strVal val="#ppt_y"/>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750" fill="hold"/>
                                        <p:tgtEl>
                                          <p:spTgt spid="10"/>
                                        </p:tgtEl>
                                        <p:attrNameLst>
                                          <p:attrName>ppt_x</p:attrName>
                                        </p:attrNameLst>
                                      </p:cBhvr>
                                      <p:tavLst>
                                        <p:tav tm="0">
                                          <p:val>
                                            <p:strVal val="#ppt_x"/>
                                          </p:val>
                                        </p:tav>
                                        <p:tav tm="100000">
                                          <p:val>
                                            <p:strVal val="#ppt_x"/>
                                          </p:val>
                                        </p:tav>
                                      </p:tavLst>
                                    </p:anim>
                                    <p:anim calcmode="lin" valueType="num">
                                      <p:cBhvr additive="base">
                                        <p:cTn id="12" dur="75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decel="100000" fill="hold" grpId="0" nodeType="withEffect">
                                  <p:stCondLst>
                                    <p:cond delay="25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1000" fill="hold"/>
                                        <p:tgtEl>
                                          <p:spTgt spid="8"/>
                                        </p:tgtEl>
                                        <p:attrNameLst>
                                          <p:attrName>ppt_x</p:attrName>
                                        </p:attrNameLst>
                                      </p:cBhvr>
                                      <p:tavLst>
                                        <p:tav tm="0">
                                          <p:val>
                                            <p:strVal val="#ppt_x"/>
                                          </p:val>
                                        </p:tav>
                                        <p:tav tm="100000">
                                          <p:val>
                                            <p:strVal val="#ppt_x"/>
                                          </p:val>
                                        </p:tav>
                                      </p:tavLst>
                                    </p:anim>
                                    <p:anim calcmode="lin" valueType="num">
                                      <p:cBhvr additive="base">
                                        <p:cTn id="16"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8" grpId="0" animBg="1"/>
      <p:bldP spid="7" grpId="0" animBg="1"/>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57_Title and Content">
    <p:spTree>
      <p:nvGrpSpPr>
        <p:cNvPr id="1" name=""/>
        <p:cNvGrpSpPr/>
        <p:nvPr/>
      </p:nvGrpSpPr>
      <p:grpSpPr>
        <a:xfrm>
          <a:off x="0" y="0"/>
          <a:ext cx="0" cy="0"/>
          <a:chOff x="0" y="0"/>
          <a:chExt cx="0" cy="0"/>
        </a:xfrm>
      </p:grpSpPr>
      <p:sp>
        <p:nvSpPr>
          <p:cNvPr id="14" name="Freeform: Shape 13"/>
          <p:cNvSpPr/>
          <p:nvPr userDrawn="1"/>
        </p:nvSpPr>
        <p:spPr>
          <a:xfrm>
            <a:off x="1" y="0"/>
            <a:ext cx="6249531" cy="6259150"/>
          </a:xfrm>
          <a:custGeom>
            <a:avLst/>
            <a:gdLst>
              <a:gd name="connsiteX0" fmla="*/ 0 w 6249531"/>
              <a:gd name="connsiteY0" fmla="*/ 0 h 6259150"/>
              <a:gd name="connsiteX1" fmla="*/ 5794633 w 6249531"/>
              <a:gd name="connsiteY1" fmla="*/ 0 h 6259150"/>
              <a:gd name="connsiteX2" fmla="*/ 5832298 w 6249531"/>
              <a:gd name="connsiteY2" fmla="*/ 44579 h 6259150"/>
              <a:gd name="connsiteX3" fmla="*/ 6242094 w 6249531"/>
              <a:gd name="connsiteY3" fmla="*/ 1365061 h 6259150"/>
              <a:gd name="connsiteX4" fmla="*/ 4068348 w 6249531"/>
              <a:gd name="connsiteY4" fmla="*/ 3504072 h 6259150"/>
              <a:gd name="connsiteX5" fmla="*/ 2151623 w 6249531"/>
              <a:gd name="connsiteY5" fmla="*/ 3799886 h 6259150"/>
              <a:gd name="connsiteX6" fmla="*/ 1013465 w 6249531"/>
              <a:gd name="connsiteY6" fmla="*/ 5697712 h 6259150"/>
              <a:gd name="connsiteX7" fmla="*/ 52895 w 6249531"/>
              <a:gd name="connsiteY7" fmla="*/ 6255593 h 6259150"/>
              <a:gd name="connsiteX8" fmla="*/ 0 w 6249531"/>
              <a:gd name="connsiteY8" fmla="*/ 6247643 h 6259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531" h="6259150">
                <a:moveTo>
                  <a:pt x="0" y="0"/>
                </a:moveTo>
                <a:lnTo>
                  <a:pt x="5794633" y="0"/>
                </a:lnTo>
                <a:lnTo>
                  <a:pt x="5832298" y="44579"/>
                </a:lnTo>
                <a:cubicBezTo>
                  <a:pt x="6123667" y="424704"/>
                  <a:pt x="6287269" y="900067"/>
                  <a:pt x="6242094" y="1365061"/>
                </a:cubicBezTo>
                <a:cubicBezTo>
                  <a:pt x="6138845" y="2427898"/>
                  <a:pt x="5158969" y="3282802"/>
                  <a:pt x="4068348" y="3504072"/>
                </a:cubicBezTo>
                <a:cubicBezTo>
                  <a:pt x="3433370" y="3635868"/>
                  <a:pt x="2759675" y="3584770"/>
                  <a:pt x="2151623" y="3799886"/>
                </a:cubicBezTo>
                <a:cubicBezTo>
                  <a:pt x="1097607" y="4173163"/>
                  <a:pt x="1398690" y="4961870"/>
                  <a:pt x="1013465" y="5697712"/>
                </a:cubicBezTo>
                <a:cubicBezTo>
                  <a:pt x="787471" y="6129456"/>
                  <a:pt x="424125" y="6285479"/>
                  <a:pt x="52895" y="6255593"/>
                </a:cubicBezTo>
                <a:lnTo>
                  <a:pt x="0" y="624764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icture Placeholder 12"/>
          <p:cNvSpPr>
            <a:spLocks noGrp="1"/>
          </p:cNvSpPr>
          <p:nvPr>
            <p:ph type="pic" sz="quarter" idx="12" hasCustomPrompt="1"/>
          </p:nvPr>
        </p:nvSpPr>
        <p:spPr>
          <a:xfrm>
            <a:off x="8743439" y="1205772"/>
            <a:ext cx="2356359" cy="1382078"/>
          </a:xfrm>
          <a:custGeom>
            <a:avLst/>
            <a:gdLst>
              <a:gd name="connsiteX0" fmla="*/ 230351 w 2356359"/>
              <a:gd name="connsiteY0" fmla="*/ 0 h 1382078"/>
              <a:gd name="connsiteX1" fmla="*/ 2126008 w 2356359"/>
              <a:gd name="connsiteY1" fmla="*/ 0 h 1382078"/>
              <a:gd name="connsiteX2" fmla="*/ 2356359 w 2356359"/>
              <a:gd name="connsiteY2" fmla="*/ 230351 h 1382078"/>
              <a:gd name="connsiteX3" fmla="*/ 2356359 w 2356359"/>
              <a:gd name="connsiteY3" fmla="*/ 1151727 h 1382078"/>
              <a:gd name="connsiteX4" fmla="*/ 2126008 w 2356359"/>
              <a:gd name="connsiteY4" fmla="*/ 1382078 h 1382078"/>
              <a:gd name="connsiteX5" fmla="*/ 230351 w 2356359"/>
              <a:gd name="connsiteY5" fmla="*/ 1382078 h 1382078"/>
              <a:gd name="connsiteX6" fmla="*/ 0 w 2356359"/>
              <a:gd name="connsiteY6" fmla="*/ 1151727 h 1382078"/>
              <a:gd name="connsiteX7" fmla="*/ 0 w 2356359"/>
              <a:gd name="connsiteY7" fmla="*/ 230351 h 1382078"/>
              <a:gd name="connsiteX8" fmla="*/ 230351 w 2356359"/>
              <a:gd name="connsiteY8" fmla="*/ 0 h 1382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359" h="1382078">
                <a:moveTo>
                  <a:pt x="230351" y="0"/>
                </a:moveTo>
                <a:lnTo>
                  <a:pt x="2126008" y="0"/>
                </a:lnTo>
                <a:cubicBezTo>
                  <a:pt x="2253227" y="0"/>
                  <a:pt x="2356359" y="103132"/>
                  <a:pt x="2356359" y="230351"/>
                </a:cubicBezTo>
                <a:lnTo>
                  <a:pt x="2356359" y="1151727"/>
                </a:lnTo>
                <a:cubicBezTo>
                  <a:pt x="2356359" y="1278946"/>
                  <a:pt x="2253227" y="1382078"/>
                  <a:pt x="2126008" y="1382078"/>
                </a:cubicBezTo>
                <a:lnTo>
                  <a:pt x="230351" y="1382078"/>
                </a:lnTo>
                <a:cubicBezTo>
                  <a:pt x="103132" y="1382078"/>
                  <a:pt x="0" y="1278946"/>
                  <a:pt x="0" y="1151727"/>
                </a:cubicBezTo>
                <a:lnTo>
                  <a:pt x="0" y="230351"/>
                </a:lnTo>
                <a:cubicBezTo>
                  <a:pt x="0" y="103132"/>
                  <a:pt x="103132" y="0"/>
                  <a:pt x="230351" y="0"/>
                </a:cubicBezTo>
                <a:close/>
              </a:path>
            </a:pathLst>
          </a:custGeom>
          <a:solidFill>
            <a:schemeClr val="bg1">
              <a:lumMod val="95000"/>
              <a:alpha val="25000"/>
            </a:schemeClr>
          </a:solidFill>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0" name="Picture Placeholder 9"/>
          <p:cNvSpPr>
            <a:spLocks noGrp="1"/>
          </p:cNvSpPr>
          <p:nvPr>
            <p:ph type="pic" sz="quarter" idx="11" hasCustomPrompt="1"/>
          </p:nvPr>
        </p:nvSpPr>
        <p:spPr>
          <a:xfrm>
            <a:off x="6799558" y="2175379"/>
            <a:ext cx="4300242" cy="2522227"/>
          </a:xfrm>
          <a:custGeom>
            <a:avLst/>
            <a:gdLst>
              <a:gd name="connsiteX0" fmla="*/ 420380 w 4300242"/>
              <a:gd name="connsiteY0" fmla="*/ 0 h 2522227"/>
              <a:gd name="connsiteX1" fmla="*/ 3879862 w 4300242"/>
              <a:gd name="connsiteY1" fmla="*/ 0 h 2522227"/>
              <a:gd name="connsiteX2" fmla="*/ 4300242 w 4300242"/>
              <a:gd name="connsiteY2" fmla="*/ 420380 h 2522227"/>
              <a:gd name="connsiteX3" fmla="*/ 4300242 w 4300242"/>
              <a:gd name="connsiteY3" fmla="*/ 2101847 h 2522227"/>
              <a:gd name="connsiteX4" fmla="*/ 3879862 w 4300242"/>
              <a:gd name="connsiteY4" fmla="*/ 2522227 h 2522227"/>
              <a:gd name="connsiteX5" fmla="*/ 420380 w 4300242"/>
              <a:gd name="connsiteY5" fmla="*/ 2522227 h 2522227"/>
              <a:gd name="connsiteX6" fmla="*/ 0 w 4300242"/>
              <a:gd name="connsiteY6" fmla="*/ 2101847 h 2522227"/>
              <a:gd name="connsiteX7" fmla="*/ 0 w 4300242"/>
              <a:gd name="connsiteY7" fmla="*/ 420380 h 2522227"/>
              <a:gd name="connsiteX8" fmla="*/ 420380 w 4300242"/>
              <a:gd name="connsiteY8" fmla="*/ 0 h 25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0242" h="2522227">
                <a:moveTo>
                  <a:pt x="420380" y="0"/>
                </a:moveTo>
                <a:lnTo>
                  <a:pt x="3879862" y="0"/>
                </a:lnTo>
                <a:cubicBezTo>
                  <a:pt x="4112031" y="0"/>
                  <a:pt x="4300242" y="188211"/>
                  <a:pt x="4300242" y="420380"/>
                </a:cubicBezTo>
                <a:lnTo>
                  <a:pt x="4300242" y="2101847"/>
                </a:lnTo>
                <a:cubicBezTo>
                  <a:pt x="4300242" y="2334016"/>
                  <a:pt x="4112031" y="2522227"/>
                  <a:pt x="3879862" y="2522227"/>
                </a:cubicBezTo>
                <a:lnTo>
                  <a:pt x="420380" y="2522227"/>
                </a:lnTo>
                <a:cubicBezTo>
                  <a:pt x="188211" y="2522227"/>
                  <a:pt x="0" y="2334016"/>
                  <a:pt x="0" y="2101847"/>
                </a:cubicBezTo>
                <a:lnTo>
                  <a:pt x="0" y="420380"/>
                </a:lnTo>
                <a:cubicBezTo>
                  <a:pt x="0" y="188211"/>
                  <a:pt x="188211" y="0"/>
                  <a:pt x="420380" y="0"/>
                </a:cubicBezTo>
                <a:close/>
              </a:path>
            </a:pathLst>
          </a:custGeom>
          <a:solidFill>
            <a:schemeClr val="bg1">
              <a:lumMod val="95000"/>
              <a:alpha val="25000"/>
            </a:schemeClr>
          </a:solidFill>
          <a:effectLst>
            <a:outerShdw blurRad="901700" dist="495300" dir="18900000" sx="84000" sy="84000" algn="bl"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7" name="Picture Placeholder 6"/>
          <p:cNvSpPr>
            <a:spLocks noGrp="1"/>
          </p:cNvSpPr>
          <p:nvPr>
            <p:ph type="pic" sz="quarter" idx="10" hasCustomPrompt="1"/>
          </p:nvPr>
        </p:nvSpPr>
        <p:spPr>
          <a:xfrm>
            <a:off x="4411966" y="3436494"/>
            <a:ext cx="4775183" cy="2800795"/>
          </a:xfrm>
          <a:custGeom>
            <a:avLst/>
            <a:gdLst>
              <a:gd name="connsiteX0" fmla="*/ 466809 w 4775183"/>
              <a:gd name="connsiteY0" fmla="*/ 0 h 2800795"/>
              <a:gd name="connsiteX1" fmla="*/ 4308374 w 4775183"/>
              <a:gd name="connsiteY1" fmla="*/ 0 h 2800795"/>
              <a:gd name="connsiteX2" fmla="*/ 4775183 w 4775183"/>
              <a:gd name="connsiteY2" fmla="*/ 466809 h 2800795"/>
              <a:gd name="connsiteX3" fmla="*/ 4775183 w 4775183"/>
              <a:gd name="connsiteY3" fmla="*/ 2333986 h 2800795"/>
              <a:gd name="connsiteX4" fmla="*/ 4308374 w 4775183"/>
              <a:gd name="connsiteY4" fmla="*/ 2800795 h 2800795"/>
              <a:gd name="connsiteX5" fmla="*/ 466809 w 4775183"/>
              <a:gd name="connsiteY5" fmla="*/ 2800795 h 2800795"/>
              <a:gd name="connsiteX6" fmla="*/ 0 w 4775183"/>
              <a:gd name="connsiteY6" fmla="*/ 2333986 h 2800795"/>
              <a:gd name="connsiteX7" fmla="*/ 0 w 4775183"/>
              <a:gd name="connsiteY7" fmla="*/ 466809 h 2800795"/>
              <a:gd name="connsiteX8" fmla="*/ 466809 w 4775183"/>
              <a:gd name="connsiteY8" fmla="*/ 0 h 280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5183" h="2800795">
                <a:moveTo>
                  <a:pt x="466809" y="0"/>
                </a:moveTo>
                <a:lnTo>
                  <a:pt x="4308374" y="0"/>
                </a:lnTo>
                <a:cubicBezTo>
                  <a:pt x="4566185" y="0"/>
                  <a:pt x="4775183" y="208998"/>
                  <a:pt x="4775183" y="466809"/>
                </a:cubicBezTo>
                <a:lnTo>
                  <a:pt x="4775183" y="2333986"/>
                </a:lnTo>
                <a:cubicBezTo>
                  <a:pt x="4775183" y="2591797"/>
                  <a:pt x="4566185" y="2800795"/>
                  <a:pt x="4308374" y="2800795"/>
                </a:cubicBezTo>
                <a:lnTo>
                  <a:pt x="466809" y="2800795"/>
                </a:lnTo>
                <a:cubicBezTo>
                  <a:pt x="208998" y="2800795"/>
                  <a:pt x="0" y="2591797"/>
                  <a:pt x="0" y="2333986"/>
                </a:cubicBezTo>
                <a:lnTo>
                  <a:pt x="0" y="466809"/>
                </a:lnTo>
                <a:cubicBezTo>
                  <a:pt x="0" y="208998"/>
                  <a:pt x="208998" y="0"/>
                  <a:pt x="466809" y="0"/>
                </a:cubicBezTo>
                <a:close/>
              </a:path>
            </a:pathLst>
          </a:custGeom>
          <a:solidFill>
            <a:schemeClr val="bg1">
              <a:lumMod val="95000"/>
              <a:alpha val="25000"/>
            </a:schemeClr>
          </a:solidFill>
          <a:effectLst>
            <a:outerShdw blurRad="977900" dist="685800" dir="18900000" sx="87000" sy="87000" algn="bl"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6" presetClass="emph" presetSubtype="0" decel="100000" fill="hold" grpId="1" nodeType="withEffect">
                                  <p:stCondLst>
                                    <p:cond delay="0"/>
                                  </p:stCondLst>
                                  <p:childTnLst>
                                    <p:animScale>
                                      <p:cBhvr>
                                        <p:cTn id="9" dur="3000" fill="hold"/>
                                        <p:tgtEl>
                                          <p:spTgt spid="14"/>
                                        </p:tgtEl>
                                      </p:cBhvr>
                                      <p:by x="108000" y="108000"/>
                                    </p:animScale>
                                  </p:childTnLst>
                                </p:cTn>
                              </p:par>
                              <p:par>
                                <p:cTn id="10" presetID="2" presetClass="entr" presetSubtype="4" decel="10000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1000" fill="hold"/>
                                        <p:tgtEl>
                                          <p:spTgt spid="7"/>
                                        </p:tgtEl>
                                        <p:attrNameLst>
                                          <p:attrName>ppt_x</p:attrName>
                                        </p:attrNameLst>
                                      </p:cBhvr>
                                      <p:tavLst>
                                        <p:tav tm="0">
                                          <p:val>
                                            <p:strVal val="#ppt_x"/>
                                          </p:val>
                                        </p:tav>
                                        <p:tav tm="100000">
                                          <p:val>
                                            <p:strVal val="#ppt_x"/>
                                          </p:val>
                                        </p:tav>
                                      </p:tavLst>
                                    </p:anim>
                                    <p:anim calcmode="lin" valueType="num">
                                      <p:cBhvr additive="base">
                                        <p:cTn id="13" dur="1000" fill="hold"/>
                                        <p:tgtEl>
                                          <p:spTgt spid="7"/>
                                        </p:tgtEl>
                                        <p:attrNameLst>
                                          <p:attrName>ppt_y</p:attrName>
                                        </p:attrNameLst>
                                      </p:cBhvr>
                                      <p:tavLst>
                                        <p:tav tm="0">
                                          <p:val>
                                            <p:strVal val="1+#ppt_h/2"/>
                                          </p:val>
                                        </p:tav>
                                        <p:tav tm="100000">
                                          <p:val>
                                            <p:strVal val="#ppt_y"/>
                                          </p:val>
                                        </p:tav>
                                      </p:tavLst>
                                    </p:anim>
                                  </p:childTnLst>
                                </p:cTn>
                              </p:par>
                              <p:par>
                                <p:cTn id="14" presetID="2" presetClass="entr" presetSubtype="4" decel="100000" fill="hold" grpId="0" nodeType="withEffect">
                                  <p:stCondLst>
                                    <p:cond delay="25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1000" fill="hold"/>
                                        <p:tgtEl>
                                          <p:spTgt spid="10"/>
                                        </p:tgtEl>
                                        <p:attrNameLst>
                                          <p:attrName>ppt_x</p:attrName>
                                        </p:attrNameLst>
                                      </p:cBhvr>
                                      <p:tavLst>
                                        <p:tav tm="0">
                                          <p:val>
                                            <p:strVal val="#ppt_x"/>
                                          </p:val>
                                        </p:tav>
                                        <p:tav tm="100000">
                                          <p:val>
                                            <p:strVal val="#ppt_x"/>
                                          </p:val>
                                        </p:tav>
                                      </p:tavLst>
                                    </p:anim>
                                    <p:anim calcmode="lin" valueType="num">
                                      <p:cBhvr additive="base">
                                        <p:cTn id="17" dur="1000" fill="hold"/>
                                        <p:tgtEl>
                                          <p:spTgt spid="10"/>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50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1000" fill="hold"/>
                                        <p:tgtEl>
                                          <p:spTgt spid="13"/>
                                        </p:tgtEl>
                                        <p:attrNameLst>
                                          <p:attrName>ppt_x</p:attrName>
                                        </p:attrNameLst>
                                      </p:cBhvr>
                                      <p:tavLst>
                                        <p:tav tm="0">
                                          <p:val>
                                            <p:strVal val="#ppt_x"/>
                                          </p:val>
                                        </p:tav>
                                        <p:tav tm="100000">
                                          <p:val>
                                            <p:strVal val="#ppt_x"/>
                                          </p:val>
                                        </p:tav>
                                      </p:tavLst>
                                    </p:anim>
                                    <p:anim calcmode="lin" valueType="num">
                                      <p:cBhvr additive="base">
                                        <p:cTn id="21" dur="10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3" grpId="0" animBg="1"/>
      <p:bldP spid="10" grpId="0" animBg="1"/>
      <p:bldP spid="7"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58_Title and Content">
    <p:spTree>
      <p:nvGrpSpPr>
        <p:cNvPr id="1" name=""/>
        <p:cNvGrpSpPr/>
        <p:nvPr/>
      </p:nvGrpSpPr>
      <p:grpSpPr>
        <a:xfrm>
          <a:off x="0" y="0"/>
          <a:ext cx="0" cy="0"/>
          <a:chOff x="0" y="0"/>
          <a:chExt cx="0" cy="0"/>
        </a:xfrm>
      </p:grpSpPr>
      <p:sp>
        <p:nvSpPr>
          <p:cNvPr id="12" name="Rectangle: Single Corner Rounded 11"/>
          <p:cNvSpPr/>
          <p:nvPr userDrawn="1"/>
        </p:nvSpPr>
        <p:spPr>
          <a:xfrm flipH="1">
            <a:off x="4008120" y="2148839"/>
            <a:ext cx="8183880" cy="4709161"/>
          </a:xfrm>
          <a:prstGeom prst="round1Rect">
            <a:avLst>
              <a:gd name="adj" fmla="val 8576"/>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icture Placeholder 8"/>
          <p:cNvSpPr>
            <a:spLocks noGrp="1"/>
          </p:cNvSpPr>
          <p:nvPr>
            <p:ph type="pic" sz="quarter" idx="10" hasCustomPrompt="1"/>
          </p:nvPr>
        </p:nvSpPr>
        <p:spPr>
          <a:xfrm>
            <a:off x="4190202" y="2330244"/>
            <a:ext cx="2359577" cy="2317741"/>
          </a:xfrm>
          <a:custGeom>
            <a:avLst/>
            <a:gdLst>
              <a:gd name="connsiteX0" fmla="*/ 301837 w 2359577"/>
              <a:gd name="connsiteY0" fmla="*/ 0 h 2317741"/>
              <a:gd name="connsiteX1" fmla="*/ 2057740 w 2359577"/>
              <a:gd name="connsiteY1" fmla="*/ 0 h 2317741"/>
              <a:gd name="connsiteX2" fmla="*/ 2359577 w 2359577"/>
              <a:gd name="connsiteY2" fmla="*/ 301837 h 2317741"/>
              <a:gd name="connsiteX3" fmla="*/ 2359577 w 2359577"/>
              <a:gd name="connsiteY3" fmla="*/ 1979836 h 2317741"/>
              <a:gd name="connsiteX4" fmla="*/ 2286634 w 2359577"/>
              <a:gd name="connsiteY4" fmla="*/ 2011483 h 2317741"/>
              <a:gd name="connsiteX5" fmla="*/ 593048 w 2359577"/>
              <a:gd name="connsiteY5" fmla="*/ 2317741 h 2317741"/>
              <a:gd name="connsiteX6" fmla="*/ 229771 w 2359577"/>
              <a:gd name="connsiteY6" fmla="*/ 2304641 h 2317741"/>
              <a:gd name="connsiteX7" fmla="*/ 0 w 2359577"/>
              <a:gd name="connsiteY7" fmla="*/ 2279597 h 2317741"/>
              <a:gd name="connsiteX8" fmla="*/ 0 w 2359577"/>
              <a:gd name="connsiteY8" fmla="*/ 301837 h 2317741"/>
              <a:gd name="connsiteX9" fmla="*/ 301837 w 2359577"/>
              <a:gd name="connsiteY9" fmla="*/ 0 h 2317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9577" h="2317741">
                <a:moveTo>
                  <a:pt x="301837" y="0"/>
                </a:moveTo>
                <a:lnTo>
                  <a:pt x="2057740" y="0"/>
                </a:lnTo>
                <a:cubicBezTo>
                  <a:pt x="2224440" y="0"/>
                  <a:pt x="2359577" y="135137"/>
                  <a:pt x="2359577" y="301837"/>
                </a:cubicBezTo>
                <a:lnTo>
                  <a:pt x="2359577" y="1979836"/>
                </a:lnTo>
                <a:lnTo>
                  <a:pt x="2286634" y="2011483"/>
                </a:lnTo>
                <a:cubicBezTo>
                  <a:pt x="1783193" y="2206798"/>
                  <a:pt x="1206262" y="2317741"/>
                  <a:pt x="593048" y="2317741"/>
                </a:cubicBezTo>
                <a:cubicBezTo>
                  <a:pt x="470405" y="2317741"/>
                  <a:pt x="349214" y="2313304"/>
                  <a:pt x="229771" y="2304641"/>
                </a:cubicBezTo>
                <a:lnTo>
                  <a:pt x="0" y="2279597"/>
                </a:lnTo>
                <a:lnTo>
                  <a:pt x="0" y="301837"/>
                </a:lnTo>
                <a:cubicBezTo>
                  <a:pt x="0" y="135137"/>
                  <a:pt x="135137" y="0"/>
                  <a:pt x="301837"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0" name="Picture Placeholder 9"/>
          <p:cNvSpPr>
            <a:spLocks noGrp="1"/>
          </p:cNvSpPr>
          <p:nvPr>
            <p:ph type="pic" sz="quarter" idx="11" hasCustomPrompt="1"/>
          </p:nvPr>
        </p:nvSpPr>
        <p:spPr>
          <a:xfrm>
            <a:off x="6725316" y="2330244"/>
            <a:ext cx="2359577" cy="2317741"/>
          </a:xfrm>
          <a:custGeom>
            <a:avLst/>
            <a:gdLst>
              <a:gd name="connsiteX0" fmla="*/ 301837 w 2359577"/>
              <a:gd name="connsiteY0" fmla="*/ 0 h 2317741"/>
              <a:gd name="connsiteX1" fmla="*/ 2057740 w 2359577"/>
              <a:gd name="connsiteY1" fmla="*/ 0 h 2317741"/>
              <a:gd name="connsiteX2" fmla="*/ 2359577 w 2359577"/>
              <a:gd name="connsiteY2" fmla="*/ 301837 h 2317741"/>
              <a:gd name="connsiteX3" fmla="*/ 2359577 w 2359577"/>
              <a:gd name="connsiteY3" fmla="*/ 1979836 h 2317741"/>
              <a:gd name="connsiteX4" fmla="*/ 2286634 w 2359577"/>
              <a:gd name="connsiteY4" fmla="*/ 2011483 h 2317741"/>
              <a:gd name="connsiteX5" fmla="*/ 593048 w 2359577"/>
              <a:gd name="connsiteY5" fmla="*/ 2317741 h 2317741"/>
              <a:gd name="connsiteX6" fmla="*/ 229771 w 2359577"/>
              <a:gd name="connsiteY6" fmla="*/ 2304641 h 2317741"/>
              <a:gd name="connsiteX7" fmla="*/ 0 w 2359577"/>
              <a:gd name="connsiteY7" fmla="*/ 2279597 h 2317741"/>
              <a:gd name="connsiteX8" fmla="*/ 0 w 2359577"/>
              <a:gd name="connsiteY8" fmla="*/ 301837 h 2317741"/>
              <a:gd name="connsiteX9" fmla="*/ 301837 w 2359577"/>
              <a:gd name="connsiteY9" fmla="*/ 0 h 2317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9577" h="2317741">
                <a:moveTo>
                  <a:pt x="301837" y="0"/>
                </a:moveTo>
                <a:lnTo>
                  <a:pt x="2057740" y="0"/>
                </a:lnTo>
                <a:cubicBezTo>
                  <a:pt x="2224440" y="0"/>
                  <a:pt x="2359577" y="135137"/>
                  <a:pt x="2359577" y="301837"/>
                </a:cubicBezTo>
                <a:lnTo>
                  <a:pt x="2359577" y="1979836"/>
                </a:lnTo>
                <a:lnTo>
                  <a:pt x="2286634" y="2011483"/>
                </a:lnTo>
                <a:cubicBezTo>
                  <a:pt x="1783193" y="2206798"/>
                  <a:pt x="1206262" y="2317741"/>
                  <a:pt x="593048" y="2317741"/>
                </a:cubicBezTo>
                <a:cubicBezTo>
                  <a:pt x="470405" y="2317741"/>
                  <a:pt x="349214" y="2313304"/>
                  <a:pt x="229771" y="2304641"/>
                </a:cubicBezTo>
                <a:lnTo>
                  <a:pt x="0" y="2279597"/>
                </a:lnTo>
                <a:lnTo>
                  <a:pt x="0" y="301837"/>
                </a:lnTo>
                <a:cubicBezTo>
                  <a:pt x="0" y="135137"/>
                  <a:pt x="135137" y="0"/>
                  <a:pt x="301837"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1" name="Picture Placeholder 10"/>
          <p:cNvSpPr>
            <a:spLocks noGrp="1"/>
          </p:cNvSpPr>
          <p:nvPr>
            <p:ph type="pic" sz="quarter" idx="12" hasCustomPrompt="1"/>
          </p:nvPr>
        </p:nvSpPr>
        <p:spPr>
          <a:xfrm>
            <a:off x="9260432" y="2330244"/>
            <a:ext cx="2359577" cy="2317741"/>
          </a:xfrm>
          <a:custGeom>
            <a:avLst/>
            <a:gdLst>
              <a:gd name="connsiteX0" fmla="*/ 301837 w 2359577"/>
              <a:gd name="connsiteY0" fmla="*/ 0 h 2317741"/>
              <a:gd name="connsiteX1" fmla="*/ 2057740 w 2359577"/>
              <a:gd name="connsiteY1" fmla="*/ 0 h 2317741"/>
              <a:gd name="connsiteX2" fmla="*/ 2359577 w 2359577"/>
              <a:gd name="connsiteY2" fmla="*/ 301837 h 2317741"/>
              <a:gd name="connsiteX3" fmla="*/ 2359577 w 2359577"/>
              <a:gd name="connsiteY3" fmla="*/ 1979836 h 2317741"/>
              <a:gd name="connsiteX4" fmla="*/ 2286634 w 2359577"/>
              <a:gd name="connsiteY4" fmla="*/ 2011483 h 2317741"/>
              <a:gd name="connsiteX5" fmla="*/ 593048 w 2359577"/>
              <a:gd name="connsiteY5" fmla="*/ 2317741 h 2317741"/>
              <a:gd name="connsiteX6" fmla="*/ 229771 w 2359577"/>
              <a:gd name="connsiteY6" fmla="*/ 2304641 h 2317741"/>
              <a:gd name="connsiteX7" fmla="*/ 0 w 2359577"/>
              <a:gd name="connsiteY7" fmla="*/ 2279597 h 2317741"/>
              <a:gd name="connsiteX8" fmla="*/ 0 w 2359577"/>
              <a:gd name="connsiteY8" fmla="*/ 301837 h 2317741"/>
              <a:gd name="connsiteX9" fmla="*/ 301837 w 2359577"/>
              <a:gd name="connsiteY9" fmla="*/ 0 h 2317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9577" h="2317741">
                <a:moveTo>
                  <a:pt x="301837" y="0"/>
                </a:moveTo>
                <a:lnTo>
                  <a:pt x="2057740" y="0"/>
                </a:lnTo>
                <a:cubicBezTo>
                  <a:pt x="2224440" y="0"/>
                  <a:pt x="2359577" y="135137"/>
                  <a:pt x="2359577" y="301837"/>
                </a:cubicBezTo>
                <a:lnTo>
                  <a:pt x="2359577" y="1979836"/>
                </a:lnTo>
                <a:lnTo>
                  <a:pt x="2286634" y="2011483"/>
                </a:lnTo>
                <a:cubicBezTo>
                  <a:pt x="1783193" y="2206798"/>
                  <a:pt x="1206262" y="2317741"/>
                  <a:pt x="593048" y="2317741"/>
                </a:cubicBezTo>
                <a:cubicBezTo>
                  <a:pt x="470405" y="2317741"/>
                  <a:pt x="349214" y="2313304"/>
                  <a:pt x="229771" y="2304641"/>
                </a:cubicBezTo>
                <a:lnTo>
                  <a:pt x="0" y="2279597"/>
                </a:lnTo>
                <a:lnTo>
                  <a:pt x="0" y="301837"/>
                </a:lnTo>
                <a:cubicBezTo>
                  <a:pt x="0" y="135137"/>
                  <a:pt x="135137" y="0"/>
                  <a:pt x="301837" y="0"/>
                </a:cubicBez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9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3" name="TextBox 12"/>
          <p:cNvSpPr txBox="1"/>
          <p:nvPr userDrawn="1"/>
        </p:nvSpPr>
        <p:spPr>
          <a:xfrm rot="10800000" flipV="1">
            <a:off x="5625360" y="6336040"/>
            <a:ext cx="941283" cy="261610"/>
          </a:xfrm>
          <a:prstGeom prst="rect">
            <a:avLst/>
          </a:prstGeom>
          <a:noFill/>
        </p:spPr>
        <p:txBody>
          <a:bodyPr wrap="square" rtlCol="0">
            <a:spAutoFit/>
          </a:bodyPr>
          <a:lstStyle/>
          <a:p>
            <a:pPr algn="ctr"/>
            <a:fld id="{260E2A6B-A809-4840-BF14-8648BC0BDF87}" type="slidenum">
              <a:rPr lang="id-ID" sz="1100" i="0" smtClean="0">
                <a:solidFill>
                  <a:schemeClr val="bg1"/>
                </a:solidFill>
                <a:latin typeface="+mj-lt"/>
                <a:ea typeface="Roboto Condensed" panose="02000000000000000000" pitchFamily="2" charset="0"/>
                <a:cs typeface="Segoe UI" panose="020B0502040204020203" pitchFamily="34" charset="0"/>
              </a:rPr>
            </a:fld>
            <a:endParaRPr lang="id-ID" sz="4400" i="0" dirty="0">
              <a:solidFill>
                <a:schemeClr val="bg1"/>
              </a:solidFill>
              <a:latin typeface="+mj-lt"/>
              <a:ea typeface="Roboto Condensed" panose="02000000000000000000" pitchFamily="2" charset="0"/>
              <a:cs typeface="Segoe UI" panose="020B0502040204020203" pitchFamily="34" charset="0"/>
            </a:endParaRPr>
          </a:p>
        </p:txBody>
      </p:sp>
      <p:grpSp>
        <p:nvGrpSpPr>
          <p:cNvPr id="14" name="Group 13"/>
          <p:cNvGrpSpPr/>
          <p:nvPr userDrawn="1"/>
        </p:nvGrpSpPr>
        <p:grpSpPr>
          <a:xfrm>
            <a:off x="9610762" y="6336040"/>
            <a:ext cx="1826059" cy="261610"/>
            <a:chOff x="9610761" y="6336040"/>
            <a:chExt cx="1826059" cy="261610"/>
          </a:xfrm>
        </p:grpSpPr>
        <p:sp>
          <p:nvSpPr>
            <p:cNvPr id="15" name="TextBox 14"/>
            <p:cNvSpPr txBox="1"/>
            <p:nvPr/>
          </p:nvSpPr>
          <p:spPr>
            <a:xfrm>
              <a:off x="9610761" y="6336040"/>
              <a:ext cx="848309" cy="261610"/>
            </a:xfrm>
            <a:prstGeom prst="rect">
              <a:avLst/>
            </a:prstGeom>
            <a:noFill/>
          </p:spPr>
          <p:txBody>
            <a:bodyPr wrap="none" rtlCol="0">
              <a:spAutoFit/>
            </a:bodyPr>
            <a:lstStyle/>
            <a:p>
              <a:r>
                <a:rPr lang="en-US" sz="1100" dirty="0">
                  <a:solidFill>
                    <a:schemeClr val="bg1"/>
                  </a:solidFill>
                  <a:latin typeface="+mj-lt"/>
                </a:rPr>
                <a:t>Find us on</a:t>
              </a:r>
              <a:endParaRPr lang="en-GB" sz="1100" b="1" dirty="0">
                <a:solidFill>
                  <a:schemeClr val="bg1"/>
                </a:solidFill>
                <a:latin typeface="+mj-lt"/>
              </a:endParaRPr>
            </a:p>
          </p:txBody>
        </p:sp>
        <p:grpSp>
          <p:nvGrpSpPr>
            <p:cNvPr id="16" name="Group 15"/>
            <p:cNvGrpSpPr/>
            <p:nvPr/>
          </p:nvGrpSpPr>
          <p:grpSpPr>
            <a:xfrm>
              <a:off x="10556608" y="6396171"/>
              <a:ext cx="880212" cy="141333"/>
              <a:chOff x="3707677" y="6319154"/>
              <a:chExt cx="1077507" cy="173012"/>
            </a:xfrm>
          </p:grpSpPr>
          <p:sp>
            <p:nvSpPr>
              <p:cNvPr id="17" name="Freeform: Shape 16"/>
              <p:cNvSpPr/>
              <p:nvPr/>
            </p:nvSpPr>
            <p:spPr>
              <a:xfrm>
                <a:off x="3707677" y="6319154"/>
                <a:ext cx="173012" cy="173012"/>
              </a:xfrm>
              <a:custGeom>
                <a:avLst/>
                <a:gdLst>
                  <a:gd name="connsiteX0" fmla="*/ 6505575 w 6505575"/>
                  <a:gd name="connsiteY0" fmla="*/ 3252788 h 6505575"/>
                  <a:gd name="connsiteX1" fmla="*/ 3252788 w 6505575"/>
                  <a:gd name="connsiteY1" fmla="*/ 0 h 6505575"/>
                  <a:gd name="connsiteX2" fmla="*/ 0 w 6505575"/>
                  <a:gd name="connsiteY2" fmla="*/ 3252788 h 6505575"/>
                  <a:gd name="connsiteX3" fmla="*/ 3252788 w 6505575"/>
                  <a:gd name="connsiteY3" fmla="*/ 6505575 h 6505575"/>
                  <a:gd name="connsiteX4" fmla="*/ 3309966 w 6505575"/>
                  <a:gd name="connsiteY4" fmla="*/ 6504831 h 6505575"/>
                  <a:gd name="connsiteX5" fmla="*/ 3309966 w 6505575"/>
                  <a:gd name="connsiteY5" fmla="*/ 3972673 h 6505575"/>
                  <a:gd name="connsiteX6" fmla="*/ 2611124 w 6505575"/>
                  <a:gd name="connsiteY6" fmla="*/ 3972673 h 6505575"/>
                  <a:gd name="connsiteX7" fmla="*/ 2611124 w 6505575"/>
                  <a:gd name="connsiteY7" fmla="*/ 3158236 h 6505575"/>
                  <a:gd name="connsiteX8" fmla="*/ 3309966 w 6505575"/>
                  <a:gd name="connsiteY8" fmla="*/ 3158236 h 6505575"/>
                  <a:gd name="connsiteX9" fmla="*/ 3309966 w 6505575"/>
                  <a:gd name="connsiteY9" fmla="*/ 2558910 h 6505575"/>
                  <a:gd name="connsiteX10" fmla="*/ 4354306 w 6505575"/>
                  <a:gd name="connsiteY10" fmla="*/ 1485534 h 6505575"/>
                  <a:gd name="connsiteX11" fmla="*/ 4980831 w 6505575"/>
                  <a:gd name="connsiteY11" fmla="*/ 1517547 h 6505575"/>
                  <a:gd name="connsiteX12" fmla="*/ 4980831 w 6505575"/>
                  <a:gd name="connsiteY12" fmla="*/ 2243985 h 6505575"/>
                  <a:gd name="connsiteX13" fmla="*/ 4553287 w 6505575"/>
                  <a:gd name="connsiteY13" fmla="*/ 2243985 h 6505575"/>
                  <a:gd name="connsiteX14" fmla="*/ 4150659 w 6505575"/>
                  <a:gd name="connsiteY14" fmla="*/ 2639515 h 6505575"/>
                  <a:gd name="connsiteX15" fmla="*/ 4150659 w 6505575"/>
                  <a:gd name="connsiteY15" fmla="*/ 3158236 h 6505575"/>
                  <a:gd name="connsiteX16" fmla="*/ 4957206 w 6505575"/>
                  <a:gd name="connsiteY16" fmla="*/ 3158236 h 6505575"/>
                  <a:gd name="connsiteX17" fmla="*/ 4852082 w 6505575"/>
                  <a:gd name="connsiteY17" fmla="*/ 3972673 h 6505575"/>
                  <a:gd name="connsiteX18" fmla="*/ 4150659 w 6505575"/>
                  <a:gd name="connsiteY18" fmla="*/ 3972673 h 6505575"/>
                  <a:gd name="connsiteX19" fmla="*/ 4150659 w 6505575"/>
                  <a:gd name="connsiteY19" fmla="*/ 6379903 h 6505575"/>
                  <a:gd name="connsiteX20" fmla="*/ 6505575 w 6505575"/>
                  <a:gd name="connsiteY20" fmla="*/ 3252788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5575" h="6505575">
                    <a:moveTo>
                      <a:pt x="6505575" y="3252788"/>
                    </a:moveTo>
                    <a:cubicBezTo>
                      <a:pt x="6505575" y="1456597"/>
                      <a:pt x="5048978" y="0"/>
                      <a:pt x="3252788" y="0"/>
                    </a:cubicBezTo>
                    <a:cubicBezTo>
                      <a:pt x="1456597" y="0"/>
                      <a:pt x="0" y="1456597"/>
                      <a:pt x="0" y="3252788"/>
                    </a:cubicBezTo>
                    <a:cubicBezTo>
                      <a:pt x="0" y="5048978"/>
                      <a:pt x="1456597" y="6505575"/>
                      <a:pt x="3252788" y="6505575"/>
                    </a:cubicBezTo>
                    <a:cubicBezTo>
                      <a:pt x="3271897" y="6505575"/>
                      <a:pt x="3290906" y="6505178"/>
                      <a:pt x="3309966" y="6504831"/>
                    </a:cubicBezTo>
                    <a:lnTo>
                      <a:pt x="3309966" y="3972673"/>
                    </a:lnTo>
                    <a:lnTo>
                      <a:pt x="2611124" y="3972673"/>
                    </a:lnTo>
                    <a:lnTo>
                      <a:pt x="2611124" y="3158236"/>
                    </a:lnTo>
                    <a:lnTo>
                      <a:pt x="3309966" y="3158236"/>
                    </a:lnTo>
                    <a:lnTo>
                      <a:pt x="3309966" y="2558910"/>
                    </a:lnTo>
                    <a:cubicBezTo>
                      <a:pt x="3309966" y="1863841"/>
                      <a:pt x="3734283" y="1485534"/>
                      <a:pt x="4354306" y="1485534"/>
                    </a:cubicBezTo>
                    <a:cubicBezTo>
                      <a:pt x="4651214" y="1485534"/>
                      <a:pt x="4906430" y="1507670"/>
                      <a:pt x="4980831" y="1517547"/>
                    </a:cubicBezTo>
                    <a:lnTo>
                      <a:pt x="4980831" y="2243985"/>
                    </a:lnTo>
                    <a:lnTo>
                      <a:pt x="4553287" y="2243985"/>
                    </a:lnTo>
                    <a:cubicBezTo>
                      <a:pt x="4215977" y="2243985"/>
                      <a:pt x="4150659" y="2404301"/>
                      <a:pt x="4150659" y="2639515"/>
                    </a:cubicBezTo>
                    <a:lnTo>
                      <a:pt x="4150659" y="3158236"/>
                    </a:lnTo>
                    <a:lnTo>
                      <a:pt x="4957206" y="3158236"/>
                    </a:lnTo>
                    <a:lnTo>
                      <a:pt x="4852082" y="3972673"/>
                    </a:lnTo>
                    <a:lnTo>
                      <a:pt x="4150659" y="3972673"/>
                    </a:lnTo>
                    <a:lnTo>
                      <a:pt x="4150659" y="6379903"/>
                    </a:lnTo>
                    <a:cubicBezTo>
                      <a:pt x="5510273" y="5990130"/>
                      <a:pt x="6505575" y="4737527"/>
                      <a:pt x="6505575" y="3252788"/>
                    </a:cubicBezTo>
                    <a:close/>
                  </a:path>
                </a:pathLst>
              </a:custGeom>
              <a:solidFill>
                <a:schemeClr val="bg1"/>
              </a:solidFill>
              <a:ln w="31750" cap="flat">
                <a:noFill/>
                <a:prstDash val="solid"/>
                <a:miter/>
              </a:ln>
              <a:effectLst/>
            </p:spPr>
            <p:txBody>
              <a:bodyPr rtlCol="0" anchor="ctr"/>
              <a:lstStyle/>
              <a:p>
                <a:endParaRPr lang="en-GB" sz="1800">
                  <a:solidFill>
                    <a:schemeClr val="bg1"/>
                  </a:solidFill>
                </a:endParaRPr>
              </a:p>
            </p:txBody>
          </p:sp>
          <p:sp>
            <p:nvSpPr>
              <p:cNvPr id="18" name="Graphic 39"/>
              <p:cNvSpPr/>
              <p:nvPr/>
            </p:nvSpPr>
            <p:spPr>
              <a:xfrm>
                <a:off x="4310675" y="6319154"/>
                <a:ext cx="173012" cy="173012"/>
              </a:xfrm>
              <a:custGeom>
                <a:avLst/>
                <a:gdLst>
                  <a:gd name="connsiteX0" fmla="*/ 3252788 w 6505575"/>
                  <a:gd name="connsiteY0" fmla="*/ 0 h 6505575"/>
                  <a:gd name="connsiteX1" fmla="*/ 0 w 6505575"/>
                  <a:gd name="connsiteY1" fmla="*/ 3252788 h 6505575"/>
                  <a:gd name="connsiteX2" fmla="*/ 3252788 w 6505575"/>
                  <a:gd name="connsiteY2" fmla="*/ 6505575 h 6505575"/>
                  <a:gd name="connsiteX3" fmla="*/ 6505575 w 6505575"/>
                  <a:gd name="connsiteY3" fmla="*/ 3252788 h 6505575"/>
                  <a:gd name="connsiteX4" fmla="*/ 3252788 w 6505575"/>
                  <a:gd name="connsiteY4" fmla="*/ 0 h 6505575"/>
                  <a:gd name="connsiteX5" fmla="*/ 4737974 w 6505575"/>
                  <a:gd name="connsiteY5" fmla="*/ 2536178 h 6505575"/>
                  <a:gd name="connsiteX6" fmla="*/ 4740108 w 6505575"/>
                  <a:gd name="connsiteY6" fmla="*/ 2632665 h 6505575"/>
                  <a:gd name="connsiteX7" fmla="*/ 2615840 w 6505575"/>
                  <a:gd name="connsiteY7" fmla="*/ 4756934 h 6505575"/>
                  <a:gd name="connsiteX8" fmla="*/ 2615889 w 6505575"/>
                  <a:gd name="connsiteY8" fmla="*/ 4756934 h 6505575"/>
                  <a:gd name="connsiteX9" fmla="*/ 2615840 w 6505575"/>
                  <a:gd name="connsiteY9" fmla="*/ 4756934 h 6505575"/>
                  <a:gd name="connsiteX10" fmla="*/ 1471438 w 6505575"/>
                  <a:gd name="connsiteY10" fmla="*/ 4421560 h 6505575"/>
                  <a:gd name="connsiteX11" fmla="*/ 1649523 w 6505575"/>
                  <a:gd name="connsiteY11" fmla="*/ 4431884 h 6505575"/>
                  <a:gd name="connsiteX12" fmla="*/ 2576828 w 6505575"/>
                  <a:gd name="connsiteY12" fmla="*/ 4112293 h 6505575"/>
                  <a:gd name="connsiteX13" fmla="*/ 1879327 w 6505575"/>
                  <a:gd name="connsiteY13" fmla="*/ 3593721 h 6505575"/>
                  <a:gd name="connsiteX14" fmla="*/ 2019641 w 6505575"/>
                  <a:gd name="connsiteY14" fmla="*/ 3607221 h 6505575"/>
                  <a:gd name="connsiteX15" fmla="*/ 2216537 w 6505575"/>
                  <a:gd name="connsiteY15" fmla="*/ 3580915 h 6505575"/>
                  <a:gd name="connsiteX16" fmla="*/ 1617559 w 6505575"/>
                  <a:gd name="connsiteY16" fmla="*/ 2849068 h 6505575"/>
                  <a:gd name="connsiteX17" fmla="*/ 1617658 w 6505575"/>
                  <a:gd name="connsiteY17" fmla="*/ 2839538 h 6505575"/>
                  <a:gd name="connsiteX18" fmla="*/ 1955812 w 6505575"/>
                  <a:gd name="connsiteY18" fmla="*/ 2932899 h 6505575"/>
                  <a:gd name="connsiteX19" fmla="*/ 1623565 w 6505575"/>
                  <a:gd name="connsiteY19" fmla="*/ 2311437 h 6505575"/>
                  <a:gd name="connsiteX20" fmla="*/ 1724668 w 6505575"/>
                  <a:gd name="connsiteY20" fmla="*/ 1936157 h 6505575"/>
                  <a:gd name="connsiteX21" fmla="*/ 3263608 w 6505575"/>
                  <a:gd name="connsiteY21" fmla="*/ 2716248 h 6505575"/>
                  <a:gd name="connsiteX22" fmla="*/ 3244201 w 6505575"/>
                  <a:gd name="connsiteY22" fmla="*/ 2546005 h 6505575"/>
                  <a:gd name="connsiteX23" fmla="*/ 3990889 w 6505575"/>
                  <a:gd name="connsiteY23" fmla="*/ 1799466 h 6505575"/>
                  <a:gd name="connsiteX24" fmla="*/ 4535866 w 6505575"/>
                  <a:gd name="connsiteY24" fmla="*/ 2035375 h 6505575"/>
                  <a:gd name="connsiteX25" fmla="*/ 5009966 w 6505575"/>
                  <a:gd name="connsiteY25" fmla="*/ 1854162 h 6505575"/>
                  <a:gd name="connsiteX26" fmla="*/ 4681640 w 6505575"/>
                  <a:gd name="connsiteY26" fmla="*/ 2267114 h 6505575"/>
                  <a:gd name="connsiteX27" fmla="*/ 5110375 w 6505575"/>
                  <a:gd name="connsiteY27" fmla="*/ 2149532 h 6505575"/>
                  <a:gd name="connsiteX28" fmla="*/ 4737974 w 6505575"/>
                  <a:gd name="connsiteY28" fmla="*/ 2536178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505575" h="6505575">
                    <a:moveTo>
                      <a:pt x="3252788" y="0"/>
                    </a:moveTo>
                    <a:cubicBezTo>
                      <a:pt x="1456597" y="0"/>
                      <a:pt x="0" y="1456597"/>
                      <a:pt x="0" y="3252788"/>
                    </a:cubicBezTo>
                    <a:cubicBezTo>
                      <a:pt x="0" y="5048978"/>
                      <a:pt x="1456597" y="6505575"/>
                      <a:pt x="3252788" y="6505575"/>
                    </a:cubicBezTo>
                    <a:cubicBezTo>
                      <a:pt x="5048978" y="6505575"/>
                      <a:pt x="6505575" y="5048978"/>
                      <a:pt x="6505575" y="3252788"/>
                    </a:cubicBezTo>
                    <a:cubicBezTo>
                      <a:pt x="6505575" y="1456597"/>
                      <a:pt x="5048978" y="0"/>
                      <a:pt x="3252788" y="0"/>
                    </a:cubicBezTo>
                    <a:close/>
                    <a:moveTo>
                      <a:pt x="4737974" y="2536178"/>
                    </a:moveTo>
                    <a:cubicBezTo>
                      <a:pt x="4739413" y="2568191"/>
                      <a:pt x="4740108" y="2600354"/>
                      <a:pt x="4740108" y="2632665"/>
                    </a:cubicBezTo>
                    <a:cubicBezTo>
                      <a:pt x="4740108" y="3619232"/>
                      <a:pt x="3989152" y="4756884"/>
                      <a:pt x="2615840" y="4756934"/>
                    </a:cubicBezTo>
                    <a:lnTo>
                      <a:pt x="2615889" y="4756934"/>
                    </a:lnTo>
                    <a:lnTo>
                      <a:pt x="2615840" y="4756934"/>
                    </a:lnTo>
                    <a:cubicBezTo>
                      <a:pt x="2194202" y="4756934"/>
                      <a:pt x="1801849" y="4633346"/>
                      <a:pt x="1471438" y="4421560"/>
                    </a:cubicBezTo>
                    <a:cubicBezTo>
                      <a:pt x="1529856" y="4428459"/>
                      <a:pt x="1589318" y="4431884"/>
                      <a:pt x="1649523" y="4431884"/>
                    </a:cubicBezTo>
                    <a:cubicBezTo>
                      <a:pt x="1999341" y="4431884"/>
                      <a:pt x="2321264" y="4312564"/>
                      <a:pt x="2576828" y="4112293"/>
                    </a:cubicBezTo>
                    <a:cubicBezTo>
                      <a:pt x="2249990" y="4106237"/>
                      <a:pt x="1974425" y="3890381"/>
                      <a:pt x="1879327" y="3593721"/>
                    </a:cubicBezTo>
                    <a:cubicBezTo>
                      <a:pt x="1924841" y="3602456"/>
                      <a:pt x="1971645" y="3607221"/>
                      <a:pt x="2019641" y="3607221"/>
                    </a:cubicBezTo>
                    <a:cubicBezTo>
                      <a:pt x="2087788" y="3607221"/>
                      <a:pt x="2153800" y="3598039"/>
                      <a:pt x="2216537" y="3580915"/>
                    </a:cubicBezTo>
                    <a:cubicBezTo>
                      <a:pt x="1874909" y="3512520"/>
                      <a:pt x="1617559" y="3210599"/>
                      <a:pt x="1617559" y="2849068"/>
                    </a:cubicBezTo>
                    <a:cubicBezTo>
                      <a:pt x="1617559" y="2845693"/>
                      <a:pt x="1617559" y="2842665"/>
                      <a:pt x="1617658" y="2839538"/>
                    </a:cubicBezTo>
                    <a:cubicBezTo>
                      <a:pt x="1718266" y="2895475"/>
                      <a:pt x="1833316" y="2929127"/>
                      <a:pt x="1955812" y="2932899"/>
                    </a:cubicBezTo>
                    <a:cubicBezTo>
                      <a:pt x="1755342" y="2799137"/>
                      <a:pt x="1623565" y="2570475"/>
                      <a:pt x="1623565" y="2311437"/>
                    </a:cubicBezTo>
                    <a:cubicBezTo>
                      <a:pt x="1623565" y="2174647"/>
                      <a:pt x="1660542" y="2046493"/>
                      <a:pt x="1724668" y="1936157"/>
                    </a:cubicBezTo>
                    <a:cubicBezTo>
                      <a:pt x="2092850" y="2387922"/>
                      <a:pt x="2643089" y="2685029"/>
                      <a:pt x="3263608" y="2716248"/>
                    </a:cubicBezTo>
                    <a:cubicBezTo>
                      <a:pt x="3250802" y="2661552"/>
                      <a:pt x="3244201" y="2604573"/>
                      <a:pt x="3244201" y="2546005"/>
                    </a:cubicBezTo>
                    <a:cubicBezTo>
                      <a:pt x="3244201" y="2133848"/>
                      <a:pt x="3578583" y="1799466"/>
                      <a:pt x="3990889" y="1799466"/>
                    </a:cubicBezTo>
                    <a:cubicBezTo>
                      <a:pt x="4205654" y="1799466"/>
                      <a:pt x="4399622" y="1890246"/>
                      <a:pt x="4535866" y="2035375"/>
                    </a:cubicBezTo>
                    <a:cubicBezTo>
                      <a:pt x="4705960" y="2001822"/>
                      <a:pt x="4865681" y="1939681"/>
                      <a:pt x="5009966" y="1854162"/>
                    </a:cubicBezTo>
                    <a:cubicBezTo>
                      <a:pt x="4954128" y="2028426"/>
                      <a:pt x="4835802" y="2174647"/>
                      <a:pt x="4681640" y="2267114"/>
                    </a:cubicBezTo>
                    <a:cubicBezTo>
                      <a:pt x="4832675" y="2249047"/>
                      <a:pt x="4976612" y="2208993"/>
                      <a:pt x="5110375" y="2149532"/>
                    </a:cubicBezTo>
                    <a:cubicBezTo>
                      <a:pt x="5010462" y="2299277"/>
                      <a:pt x="4883748" y="2430806"/>
                      <a:pt x="4737974" y="2536178"/>
                    </a:cubicBezTo>
                    <a:close/>
                  </a:path>
                </a:pathLst>
              </a:custGeom>
              <a:solidFill>
                <a:schemeClr val="bg1"/>
              </a:solidFill>
              <a:ln w="31750" cap="flat">
                <a:noFill/>
                <a:prstDash val="solid"/>
                <a:miter/>
              </a:ln>
              <a:effectLst/>
            </p:spPr>
            <p:txBody>
              <a:bodyPr rtlCol="0" anchor="ctr"/>
              <a:lstStyle/>
              <a:p>
                <a:endParaRPr lang="en-GB" sz="1800">
                  <a:solidFill>
                    <a:schemeClr val="bg1"/>
                  </a:solidFill>
                </a:endParaRPr>
              </a:p>
            </p:txBody>
          </p:sp>
          <p:sp>
            <p:nvSpPr>
              <p:cNvPr id="19" name="Freeform: Shape 18"/>
              <p:cNvSpPr/>
              <p:nvPr/>
            </p:nvSpPr>
            <p:spPr>
              <a:xfrm>
                <a:off x="4612172" y="6319154"/>
                <a:ext cx="173012" cy="173012"/>
              </a:xfrm>
              <a:custGeom>
                <a:avLst/>
                <a:gdLst>
                  <a:gd name="connsiteX0" fmla="*/ 2847628 w 6505575"/>
                  <a:gd name="connsiteY0" fmla="*/ 2643386 h 6505575"/>
                  <a:gd name="connsiteX1" fmla="*/ 3905718 w 6505575"/>
                  <a:gd name="connsiteY1" fmla="*/ 3252787 h 6505575"/>
                  <a:gd name="connsiteX2" fmla="*/ 2847628 w 6505575"/>
                  <a:gd name="connsiteY2" fmla="*/ 3862189 h 6505575"/>
                  <a:gd name="connsiteX3" fmla="*/ 3252788 w 6505575"/>
                  <a:gd name="connsiteY3" fmla="*/ 1829693 h 6505575"/>
                  <a:gd name="connsiteX4" fmla="*/ 1662279 w 6505575"/>
                  <a:gd name="connsiteY4" fmla="*/ 1913425 h 6505575"/>
                  <a:gd name="connsiteX5" fmla="*/ 1303974 w 6505575"/>
                  <a:gd name="connsiteY5" fmla="*/ 2275055 h 6505575"/>
                  <a:gd name="connsiteX6" fmla="*/ 1220242 w 6505575"/>
                  <a:gd name="connsiteY6" fmla="*/ 3252788 h 6505575"/>
                  <a:gd name="connsiteX7" fmla="*/ 1303974 w 6505575"/>
                  <a:gd name="connsiteY7" fmla="*/ 4230520 h 6505575"/>
                  <a:gd name="connsiteX8" fmla="*/ 1662279 w 6505575"/>
                  <a:gd name="connsiteY8" fmla="*/ 4588825 h 6505575"/>
                  <a:gd name="connsiteX9" fmla="*/ 3252788 w 6505575"/>
                  <a:gd name="connsiteY9" fmla="*/ 4675882 h 6505575"/>
                  <a:gd name="connsiteX10" fmla="*/ 4843296 w 6505575"/>
                  <a:gd name="connsiteY10" fmla="*/ 4592150 h 6505575"/>
                  <a:gd name="connsiteX11" fmla="*/ 5201601 w 6505575"/>
                  <a:gd name="connsiteY11" fmla="*/ 4233895 h 6505575"/>
                  <a:gd name="connsiteX12" fmla="*/ 5285284 w 6505575"/>
                  <a:gd name="connsiteY12" fmla="*/ 3256113 h 6505575"/>
                  <a:gd name="connsiteX13" fmla="*/ 5201601 w 6505575"/>
                  <a:gd name="connsiteY13" fmla="*/ 2275055 h 6505575"/>
                  <a:gd name="connsiteX14" fmla="*/ 4843296 w 6505575"/>
                  <a:gd name="connsiteY14" fmla="*/ 1916750 h 6505575"/>
                  <a:gd name="connsiteX15" fmla="*/ 3252788 w 6505575"/>
                  <a:gd name="connsiteY15" fmla="*/ 1829693 h 6505575"/>
                  <a:gd name="connsiteX16" fmla="*/ 3252788 w 6505575"/>
                  <a:gd name="connsiteY16" fmla="*/ 0 h 6505575"/>
                  <a:gd name="connsiteX17" fmla="*/ 6505575 w 6505575"/>
                  <a:gd name="connsiteY17" fmla="*/ 3252788 h 6505575"/>
                  <a:gd name="connsiteX18" fmla="*/ 3252788 w 6505575"/>
                  <a:gd name="connsiteY18" fmla="*/ 6505575 h 6505575"/>
                  <a:gd name="connsiteX19" fmla="*/ 0 w 6505575"/>
                  <a:gd name="connsiteY19" fmla="*/ 3252788 h 6505575"/>
                  <a:gd name="connsiteX20" fmla="*/ 3252788 w 6505575"/>
                  <a:gd name="connsiteY20" fmla="*/ 0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5575" h="6505575">
                    <a:moveTo>
                      <a:pt x="2847628" y="2643386"/>
                    </a:moveTo>
                    <a:lnTo>
                      <a:pt x="3905718" y="3252787"/>
                    </a:lnTo>
                    <a:lnTo>
                      <a:pt x="2847628" y="3862189"/>
                    </a:lnTo>
                    <a:close/>
                    <a:moveTo>
                      <a:pt x="3252788" y="1829693"/>
                    </a:moveTo>
                    <a:cubicBezTo>
                      <a:pt x="3252788" y="1829693"/>
                      <a:pt x="1980381" y="1829693"/>
                      <a:pt x="1662279" y="1913425"/>
                    </a:cubicBezTo>
                    <a:cubicBezTo>
                      <a:pt x="1491490" y="1960279"/>
                      <a:pt x="1350828" y="2100941"/>
                      <a:pt x="1303974" y="2275055"/>
                    </a:cubicBezTo>
                    <a:cubicBezTo>
                      <a:pt x="1220242" y="2593157"/>
                      <a:pt x="1220242" y="3252788"/>
                      <a:pt x="1220242" y="3252788"/>
                    </a:cubicBezTo>
                    <a:cubicBezTo>
                      <a:pt x="1220242" y="3252788"/>
                      <a:pt x="1220242" y="3915793"/>
                      <a:pt x="1303974" y="4230520"/>
                    </a:cubicBezTo>
                    <a:cubicBezTo>
                      <a:pt x="1350878" y="4404635"/>
                      <a:pt x="1488164" y="4541971"/>
                      <a:pt x="1662279" y="4588825"/>
                    </a:cubicBezTo>
                    <a:cubicBezTo>
                      <a:pt x="1983706" y="4675882"/>
                      <a:pt x="3252788" y="4675882"/>
                      <a:pt x="3252788" y="4675882"/>
                    </a:cubicBezTo>
                    <a:cubicBezTo>
                      <a:pt x="3252788" y="4675882"/>
                      <a:pt x="4525195" y="4675882"/>
                      <a:pt x="4843296" y="4592150"/>
                    </a:cubicBezTo>
                    <a:cubicBezTo>
                      <a:pt x="5017411" y="4545296"/>
                      <a:pt x="5154698" y="4408010"/>
                      <a:pt x="5201601" y="4233895"/>
                    </a:cubicBezTo>
                    <a:cubicBezTo>
                      <a:pt x="5285284" y="3915793"/>
                      <a:pt x="5285284" y="3256113"/>
                      <a:pt x="5285284" y="3256113"/>
                    </a:cubicBezTo>
                    <a:cubicBezTo>
                      <a:pt x="5285284" y="3256113"/>
                      <a:pt x="5288659" y="2593157"/>
                      <a:pt x="5201601" y="2275055"/>
                    </a:cubicBezTo>
                    <a:cubicBezTo>
                      <a:pt x="5154698" y="2100941"/>
                      <a:pt x="5017411" y="1963604"/>
                      <a:pt x="4843296" y="1916750"/>
                    </a:cubicBezTo>
                    <a:cubicBezTo>
                      <a:pt x="4525195" y="1829693"/>
                      <a:pt x="3252788" y="1829693"/>
                      <a:pt x="3252788" y="1829693"/>
                    </a:cubicBezTo>
                    <a:close/>
                    <a:moveTo>
                      <a:pt x="3252788" y="0"/>
                    </a:moveTo>
                    <a:cubicBezTo>
                      <a:pt x="5048978" y="0"/>
                      <a:pt x="6505575" y="1456597"/>
                      <a:pt x="6505575" y="3252788"/>
                    </a:cubicBezTo>
                    <a:cubicBezTo>
                      <a:pt x="6505575" y="5048978"/>
                      <a:pt x="5048978" y="6505575"/>
                      <a:pt x="3252788" y="6505575"/>
                    </a:cubicBezTo>
                    <a:cubicBezTo>
                      <a:pt x="1456597" y="6505575"/>
                      <a:pt x="0" y="5048978"/>
                      <a:pt x="0" y="3252788"/>
                    </a:cubicBezTo>
                    <a:cubicBezTo>
                      <a:pt x="0" y="1456597"/>
                      <a:pt x="1456597" y="0"/>
                      <a:pt x="3252788" y="0"/>
                    </a:cubicBezTo>
                    <a:close/>
                  </a:path>
                </a:pathLst>
              </a:custGeom>
              <a:solidFill>
                <a:schemeClr val="bg1"/>
              </a:solidFill>
              <a:ln w="31750" cap="flat">
                <a:noFill/>
                <a:prstDash val="solid"/>
                <a:miter/>
              </a:ln>
              <a:effectLst/>
            </p:spPr>
            <p:txBody>
              <a:bodyPr rtlCol="0" anchor="ctr"/>
              <a:lstStyle/>
              <a:p>
                <a:endParaRPr lang="en-GB" sz="1800">
                  <a:solidFill>
                    <a:schemeClr val="bg1"/>
                  </a:solidFill>
                </a:endParaRPr>
              </a:p>
            </p:txBody>
          </p:sp>
          <p:sp>
            <p:nvSpPr>
              <p:cNvPr id="20" name="Freeform: Shape 19"/>
              <p:cNvSpPr/>
              <p:nvPr/>
            </p:nvSpPr>
            <p:spPr>
              <a:xfrm>
                <a:off x="4009175" y="6319154"/>
                <a:ext cx="173012" cy="173012"/>
              </a:xfrm>
              <a:custGeom>
                <a:avLst/>
                <a:gdLst>
                  <a:gd name="connsiteX0" fmla="*/ 3252789 w 6505575"/>
                  <a:gd name="connsiteY0" fmla="*/ 2630184 h 6505575"/>
                  <a:gd name="connsiteX1" fmla="*/ 3875393 w 6505575"/>
                  <a:gd name="connsiteY1" fmla="*/ 3252789 h 6505575"/>
                  <a:gd name="connsiteX2" fmla="*/ 3252789 w 6505575"/>
                  <a:gd name="connsiteY2" fmla="*/ 3875393 h 6505575"/>
                  <a:gd name="connsiteX3" fmla="*/ 2630184 w 6505575"/>
                  <a:gd name="connsiteY3" fmla="*/ 3252789 h 6505575"/>
                  <a:gd name="connsiteX4" fmla="*/ 3252789 w 6505575"/>
                  <a:gd name="connsiteY4" fmla="*/ 2630184 h 6505575"/>
                  <a:gd name="connsiteX5" fmla="*/ 3252788 w 6505575"/>
                  <a:gd name="connsiteY5" fmla="*/ 2293668 h 6505575"/>
                  <a:gd name="connsiteX6" fmla="*/ 2293619 w 6505575"/>
                  <a:gd name="connsiteY6" fmla="*/ 3252787 h 6505575"/>
                  <a:gd name="connsiteX7" fmla="*/ 3252788 w 6505575"/>
                  <a:gd name="connsiteY7" fmla="*/ 4211907 h 6505575"/>
                  <a:gd name="connsiteX8" fmla="*/ 4211908 w 6505575"/>
                  <a:gd name="connsiteY8" fmla="*/ 3252787 h 6505575"/>
                  <a:gd name="connsiteX9" fmla="*/ 3252788 w 6505575"/>
                  <a:gd name="connsiteY9" fmla="*/ 2293668 h 6505575"/>
                  <a:gd name="connsiteX10" fmla="*/ 4249828 w 6505575"/>
                  <a:gd name="connsiteY10" fmla="*/ 2031602 h 6505575"/>
                  <a:gd name="connsiteX11" fmla="*/ 4025682 w 6505575"/>
                  <a:gd name="connsiteY11" fmla="*/ 2255747 h 6505575"/>
                  <a:gd name="connsiteX12" fmla="*/ 4249828 w 6505575"/>
                  <a:gd name="connsiteY12" fmla="*/ 2479893 h 6505575"/>
                  <a:gd name="connsiteX13" fmla="*/ 4473973 w 6505575"/>
                  <a:gd name="connsiteY13" fmla="*/ 2255747 h 6505575"/>
                  <a:gd name="connsiteX14" fmla="*/ 4249828 w 6505575"/>
                  <a:gd name="connsiteY14" fmla="*/ 2031602 h 6505575"/>
                  <a:gd name="connsiteX15" fmla="*/ 3252788 w 6505575"/>
                  <a:gd name="connsiteY15" fmla="*/ 1721541 h 6505575"/>
                  <a:gd name="connsiteX16" fmla="*/ 4007566 w 6505575"/>
                  <a:gd name="connsiteY16" fmla="*/ 1732460 h 6505575"/>
                  <a:gd name="connsiteX17" fmla="*/ 4354356 w 6505575"/>
                  <a:gd name="connsiteY17" fmla="*/ 1796736 h 6505575"/>
                  <a:gd name="connsiteX18" fmla="*/ 4569121 w 6505575"/>
                  <a:gd name="connsiteY18" fmla="*/ 1936454 h 6505575"/>
                  <a:gd name="connsiteX19" fmla="*/ 4708839 w 6505575"/>
                  <a:gd name="connsiteY19" fmla="*/ 2151219 h 6505575"/>
                  <a:gd name="connsiteX20" fmla="*/ 4773164 w 6505575"/>
                  <a:gd name="connsiteY20" fmla="*/ 2498059 h 6505575"/>
                  <a:gd name="connsiteX21" fmla="*/ 4784034 w 6505575"/>
                  <a:gd name="connsiteY21" fmla="*/ 3252837 h 6505575"/>
                  <a:gd name="connsiteX22" fmla="*/ 4773164 w 6505575"/>
                  <a:gd name="connsiteY22" fmla="*/ 4007615 h 6505575"/>
                  <a:gd name="connsiteX23" fmla="*/ 4708839 w 6505575"/>
                  <a:gd name="connsiteY23" fmla="*/ 4354405 h 6505575"/>
                  <a:gd name="connsiteX24" fmla="*/ 4354356 w 6505575"/>
                  <a:gd name="connsiteY24" fmla="*/ 4708888 h 6505575"/>
                  <a:gd name="connsiteX25" fmla="*/ 4007516 w 6505575"/>
                  <a:gd name="connsiteY25" fmla="*/ 4773213 h 6505575"/>
                  <a:gd name="connsiteX26" fmla="*/ 3252738 w 6505575"/>
                  <a:gd name="connsiteY26" fmla="*/ 4784083 h 6505575"/>
                  <a:gd name="connsiteX27" fmla="*/ 2498010 w 6505575"/>
                  <a:gd name="connsiteY27" fmla="*/ 4773213 h 6505575"/>
                  <a:gd name="connsiteX28" fmla="*/ 2151170 w 6505575"/>
                  <a:gd name="connsiteY28" fmla="*/ 4708888 h 6505575"/>
                  <a:gd name="connsiteX29" fmla="*/ 1936405 w 6505575"/>
                  <a:gd name="connsiteY29" fmla="*/ 4569170 h 6505575"/>
                  <a:gd name="connsiteX30" fmla="*/ 1796687 w 6505575"/>
                  <a:gd name="connsiteY30" fmla="*/ 4354405 h 6505575"/>
                  <a:gd name="connsiteX31" fmla="*/ 1732411 w 6505575"/>
                  <a:gd name="connsiteY31" fmla="*/ 4007615 h 6505575"/>
                  <a:gd name="connsiteX32" fmla="*/ 1721492 w 6505575"/>
                  <a:gd name="connsiteY32" fmla="*/ 3252837 h 6505575"/>
                  <a:gd name="connsiteX33" fmla="*/ 1732411 w 6505575"/>
                  <a:gd name="connsiteY33" fmla="*/ 2498059 h 6505575"/>
                  <a:gd name="connsiteX34" fmla="*/ 1796687 w 6505575"/>
                  <a:gd name="connsiteY34" fmla="*/ 2151219 h 6505575"/>
                  <a:gd name="connsiteX35" fmla="*/ 1936455 w 6505575"/>
                  <a:gd name="connsiteY35" fmla="*/ 1936454 h 6505575"/>
                  <a:gd name="connsiteX36" fmla="*/ 2151220 w 6505575"/>
                  <a:gd name="connsiteY36" fmla="*/ 1796736 h 6505575"/>
                  <a:gd name="connsiteX37" fmla="*/ 2498010 w 6505575"/>
                  <a:gd name="connsiteY37" fmla="*/ 1732411 h 6505575"/>
                  <a:gd name="connsiteX38" fmla="*/ 3252788 w 6505575"/>
                  <a:gd name="connsiteY38" fmla="*/ 1721541 h 6505575"/>
                  <a:gd name="connsiteX39" fmla="*/ 3252788 w 6505575"/>
                  <a:gd name="connsiteY39" fmla="*/ 1384976 h 6505575"/>
                  <a:gd name="connsiteX40" fmla="*/ 2482722 w 6505575"/>
                  <a:gd name="connsiteY40" fmla="*/ 1396243 h 6505575"/>
                  <a:gd name="connsiteX41" fmla="*/ 2029319 w 6505575"/>
                  <a:gd name="connsiteY41" fmla="*/ 1483052 h 6505575"/>
                  <a:gd name="connsiteX42" fmla="*/ 1698511 w 6505575"/>
                  <a:gd name="connsiteY42" fmla="*/ 1698511 h 6505575"/>
                  <a:gd name="connsiteX43" fmla="*/ 1483002 w 6505575"/>
                  <a:gd name="connsiteY43" fmla="*/ 2029319 h 6505575"/>
                  <a:gd name="connsiteX44" fmla="*/ 1396243 w 6505575"/>
                  <a:gd name="connsiteY44" fmla="*/ 2482722 h 6505575"/>
                  <a:gd name="connsiteX45" fmla="*/ 1384976 w 6505575"/>
                  <a:gd name="connsiteY45" fmla="*/ 3252788 h 6505575"/>
                  <a:gd name="connsiteX46" fmla="*/ 1396292 w 6505575"/>
                  <a:gd name="connsiteY46" fmla="*/ 4022903 h 6505575"/>
                  <a:gd name="connsiteX47" fmla="*/ 1483102 w 6505575"/>
                  <a:gd name="connsiteY47" fmla="*/ 4476256 h 6505575"/>
                  <a:gd name="connsiteX48" fmla="*/ 1698511 w 6505575"/>
                  <a:gd name="connsiteY48" fmla="*/ 4807064 h 6505575"/>
                  <a:gd name="connsiteX49" fmla="*/ 2029369 w 6505575"/>
                  <a:gd name="connsiteY49" fmla="*/ 5022523 h 6505575"/>
                  <a:gd name="connsiteX50" fmla="*/ 2482722 w 6505575"/>
                  <a:gd name="connsiteY50" fmla="*/ 5109332 h 6505575"/>
                  <a:gd name="connsiteX51" fmla="*/ 3252837 w 6505575"/>
                  <a:gd name="connsiteY51" fmla="*/ 5120599 h 6505575"/>
                  <a:gd name="connsiteX52" fmla="*/ 4022903 w 6505575"/>
                  <a:gd name="connsiteY52" fmla="*/ 5109332 h 6505575"/>
                  <a:gd name="connsiteX53" fmla="*/ 4476256 w 6505575"/>
                  <a:gd name="connsiteY53" fmla="*/ 5022523 h 6505575"/>
                  <a:gd name="connsiteX54" fmla="*/ 5022523 w 6505575"/>
                  <a:gd name="connsiteY54" fmla="*/ 4476256 h 6505575"/>
                  <a:gd name="connsiteX55" fmla="*/ 5109332 w 6505575"/>
                  <a:gd name="connsiteY55" fmla="*/ 4022853 h 6505575"/>
                  <a:gd name="connsiteX56" fmla="*/ 5120599 w 6505575"/>
                  <a:gd name="connsiteY56" fmla="*/ 3252788 h 6505575"/>
                  <a:gd name="connsiteX57" fmla="*/ 5109382 w 6505575"/>
                  <a:gd name="connsiteY57" fmla="*/ 2482722 h 6505575"/>
                  <a:gd name="connsiteX58" fmla="*/ 5022523 w 6505575"/>
                  <a:gd name="connsiteY58" fmla="*/ 2029319 h 6505575"/>
                  <a:gd name="connsiteX59" fmla="*/ 4807114 w 6505575"/>
                  <a:gd name="connsiteY59" fmla="*/ 1698511 h 6505575"/>
                  <a:gd name="connsiteX60" fmla="*/ 4476256 w 6505575"/>
                  <a:gd name="connsiteY60" fmla="*/ 1483002 h 6505575"/>
                  <a:gd name="connsiteX61" fmla="*/ 4022853 w 6505575"/>
                  <a:gd name="connsiteY61" fmla="*/ 1396292 h 6505575"/>
                  <a:gd name="connsiteX62" fmla="*/ 3252788 w 6505575"/>
                  <a:gd name="connsiteY62" fmla="*/ 1384976 h 6505575"/>
                  <a:gd name="connsiteX63" fmla="*/ 3252788 w 6505575"/>
                  <a:gd name="connsiteY63" fmla="*/ 0 h 6505575"/>
                  <a:gd name="connsiteX64" fmla="*/ 6505575 w 6505575"/>
                  <a:gd name="connsiteY64" fmla="*/ 3252788 h 6505575"/>
                  <a:gd name="connsiteX65" fmla="*/ 3252788 w 6505575"/>
                  <a:gd name="connsiteY65" fmla="*/ 6505575 h 6505575"/>
                  <a:gd name="connsiteX66" fmla="*/ 0 w 6505575"/>
                  <a:gd name="connsiteY66" fmla="*/ 3252788 h 6505575"/>
                  <a:gd name="connsiteX67" fmla="*/ 3252788 w 6505575"/>
                  <a:gd name="connsiteY67" fmla="*/ 0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6505575" h="6505575">
                    <a:moveTo>
                      <a:pt x="3252789" y="2630184"/>
                    </a:moveTo>
                    <a:cubicBezTo>
                      <a:pt x="3596650" y="2630184"/>
                      <a:pt x="3875393" y="2908927"/>
                      <a:pt x="3875393" y="3252789"/>
                    </a:cubicBezTo>
                    <a:cubicBezTo>
                      <a:pt x="3875393" y="3596650"/>
                      <a:pt x="3596650" y="3875393"/>
                      <a:pt x="3252789" y="3875393"/>
                    </a:cubicBezTo>
                    <a:cubicBezTo>
                      <a:pt x="2908926" y="3875393"/>
                      <a:pt x="2630184" y="3596650"/>
                      <a:pt x="2630184" y="3252789"/>
                    </a:cubicBezTo>
                    <a:cubicBezTo>
                      <a:pt x="2630184" y="2908927"/>
                      <a:pt x="2908926" y="2630184"/>
                      <a:pt x="3252789" y="2630184"/>
                    </a:cubicBezTo>
                    <a:close/>
                    <a:moveTo>
                      <a:pt x="3252788" y="2293668"/>
                    </a:moveTo>
                    <a:cubicBezTo>
                      <a:pt x="2723048" y="2293668"/>
                      <a:pt x="2293619" y="2723048"/>
                      <a:pt x="2293619" y="3252787"/>
                    </a:cubicBezTo>
                    <a:cubicBezTo>
                      <a:pt x="2293619" y="3782527"/>
                      <a:pt x="2723048" y="4211907"/>
                      <a:pt x="3252788" y="4211907"/>
                    </a:cubicBezTo>
                    <a:cubicBezTo>
                      <a:pt x="3782478" y="4211907"/>
                      <a:pt x="4211908" y="3782527"/>
                      <a:pt x="4211908" y="3252787"/>
                    </a:cubicBezTo>
                    <a:cubicBezTo>
                      <a:pt x="4211908" y="2723048"/>
                      <a:pt x="3782478" y="2293668"/>
                      <a:pt x="3252788" y="2293668"/>
                    </a:cubicBezTo>
                    <a:close/>
                    <a:moveTo>
                      <a:pt x="4249828" y="2031602"/>
                    </a:moveTo>
                    <a:cubicBezTo>
                      <a:pt x="4126041" y="2031602"/>
                      <a:pt x="4025682" y="2131961"/>
                      <a:pt x="4025682" y="2255747"/>
                    </a:cubicBezTo>
                    <a:cubicBezTo>
                      <a:pt x="4025682" y="2379534"/>
                      <a:pt x="4126041" y="2479893"/>
                      <a:pt x="4249828" y="2479893"/>
                    </a:cubicBezTo>
                    <a:cubicBezTo>
                      <a:pt x="4373614" y="2479893"/>
                      <a:pt x="4473923" y="2379534"/>
                      <a:pt x="4473973" y="2255747"/>
                    </a:cubicBezTo>
                    <a:cubicBezTo>
                      <a:pt x="4473973" y="2131961"/>
                      <a:pt x="4373614" y="2031602"/>
                      <a:pt x="4249828" y="2031602"/>
                    </a:cubicBezTo>
                    <a:close/>
                    <a:moveTo>
                      <a:pt x="3252788" y="1721541"/>
                    </a:moveTo>
                    <a:cubicBezTo>
                      <a:pt x="3751506" y="1721541"/>
                      <a:pt x="3810570" y="1723477"/>
                      <a:pt x="4007566" y="1732460"/>
                    </a:cubicBezTo>
                    <a:cubicBezTo>
                      <a:pt x="4189672" y="1740749"/>
                      <a:pt x="4288542" y="1771175"/>
                      <a:pt x="4354356" y="1796736"/>
                    </a:cubicBezTo>
                    <a:cubicBezTo>
                      <a:pt x="4435507" y="1826665"/>
                      <a:pt x="4508865" y="1874412"/>
                      <a:pt x="4569121" y="1936454"/>
                    </a:cubicBezTo>
                    <a:cubicBezTo>
                      <a:pt x="4631163" y="1996710"/>
                      <a:pt x="4678910" y="2070118"/>
                      <a:pt x="4708839" y="2151219"/>
                    </a:cubicBezTo>
                    <a:cubicBezTo>
                      <a:pt x="4734450" y="2217033"/>
                      <a:pt x="4764875" y="2315953"/>
                      <a:pt x="4773164" y="2498059"/>
                    </a:cubicBezTo>
                    <a:cubicBezTo>
                      <a:pt x="4782148" y="2695005"/>
                      <a:pt x="4784034" y="2754069"/>
                      <a:pt x="4784034" y="3252837"/>
                    </a:cubicBezTo>
                    <a:cubicBezTo>
                      <a:pt x="4784034" y="3751555"/>
                      <a:pt x="4782148" y="3810619"/>
                      <a:pt x="4773164" y="4007615"/>
                    </a:cubicBezTo>
                    <a:cubicBezTo>
                      <a:pt x="4764826" y="4189721"/>
                      <a:pt x="4734400" y="4288591"/>
                      <a:pt x="4708839" y="4354405"/>
                    </a:cubicBezTo>
                    <a:cubicBezTo>
                      <a:pt x="4646003" y="4517302"/>
                      <a:pt x="4517253" y="4646052"/>
                      <a:pt x="4354356" y="4708888"/>
                    </a:cubicBezTo>
                    <a:cubicBezTo>
                      <a:pt x="4288542" y="4734499"/>
                      <a:pt x="4189622" y="4764924"/>
                      <a:pt x="4007516" y="4773213"/>
                    </a:cubicBezTo>
                    <a:cubicBezTo>
                      <a:pt x="3810620" y="4782197"/>
                      <a:pt x="3751556" y="4784083"/>
                      <a:pt x="3252738" y="4784083"/>
                    </a:cubicBezTo>
                    <a:cubicBezTo>
                      <a:pt x="2753970" y="4784083"/>
                      <a:pt x="2694956" y="4782197"/>
                      <a:pt x="2498010" y="4773213"/>
                    </a:cubicBezTo>
                    <a:cubicBezTo>
                      <a:pt x="2315904" y="4764924"/>
                      <a:pt x="2216984" y="4734499"/>
                      <a:pt x="2151170" y="4708888"/>
                    </a:cubicBezTo>
                    <a:cubicBezTo>
                      <a:pt x="2070019" y="4678959"/>
                      <a:pt x="1996661" y="4631212"/>
                      <a:pt x="1936405" y="4569170"/>
                    </a:cubicBezTo>
                    <a:cubicBezTo>
                      <a:pt x="1874363" y="4508914"/>
                      <a:pt x="1826666" y="4435556"/>
                      <a:pt x="1796687" y="4354405"/>
                    </a:cubicBezTo>
                    <a:cubicBezTo>
                      <a:pt x="1771126" y="4288591"/>
                      <a:pt x="1740700" y="4189721"/>
                      <a:pt x="1732411" y="4007615"/>
                    </a:cubicBezTo>
                    <a:cubicBezTo>
                      <a:pt x="1723428" y="3810619"/>
                      <a:pt x="1721492" y="3751555"/>
                      <a:pt x="1721492" y="3252837"/>
                    </a:cubicBezTo>
                    <a:cubicBezTo>
                      <a:pt x="1721492" y="2754069"/>
                      <a:pt x="1723428" y="2695005"/>
                      <a:pt x="1732411" y="2498059"/>
                    </a:cubicBezTo>
                    <a:cubicBezTo>
                      <a:pt x="1740700" y="2315953"/>
                      <a:pt x="1771126" y="2217033"/>
                      <a:pt x="1796687" y="2151219"/>
                    </a:cubicBezTo>
                    <a:cubicBezTo>
                      <a:pt x="1826666" y="2070068"/>
                      <a:pt x="1874413" y="1996710"/>
                      <a:pt x="1936455" y="1936454"/>
                    </a:cubicBezTo>
                    <a:cubicBezTo>
                      <a:pt x="1996661" y="1874412"/>
                      <a:pt x="2070069" y="1826665"/>
                      <a:pt x="2151220" y="1796736"/>
                    </a:cubicBezTo>
                    <a:cubicBezTo>
                      <a:pt x="2216984" y="1771175"/>
                      <a:pt x="2315904" y="1740749"/>
                      <a:pt x="2498010" y="1732411"/>
                    </a:cubicBezTo>
                    <a:cubicBezTo>
                      <a:pt x="2694956" y="1723427"/>
                      <a:pt x="2754020" y="1721541"/>
                      <a:pt x="3252788" y="1721541"/>
                    </a:cubicBezTo>
                    <a:close/>
                    <a:moveTo>
                      <a:pt x="3252788" y="1384976"/>
                    </a:moveTo>
                    <a:cubicBezTo>
                      <a:pt x="2745532" y="1384976"/>
                      <a:pt x="2681902" y="1387160"/>
                      <a:pt x="2482722" y="1396243"/>
                    </a:cubicBezTo>
                    <a:cubicBezTo>
                      <a:pt x="2283890" y="1405326"/>
                      <a:pt x="2148142" y="1436893"/>
                      <a:pt x="2029319" y="1483052"/>
                    </a:cubicBezTo>
                    <a:cubicBezTo>
                      <a:pt x="1904689" y="1529956"/>
                      <a:pt x="1791773" y="1603463"/>
                      <a:pt x="1698511" y="1698511"/>
                    </a:cubicBezTo>
                    <a:cubicBezTo>
                      <a:pt x="1603463" y="1791773"/>
                      <a:pt x="1529906" y="1904689"/>
                      <a:pt x="1483002" y="2029319"/>
                    </a:cubicBezTo>
                    <a:cubicBezTo>
                      <a:pt x="1436843" y="2148142"/>
                      <a:pt x="1405276" y="2283890"/>
                      <a:pt x="1396243" y="2482722"/>
                    </a:cubicBezTo>
                    <a:cubicBezTo>
                      <a:pt x="1387110" y="2681902"/>
                      <a:pt x="1384976" y="2745532"/>
                      <a:pt x="1384976" y="3252788"/>
                    </a:cubicBezTo>
                    <a:cubicBezTo>
                      <a:pt x="1384976" y="3760043"/>
                      <a:pt x="1387110" y="3823673"/>
                      <a:pt x="1396292" y="4022903"/>
                    </a:cubicBezTo>
                    <a:cubicBezTo>
                      <a:pt x="1405326" y="4221685"/>
                      <a:pt x="1436942" y="4357483"/>
                      <a:pt x="1483102" y="4476256"/>
                    </a:cubicBezTo>
                    <a:cubicBezTo>
                      <a:pt x="1530005" y="4600886"/>
                      <a:pt x="1603513" y="4713802"/>
                      <a:pt x="1698511" y="4807064"/>
                    </a:cubicBezTo>
                    <a:cubicBezTo>
                      <a:pt x="1791823" y="4902112"/>
                      <a:pt x="1904689" y="4975620"/>
                      <a:pt x="2029369" y="5022523"/>
                    </a:cubicBezTo>
                    <a:cubicBezTo>
                      <a:pt x="2148142" y="5068683"/>
                      <a:pt x="2283940" y="5100250"/>
                      <a:pt x="2482722" y="5109332"/>
                    </a:cubicBezTo>
                    <a:cubicBezTo>
                      <a:pt x="2681952" y="5118415"/>
                      <a:pt x="2745532" y="5120599"/>
                      <a:pt x="3252837" y="5120599"/>
                    </a:cubicBezTo>
                    <a:cubicBezTo>
                      <a:pt x="3760093" y="5120599"/>
                      <a:pt x="3823723" y="5118415"/>
                      <a:pt x="4022903" y="5109332"/>
                    </a:cubicBezTo>
                    <a:cubicBezTo>
                      <a:pt x="4221685" y="5100250"/>
                      <a:pt x="4357483" y="5068683"/>
                      <a:pt x="4476256" y="5022523"/>
                    </a:cubicBezTo>
                    <a:cubicBezTo>
                      <a:pt x="4727154" y="4925490"/>
                      <a:pt x="4925490" y="4727154"/>
                      <a:pt x="5022523" y="4476256"/>
                    </a:cubicBezTo>
                    <a:cubicBezTo>
                      <a:pt x="5068683" y="4357433"/>
                      <a:pt x="5100299" y="4221685"/>
                      <a:pt x="5109332" y="4022853"/>
                    </a:cubicBezTo>
                    <a:cubicBezTo>
                      <a:pt x="5118465" y="3823673"/>
                      <a:pt x="5120599" y="3760043"/>
                      <a:pt x="5120599" y="3252788"/>
                    </a:cubicBezTo>
                    <a:cubicBezTo>
                      <a:pt x="5120599" y="2745532"/>
                      <a:pt x="5118465" y="2681902"/>
                      <a:pt x="5109382" y="2482722"/>
                    </a:cubicBezTo>
                    <a:cubicBezTo>
                      <a:pt x="5100299" y="2283890"/>
                      <a:pt x="5068732" y="2148142"/>
                      <a:pt x="5022523" y="2029319"/>
                    </a:cubicBezTo>
                    <a:cubicBezTo>
                      <a:pt x="4975669" y="1904689"/>
                      <a:pt x="4902112" y="1791823"/>
                      <a:pt x="4807114" y="1698511"/>
                    </a:cubicBezTo>
                    <a:cubicBezTo>
                      <a:pt x="4713802" y="1603463"/>
                      <a:pt x="4600886" y="1529906"/>
                      <a:pt x="4476256" y="1483002"/>
                    </a:cubicBezTo>
                    <a:cubicBezTo>
                      <a:pt x="4357433" y="1436893"/>
                      <a:pt x="4221685" y="1405326"/>
                      <a:pt x="4022853" y="1396292"/>
                    </a:cubicBezTo>
                    <a:cubicBezTo>
                      <a:pt x="3823673" y="1387160"/>
                      <a:pt x="3760043" y="1384976"/>
                      <a:pt x="3252788" y="1384976"/>
                    </a:cubicBezTo>
                    <a:close/>
                    <a:moveTo>
                      <a:pt x="3252788" y="0"/>
                    </a:moveTo>
                    <a:cubicBezTo>
                      <a:pt x="5048978" y="0"/>
                      <a:pt x="6505575" y="1456597"/>
                      <a:pt x="6505575" y="3252788"/>
                    </a:cubicBezTo>
                    <a:cubicBezTo>
                      <a:pt x="6505575" y="5048978"/>
                      <a:pt x="5048978" y="6505575"/>
                      <a:pt x="3252788" y="6505575"/>
                    </a:cubicBezTo>
                    <a:cubicBezTo>
                      <a:pt x="1456597" y="6505575"/>
                      <a:pt x="0" y="5048978"/>
                      <a:pt x="0" y="3252788"/>
                    </a:cubicBezTo>
                    <a:cubicBezTo>
                      <a:pt x="0" y="1456597"/>
                      <a:pt x="1456597" y="0"/>
                      <a:pt x="3252788" y="0"/>
                    </a:cubicBezTo>
                    <a:close/>
                  </a:path>
                </a:pathLst>
              </a:custGeom>
              <a:solidFill>
                <a:schemeClr val="bg1"/>
              </a:solidFill>
              <a:ln w="31750" cap="flat">
                <a:noFill/>
                <a:prstDash val="solid"/>
                <a:miter/>
              </a:ln>
              <a:effectLst/>
            </p:spPr>
            <p:txBody>
              <a:bodyPr rtlCol="0" anchor="ctr"/>
              <a:lstStyle/>
              <a:p>
                <a:endParaRPr lang="en-GB" sz="1800">
                  <a:solidFill>
                    <a:schemeClr val="bg1"/>
                  </a:solidFill>
                </a:endParaRPr>
              </a:p>
            </p:txBody>
          </p:sp>
        </p:grpSp>
      </p:grpSp>
      <p:sp>
        <p:nvSpPr>
          <p:cNvPr id="21" name="Freeform: Shape 20"/>
          <p:cNvSpPr/>
          <p:nvPr userDrawn="1"/>
        </p:nvSpPr>
        <p:spPr>
          <a:xfrm>
            <a:off x="11471504" y="6083574"/>
            <a:ext cx="720496" cy="774426"/>
          </a:xfrm>
          <a:custGeom>
            <a:avLst/>
            <a:gdLst>
              <a:gd name="connsiteX0" fmla="*/ 720496 w 720496"/>
              <a:gd name="connsiteY0" fmla="*/ 0 h 774426"/>
              <a:gd name="connsiteX1" fmla="*/ 720496 w 720496"/>
              <a:gd name="connsiteY1" fmla="*/ 774426 h 774426"/>
              <a:gd name="connsiteX2" fmla="*/ 1095 w 720496"/>
              <a:gd name="connsiteY2" fmla="*/ 774426 h 774426"/>
              <a:gd name="connsiteX3" fmla="*/ 2 w 720496"/>
              <a:gd name="connsiteY3" fmla="*/ 766534 h 774426"/>
              <a:gd name="connsiteX4" fmla="*/ 36630 w 720496"/>
              <a:gd name="connsiteY4" fmla="*/ 666469 h 774426"/>
              <a:gd name="connsiteX5" fmla="*/ 359988 w 720496"/>
              <a:gd name="connsiteY5" fmla="*/ 537877 h 774426"/>
              <a:gd name="connsiteX6" fmla="*/ 586799 w 720496"/>
              <a:gd name="connsiteY6" fmla="*/ 62436 h 774426"/>
              <a:gd name="connsiteX7" fmla="*/ 699797 w 720496"/>
              <a:gd name="connsiteY7" fmla="*/ 1402 h 77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496" h="774426">
                <a:moveTo>
                  <a:pt x="720496" y="0"/>
                </a:moveTo>
                <a:lnTo>
                  <a:pt x="720496" y="774426"/>
                </a:lnTo>
                <a:lnTo>
                  <a:pt x="1095" y="774426"/>
                </a:lnTo>
                <a:lnTo>
                  <a:pt x="2" y="766534"/>
                </a:lnTo>
                <a:cubicBezTo>
                  <a:pt x="-122" y="732835"/>
                  <a:pt x="9938" y="699389"/>
                  <a:pt x="36630" y="666469"/>
                </a:cubicBezTo>
                <a:cubicBezTo>
                  <a:pt x="111242" y="574709"/>
                  <a:pt x="262465" y="603724"/>
                  <a:pt x="359988" y="537877"/>
                </a:cubicBezTo>
                <a:cubicBezTo>
                  <a:pt x="509339" y="438815"/>
                  <a:pt x="461054" y="189724"/>
                  <a:pt x="586799" y="62436"/>
                </a:cubicBezTo>
                <a:cubicBezTo>
                  <a:pt x="617165" y="31251"/>
                  <a:pt x="657251" y="10390"/>
                  <a:pt x="699797" y="140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000" fill="hold"/>
                                        <p:tgtEl>
                                          <p:spTgt spid="12"/>
                                        </p:tgtEl>
                                        <p:attrNameLst>
                                          <p:attrName>ppt_x</p:attrName>
                                        </p:attrNameLst>
                                      </p:cBhvr>
                                      <p:tavLst>
                                        <p:tav tm="0">
                                          <p:val>
                                            <p:strVal val="1+#ppt_w/2"/>
                                          </p:val>
                                        </p:tav>
                                        <p:tav tm="100000">
                                          <p:val>
                                            <p:strVal val="#ppt_x"/>
                                          </p:val>
                                        </p:tav>
                                      </p:tavLst>
                                    </p:anim>
                                    <p:anim calcmode="lin" valueType="num">
                                      <p:cBhvr additive="base">
                                        <p:cTn id="8" dur="1000" fill="hold"/>
                                        <p:tgtEl>
                                          <p:spTgt spid="12"/>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500"/>
                                        <p:tgtEl>
                                          <p:spTgt spid="13"/>
                                        </p:tgtEl>
                                      </p:cBhvr>
                                    </p:animEffect>
                                  </p:childTnLst>
                                </p:cTn>
                              </p:par>
                              <p:par>
                                <p:cTn id="12" presetID="10" presetClass="entr" presetSubtype="0" fill="hold" nodeType="with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500"/>
                                        <p:tgtEl>
                                          <p:spTgt spid="1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par>
                                <p:cTn id="18" presetID="10" presetClass="entr" presetSubtype="0" fill="hold" grpId="0" nodeType="withEffect">
                                  <p:stCondLst>
                                    <p:cond delay="100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125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150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9" grpId="0" animBg="1"/>
      <p:bldP spid="10" grpId="0" animBg="1"/>
      <p:bldP spid="11" grpId="0" animBg="1"/>
      <p:bldP spid="13" grpId="0"/>
      <p:bldP spid="21"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0_Title and Content">
    <p:spTree>
      <p:nvGrpSpPr>
        <p:cNvPr id="1" name=""/>
        <p:cNvGrpSpPr/>
        <p:nvPr/>
      </p:nvGrpSpPr>
      <p:grpSpPr>
        <a:xfrm>
          <a:off x="0" y="0"/>
          <a:ext cx="0" cy="0"/>
          <a:chOff x="0" y="0"/>
          <a:chExt cx="0" cy="0"/>
        </a:xfrm>
      </p:grpSpPr>
      <p:sp>
        <p:nvSpPr>
          <p:cNvPr id="7" name="Picture Placeholder 6"/>
          <p:cNvSpPr>
            <a:spLocks noGrp="1"/>
          </p:cNvSpPr>
          <p:nvPr>
            <p:ph type="pic" sz="quarter" idx="10" hasCustomPrompt="1"/>
          </p:nvPr>
        </p:nvSpPr>
        <p:spPr>
          <a:xfrm>
            <a:off x="4286599" y="3710467"/>
            <a:ext cx="3274244" cy="2233133"/>
          </a:xfrm>
          <a:custGeom>
            <a:avLst/>
            <a:gdLst>
              <a:gd name="connsiteX0" fmla="*/ 279700 w 3274244"/>
              <a:gd name="connsiteY0" fmla="*/ 0 h 2233133"/>
              <a:gd name="connsiteX1" fmla="*/ 2994544 w 3274244"/>
              <a:gd name="connsiteY1" fmla="*/ 0 h 2233133"/>
              <a:gd name="connsiteX2" fmla="*/ 3274244 w 3274244"/>
              <a:gd name="connsiteY2" fmla="*/ 279700 h 2233133"/>
              <a:gd name="connsiteX3" fmla="*/ 3274244 w 3274244"/>
              <a:gd name="connsiteY3" fmla="*/ 1953433 h 2233133"/>
              <a:gd name="connsiteX4" fmla="*/ 2994544 w 3274244"/>
              <a:gd name="connsiteY4" fmla="*/ 2233133 h 2233133"/>
              <a:gd name="connsiteX5" fmla="*/ 279700 w 3274244"/>
              <a:gd name="connsiteY5" fmla="*/ 2233133 h 2233133"/>
              <a:gd name="connsiteX6" fmla="*/ 0 w 3274244"/>
              <a:gd name="connsiteY6" fmla="*/ 1953433 h 2233133"/>
              <a:gd name="connsiteX7" fmla="*/ 0 w 3274244"/>
              <a:gd name="connsiteY7" fmla="*/ 279700 h 2233133"/>
              <a:gd name="connsiteX8" fmla="*/ 279700 w 3274244"/>
              <a:gd name="connsiteY8" fmla="*/ 0 h 2233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4244" h="2233133">
                <a:moveTo>
                  <a:pt x="279700" y="0"/>
                </a:moveTo>
                <a:lnTo>
                  <a:pt x="2994544" y="0"/>
                </a:lnTo>
                <a:cubicBezTo>
                  <a:pt x="3149018" y="0"/>
                  <a:pt x="3274244" y="125226"/>
                  <a:pt x="3274244" y="279700"/>
                </a:cubicBezTo>
                <a:lnTo>
                  <a:pt x="3274244" y="1953433"/>
                </a:lnTo>
                <a:cubicBezTo>
                  <a:pt x="3274244" y="2107907"/>
                  <a:pt x="3149018" y="2233133"/>
                  <a:pt x="2994544" y="2233133"/>
                </a:cubicBezTo>
                <a:lnTo>
                  <a:pt x="279700" y="2233133"/>
                </a:lnTo>
                <a:cubicBezTo>
                  <a:pt x="125226" y="2233133"/>
                  <a:pt x="0" y="2107907"/>
                  <a:pt x="0" y="1953433"/>
                </a:cubicBezTo>
                <a:lnTo>
                  <a:pt x="0" y="279700"/>
                </a:lnTo>
                <a:cubicBezTo>
                  <a:pt x="0" y="125226"/>
                  <a:pt x="125226" y="0"/>
                  <a:pt x="279700" y="0"/>
                </a:cubicBezTo>
                <a:close/>
              </a:path>
            </a:pathLst>
          </a:custGeom>
          <a:solidFill>
            <a:schemeClr val="bg1">
              <a:lumMod val="95000"/>
              <a:alpha val="25000"/>
            </a:schemeClr>
          </a:solidFill>
          <a:effectLst>
            <a:outerShdw blurRad="1130300" dist="622300" dir="5400000" sx="80000" sy="80000" algn="t" rotWithShape="0">
              <a:prstClr val="black">
                <a:alpha val="2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8" name="Picture Placeholder 7"/>
          <p:cNvSpPr>
            <a:spLocks noGrp="1"/>
          </p:cNvSpPr>
          <p:nvPr>
            <p:ph type="pic" sz="quarter" idx="11" hasCustomPrompt="1"/>
          </p:nvPr>
        </p:nvSpPr>
        <p:spPr>
          <a:xfrm>
            <a:off x="7734675" y="1737108"/>
            <a:ext cx="3358812" cy="3675551"/>
          </a:xfrm>
          <a:custGeom>
            <a:avLst/>
            <a:gdLst>
              <a:gd name="connsiteX0" fmla="*/ 420691 w 3358812"/>
              <a:gd name="connsiteY0" fmla="*/ 0 h 3675551"/>
              <a:gd name="connsiteX1" fmla="*/ 2938121 w 3358812"/>
              <a:gd name="connsiteY1" fmla="*/ 0 h 3675551"/>
              <a:gd name="connsiteX2" fmla="*/ 3358812 w 3358812"/>
              <a:gd name="connsiteY2" fmla="*/ 420691 h 3675551"/>
              <a:gd name="connsiteX3" fmla="*/ 3358812 w 3358812"/>
              <a:gd name="connsiteY3" fmla="*/ 3254860 h 3675551"/>
              <a:gd name="connsiteX4" fmla="*/ 2938121 w 3358812"/>
              <a:gd name="connsiteY4" fmla="*/ 3675551 h 3675551"/>
              <a:gd name="connsiteX5" fmla="*/ 420691 w 3358812"/>
              <a:gd name="connsiteY5" fmla="*/ 3675551 h 3675551"/>
              <a:gd name="connsiteX6" fmla="*/ 0 w 3358812"/>
              <a:gd name="connsiteY6" fmla="*/ 3254860 h 3675551"/>
              <a:gd name="connsiteX7" fmla="*/ 0 w 3358812"/>
              <a:gd name="connsiteY7" fmla="*/ 420691 h 3675551"/>
              <a:gd name="connsiteX8" fmla="*/ 420691 w 3358812"/>
              <a:gd name="connsiteY8" fmla="*/ 0 h 3675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58812" h="3675551">
                <a:moveTo>
                  <a:pt x="420691" y="0"/>
                </a:moveTo>
                <a:lnTo>
                  <a:pt x="2938121" y="0"/>
                </a:lnTo>
                <a:cubicBezTo>
                  <a:pt x="3170462" y="0"/>
                  <a:pt x="3358812" y="188350"/>
                  <a:pt x="3358812" y="420691"/>
                </a:cubicBezTo>
                <a:lnTo>
                  <a:pt x="3358812" y="3254860"/>
                </a:lnTo>
                <a:cubicBezTo>
                  <a:pt x="3358812" y="3487201"/>
                  <a:pt x="3170462" y="3675551"/>
                  <a:pt x="2938121" y="3675551"/>
                </a:cubicBezTo>
                <a:lnTo>
                  <a:pt x="420691" y="3675551"/>
                </a:lnTo>
                <a:cubicBezTo>
                  <a:pt x="188350" y="3675551"/>
                  <a:pt x="0" y="3487201"/>
                  <a:pt x="0" y="3254860"/>
                </a:cubicBezTo>
                <a:lnTo>
                  <a:pt x="0" y="420691"/>
                </a:lnTo>
                <a:cubicBezTo>
                  <a:pt x="0" y="188350"/>
                  <a:pt x="188350" y="0"/>
                  <a:pt x="420691" y="0"/>
                </a:cubicBezTo>
                <a:close/>
              </a:path>
            </a:pathLst>
          </a:custGeom>
          <a:solidFill>
            <a:schemeClr val="bg1">
              <a:lumMod val="95000"/>
              <a:alpha val="25000"/>
            </a:schemeClr>
          </a:solidFill>
          <a:effectLst>
            <a:outerShdw blurRad="1130300" dist="622300" dir="5400000" sx="80000" sy="80000" algn="t" rotWithShape="0">
              <a:prstClr val="black">
                <a:alpha val="20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ppt_x"/>
                                          </p:val>
                                        </p:tav>
                                        <p:tav tm="100000">
                                          <p:val>
                                            <p:strVal val="#ppt_x"/>
                                          </p:val>
                                        </p:tav>
                                      </p:tavLst>
                                    </p:anim>
                                    <p:anim calcmode="lin" valueType="num">
                                      <p:cBhvr additive="base">
                                        <p:cTn id="8" dur="10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decel="100000" fill="hold" grpId="0" nodeType="withEffect">
                                  <p:stCondLst>
                                    <p:cond delay="50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fill="hold"/>
                                        <p:tgtEl>
                                          <p:spTgt spid="8"/>
                                        </p:tgtEl>
                                        <p:attrNameLst>
                                          <p:attrName>ppt_x</p:attrName>
                                        </p:attrNameLst>
                                      </p:cBhvr>
                                      <p:tavLst>
                                        <p:tav tm="0">
                                          <p:val>
                                            <p:strVal val="#ppt_x"/>
                                          </p:val>
                                        </p:tav>
                                        <p:tav tm="100000">
                                          <p:val>
                                            <p:strVal val="#ppt_x"/>
                                          </p:val>
                                        </p:tav>
                                      </p:tavLst>
                                    </p:anim>
                                    <p:anim calcmode="lin" valueType="num">
                                      <p:cBhvr additive="base">
                                        <p:cTn id="12"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7_Title and Content">
    <p:spTree>
      <p:nvGrpSpPr>
        <p:cNvPr id="1" name=""/>
        <p:cNvGrpSpPr/>
        <p:nvPr/>
      </p:nvGrpSpPr>
      <p:grpSpPr>
        <a:xfrm>
          <a:off x="0" y="0"/>
          <a:ext cx="0" cy="0"/>
          <a:chOff x="0" y="0"/>
          <a:chExt cx="0" cy="0"/>
        </a:xfrm>
      </p:grpSpPr>
      <p:sp>
        <p:nvSpPr>
          <p:cNvPr id="10" name="Picture Placeholder 9"/>
          <p:cNvSpPr>
            <a:spLocks noGrp="1"/>
          </p:cNvSpPr>
          <p:nvPr>
            <p:ph type="pic" sz="quarter" idx="13" hasCustomPrompt="1"/>
          </p:nvPr>
        </p:nvSpPr>
        <p:spPr>
          <a:xfrm>
            <a:off x="4800602" y="2189311"/>
            <a:ext cx="2590799" cy="2782066"/>
          </a:xfrm>
          <a:prstGeom prst="roundRect">
            <a:avLst>
              <a:gd name="adj" fmla="val 11543"/>
            </a:avLst>
          </a:prstGeom>
          <a:noFill/>
          <a:effectLst>
            <a:outerShdw blurRad="863600" dist="5207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1" name="Picture Placeholder 10"/>
          <p:cNvSpPr>
            <a:spLocks noGrp="1"/>
          </p:cNvSpPr>
          <p:nvPr>
            <p:ph type="pic" sz="quarter" idx="14" hasCustomPrompt="1"/>
          </p:nvPr>
        </p:nvSpPr>
        <p:spPr>
          <a:xfrm>
            <a:off x="8079657" y="2189311"/>
            <a:ext cx="2590799" cy="2782066"/>
          </a:xfrm>
          <a:prstGeom prst="roundRect">
            <a:avLst>
              <a:gd name="adj" fmla="val 11543"/>
            </a:avLst>
          </a:prstGeom>
          <a:noFill/>
          <a:effectLst>
            <a:outerShdw blurRad="863600" dist="5207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7" name="Picture Placeholder 6"/>
          <p:cNvSpPr>
            <a:spLocks noGrp="1"/>
          </p:cNvSpPr>
          <p:nvPr>
            <p:ph type="pic" sz="quarter" idx="10" hasCustomPrompt="1"/>
          </p:nvPr>
        </p:nvSpPr>
        <p:spPr>
          <a:xfrm>
            <a:off x="1521543" y="2189311"/>
            <a:ext cx="2590799" cy="2782066"/>
          </a:xfrm>
          <a:prstGeom prst="roundRect">
            <a:avLst>
              <a:gd name="adj" fmla="val 11543"/>
            </a:avLst>
          </a:prstGeom>
          <a:noFill/>
          <a:effectLst>
            <a:outerShdw blurRad="863600" dist="5207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750"/>
                                        <p:tgtEl>
                                          <p:spTgt spid="7"/>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750"/>
                                        <p:tgtEl>
                                          <p:spTgt spid="10"/>
                                        </p:tgtEl>
                                      </p:cBhvr>
                                    </p:animEffect>
                                  </p:childTnLst>
                                </p:cTn>
                              </p:par>
                              <p:par>
                                <p:cTn id="11" presetID="10" presetClass="entr" presetSubtype="0" fill="hold" grpId="0" nodeType="withEffect">
                                  <p:stCondLst>
                                    <p:cond delay="75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7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7" grpId="0"/>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a:xfrm>
            <a:off x="6308297" y="737422"/>
            <a:ext cx="4912403" cy="6120581"/>
          </a:xfrm>
          <a:custGeom>
            <a:avLst/>
            <a:gdLst>
              <a:gd name="connsiteX0" fmla="*/ 0 w 4912403"/>
              <a:gd name="connsiteY0" fmla="*/ 0 h 6120581"/>
              <a:gd name="connsiteX1" fmla="*/ 4912403 w 4912403"/>
              <a:gd name="connsiteY1" fmla="*/ 0 h 6120581"/>
              <a:gd name="connsiteX2" fmla="*/ 4912403 w 4912403"/>
              <a:gd name="connsiteY2" fmla="*/ 6120581 h 6120581"/>
              <a:gd name="connsiteX3" fmla="*/ 0 w 4912403"/>
              <a:gd name="connsiteY3" fmla="*/ 6120581 h 6120581"/>
            </a:gdLst>
            <a:ahLst/>
            <a:cxnLst>
              <a:cxn ang="0">
                <a:pos x="connsiteX0" y="connsiteY0"/>
              </a:cxn>
              <a:cxn ang="0">
                <a:pos x="connsiteX1" y="connsiteY1"/>
              </a:cxn>
              <a:cxn ang="0">
                <a:pos x="connsiteX2" y="connsiteY2"/>
              </a:cxn>
              <a:cxn ang="0">
                <a:pos x="connsiteX3" y="connsiteY3"/>
              </a:cxn>
            </a:cxnLst>
            <a:rect l="l" t="t" r="r" b="b"/>
            <a:pathLst>
              <a:path w="4912403" h="6120581">
                <a:moveTo>
                  <a:pt x="0" y="0"/>
                </a:moveTo>
                <a:lnTo>
                  <a:pt x="4912403" y="0"/>
                </a:lnTo>
                <a:lnTo>
                  <a:pt x="4912403" y="6120581"/>
                </a:lnTo>
                <a:lnTo>
                  <a:pt x="0" y="6120581"/>
                </a:lnTo>
                <a:close/>
              </a:path>
            </a:pathLst>
          </a:custGeom>
          <a:noFill/>
          <a:effectLst>
            <a:outerShdw blurRad="952500" dist="622300" dir="5400000" sx="89000" sy="89000" algn="t" rotWithShape="0">
              <a:prstClr val="black">
                <a:alpha val="21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6_Title and Content">
    <p:spTree>
      <p:nvGrpSpPr>
        <p:cNvPr id="1" name=""/>
        <p:cNvGrpSpPr/>
        <p:nvPr/>
      </p:nvGrpSpPr>
      <p:grpSpPr>
        <a:xfrm>
          <a:off x="0" y="0"/>
          <a:ext cx="0" cy="0"/>
          <a:chOff x="0" y="0"/>
          <a:chExt cx="0" cy="0"/>
        </a:xfrm>
      </p:grpSpPr>
      <p:sp>
        <p:nvSpPr>
          <p:cNvPr id="4" name="Picture Placeholder 3"/>
          <p:cNvSpPr>
            <a:spLocks noGrp="1"/>
          </p:cNvSpPr>
          <p:nvPr>
            <p:ph type="pic" sz="quarter" idx="10" hasCustomPrompt="1"/>
          </p:nvPr>
        </p:nvSpPr>
        <p:spPr>
          <a:xfrm>
            <a:off x="0" y="0"/>
            <a:ext cx="12192000" cy="6858000"/>
          </a:xfrm>
          <a:prstGeom prst="rect">
            <a:avLst/>
          </a:prstGeom>
          <a:solidFill>
            <a:schemeClr val="bg1">
              <a:lumMod val="95000"/>
              <a:alpha val="25000"/>
            </a:schemeClr>
          </a:solidFill>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7" name="Picture Placeholder 6"/>
          <p:cNvSpPr>
            <a:spLocks noGrp="1"/>
          </p:cNvSpPr>
          <p:nvPr>
            <p:ph type="pic" sz="quarter" idx="11" hasCustomPrompt="1"/>
          </p:nvPr>
        </p:nvSpPr>
        <p:spPr>
          <a:xfrm>
            <a:off x="1991032" y="1782801"/>
            <a:ext cx="2979174" cy="3292400"/>
          </a:xfrm>
          <a:custGeom>
            <a:avLst/>
            <a:gdLst>
              <a:gd name="connsiteX0" fmla="*/ 496539 w 2979174"/>
              <a:gd name="connsiteY0" fmla="*/ 0 h 3292400"/>
              <a:gd name="connsiteX1" fmla="*/ 2482635 w 2979174"/>
              <a:gd name="connsiteY1" fmla="*/ 0 h 3292400"/>
              <a:gd name="connsiteX2" fmla="*/ 2979174 w 2979174"/>
              <a:gd name="connsiteY2" fmla="*/ 496539 h 3292400"/>
              <a:gd name="connsiteX3" fmla="*/ 2979174 w 2979174"/>
              <a:gd name="connsiteY3" fmla="*/ 2795861 h 3292400"/>
              <a:gd name="connsiteX4" fmla="*/ 2482635 w 2979174"/>
              <a:gd name="connsiteY4" fmla="*/ 3292400 h 3292400"/>
              <a:gd name="connsiteX5" fmla="*/ 496539 w 2979174"/>
              <a:gd name="connsiteY5" fmla="*/ 3292400 h 3292400"/>
              <a:gd name="connsiteX6" fmla="*/ 0 w 2979174"/>
              <a:gd name="connsiteY6" fmla="*/ 2795861 h 3292400"/>
              <a:gd name="connsiteX7" fmla="*/ 0 w 2979174"/>
              <a:gd name="connsiteY7" fmla="*/ 496539 h 3292400"/>
              <a:gd name="connsiteX8" fmla="*/ 496539 w 2979174"/>
              <a:gd name="connsiteY8" fmla="*/ 0 h 329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9174" h="3292400">
                <a:moveTo>
                  <a:pt x="496539" y="0"/>
                </a:moveTo>
                <a:lnTo>
                  <a:pt x="2482635" y="0"/>
                </a:lnTo>
                <a:cubicBezTo>
                  <a:pt x="2756866" y="0"/>
                  <a:pt x="2979174" y="222308"/>
                  <a:pt x="2979174" y="496539"/>
                </a:cubicBezTo>
                <a:lnTo>
                  <a:pt x="2979174" y="2795861"/>
                </a:lnTo>
                <a:cubicBezTo>
                  <a:pt x="2979174" y="3070092"/>
                  <a:pt x="2756866" y="3292400"/>
                  <a:pt x="2482635" y="3292400"/>
                </a:cubicBezTo>
                <a:lnTo>
                  <a:pt x="496539" y="3292400"/>
                </a:lnTo>
                <a:cubicBezTo>
                  <a:pt x="222308" y="3292400"/>
                  <a:pt x="0" y="3070092"/>
                  <a:pt x="0" y="2795861"/>
                </a:cubicBezTo>
                <a:lnTo>
                  <a:pt x="0" y="496539"/>
                </a:lnTo>
                <a:cubicBezTo>
                  <a:pt x="0" y="222308"/>
                  <a:pt x="222308" y="0"/>
                  <a:pt x="496539" y="0"/>
                </a:cubicBezTo>
                <a:close/>
              </a:path>
            </a:pathLst>
          </a:custGeom>
          <a:solidFill>
            <a:schemeClr val="bg1">
              <a:lumMod val="95000"/>
              <a:alpha val="25000"/>
            </a:schemeClr>
          </a:solidFill>
          <a:ln w="114300">
            <a:solidFill>
              <a:schemeClr val="bg1"/>
            </a:solidFill>
          </a:ln>
          <a:effectLst>
            <a:outerShdw blurRad="1016000" dist="685800" dir="5400000" sx="88000" sy="88000" algn="t" rotWithShape="0">
              <a:prstClr val="black">
                <a:alpha val="19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6" presetClass="emph" presetSubtype="0" repeatCount="indefinite" decel="100000" autoRev="1" fill="hold" grpId="1" nodeType="withEffect">
                                  <p:stCondLst>
                                    <p:cond delay="0"/>
                                  </p:stCondLst>
                                  <p:childTnLst>
                                    <p:animScale>
                                      <p:cBhvr>
                                        <p:cTn id="9" dur="20000" fill="hold"/>
                                        <p:tgtEl>
                                          <p:spTgt spid="4"/>
                                        </p:tgtEl>
                                      </p:cBhvr>
                                      <p:by x="110000" y="110000"/>
                                    </p:animScale>
                                  </p:childTnLst>
                                </p:cTn>
                              </p:par>
                              <p:par>
                                <p:cTn id="10" presetID="2" presetClass="entr" presetSubtype="4" decel="100000" fill="hold" grpId="0" nodeType="withEffect">
                                  <p:stCondLst>
                                    <p:cond delay="25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1000" fill="hold"/>
                                        <p:tgtEl>
                                          <p:spTgt spid="7"/>
                                        </p:tgtEl>
                                        <p:attrNameLst>
                                          <p:attrName>ppt_x</p:attrName>
                                        </p:attrNameLst>
                                      </p:cBhvr>
                                      <p:tavLst>
                                        <p:tav tm="0">
                                          <p:val>
                                            <p:strVal val="#ppt_x"/>
                                          </p:val>
                                        </p:tav>
                                        <p:tav tm="100000">
                                          <p:val>
                                            <p:strVal val="#ppt_x"/>
                                          </p:val>
                                        </p:tav>
                                      </p:tavLst>
                                    </p:anim>
                                    <p:anim calcmode="lin" valueType="num">
                                      <p:cBhvr additive="base">
                                        <p:cTn id="13"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7"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2_Title and Content">
    <p:spTree>
      <p:nvGrpSpPr>
        <p:cNvPr id="1" name=""/>
        <p:cNvGrpSpPr/>
        <p:nvPr/>
      </p:nvGrpSpPr>
      <p:grpSpPr>
        <a:xfrm>
          <a:off x="0" y="0"/>
          <a:ext cx="0" cy="0"/>
          <a:chOff x="0" y="0"/>
          <a:chExt cx="0" cy="0"/>
        </a:xfrm>
      </p:grpSpPr>
      <p:sp>
        <p:nvSpPr>
          <p:cNvPr id="9" name="Picture Placeholder 8"/>
          <p:cNvSpPr>
            <a:spLocks noGrp="1"/>
          </p:cNvSpPr>
          <p:nvPr>
            <p:ph type="pic" sz="quarter" idx="11" hasCustomPrompt="1"/>
          </p:nvPr>
        </p:nvSpPr>
        <p:spPr>
          <a:xfrm>
            <a:off x="2322860" y="3626821"/>
            <a:ext cx="1461740" cy="983151"/>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10" name="Picture Placeholder 9"/>
          <p:cNvSpPr>
            <a:spLocks noGrp="1"/>
          </p:cNvSpPr>
          <p:nvPr>
            <p:ph type="pic" sz="quarter" idx="12" hasCustomPrompt="1"/>
          </p:nvPr>
        </p:nvSpPr>
        <p:spPr>
          <a:xfrm>
            <a:off x="2322860" y="5005614"/>
            <a:ext cx="1461740" cy="983151"/>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8" name="Picture Placeholder 7"/>
          <p:cNvSpPr>
            <a:spLocks noGrp="1"/>
          </p:cNvSpPr>
          <p:nvPr>
            <p:ph type="pic" sz="quarter" idx="10" hasCustomPrompt="1"/>
          </p:nvPr>
        </p:nvSpPr>
        <p:spPr>
          <a:xfrm>
            <a:off x="2322860" y="2248029"/>
            <a:ext cx="1461740" cy="983151"/>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100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22" presetClass="entr" presetSubtype="8" fill="hold" grpId="0" nodeType="withEffect">
                                  <p:stCondLst>
                                    <p:cond delay="125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fill="hold" grpId="0" nodeType="withEffect">
                                  <p:stCondLst>
                                    <p:cond delay="150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8"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3_Title and Content">
    <p:spTree>
      <p:nvGrpSpPr>
        <p:cNvPr id="1" name=""/>
        <p:cNvGrpSpPr/>
        <p:nvPr/>
      </p:nvGrpSpPr>
      <p:grpSpPr>
        <a:xfrm>
          <a:off x="0" y="0"/>
          <a:ext cx="0" cy="0"/>
          <a:chOff x="0" y="0"/>
          <a:chExt cx="0" cy="0"/>
        </a:xfrm>
      </p:grpSpPr>
      <p:sp>
        <p:nvSpPr>
          <p:cNvPr id="6" name="Picture Placeholder 5"/>
          <p:cNvSpPr>
            <a:spLocks noGrp="1"/>
          </p:cNvSpPr>
          <p:nvPr>
            <p:ph type="pic" sz="quarter" idx="12" hasCustomPrompt="1"/>
          </p:nvPr>
        </p:nvSpPr>
        <p:spPr>
          <a:xfrm>
            <a:off x="2322860" y="869235"/>
            <a:ext cx="1461740" cy="983151"/>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7" name="Picture Placeholder 6"/>
          <p:cNvSpPr>
            <a:spLocks noGrp="1"/>
          </p:cNvSpPr>
          <p:nvPr>
            <p:ph type="pic" sz="quarter" idx="13" hasCustomPrompt="1"/>
          </p:nvPr>
        </p:nvSpPr>
        <p:spPr>
          <a:xfrm>
            <a:off x="2322860" y="2248028"/>
            <a:ext cx="1461740" cy="983151"/>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
        <p:nvSpPr>
          <p:cNvPr id="8" name="Picture Placeholder 7"/>
          <p:cNvSpPr>
            <a:spLocks noGrp="1"/>
          </p:cNvSpPr>
          <p:nvPr>
            <p:ph type="pic" sz="quarter" idx="14" hasCustomPrompt="1"/>
          </p:nvPr>
        </p:nvSpPr>
        <p:spPr>
          <a:xfrm>
            <a:off x="2322860" y="3626821"/>
            <a:ext cx="1461740" cy="983151"/>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par>
                                <p:cTn id="8" presetID="22" presetClass="entr" presetSubtype="8" fill="hold" grpId="0" nodeType="withEffect">
                                  <p:stCondLst>
                                    <p:cond delay="750"/>
                                  </p:stCondLst>
                                  <p:childTnLst>
                                    <p:set>
                                      <p:cBhvr>
                                        <p:cTn id="9" dur="1" fill="hold">
                                          <p:stCondLst>
                                            <p:cond delay="0"/>
                                          </p:stCondLst>
                                        </p:cTn>
                                        <p:tgtEl>
                                          <p:spTgt spid="7"/>
                                        </p:tgtEl>
                                        <p:attrNameLst>
                                          <p:attrName>style.visibility</p:attrName>
                                        </p:attrNameLst>
                                      </p:cBhvr>
                                      <p:to>
                                        <p:strVal val="visible"/>
                                      </p:to>
                                    </p:set>
                                    <p:animEffect transition="in" filter="wipe(left)">
                                      <p:cBhvr>
                                        <p:cTn id="10" dur="500"/>
                                        <p:tgtEl>
                                          <p:spTgt spid="7"/>
                                        </p:tgtEl>
                                      </p:cBhvr>
                                    </p:animEffect>
                                  </p:childTnLst>
                                </p:cTn>
                              </p:par>
                              <p:par>
                                <p:cTn id="11" presetID="22" presetClass="entr" presetSubtype="8" fill="hold" grpId="0" nodeType="withEffect">
                                  <p:stCondLst>
                                    <p:cond delay="1000"/>
                                  </p:stCondLst>
                                  <p:childTnLst>
                                    <p:set>
                                      <p:cBhvr>
                                        <p:cTn id="12" dur="1" fill="hold">
                                          <p:stCondLst>
                                            <p:cond delay="0"/>
                                          </p:stCondLst>
                                        </p:cTn>
                                        <p:tgtEl>
                                          <p:spTgt spid="8"/>
                                        </p:tgtEl>
                                        <p:attrNameLst>
                                          <p:attrName>style.visibility</p:attrName>
                                        </p:attrNameLst>
                                      </p:cBhvr>
                                      <p:to>
                                        <p:strVal val="visible"/>
                                      </p:to>
                                    </p:set>
                                    <p:animEffect transition="in" filter="wipe(left)">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2_Title and Content">
    <p:bg>
      <p:bgPr>
        <a:solidFill>
          <a:srgbClr val="F5F6FA"/>
        </a:solidFill>
        <a:effectLst/>
      </p:bgPr>
    </p:bg>
    <p:spTree>
      <p:nvGrpSpPr>
        <p:cNvPr id="1" name=""/>
        <p:cNvGrpSpPr/>
        <p:nvPr/>
      </p:nvGrpSpPr>
      <p:grpSpPr>
        <a:xfrm>
          <a:off x="0" y="0"/>
          <a:ext cx="0" cy="0"/>
          <a:chOff x="0" y="0"/>
          <a:chExt cx="0" cy="0"/>
        </a:xfrm>
      </p:grpSpPr>
      <p:sp>
        <p:nvSpPr>
          <p:cNvPr id="6" name="Freeform: Shape 5"/>
          <p:cNvSpPr/>
          <p:nvPr userDrawn="1"/>
        </p:nvSpPr>
        <p:spPr>
          <a:xfrm>
            <a:off x="-235905" y="721389"/>
            <a:ext cx="2299168" cy="2299168"/>
          </a:xfrm>
          <a:custGeom>
            <a:avLst/>
            <a:gdLst>
              <a:gd name="connsiteX0" fmla="*/ 750570 w 742950"/>
              <a:gd name="connsiteY0" fmla="*/ 375285 h 742950"/>
              <a:gd name="connsiteX1" fmla="*/ 375285 w 742950"/>
              <a:gd name="connsiteY1" fmla="*/ 750570 h 742950"/>
              <a:gd name="connsiteX2" fmla="*/ 0 w 742950"/>
              <a:gd name="connsiteY2" fmla="*/ 375285 h 742950"/>
              <a:gd name="connsiteX3" fmla="*/ 375285 w 742950"/>
              <a:gd name="connsiteY3" fmla="*/ 0 h 742950"/>
              <a:gd name="connsiteX4" fmla="*/ 750570 w 742950"/>
              <a:gd name="connsiteY4" fmla="*/ 375285 h 742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2950" h="742950">
                <a:moveTo>
                  <a:pt x="750570" y="375285"/>
                </a:moveTo>
                <a:cubicBezTo>
                  <a:pt x="750570" y="582549"/>
                  <a:pt x="582549" y="750570"/>
                  <a:pt x="375285" y="750570"/>
                </a:cubicBezTo>
                <a:cubicBezTo>
                  <a:pt x="168021" y="750570"/>
                  <a:pt x="0" y="582549"/>
                  <a:pt x="0" y="375285"/>
                </a:cubicBezTo>
                <a:cubicBezTo>
                  <a:pt x="0" y="168021"/>
                  <a:pt x="168021" y="0"/>
                  <a:pt x="375285" y="0"/>
                </a:cubicBezTo>
                <a:cubicBezTo>
                  <a:pt x="582549" y="0"/>
                  <a:pt x="750570" y="168021"/>
                  <a:pt x="750570" y="375285"/>
                </a:cubicBezTo>
                <a:close/>
              </a:path>
            </a:pathLst>
          </a:custGeom>
          <a:solidFill>
            <a:schemeClr val="accent2">
              <a:lumMod val="60000"/>
              <a:lumOff val="40000"/>
            </a:schemeClr>
          </a:solidFill>
          <a:ln w="9525" cap="flat">
            <a:noFill/>
            <a:prstDash val="solid"/>
            <a:miter/>
          </a:ln>
        </p:spPr>
        <p:txBody>
          <a:bodyPr rtlCol="0" anchor="ctr"/>
          <a:lstStyle/>
          <a:p>
            <a:endParaRPr lang="en-GB"/>
          </a:p>
        </p:txBody>
      </p:sp>
      <p:sp>
        <p:nvSpPr>
          <p:cNvPr id="7" name="Freeform: Shape 6"/>
          <p:cNvSpPr/>
          <p:nvPr userDrawn="1"/>
        </p:nvSpPr>
        <p:spPr>
          <a:xfrm>
            <a:off x="-846662" y="511056"/>
            <a:ext cx="5040477" cy="4716239"/>
          </a:xfrm>
          <a:custGeom>
            <a:avLst/>
            <a:gdLst>
              <a:gd name="connsiteX0" fmla="*/ 776480 w 1628775"/>
              <a:gd name="connsiteY0" fmla="*/ 1212872 h 1524000"/>
              <a:gd name="connsiteX1" fmla="*/ 1105093 w 1628775"/>
              <a:gd name="connsiteY1" fmla="*/ 1530054 h 1524000"/>
              <a:gd name="connsiteX2" fmla="*/ 1335598 w 1628775"/>
              <a:gd name="connsiteY2" fmla="*/ 1034754 h 1524000"/>
              <a:gd name="connsiteX3" fmla="*/ 1584200 w 1628775"/>
              <a:gd name="connsiteY3" fmla="*/ 756624 h 1524000"/>
              <a:gd name="connsiteX4" fmla="*/ 1159385 w 1628775"/>
              <a:gd name="connsiteY4" fmla="*/ 339 h 1524000"/>
              <a:gd name="connsiteX5" fmla="*/ 506923 w 1628775"/>
              <a:gd name="connsiteY5" fmla="*/ 468017 h 1524000"/>
              <a:gd name="connsiteX6" fmla="*/ 154498 w 1628775"/>
              <a:gd name="connsiteY6" fmla="*/ 670899 h 1524000"/>
              <a:gd name="connsiteX7" fmla="*/ 189740 w 1628775"/>
              <a:gd name="connsiteY7" fmla="*/ 1261449 h 1524000"/>
              <a:gd name="connsiteX8" fmla="*/ 776480 w 1628775"/>
              <a:gd name="connsiteY8" fmla="*/ 1212872 h 1524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75" h="1524000">
                <a:moveTo>
                  <a:pt x="776480" y="1212872"/>
                </a:moveTo>
                <a:cubicBezTo>
                  <a:pt x="886970" y="1256687"/>
                  <a:pt x="873635" y="1562439"/>
                  <a:pt x="1105093" y="1530054"/>
                </a:cubicBezTo>
                <a:cubicBezTo>
                  <a:pt x="1320358" y="1498622"/>
                  <a:pt x="1244158" y="1238589"/>
                  <a:pt x="1335598" y="1034754"/>
                </a:cubicBezTo>
                <a:cubicBezTo>
                  <a:pt x="1382270" y="930932"/>
                  <a:pt x="1524193" y="889974"/>
                  <a:pt x="1584200" y="756624"/>
                </a:cubicBezTo>
                <a:cubicBezTo>
                  <a:pt x="1751840" y="382292"/>
                  <a:pt x="1499428" y="10817"/>
                  <a:pt x="1159385" y="339"/>
                </a:cubicBezTo>
                <a:cubicBezTo>
                  <a:pt x="775528" y="-11091"/>
                  <a:pt x="536450" y="268944"/>
                  <a:pt x="506923" y="468017"/>
                </a:cubicBezTo>
                <a:cubicBezTo>
                  <a:pt x="473585" y="693759"/>
                  <a:pt x="244985" y="640419"/>
                  <a:pt x="154498" y="670899"/>
                </a:cubicBezTo>
                <a:cubicBezTo>
                  <a:pt x="-67435" y="746147"/>
                  <a:pt x="-45527" y="1176677"/>
                  <a:pt x="189740" y="1261449"/>
                </a:cubicBezTo>
                <a:cubicBezTo>
                  <a:pt x="455488" y="1357652"/>
                  <a:pt x="540260" y="1120479"/>
                  <a:pt x="776480" y="1212872"/>
                </a:cubicBezTo>
                <a:close/>
              </a:path>
            </a:pathLst>
          </a:custGeom>
          <a:solidFill>
            <a:schemeClr val="accent2"/>
          </a:solidFill>
          <a:ln w="9525" cap="flat">
            <a:noFill/>
            <a:prstDash val="solid"/>
            <a:miter/>
          </a:ln>
        </p:spPr>
        <p:txBody>
          <a:bodyPr rtlCol="0" anchor="ctr"/>
          <a:lstStyle/>
          <a:p>
            <a:endParaRPr lang="en-GB"/>
          </a:p>
        </p:txBody>
      </p:sp>
      <p:sp>
        <p:nvSpPr>
          <p:cNvPr id="8" name="Freeform: Shape 7"/>
          <p:cNvSpPr/>
          <p:nvPr userDrawn="1"/>
        </p:nvSpPr>
        <p:spPr>
          <a:xfrm>
            <a:off x="2378662" y="5434681"/>
            <a:ext cx="501100" cy="501100"/>
          </a:xfrm>
          <a:custGeom>
            <a:avLst/>
            <a:gdLst>
              <a:gd name="connsiteX0" fmla="*/ 163830 w 161925"/>
              <a:gd name="connsiteY0" fmla="*/ 81915 h 161925"/>
              <a:gd name="connsiteX1" fmla="*/ 81915 w 161925"/>
              <a:gd name="connsiteY1" fmla="*/ 163830 h 161925"/>
              <a:gd name="connsiteX2" fmla="*/ 0 w 161925"/>
              <a:gd name="connsiteY2" fmla="*/ 81915 h 161925"/>
              <a:gd name="connsiteX3" fmla="*/ 81915 w 161925"/>
              <a:gd name="connsiteY3" fmla="*/ 0 h 161925"/>
              <a:gd name="connsiteX4" fmla="*/ 163830 w 161925"/>
              <a:gd name="connsiteY4" fmla="*/ 81915 h 1619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25" h="161925">
                <a:moveTo>
                  <a:pt x="163830" y="81915"/>
                </a:moveTo>
                <a:cubicBezTo>
                  <a:pt x="163830" y="127155"/>
                  <a:pt x="127155" y="163830"/>
                  <a:pt x="81915" y="163830"/>
                </a:cubicBezTo>
                <a:cubicBezTo>
                  <a:pt x="36675" y="163830"/>
                  <a:pt x="0" y="127155"/>
                  <a:pt x="0" y="81915"/>
                </a:cubicBezTo>
                <a:cubicBezTo>
                  <a:pt x="0" y="36675"/>
                  <a:pt x="36675" y="0"/>
                  <a:pt x="81915" y="0"/>
                </a:cubicBezTo>
                <a:cubicBezTo>
                  <a:pt x="127155" y="0"/>
                  <a:pt x="163830" y="36675"/>
                  <a:pt x="163830" y="81915"/>
                </a:cubicBezTo>
                <a:close/>
              </a:path>
            </a:pathLst>
          </a:custGeom>
          <a:solidFill>
            <a:schemeClr val="accent2"/>
          </a:solidFill>
          <a:ln w="9525" cap="flat">
            <a:noFill/>
            <a:prstDash val="solid"/>
            <a:miter/>
          </a:ln>
        </p:spPr>
        <p:txBody>
          <a:bodyPr rtlCol="0" anchor="ctr"/>
          <a:lstStyle/>
          <a:p>
            <a:endParaRPr lang="en-GB"/>
          </a:p>
        </p:txBody>
      </p:sp>
      <p:sp>
        <p:nvSpPr>
          <p:cNvPr id="9" name="Freeform: Shape 8"/>
          <p:cNvSpPr/>
          <p:nvPr userDrawn="1"/>
        </p:nvSpPr>
        <p:spPr>
          <a:xfrm>
            <a:off x="1096432" y="264503"/>
            <a:ext cx="235815" cy="235815"/>
          </a:xfrm>
          <a:custGeom>
            <a:avLst/>
            <a:gdLst>
              <a:gd name="connsiteX0" fmla="*/ 76200 w 76200"/>
              <a:gd name="connsiteY0" fmla="*/ 38100 h 76200"/>
              <a:gd name="connsiteX1" fmla="*/ 38100 w 76200"/>
              <a:gd name="connsiteY1" fmla="*/ 76200 h 76200"/>
              <a:gd name="connsiteX2" fmla="*/ 0 w 76200"/>
              <a:gd name="connsiteY2" fmla="*/ 38100 h 76200"/>
              <a:gd name="connsiteX3" fmla="*/ 38100 w 76200"/>
              <a:gd name="connsiteY3" fmla="*/ 0 h 76200"/>
              <a:gd name="connsiteX4" fmla="*/ 76200 w 76200"/>
              <a:gd name="connsiteY4" fmla="*/ 38100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76200" y="38100"/>
                </a:moveTo>
                <a:cubicBezTo>
                  <a:pt x="76200" y="59142"/>
                  <a:pt x="59142" y="76200"/>
                  <a:pt x="38100" y="76200"/>
                </a:cubicBezTo>
                <a:cubicBezTo>
                  <a:pt x="17058" y="76200"/>
                  <a:pt x="0" y="59142"/>
                  <a:pt x="0" y="38100"/>
                </a:cubicBezTo>
                <a:cubicBezTo>
                  <a:pt x="0" y="17058"/>
                  <a:pt x="17058" y="0"/>
                  <a:pt x="38100" y="0"/>
                </a:cubicBezTo>
                <a:cubicBezTo>
                  <a:pt x="59142" y="0"/>
                  <a:pt x="76200" y="17058"/>
                  <a:pt x="76200" y="38100"/>
                </a:cubicBezTo>
                <a:close/>
              </a:path>
            </a:pathLst>
          </a:custGeom>
          <a:solidFill>
            <a:schemeClr val="accent2"/>
          </a:solidFill>
          <a:ln w="9525" cap="flat">
            <a:noFill/>
            <a:prstDash val="solid"/>
            <a:miter/>
          </a:ln>
        </p:spPr>
        <p:txBody>
          <a:bodyPr rtlCol="0" anchor="ctr"/>
          <a:lstStyle/>
          <a:p>
            <a:endParaRPr lang="en-GB"/>
          </a:p>
        </p:txBody>
      </p:sp>
      <p:pic>
        <p:nvPicPr>
          <p:cNvPr id="4" name="pasted-image.tiff"/>
          <p:cNvPicPr>
            <a:picLocks noChangeAspect="1"/>
          </p:cNvPicPr>
          <p:nvPr userDrawn="1"/>
        </p:nvPicPr>
        <p:blipFill>
          <a:blip r:embed="rId2" cstate="screen"/>
          <a:stretch>
            <a:fillRect/>
          </a:stretch>
        </p:blipFill>
        <p:spPr>
          <a:xfrm>
            <a:off x="429057" y="1945825"/>
            <a:ext cx="6083982" cy="3324614"/>
          </a:xfrm>
          <a:prstGeom prst="rect">
            <a:avLst/>
          </a:prstGeom>
          <a:ln w="12700">
            <a:miter lim="400000"/>
            <a:headEnd/>
            <a:tailEnd/>
          </a:ln>
          <a:effectLst>
            <a:outerShdw blurRad="1270000" dir="5400000" sx="90000" sy="-19000" rotWithShape="0">
              <a:prstClr val="black">
                <a:alpha val="40000"/>
              </a:prstClr>
            </a:outerShdw>
          </a:effectLst>
        </p:spPr>
      </p:pic>
      <p:sp>
        <p:nvSpPr>
          <p:cNvPr id="3" name="Picture Placeholder 5"/>
          <p:cNvSpPr>
            <a:spLocks noGrp="1"/>
          </p:cNvSpPr>
          <p:nvPr userDrawn="1">
            <p:ph type="pic" sz="quarter" idx="14" hasCustomPrompt="1"/>
          </p:nvPr>
        </p:nvSpPr>
        <p:spPr>
          <a:xfrm>
            <a:off x="1290117" y="2152650"/>
            <a:ext cx="4361862" cy="2728084"/>
          </a:xfrm>
          <a:prstGeom prst="rect">
            <a:avLst/>
          </a:prstGeom>
        </p:spPr>
        <p:txBody>
          <a:bodyPr anchor="t"/>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lang="id-ID" sz="1200" baseline="0">
                <a:solidFill>
                  <a:schemeClr val="bg1">
                    <a:lumMod val="95000"/>
                  </a:schemeClr>
                </a:solidFill>
                <a:latin typeface="+mn-lt"/>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ppt_x"/>
                                          </p:val>
                                        </p:tav>
                                        <p:tav tm="100000">
                                          <p:val>
                                            <p:strVal val="#ppt_x"/>
                                          </p:val>
                                        </p:tav>
                                      </p:tavLst>
                                    </p:anim>
                                    <p:anim calcmode="lin" valueType="num">
                                      <p:cBhvr additive="base">
                                        <p:cTn id="8" dur="1000" fill="hold"/>
                                        <p:tgtEl>
                                          <p:spTgt spid="4"/>
                                        </p:tgtEl>
                                        <p:attrNameLst>
                                          <p:attrName>ppt_y</p:attrName>
                                        </p:attrNameLst>
                                      </p:cBhvr>
                                      <p:tavLst>
                                        <p:tav tm="0">
                                          <p:val>
                                            <p:strVal val="1+#ppt_h/2"/>
                                          </p:val>
                                        </p:tav>
                                        <p:tav tm="100000">
                                          <p:val>
                                            <p:strVal val="#ppt_y"/>
                                          </p:val>
                                        </p:tav>
                                      </p:tavLst>
                                    </p:anim>
                                  </p:childTnLst>
                                </p:cTn>
                              </p:par>
                              <p:par>
                                <p:cTn id="9" presetID="10" presetClass="entr" presetSubtype="0" fill="hold" grpId="0" nodeType="with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6" presetClass="emph" presetSubtype="0" decel="100000" fill="hold" grpId="1" nodeType="withEffect">
                                  <p:stCondLst>
                                    <p:cond delay="250"/>
                                  </p:stCondLst>
                                  <p:childTnLst>
                                    <p:animScale>
                                      <p:cBhvr>
                                        <p:cTn id="13" dur="3000" fill="hold"/>
                                        <p:tgtEl>
                                          <p:spTgt spid="7"/>
                                        </p:tgtEl>
                                      </p:cBhvr>
                                      <p:by x="108000" y="108000"/>
                                    </p:animScale>
                                  </p:childTnLst>
                                </p:cTn>
                              </p:par>
                              <p:par>
                                <p:cTn id="14" presetID="10" presetClass="entr" presetSubtype="0"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6" presetClass="emph" presetSubtype="0" decel="100000" fill="hold" grpId="1" nodeType="withEffect">
                                  <p:stCondLst>
                                    <p:cond delay="500"/>
                                  </p:stCondLst>
                                  <p:childTnLst>
                                    <p:animScale>
                                      <p:cBhvr>
                                        <p:cTn id="18" dur="3000" fill="hold"/>
                                        <p:tgtEl>
                                          <p:spTgt spid="6"/>
                                        </p:tgtEl>
                                      </p:cBhvr>
                                      <p:by x="108000" y="108000"/>
                                    </p:animScale>
                                  </p:childTnLst>
                                </p:cTn>
                              </p:par>
                              <p:par>
                                <p:cTn id="19" presetID="10" presetClass="entr" presetSubtype="0" fill="hold" grpId="0" nodeType="withEffect">
                                  <p:stCondLst>
                                    <p:cond delay="75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6" presetClass="emph" presetSubtype="0" decel="100000" fill="hold" grpId="1" nodeType="withEffect">
                                  <p:stCondLst>
                                    <p:cond delay="750"/>
                                  </p:stCondLst>
                                  <p:childTnLst>
                                    <p:animScale>
                                      <p:cBhvr>
                                        <p:cTn id="23" dur="3000" fill="hold"/>
                                        <p:tgtEl>
                                          <p:spTgt spid="9"/>
                                        </p:tgtEl>
                                      </p:cBhvr>
                                      <p:by x="108000" y="108000"/>
                                    </p:animScale>
                                  </p:childTnLst>
                                </p:cTn>
                              </p:par>
                              <p:par>
                                <p:cTn id="24" presetID="10" presetClass="entr" presetSubtype="0" fill="hold" grpId="0" nodeType="withEffect">
                                  <p:stCondLst>
                                    <p:cond delay="75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6" presetClass="emph" presetSubtype="0" decel="100000" fill="hold" grpId="1" nodeType="withEffect">
                                  <p:stCondLst>
                                    <p:cond delay="750"/>
                                  </p:stCondLst>
                                  <p:childTnLst>
                                    <p:animScale>
                                      <p:cBhvr>
                                        <p:cTn id="28" dur="3000" fill="hold"/>
                                        <p:tgtEl>
                                          <p:spTgt spid="8"/>
                                        </p:tgtEl>
                                      </p:cBhvr>
                                      <p:by x="108000" y="108000"/>
                                    </p:animScale>
                                  </p:childTnLst>
                                </p:cTn>
                              </p:par>
                              <p:par>
                                <p:cTn id="29" presetID="10" presetClass="entr" presetSubtype="0" fill="hold" grpId="0" nodeType="withEffect">
                                  <p:stCondLst>
                                    <p:cond delay="75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P spid="7" grpId="0" animBg="1"/>
      <p:bldP spid="7" grpId="1" animBg="1"/>
      <p:bldP spid="8" grpId="0" animBg="1"/>
      <p:bldP spid="8" grpId="1" animBg="1"/>
      <p:bldP spid="9" grpId="0" animBg="1"/>
      <p:bldP spid="9" grpId="1" animBg="1"/>
      <p:bldP spid="3" grpId="0"/>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1_Title and Conten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a:xfrm>
            <a:off x="0" y="0"/>
            <a:ext cx="5870616" cy="6858004"/>
          </a:xfrm>
          <a:custGeom>
            <a:avLst/>
            <a:gdLst>
              <a:gd name="connsiteX0" fmla="*/ 0 w 5870616"/>
              <a:gd name="connsiteY0" fmla="*/ 0 h 6858004"/>
              <a:gd name="connsiteX1" fmla="*/ 3867150 w 5870616"/>
              <a:gd name="connsiteY1" fmla="*/ 0 h 6858004"/>
              <a:gd name="connsiteX2" fmla="*/ 3867150 w 5870616"/>
              <a:gd name="connsiteY2" fmla="*/ 4 h 6858004"/>
              <a:gd name="connsiteX3" fmla="*/ 5600386 w 5870616"/>
              <a:gd name="connsiteY3" fmla="*/ 4 h 6858004"/>
              <a:gd name="connsiteX4" fmla="*/ 5614586 w 5870616"/>
              <a:gd name="connsiteY4" fmla="*/ 1684085 h 6858004"/>
              <a:gd name="connsiteX5" fmla="*/ 5870178 w 5870616"/>
              <a:gd name="connsiteY5" fmla="*/ 3417943 h 6858004"/>
              <a:gd name="connsiteX6" fmla="*/ 5538855 w 5870616"/>
              <a:gd name="connsiteY6" fmla="*/ 5126912 h 6858004"/>
              <a:gd name="connsiteX7" fmla="*/ 5600386 w 5870616"/>
              <a:gd name="connsiteY7" fmla="*/ 6858004 h 6858004"/>
              <a:gd name="connsiteX8" fmla="*/ 3399450 w 5870616"/>
              <a:gd name="connsiteY8" fmla="*/ 6858004 h 6858004"/>
              <a:gd name="connsiteX9" fmla="*/ 3399450 w 5870616"/>
              <a:gd name="connsiteY9" fmla="*/ 6858000 h 6858004"/>
              <a:gd name="connsiteX10" fmla="*/ 0 w 5870616"/>
              <a:gd name="connsiteY10" fmla="*/ 6858000 h 685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70616" h="6858004">
                <a:moveTo>
                  <a:pt x="0" y="0"/>
                </a:moveTo>
                <a:lnTo>
                  <a:pt x="3867150" y="0"/>
                </a:lnTo>
                <a:lnTo>
                  <a:pt x="3867150" y="4"/>
                </a:lnTo>
                <a:lnTo>
                  <a:pt x="5600386" y="4"/>
                </a:lnTo>
                <a:cubicBezTo>
                  <a:pt x="6040573" y="586252"/>
                  <a:pt x="5837047" y="1023174"/>
                  <a:pt x="5614586" y="1684085"/>
                </a:cubicBezTo>
                <a:cubicBezTo>
                  <a:pt x="5392125" y="2344997"/>
                  <a:pt x="5854401" y="2802658"/>
                  <a:pt x="5870178" y="3417943"/>
                </a:cubicBezTo>
                <a:cubicBezTo>
                  <a:pt x="5885956" y="4033227"/>
                  <a:pt x="5470224" y="4528680"/>
                  <a:pt x="5538855" y="5126912"/>
                </a:cubicBezTo>
                <a:cubicBezTo>
                  <a:pt x="5607486" y="5725143"/>
                  <a:pt x="6083172" y="6263921"/>
                  <a:pt x="5600386" y="6858004"/>
                </a:cubicBezTo>
                <a:lnTo>
                  <a:pt x="3399450" y="6858004"/>
                </a:lnTo>
                <a:lnTo>
                  <a:pt x="3399450" y="6858000"/>
                </a:lnTo>
                <a:lnTo>
                  <a:pt x="0" y="6858000"/>
                </a:lnTo>
                <a:close/>
              </a:path>
            </a:pathLst>
          </a:custGeom>
          <a:solidFill>
            <a:schemeClr val="bg1">
              <a:lumMod val="95000"/>
              <a:alpha val="25000"/>
            </a:schemeClr>
          </a:solidFill>
        </p:spPr>
        <p:txBody>
          <a:bodyPr wrap="square">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1200">
                <a:solidFill>
                  <a:schemeClr val="bg1">
                    <a:lumMod val="75000"/>
                  </a:schemeClr>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a:pPr>
            <a:r>
              <a:rPr lang="en-US" dirty="0"/>
              <a:t>Image Placeholder</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Picture Placeholder 3"/>
          <p:cNvSpPr>
            <a:spLocks noGrp="1"/>
          </p:cNvSpPr>
          <p:nvPr>
            <p:ph type="pic" sz="quarter" idx="10"/>
          </p:nvPr>
        </p:nvSpPr>
        <p:spPr>
          <a:xfrm>
            <a:off x="1577007" y="1091649"/>
            <a:ext cx="3710609" cy="5204791"/>
          </a:xfrm>
          <a:prstGeom prst="rect">
            <a:avLst/>
          </a:prstGeom>
          <a:solidFill>
            <a:schemeClr val="bg1">
              <a:lumMod val="95000"/>
            </a:schemeClr>
          </a:solidFill>
        </p:spPr>
        <p:txBody>
          <a:bodyPr>
            <a:normAutofit/>
          </a:bodyPr>
          <a:lstStyle>
            <a:lvl1pPr>
              <a:defRPr sz="1500"/>
            </a:lvl1pPr>
          </a:lstStyle>
          <a:p>
            <a:endParaRPr lang="en-US"/>
          </a:p>
        </p:txBody>
      </p:sp>
      <p:sp>
        <p:nvSpPr>
          <p:cNvPr id="7" name="Picture Placeholder 3"/>
          <p:cNvSpPr>
            <a:spLocks noGrp="1"/>
          </p:cNvSpPr>
          <p:nvPr>
            <p:ph type="pic" sz="quarter" idx="12"/>
          </p:nvPr>
        </p:nvSpPr>
        <p:spPr>
          <a:xfrm>
            <a:off x="10217426" y="-1"/>
            <a:ext cx="1974574" cy="3922643"/>
          </a:xfrm>
          <a:prstGeom prst="rect">
            <a:avLst/>
          </a:prstGeom>
          <a:solidFill>
            <a:schemeClr val="bg1">
              <a:lumMod val="95000"/>
            </a:schemeClr>
          </a:solidFill>
        </p:spPr>
        <p:txBody>
          <a:bodyPr>
            <a:normAutofit/>
          </a:bodyPr>
          <a:lstStyle>
            <a:lvl1pPr>
              <a:defRPr sz="1500"/>
            </a:lvl1p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2ABE02-0190-4BC8-822E-E029EDD29BBB}"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0274A0-6F0A-43EE-8DAF-95C7A9ABDCB0}"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6.xml"/><Relationship Id="rId4" Type="http://schemas.openxmlformats.org/officeDocument/2006/relationships/image" Target="../media/image5.jpeg"/><Relationship Id="rId3" Type="http://schemas.openxmlformats.org/officeDocument/2006/relationships/tags" Target="../tags/tag1.xml"/><Relationship Id="rId2" Type="http://schemas.openxmlformats.org/officeDocument/2006/relationships/image" Target="../media/image4.emf"/><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9" Type="http://schemas.openxmlformats.org/officeDocument/2006/relationships/tags" Target="../tags/tag10.xml"/><Relationship Id="rId8" Type="http://schemas.openxmlformats.org/officeDocument/2006/relationships/tags" Target="../tags/tag9.xml"/><Relationship Id="rId7" Type="http://schemas.openxmlformats.org/officeDocument/2006/relationships/tags" Target="../tags/tag8.xml"/><Relationship Id="rId6" Type="http://schemas.openxmlformats.org/officeDocument/2006/relationships/tags" Target="../tags/tag7.xml"/><Relationship Id="rId5" Type="http://schemas.openxmlformats.org/officeDocument/2006/relationships/tags" Target="../tags/tag6.xml"/><Relationship Id="rId4" Type="http://schemas.openxmlformats.org/officeDocument/2006/relationships/tags" Target="../tags/tag5.xml"/><Relationship Id="rId3" Type="http://schemas.openxmlformats.org/officeDocument/2006/relationships/tags" Target="../tags/tag4.xml"/><Relationship Id="rId22" Type="http://schemas.openxmlformats.org/officeDocument/2006/relationships/notesSlide" Target="../notesSlides/notesSlide4.xml"/><Relationship Id="rId21" Type="http://schemas.openxmlformats.org/officeDocument/2006/relationships/slideLayout" Target="../slideLayouts/slideLayout8.xml"/><Relationship Id="rId20" Type="http://schemas.openxmlformats.org/officeDocument/2006/relationships/tags" Target="../tags/tag20.xml"/><Relationship Id="rId2" Type="http://schemas.openxmlformats.org/officeDocument/2006/relationships/tags" Target="../tags/tag3.xml"/><Relationship Id="rId19" Type="http://schemas.openxmlformats.org/officeDocument/2006/relationships/tags" Target="../tags/tag19.xml"/><Relationship Id="rId18" Type="http://schemas.openxmlformats.org/officeDocument/2006/relationships/tags" Target="../tags/tag18.xml"/><Relationship Id="rId17" Type="http://schemas.openxmlformats.org/officeDocument/2006/relationships/image" Target="../media/image6.jpeg"/><Relationship Id="rId16" Type="http://schemas.openxmlformats.org/officeDocument/2006/relationships/tags" Target="../tags/tag17.xml"/><Relationship Id="rId15" Type="http://schemas.openxmlformats.org/officeDocument/2006/relationships/tags" Target="../tags/tag16.xml"/><Relationship Id="rId14" Type="http://schemas.openxmlformats.org/officeDocument/2006/relationships/tags" Target="../tags/tag15.xml"/><Relationship Id="rId13" Type="http://schemas.openxmlformats.org/officeDocument/2006/relationships/tags" Target="../tags/tag14.xml"/><Relationship Id="rId12" Type="http://schemas.openxmlformats.org/officeDocument/2006/relationships/tags" Target="../tags/tag13.xml"/><Relationship Id="rId11" Type="http://schemas.openxmlformats.org/officeDocument/2006/relationships/tags" Target="../tags/tag12.xml"/><Relationship Id="rId10" Type="http://schemas.openxmlformats.org/officeDocument/2006/relationships/tags" Target="../tags/tag11.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5.xml"/><Relationship Id="rId3" Type="http://schemas.openxmlformats.org/officeDocument/2006/relationships/slideLayout" Target="../slideLayouts/slideLayout22.xml"/><Relationship Id="rId2" Type="http://schemas.openxmlformats.org/officeDocument/2006/relationships/tags" Target="../tags/tag21.xml"/><Relationship Id="rId1" Type="http://schemas.openxmlformats.org/officeDocument/2006/relationships/image" Target="../media/image7.jpeg"/></Relationships>
</file>

<file path=ppt/slides/_rels/slide6.xml.rels><?xml version="1.0" encoding="UTF-8" standalone="yes"?>
<Relationships xmlns="http://schemas.openxmlformats.org/package/2006/relationships"><Relationship Id="rId9" Type="http://schemas.openxmlformats.org/officeDocument/2006/relationships/slideLayout" Target="../slideLayouts/slideLayout13.xml"/><Relationship Id="rId8" Type="http://schemas.openxmlformats.org/officeDocument/2006/relationships/image" Target="../media/image10.jpeg"/><Relationship Id="rId7" Type="http://schemas.openxmlformats.org/officeDocument/2006/relationships/tags" Target="../tags/tag2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chart" Target="../charts/chart4.xml"/><Relationship Id="rId3" Type="http://schemas.openxmlformats.org/officeDocument/2006/relationships/chart" Target="../charts/chart3.xml"/><Relationship Id="rId2" Type="http://schemas.openxmlformats.org/officeDocument/2006/relationships/chart" Target="../charts/chart2.xml"/><Relationship Id="rId10" Type="http://schemas.openxmlformats.org/officeDocument/2006/relationships/notesSlide" Target="../notesSlides/notesSlide6.xml"/><Relationship Id="rId1" Type="http://schemas.openxmlformats.org/officeDocument/2006/relationships/chart" Target="../charts/chart1.xml"/></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18.xml"/><Relationship Id="rId5" Type="http://schemas.openxmlformats.org/officeDocument/2006/relationships/image" Target="../media/image14.jpeg"/><Relationship Id="rId4" Type="http://schemas.openxmlformats.org/officeDocument/2006/relationships/tags" Target="../tags/tag23.xml"/><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image" Target="../media/image11.jpeg"/></Relationships>
</file>

<file path=ppt/slides/_rels/slide8.xml.rels><?xml version="1.0" encoding="UTF-8" standalone="yes"?>
<Relationships xmlns="http://schemas.openxmlformats.org/package/2006/relationships"><Relationship Id="rId7" Type="http://schemas.openxmlformats.org/officeDocument/2006/relationships/notesSlide" Target="../notesSlides/notesSlide8.xml"/><Relationship Id="rId6" Type="http://schemas.openxmlformats.org/officeDocument/2006/relationships/slideLayout" Target="../slideLayouts/slideLayout4.xml"/><Relationship Id="rId5" Type="http://schemas.openxmlformats.org/officeDocument/2006/relationships/tags" Target="../tags/tag27.xml"/><Relationship Id="rId4" Type="http://schemas.openxmlformats.org/officeDocument/2006/relationships/tags" Target="../tags/tag26.xml"/><Relationship Id="rId3" Type="http://schemas.openxmlformats.org/officeDocument/2006/relationships/tags" Target="../tags/tag25.xml"/><Relationship Id="rId2" Type="http://schemas.openxmlformats.org/officeDocument/2006/relationships/tags" Target="../tags/tag24.xml"/><Relationship Id="rId1" Type="http://schemas.openxmlformats.org/officeDocument/2006/relationships/image" Target="../media/image15.emf"/></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11.xml"/><Relationship Id="rId3" Type="http://schemas.openxmlformats.org/officeDocument/2006/relationships/tags" Target="../tags/tag28.xml"/><Relationship Id="rId2" Type="http://schemas.openxmlformats.org/officeDocument/2006/relationships/image" Target="../media/image17.jpeg"/><Relationship Id="rId1"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0.xml"/><Relationship Id="rId1" Type="http://schemas.openxmlformats.org/officeDocument/2006/relationships/image" Target="../media/image18.jpeg"/></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11.xml"/><Relationship Id="rId4" Type="http://schemas.openxmlformats.org/officeDocument/2006/relationships/slideLayout" Target="../slideLayouts/slideLayout21.xml"/><Relationship Id="rId3" Type="http://schemas.openxmlformats.org/officeDocument/2006/relationships/image" Target="../media/image19.jpeg"/><Relationship Id="rId2" Type="http://schemas.openxmlformats.org/officeDocument/2006/relationships/chart" Target="../charts/chart6.xml"/><Relationship Id="rId1" Type="http://schemas.openxmlformats.org/officeDocument/2006/relationships/chart" Target="../charts/chart5.xml"/></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12.xml"/><Relationship Id="rId3" Type="http://schemas.openxmlformats.org/officeDocument/2006/relationships/slideLayout" Target="../slideLayouts/slideLayout14.xml"/><Relationship Id="rId2" Type="http://schemas.openxmlformats.org/officeDocument/2006/relationships/tags" Target="../tags/tag29.xml"/><Relationship Id="rId1" Type="http://schemas.openxmlformats.org/officeDocument/2006/relationships/image" Target="../media/image2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EDE7"/>
        </a:solidFill>
        <a:effectLst/>
      </p:bgPr>
    </p:bg>
    <p:spTree>
      <p:nvGrpSpPr>
        <p:cNvPr id="1" name=""/>
        <p:cNvGrpSpPr/>
        <p:nvPr/>
      </p:nvGrpSpPr>
      <p:grpSpPr>
        <a:xfrm>
          <a:off x="0" y="0"/>
          <a:ext cx="0" cy="0"/>
          <a:chOff x="0" y="0"/>
          <a:chExt cx="0" cy="0"/>
        </a:xfrm>
      </p:grpSpPr>
      <p:sp>
        <p:nvSpPr>
          <p:cNvPr id="4" name="Freeform: Shape 5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522837">
            <a:off x="-2314985" y="-1534939"/>
            <a:ext cx="5801540" cy="6044718"/>
          </a:xfrm>
          <a:custGeom>
            <a:avLst/>
            <a:gdLst>
              <a:gd name="connsiteX0" fmla="*/ 127835 w 1590675"/>
              <a:gd name="connsiteY0" fmla="*/ 692754 h 1657350"/>
              <a:gd name="connsiteX1" fmla="*/ 77353 w 1590675"/>
              <a:gd name="connsiteY1" fmla="*/ 1431894 h 1657350"/>
              <a:gd name="connsiteX2" fmla="*/ 1012708 w 1590675"/>
              <a:gd name="connsiteY2" fmla="*/ 1276636 h 1657350"/>
              <a:gd name="connsiteX3" fmla="*/ 1316556 w 1590675"/>
              <a:gd name="connsiteY3" fmla="*/ 1147096 h 1657350"/>
              <a:gd name="connsiteX4" fmla="*/ 1569920 w 1590675"/>
              <a:gd name="connsiteY4" fmla="*/ 755619 h 1657350"/>
              <a:gd name="connsiteX5" fmla="*/ 764105 w 1590675"/>
              <a:gd name="connsiteY5" fmla="*/ 424149 h 1657350"/>
              <a:gd name="connsiteX6" fmla="*/ 224990 w 1590675"/>
              <a:gd name="connsiteY6" fmla="*/ 15526 h 1657350"/>
              <a:gd name="connsiteX7" fmla="*/ 127835 w 1590675"/>
              <a:gd name="connsiteY7" fmla="*/ 692754 h 165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0675" h="1657350">
                <a:moveTo>
                  <a:pt x="127835" y="692754"/>
                </a:moveTo>
                <a:cubicBezTo>
                  <a:pt x="184985" y="850869"/>
                  <a:pt x="-143627" y="1093756"/>
                  <a:pt x="77353" y="1431894"/>
                </a:cubicBezTo>
                <a:cubicBezTo>
                  <a:pt x="325003" y="1810989"/>
                  <a:pt x="853640" y="1710024"/>
                  <a:pt x="1012708" y="1276636"/>
                </a:cubicBezTo>
                <a:cubicBezTo>
                  <a:pt x="1052713" y="1167099"/>
                  <a:pt x="1183206" y="1151859"/>
                  <a:pt x="1316556" y="1147096"/>
                </a:cubicBezTo>
                <a:cubicBezTo>
                  <a:pt x="1577540" y="1138524"/>
                  <a:pt x="1644215" y="880396"/>
                  <a:pt x="1569920" y="755619"/>
                </a:cubicBezTo>
                <a:cubicBezTo>
                  <a:pt x="1391803" y="457486"/>
                  <a:pt x="887930" y="581311"/>
                  <a:pt x="764105" y="424149"/>
                </a:cubicBezTo>
                <a:cubicBezTo>
                  <a:pt x="663140" y="296514"/>
                  <a:pt x="498358" y="-80676"/>
                  <a:pt x="224990" y="15526"/>
                </a:cubicBezTo>
                <a:cubicBezTo>
                  <a:pt x="-116005" y="135541"/>
                  <a:pt x="65923" y="522256"/>
                  <a:pt x="127835" y="692754"/>
                </a:cubicBezTo>
                <a:close/>
              </a:path>
            </a:pathLst>
          </a:custGeom>
          <a:solidFill>
            <a:srgbClr val="E2E6CF"/>
          </a:solidFill>
          <a:ln w="9525" cap="flat">
            <a:noFill/>
            <a:prstDash val="solid"/>
            <a:miter/>
          </a:ln>
        </p:spPr>
        <p:txBody>
          <a:bodyPr rtlCol="0" anchor="ctr"/>
          <a:lstStyle/>
          <a:p>
            <a:endParaRPr lang="en-GB">
              <a:cs typeface="+mn-ea"/>
              <a:sym typeface="+mn-lt"/>
            </a:endParaRPr>
          </a:p>
        </p:txBody>
      </p:sp>
      <p:sp>
        <p:nvSpPr>
          <p:cNvPr id="5" name="Freeform: Shape 3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8158631" y="1689673"/>
            <a:ext cx="5847749" cy="5317595"/>
          </a:xfrm>
          <a:custGeom>
            <a:avLst/>
            <a:gdLst>
              <a:gd name="connsiteX0" fmla="*/ 3209951 w 3467100"/>
              <a:gd name="connsiteY0" fmla="*/ 1102921 h 3152775"/>
              <a:gd name="connsiteX1" fmla="*/ 2526056 w 3467100"/>
              <a:gd name="connsiteY1" fmla="*/ 759068 h 3152775"/>
              <a:gd name="connsiteX2" fmla="*/ 2387943 w 3467100"/>
              <a:gd name="connsiteY2" fmla="*/ 725731 h 3152775"/>
              <a:gd name="connsiteX3" fmla="*/ 1954556 w 3467100"/>
              <a:gd name="connsiteY3" fmla="*/ 497131 h 3152775"/>
              <a:gd name="connsiteX4" fmla="*/ 1952651 w 3467100"/>
              <a:gd name="connsiteY4" fmla="*/ 495226 h 3152775"/>
              <a:gd name="connsiteX5" fmla="*/ 1560221 w 3467100"/>
              <a:gd name="connsiteY5" fmla="*/ 127561 h 3152775"/>
              <a:gd name="connsiteX6" fmla="*/ 829653 w 3467100"/>
              <a:gd name="connsiteY6" fmla="*/ 60886 h 3152775"/>
              <a:gd name="connsiteX7" fmla="*/ 398171 w 3467100"/>
              <a:gd name="connsiteY7" fmla="*/ 648578 h 3152775"/>
              <a:gd name="connsiteX8" fmla="*/ 479133 w 3467100"/>
              <a:gd name="connsiteY8" fmla="*/ 1555358 h 3152775"/>
              <a:gd name="connsiteX9" fmla="*/ 26 w 3467100"/>
              <a:gd name="connsiteY9" fmla="*/ 2563103 h 3152775"/>
              <a:gd name="connsiteX10" fmla="*/ 255296 w 3467100"/>
              <a:gd name="connsiteY10" fmla="*/ 3033639 h 3152775"/>
              <a:gd name="connsiteX11" fmla="*/ 787743 w 3467100"/>
              <a:gd name="connsiteY11" fmla="*/ 3151748 h 3152775"/>
              <a:gd name="connsiteX12" fmla="*/ 1568793 w 3467100"/>
              <a:gd name="connsiteY12" fmla="*/ 2828851 h 3152775"/>
              <a:gd name="connsiteX13" fmla="*/ 2439378 w 3467100"/>
              <a:gd name="connsiteY13" fmla="*/ 2565008 h 3152775"/>
              <a:gd name="connsiteX14" fmla="*/ 3042311 w 3467100"/>
              <a:gd name="connsiteY14" fmla="*/ 2438326 h 3152775"/>
              <a:gd name="connsiteX15" fmla="*/ 3469983 w 3467100"/>
              <a:gd name="connsiteY15" fmla="*/ 1817296 h 3152775"/>
              <a:gd name="connsiteX16" fmla="*/ 3209951 w 3467100"/>
              <a:gd name="connsiteY16" fmla="*/ 1102921 h 315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67100" h="3152775">
                <a:moveTo>
                  <a:pt x="3209951" y="1102921"/>
                </a:moveTo>
                <a:cubicBezTo>
                  <a:pt x="3027071" y="920993"/>
                  <a:pt x="2776563" y="822886"/>
                  <a:pt x="2526056" y="759068"/>
                </a:cubicBezTo>
                <a:cubicBezTo>
                  <a:pt x="2480336" y="747638"/>
                  <a:pt x="2433663" y="736208"/>
                  <a:pt x="2387943" y="725731"/>
                </a:cubicBezTo>
                <a:cubicBezTo>
                  <a:pt x="2226018" y="689536"/>
                  <a:pt x="2075523" y="611431"/>
                  <a:pt x="1954556" y="497131"/>
                </a:cubicBezTo>
                <a:cubicBezTo>
                  <a:pt x="1953603" y="496178"/>
                  <a:pt x="1952651" y="496178"/>
                  <a:pt x="1952651" y="495226"/>
                </a:cubicBezTo>
                <a:cubicBezTo>
                  <a:pt x="1822158" y="371401"/>
                  <a:pt x="1709763" y="225668"/>
                  <a:pt x="1560221" y="127561"/>
                </a:cubicBezTo>
                <a:cubicBezTo>
                  <a:pt x="1347813" y="-12457"/>
                  <a:pt x="1063016" y="-41032"/>
                  <a:pt x="829653" y="60886"/>
                </a:cubicBezTo>
                <a:cubicBezTo>
                  <a:pt x="596291" y="162803"/>
                  <a:pt x="422936" y="394261"/>
                  <a:pt x="398171" y="648578"/>
                </a:cubicBezTo>
                <a:cubicBezTo>
                  <a:pt x="368643" y="952426"/>
                  <a:pt x="538188" y="1255321"/>
                  <a:pt x="479133" y="1555358"/>
                </a:cubicBezTo>
                <a:cubicBezTo>
                  <a:pt x="406743" y="1924928"/>
                  <a:pt x="3836" y="2186866"/>
                  <a:pt x="26" y="2563103"/>
                </a:cubicBezTo>
                <a:cubicBezTo>
                  <a:pt x="-1879" y="2748841"/>
                  <a:pt x="102896" y="2927911"/>
                  <a:pt x="255296" y="3033639"/>
                </a:cubicBezTo>
                <a:cubicBezTo>
                  <a:pt x="407696" y="3139366"/>
                  <a:pt x="602958" y="3175561"/>
                  <a:pt x="787743" y="3151748"/>
                </a:cubicBezTo>
                <a:cubicBezTo>
                  <a:pt x="1068731" y="3115553"/>
                  <a:pt x="1314476" y="2952676"/>
                  <a:pt x="1568793" y="2828851"/>
                </a:cubicBezTo>
                <a:cubicBezTo>
                  <a:pt x="1843113" y="2696453"/>
                  <a:pt x="2138388" y="2606918"/>
                  <a:pt x="2439378" y="2565008"/>
                </a:cubicBezTo>
                <a:cubicBezTo>
                  <a:pt x="2644166" y="2536433"/>
                  <a:pt x="2856573" y="2527861"/>
                  <a:pt x="3042311" y="2438326"/>
                </a:cubicBezTo>
                <a:cubicBezTo>
                  <a:pt x="3278531" y="2324026"/>
                  <a:pt x="3442361" y="2078281"/>
                  <a:pt x="3469983" y="1817296"/>
                </a:cubicBezTo>
                <a:cubicBezTo>
                  <a:pt x="3499511" y="1556311"/>
                  <a:pt x="3396641" y="1287706"/>
                  <a:pt x="3209951" y="1102921"/>
                </a:cubicBezTo>
                <a:close/>
              </a:path>
            </a:pathLst>
          </a:custGeom>
          <a:solidFill>
            <a:srgbClr val="EAC8C2"/>
          </a:solidFill>
          <a:ln w="9525" cap="flat">
            <a:noFill/>
            <a:prstDash val="solid"/>
            <a:miter/>
          </a:ln>
        </p:spPr>
        <p:txBody>
          <a:bodyPr rtlCol="0" anchor="ctr"/>
          <a:lstStyle/>
          <a:p>
            <a:endParaRPr lang="en-GB">
              <a:cs typeface="+mn-ea"/>
              <a:sym typeface="+mn-lt"/>
            </a:endParaRPr>
          </a:p>
        </p:txBody>
      </p:sp>
      <p:sp>
        <p:nvSpPr>
          <p:cNvPr id="6" name="Freeform: Shape 4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14400000">
            <a:off x="-271950" y="5343369"/>
            <a:ext cx="2068608" cy="2225320"/>
          </a:xfrm>
          <a:custGeom>
            <a:avLst/>
            <a:gdLst>
              <a:gd name="connsiteX0" fmla="*/ 7 w 628650"/>
              <a:gd name="connsiteY0" fmla="*/ 536473 h 676275"/>
              <a:gd name="connsiteX1" fmla="*/ 176219 w 628650"/>
              <a:gd name="connsiteY1" fmla="*/ 674586 h 676275"/>
              <a:gd name="connsiteX2" fmla="*/ 323857 w 628650"/>
              <a:gd name="connsiteY2" fmla="*/ 486943 h 676275"/>
              <a:gd name="connsiteX3" fmla="*/ 559124 w 628650"/>
              <a:gd name="connsiteY3" fmla="*/ 405028 h 676275"/>
              <a:gd name="connsiteX4" fmla="*/ 632467 w 628650"/>
              <a:gd name="connsiteY4" fmla="*/ 244056 h 676275"/>
              <a:gd name="connsiteX5" fmla="*/ 305759 w 628650"/>
              <a:gd name="connsiteY5" fmla="*/ 81178 h 676275"/>
              <a:gd name="connsiteX6" fmla="*/ 180029 w 628650"/>
              <a:gd name="connsiteY6" fmla="*/ 279298 h 676275"/>
              <a:gd name="connsiteX7" fmla="*/ 7 w 628650"/>
              <a:gd name="connsiteY7" fmla="*/ 536473 h 676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8650" h="676275">
                <a:moveTo>
                  <a:pt x="7" y="536473"/>
                </a:moveTo>
                <a:cubicBezTo>
                  <a:pt x="959" y="625056"/>
                  <a:pt x="96209" y="711733"/>
                  <a:pt x="176219" y="674586"/>
                </a:cubicBezTo>
                <a:cubicBezTo>
                  <a:pt x="249562" y="640296"/>
                  <a:pt x="260992" y="537426"/>
                  <a:pt x="323857" y="486943"/>
                </a:cubicBezTo>
                <a:cubicBezTo>
                  <a:pt x="388627" y="433603"/>
                  <a:pt x="488639" y="450748"/>
                  <a:pt x="559124" y="405028"/>
                </a:cubicBezTo>
                <a:cubicBezTo>
                  <a:pt x="610559" y="370738"/>
                  <a:pt x="636277" y="305968"/>
                  <a:pt x="632467" y="244056"/>
                </a:cubicBezTo>
                <a:cubicBezTo>
                  <a:pt x="621989" y="51651"/>
                  <a:pt x="419107" y="-99797"/>
                  <a:pt x="305759" y="81178"/>
                </a:cubicBezTo>
                <a:cubicBezTo>
                  <a:pt x="256229" y="161188"/>
                  <a:pt x="255277" y="208813"/>
                  <a:pt x="180029" y="279298"/>
                </a:cubicBezTo>
                <a:cubicBezTo>
                  <a:pt x="100972" y="352641"/>
                  <a:pt x="-946" y="412648"/>
                  <a:pt x="7" y="536473"/>
                </a:cubicBezTo>
                <a:close/>
              </a:path>
            </a:pathLst>
          </a:custGeom>
          <a:solidFill>
            <a:srgbClr val="B1D2CB"/>
          </a:solidFill>
          <a:ln w="9525" cap="flat">
            <a:noFill/>
            <a:prstDash val="solid"/>
            <a:miter/>
          </a:ln>
        </p:spPr>
        <p:txBody>
          <a:bodyPr rtlCol="0" anchor="ctr"/>
          <a:lstStyle/>
          <a:p>
            <a:endParaRPr lang="en-US" dirty="0">
              <a:cs typeface="+mn-ea"/>
              <a:sym typeface="+mn-lt"/>
            </a:endParaRPr>
          </a:p>
          <a:p>
            <a:endParaRPr lang="en-GB" dirty="0">
              <a:cs typeface="+mn-ea"/>
              <a:sym typeface="+mn-lt"/>
            </a:endParaRPr>
          </a:p>
          <a:p>
            <a:endParaRPr lang="en-GB" dirty="0">
              <a:cs typeface="+mn-ea"/>
              <a:sym typeface="+mn-lt"/>
            </a:endParaRPr>
          </a:p>
          <a:p>
            <a:endParaRPr lang="en-GB" dirty="0">
              <a:cs typeface="+mn-ea"/>
              <a:sym typeface="+mn-lt"/>
            </a:endParaRPr>
          </a:p>
          <a:p>
            <a:endParaRPr lang="en-GB" dirty="0">
              <a:cs typeface="+mn-ea"/>
              <a:sym typeface="+mn-lt"/>
            </a:endParaRPr>
          </a:p>
          <a:p>
            <a:endParaRPr lang="en-GB" dirty="0">
              <a:cs typeface="+mn-ea"/>
              <a:sym typeface="+mn-lt"/>
            </a:endParaRPr>
          </a:p>
          <a:p>
            <a:endParaRPr lang="en-GB" dirty="0">
              <a:cs typeface="+mn-ea"/>
              <a:sym typeface="+mn-lt"/>
            </a:endParaRPr>
          </a:p>
        </p:txBody>
      </p:sp>
      <p:sp>
        <p:nvSpPr>
          <p:cNvPr id="7" name="Freeform: Shape 4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522837">
            <a:off x="-452881" y="405217"/>
            <a:ext cx="2077332" cy="2164406"/>
          </a:xfrm>
          <a:custGeom>
            <a:avLst/>
            <a:gdLst>
              <a:gd name="connsiteX0" fmla="*/ 127835 w 1590675"/>
              <a:gd name="connsiteY0" fmla="*/ 692754 h 1657350"/>
              <a:gd name="connsiteX1" fmla="*/ 77353 w 1590675"/>
              <a:gd name="connsiteY1" fmla="*/ 1431894 h 1657350"/>
              <a:gd name="connsiteX2" fmla="*/ 1012708 w 1590675"/>
              <a:gd name="connsiteY2" fmla="*/ 1276636 h 1657350"/>
              <a:gd name="connsiteX3" fmla="*/ 1316556 w 1590675"/>
              <a:gd name="connsiteY3" fmla="*/ 1147096 h 1657350"/>
              <a:gd name="connsiteX4" fmla="*/ 1569920 w 1590675"/>
              <a:gd name="connsiteY4" fmla="*/ 755619 h 1657350"/>
              <a:gd name="connsiteX5" fmla="*/ 764105 w 1590675"/>
              <a:gd name="connsiteY5" fmla="*/ 424149 h 1657350"/>
              <a:gd name="connsiteX6" fmla="*/ 224990 w 1590675"/>
              <a:gd name="connsiteY6" fmla="*/ 15526 h 1657350"/>
              <a:gd name="connsiteX7" fmla="*/ 127835 w 1590675"/>
              <a:gd name="connsiteY7" fmla="*/ 692754 h 165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0675" h="1657350">
                <a:moveTo>
                  <a:pt x="127835" y="692754"/>
                </a:moveTo>
                <a:cubicBezTo>
                  <a:pt x="184985" y="850869"/>
                  <a:pt x="-143627" y="1093756"/>
                  <a:pt x="77353" y="1431894"/>
                </a:cubicBezTo>
                <a:cubicBezTo>
                  <a:pt x="325003" y="1810989"/>
                  <a:pt x="853640" y="1710024"/>
                  <a:pt x="1012708" y="1276636"/>
                </a:cubicBezTo>
                <a:cubicBezTo>
                  <a:pt x="1052713" y="1167099"/>
                  <a:pt x="1183206" y="1151859"/>
                  <a:pt x="1316556" y="1147096"/>
                </a:cubicBezTo>
                <a:cubicBezTo>
                  <a:pt x="1577540" y="1138524"/>
                  <a:pt x="1644215" y="880396"/>
                  <a:pt x="1569920" y="755619"/>
                </a:cubicBezTo>
                <a:cubicBezTo>
                  <a:pt x="1391803" y="457486"/>
                  <a:pt x="887930" y="581311"/>
                  <a:pt x="764105" y="424149"/>
                </a:cubicBezTo>
                <a:cubicBezTo>
                  <a:pt x="663140" y="296514"/>
                  <a:pt x="498358" y="-80676"/>
                  <a:pt x="224990" y="15526"/>
                </a:cubicBezTo>
                <a:cubicBezTo>
                  <a:pt x="-116005" y="135541"/>
                  <a:pt x="65923" y="522256"/>
                  <a:pt x="127835" y="692754"/>
                </a:cubicBezTo>
                <a:close/>
              </a:path>
            </a:pathLst>
          </a:custGeom>
          <a:solidFill>
            <a:srgbClr val="BEB899"/>
          </a:solidFill>
          <a:ln w="9525" cap="flat">
            <a:noFill/>
            <a:prstDash val="solid"/>
            <a:miter/>
          </a:ln>
        </p:spPr>
        <p:txBody>
          <a:bodyPr rtlCol="0" anchor="ctr"/>
          <a:lstStyle/>
          <a:p>
            <a:endParaRPr lang="en-GB">
              <a:cs typeface="+mn-ea"/>
              <a:sym typeface="+mn-lt"/>
            </a:endParaRPr>
          </a:p>
        </p:txBody>
      </p:sp>
      <p:sp>
        <p:nvSpPr>
          <p:cNvPr id="22" name="Freeform: Shape 3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20735779">
            <a:off x="8931939" y="2399400"/>
            <a:ext cx="4301183" cy="3911240"/>
          </a:xfrm>
          <a:custGeom>
            <a:avLst/>
            <a:gdLst>
              <a:gd name="connsiteX0" fmla="*/ 3209951 w 3467100"/>
              <a:gd name="connsiteY0" fmla="*/ 1102921 h 3152775"/>
              <a:gd name="connsiteX1" fmla="*/ 2526056 w 3467100"/>
              <a:gd name="connsiteY1" fmla="*/ 759068 h 3152775"/>
              <a:gd name="connsiteX2" fmla="*/ 2387943 w 3467100"/>
              <a:gd name="connsiteY2" fmla="*/ 725731 h 3152775"/>
              <a:gd name="connsiteX3" fmla="*/ 1954556 w 3467100"/>
              <a:gd name="connsiteY3" fmla="*/ 497131 h 3152775"/>
              <a:gd name="connsiteX4" fmla="*/ 1952651 w 3467100"/>
              <a:gd name="connsiteY4" fmla="*/ 495226 h 3152775"/>
              <a:gd name="connsiteX5" fmla="*/ 1560221 w 3467100"/>
              <a:gd name="connsiteY5" fmla="*/ 127561 h 3152775"/>
              <a:gd name="connsiteX6" fmla="*/ 829653 w 3467100"/>
              <a:gd name="connsiteY6" fmla="*/ 60886 h 3152775"/>
              <a:gd name="connsiteX7" fmla="*/ 398171 w 3467100"/>
              <a:gd name="connsiteY7" fmla="*/ 648578 h 3152775"/>
              <a:gd name="connsiteX8" fmla="*/ 479133 w 3467100"/>
              <a:gd name="connsiteY8" fmla="*/ 1555358 h 3152775"/>
              <a:gd name="connsiteX9" fmla="*/ 26 w 3467100"/>
              <a:gd name="connsiteY9" fmla="*/ 2563103 h 3152775"/>
              <a:gd name="connsiteX10" fmla="*/ 255296 w 3467100"/>
              <a:gd name="connsiteY10" fmla="*/ 3033639 h 3152775"/>
              <a:gd name="connsiteX11" fmla="*/ 787743 w 3467100"/>
              <a:gd name="connsiteY11" fmla="*/ 3151748 h 3152775"/>
              <a:gd name="connsiteX12" fmla="*/ 1568793 w 3467100"/>
              <a:gd name="connsiteY12" fmla="*/ 2828851 h 3152775"/>
              <a:gd name="connsiteX13" fmla="*/ 2439378 w 3467100"/>
              <a:gd name="connsiteY13" fmla="*/ 2565008 h 3152775"/>
              <a:gd name="connsiteX14" fmla="*/ 3042311 w 3467100"/>
              <a:gd name="connsiteY14" fmla="*/ 2438326 h 3152775"/>
              <a:gd name="connsiteX15" fmla="*/ 3469983 w 3467100"/>
              <a:gd name="connsiteY15" fmla="*/ 1817296 h 3152775"/>
              <a:gd name="connsiteX16" fmla="*/ 3209951 w 3467100"/>
              <a:gd name="connsiteY16" fmla="*/ 1102921 h 3152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67100" h="3152775">
                <a:moveTo>
                  <a:pt x="3209951" y="1102921"/>
                </a:moveTo>
                <a:cubicBezTo>
                  <a:pt x="3027071" y="920993"/>
                  <a:pt x="2776563" y="822886"/>
                  <a:pt x="2526056" y="759068"/>
                </a:cubicBezTo>
                <a:cubicBezTo>
                  <a:pt x="2480336" y="747638"/>
                  <a:pt x="2433663" y="736208"/>
                  <a:pt x="2387943" y="725731"/>
                </a:cubicBezTo>
                <a:cubicBezTo>
                  <a:pt x="2226018" y="689536"/>
                  <a:pt x="2075523" y="611431"/>
                  <a:pt x="1954556" y="497131"/>
                </a:cubicBezTo>
                <a:cubicBezTo>
                  <a:pt x="1953603" y="496178"/>
                  <a:pt x="1952651" y="496178"/>
                  <a:pt x="1952651" y="495226"/>
                </a:cubicBezTo>
                <a:cubicBezTo>
                  <a:pt x="1822158" y="371401"/>
                  <a:pt x="1709763" y="225668"/>
                  <a:pt x="1560221" y="127561"/>
                </a:cubicBezTo>
                <a:cubicBezTo>
                  <a:pt x="1347813" y="-12457"/>
                  <a:pt x="1063016" y="-41032"/>
                  <a:pt x="829653" y="60886"/>
                </a:cubicBezTo>
                <a:cubicBezTo>
                  <a:pt x="596291" y="162803"/>
                  <a:pt x="422936" y="394261"/>
                  <a:pt x="398171" y="648578"/>
                </a:cubicBezTo>
                <a:cubicBezTo>
                  <a:pt x="368643" y="952426"/>
                  <a:pt x="538188" y="1255321"/>
                  <a:pt x="479133" y="1555358"/>
                </a:cubicBezTo>
                <a:cubicBezTo>
                  <a:pt x="406743" y="1924928"/>
                  <a:pt x="3836" y="2186866"/>
                  <a:pt x="26" y="2563103"/>
                </a:cubicBezTo>
                <a:cubicBezTo>
                  <a:pt x="-1879" y="2748841"/>
                  <a:pt x="102896" y="2927911"/>
                  <a:pt x="255296" y="3033639"/>
                </a:cubicBezTo>
                <a:cubicBezTo>
                  <a:pt x="407696" y="3139366"/>
                  <a:pt x="602958" y="3175561"/>
                  <a:pt x="787743" y="3151748"/>
                </a:cubicBezTo>
                <a:cubicBezTo>
                  <a:pt x="1068731" y="3115553"/>
                  <a:pt x="1314476" y="2952676"/>
                  <a:pt x="1568793" y="2828851"/>
                </a:cubicBezTo>
                <a:cubicBezTo>
                  <a:pt x="1843113" y="2696453"/>
                  <a:pt x="2138388" y="2606918"/>
                  <a:pt x="2439378" y="2565008"/>
                </a:cubicBezTo>
                <a:cubicBezTo>
                  <a:pt x="2644166" y="2536433"/>
                  <a:pt x="2856573" y="2527861"/>
                  <a:pt x="3042311" y="2438326"/>
                </a:cubicBezTo>
                <a:cubicBezTo>
                  <a:pt x="3278531" y="2324026"/>
                  <a:pt x="3442361" y="2078281"/>
                  <a:pt x="3469983" y="1817296"/>
                </a:cubicBezTo>
                <a:cubicBezTo>
                  <a:pt x="3499511" y="1556311"/>
                  <a:pt x="3396641" y="1287706"/>
                  <a:pt x="3209951" y="1102921"/>
                </a:cubicBezTo>
                <a:close/>
              </a:path>
            </a:pathLst>
          </a:custGeom>
          <a:solidFill>
            <a:srgbClr val="D99291"/>
          </a:solidFill>
          <a:ln w="9525" cap="flat">
            <a:noFill/>
            <a:prstDash val="solid"/>
            <a:miter/>
          </a:ln>
        </p:spPr>
        <p:txBody>
          <a:bodyPr rtlCol="0" anchor="ctr"/>
          <a:lstStyle/>
          <a:p>
            <a:endParaRPr lang="en-GB">
              <a:cs typeface="+mn-ea"/>
              <a:sym typeface="+mn-lt"/>
            </a:endParaRPr>
          </a:p>
        </p:txBody>
      </p:sp>
      <p:sp>
        <p:nvSpPr>
          <p:cNvPr id="23" name="Freeform: Shape 1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10757187" y="12404"/>
            <a:ext cx="1733551" cy="923925"/>
          </a:xfrm>
          <a:custGeom>
            <a:avLst/>
            <a:gdLst>
              <a:gd name="connsiteX0" fmla="*/ 672736 w 1733550"/>
              <a:gd name="connsiteY0" fmla="*/ 278585 h 923925"/>
              <a:gd name="connsiteX1" fmla="*/ 346981 w 1733550"/>
              <a:gd name="connsiteY1" fmla="*/ 4265 h 923925"/>
              <a:gd name="connsiteX2" fmla="*/ 96474 w 1733550"/>
              <a:gd name="connsiteY2" fmla="*/ 106183 h 923925"/>
              <a:gd name="connsiteX3" fmla="*/ 2176 w 1733550"/>
              <a:gd name="connsiteY3" fmla="*/ 370025 h 923925"/>
              <a:gd name="connsiteX4" fmla="*/ 155529 w 1733550"/>
              <a:gd name="connsiteY4" fmla="*/ 725308 h 923925"/>
              <a:gd name="connsiteX5" fmla="*/ 528909 w 1733550"/>
              <a:gd name="connsiteY5" fmla="*/ 716735 h 923925"/>
              <a:gd name="connsiteX6" fmla="*/ 997539 w 1733550"/>
              <a:gd name="connsiteY6" fmla="*/ 887233 h 923925"/>
              <a:gd name="connsiteX7" fmla="*/ 1416639 w 1733550"/>
              <a:gd name="connsiteY7" fmla="*/ 905330 h 923925"/>
              <a:gd name="connsiteX8" fmla="*/ 1715724 w 1733550"/>
              <a:gd name="connsiteY8" fmla="*/ 621485 h 923925"/>
              <a:gd name="connsiteX9" fmla="*/ 1615711 w 1733550"/>
              <a:gd name="connsiteY9" fmla="*/ 231913 h 923925"/>
              <a:gd name="connsiteX10" fmla="*/ 672736 w 1733550"/>
              <a:gd name="connsiteY10" fmla="*/ 278585 h 92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550" h="923925">
                <a:moveTo>
                  <a:pt x="672736" y="278585"/>
                </a:moveTo>
                <a:cubicBezTo>
                  <a:pt x="560341" y="189050"/>
                  <a:pt x="487951" y="33793"/>
                  <a:pt x="346981" y="4265"/>
                </a:cubicBezTo>
                <a:cubicBezTo>
                  <a:pt x="254589" y="-14785"/>
                  <a:pt x="156481" y="31888"/>
                  <a:pt x="96474" y="106183"/>
                </a:cubicBezTo>
                <a:cubicBezTo>
                  <a:pt x="36466" y="179525"/>
                  <a:pt x="9796" y="275728"/>
                  <a:pt x="2176" y="370025"/>
                </a:cubicBezTo>
                <a:cubicBezTo>
                  <a:pt x="-10206" y="507185"/>
                  <a:pt x="28846" y="670063"/>
                  <a:pt x="155529" y="725308"/>
                </a:cubicBezTo>
                <a:cubicBezTo>
                  <a:pt x="270781" y="775790"/>
                  <a:pt x="403179" y="714830"/>
                  <a:pt x="528909" y="716735"/>
                </a:cubicBezTo>
                <a:cubicBezTo>
                  <a:pt x="696549" y="718640"/>
                  <a:pt x="840376" y="828178"/>
                  <a:pt x="997539" y="887233"/>
                </a:cubicBezTo>
                <a:cubicBezTo>
                  <a:pt x="1130889" y="936763"/>
                  <a:pt x="1280431" y="949145"/>
                  <a:pt x="1416639" y="905330"/>
                </a:cubicBezTo>
                <a:cubicBezTo>
                  <a:pt x="1551894" y="861515"/>
                  <a:pt x="1670004" y="756740"/>
                  <a:pt x="1715724" y="621485"/>
                </a:cubicBezTo>
                <a:cubicBezTo>
                  <a:pt x="1760491" y="486230"/>
                  <a:pt x="1724296" y="323353"/>
                  <a:pt x="1615711" y="231913"/>
                </a:cubicBezTo>
                <a:cubicBezTo>
                  <a:pt x="1302339" y="-31930"/>
                  <a:pt x="1021351" y="554810"/>
                  <a:pt x="672736" y="278585"/>
                </a:cubicBezTo>
                <a:close/>
              </a:path>
            </a:pathLst>
          </a:custGeom>
          <a:solidFill>
            <a:srgbClr val="EFAB86"/>
          </a:solidFill>
          <a:ln w="9525" cap="flat">
            <a:noFill/>
            <a:prstDash val="solid"/>
            <a:miter/>
          </a:ln>
        </p:spPr>
        <p:txBody>
          <a:bodyPr rtlCol="0" anchor="ctr"/>
          <a:lstStyle/>
          <a:p>
            <a:endParaRPr lang="en-GB">
              <a:cs typeface="+mn-ea"/>
              <a:sym typeface="+mn-lt"/>
            </a:endParaRPr>
          </a:p>
        </p:txBody>
      </p:sp>
      <p:sp>
        <p:nvSpPr>
          <p:cNvPr id="24" name="Freeform: Shape 1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42887" y="5734142"/>
            <a:ext cx="1733551" cy="923925"/>
          </a:xfrm>
          <a:custGeom>
            <a:avLst/>
            <a:gdLst>
              <a:gd name="connsiteX0" fmla="*/ 672736 w 1733550"/>
              <a:gd name="connsiteY0" fmla="*/ 278585 h 923925"/>
              <a:gd name="connsiteX1" fmla="*/ 346981 w 1733550"/>
              <a:gd name="connsiteY1" fmla="*/ 4265 h 923925"/>
              <a:gd name="connsiteX2" fmla="*/ 96474 w 1733550"/>
              <a:gd name="connsiteY2" fmla="*/ 106183 h 923925"/>
              <a:gd name="connsiteX3" fmla="*/ 2176 w 1733550"/>
              <a:gd name="connsiteY3" fmla="*/ 370025 h 923925"/>
              <a:gd name="connsiteX4" fmla="*/ 155529 w 1733550"/>
              <a:gd name="connsiteY4" fmla="*/ 725308 h 923925"/>
              <a:gd name="connsiteX5" fmla="*/ 528909 w 1733550"/>
              <a:gd name="connsiteY5" fmla="*/ 716735 h 923925"/>
              <a:gd name="connsiteX6" fmla="*/ 997539 w 1733550"/>
              <a:gd name="connsiteY6" fmla="*/ 887233 h 923925"/>
              <a:gd name="connsiteX7" fmla="*/ 1416639 w 1733550"/>
              <a:gd name="connsiteY7" fmla="*/ 905330 h 923925"/>
              <a:gd name="connsiteX8" fmla="*/ 1715724 w 1733550"/>
              <a:gd name="connsiteY8" fmla="*/ 621485 h 923925"/>
              <a:gd name="connsiteX9" fmla="*/ 1615711 w 1733550"/>
              <a:gd name="connsiteY9" fmla="*/ 231913 h 923925"/>
              <a:gd name="connsiteX10" fmla="*/ 672736 w 1733550"/>
              <a:gd name="connsiteY10" fmla="*/ 278585 h 92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550" h="923925">
                <a:moveTo>
                  <a:pt x="672736" y="278585"/>
                </a:moveTo>
                <a:cubicBezTo>
                  <a:pt x="560341" y="189050"/>
                  <a:pt x="487951" y="33793"/>
                  <a:pt x="346981" y="4265"/>
                </a:cubicBezTo>
                <a:cubicBezTo>
                  <a:pt x="254589" y="-14785"/>
                  <a:pt x="156481" y="31888"/>
                  <a:pt x="96474" y="106183"/>
                </a:cubicBezTo>
                <a:cubicBezTo>
                  <a:pt x="36466" y="179525"/>
                  <a:pt x="9796" y="275728"/>
                  <a:pt x="2176" y="370025"/>
                </a:cubicBezTo>
                <a:cubicBezTo>
                  <a:pt x="-10206" y="507185"/>
                  <a:pt x="28846" y="670063"/>
                  <a:pt x="155529" y="725308"/>
                </a:cubicBezTo>
                <a:cubicBezTo>
                  <a:pt x="270781" y="775790"/>
                  <a:pt x="403179" y="714830"/>
                  <a:pt x="528909" y="716735"/>
                </a:cubicBezTo>
                <a:cubicBezTo>
                  <a:pt x="696549" y="718640"/>
                  <a:pt x="840376" y="828178"/>
                  <a:pt x="997539" y="887233"/>
                </a:cubicBezTo>
                <a:cubicBezTo>
                  <a:pt x="1130889" y="936763"/>
                  <a:pt x="1280431" y="949145"/>
                  <a:pt x="1416639" y="905330"/>
                </a:cubicBezTo>
                <a:cubicBezTo>
                  <a:pt x="1551894" y="861515"/>
                  <a:pt x="1670004" y="756740"/>
                  <a:pt x="1715724" y="621485"/>
                </a:cubicBezTo>
                <a:cubicBezTo>
                  <a:pt x="1760491" y="486230"/>
                  <a:pt x="1724296" y="323353"/>
                  <a:pt x="1615711" y="231913"/>
                </a:cubicBezTo>
                <a:cubicBezTo>
                  <a:pt x="1302339" y="-31930"/>
                  <a:pt x="1021351" y="554810"/>
                  <a:pt x="672736" y="278585"/>
                </a:cubicBezTo>
                <a:close/>
              </a:path>
            </a:pathLst>
          </a:custGeom>
          <a:solidFill>
            <a:srgbClr val="6C99A7"/>
          </a:solidFill>
          <a:ln w="9525" cap="flat">
            <a:noFill/>
            <a:prstDash val="solid"/>
            <a:miter/>
          </a:ln>
        </p:spPr>
        <p:txBody>
          <a:bodyPr rtlCol="0" anchor="ctr"/>
          <a:lstStyle/>
          <a:p>
            <a:endParaRPr lang="en-GB">
              <a:cs typeface="+mn-ea"/>
              <a:sym typeface="+mn-lt"/>
            </a:endParaRPr>
          </a:p>
        </p:txBody>
      </p:sp>
      <p:grpSp>
        <p:nvGrpSpPr>
          <p:cNvPr id="55" name="Group 1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4033646" y="1366646"/>
            <a:ext cx="4124707" cy="4124707"/>
            <a:chOff x="4004888" y="1395406"/>
            <a:chExt cx="4124707" cy="4124707"/>
          </a:xfrm>
          <a:solidFill>
            <a:schemeClr val="bg1"/>
          </a:solidFill>
        </p:grpSpPr>
        <p:sp>
          <p:nvSpPr>
            <p:cNvPr id="56" name="Oval 39"/>
            <p:cNvSpPr/>
            <p:nvPr/>
          </p:nvSpPr>
          <p:spPr>
            <a:xfrm>
              <a:off x="6044382" y="1395406"/>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57" name="Oval 40"/>
            <p:cNvSpPr/>
            <p:nvPr/>
          </p:nvSpPr>
          <p:spPr>
            <a:xfrm>
              <a:off x="6044382" y="5474394"/>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58" name="Oval 43"/>
            <p:cNvSpPr/>
            <p:nvPr/>
          </p:nvSpPr>
          <p:spPr>
            <a:xfrm rot="16200000">
              <a:off x="4004888" y="343489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59" name="Oval 45"/>
            <p:cNvSpPr/>
            <p:nvPr/>
          </p:nvSpPr>
          <p:spPr>
            <a:xfrm rot="16200000">
              <a:off x="8083876" y="343489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0" name="Oval 46"/>
            <p:cNvSpPr/>
            <p:nvPr/>
          </p:nvSpPr>
          <p:spPr>
            <a:xfrm rot="18900000">
              <a:off x="4590329" y="1964001"/>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1" name="Oval 47"/>
            <p:cNvSpPr/>
            <p:nvPr/>
          </p:nvSpPr>
          <p:spPr>
            <a:xfrm rot="18900000">
              <a:off x="7474609" y="4848281"/>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2" name="Oval 48"/>
            <p:cNvSpPr/>
            <p:nvPr/>
          </p:nvSpPr>
          <p:spPr>
            <a:xfrm rot="13500000">
              <a:off x="4590329" y="484827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3" name="Oval 49"/>
            <p:cNvSpPr/>
            <p:nvPr/>
          </p:nvSpPr>
          <p:spPr>
            <a:xfrm rot="13500000">
              <a:off x="7474609" y="196399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4" name="Oval 50"/>
            <p:cNvSpPr/>
            <p:nvPr/>
          </p:nvSpPr>
          <p:spPr>
            <a:xfrm rot="20700000">
              <a:off x="5524945" y="1471364"/>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5" name="Oval 51"/>
            <p:cNvSpPr/>
            <p:nvPr/>
          </p:nvSpPr>
          <p:spPr>
            <a:xfrm rot="20700000">
              <a:off x="6580665" y="5411364"/>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6" name="Oval 54"/>
            <p:cNvSpPr/>
            <p:nvPr/>
          </p:nvSpPr>
          <p:spPr>
            <a:xfrm rot="15300000">
              <a:off x="4082805" y="3969223"/>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7" name="Oval 56"/>
            <p:cNvSpPr/>
            <p:nvPr/>
          </p:nvSpPr>
          <p:spPr>
            <a:xfrm rot="15300000">
              <a:off x="8022805" y="2913503"/>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8" name="Oval 57"/>
            <p:cNvSpPr/>
            <p:nvPr/>
          </p:nvSpPr>
          <p:spPr>
            <a:xfrm rot="18000000">
              <a:off x="4267600" y="239691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9" name="Oval 58"/>
            <p:cNvSpPr/>
            <p:nvPr/>
          </p:nvSpPr>
          <p:spPr>
            <a:xfrm rot="18000000">
              <a:off x="7800108" y="4436413"/>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0" name="Oval 59"/>
            <p:cNvSpPr/>
            <p:nvPr/>
          </p:nvSpPr>
          <p:spPr>
            <a:xfrm rot="12600000">
              <a:off x="5014106" y="5182920"/>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1" name="Oval 60"/>
            <p:cNvSpPr/>
            <p:nvPr/>
          </p:nvSpPr>
          <p:spPr>
            <a:xfrm rot="12600000">
              <a:off x="7053600" y="1650412"/>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2" name="Oval 61"/>
            <p:cNvSpPr/>
            <p:nvPr/>
          </p:nvSpPr>
          <p:spPr>
            <a:xfrm rot="19800000">
              <a:off x="5034383" y="166447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3" name="Oval 62"/>
            <p:cNvSpPr/>
            <p:nvPr/>
          </p:nvSpPr>
          <p:spPr>
            <a:xfrm rot="19800000">
              <a:off x="7073877" y="5196987"/>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4" name="Oval 63"/>
            <p:cNvSpPr/>
            <p:nvPr/>
          </p:nvSpPr>
          <p:spPr>
            <a:xfrm rot="14400000">
              <a:off x="4287876" y="4450479"/>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5" name="Oval 64"/>
            <p:cNvSpPr/>
            <p:nvPr/>
          </p:nvSpPr>
          <p:spPr>
            <a:xfrm rot="14400000">
              <a:off x="7820384" y="2410985"/>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6" name="Oval 65"/>
            <p:cNvSpPr/>
            <p:nvPr/>
          </p:nvSpPr>
          <p:spPr>
            <a:xfrm rot="17100000">
              <a:off x="4067918" y="2898616"/>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7" name="Oval 66"/>
            <p:cNvSpPr/>
            <p:nvPr/>
          </p:nvSpPr>
          <p:spPr>
            <a:xfrm rot="17100000">
              <a:off x="8007918" y="3954336"/>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8" name="Oval 67"/>
            <p:cNvSpPr/>
            <p:nvPr/>
          </p:nvSpPr>
          <p:spPr>
            <a:xfrm rot="11700000">
              <a:off x="5510057" y="5396476"/>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79" name="Oval 68"/>
            <p:cNvSpPr/>
            <p:nvPr/>
          </p:nvSpPr>
          <p:spPr>
            <a:xfrm rot="11700000">
              <a:off x="6565777" y="1456476"/>
              <a:ext cx="45719" cy="45719"/>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grpSp>
      <p:sp>
        <p:nvSpPr>
          <p:cNvPr id="83" name="Freeform 3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rot="3648924">
            <a:off x="8877340" y="3493892"/>
            <a:ext cx="3622181" cy="3934952"/>
          </a:xfrm>
          <a:custGeom>
            <a:avLst/>
            <a:gdLst>
              <a:gd name="T0" fmla="*/ 1188 w 2585"/>
              <a:gd name="T1" fmla="*/ 1583 h 2808"/>
              <a:gd name="T2" fmla="*/ 970 w 2585"/>
              <a:gd name="T3" fmla="*/ 2059 h 2808"/>
              <a:gd name="T4" fmla="*/ 264 w 2585"/>
              <a:gd name="T5" fmla="*/ 1835 h 2808"/>
              <a:gd name="T6" fmla="*/ 188 w 2585"/>
              <a:gd name="T7" fmla="*/ 1655 h 2808"/>
              <a:gd name="T8" fmla="*/ 309 w 2585"/>
              <a:gd name="T9" fmla="*/ 1431 h 2808"/>
              <a:gd name="T10" fmla="*/ 804 w 2585"/>
              <a:gd name="T11" fmla="*/ 1151 h 2808"/>
              <a:gd name="T12" fmla="*/ 28 w 2585"/>
              <a:gd name="T13" fmla="*/ 1506 h 2808"/>
              <a:gd name="T14" fmla="*/ 1484 w 2585"/>
              <a:gd name="T15" fmla="*/ 2537 h 2808"/>
              <a:gd name="T16" fmla="*/ 1813 w 2585"/>
              <a:gd name="T17" fmla="*/ 2483 h 2808"/>
              <a:gd name="T18" fmla="*/ 2026 w 2585"/>
              <a:gd name="T19" fmla="*/ 2547 h 2808"/>
              <a:gd name="T20" fmla="*/ 2295 w 2585"/>
              <a:gd name="T21" fmla="*/ 2656 h 2808"/>
              <a:gd name="T22" fmla="*/ 2151 w 2585"/>
              <a:gd name="T23" fmla="*/ 2355 h 2808"/>
              <a:gd name="T24" fmla="*/ 2087 w 2585"/>
              <a:gd name="T25" fmla="*/ 2304 h 2808"/>
              <a:gd name="T26" fmla="*/ 2017 w 2585"/>
              <a:gd name="T27" fmla="*/ 2223 h 2808"/>
              <a:gd name="T28" fmla="*/ 2029 w 2585"/>
              <a:gd name="T29" fmla="*/ 2141 h 2808"/>
              <a:gd name="T30" fmla="*/ 1951 w 2585"/>
              <a:gd name="T31" fmla="*/ 2198 h 2808"/>
              <a:gd name="T32" fmla="*/ 2015 w 2585"/>
              <a:gd name="T33" fmla="*/ 2110 h 2808"/>
              <a:gd name="T34" fmla="*/ 2201 w 2585"/>
              <a:gd name="T35" fmla="*/ 1610 h 2808"/>
              <a:gd name="T36" fmla="*/ 2563 w 2585"/>
              <a:gd name="T37" fmla="*/ 1329 h 2808"/>
              <a:gd name="T38" fmla="*/ 2206 w 2585"/>
              <a:gd name="T39" fmla="*/ 1512 h 2808"/>
              <a:gd name="T40" fmla="*/ 1708 w 2585"/>
              <a:gd name="T41" fmla="*/ 1736 h 2808"/>
              <a:gd name="T42" fmla="*/ 1790 w 2585"/>
              <a:gd name="T43" fmla="*/ 1510 h 2808"/>
              <a:gd name="T44" fmla="*/ 1567 w 2585"/>
              <a:gd name="T45" fmla="*/ 1615 h 2808"/>
              <a:gd name="T46" fmla="*/ 1807 w 2585"/>
              <a:gd name="T47" fmla="*/ 1506 h 2808"/>
              <a:gd name="T48" fmla="*/ 1753 w 2585"/>
              <a:gd name="T49" fmla="*/ 1723 h 2808"/>
              <a:gd name="T50" fmla="*/ 2483 w 2585"/>
              <a:gd name="T51" fmla="*/ 1336 h 2808"/>
              <a:gd name="T52" fmla="*/ 2580 w 2585"/>
              <a:gd name="T53" fmla="*/ 1331 h 2808"/>
              <a:gd name="T54" fmla="*/ 2189 w 2585"/>
              <a:gd name="T55" fmla="*/ 1640 h 2808"/>
              <a:gd name="T56" fmla="*/ 2037 w 2585"/>
              <a:gd name="T57" fmla="*/ 2104 h 2808"/>
              <a:gd name="T58" fmla="*/ 2057 w 2585"/>
              <a:gd name="T59" fmla="*/ 2199 h 2808"/>
              <a:gd name="T60" fmla="*/ 2159 w 2585"/>
              <a:gd name="T61" fmla="*/ 2336 h 2808"/>
              <a:gd name="T62" fmla="*/ 2260 w 2585"/>
              <a:gd name="T63" fmla="*/ 2582 h 2808"/>
              <a:gd name="T64" fmla="*/ 2501 w 2585"/>
              <a:gd name="T65" fmla="*/ 2796 h 2808"/>
              <a:gd name="T66" fmla="*/ 2113 w 2585"/>
              <a:gd name="T67" fmla="*/ 2683 h 2808"/>
              <a:gd name="T68" fmla="*/ 1835 w 2585"/>
              <a:gd name="T69" fmla="*/ 2532 h 2808"/>
              <a:gd name="T70" fmla="*/ 1777 w 2585"/>
              <a:gd name="T71" fmla="*/ 2448 h 2808"/>
              <a:gd name="T72" fmla="*/ 711 w 2585"/>
              <a:gd name="T73" fmla="*/ 2509 h 2808"/>
              <a:gd name="T74" fmla="*/ 39 w 2585"/>
              <a:gd name="T75" fmla="*/ 1410 h 2808"/>
              <a:gd name="T76" fmla="*/ 925 w 2585"/>
              <a:gd name="T77" fmla="*/ 1058 h 2808"/>
              <a:gd name="T78" fmla="*/ 588 w 2585"/>
              <a:gd name="T79" fmla="*/ 95 h 2808"/>
              <a:gd name="T80" fmla="*/ 108 w 2585"/>
              <a:gd name="T81" fmla="*/ 357 h 2808"/>
              <a:gd name="T82" fmla="*/ 334 w 2585"/>
              <a:gd name="T83" fmla="*/ 528 h 2808"/>
              <a:gd name="T84" fmla="*/ 309 w 2585"/>
              <a:gd name="T85" fmla="*/ 706 h 2808"/>
              <a:gd name="T86" fmla="*/ 283 w 2585"/>
              <a:gd name="T87" fmla="*/ 798 h 2808"/>
              <a:gd name="T88" fmla="*/ 223 w 2585"/>
              <a:gd name="T89" fmla="*/ 633 h 2808"/>
              <a:gd name="T90" fmla="*/ 350 w 2585"/>
              <a:gd name="T91" fmla="*/ 490 h 2808"/>
              <a:gd name="T92" fmla="*/ 32 w 2585"/>
              <a:gd name="T93" fmla="*/ 198 h 2808"/>
              <a:gd name="T94" fmla="*/ 980 w 2585"/>
              <a:gd name="T95" fmla="*/ 432 h 2808"/>
              <a:gd name="T96" fmla="*/ 866 w 2585"/>
              <a:gd name="T97" fmla="*/ 1131 h 2808"/>
              <a:gd name="T98" fmla="*/ 1172 w 2585"/>
              <a:gd name="T99" fmla="*/ 1590 h 2808"/>
              <a:gd name="T100" fmla="*/ 616 w 2585"/>
              <a:gd name="T101" fmla="*/ 1300 h 2808"/>
              <a:gd name="T102" fmla="*/ 219 w 2585"/>
              <a:gd name="T103" fmla="*/ 1628 h 2808"/>
              <a:gd name="T104" fmla="*/ 255 w 2585"/>
              <a:gd name="T105" fmla="*/ 1802 h 2808"/>
              <a:gd name="T106" fmla="*/ 346 w 2585"/>
              <a:gd name="T107" fmla="*/ 1757 h 2808"/>
              <a:gd name="T108" fmla="*/ 281 w 2585"/>
              <a:gd name="T109" fmla="*/ 1827 h 2808"/>
              <a:gd name="T110" fmla="*/ 757 w 2585"/>
              <a:gd name="T111" fmla="*/ 2121 h 2808"/>
              <a:gd name="T112" fmla="*/ 1101 w 2585"/>
              <a:gd name="T113" fmla="*/ 1819 h 2808"/>
              <a:gd name="T114" fmla="*/ 851 w 2585"/>
              <a:gd name="T115" fmla="*/ 1786 h 2808"/>
              <a:gd name="T116" fmla="*/ 1114 w 2585"/>
              <a:gd name="T117" fmla="*/ 1766 h 2808"/>
              <a:gd name="T118" fmla="*/ 881 w 2585"/>
              <a:gd name="T119" fmla="*/ 1822 h 2808"/>
              <a:gd name="T120" fmla="*/ 980 w 2585"/>
              <a:gd name="T121" fmla="*/ 1667 h 2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85" h="2808">
                <a:moveTo>
                  <a:pt x="845" y="1147"/>
                </a:moveTo>
                <a:cubicBezTo>
                  <a:pt x="856" y="1152"/>
                  <a:pt x="863" y="1155"/>
                  <a:pt x="870" y="1158"/>
                </a:cubicBezTo>
                <a:cubicBezTo>
                  <a:pt x="969" y="1199"/>
                  <a:pt x="1053" y="1259"/>
                  <a:pt x="1113" y="1349"/>
                </a:cubicBezTo>
                <a:cubicBezTo>
                  <a:pt x="1160" y="1420"/>
                  <a:pt x="1186" y="1498"/>
                  <a:pt x="1188" y="1583"/>
                </a:cubicBezTo>
                <a:cubicBezTo>
                  <a:pt x="1190" y="1652"/>
                  <a:pt x="1167" y="1716"/>
                  <a:pt x="1131" y="1774"/>
                </a:cubicBezTo>
                <a:cubicBezTo>
                  <a:pt x="1123" y="1788"/>
                  <a:pt x="1118" y="1801"/>
                  <a:pt x="1120" y="1817"/>
                </a:cubicBezTo>
                <a:cubicBezTo>
                  <a:pt x="1122" y="1847"/>
                  <a:pt x="1115" y="1875"/>
                  <a:pt x="1104" y="1902"/>
                </a:cubicBezTo>
                <a:cubicBezTo>
                  <a:pt x="1076" y="1969"/>
                  <a:pt x="1030" y="2020"/>
                  <a:pt x="970" y="2059"/>
                </a:cubicBezTo>
                <a:cubicBezTo>
                  <a:pt x="905" y="2101"/>
                  <a:pt x="834" y="2123"/>
                  <a:pt x="759" y="2138"/>
                </a:cubicBezTo>
                <a:cubicBezTo>
                  <a:pt x="679" y="2153"/>
                  <a:pt x="603" y="2140"/>
                  <a:pt x="529" y="2109"/>
                </a:cubicBezTo>
                <a:cubicBezTo>
                  <a:pt x="458" y="2079"/>
                  <a:pt x="396" y="2037"/>
                  <a:pt x="344" y="1980"/>
                </a:cubicBezTo>
                <a:cubicBezTo>
                  <a:pt x="306" y="1938"/>
                  <a:pt x="278" y="1890"/>
                  <a:pt x="264" y="1835"/>
                </a:cubicBezTo>
                <a:cubicBezTo>
                  <a:pt x="263" y="1831"/>
                  <a:pt x="261" y="1828"/>
                  <a:pt x="260" y="1824"/>
                </a:cubicBezTo>
                <a:cubicBezTo>
                  <a:pt x="253" y="1825"/>
                  <a:pt x="246" y="1825"/>
                  <a:pt x="240" y="1826"/>
                </a:cubicBezTo>
                <a:cubicBezTo>
                  <a:pt x="204" y="1828"/>
                  <a:pt x="169" y="1803"/>
                  <a:pt x="160" y="1768"/>
                </a:cubicBezTo>
                <a:cubicBezTo>
                  <a:pt x="149" y="1725"/>
                  <a:pt x="163" y="1689"/>
                  <a:pt x="188" y="1655"/>
                </a:cubicBezTo>
                <a:cubicBezTo>
                  <a:pt x="191" y="1650"/>
                  <a:pt x="196" y="1646"/>
                  <a:pt x="201" y="1640"/>
                </a:cubicBezTo>
                <a:cubicBezTo>
                  <a:pt x="188" y="1612"/>
                  <a:pt x="182" y="1584"/>
                  <a:pt x="191" y="1554"/>
                </a:cubicBezTo>
                <a:cubicBezTo>
                  <a:pt x="202" y="1517"/>
                  <a:pt x="220" y="1485"/>
                  <a:pt x="252" y="1463"/>
                </a:cubicBezTo>
                <a:cubicBezTo>
                  <a:pt x="270" y="1451"/>
                  <a:pt x="289" y="1441"/>
                  <a:pt x="309" y="1431"/>
                </a:cubicBezTo>
                <a:cubicBezTo>
                  <a:pt x="327" y="1423"/>
                  <a:pt x="346" y="1416"/>
                  <a:pt x="366" y="1409"/>
                </a:cubicBezTo>
                <a:cubicBezTo>
                  <a:pt x="438" y="1384"/>
                  <a:pt x="505" y="1351"/>
                  <a:pt x="568" y="1309"/>
                </a:cubicBezTo>
                <a:cubicBezTo>
                  <a:pt x="641" y="1261"/>
                  <a:pt x="713" y="1214"/>
                  <a:pt x="785" y="1166"/>
                </a:cubicBezTo>
                <a:cubicBezTo>
                  <a:pt x="790" y="1162"/>
                  <a:pt x="795" y="1158"/>
                  <a:pt x="804" y="1151"/>
                </a:cubicBezTo>
                <a:cubicBezTo>
                  <a:pt x="783" y="1146"/>
                  <a:pt x="766" y="1141"/>
                  <a:pt x="748" y="1137"/>
                </a:cubicBezTo>
                <a:cubicBezTo>
                  <a:pt x="659" y="1118"/>
                  <a:pt x="570" y="1110"/>
                  <a:pt x="479" y="1121"/>
                </a:cubicBezTo>
                <a:cubicBezTo>
                  <a:pt x="413" y="1129"/>
                  <a:pt x="347" y="1143"/>
                  <a:pt x="286" y="1171"/>
                </a:cubicBezTo>
                <a:cubicBezTo>
                  <a:pt x="140" y="1236"/>
                  <a:pt x="58" y="1351"/>
                  <a:pt x="28" y="1506"/>
                </a:cubicBezTo>
                <a:cubicBezTo>
                  <a:pt x="5" y="1624"/>
                  <a:pt x="20" y="1740"/>
                  <a:pt x="62" y="1851"/>
                </a:cubicBezTo>
                <a:cubicBezTo>
                  <a:pt x="171" y="2144"/>
                  <a:pt x="365" y="2359"/>
                  <a:pt x="658" y="2477"/>
                </a:cubicBezTo>
                <a:cubicBezTo>
                  <a:pt x="830" y="2547"/>
                  <a:pt x="1009" y="2582"/>
                  <a:pt x="1194" y="2582"/>
                </a:cubicBezTo>
                <a:cubicBezTo>
                  <a:pt x="1293" y="2583"/>
                  <a:pt x="1389" y="2563"/>
                  <a:pt x="1484" y="2537"/>
                </a:cubicBezTo>
                <a:cubicBezTo>
                  <a:pt x="1549" y="2520"/>
                  <a:pt x="1614" y="2500"/>
                  <a:pt x="1678" y="2480"/>
                </a:cubicBezTo>
                <a:cubicBezTo>
                  <a:pt x="1709" y="2470"/>
                  <a:pt x="1738" y="2457"/>
                  <a:pt x="1767" y="2445"/>
                </a:cubicBezTo>
                <a:cubicBezTo>
                  <a:pt x="1779" y="2440"/>
                  <a:pt x="1792" y="2437"/>
                  <a:pt x="1804" y="2433"/>
                </a:cubicBezTo>
                <a:cubicBezTo>
                  <a:pt x="1816" y="2450"/>
                  <a:pt x="1814" y="2467"/>
                  <a:pt x="1813" y="2483"/>
                </a:cubicBezTo>
                <a:cubicBezTo>
                  <a:pt x="1812" y="2506"/>
                  <a:pt x="1813" y="2511"/>
                  <a:pt x="1835" y="2516"/>
                </a:cubicBezTo>
                <a:cubicBezTo>
                  <a:pt x="1866" y="2524"/>
                  <a:pt x="1899" y="2530"/>
                  <a:pt x="1931" y="2534"/>
                </a:cubicBezTo>
                <a:cubicBezTo>
                  <a:pt x="1943" y="2535"/>
                  <a:pt x="1957" y="2531"/>
                  <a:pt x="1970" y="2528"/>
                </a:cubicBezTo>
                <a:cubicBezTo>
                  <a:pt x="1993" y="2522"/>
                  <a:pt x="2012" y="2529"/>
                  <a:pt x="2026" y="2547"/>
                </a:cubicBezTo>
                <a:cubicBezTo>
                  <a:pt x="2042" y="2567"/>
                  <a:pt x="2057" y="2588"/>
                  <a:pt x="2071" y="2608"/>
                </a:cubicBezTo>
                <a:cubicBezTo>
                  <a:pt x="2091" y="2636"/>
                  <a:pt x="2112" y="2663"/>
                  <a:pt x="2138" y="2685"/>
                </a:cubicBezTo>
                <a:cubicBezTo>
                  <a:pt x="2197" y="2735"/>
                  <a:pt x="2267" y="2756"/>
                  <a:pt x="2344" y="2769"/>
                </a:cubicBezTo>
                <a:cubicBezTo>
                  <a:pt x="2331" y="2728"/>
                  <a:pt x="2320" y="2689"/>
                  <a:pt x="2295" y="2656"/>
                </a:cubicBezTo>
                <a:cubicBezTo>
                  <a:pt x="2273" y="2625"/>
                  <a:pt x="2247" y="2597"/>
                  <a:pt x="2222" y="2567"/>
                </a:cubicBezTo>
                <a:cubicBezTo>
                  <a:pt x="2214" y="2558"/>
                  <a:pt x="2206" y="2550"/>
                  <a:pt x="2197" y="2542"/>
                </a:cubicBezTo>
                <a:cubicBezTo>
                  <a:pt x="2175" y="2523"/>
                  <a:pt x="2168" y="2498"/>
                  <a:pt x="2172" y="2470"/>
                </a:cubicBezTo>
                <a:cubicBezTo>
                  <a:pt x="2178" y="2429"/>
                  <a:pt x="2166" y="2392"/>
                  <a:pt x="2151" y="2355"/>
                </a:cubicBezTo>
                <a:cubicBezTo>
                  <a:pt x="2143" y="2338"/>
                  <a:pt x="2142" y="2338"/>
                  <a:pt x="2122" y="2342"/>
                </a:cubicBezTo>
                <a:cubicBezTo>
                  <a:pt x="2112" y="2344"/>
                  <a:pt x="2101" y="2347"/>
                  <a:pt x="2090" y="2348"/>
                </a:cubicBezTo>
                <a:cubicBezTo>
                  <a:pt x="2073" y="2349"/>
                  <a:pt x="2068" y="2343"/>
                  <a:pt x="2075" y="2328"/>
                </a:cubicBezTo>
                <a:cubicBezTo>
                  <a:pt x="2078" y="2319"/>
                  <a:pt x="2083" y="2312"/>
                  <a:pt x="2087" y="2304"/>
                </a:cubicBezTo>
                <a:cubicBezTo>
                  <a:pt x="2092" y="2293"/>
                  <a:pt x="2097" y="2282"/>
                  <a:pt x="2102" y="2271"/>
                </a:cubicBezTo>
                <a:cubicBezTo>
                  <a:pt x="2108" y="2259"/>
                  <a:pt x="2107" y="2247"/>
                  <a:pt x="2102" y="2235"/>
                </a:cubicBezTo>
                <a:cubicBezTo>
                  <a:pt x="2096" y="2218"/>
                  <a:pt x="2084" y="2211"/>
                  <a:pt x="2067" y="2214"/>
                </a:cubicBezTo>
                <a:cubicBezTo>
                  <a:pt x="2050" y="2216"/>
                  <a:pt x="2034" y="2220"/>
                  <a:pt x="2017" y="2223"/>
                </a:cubicBezTo>
                <a:cubicBezTo>
                  <a:pt x="2012" y="2224"/>
                  <a:pt x="2007" y="2225"/>
                  <a:pt x="2002" y="2224"/>
                </a:cubicBezTo>
                <a:cubicBezTo>
                  <a:pt x="1988" y="2223"/>
                  <a:pt x="1981" y="2214"/>
                  <a:pt x="1986" y="2200"/>
                </a:cubicBezTo>
                <a:cubicBezTo>
                  <a:pt x="1991" y="2190"/>
                  <a:pt x="1999" y="2181"/>
                  <a:pt x="2005" y="2171"/>
                </a:cubicBezTo>
                <a:cubicBezTo>
                  <a:pt x="2013" y="2161"/>
                  <a:pt x="2021" y="2151"/>
                  <a:pt x="2029" y="2141"/>
                </a:cubicBezTo>
                <a:cubicBezTo>
                  <a:pt x="2027" y="2140"/>
                  <a:pt x="2026" y="2139"/>
                  <a:pt x="2024" y="2137"/>
                </a:cubicBezTo>
                <a:cubicBezTo>
                  <a:pt x="2019" y="2142"/>
                  <a:pt x="2014" y="2147"/>
                  <a:pt x="2009" y="2152"/>
                </a:cubicBezTo>
                <a:cubicBezTo>
                  <a:pt x="1994" y="2165"/>
                  <a:pt x="1980" y="2179"/>
                  <a:pt x="1965" y="2191"/>
                </a:cubicBezTo>
                <a:cubicBezTo>
                  <a:pt x="1961" y="2195"/>
                  <a:pt x="1956" y="2197"/>
                  <a:pt x="1951" y="2198"/>
                </a:cubicBezTo>
                <a:cubicBezTo>
                  <a:pt x="1944" y="2200"/>
                  <a:pt x="1938" y="2193"/>
                  <a:pt x="1942" y="2186"/>
                </a:cubicBezTo>
                <a:cubicBezTo>
                  <a:pt x="1944" y="2181"/>
                  <a:pt x="1948" y="2176"/>
                  <a:pt x="1952" y="2172"/>
                </a:cubicBezTo>
                <a:cubicBezTo>
                  <a:pt x="1963" y="2162"/>
                  <a:pt x="1974" y="2151"/>
                  <a:pt x="1987" y="2143"/>
                </a:cubicBezTo>
                <a:cubicBezTo>
                  <a:pt x="2000" y="2134"/>
                  <a:pt x="2009" y="2124"/>
                  <a:pt x="2015" y="2110"/>
                </a:cubicBezTo>
                <a:cubicBezTo>
                  <a:pt x="2035" y="2069"/>
                  <a:pt x="2040" y="2026"/>
                  <a:pt x="2037" y="1981"/>
                </a:cubicBezTo>
                <a:cubicBezTo>
                  <a:pt x="2035" y="1946"/>
                  <a:pt x="2032" y="1911"/>
                  <a:pt x="2030" y="1876"/>
                </a:cubicBezTo>
                <a:cubicBezTo>
                  <a:pt x="2026" y="1798"/>
                  <a:pt x="2052" y="1732"/>
                  <a:pt x="2111" y="1680"/>
                </a:cubicBezTo>
                <a:cubicBezTo>
                  <a:pt x="2139" y="1655"/>
                  <a:pt x="2169" y="1632"/>
                  <a:pt x="2201" y="1610"/>
                </a:cubicBezTo>
                <a:cubicBezTo>
                  <a:pt x="2239" y="1584"/>
                  <a:pt x="2279" y="1560"/>
                  <a:pt x="2318" y="1536"/>
                </a:cubicBezTo>
                <a:cubicBezTo>
                  <a:pt x="2374" y="1502"/>
                  <a:pt x="2428" y="1467"/>
                  <a:pt x="2478" y="1425"/>
                </a:cubicBezTo>
                <a:cubicBezTo>
                  <a:pt x="2499" y="1407"/>
                  <a:pt x="2518" y="1388"/>
                  <a:pt x="2537" y="1367"/>
                </a:cubicBezTo>
                <a:cubicBezTo>
                  <a:pt x="2548" y="1356"/>
                  <a:pt x="2555" y="1342"/>
                  <a:pt x="2563" y="1329"/>
                </a:cubicBezTo>
                <a:cubicBezTo>
                  <a:pt x="2562" y="1328"/>
                  <a:pt x="2561" y="1327"/>
                  <a:pt x="2560" y="1326"/>
                </a:cubicBezTo>
                <a:cubicBezTo>
                  <a:pt x="2556" y="1327"/>
                  <a:pt x="2552" y="1327"/>
                  <a:pt x="2548" y="1329"/>
                </a:cubicBezTo>
                <a:cubicBezTo>
                  <a:pt x="2501" y="1348"/>
                  <a:pt x="2452" y="1367"/>
                  <a:pt x="2405" y="1388"/>
                </a:cubicBezTo>
                <a:cubicBezTo>
                  <a:pt x="2333" y="1420"/>
                  <a:pt x="2267" y="1461"/>
                  <a:pt x="2206" y="1512"/>
                </a:cubicBezTo>
                <a:cubicBezTo>
                  <a:pt x="2167" y="1545"/>
                  <a:pt x="2124" y="1572"/>
                  <a:pt x="2080" y="1597"/>
                </a:cubicBezTo>
                <a:cubicBezTo>
                  <a:pt x="2041" y="1618"/>
                  <a:pt x="2003" y="1641"/>
                  <a:pt x="1965" y="1664"/>
                </a:cubicBezTo>
                <a:cubicBezTo>
                  <a:pt x="1896" y="1707"/>
                  <a:pt x="1821" y="1733"/>
                  <a:pt x="1740" y="1742"/>
                </a:cubicBezTo>
                <a:cubicBezTo>
                  <a:pt x="1729" y="1743"/>
                  <a:pt x="1715" y="1748"/>
                  <a:pt x="1708" y="1736"/>
                </a:cubicBezTo>
                <a:cubicBezTo>
                  <a:pt x="1701" y="1723"/>
                  <a:pt x="1713" y="1713"/>
                  <a:pt x="1721" y="1704"/>
                </a:cubicBezTo>
                <a:cubicBezTo>
                  <a:pt x="1737" y="1683"/>
                  <a:pt x="1755" y="1664"/>
                  <a:pt x="1768" y="1641"/>
                </a:cubicBezTo>
                <a:cubicBezTo>
                  <a:pt x="1780" y="1622"/>
                  <a:pt x="1789" y="1600"/>
                  <a:pt x="1797" y="1578"/>
                </a:cubicBezTo>
                <a:cubicBezTo>
                  <a:pt x="1805" y="1555"/>
                  <a:pt x="1799" y="1532"/>
                  <a:pt x="1790" y="1510"/>
                </a:cubicBezTo>
                <a:cubicBezTo>
                  <a:pt x="1782" y="1491"/>
                  <a:pt x="1765" y="1481"/>
                  <a:pt x="1744" y="1484"/>
                </a:cubicBezTo>
                <a:cubicBezTo>
                  <a:pt x="1700" y="1490"/>
                  <a:pt x="1659" y="1504"/>
                  <a:pt x="1624" y="1532"/>
                </a:cubicBezTo>
                <a:cubicBezTo>
                  <a:pt x="1596" y="1556"/>
                  <a:pt x="1572" y="1581"/>
                  <a:pt x="1577" y="1627"/>
                </a:cubicBezTo>
                <a:cubicBezTo>
                  <a:pt x="1572" y="1621"/>
                  <a:pt x="1567" y="1618"/>
                  <a:pt x="1567" y="1615"/>
                </a:cubicBezTo>
                <a:cubicBezTo>
                  <a:pt x="1566" y="1605"/>
                  <a:pt x="1565" y="1594"/>
                  <a:pt x="1568" y="1584"/>
                </a:cubicBezTo>
                <a:cubicBezTo>
                  <a:pt x="1573" y="1563"/>
                  <a:pt x="1587" y="1546"/>
                  <a:pt x="1602" y="1531"/>
                </a:cubicBezTo>
                <a:cubicBezTo>
                  <a:pt x="1642" y="1492"/>
                  <a:pt x="1692" y="1474"/>
                  <a:pt x="1747" y="1467"/>
                </a:cubicBezTo>
                <a:cubicBezTo>
                  <a:pt x="1773" y="1464"/>
                  <a:pt x="1796" y="1480"/>
                  <a:pt x="1807" y="1506"/>
                </a:cubicBezTo>
                <a:cubicBezTo>
                  <a:pt x="1819" y="1535"/>
                  <a:pt x="1821" y="1565"/>
                  <a:pt x="1810" y="1595"/>
                </a:cubicBezTo>
                <a:cubicBezTo>
                  <a:pt x="1796" y="1634"/>
                  <a:pt x="1774" y="1668"/>
                  <a:pt x="1747" y="1699"/>
                </a:cubicBezTo>
                <a:cubicBezTo>
                  <a:pt x="1741" y="1706"/>
                  <a:pt x="1735" y="1713"/>
                  <a:pt x="1726" y="1725"/>
                </a:cubicBezTo>
                <a:cubicBezTo>
                  <a:pt x="1739" y="1724"/>
                  <a:pt x="1746" y="1724"/>
                  <a:pt x="1753" y="1723"/>
                </a:cubicBezTo>
                <a:cubicBezTo>
                  <a:pt x="1829" y="1713"/>
                  <a:pt x="1898" y="1687"/>
                  <a:pt x="1963" y="1646"/>
                </a:cubicBezTo>
                <a:cubicBezTo>
                  <a:pt x="2002" y="1622"/>
                  <a:pt x="2043" y="1600"/>
                  <a:pt x="2083" y="1576"/>
                </a:cubicBezTo>
                <a:cubicBezTo>
                  <a:pt x="2115" y="1557"/>
                  <a:pt x="2148" y="1539"/>
                  <a:pt x="2175" y="1515"/>
                </a:cubicBezTo>
                <a:cubicBezTo>
                  <a:pt x="2267" y="1436"/>
                  <a:pt x="2371" y="1379"/>
                  <a:pt x="2483" y="1336"/>
                </a:cubicBezTo>
                <a:cubicBezTo>
                  <a:pt x="2502" y="1328"/>
                  <a:pt x="2521" y="1321"/>
                  <a:pt x="2540" y="1314"/>
                </a:cubicBezTo>
                <a:cubicBezTo>
                  <a:pt x="2547" y="1311"/>
                  <a:pt x="2554" y="1308"/>
                  <a:pt x="2561" y="1306"/>
                </a:cubicBezTo>
                <a:cubicBezTo>
                  <a:pt x="2568" y="1304"/>
                  <a:pt x="2578" y="1300"/>
                  <a:pt x="2582" y="1309"/>
                </a:cubicBezTo>
                <a:cubicBezTo>
                  <a:pt x="2585" y="1315"/>
                  <a:pt x="2584" y="1325"/>
                  <a:pt x="2580" y="1331"/>
                </a:cubicBezTo>
                <a:cubicBezTo>
                  <a:pt x="2571" y="1349"/>
                  <a:pt x="2560" y="1367"/>
                  <a:pt x="2547" y="1382"/>
                </a:cubicBezTo>
                <a:cubicBezTo>
                  <a:pt x="2532" y="1400"/>
                  <a:pt x="2514" y="1417"/>
                  <a:pt x="2496" y="1432"/>
                </a:cubicBezTo>
                <a:cubicBezTo>
                  <a:pt x="2443" y="1478"/>
                  <a:pt x="2384" y="1516"/>
                  <a:pt x="2325" y="1553"/>
                </a:cubicBezTo>
                <a:cubicBezTo>
                  <a:pt x="2279" y="1581"/>
                  <a:pt x="2233" y="1609"/>
                  <a:pt x="2189" y="1640"/>
                </a:cubicBezTo>
                <a:cubicBezTo>
                  <a:pt x="2161" y="1659"/>
                  <a:pt x="2135" y="1682"/>
                  <a:pt x="2110" y="1705"/>
                </a:cubicBezTo>
                <a:cubicBezTo>
                  <a:pt x="2069" y="1746"/>
                  <a:pt x="2049" y="1797"/>
                  <a:pt x="2048" y="1854"/>
                </a:cubicBezTo>
                <a:cubicBezTo>
                  <a:pt x="2048" y="1888"/>
                  <a:pt x="2050" y="1921"/>
                  <a:pt x="2054" y="1954"/>
                </a:cubicBezTo>
                <a:cubicBezTo>
                  <a:pt x="2059" y="2006"/>
                  <a:pt x="2056" y="2056"/>
                  <a:pt x="2037" y="2104"/>
                </a:cubicBezTo>
                <a:cubicBezTo>
                  <a:pt x="2055" y="2119"/>
                  <a:pt x="2056" y="2125"/>
                  <a:pt x="2045" y="2143"/>
                </a:cubicBezTo>
                <a:cubicBezTo>
                  <a:pt x="2037" y="2157"/>
                  <a:pt x="2027" y="2169"/>
                  <a:pt x="2018" y="2182"/>
                </a:cubicBezTo>
                <a:cubicBezTo>
                  <a:pt x="2012" y="2189"/>
                  <a:pt x="2007" y="2197"/>
                  <a:pt x="2004" y="2208"/>
                </a:cubicBezTo>
                <a:cubicBezTo>
                  <a:pt x="2022" y="2205"/>
                  <a:pt x="2039" y="2202"/>
                  <a:pt x="2057" y="2199"/>
                </a:cubicBezTo>
                <a:cubicBezTo>
                  <a:pt x="2104" y="2190"/>
                  <a:pt x="2136" y="2227"/>
                  <a:pt x="2119" y="2273"/>
                </a:cubicBezTo>
                <a:cubicBezTo>
                  <a:pt x="2112" y="2292"/>
                  <a:pt x="2103" y="2309"/>
                  <a:pt x="2093" y="2330"/>
                </a:cubicBezTo>
                <a:cubicBezTo>
                  <a:pt x="2107" y="2327"/>
                  <a:pt x="2117" y="2326"/>
                  <a:pt x="2127" y="2323"/>
                </a:cubicBezTo>
                <a:cubicBezTo>
                  <a:pt x="2141" y="2319"/>
                  <a:pt x="2152" y="2323"/>
                  <a:pt x="2159" y="2336"/>
                </a:cubicBezTo>
                <a:cubicBezTo>
                  <a:pt x="2180" y="2374"/>
                  <a:pt x="2192" y="2414"/>
                  <a:pt x="2190" y="2458"/>
                </a:cubicBezTo>
                <a:cubicBezTo>
                  <a:pt x="2190" y="2466"/>
                  <a:pt x="2189" y="2474"/>
                  <a:pt x="2189" y="2482"/>
                </a:cubicBezTo>
                <a:cubicBezTo>
                  <a:pt x="2188" y="2499"/>
                  <a:pt x="2193" y="2513"/>
                  <a:pt x="2205" y="2526"/>
                </a:cubicBezTo>
                <a:cubicBezTo>
                  <a:pt x="2224" y="2544"/>
                  <a:pt x="2242" y="2563"/>
                  <a:pt x="2260" y="2582"/>
                </a:cubicBezTo>
                <a:cubicBezTo>
                  <a:pt x="2300" y="2626"/>
                  <a:pt x="2331" y="2675"/>
                  <a:pt x="2350" y="2732"/>
                </a:cubicBezTo>
                <a:cubicBezTo>
                  <a:pt x="2364" y="2776"/>
                  <a:pt x="2359" y="2773"/>
                  <a:pt x="2409" y="2780"/>
                </a:cubicBezTo>
                <a:cubicBezTo>
                  <a:pt x="2432" y="2784"/>
                  <a:pt x="2456" y="2787"/>
                  <a:pt x="2480" y="2790"/>
                </a:cubicBezTo>
                <a:cubicBezTo>
                  <a:pt x="2486" y="2791"/>
                  <a:pt x="2492" y="2793"/>
                  <a:pt x="2501" y="2796"/>
                </a:cubicBezTo>
                <a:cubicBezTo>
                  <a:pt x="2496" y="2801"/>
                  <a:pt x="2493" y="2805"/>
                  <a:pt x="2490" y="2806"/>
                </a:cubicBezTo>
                <a:cubicBezTo>
                  <a:pt x="2482" y="2807"/>
                  <a:pt x="2473" y="2808"/>
                  <a:pt x="2465" y="2807"/>
                </a:cubicBezTo>
                <a:cubicBezTo>
                  <a:pt x="2407" y="2796"/>
                  <a:pt x="2350" y="2787"/>
                  <a:pt x="2293" y="2774"/>
                </a:cubicBezTo>
                <a:cubicBezTo>
                  <a:pt x="2226" y="2759"/>
                  <a:pt x="2163" y="2733"/>
                  <a:pt x="2113" y="2683"/>
                </a:cubicBezTo>
                <a:cubicBezTo>
                  <a:pt x="2093" y="2662"/>
                  <a:pt x="2075" y="2638"/>
                  <a:pt x="2058" y="2616"/>
                </a:cubicBezTo>
                <a:cubicBezTo>
                  <a:pt x="2043" y="2597"/>
                  <a:pt x="2030" y="2578"/>
                  <a:pt x="2016" y="2560"/>
                </a:cubicBezTo>
                <a:cubicBezTo>
                  <a:pt x="2005" y="2545"/>
                  <a:pt x="1990" y="2539"/>
                  <a:pt x="1972" y="2544"/>
                </a:cubicBezTo>
                <a:cubicBezTo>
                  <a:pt x="1925" y="2556"/>
                  <a:pt x="1880" y="2544"/>
                  <a:pt x="1835" y="2532"/>
                </a:cubicBezTo>
                <a:cubicBezTo>
                  <a:pt x="1830" y="2531"/>
                  <a:pt x="1826" y="2530"/>
                  <a:pt x="1822" y="2528"/>
                </a:cubicBezTo>
                <a:cubicBezTo>
                  <a:pt x="1800" y="2518"/>
                  <a:pt x="1797" y="2511"/>
                  <a:pt x="1800" y="2487"/>
                </a:cubicBezTo>
                <a:cubicBezTo>
                  <a:pt x="1803" y="2463"/>
                  <a:pt x="1803" y="2463"/>
                  <a:pt x="1797" y="2442"/>
                </a:cubicBezTo>
                <a:cubicBezTo>
                  <a:pt x="1790" y="2444"/>
                  <a:pt x="1783" y="2445"/>
                  <a:pt x="1777" y="2448"/>
                </a:cubicBezTo>
                <a:cubicBezTo>
                  <a:pt x="1731" y="2471"/>
                  <a:pt x="1683" y="2487"/>
                  <a:pt x="1635" y="2502"/>
                </a:cubicBezTo>
                <a:cubicBezTo>
                  <a:pt x="1534" y="2533"/>
                  <a:pt x="1433" y="2563"/>
                  <a:pt x="1329" y="2581"/>
                </a:cubicBezTo>
                <a:cubicBezTo>
                  <a:pt x="1261" y="2592"/>
                  <a:pt x="1194" y="2593"/>
                  <a:pt x="1126" y="2590"/>
                </a:cubicBezTo>
                <a:cubicBezTo>
                  <a:pt x="984" y="2584"/>
                  <a:pt x="846" y="2556"/>
                  <a:pt x="711" y="2509"/>
                </a:cubicBezTo>
                <a:cubicBezTo>
                  <a:pt x="566" y="2460"/>
                  <a:pt x="436" y="2387"/>
                  <a:pt x="325" y="2281"/>
                </a:cubicBezTo>
                <a:cubicBezTo>
                  <a:pt x="198" y="2159"/>
                  <a:pt x="101" y="2016"/>
                  <a:pt x="44" y="1848"/>
                </a:cubicBezTo>
                <a:cubicBezTo>
                  <a:pt x="17" y="1768"/>
                  <a:pt x="0" y="1686"/>
                  <a:pt x="3" y="1602"/>
                </a:cubicBezTo>
                <a:cubicBezTo>
                  <a:pt x="5" y="1536"/>
                  <a:pt x="15" y="1472"/>
                  <a:pt x="39" y="1410"/>
                </a:cubicBezTo>
                <a:cubicBezTo>
                  <a:pt x="95" y="1262"/>
                  <a:pt x="204" y="1173"/>
                  <a:pt x="354" y="1130"/>
                </a:cubicBezTo>
                <a:cubicBezTo>
                  <a:pt x="503" y="1087"/>
                  <a:pt x="651" y="1092"/>
                  <a:pt x="799" y="1134"/>
                </a:cubicBezTo>
                <a:cubicBezTo>
                  <a:pt x="816" y="1139"/>
                  <a:pt x="829" y="1138"/>
                  <a:pt x="843" y="1126"/>
                </a:cubicBezTo>
                <a:cubicBezTo>
                  <a:pt x="870" y="1103"/>
                  <a:pt x="899" y="1082"/>
                  <a:pt x="925" y="1058"/>
                </a:cubicBezTo>
                <a:cubicBezTo>
                  <a:pt x="1001" y="985"/>
                  <a:pt x="1044" y="897"/>
                  <a:pt x="1046" y="791"/>
                </a:cubicBezTo>
                <a:cubicBezTo>
                  <a:pt x="1050" y="657"/>
                  <a:pt x="1025" y="531"/>
                  <a:pt x="949" y="417"/>
                </a:cubicBezTo>
                <a:cubicBezTo>
                  <a:pt x="928" y="385"/>
                  <a:pt x="904" y="353"/>
                  <a:pt x="879" y="323"/>
                </a:cubicBezTo>
                <a:cubicBezTo>
                  <a:pt x="799" y="226"/>
                  <a:pt x="703" y="148"/>
                  <a:pt x="588" y="95"/>
                </a:cubicBezTo>
                <a:cubicBezTo>
                  <a:pt x="462" y="37"/>
                  <a:pt x="332" y="23"/>
                  <a:pt x="197" y="53"/>
                </a:cubicBezTo>
                <a:cubicBezTo>
                  <a:pt x="162" y="61"/>
                  <a:pt x="131" y="76"/>
                  <a:pt x="103" y="99"/>
                </a:cubicBezTo>
                <a:cubicBezTo>
                  <a:pt x="60" y="134"/>
                  <a:pt x="43" y="179"/>
                  <a:pt x="51" y="234"/>
                </a:cubicBezTo>
                <a:cubicBezTo>
                  <a:pt x="57" y="281"/>
                  <a:pt x="76" y="321"/>
                  <a:pt x="108" y="357"/>
                </a:cubicBezTo>
                <a:cubicBezTo>
                  <a:pt x="162" y="417"/>
                  <a:pt x="230" y="451"/>
                  <a:pt x="310" y="462"/>
                </a:cubicBezTo>
                <a:cubicBezTo>
                  <a:pt x="324" y="464"/>
                  <a:pt x="337" y="467"/>
                  <a:pt x="350" y="471"/>
                </a:cubicBezTo>
                <a:cubicBezTo>
                  <a:pt x="370" y="478"/>
                  <a:pt x="373" y="492"/>
                  <a:pt x="359" y="506"/>
                </a:cubicBezTo>
                <a:cubicBezTo>
                  <a:pt x="351" y="514"/>
                  <a:pt x="342" y="521"/>
                  <a:pt x="334" y="528"/>
                </a:cubicBezTo>
                <a:cubicBezTo>
                  <a:pt x="305" y="550"/>
                  <a:pt x="276" y="572"/>
                  <a:pt x="248" y="594"/>
                </a:cubicBezTo>
                <a:cubicBezTo>
                  <a:pt x="230" y="609"/>
                  <a:pt x="230" y="615"/>
                  <a:pt x="246" y="631"/>
                </a:cubicBezTo>
                <a:cubicBezTo>
                  <a:pt x="256" y="643"/>
                  <a:pt x="268" y="653"/>
                  <a:pt x="278" y="665"/>
                </a:cubicBezTo>
                <a:cubicBezTo>
                  <a:pt x="289" y="678"/>
                  <a:pt x="301" y="691"/>
                  <a:pt x="309" y="706"/>
                </a:cubicBezTo>
                <a:cubicBezTo>
                  <a:pt x="327" y="738"/>
                  <a:pt x="328" y="769"/>
                  <a:pt x="304" y="800"/>
                </a:cubicBezTo>
                <a:cubicBezTo>
                  <a:pt x="287" y="822"/>
                  <a:pt x="273" y="847"/>
                  <a:pt x="262" y="873"/>
                </a:cubicBezTo>
                <a:cubicBezTo>
                  <a:pt x="256" y="889"/>
                  <a:pt x="246" y="902"/>
                  <a:pt x="228" y="911"/>
                </a:cubicBezTo>
                <a:cubicBezTo>
                  <a:pt x="244" y="871"/>
                  <a:pt x="256" y="831"/>
                  <a:pt x="283" y="798"/>
                </a:cubicBezTo>
                <a:cubicBezTo>
                  <a:pt x="283" y="797"/>
                  <a:pt x="284" y="797"/>
                  <a:pt x="284" y="796"/>
                </a:cubicBezTo>
                <a:cubicBezTo>
                  <a:pt x="310" y="765"/>
                  <a:pt x="313" y="741"/>
                  <a:pt x="281" y="698"/>
                </a:cubicBezTo>
                <a:cubicBezTo>
                  <a:pt x="269" y="680"/>
                  <a:pt x="252" y="665"/>
                  <a:pt x="237" y="649"/>
                </a:cubicBezTo>
                <a:cubicBezTo>
                  <a:pt x="232" y="644"/>
                  <a:pt x="227" y="639"/>
                  <a:pt x="223" y="633"/>
                </a:cubicBezTo>
                <a:cubicBezTo>
                  <a:pt x="212" y="617"/>
                  <a:pt x="213" y="602"/>
                  <a:pt x="227" y="588"/>
                </a:cubicBezTo>
                <a:cubicBezTo>
                  <a:pt x="236" y="579"/>
                  <a:pt x="246" y="572"/>
                  <a:pt x="255" y="564"/>
                </a:cubicBezTo>
                <a:cubicBezTo>
                  <a:pt x="278" y="546"/>
                  <a:pt x="302" y="529"/>
                  <a:pt x="325" y="511"/>
                </a:cubicBezTo>
                <a:cubicBezTo>
                  <a:pt x="332" y="505"/>
                  <a:pt x="339" y="499"/>
                  <a:pt x="350" y="490"/>
                </a:cubicBezTo>
                <a:cubicBezTo>
                  <a:pt x="331" y="486"/>
                  <a:pt x="318" y="482"/>
                  <a:pt x="304" y="480"/>
                </a:cubicBezTo>
                <a:cubicBezTo>
                  <a:pt x="240" y="470"/>
                  <a:pt x="181" y="449"/>
                  <a:pt x="132" y="405"/>
                </a:cubicBezTo>
                <a:cubicBezTo>
                  <a:pt x="112" y="387"/>
                  <a:pt x="93" y="367"/>
                  <a:pt x="76" y="345"/>
                </a:cubicBezTo>
                <a:cubicBezTo>
                  <a:pt x="42" y="302"/>
                  <a:pt x="30" y="251"/>
                  <a:pt x="32" y="198"/>
                </a:cubicBezTo>
                <a:cubicBezTo>
                  <a:pt x="33" y="160"/>
                  <a:pt x="49" y="129"/>
                  <a:pt x="75" y="102"/>
                </a:cubicBezTo>
                <a:cubicBezTo>
                  <a:pt x="104" y="71"/>
                  <a:pt x="141" y="50"/>
                  <a:pt x="182" y="39"/>
                </a:cubicBezTo>
                <a:cubicBezTo>
                  <a:pt x="340" y="0"/>
                  <a:pt x="490" y="21"/>
                  <a:pt x="632" y="97"/>
                </a:cubicBezTo>
                <a:cubicBezTo>
                  <a:pt x="779" y="176"/>
                  <a:pt x="893" y="290"/>
                  <a:pt x="980" y="432"/>
                </a:cubicBezTo>
                <a:cubicBezTo>
                  <a:pt x="1024" y="505"/>
                  <a:pt x="1048" y="584"/>
                  <a:pt x="1058" y="668"/>
                </a:cubicBezTo>
                <a:cubicBezTo>
                  <a:pt x="1065" y="727"/>
                  <a:pt x="1068" y="786"/>
                  <a:pt x="1059" y="844"/>
                </a:cubicBezTo>
                <a:cubicBezTo>
                  <a:pt x="1049" y="911"/>
                  <a:pt x="1022" y="969"/>
                  <a:pt x="981" y="1022"/>
                </a:cubicBezTo>
                <a:cubicBezTo>
                  <a:pt x="948" y="1064"/>
                  <a:pt x="909" y="1099"/>
                  <a:pt x="866" y="1131"/>
                </a:cubicBezTo>
                <a:cubicBezTo>
                  <a:pt x="860" y="1136"/>
                  <a:pt x="854" y="1141"/>
                  <a:pt x="845" y="1147"/>
                </a:cubicBezTo>
                <a:close/>
                <a:moveTo>
                  <a:pt x="1114" y="1766"/>
                </a:moveTo>
                <a:cubicBezTo>
                  <a:pt x="1117" y="1764"/>
                  <a:pt x="1119" y="1763"/>
                  <a:pt x="1120" y="1761"/>
                </a:cubicBezTo>
                <a:cubicBezTo>
                  <a:pt x="1151" y="1708"/>
                  <a:pt x="1172" y="1651"/>
                  <a:pt x="1172" y="1590"/>
                </a:cubicBezTo>
                <a:cubicBezTo>
                  <a:pt x="1171" y="1506"/>
                  <a:pt x="1146" y="1430"/>
                  <a:pt x="1100" y="1360"/>
                </a:cubicBezTo>
                <a:cubicBezTo>
                  <a:pt x="1036" y="1263"/>
                  <a:pt x="945" y="1202"/>
                  <a:pt x="838" y="1163"/>
                </a:cubicBezTo>
                <a:cubicBezTo>
                  <a:pt x="828" y="1159"/>
                  <a:pt x="821" y="1163"/>
                  <a:pt x="814" y="1168"/>
                </a:cubicBezTo>
                <a:cubicBezTo>
                  <a:pt x="748" y="1212"/>
                  <a:pt x="681" y="1255"/>
                  <a:pt x="616" y="1300"/>
                </a:cubicBezTo>
                <a:cubicBezTo>
                  <a:pt x="535" y="1354"/>
                  <a:pt x="450" y="1401"/>
                  <a:pt x="357" y="1432"/>
                </a:cubicBezTo>
                <a:cubicBezTo>
                  <a:pt x="330" y="1441"/>
                  <a:pt x="304" y="1453"/>
                  <a:pt x="279" y="1467"/>
                </a:cubicBezTo>
                <a:cubicBezTo>
                  <a:pt x="238" y="1489"/>
                  <a:pt x="214" y="1526"/>
                  <a:pt x="207" y="1572"/>
                </a:cubicBezTo>
                <a:cubicBezTo>
                  <a:pt x="203" y="1592"/>
                  <a:pt x="205" y="1612"/>
                  <a:pt x="219" y="1628"/>
                </a:cubicBezTo>
                <a:cubicBezTo>
                  <a:pt x="226" y="1637"/>
                  <a:pt x="225" y="1643"/>
                  <a:pt x="218" y="1651"/>
                </a:cubicBezTo>
                <a:cubicBezTo>
                  <a:pt x="214" y="1655"/>
                  <a:pt x="209" y="1659"/>
                  <a:pt x="206" y="1663"/>
                </a:cubicBezTo>
                <a:cubicBezTo>
                  <a:pt x="182" y="1692"/>
                  <a:pt x="169" y="1724"/>
                  <a:pt x="178" y="1762"/>
                </a:cubicBezTo>
                <a:cubicBezTo>
                  <a:pt x="187" y="1797"/>
                  <a:pt x="220" y="1814"/>
                  <a:pt x="255" y="1802"/>
                </a:cubicBezTo>
                <a:cubicBezTo>
                  <a:pt x="255" y="1795"/>
                  <a:pt x="254" y="1787"/>
                  <a:pt x="255" y="1779"/>
                </a:cubicBezTo>
                <a:cubicBezTo>
                  <a:pt x="257" y="1750"/>
                  <a:pt x="267" y="1726"/>
                  <a:pt x="294" y="1713"/>
                </a:cubicBezTo>
                <a:cubicBezTo>
                  <a:pt x="307" y="1707"/>
                  <a:pt x="322" y="1700"/>
                  <a:pt x="335" y="1711"/>
                </a:cubicBezTo>
                <a:cubicBezTo>
                  <a:pt x="349" y="1723"/>
                  <a:pt x="350" y="1740"/>
                  <a:pt x="346" y="1757"/>
                </a:cubicBezTo>
                <a:cubicBezTo>
                  <a:pt x="345" y="1762"/>
                  <a:pt x="343" y="1767"/>
                  <a:pt x="340" y="1771"/>
                </a:cubicBezTo>
                <a:cubicBezTo>
                  <a:pt x="330" y="1789"/>
                  <a:pt x="316" y="1802"/>
                  <a:pt x="298" y="1811"/>
                </a:cubicBezTo>
                <a:cubicBezTo>
                  <a:pt x="292" y="1814"/>
                  <a:pt x="286" y="1817"/>
                  <a:pt x="281" y="1820"/>
                </a:cubicBezTo>
                <a:cubicBezTo>
                  <a:pt x="281" y="1823"/>
                  <a:pt x="281" y="1825"/>
                  <a:pt x="281" y="1827"/>
                </a:cubicBezTo>
                <a:cubicBezTo>
                  <a:pt x="282" y="1832"/>
                  <a:pt x="283" y="1837"/>
                  <a:pt x="285" y="1842"/>
                </a:cubicBezTo>
                <a:cubicBezTo>
                  <a:pt x="298" y="1886"/>
                  <a:pt x="320" y="1925"/>
                  <a:pt x="350" y="1959"/>
                </a:cubicBezTo>
                <a:cubicBezTo>
                  <a:pt x="411" y="2028"/>
                  <a:pt x="485" y="2078"/>
                  <a:pt x="573" y="2107"/>
                </a:cubicBezTo>
                <a:cubicBezTo>
                  <a:pt x="633" y="2127"/>
                  <a:pt x="694" y="2133"/>
                  <a:pt x="757" y="2121"/>
                </a:cubicBezTo>
                <a:cubicBezTo>
                  <a:pt x="829" y="2107"/>
                  <a:pt x="897" y="2086"/>
                  <a:pt x="959" y="2046"/>
                </a:cubicBezTo>
                <a:cubicBezTo>
                  <a:pt x="1009" y="2014"/>
                  <a:pt x="1050" y="1973"/>
                  <a:pt x="1078" y="1919"/>
                </a:cubicBezTo>
                <a:cubicBezTo>
                  <a:pt x="1091" y="1892"/>
                  <a:pt x="1101" y="1864"/>
                  <a:pt x="1103" y="1834"/>
                </a:cubicBezTo>
                <a:cubicBezTo>
                  <a:pt x="1103" y="1830"/>
                  <a:pt x="1102" y="1825"/>
                  <a:pt x="1101" y="1819"/>
                </a:cubicBezTo>
                <a:cubicBezTo>
                  <a:pt x="1094" y="1824"/>
                  <a:pt x="1090" y="1828"/>
                  <a:pt x="1086" y="1832"/>
                </a:cubicBezTo>
                <a:cubicBezTo>
                  <a:pt x="1055" y="1862"/>
                  <a:pt x="1019" y="1881"/>
                  <a:pt x="977" y="1888"/>
                </a:cubicBezTo>
                <a:cubicBezTo>
                  <a:pt x="937" y="1896"/>
                  <a:pt x="904" y="1882"/>
                  <a:pt x="879" y="1851"/>
                </a:cubicBezTo>
                <a:cubicBezTo>
                  <a:pt x="863" y="1832"/>
                  <a:pt x="857" y="1809"/>
                  <a:pt x="851" y="1786"/>
                </a:cubicBezTo>
                <a:cubicBezTo>
                  <a:pt x="839" y="1738"/>
                  <a:pt x="868" y="1687"/>
                  <a:pt x="910" y="1669"/>
                </a:cubicBezTo>
                <a:cubicBezTo>
                  <a:pt x="924" y="1663"/>
                  <a:pt x="938" y="1659"/>
                  <a:pt x="952" y="1657"/>
                </a:cubicBezTo>
                <a:cubicBezTo>
                  <a:pt x="1012" y="1644"/>
                  <a:pt x="1066" y="1669"/>
                  <a:pt x="1095" y="1722"/>
                </a:cubicBezTo>
                <a:cubicBezTo>
                  <a:pt x="1103" y="1736"/>
                  <a:pt x="1107" y="1750"/>
                  <a:pt x="1114" y="1766"/>
                </a:cubicBezTo>
                <a:close/>
                <a:moveTo>
                  <a:pt x="980" y="1667"/>
                </a:moveTo>
                <a:cubicBezTo>
                  <a:pt x="959" y="1673"/>
                  <a:pt x="936" y="1676"/>
                  <a:pt x="916" y="1686"/>
                </a:cubicBezTo>
                <a:cubicBezTo>
                  <a:pt x="884" y="1700"/>
                  <a:pt x="865" y="1727"/>
                  <a:pt x="866" y="1764"/>
                </a:cubicBezTo>
                <a:cubicBezTo>
                  <a:pt x="867" y="1783"/>
                  <a:pt x="872" y="1804"/>
                  <a:pt x="881" y="1822"/>
                </a:cubicBezTo>
                <a:cubicBezTo>
                  <a:pt x="898" y="1862"/>
                  <a:pt x="935" y="1879"/>
                  <a:pt x="977" y="1871"/>
                </a:cubicBezTo>
                <a:cubicBezTo>
                  <a:pt x="1013" y="1864"/>
                  <a:pt x="1044" y="1848"/>
                  <a:pt x="1071" y="1823"/>
                </a:cubicBezTo>
                <a:cubicBezTo>
                  <a:pt x="1102" y="1794"/>
                  <a:pt x="1104" y="1785"/>
                  <a:pt x="1088" y="1746"/>
                </a:cubicBezTo>
                <a:cubicBezTo>
                  <a:pt x="1069" y="1699"/>
                  <a:pt x="1028" y="1670"/>
                  <a:pt x="980" y="1667"/>
                </a:cubicBezTo>
                <a:close/>
                <a:moveTo>
                  <a:pt x="276" y="1797"/>
                </a:moveTo>
                <a:cubicBezTo>
                  <a:pt x="318" y="1786"/>
                  <a:pt x="338" y="1753"/>
                  <a:pt x="322" y="1725"/>
                </a:cubicBezTo>
                <a:cubicBezTo>
                  <a:pt x="285" y="1731"/>
                  <a:pt x="268" y="1758"/>
                  <a:pt x="276" y="1797"/>
                </a:cubicBezTo>
                <a:close/>
              </a:path>
            </a:pathLst>
          </a:custGeom>
          <a:solidFill>
            <a:srgbClr val="3B241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87" name="Freeform 3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rot="1597518">
            <a:off x="-2294649" y="-519404"/>
            <a:ext cx="3819526" cy="4070974"/>
          </a:xfrm>
          <a:custGeom>
            <a:avLst/>
            <a:gdLst>
              <a:gd name="T0" fmla="*/ 1822 w 3022"/>
              <a:gd name="T1" fmla="*/ 2738 h 3731"/>
              <a:gd name="T2" fmla="*/ 1655 w 3022"/>
              <a:gd name="T3" fmla="*/ 3020 h 3731"/>
              <a:gd name="T4" fmla="*/ 2901 w 3022"/>
              <a:gd name="T5" fmla="*/ 2685 h 3731"/>
              <a:gd name="T6" fmla="*/ 2031 w 3022"/>
              <a:gd name="T7" fmla="*/ 3251 h 3731"/>
              <a:gd name="T8" fmla="*/ 1609 w 3022"/>
              <a:gd name="T9" fmla="*/ 3620 h 3731"/>
              <a:gd name="T10" fmla="*/ 1274 w 3022"/>
              <a:gd name="T11" fmla="*/ 3355 h 3731"/>
              <a:gd name="T12" fmla="*/ 194 w 3022"/>
              <a:gd name="T13" fmla="*/ 2624 h 3731"/>
              <a:gd name="T14" fmla="*/ 546 w 3022"/>
              <a:gd name="T15" fmla="*/ 2841 h 3731"/>
              <a:gd name="T16" fmla="*/ 1545 w 3022"/>
              <a:gd name="T17" fmla="*/ 3376 h 3731"/>
              <a:gd name="T18" fmla="*/ 1193 w 3022"/>
              <a:gd name="T19" fmla="*/ 2739 h 3731"/>
              <a:gd name="T20" fmla="*/ 1598 w 3022"/>
              <a:gd name="T21" fmla="*/ 2994 h 3731"/>
              <a:gd name="T22" fmla="*/ 1404 w 3022"/>
              <a:gd name="T23" fmla="*/ 2739 h 3731"/>
              <a:gd name="T24" fmla="*/ 735 w 3022"/>
              <a:gd name="T25" fmla="*/ 1518 h 3731"/>
              <a:gd name="T26" fmla="*/ 1316 w 3022"/>
              <a:gd name="T27" fmla="*/ 2626 h 3731"/>
              <a:gd name="T28" fmla="*/ 749 w 3022"/>
              <a:gd name="T29" fmla="*/ 1510 h 3731"/>
              <a:gd name="T30" fmla="*/ 1447 w 3022"/>
              <a:gd name="T31" fmla="*/ 2782 h 3731"/>
              <a:gd name="T32" fmla="*/ 1587 w 3022"/>
              <a:gd name="T33" fmla="*/ 2754 h 3731"/>
              <a:gd name="T34" fmla="*/ 1296 w 3022"/>
              <a:gd name="T35" fmla="*/ 1653 h 3731"/>
              <a:gd name="T36" fmla="*/ 1118 w 3022"/>
              <a:gd name="T37" fmla="*/ 802 h 3731"/>
              <a:gd name="T38" fmla="*/ 1619 w 3022"/>
              <a:gd name="T39" fmla="*/ 1791 h 3731"/>
              <a:gd name="T40" fmla="*/ 1561 w 3022"/>
              <a:gd name="T41" fmla="*/ 909 h 3731"/>
              <a:gd name="T42" fmla="*/ 1258 w 3022"/>
              <a:gd name="T43" fmla="*/ 207 h 3731"/>
              <a:gd name="T44" fmla="*/ 1692 w 3022"/>
              <a:gd name="T45" fmla="*/ 869 h 3731"/>
              <a:gd name="T46" fmla="*/ 1738 w 3022"/>
              <a:gd name="T47" fmla="*/ 5 h 3731"/>
              <a:gd name="T48" fmla="*/ 2052 w 3022"/>
              <a:gd name="T49" fmla="*/ 362 h 3731"/>
              <a:gd name="T50" fmla="*/ 2212 w 3022"/>
              <a:gd name="T51" fmla="*/ 371 h 3731"/>
              <a:gd name="T52" fmla="*/ 1835 w 3022"/>
              <a:gd name="T53" fmla="*/ 807 h 3731"/>
              <a:gd name="T54" fmla="*/ 2257 w 3022"/>
              <a:gd name="T55" fmla="*/ 795 h 3731"/>
              <a:gd name="T56" fmla="*/ 1604 w 3022"/>
              <a:gd name="T57" fmla="*/ 1705 h 3731"/>
              <a:gd name="T58" fmla="*/ 2631 w 3022"/>
              <a:gd name="T59" fmla="*/ 1131 h 3731"/>
              <a:gd name="T60" fmla="*/ 2630 w 3022"/>
              <a:gd name="T61" fmla="*/ 1780 h 3731"/>
              <a:gd name="T62" fmla="*/ 2757 w 3022"/>
              <a:gd name="T63" fmla="*/ 1791 h 3731"/>
              <a:gd name="T64" fmla="*/ 1797 w 3022"/>
              <a:gd name="T65" fmla="*/ 2254 h 3731"/>
              <a:gd name="T66" fmla="*/ 1585 w 3022"/>
              <a:gd name="T67" fmla="*/ 2285 h 3731"/>
              <a:gd name="T68" fmla="*/ 1988 w 3022"/>
              <a:gd name="T69" fmla="*/ 1932 h 3731"/>
              <a:gd name="T70" fmla="*/ 2196 w 3022"/>
              <a:gd name="T71" fmla="*/ 1331 h 3731"/>
              <a:gd name="T72" fmla="*/ 1560 w 3022"/>
              <a:gd name="T73" fmla="*/ 2111 h 3731"/>
              <a:gd name="T74" fmla="*/ 1118 w 3022"/>
              <a:gd name="T75" fmla="*/ 815 h 3731"/>
              <a:gd name="T76" fmla="*/ 1309 w 3022"/>
              <a:gd name="T77" fmla="*/ 1653 h 3731"/>
              <a:gd name="T78" fmla="*/ 2198 w 3022"/>
              <a:gd name="T79" fmla="*/ 3160 h 3731"/>
              <a:gd name="T80" fmla="*/ 2353 w 3022"/>
              <a:gd name="T81" fmla="*/ 2846 h 3731"/>
              <a:gd name="T82" fmla="*/ 2230 w 3022"/>
              <a:gd name="T83" fmla="*/ 653 h 3731"/>
              <a:gd name="T84" fmla="*/ 2023 w 3022"/>
              <a:gd name="T85" fmla="*/ 926 h 3731"/>
              <a:gd name="T86" fmla="*/ 1439 w 3022"/>
              <a:gd name="T87" fmla="*/ 395 h 3731"/>
              <a:gd name="T88" fmla="*/ 1369 w 3022"/>
              <a:gd name="T89" fmla="*/ 582 h 3731"/>
              <a:gd name="T90" fmla="*/ 2246 w 3022"/>
              <a:gd name="T91" fmla="*/ 309 h 3731"/>
              <a:gd name="T92" fmla="*/ 1792 w 3022"/>
              <a:gd name="T93" fmla="*/ 742 h 3731"/>
              <a:gd name="T94" fmla="*/ 1641 w 3022"/>
              <a:gd name="T95" fmla="*/ 2262 h 3731"/>
              <a:gd name="T96" fmla="*/ 1818 w 3022"/>
              <a:gd name="T97" fmla="*/ 2155 h 3731"/>
              <a:gd name="T98" fmla="*/ 1620 w 3022"/>
              <a:gd name="T99" fmla="*/ 3571 h 3731"/>
              <a:gd name="T100" fmla="*/ 1618 w 3022"/>
              <a:gd name="T101" fmla="*/ 1835 h 3731"/>
              <a:gd name="T102" fmla="*/ 1600 w 3022"/>
              <a:gd name="T103" fmla="*/ 2255 h 3731"/>
              <a:gd name="T104" fmla="*/ 1588 w 3022"/>
              <a:gd name="T105" fmla="*/ 1645 h 3731"/>
              <a:gd name="T106" fmla="*/ 1571 w 3022"/>
              <a:gd name="T107" fmla="*/ 1342 h 3731"/>
              <a:gd name="T108" fmla="*/ 1451 w 3022"/>
              <a:gd name="T109" fmla="*/ 2824 h 3731"/>
              <a:gd name="T110" fmla="*/ 1653 w 3022"/>
              <a:gd name="T111" fmla="*/ 1011 h 3731"/>
              <a:gd name="T112" fmla="*/ 1635 w 3022"/>
              <a:gd name="T113" fmla="*/ 2231 h 3731"/>
              <a:gd name="T114" fmla="*/ 1605 w 3022"/>
              <a:gd name="T115" fmla="*/ 2262 h 37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22" h="3731">
                <a:moveTo>
                  <a:pt x="1566" y="2317"/>
                </a:moveTo>
                <a:cubicBezTo>
                  <a:pt x="1558" y="2340"/>
                  <a:pt x="1564" y="2364"/>
                  <a:pt x="1568" y="2388"/>
                </a:cubicBezTo>
                <a:cubicBezTo>
                  <a:pt x="1577" y="2449"/>
                  <a:pt x="1587" y="2511"/>
                  <a:pt x="1597" y="2572"/>
                </a:cubicBezTo>
                <a:cubicBezTo>
                  <a:pt x="1608" y="2637"/>
                  <a:pt x="1608" y="2701"/>
                  <a:pt x="1592" y="2765"/>
                </a:cubicBezTo>
                <a:cubicBezTo>
                  <a:pt x="1581" y="2808"/>
                  <a:pt x="1586" y="2852"/>
                  <a:pt x="1588" y="2895"/>
                </a:cubicBezTo>
                <a:cubicBezTo>
                  <a:pt x="1589" y="2912"/>
                  <a:pt x="1592" y="2928"/>
                  <a:pt x="1592" y="2945"/>
                </a:cubicBezTo>
                <a:cubicBezTo>
                  <a:pt x="1591" y="2980"/>
                  <a:pt x="1613" y="3005"/>
                  <a:pt x="1629" y="3035"/>
                </a:cubicBezTo>
                <a:cubicBezTo>
                  <a:pt x="1635" y="3029"/>
                  <a:pt x="1639" y="3025"/>
                  <a:pt x="1642" y="3020"/>
                </a:cubicBezTo>
                <a:cubicBezTo>
                  <a:pt x="1670" y="2980"/>
                  <a:pt x="1696" y="2938"/>
                  <a:pt x="1714" y="2891"/>
                </a:cubicBezTo>
                <a:cubicBezTo>
                  <a:pt x="1738" y="2832"/>
                  <a:pt x="1773" y="2780"/>
                  <a:pt x="1822" y="2738"/>
                </a:cubicBezTo>
                <a:cubicBezTo>
                  <a:pt x="1868" y="2697"/>
                  <a:pt x="1909" y="2652"/>
                  <a:pt x="1943" y="2601"/>
                </a:cubicBezTo>
                <a:cubicBezTo>
                  <a:pt x="1975" y="2553"/>
                  <a:pt x="2018" y="2516"/>
                  <a:pt x="2068" y="2487"/>
                </a:cubicBezTo>
                <a:cubicBezTo>
                  <a:pt x="2118" y="2458"/>
                  <a:pt x="2167" y="2427"/>
                  <a:pt x="2217" y="2397"/>
                </a:cubicBezTo>
                <a:cubicBezTo>
                  <a:pt x="2219" y="2396"/>
                  <a:pt x="2222" y="2395"/>
                  <a:pt x="2225" y="2395"/>
                </a:cubicBezTo>
                <a:cubicBezTo>
                  <a:pt x="2219" y="2400"/>
                  <a:pt x="2214" y="2406"/>
                  <a:pt x="2207" y="2410"/>
                </a:cubicBezTo>
                <a:cubicBezTo>
                  <a:pt x="2169" y="2434"/>
                  <a:pt x="2133" y="2459"/>
                  <a:pt x="2094" y="2479"/>
                </a:cubicBezTo>
                <a:cubicBezTo>
                  <a:pt x="2029" y="2514"/>
                  <a:pt x="1977" y="2560"/>
                  <a:pt x="1938" y="2622"/>
                </a:cubicBezTo>
                <a:cubicBezTo>
                  <a:pt x="1910" y="2667"/>
                  <a:pt x="1874" y="2705"/>
                  <a:pt x="1835" y="2740"/>
                </a:cubicBezTo>
                <a:cubicBezTo>
                  <a:pt x="1782" y="2785"/>
                  <a:pt x="1745" y="2841"/>
                  <a:pt x="1720" y="2905"/>
                </a:cubicBezTo>
                <a:cubicBezTo>
                  <a:pt x="1704" y="2946"/>
                  <a:pt x="1680" y="2984"/>
                  <a:pt x="1655" y="3020"/>
                </a:cubicBezTo>
                <a:cubicBezTo>
                  <a:pt x="1649" y="3029"/>
                  <a:pt x="1642" y="3038"/>
                  <a:pt x="1636" y="3048"/>
                </a:cubicBezTo>
                <a:cubicBezTo>
                  <a:pt x="1682" y="3123"/>
                  <a:pt x="1711" y="3205"/>
                  <a:pt x="1729" y="3295"/>
                </a:cubicBezTo>
                <a:cubicBezTo>
                  <a:pt x="1734" y="3288"/>
                  <a:pt x="1738" y="3284"/>
                  <a:pt x="1741" y="3280"/>
                </a:cubicBezTo>
                <a:cubicBezTo>
                  <a:pt x="1795" y="3192"/>
                  <a:pt x="1858" y="3110"/>
                  <a:pt x="1927" y="3033"/>
                </a:cubicBezTo>
                <a:cubicBezTo>
                  <a:pt x="1966" y="2991"/>
                  <a:pt x="2012" y="2960"/>
                  <a:pt x="2068" y="2947"/>
                </a:cubicBezTo>
                <a:cubicBezTo>
                  <a:pt x="2164" y="2924"/>
                  <a:pt x="2253" y="2883"/>
                  <a:pt x="2343" y="2842"/>
                </a:cubicBezTo>
                <a:cubicBezTo>
                  <a:pt x="2366" y="2831"/>
                  <a:pt x="2389" y="2821"/>
                  <a:pt x="2412" y="2810"/>
                </a:cubicBezTo>
                <a:cubicBezTo>
                  <a:pt x="2464" y="2787"/>
                  <a:pt x="2519" y="2774"/>
                  <a:pt x="2576" y="2766"/>
                </a:cubicBezTo>
                <a:cubicBezTo>
                  <a:pt x="2648" y="2757"/>
                  <a:pt x="2718" y="2740"/>
                  <a:pt x="2787" y="2716"/>
                </a:cubicBezTo>
                <a:cubicBezTo>
                  <a:pt x="2824" y="2704"/>
                  <a:pt x="2863" y="2695"/>
                  <a:pt x="2901" y="2685"/>
                </a:cubicBezTo>
                <a:cubicBezTo>
                  <a:pt x="2934" y="2676"/>
                  <a:pt x="2968" y="2668"/>
                  <a:pt x="3002" y="2659"/>
                </a:cubicBezTo>
                <a:cubicBezTo>
                  <a:pt x="3009" y="2657"/>
                  <a:pt x="3016" y="2654"/>
                  <a:pt x="3022" y="2662"/>
                </a:cubicBezTo>
                <a:cubicBezTo>
                  <a:pt x="3020" y="2665"/>
                  <a:pt x="3018" y="2668"/>
                  <a:pt x="3015" y="2670"/>
                </a:cubicBezTo>
                <a:cubicBezTo>
                  <a:pt x="2997" y="2683"/>
                  <a:pt x="2979" y="2694"/>
                  <a:pt x="2962" y="2708"/>
                </a:cubicBezTo>
                <a:cubicBezTo>
                  <a:pt x="2944" y="2722"/>
                  <a:pt x="2928" y="2738"/>
                  <a:pt x="2912" y="2753"/>
                </a:cubicBezTo>
                <a:cubicBezTo>
                  <a:pt x="2872" y="2790"/>
                  <a:pt x="2828" y="2824"/>
                  <a:pt x="2781" y="2851"/>
                </a:cubicBezTo>
                <a:cubicBezTo>
                  <a:pt x="2707" y="2893"/>
                  <a:pt x="2638" y="2943"/>
                  <a:pt x="2573" y="2998"/>
                </a:cubicBezTo>
                <a:cubicBezTo>
                  <a:pt x="2483" y="3074"/>
                  <a:pt x="2380" y="3124"/>
                  <a:pt x="2265" y="3149"/>
                </a:cubicBezTo>
                <a:cubicBezTo>
                  <a:pt x="2252" y="3152"/>
                  <a:pt x="2240" y="3156"/>
                  <a:pt x="2227" y="3159"/>
                </a:cubicBezTo>
                <a:cubicBezTo>
                  <a:pt x="2155" y="3175"/>
                  <a:pt x="2090" y="3206"/>
                  <a:pt x="2031" y="3251"/>
                </a:cubicBezTo>
                <a:cubicBezTo>
                  <a:pt x="1986" y="3285"/>
                  <a:pt x="1936" y="3312"/>
                  <a:pt x="1880" y="3326"/>
                </a:cubicBezTo>
                <a:cubicBezTo>
                  <a:pt x="1850" y="3333"/>
                  <a:pt x="1826" y="3350"/>
                  <a:pt x="1806" y="3374"/>
                </a:cubicBezTo>
                <a:cubicBezTo>
                  <a:pt x="1796" y="3386"/>
                  <a:pt x="1786" y="3399"/>
                  <a:pt x="1774" y="3409"/>
                </a:cubicBezTo>
                <a:cubicBezTo>
                  <a:pt x="1760" y="3423"/>
                  <a:pt x="1752" y="3420"/>
                  <a:pt x="1747" y="3402"/>
                </a:cubicBezTo>
                <a:cubicBezTo>
                  <a:pt x="1741" y="3382"/>
                  <a:pt x="1736" y="3362"/>
                  <a:pt x="1731" y="3343"/>
                </a:cubicBezTo>
                <a:cubicBezTo>
                  <a:pt x="1730" y="3339"/>
                  <a:pt x="1729" y="3335"/>
                  <a:pt x="1727" y="3327"/>
                </a:cubicBezTo>
                <a:cubicBezTo>
                  <a:pt x="1722" y="3334"/>
                  <a:pt x="1719" y="3338"/>
                  <a:pt x="1717" y="3343"/>
                </a:cubicBezTo>
                <a:cubicBezTo>
                  <a:pt x="1699" y="3384"/>
                  <a:pt x="1681" y="3425"/>
                  <a:pt x="1665" y="3468"/>
                </a:cubicBezTo>
                <a:cubicBezTo>
                  <a:pt x="1649" y="3510"/>
                  <a:pt x="1636" y="3553"/>
                  <a:pt x="1621" y="3595"/>
                </a:cubicBezTo>
                <a:cubicBezTo>
                  <a:pt x="1618" y="3604"/>
                  <a:pt x="1615" y="3612"/>
                  <a:pt x="1609" y="3620"/>
                </a:cubicBezTo>
                <a:cubicBezTo>
                  <a:pt x="1600" y="3573"/>
                  <a:pt x="1580" y="3528"/>
                  <a:pt x="1591" y="3478"/>
                </a:cubicBezTo>
                <a:cubicBezTo>
                  <a:pt x="1600" y="3438"/>
                  <a:pt x="1589" y="3401"/>
                  <a:pt x="1556" y="3372"/>
                </a:cubicBezTo>
                <a:cubicBezTo>
                  <a:pt x="1554" y="3378"/>
                  <a:pt x="1553" y="3382"/>
                  <a:pt x="1552" y="3387"/>
                </a:cubicBezTo>
                <a:cubicBezTo>
                  <a:pt x="1540" y="3459"/>
                  <a:pt x="1529" y="3532"/>
                  <a:pt x="1517" y="3604"/>
                </a:cubicBezTo>
                <a:cubicBezTo>
                  <a:pt x="1510" y="3644"/>
                  <a:pt x="1501" y="3683"/>
                  <a:pt x="1504" y="3723"/>
                </a:cubicBezTo>
                <a:cubicBezTo>
                  <a:pt x="1504" y="3725"/>
                  <a:pt x="1503" y="3727"/>
                  <a:pt x="1501" y="3731"/>
                </a:cubicBezTo>
                <a:cubicBezTo>
                  <a:pt x="1492" y="3722"/>
                  <a:pt x="1492" y="3712"/>
                  <a:pt x="1491" y="3702"/>
                </a:cubicBezTo>
                <a:cubicBezTo>
                  <a:pt x="1490" y="3680"/>
                  <a:pt x="1490" y="3657"/>
                  <a:pt x="1488" y="3635"/>
                </a:cubicBezTo>
                <a:cubicBezTo>
                  <a:pt x="1485" y="3598"/>
                  <a:pt x="1471" y="3565"/>
                  <a:pt x="1451" y="3534"/>
                </a:cubicBezTo>
                <a:cubicBezTo>
                  <a:pt x="1406" y="3461"/>
                  <a:pt x="1343" y="3404"/>
                  <a:pt x="1274" y="3355"/>
                </a:cubicBezTo>
                <a:cubicBezTo>
                  <a:pt x="1179" y="3289"/>
                  <a:pt x="1084" y="3224"/>
                  <a:pt x="988" y="3160"/>
                </a:cubicBezTo>
                <a:cubicBezTo>
                  <a:pt x="931" y="3121"/>
                  <a:pt x="877" y="3079"/>
                  <a:pt x="825" y="3035"/>
                </a:cubicBezTo>
                <a:cubicBezTo>
                  <a:pt x="795" y="3010"/>
                  <a:pt x="764" y="2985"/>
                  <a:pt x="731" y="2964"/>
                </a:cubicBezTo>
                <a:cubicBezTo>
                  <a:pt x="665" y="2922"/>
                  <a:pt x="598" y="2881"/>
                  <a:pt x="531" y="2841"/>
                </a:cubicBezTo>
                <a:cubicBezTo>
                  <a:pt x="461" y="2799"/>
                  <a:pt x="385" y="2777"/>
                  <a:pt x="307" y="2757"/>
                </a:cubicBezTo>
                <a:cubicBezTo>
                  <a:pt x="253" y="2744"/>
                  <a:pt x="198" y="2738"/>
                  <a:pt x="143" y="2738"/>
                </a:cubicBezTo>
                <a:cubicBezTo>
                  <a:pt x="117" y="2738"/>
                  <a:pt x="92" y="2733"/>
                  <a:pt x="67" y="2730"/>
                </a:cubicBezTo>
                <a:cubicBezTo>
                  <a:pt x="46" y="2727"/>
                  <a:pt x="25" y="2723"/>
                  <a:pt x="0" y="2718"/>
                </a:cubicBezTo>
                <a:cubicBezTo>
                  <a:pt x="5" y="2714"/>
                  <a:pt x="8" y="2710"/>
                  <a:pt x="11" y="2709"/>
                </a:cubicBezTo>
                <a:cubicBezTo>
                  <a:pt x="78" y="2693"/>
                  <a:pt x="136" y="2658"/>
                  <a:pt x="194" y="2624"/>
                </a:cubicBezTo>
                <a:cubicBezTo>
                  <a:pt x="261" y="2586"/>
                  <a:pt x="333" y="2562"/>
                  <a:pt x="406" y="2539"/>
                </a:cubicBezTo>
                <a:cubicBezTo>
                  <a:pt x="499" y="2511"/>
                  <a:pt x="594" y="2494"/>
                  <a:pt x="691" y="2493"/>
                </a:cubicBezTo>
                <a:cubicBezTo>
                  <a:pt x="714" y="2493"/>
                  <a:pt x="737" y="2497"/>
                  <a:pt x="760" y="2500"/>
                </a:cubicBezTo>
                <a:cubicBezTo>
                  <a:pt x="579" y="2488"/>
                  <a:pt x="410" y="2538"/>
                  <a:pt x="245" y="2609"/>
                </a:cubicBezTo>
                <a:cubicBezTo>
                  <a:pt x="230" y="2615"/>
                  <a:pt x="215" y="2623"/>
                  <a:pt x="201" y="2632"/>
                </a:cubicBezTo>
                <a:cubicBezTo>
                  <a:pt x="149" y="2661"/>
                  <a:pt x="99" y="2694"/>
                  <a:pt x="38" y="2712"/>
                </a:cubicBezTo>
                <a:cubicBezTo>
                  <a:pt x="54" y="2721"/>
                  <a:pt x="68" y="2722"/>
                  <a:pt x="82" y="2724"/>
                </a:cubicBezTo>
                <a:cubicBezTo>
                  <a:pt x="100" y="2727"/>
                  <a:pt x="118" y="2730"/>
                  <a:pt x="136" y="2730"/>
                </a:cubicBezTo>
                <a:cubicBezTo>
                  <a:pt x="232" y="2729"/>
                  <a:pt x="324" y="2751"/>
                  <a:pt x="415" y="2781"/>
                </a:cubicBezTo>
                <a:cubicBezTo>
                  <a:pt x="461" y="2796"/>
                  <a:pt x="505" y="2816"/>
                  <a:pt x="546" y="2841"/>
                </a:cubicBezTo>
                <a:cubicBezTo>
                  <a:pt x="607" y="2878"/>
                  <a:pt x="668" y="2914"/>
                  <a:pt x="728" y="2952"/>
                </a:cubicBezTo>
                <a:cubicBezTo>
                  <a:pt x="763" y="2975"/>
                  <a:pt x="797" y="3001"/>
                  <a:pt x="829" y="3027"/>
                </a:cubicBezTo>
                <a:cubicBezTo>
                  <a:pt x="881" y="3070"/>
                  <a:pt x="934" y="3111"/>
                  <a:pt x="989" y="3148"/>
                </a:cubicBezTo>
                <a:cubicBezTo>
                  <a:pt x="1081" y="3209"/>
                  <a:pt x="1172" y="3271"/>
                  <a:pt x="1261" y="3334"/>
                </a:cubicBezTo>
                <a:cubicBezTo>
                  <a:pt x="1299" y="3360"/>
                  <a:pt x="1334" y="3389"/>
                  <a:pt x="1369" y="3419"/>
                </a:cubicBezTo>
                <a:cubicBezTo>
                  <a:pt x="1413" y="3458"/>
                  <a:pt x="1446" y="3506"/>
                  <a:pt x="1474" y="3557"/>
                </a:cubicBezTo>
                <a:cubicBezTo>
                  <a:pt x="1489" y="3583"/>
                  <a:pt x="1495" y="3613"/>
                  <a:pt x="1497" y="3648"/>
                </a:cubicBezTo>
                <a:cubicBezTo>
                  <a:pt x="1500" y="3640"/>
                  <a:pt x="1503" y="3636"/>
                  <a:pt x="1503" y="3632"/>
                </a:cubicBezTo>
                <a:cubicBezTo>
                  <a:pt x="1510" y="3592"/>
                  <a:pt x="1516" y="3553"/>
                  <a:pt x="1522" y="3513"/>
                </a:cubicBezTo>
                <a:cubicBezTo>
                  <a:pt x="1529" y="3468"/>
                  <a:pt x="1536" y="3422"/>
                  <a:pt x="1545" y="3376"/>
                </a:cubicBezTo>
                <a:cubicBezTo>
                  <a:pt x="1547" y="3362"/>
                  <a:pt x="1544" y="3352"/>
                  <a:pt x="1536" y="3342"/>
                </a:cubicBezTo>
                <a:cubicBezTo>
                  <a:pt x="1509" y="3312"/>
                  <a:pt x="1484" y="3282"/>
                  <a:pt x="1458" y="3251"/>
                </a:cubicBezTo>
                <a:cubicBezTo>
                  <a:pt x="1447" y="3239"/>
                  <a:pt x="1437" y="3227"/>
                  <a:pt x="1428" y="3214"/>
                </a:cubicBezTo>
                <a:cubicBezTo>
                  <a:pt x="1421" y="3205"/>
                  <a:pt x="1414" y="3195"/>
                  <a:pt x="1413" y="3185"/>
                </a:cubicBezTo>
                <a:cubicBezTo>
                  <a:pt x="1410" y="3161"/>
                  <a:pt x="1393" y="3149"/>
                  <a:pt x="1376" y="3135"/>
                </a:cubicBezTo>
                <a:cubicBezTo>
                  <a:pt x="1328" y="3098"/>
                  <a:pt x="1298" y="3049"/>
                  <a:pt x="1278" y="2993"/>
                </a:cubicBezTo>
                <a:cubicBezTo>
                  <a:pt x="1259" y="2941"/>
                  <a:pt x="1242" y="2889"/>
                  <a:pt x="1225" y="2836"/>
                </a:cubicBezTo>
                <a:cubicBezTo>
                  <a:pt x="1212" y="2794"/>
                  <a:pt x="1199" y="2753"/>
                  <a:pt x="1173" y="2717"/>
                </a:cubicBezTo>
                <a:cubicBezTo>
                  <a:pt x="1172" y="2716"/>
                  <a:pt x="1172" y="2714"/>
                  <a:pt x="1172" y="2713"/>
                </a:cubicBezTo>
                <a:cubicBezTo>
                  <a:pt x="1179" y="2722"/>
                  <a:pt x="1189" y="2729"/>
                  <a:pt x="1193" y="2739"/>
                </a:cubicBezTo>
                <a:cubicBezTo>
                  <a:pt x="1206" y="2766"/>
                  <a:pt x="1218" y="2794"/>
                  <a:pt x="1228" y="2821"/>
                </a:cubicBezTo>
                <a:cubicBezTo>
                  <a:pt x="1247" y="2875"/>
                  <a:pt x="1263" y="2929"/>
                  <a:pt x="1283" y="2982"/>
                </a:cubicBezTo>
                <a:cubicBezTo>
                  <a:pt x="1306" y="3046"/>
                  <a:pt x="1342" y="3102"/>
                  <a:pt x="1400" y="3140"/>
                </a:cubicBezTo>
                <a:cubicBezTo>
                  <a:pt x="1410" y="3147"/>
                  <a:pt x="1415" y="3155"/>
                  <a:pt x="1419" y="3166"/>
                </a:cubicBezTo>
                <a:cubicBezTo>
                  <a:pt x="1424" y="3182"/>
                  <a:pt x="1429" y="3199"/>
                  <a:pt x="1439" y="3211"/>
                </a:cubicBezTo>
                <a:cubicBezTo>
                  <a:pt x="1474" y="3254"/>
                  <a:pt x="1511" y="3295"/>
                  <a:pt x="1548" y="3338"/>
                </a:cubicBezTo>
                <a:cubicBezTo>
                  <a:pt x="1550" y="3332"/>
                  <a:pt x="1552" y="3328"/>
                  <a:pt x="1552" y="3323"/>
                </a:cubicBezTo>
                <a:cubicBezTo>
                  <a:pt x="1558" y="3279"/>
                  <a:pt x="1563" y="3235"/>
                  <a:pt x="1568" y="3191"/>
                </a:cubicBezTo>
                <a:cubicBezTo>
                  <a:pt x="1575" y="3138"/>
                  <a:pt x="1593" y="3088"/>
                  <a:pt x="1626" y="3043"/>
                </a:cubicBezTo>
                <a:cubicBezTo>
                  <a:pt x="1617" y="3027"/>
                  <a:pt x="1608" y="3012"/>
                  <a:pt x="1598" y="2994"/>
                </a:cubicBezTo>
                <a:cubicBezTo>
                  <a:pt x="1589" y="3018"/>
                  <a:pt x="1600" y="3044"/>
                  <a:pt x="1577" y="3061"/>
                </a:cubicBezTo>
                <a:cubicBezTo>
                  <a:pt x="1575" y="3059"/>
                  <a:pt x="1573" y="3057"/>
                  <a:pt x="1573" y="3055"/>
                </a:cubicBezTo>
                <a:cubicBezTo>
                  <a:pt x="1566" y="3024"/>
                  <a:pt x="1547" y="2999"/>
                  <a:pt x="1530" y="2972"/>
                </a:cubicBezTo>
                <a:cubicBezTo>
                  <a:pt x="1500" y="2926"/>
                  <a:pt x="1471" y="2880"/>
                  <a:pt x="1440" y="2831"/>
                </a:cubicBezTo>
                <a:cubicBezTo>
                  <a:pt x="1437" y="2845"/>
                  <a:pt x="1435" y="2859"/>
                  <a:pt x="1433" y="2872"/>
                </a:cubicBezTo>
                <a:cubicBezTo>
                  <a:pt x="1432" y="2872"/>
                  <a:pt x="1431" y="2872"/>
                  <a:pt x="1430" y="2872"/>
                </a:cubicBezTo>
                <a:cubicBezTo>
                  <a:pt x="1431" y="2858"/>
                  <a:pt x="1431" y="2844"/>
                  <a:pt x="1434" y="2830"/>
                </a:cubicBezTo>
                <a:cubicBezTo>
                  <a:pt x="1436" y="2819"/>
                  <a:pt x="1436" y="2809"/>
                  <a:pt x="1431" y="2798"/>
                </a:cubicBezTo>
                <a:cubicBezTo>
                  <a:pt x="1421" y="2779"/>
                  <a:pt x="1413" y="2760"/>
                  <a:pt x="1403" y="2740"/>
                </a:cubicBezTo>
                <a:cubicBezTo>
                  <a:pt x="1403" y="2740"/>
                  <a:pt x="1404" y="2739"/>
                  <a:pt x="1404" y="2739"/>
                </a:cubicBezTo>
                <a:cubicBezTo>
                  <a:pt x="1407" y="2739"/>
                  <a:pt x="1409" y="2739"/>
                  <a:pt x="1412" y="2739"/>
                </a:cubicBezTo>
                <a:cubicBezTo>
                  <a:pt x="1413" y="2721"/>
                  <a:pt x="1414" y="2704"/>
                  <a:pt x="1415" y="2686"/>
                </a:cubicBezTo>
                <a:cubicBezTo>
                  <a:pt x="1415" y="2650"/>
                  <a:pt x="1416" y="2614"/>
                  <a:pt x="1414" y="2578"/>
                </a:cubicBezTo>
                <a:cubicBezTo>
                  <a:pt x="1411" y="2537"/>
                  <a:pt x="1402" y="2497"/>
                  <a:pt x="1400" y="2456"/>
                </a:cubicBezTo>
                <a:cubicBezTo>
                  <a:pt x="1398" y="2390"/>
                  <a:pt x="1391" y="2325"/>
                  <a:pt x="1378" y="2260"/>
                </a:cubicBezTo>
                <a:cubicBezTo>
                  <a:pt x="1359" y="2172"/>
                  <a:pt x="1333" y="2087"/>
                  <a:pt x="1283" y="2011"/>
                </a:cubicBezTo>
                <a:cubicBezTo>
                  <a:pt x="1277" y="2002"/>
                  <a:pt x="1272" y="1992"/>
                  <a:pt x="1267" y="1982"/>
                </a:cubicBezTo>
                <a:cubicBezTo>
                  <a:pt x="1212" y="1880"/>
                  <a:pt x="1150" y="1783"/>
                  <a:pt x="1082" y="1689"/>
                </a:cubicBezTo>
                <a:cubicBezTo>
                  <a:pt x="1037" y="1627"/>
                  <a:pt x="977" y="1587"/>
                  <a:pt x="903" y="1572"/>
                </a:cubicBezTo>
                <a:cubicBezTo>
                  <a:pt x="845" y="1560"/>
                  <a:pt x="789" y="1542"/>
                  <a:pt x="735" y="1518"/>
                </a:cubicBezTo>
                <a:cubicBezTo>
                  <a:pt x="676" y="1493"/>
                  <a:pt x="616" y="1468"/>
                  <a:pt x="556" y="1443"/>
                </a:cubicBezTo>
                <a:cubicBezTo>
                  <a:pt x="551" y="1441"/>
                  <a:pt x="546" y="1439"/>
                  <a:pt x="541" y="1438"/>
                </a:cubicBezTo>
                <a:cubicBezTo>
                  <a:pt x="540" y="1440"/>
                  <a:pt x="538" y="1441"/>
                  <a:pt x="537" y="1443"/>
                </a:cubicBezTo>
                <a:cubicBezTo>
                  <a:pt x="541" y="1446"/>
                  <a:pt x="546" y="1448"/>
                  <a:pt x="550" y="1451"/>
                </a:cubicBezTo>
                <a:cubicBezTo>
                  <a:pt x="622" y="1520"/>
                  <a:pt x="681" y="1599"/>
                  <a:pt x="729" y="1686"/>
                </a:cubicBezTo>
                <a:cubicBezTo>
                  <a:pt x="796" y="1808"/>
                  <a:pt x="861" y="1932"/>
                  <a:pt x="927" y="2055"/>
                </a:cubicBezTo>
                <a:cubicBezTo>
                  <a:pt x="936" y="2071"/>
                  <a:pt x="944" y="2088"/>
                  <a:pt x="955" y="2104"/>
                </a:cubicBezTo>
                <a:cubicBezTo>
                  <a:pt x="1021" y="2205"/>
                  <a:pt x="1087" y="2307"/>
                  <a:pt x="1156" y="2407"/>
                </a:cubicBezTo>
                <a:cubicBezTo>
                  <a:pt x="1204" y="2476"/>
                  <a:pt x="1256" y="2541"/>
                  <a:pt x="1306" y="2608"/>
                </a:cubicBezTo>
                <a:cubicBezTo>
                  <a:pt x="1310" y="2614"/>
                  <a:pt x="1313" y="2620"/>
                  <a:pt x="1316" y="2626"/>
                </a:cubicBezTo>
                <a:cubicBezTo>
                  <a:pt x="1317" y="2626"/>
                  <a:pt x="1317" y="2626"/>
                  <a:pt x="1317" y="2626"/>
                </a:cubicBezTo>
                <a:cubicBezTo>
                  <a:pt x="1312" y="2622"/>
                  <a:pt x="1307" y="2618"/>
                  <a:pt x="1303" y="2613"/>
                </a:cubicBezTo>
                <a:cubicBezTo>
                  <a:pt x="1172" y="2454"/>
                  <a:pt x="1061" y="2282"/>
                  <a:pt x="949" y="2111"/>
                </a:cubicBezTo>
                <a:cubicBezTo>
                  <a:pt x="938" y="2094"/>
                  <a:pt x="928" y="2076"/>
                  <a:pt x="919" y="2058"/>
                </a:cubicBezTo>
                <a:cubicBezTo>
                  <a:pt x="853" y="1935"/>
                  <a:pt x="788" y="1811"/>
                  <a:pt x="720" y="1689"/>
                </a:cubicBezTo>
                <a:cubicBezTo>
                  <a:pt x="667" y="1592"/>
                  <a:pt x="600" y="1506"/>
                  <a:pt x="516" y="1434"/>
                </a:cubicBezTo>
                <a:cubicBezTo>
                  <a:pt x="511" y="1430"/>
                  <a:pt x="508" y="1426"/>
                  <a:pt x="504" y="1421"/>
                </a:cubicBezTo>
                <a:cubicBezTo>
                  <a:pt x="514" y="1411"/>
                  <a:pt x="524" y="1417"/>
                  <a:pt x="532" y="1420"/>
                </a:cubicBezTo>
                <a:cubicBezTo>
                  <a:pt x="572" y="1436"/>
                  <a:pt x="611" y="1451"/>
                  <a:pt x="651" y="1468"/>
                </a:cubicBezTo>
                <a:cubicBezTo>
                  <a:pt x="684" y="1481"/>
                  <a:pt x="717" y="1496"/>
                  <a:pt x="749" y="1510"/>
                </a:cubicBezTo>
                <a:cubicBezTo>
                  <a:pt x="797" y="1530"/>
                  <a:pt x="847" y="1546"/>
                  <a:pt x="899" y="1556"/>
                </a:cubicBezTo>
                <a:cubicBezTo>
                  <a:pt x="980" y="1572"/>
                  <a:pt x="1043" y="1614"/>
                  <a:pt x="1091" y="1681"/>
                </a:cubicBezTo>
                <a:cubicBezTo>
                  <a:pt x="1158" y="1777"/>
                  <a:pt x="1220" y="1874"/>
                  <a:pt x="1274" y="1978"/>
                </a:cubicBezTo>
                <a:cubicBezTo>
                  <a:pt x="1280" y="1989"/>
                  <a:pt x="1286" y="2000"/>
                  <a:pt x="1292" y="2010"/>
                </a:cubicBezTo>
                <a:cubicBezTo>
                  <a:pt x="1337" y="2081"/>
                  <a:pt x="1364" y="2159"/>
                  <a:pt x="1382" y="2240"/>
                </a:cubicBezTo>
                <a:cubicBezTo>
                  <a:pt x="1397" y="2311"/>
                  <a:pt x="1408" y="2381"/>
                  <a:pt x="1410" y="2454"/>
                </a:cubicBezTo>
                <a:cubicBezTo>
                  <a:pt x="1410" y="2491"/>
                  <a:pt x="1417" y="2528"/>
                  <a:pt x="1422" y="2564"/>
                </a:cubicBezTo>
                <a:cubicBezTo>
                  <a:pt x="1428" y="2607"/>
                  <a:pt x="1430" y="2649"/>
                  <a:pt x="1425" y="2692"/>
                </a:cubicBezTo>
                <a:cubicBezTo>
                  <a:pt x="1422" y="2712"/>
                  <a:pt x="1424" y="2731"/>
                  <a:pt x="1425" y="2751"/>
                </a:cubicBezTo>
                <a:cubicBezTo>
                  <a:pt x="1426" y="2764"/>
                  <a:pt x="1434" y="2773"/>
                  <a:pt x="1447" y="2782"/>
                </a:cubicBezTo>
                <a:cubicBezTo>
                  <a:pt x="1450" y="2769"/>
                  <a:pt x="1453" y="2758"/>
                  <a:pt x="1456" y="2746"/>
                </a:cubicBezTo>
                <a:cubicBezTo>
                  <a:pt x="1464" y="2709"/>
                  <a:pt x="1471" y="2672"/>
                  <a:pt x="1479" y="2635"/>
                </a:cubicBezTo>
                <a:cubicBezTo>
                  <a:pt x="1480" y="2633"/>
                  <a:pt x="1482" y="2631"/>
                  <a:pt x="1484" y="2629"/>
                </a:cubicBezTo>
                <a:cubicBezTo>
                  <a:pt x="1484" y="2628"/>
                  <a:pt x="1484" y="2628"/>
                  <a:pt x="1484" y="2628"/>
                </a:cubicBezTo>
                <a:cubicBezTo>
                  <a:pt x="1475" y="2678"/>
                  <a:pt x="1466" y="2728"/>
                  <a:pt x="1455" y="2778"/>
                </a:cubicBezTo>
                <a:cubicBezTo>
                  <a:pt x="1453" y="2788"/>
                  <a:pt x="1455" y="2795"/>
                  <a:pt x="1462" y="2803"/>
                </a:cubicBezTo>
                <a:cubicBezTo>
                  <a:pt x="1485" y="2829"/>
                  <a:pt x="1507" y="2856"/>
                  <a:pt x="1529" y="2883"/>
                </a:cubicBezTo>
                <a:cubicBezTo>
                  <a:pt x="1547" y="2905"/>
                  <a:pt x="1564" y="2927"/>
                  <a:pt x="1585" y="2953"/>
                </a:cubicBezTo>
                <a:cubicBezTo>
                  <a:pt x="1584" y="2929"/>
                  <a:pt x="1583" y="2908"/>
                  <a:pt x="1581" y="2888"/>
                </a:cubicBezTo>
                <a:cubicBezTo>
                  <a:pt x="1577" y="2843"/>
                  <a:pt x="1576" y="2798"/>
                  <a:pt x="1587" y="2754"/>
                </a:cubicBezTo>
                <a:cubicBezTo>
                  <a:pt x="1601" y="2695"/>
                  <a:pt x="1599" y="2635"/>
                  <a:pt x="1590" y="2576"/>
                </a:cubicBezTo>
                <a:cubicBezTo>
                  <a:pt x="1579" y="2504"/>
                  <a:pt x="1567" y="2433"/>
                  <a:pt x="1557" y="2361"/>
                </a:cubicBezTo>
                <a:cubicBezTo>
                  <a:pt x="1555" y="2353"/>
                  <a:pt x="1551" y="2351"/>
                  <a:pt x="1545" y="2348"/>
                </a:cubicBezTo>
                <a:cubicBezTo>
                  <a:pt x="1545" y="2349"/>
                  <a:pt x="1545" y="2349"/>
                  <a:pt x="1545" y="2349"/>
                </a:cubicBezTo>
                <a:cubicBezTo>
                  <a:pt x="1553" y="2340"/>
                  <a:pt x="1553" y="2330"/>
                  <a:pt x="1553" y="2320"/>
                </a:cubicBezTo>
                <a:cubicBezTo>
                  <a:pt x="1553" y="2265"/>
                  <a:pt x="1554" y="2211"/>
                  <a:pt x="1554" y="2156"/>
                </a:cubicBezTo>
                <a:cubicBezTo>
                  <a:pt x="1554" y="2149"/>
                  <a:pt x="1552" y="2142"/>
                  <a:pt x="1550" y="2135"/>
                </a:cubicBezTo>
                <a:cubicBezTo>
                  <a:pt x="1543" y="2111"/>
                  <a:pt x="1536" y="2088"/>
                  <a:pt x="1529" y="2064"/>
                </a:cubicBezTo>
                <a:cubicBezTo>
                  <a:pt x="1507" y="1988"/>
                  <a:pt x="1473" y="1917"/>
                  <a:pt x="1431" y="1851"/>
                </a:cubicBezTo>
                <a:cubicBezTo>
                  <a:pt x="1387" y="1784"/>
                  <a:pt x="1343" y="1717"/>
                  <a:pt x="1296" y="1653"/>
                </a:cubicBezTo>
                <a:cubicBezTo>
                  <a:pt x="1224" y="1554"/>
                  <a:pt x="1163" y="1449"/>
                  <a:pt x="1114" y="1338"/>
                </a:cubicBezTo>
                <a:cubicBezTo>
                  <a:pt x="1098" y="1302"/>
                  <a:pt x="1084" y="1266"/>
                  <a:pt x="1069" y="1229"/>
                </a:cubicBezTo>
                <a:cubicBezTo>
                  <a:pt x="1039" y="1152"/>
                  <a:pt x="1004" y="1077"/>
                  <a:pt x="965" y="1003"/>
                </a:cubicBezTo>
                <a:cubicBezTo>
                  <a:pt x="948" y="969"/>
                  <a:pt x="931" y="934"/>
                  <a:pt x="916" y="899"/>
                </a:cubicBezTo>
                <a:cubicBezTo>
                  <a:pt x="898" y="855"/>
                  <a:pt x="876" y="814"/>
                  <a:pt x="850" y="774"/>
                </a:cubicBezTo>
                <a:cubicBezTo>
                  <a:pt x="832" y="746"/>
                  <a:pt x="815" y="717"/>
                  <a:pt x="798" y="688"/>
                </a:cubicBezTo>
                <a:cubicBezTo>
                  <a:pt x="792" y="678"/>
                  <a:pt x="790" y="667"/>
                  <a:pt x="786" y="656"/>
                </a:cubicBezTo>
                <a:cubicBezTo>
                  <a:pt x="801" y="646"/>
                  <a:pt x="812" y="653"/>
                  <a:pt x="823" y="658"/>
                </a:cubicBezTo>
                <a:cubicBezTo>
                  <a:pt x="875" y="684"/>
                  <a:pt x="927" y="710"/>
                  <a:pt x="979" y="735"/>
                </a:cubicBezTo>
                <a:cubicBezTo>
                  <a:pt x="1025" y="758"/>
                  <a:pt x="1071" y="781"/>
                  <a:pt x="1118" y="802"/>
                </a:cubicBezTo>
                <a:cubicBezTo>
                  <a:pt x="1168" y="825"/>
                  <a:pt x="1214" y="851"/>
                  <a:pt x="1256" y="886"/>
                </a:cubicBezTo>
                <a:cubicBezTo>
                  <a:pt x="1305" y="928"/>
                  <a:pt x="1340" y="979"/>
                  <a:pt x="1361" y="1041"/>
                </a:cubicBezTo>
                <a:cubicBezTo>
                  <a:pt x="1377" y="1089"/>
                  <a:pt x="1387" y="1138"/>
                  <a:pt x="1397" y="1187"/>
                </a:cubicBezTo>
                <a:cubicBezTo>
                  <a:pt x="1411" y="1262"/>
                  <a:pt x="1426" y="1337"/>
                  <a:pt x="1440" y="1412"/>
                </a:cubicBezTo>
                <a:cubicBezTo>
                  <a:pt x="1451" y="1468"/>
                  <a:pt x="1458" y="1525"/>
                  <a:pt x="1460" y="1583"/>
                </a:cubicBezTo>
                <a:cubicBezTo>
                  <a:pt x="1462" y="1649"/>
                  <a:pt x="1476" y="1712"/>
                  <a:pt x="1506" y="1772"/>
                </a:cubicBezTo>
                <a:cubicBezTo>
                  <a:pt x="1533" y="1824"/>
                  <a:pt x="1559" y="1877"/>
                  <a:pt x="1586" y="1931"/>
                </a:cubicBezTo>
                <a:cubicBezTo>
                  <a:pt x="1588" y="1925"/>
                  <a:pt x="1590" y="1921"/>
                  <a:pt x="1591" y="1916"/>
                </a:cubicBezTo>
                <a:cubicBezTo>
                  <a:pt x="1600" y="1880"/>
                  <a:pt x="1609" y="1844"/>
                  <a:pt x="1617" y="1808"/>
                </a:cubicBezTo>
                <a:cubicBezTo>
                  <a:pt x="1619" y="1802"/>
                  <a:pt x="1620" y="1796"/>
                  <a:pt x="1619" y="1791"/>
                </a:cubicBezTo>
                <a:cubicBezTo>
                  <a:pt x="1611" y="1759"/>
                  <a:pt x="1601" y="1727"/>
                  <a:pt x="1592" y="1694"/>
                </a:cubicBezTo>
                <a:cubicBezTo>
                  <a:pt x="1586" y="1698"/>
                  <a:pt x="1582" y="1700"/>
                  <a:pt x="1577" y="1703"/>
                </a:cubicBezTo>
                <a:cubicBezTo>
                  <a:pt x="1574" y="1698"/>
                  <a:pt x="1571" y="1694"/>
                  <a:pt x="1570" y="1690"/>
                </a:cubicBezTo>
                <a:cubicBezTo>
                  <a:pt x="1558" y="1653"/>
                  <a:pt x="1553" y="1616"/>
                  <a:pt x="1558" y="1578"/>
                </a:cubicBezTo>
                <a:cubicBezTo>
                  <a:pt x="1560" y="1561"/>
                  <a:pt x="1558" y="1545"/>
                  <a:pt x="1555" y="1528"/>
                </a:cubicBezTo>
                <a:cubicBezTo>
                  <a:pt x="1541" y="1452"/>
                  <a:pt x="1531" y="1376"/>
                  <a:pt x="1530" y="1299"/>
                </a:cubicBezTo>
                <a:cubicBezTo>
                  <a:pt x="1530" y="1260"/>
                  <a:pt x="1537" y="1222"/>
                  <a:pt x="1550" y="1186"/>
                </a:cubicBezTo>
                <a:cubicBezTo>
                  <a:pt x="1571" y="1132"/>
                  <a:pt x="1578" y="1076"/>
                  <a:pt x="1583" y="1019"/>
                </a:cubicBezTo>
                <a:cubicBezTo>
                  <a:pt x="1583" y="1017"/>
                  <a:pt x="1583" y="1015"/>
                  <a:pt x="1583" y="1013"/>
                </a:cubicBezTo>
                <a:cubicBezTo>
                  <a:pt x="1590" y="975"/>
                  <a:pt x="1579" y="941"/>
                  <a:pt x="1561" y="909"/>
                </a:cubicBezTo>
                <a:cubicBezTo>
                  <a:pt x="1543" y="879"/>
                  <a:pt x="1526" y="847"/>
                  <a:pt x="1505" y="820"/>
                </a:cubicBezTo>
                <a:cubicBezTo>
                  <a:pt x="1447" y="748"/>
                  <a:pt x="1402" y="669"/>
                  <a:pt x="1360" y="588"/>
                </a:cubicBezTo>
                <a:cubicBezTo>
                  <a:pt x="1333" y="537"/>
                  <a:pt x="1307" y="486"/>
                  <a:pt x="1280" y="435"/>
                </a:cubicBezTo>
                <a:cubicBezTo>
                  <a:pt x="1264" y="406"/>
                  <a:pt x="1247" y="377"/>
                  <a:pt x="1228" y="349"/>
                </a:cubicBezTo>
                <a:cubicBezTo>
                  <a:pt x="1192" y="297"/>
                  <a:pt x="1147" y="253"/>
                  <a:pt x="1092" y="219"/>
                </a:cubicBezTo>
                <a:cubicBezTo>
                  <a:pt x="1054" y="196"/>
                  <a:pt x="1017" y="171"/>
                  <a:pt x="980" y="147"/>
                </a:cubicBezTo>
                <a:cubicBezTo>
                  <a:pt x="970" y="141"/>
                  <a:pt x="961" y="133"/>
                  <a:pt x="952" y="126"/>
                </a:cubicBezTo>
                <a:cubicBezTo>
                  <a:pt x="934" y="109"/>
                  <a:pt x="937" y="98"/>
                  <a:pt x="961" y="91"/>
                </a:cubicBezTo>
                <a:cubicBezTo>
                  <a:pt x="982" y="85"/>
                  <a:pt x="1003" y="85"/>
                  <a:pt x="1024" y="91"/>
                </a:cubicBezTo>
                <a:cubicBezTo>
                  <a:pt x="1109" y="114"/>
                  <a:pt x="1190" y="148"/>
                  <a:pt x="1258" y="207"/>
                </a:cubicBezTo>
                <a:cubicBezTo>
                  <a:pt x="1284" y="230"/>
                  <a:pt x="1308" y="255"/>
                  <a:pt x="1334" y="279"/>
                </a:cubicBezTo>
                <a:cubicBezTo>
                  <a:pt x="1373" y="315"/>
                  <a:pt x="1412" y="352"/>
                  <a:pt x="1453" y="388"/>
                </a:cubicBezTo>
                <a:cubicBezTo>
                  <a:pt x="1480" y="413"/>
                  <a:pt x="1507" y="438"/>
                  <a:pt x="1530" y="468"/>
                </a:cubicBezTo>
                <a:cubicBezTo>
                  <a:pt x="1561" y="510"/>
                  <a:pt x="1576" y="558"/>
                  <a:pt x="1582" y="609"/>
                </a:cubicBezTo>
                <a:cubicBezTo>
                  <a:pt x="1593" y="696"/>
                  <a:pt x="1602" y="783"/>
                  <a:pt x="1599" y="870"/>
                </a:cubicBezTo>
                <a:cubicBezTo>
                  <a:pt x="1599" y="893"/>
                  <a:pt x="1598" y="917"/>
                  <a:pt x="1596" y="940"/>
                </a:cubicBezTo>
                <a:cubicBezTo>
                  <a:pt x="1595" y="954"/>
                  <a:pt x="1597" y="967"/>
                  <a:pt x="1602" y="980"/>
                </a:cubicBezTo>
                <a:cubicBezTo>
                  <a:pt x="1608" y="996"/>
                  <a:pt x="1613" y="1013"/>
                  <a:pt x="1620" y="1032"/>
                </a:cubicBezTo>
                <a:cubicBezTo>
                  <a:pt x="1624" y="1026"/>
                  <a:pt x="1627" y="1022"/>
                  <a:pt x="1630" y="1017"/>
                </a:cubicBezTo>
                <a:cubicBezTo>
                  <a:pt x="1657" y="970"/>
                  <a:pt x="1679" y="922"/>
                  <a:pt x="1692" y="869"/>
                </a:cubicBezTo>
                <a:cubicBezTo>
                  <a:pt x="1708" y="810"/>
                  <a:pt x="1736" y="755"/>
                  <a:pt x="1764" y="701"/>
                </a:cubicBezTo>
                <a:cubicBezTo>
                  <a:pt x="1772" y="685"/>
                  <a:pt x="1773" y="670"/>
                  <a:pt x="1769" y="653"/>
                </a:cubicBezTo>
                <a:cubicBezTo>
                  <a:pt x="1755" y="602"/>
                  <a:pt x="1745" y="551"/>
                  <a:pt x="1746" y="498"/>
                </a:cubicBezTo>
                <a:cubicBezTo>
                  <a:pt x="1747" y="466"/>
                  <a:pt x="1753" y="436"/>
                  <a:pt x="1767" y="407"/>
                </a:cubicBezTo>
                <a:cubicBezTo>
                  <a:pt x="1769" y="402"/>
                  <a:pt x="1771" y="397"/>
                  <a:pt x="1774" y="392"/>
                </a:cubicBezTo>
                <a:cubicBezTo>
                  <a:pt x="1809" y="338"/>
                  <a:pt x="1813" y="278"/>
                  <a:pt x="1811" y="217"/>
                </a:cubicBezTo>
                <a:cubicBezTo>
                  <a:pt x="1810" y="167"/>
                  <a:pt x="1792" y="123"/>
                  <a:pt x="1766" y="80"/>
                </a:cubicBezTo>
                <a:cubicBezTo>
                  <a:pt x="1754" y="62"/>
                  <a:pt x="1743" y="43"/>
                  <a:pt x="1732" y="24"/>
                </a:cubicBezTo>
                <a:cubicBezTo>
                  <a:pt x="1728" y="17"/>
                  <a:pt x="1723" y="9"/>
                  <a:pt x="1732" y="0"/>
                </a:cubicBezTo>
                <a:cubicBezTo>
                  <a:pt x="1735" y="2"/>
                  <a:pt x="1738" y="3"/>
                  <a:pt x="1738" y="5"/>
                </a:cubicBezTo>
                <a:cubicBezTo>
                  <a:pt x="1739" y="24"/>
                  <a:pt x="1750" y="39"/>
                  <a:pt x="1760" y="54"/>
                </a:cubicBezTo>
                <a:cubicBezTo>
                  <a:pt x="1784" y="89"/>
                  <a:pt x="1806" y="126"/>
                  <a:pt x="1814" y="168"/>
                </a:cubicBezTo>
                <a:cubicBezTo>
                  <a:pt x="1829" y="242"/>
                  <a:pt x="1827" y="315"/>
                  <a:pt x="1791" y="384"/>
                </a:cubicBezTo>
                <a:cubicBezTo>
                  <a:pt x="1774" y="416"/>
                  <a:pt x="1759" y="448"/>
                  <a:pt x="1757" y="485"/>
                </a:cubicBezTo>
                <a:cubicBezTo>
                  <a:pt x="1755" y="527"/>
                  <a:pt x="1758" y="569"/>
                  <a:pt x="1768" y="610"/>
                </a:cubicBezTo>
                <a:cubicBezTo>
                  <a:pt x="1772" y="626"/>
                  <a:pt x="1775" y="643"/>
                  <a:pt x="1780" y="663"/>
                </a:cubicBezTo>
                <a:cubicBezTo>
                  <a:pt x="1785" y="654"/>
                  <a:pt x="1788" y="649"/>
                  <a:pt x="1791" y="643"/>
                </a:cubicBezTo>
                <a:cubicBezTo>
                  <a:pt x="1803" y="619"/>
                  <a:pt x="1815" y="594"/>
                  <a:pt x="1826" y="568"/>
                </a:cubicBezTo>
                <a:cubicBezTo>
                  <a:pt x="1850" y="516"/>
                  <a:pt x="1887" y="472"/>
                  <a:pt x="1934" y="439"/>
                </a:cubicBezTo>
                <a:cubicBezTo>
                  <a:pt x="1972" y="412"/>
                  <a:pt x="2013" y="387"/>
                  <a:pt x="2052" y="362"/>
                </a:cubicBezTo>
                <a:cubicBezTo>
                  <a:pt x="2091" y="337"/>
                  <a:pt x="2131" y="314"/>
                  <a:pt x="2170" y="290"/>
                </a:cubicBezTo>
                <a:cubicBezTo>
                  <a:pt x="2244" y="242"/>
                  <a:pt x="2326" y="210"/>
                  <a:pt x="2409" y="181"/>
                </a:cubicBezTo>
                <a:cubicBezTo>
                  <a:pt x="2456" y="165"/>
                  <a:pt x="2505" y="164"/>
                  <a:pt x="2554" y="165"/>
                </a:cubicBezTo>
                <a:cubicBezTo>
                  <a:pt x="2556" y="165"/>
                  <a:pt x="2559" y="165"/>
                  <a:pt x="2560" y="166"/>
                </a:cubicBezTo>
                <a:cubicBezTo>
                  <a:pt x="2563" y="168"/>
                  <a:pt x="2567" y="171"/>
                  <a:pt x="2568" y="174"/>
                </a:cubicBezTo>
                <a:cubicBezTo>
                  <a:pt x="2569" y="176"/>
                  <a:pt x="2565" y="181"/>
                  <a:pt x="2562" y="182"/>
                </a:cubicBezTo>
                <a:cubicBezTo>
                  <a:pt x="2556" y="184"/>
                  <a:pt x="2550" y="185"/>
                  <a:pt x="2543" y="187"/>
                </a:cubicBezTo>
                <a:cubicBezTo>
                  <a:pt x="2500" y="197"/>
                  <a:pt x="2457" y="207"/>
                  <a:pt x="2414" y="217"/>
                </a:cubicBezTo>
                <a:cubicBezTo>
                  <a:pt x="2356" y="231"/>
                  <a:pt x="2308" y="260"/>
                  <a:pt x="2269" y="304"/>
                </a:cubicBezTo>
                <a:cubicBezTo>
                  <a:pt x="2250" y="326"/>
                  <a:pt x="2230" y="348"/>
                  <a:pt x="2212" y="371"/>
                </a:cubicBezTo>
                <a:cubicBezTo>
                  <a:pt x="2177" y="414"/>
                  <a:pt x="2135" y="448"/>
                  <a:pt x="2084" y="471"/>
                </a:cubicBezTo>
                <a:cubicBezTo>
                  <a:pt x="2076" y="475"/>
                  <a:pt x="2068" y="480"/>
                  <a:pt x="2059" y="484"/>
                </a:cubicBezTo>
                <a:cubicBezTo>
                  <a:pt x="2010" y="507"/>
                  <a:pt x="1972" y="541"/>
                  <a:pt x="1945" y="588"/>
                </a:cubicBezTo>
                <a:cubicBezTo>
                  <a:pt x="1933" y="610"/>
                  <a:pt x="1917" y="629"/>
                  <a:pt x="1902" y="648"/>
                </a:cubicBezTo>
                <a:cubicBezTo>
                  <a:pt x="1883" y="671"/>
                  <a:pt x="1863" y="694"/>
                  <a:pt x="1844" y="716"/>
                </a:cubicBezTo>
                <a:cubicBezTo>
                  <a:pt x="1830" y="733"/>
                  <a:pt x="1814" y="745"/>
                  <a:pt x="1792" y="750"/>
                </a:cubicBezTo>
                <a:cubicBezTo>
                  <a:pt x="1779" y="737"/>
                  <a:pt x="1785" y="719"/>
                  <a:pt x="1776" y="704"/>
                </a:cubicBezTo>
                <a:cubicBezTo>
                  <a:pt x="1742" y="767"/>
                  <a:pt x="1713" y="831"/>
                  <a:pt x="1699" y="901"/>
                </a:cubicBezTo>
                <a:cubicBezTo>
                  <a:pt x="1701" y="899"/>
                  <a:pt x="1704" y="897"/>
                  <a:pt x="1706" y="894"/>
                </a:cubicBezTo>
                <a:cubicBezTo>
                  <a:pt x="1741" y="854"/>
                  <a:pt x="1785" y="826"/>
                  <a:pt x="1835" y="807"/>
                </a:cubicBezTo>
                <a:cubicBezTo>
                  <a:pt x="1879" y="791"/>
                  <a:pt x="1924" y="775"/>
                  <a:pt x="1968" y="760"/>
                </a:cubicBezTo>
                <a:cubicBezTo>
                  <a:pt x="2055" y="730"/>
                  <a:pt x="2137" y="690"/>
                  <a:pt x="2216" y="643"/>
                </a:cubicBezTo>
                <a:cubicBezTo>
                  <a:pt x="2320" y="582"/>
                  <a:pt x="2423" y="521"/>
                  <a:pt x="2527" y="462"/>
                </a:cubicBezTo>
                <a:cubicBezTo>
                  <a:pt x="2560" y="443"/>
                  <a:pt x="2595" y="428"/>
                  <a:pt x="2629" y="411"/>
                </a:cubicBezTo>
                <a:cubicBezTo>
                  <a:pt x="2651" y="400"/>
                  <a:pt x="2674" y="389"/>
                  <a:pt x="2697" y="378"/>
                </a:cubicBezTo>
                <a:cubicBezTo>
                  <a:pt x="2701" y="376"/>
                  <a:pt x="2706" y="375"/>
                  <a:pt x="2716" y="373"/>
                </a:cubicBezTo>
                <a:cubicBezTo>
                  <a:pt x="2712" y="382"/>
                  <a:pt x="2711" y="388"/>
                  <a:pt x="2708" y="391"/>
                </a:cubicBezTo>
                <a:cubicBezTo>
                  <a:pt x="2698" y="402"/>
                  <a:pt x="2687" y="412"/>
                  <a:pt x="2676" y="421"/>
                </a:cubicBezTo>
                <a:cubicBezTo>
                  <a:pt x="2620" y="468"/>
                  <a:pt x="2570" y="521"/>
                  <a:pt x="2529" y="581"/>
                </a:cubicBezTo>
                <a:cubicBezTo>
                  <a:pt x="2461" y="681"/>
                  <a:pt x="2370" y="752"/>
                  <a:pt x="2257" y="795"/>
                </a:cubicBezTo>
                <a:cubicBezTo>
                  <a:pt x="2245" y="799"/>
                  <a:pt x="2234" y="806"/>
                  <a:pt x="2221" y="810"/>
                </a:cubicBezTo>
                <a:cubicBezTo>
                  <a:pt x="2149" y="838"/>
                  <a:pt x="2087" y="880"/>
                  <a:pt x="2033" y="934"/>
                </a:cubicBezTo>
                <a:cubicBezTo>
                  <a:pt x="1977" y="991"/>
                  <a:pt x="1910" y="1025"/>
                  <a:pt x="1833" y="1042"/>
                </a:cubicBezTo>
                <a:cubicBezTo>
                  <a:pt x="1806" y="1048"/>
                  <a:pt x="1779" y="1055"/>
                  <a:pt x="1753" y="1064"/>
                </a:cubicBezTo>
                <a:cubicBezTo>
                  <a:pt x="1707" y="1080"/>
                  <a:pt x="1674" y="1110"/>
                  <a:pt x="1657" y="1156"/>
                </a:cubicBezTo>
                <a:cubicBezTo>
                  <a:pt x="1640" y="1201"/>
                  <a:pt x="1626" y="1247"/>
                  <a:pt x="1625" y="1295"/>
                </a:cubicBezTo>
                <a:cubicBezTo>
                  <a:pt x="1625" y="1334"/>
                  <a:pt x="1624" y="1372"/>
                  <a:pt x="1622" y="1411"/>
                </a:cubicBezTo>
                <a:cubicBezTo>
                  <a:pt x="1618" y="1483"/>
                  <a:pt x="1613" y="1556"/>
                  <a:pt x="1608" y="1629"/>
                </a:cubicBezTo>
                <a:cubicBezTo>
                  <a:pt x="1608" y="1639"/>
                  <a:pt x="1607" y="1649"/>
                  <a:pt x="1603" y="1658"/>
                </a:cubicBezTo>
                <a:cubicBezTo>
                  <a:pt x="1596" y="1675"/>
                  <a:pt x="1599" y="1689"/>
                  <a:pt x="1604" y="1705"/>
                </a:cubicBezTo>
                <a:cubicBezTo>
                  <a:pt x="1611" y="1728"/>
                  <a:pt x="1617" y="1751"/>
                  <a:pt x="1624" y="1777"/>
                </a:cubicBezTo>
                <a:cubicBezTo>
                  <a:pt x="1628" y="1772"/>
                  <a:pt x="1630" y="1769"/>
                  <a:pt x="1632" y="1766"/>
                </a:cubicBezTo>
                <a:cubicBezTo>
                  <a:pt x="1658" y="1694"/>
                  <a:pt x="1705" y="1635"/>
                  <a:pt x="1760" y="1582"/>
                </a:cubicBezTo>
                <a:cubicBezTo>
                  <a:pt x="1830" y="1515"/>
                  <a:pt x="1908" y="1459"/>
                  <a:pt x="1998" y="1423"/>
                </a:cubicBezTo>
                <a:cubicBezTo>
                  <a:pt x="2070" y="1395"/>
                  <a:pt x="2137" y="1359"/>
                  <a:pt x="2199" y="1314"/>
                </a:cubicBezTo>
                <a:cubicBezTo>
                  <a:pt x="2242" y="1282"/>
                  <a:pt x="2290" y="1260"/>
                  <a:pt x="2339" y="1240"/>
                </a:cubicBezTo>
                <a:cubicBezTo>
                  <a:pt x="2424" y="1204"/>
                  <a:pt x="2509" y="1168"/>
                  <a:pt x="2594" y="1132"/>
                </a:cubicBezTo>
                <a:cubicBezTo>
                  <a:pt x="2603" y="1128"/>
                  <a:pt x="2612" y="1125"/>
                  <a:pt x="2621" y="1123"/>
                </a:cubicBezTo>
                <a:cubicBezTo>
                  <a:pt x="2624" y="1122"/>
                  <a:pt x="2628" y="1125"/>
                  <a:pt x="2632" y="1126"/>
                </a:cubicBezTo>
                <a:cubicBezTo>
                  <a:pt x="2632" y="1129"/>
                  <a:pt x="2632" y="1131"/>
                  <a:pt x="2631" y="1131"/>
                </a:cubicBezTo>
                <a:cubicBezTo>
                  <a:pt x="2612" y="1150"/>
                  <a:pt x="2603" y="1173"/>
                  <a:pt x="2598" y="1199"/>
                </a:cubicBezTo>
                <a:cubicBezTo>
                  <a:pt x="2591" y="1236"/>
                  <a:pt x="2583" y="1273"/>
                  <a:pt x="2575" y="1310"/>
                </a:cubicBezTo>
                <a:cubicBezTo>
                  <a:pt x="2556" y="1397"/>
                  <a:pt x="2515" y="1473"/>
                  <a:pt x="2454" y="1538"/>
                </a:cubicBezTo>
                <a:cubicBezTo>
                  <a:pt x="2424" y="1570"/>
                  <a:pt x="2392" y="1600"/>
                  <a:pt x="2362" y="1631"/>
                </a:cubicBezTo>
                <a:cubicBezTo>
                  <a:pt x="2285" y="1710"/>
                  <a:pt x="2208" y="1790"/>
                  <a:pt x="2131" y="1869"/>
                </a:cubicBezTo>
                <a:cubicBezTo>
                  <a:pt x="2130" y="1870"/>
                  <a:pt x="2130" y="1872"/>
                  <a:pt x="2129" y="1875"/>
                </a:cubicBezTo>
                <a:cubicBezTo>
                  <a:pt x="2132" y="1875"/>
                  <a:pt x="2134" y="1875"/>
                  <a:pt x="2137" y="1875"/>
                </a:cubicBezTo>
                <a:cubicBezTo>
                  <a:pt x="2214" y="1856"/>
                  <a:pt x="2292" y="1838"/>
                  <a:pt x="2370" y="1819"/>
                </a:cubicBezTo>
                <a:cubicBezTo>
                  <a:pt x="2409" y="1810"/>
                  <a:pt x="2447" y="1799"/>
                  <a:pt x="2487" y="1793"/>
                </a:cubicBezTo>
                <a:cubicBezTo>
                  <a:pt x="2534" y="1786"/>
                  <a:pt x="2582" y="1783"/>
                  <a:pt x="2630" y="1780"/>
                </a:cubicBezTo>
                <a:cubicBezTo>
                  <a:pt x="2667" y="1777"/>
                  <a:pt x="2704" y="1777"/>
                  <a:pt x="2741" y="1776"/>
                </a:cubicBezTo>
                <a:cubicBezTo>
                  <a:pt x="2755" y="1776"/>
                  <a:pt x="2769" y="1777"/>
                  <a:pt x="2780" y="1766"/>
                </a:cubicBezTo>
                <a:cubicBezTo>
                  <a:pt x="2782" y="1764"/>
                  <a:pt x="2789" y="1766"/>
                  <a:pt x="2793" y="1766"/>
                </a:cubicBezTo>
                <a:cubicBezTo>
                  <a:pt x="2792" y="1770"/>
                  <a:pt x="2792" y="1776"/>
                  <a:pt x="2790" y="1778"/>
                </a:cubicBezTo>
                <a:cubicBezTo>
                  <a:pt x="2752" y="1807"/>
                  <a:pt x="2725" y="1846"/>
                  <a:pt x="2694" y="1881"/>
                </a:cubicBezTo>
                <a:cubicBezTo>
                  <a:pt x="2650" y="1932"/>
                  <a:pt x="2606" y="1982"/>
                  <a:pt x="2563" y="2033"/>
                </a:cubicBezTo>
                <a:cubicBezTo>
                  <a:pt x="2559" y="2036"/>
                  <a:pt x="2555" y="2039"/>
                  <a:pt x="2551" y="2042"/>
                </a:cubicBezTo>
                <a:cubicBezTo>
                  <a:pt x="2555" y="2035"/>
                  <a:pt x="2559" y="2029"/>
                  <a:pt x="2564" y="2023"/>
                </a:cubicBezTo>
                <a:cubicBezTo>
                  <a:pt x="2625" y="1950"/>
                  <a:pt x="2686" y="1878"/>
                  <a:pt x="2746" y="1805"/>
                </a:cubicBezTo>
                <a:cubicBezTo>
                  <a:pt x="2750" y="1802"/>
                  <a:pt x="2752" y="1797"/>
                  <a:pt x="2757" y="1791"/>
                </a:cubicBezTo>
                <a:cubicBezTo>
                  <a:pt x="2730" y="1788"/>
                  <a:pt x="2705" y="1789"/>
                  <a:pt x="2681" y="1790"/>
                </a:cubicBezTo>
                <a:cubicBezTo>
                  <a:pt x="2631" y="1793"/>
                  <a:pt x="2581" y="1795"/>
                  <a:pt x="2531" y="1802"/>
                </a:cubicBezTo>
                <a:cubicBezTo>
                  <a:pt x="2488" y="1807"/>
                  <a:pt x="2446" y="1818"/>
                  <a:pt x="2403" y="1827"/>
                </a:cubicBezTo>
                <a:cubicBezTo>
                  <a:pt x="2327" y="1844"/>
                  <a:pt x="2252" y="1862"/>
                  <a:pt x="2176" y="1879"/>
                </a:cubicBezTo>
                <a:cubicBezTo>
                  <a:pt x="2175" y="1880"/>
                  <a:pt x="2173" y="1880"/>
                  <a:pt x="2172" y="1880"/>
                </a:cubicBezTo>
                <a:cubicBezTo>
                  <a:pt x="2127" y="1891"/>
                  <a:pt x="2086" y="1908"/>
                  <a:pt x="2051" y="1941"/>
                </a:cubicBezTo>
                <a:cubicBezTo>
                  <a:pt x="2027" y="1964"/>
                  <a:pt x="1997" y="1980"/>
                  <a:pt x="1970" y="1999"/>
                </a:cubicBezTo>
                <a:cubicBezTo>
                  <a:pt x="1957" y="2008"/>
                  <a:pt x="1944" y="2016"/>
                  <a:pt x="1931" y="2024"/>
                </a:cubicBezTo>
                <a:cubicBezTo>
                  <a:pt x="1889" y="2051"/>
                  <a:pt x="1858" y="2088"/>
                  <a:pt x="1840" y="2135"/>
                </a:cubicBezTo>
                <a:cubicBezTo>
                  <a:pt x="1824" y="2174"/>
                  <a:pt x="1810" y="2214"/>
                  <a:pt x="1797" y="2254"/>
                </a:cubicBezTo>
                <a:cubicBezTo>
                  <a:pt x="1780" y="2311"/>
                  <a:pt x="1754" y="2363"/>
                  <a:pt x="1713" y="2407"/>
                </a:cubicBezTo>
                <a:cubicBezTo>
                  <a:pt x="1687" y="2435"/>
                  <a:pt x="1676" y="2469"/>
                  <a:pt x="1675" y="2507"/>
                </a:cubicBezTo>
                <a:cubicBezTo>
                  <a:pt x="1675" y="2523"/>
                  <a:pt x="1675" y="2540"/>
                  <a:pt x="1674" y="2557"/>
                </a:cubicBezTo>
                <a:cubicBezTo>
                  <a:pt x="1674" y="2566"/>
                  <a:pt x="1672" y="2575"/>
                  <a:pt x="1662" y="2578"/>
                </a:cubicBezTo>
                <a:cubicBezTo>
                  <a:pt x="1653" y="2581"/>
                  <a:pt x="1643" y="2577"/>
                  <a:pt x="1636" y="2567"/>
                </a:cubicBezTo>
                <a:cubicBezTo>
                  <a:pt x="1632" y="2560"/>
                  <a:pt x="1629" y="2553"/>
                  <a:pt x="1627" y="2545"/>
                </a:cubicBezTo>
                <a:cubicBezTo>
                  <a:pt x="1625" y="2540"/>
                  <a:pt x="1625" y="2535"/>
                  <a:pt x="1625" y="2530"/>
                </a:cubicBezTo>
                <a:cubicBezTo>
                  <a:pt x="1622" y="2480"/>
                  <a:pt x="1619" y="2430"/>
                  <a:pt x="1618" y="2380"/>
                </a:cubicBezTo>
                <a:cubicBezTo>
                  <a:pt x="1617" y="2345"/>
                  <a:pt x="1606" y="2314"/>
                  <a:pt x="1596" y="2279"/>
                </a:cubicBezTo>
                <a:cubicBezTo>
                  <a:pt x="1591" y="2282"/>
                  <a:pt x="1588" y="2284"/>
                  <a:pt x="1585" y="2285"/>
                </a:cubicBezTo>
                <a:cubicBezTo>
                  <a:pt x="1592" y="2272"/>
                  <a:pt x="1591" y="2259"/>
                  <a:pt x="1586" y="2246"/>
                </a:cubicBezTo>
                <a:cubicBezTo>
                  <a:pt x="1580" y="2229"/>
                  <a:pt x="1575" y="2212"/>
                  <a:pt x="1569" y="2195"/>
                </a:cubicBezTo>
                <a:cubicBezTo>
                  <a:pt x="1568" y="2190"/>
                  <a:pt x="1565" y="2187"/>
                  <a:pt x="1563" y="2183"/>
                </a:cubicBezTo>
                <a:cubicBezTo>
                  <a:pt x="1560" y="2224"/>
                  <a:pt x="1560" y="2263"/>
                  <a:pt x="1560" y="2303"/>
                </a:cubicBezTo>
                <a:cubicBezTo>
                  <a:pt x="1561" y="2308"/>
                  <a:pt x="1564" y="2312"/>
                  <a:pt x="1566" y="2317"/>
                </a:cubicBezTo>
                <a:close/>
                <a:moveTo>
                  <a:pt x="1646" y="2204"/>
                </a:moveTo>
                <a:cubicBezTo>
                  <a:pt x="1682" y="2171"/>
                  <a:pt x="1715" y="2140"/>
                  <a:pt x="1749" y="2109"/>
                </a:cubicBezTo>
                <a:cubicBezTo>
                  <a:pt x="1778" y="2083"/>
                  <a:pt x="1807" y="2057"/>
                  <a:pt x="1837" y="2030"/>
                </a:cubicBezTo>
                <a:cubicBezTo>
                  <a:pt x="1846" y="2022"/>
                  <a:pt x="1856" y="2013"/>
                  <a:pt x="1867" y="2006"/>
                </a:cubicBezTo>
                <a:cubicBezTo>
                  <a:pt x="1907" y="1981"/>
                  <a:pt x="1947" y="1956"/>
                  <a:pt x="1988" y="1932"/>
                </a:cubicBezTo>
                <a:cubicBezTo>
                  <a:pt x="2005" y="1922"/>
                  <a:pt x="2022" y="1911"/>
                  <a:pt x="2041" y="1907"/>
                </a:cubicBezTo>
                <a:cubicBezTo>
                  <a:pt x="2083" y="1897"/>
                  <a:pt x="2112" y="1871"/>
                  <a:pt x="2139" y="1839"/>
                </a:cubicBezTo>
                <a:cubicBezTo>
                  <a:pt x="2144" y="1834"/>
                  <a:pt x="2149" y="1829"/>
                  <a:pt x="2154" y="1824"/>
                </a:cubicBezTo>
                <a:cubicBezTo>
                  <a:pt x="2232" y="1738"/>
                  <a:pt x="2312" y="1655"/>
                  <a:pt x="2397" y="1576"/>
                </a:cubicBezTo>
                <a:cubicBezTo>
                  <a:pt x="2414" y="1560"/>
                  <a:pt x="2431" y="1542"/>
                  <a:pt x="2447" y="1524"/>
                </a:cubicBezTo>
                <a:cubicBezTo>
                  <a:pt x="2493" y="1473"/>
                  <a:pt x="2531" y="1416"/>
                  <a:pt x="2549" y="1348"/>
                </a:cubicBezTo>
                <a:cubicBezTo>
                  <a:pt x="2567" y="1282"/>
                  <a:pt x="2581" y="1215"/>
                  <a:pt x="2598" y="1147"/>
                </a:cubicBezTo>
                <a:cubicBezTo>
                  <a:pt x="2594" y="1148"/>
                  <a:pt x="2590" y="1149"/>
                  <a:pt x="2587" y="1150"/>
                </a:cubicBezTo>
                <a:cubicBezTo>
                  <a:pt x="2505" y="1185"/>
                  <a:pt x="2423" y="1220"/>
                  <a:pt x="2340" y="1254"/>
                </a:cubicBezTo>
                <a:cubicBezTo>
                  <a:pt x="2290" y="1275"/>
                  <a:pt x="2241" y="1299"/>
                  <a:pt x="2196" y="1331"/>
                </a:cubicBezTo>
                <a:cubicBezTo>
                  <a:pt x="2140" y="1373"/>
                  <a:pt x="2078" y="1406"/>
                  <a:pt x="2013" y="1431"/>
                </a:cubicBezTo>
                <a:cubicBezTo>
                  <a:pt x="1918" y="1467"/>
                  <a:pt x="1837" y="1524"/>
                  <a:pt x="1764" y="1593"/>
                </a:cubicBezTo>
                <a:cubicBezTo>
                  <a:pt x="1708" y="1646"/>
                  <a:pt x="1662" y="1705"/>
                  <a:pt x="1636" y="1779"/>
                </a:cubicBezTo>
                <a:cubicBezTo>
                  <a:pt x="1632" y="1791"/>
                  <a:pt x="1631" y="1801"/>
                  <a:pt x="1634" y="1813"/>
                </a:cubicBezTo>
                <a:cubicBezTo>
                  <a:pt x="1643" y="1842"/>
                  <a:pt x="1650" y="1870"/>
                  <a:pt x="1658" y="1899"/>
                </a:cubicBezTo>
                <a:cubicBezTo>
                  <a:pt x="1677" y="1977"/>
                  <a:pt x="1677" y="2053"/>
                  <a:pt x="1644" y="2128"/>
                </a:cubicBezTo>
                <a:cubicBezTo>
                  <a:pt x="1642" y="2133"/>
                  <a:pt x="1640" y="2140"/>
                  <a:pt x="1640" y="2146"/>
                </a:cubicBezTo>
                <a:cubicBezTo>
                  <a:pt x="1641" y="2165"/>
                  <a:pt x="1644" y="2184"/>
                  <a:pt x="1646" y="2204"/>
                </a:cubicBezTo>
                <a:close/>
                <a:moveTo>
                  <a:pt x="1555" y="2121"/>
                </a:moveTo>
                <a:cubicBezTo>
                  <a:pt x="1558" y="2114"/>
                  <a:pt x="1560" y="2112"/>
                  <a:pt x="1560" y="2111"/>
                </a:cubicBezTo>
                <a:cubicBezTo>
                  <a:pt x="1567" y="2062"/>
                  <a:pt x="1575" y="2013"/>
                  <a:pt x="1582" y="1964"/>
                </a:cubicBezTo>
                <a:cubicBezTo>
                  <a:pt x="1583" y="1956"/>
                  <a:pt x="1582" y="1946"/>
                  <a:pt x="1579" y="1939"/>
                </a:cubicBezTo>
                <a:cubicBezTo>
                  <a:pt x="1568" y="1912"/>
                  <a:pt x="1556" y="1885"/>
                  <a:pt x="1544" y="1859"/>
                </a:cubicBezTo>
                <a:cubicBezTo>
                  <a:pt x="1528" y="1826"/>
                  <a:pt x="1512" y="1794"/>
                  <a:pt x="1495" y="1761"/>
                </a:cubicBezTo>
                <a:cubicBezTo>
                  <a:pt x="1467" y="1705"/>
                  <a:pt x="1457" y="1645"/>
                  <a:pt x="1452" y="1583"/>
                </a:cubicBezTo>
                <a:cubicBezTo>
                  <a:pt x="1447" y="1528"/>
                  <a:pt x="1441" y="1473"/>
                  <a:pt x="1432" y="1418"/>
                </a:cubicBezTo>
                <a:cubicBezTo>
                  <a:pt x="1421" y="1355"/>
                  <a:pt x="1406" y="1292"/>
                  <a:pt x="1394" y="1228"/>
                </a:cubicBezTo>
                <a:cubicBezTo>
                  <a:pt x="1382" y="1167"/>
                  <a:pt x="1372" y="1105"/>
                  <a:pt x="1351" y="1046"/>
                </a:cubicBezTo>
                <a:cubicBezTo>
                  <a:pt x="1330" y="987"/>
                  <a:pt x="1296" y="937"/>
                  <a:pt x="1249" y="897"/>
                </a:cubicBezTo>
                <a:cubicBezTo>
                  <a:pt x="1209" y="863"/>
                  <a:pt x="1165" y="837"/>
                  <a:pt x="1118" y="815"/>
                </a:cubicBezTo>
                <a:cubicBezTo>
                  <a:pt x="1074" y="796"/>
                  <a:pt x="1031" y="775"/>
                  <a:pt x="988" y="753"/>
                </a:cubicBezTo>
                <a:cubicBezTo>
                  <a:pt x="930" y="724"/>
                  <a:pt x="873" y="694"/>
                  <a:pt x="816" y="664"/>
                </a:cubicBezTo>
                <a:cubicBezTo>
                  <a:pt x="809" y="661"/>
                  <a:pt x="802" y="655"/>
                  <a:pt x="792" y="662"/>
                </a:cubicBezTo>
                <a:cubicBezTo>
                  <a:pt x="799" y="676"/>
                  <a:pt x="805" y="690"/>
                  <a:pt x="813" y="703"/>
                </a:cubicBezTo>
                <a:cubicBezTo>
                  <a:pt x="829" y="730"/>
                  <a:pt x="848" y="756"/>
                  <a:pt x="864" y="784"/>
                </a:cubicBezTo>
                <a:cubicBezTo>
                  <a:pt x="883" y="817"/>
                  <a:pt x="901" y="851"/>
                  <a:pt x="918" y="885"/>
                </a:cubicBezTo>
                <a:cubicBezTo>
                  <a:pt x="938" y="924"/>
                  <a:pt x="956" y="964"/>
                  <a:pt x="976" y="1003"/>
                </a:cubicBezTo>
                <a:cubicBezTo>
                  <a:pt x="1012" y="1071"/>
                  <a:pt x="1045" y="1140"/>
                  <a:pt x="1074" y="1212"/>
                </a:cubicBezTo>
                <a:cubicBezTo>
                  <a:pt x="1090" y="1252"/>
                  <a:pt x="1106" y="1293"/>
                  <a:pt x="1123" y="1333"/>
                </a:cubicBezTo>
                <a:cubicBezTo>
                  <a:pt x="1173" y="1446"/>
                  <a:pt x="1236" y="1552"/>
                  <a:pt x="1309" y="1653"/>
                </a:cubicBezTo>
                <a:cubicBezTo>
                  <a:pt x="1354" y="1714"/>
                  <a:pt x="1397" y="1778"/>
                  <a:pt x="1438" y="1842"/>
                </a:cubicBezTo>
                <a:cubicBezTo>
                  <a:pt x="1483" y="1913"/>
                  <a:pt x="1517" y="1989"/>
                  <a:pt x="1539" y="2070"/>
                </a:cubicBezTo>
                <a:cubicBezTo>
                  <a:pt x="1544" y="2086"/>
                  <a:pt x="1549" y="2101"/>
                  <a:pt x="1555" y="2121"/>
                </a:cubicBezTo>
                <a:close/>
                <a:moveTo>
                  <a:pt x="1756" y="3409"/>
                </a:moveTo>
                <a:cubicBezTo>
                  <a:pt x="1758" y="3410"/>
                  <a:pt x="1760" y="3410"/>
                  <a:pt x="1763" y="3411"/>
                </a:cubicBezTo>
                <a:cubicBezTo>
                  <a:pt x="1774" y="3399"/>
                  <a:pt x="1786" y="3389"/>
                  <a:pt x="1795" y="3376"/>
                </a:cubicBezTo>
                <a:cubicBezTo>
                  <a:pt x="1820" y="3345"/>
                  <a:pt x="1850" y="3325"/>
                  <a:pt x="1888" y="3316"/>
                </a:cubicBezTo>
                <a:cubicBezTo>
                  <a:pt x="1920" y="3308"/>
                  <a:pt x="1950" y="3294"/>
                  <a:pt x="1978" y="3277"/>
                </a:cubicBezTo>
                <a:cubicBezTo>
                  <a:pt x="2001" y="3263"/>
                  <a:pt x="2023" y="3248"/>
                  <a:pt x="2045" y="3232"/>
                </a:cubicBezTo>
                <a:cubicBezTo>
                  <a:pt x="2092" y="3199"/>
                  <a:pt x="2142" y="3174"/>
                  <a:pt x="2198" y="3160"/>
                </a:cubicBezTo>
                <a:cubicBezTo>
                  <a:pt x="2216" y="3155"/>
                  <a:pt x="2234" y="3150"/>
                  <a:pt x="2252" y="3145"/>
                </a:cubicBezTo>
                <a:cubicBezTo>
                  <a:pt x="2325" y="3127"/>
                  <a:pt x="2397" y="3105"/>
                  <a:pt x="2462" y="3066"/>
                </a:cubicBezTo>
                <a:cubicBezTo>
                  <a:pt x="2509" y="3038"/>
                  <a:pt x="2550" y="3003"/>
                  <a:pt x="2594" y="2970"/>
                </a:cubicBezTo>
                <a:cubicBezTo>
                  <a:pt x="2637" y="2937"/>
                  <a:pt x="2679" y="2902"/>
                  <a:pt x="2726" y="2873"/>
                </a:cubicBezTo>
                <a:cubicBezTo>
                  <a:pt x="2807" y="2824"/>
                  <a:pt x="2882" y="2768"/>
                  <a:pt x="2950" y="2701"/>
                </a:cubicBezTo>
                <a:cubicBezTo>
                  <a:pt x="2954" y="2698"/>
                  <a:pt x="2957" y="2693"/>
                  <a:pt x="2964" y="2686"/>
                </a:cubicBezTo>
                <a:cubicBezTo>
                  <a:pt x="2906" y="2698"/>
                  <a:pt x="2852" y="2707"/>
                  <a:pt x="2801" y="2724"/>
                </a:cubicBezTo>
                <a:cubicBezTo>
                  <a:pt x="2738" y="2746"/>
                  <a:pt x="2674" y="2763"/>
                  <a:pt x="2609" y="2772"/>
                </a:cubicBezTo>
                <a:cubicBezTo>
                  <a:pt x="2573" y="2777"/>
                  <a:pt x="2537" y="2783"/>
                  <a:pt x="2501" y="2790"/>
                </a:cubicBezTo>
                <a:cubicBezTo>
                  <a:pt x="2449" y="2801"/>
                  <a:pt x="2401" y="2824"/>
                  <a:pt x="2353" y="2846"/>
                </a:cubicBezTo>
                <a:cubicBezTo>
                  <a:pt x="2262" y="2888"/>
                  <a:pt x="2172" y="2929"/>
                  <a:pt x="2074" y="2952"/>
                </a:cubicBezTo>
                <a:cubicBezTo>
                  <a:pt x="2018" y="2965"/>
                  <a:pt x="1972" y="2995"/>
                  <a:pt x="1933" y="3038"/>
                </a:cubicBezTo>
                <a:cubicBezTo>
                  <a:pt x="1884" y="3091"/>
                  <a:pt x="1840" y="3148"/>
                  <a:pt x="1799" y="3207"/>
                </a:cubicBezTo>
                <a:cubicBezTo>
                  <a:pt x="1778" y="3236"/>
                  <a:pt x="1759" y="3268"/>
                  <a:pt x="1740" y="3298"/>
                </a:cubicBezTo>
                <a:cubicBezTo>
                  <a:pt x="1737" y="3304"/>
                  <a:pt x="1733" y="3311"/>
                  <a:pt x="1734" y="3316"/>
                </a:cubicBezTo>
                <a:cubicBezTo>
                  <a:pt x="1741" y="3347"/>
                  <a:pt x="1748" y="3378"/>
                  <a:pt x="1756" y="3409"/>
                </a:cubicBezTo>
                <a:close/>
                <a:moveTo>
                  <a:pt x="2654" y="421"/>
                </a:moveTo>
                <a:cubicBezTo>
                  <a:pt x="2653" y="419"/>
                  <a:pt x="2652" y="418"/>
                  <a:pt x="2651" y="417"/>
                </a:cubicBezTo>
                <a:cubicBezTo>
                  <a:pt x="2616" y="434"/>
                  <a:pt x="2580" y="450"/>
                  <a:pt x="2546" y="469"/>
                </a:cubicBezTo>
                <a:cubicBezTo>
                  <a:pt x="2440" y="529"/>
                  <a:pt x="2335" y="590"/>
                  <a:pt x="2230" y="653"/>
                </a:cubicBezTo>
                <a:cubicBezTo>
                  <a:pt x="2145" y="703"/>
                  <a:pt x="2057" y="745"/>
                  <a:pt x="1964" y="777"/>
                </a:cubicBezTo>
                <a:cubicBezTo>
                  <a:pt x="1916" y="793"/>
                  <a:pt x="1869" y="809"/>
                  <a:pt x="1823" y="828"/>
                </a:cubicBezTo>
                <a:cubicBezTo>
                  <a:pt x="1766" y="850"/>
                  <a:pt x="1722" y="888"/>
                  <a:pt x="1689" y="939"/>
                </a:cubicBezTo>
                <a:cubicBezTo>
                  <a:pt x="1684" y="948"/>
                  <a:pt x="1679" y="957"/>
                  <a:pt x="1677" y="967"/>
                </a:cubicBezTo>
                <a:cubicBezTo>
                  <a:pt x="1664" y="1024"/>
                  <a:pt x="1652" y="1082"/>
                  <a:pt x="1640" y="1139"/>
                </a:cubicBezTo>
                <a:cubicBezTo>
                  <a:pt x="1638" y="1150"/>
                  <a:pt x="1637" y="1160"/>
                  <a:pt x="1636" y="1171"/>
                </a:cubicBezTo>
                <a:cubicBezTo>
                  <a:pt x="1641" y="1168"/>
                  <a:pt x="1643" y="1164"/>
                  <a:pt x="1644" y="1160"/>
                </a:cubicBezTo>
                <a:cubicBezTo>
                  <a:pt x="1665" y="1101"/>
                  <a:pt x="1707" y="1065"/>
                  <a:pt x="1765" y="1047"/>
                </a:cubicBezTo>
                <a:cubicBezTo>
                  <a:pt x="1788" y="1040"/>
                  <a:pt x="1811" y="1034"/>
                  <a:pt x="1835" y="1029"/>
                </a:cubicBezTo>
                <a:cubicBezTo>
                  <a:pt x="1907" y="1012"/>
                  <a:pt x="1970" y="979"/>
                  <a:pt x="2023" y="926"/>
                </a:cubicBezTo>
                <a:cubicBezTo>
                  <a:pt x="2079" y="870"/>
                  <a:pt x="2144" y="826"/>
                  <a:pt x="2219" y="798"/>
                </a:cubicBezTo>
                <a:cubicBezTo>
                  <a:pt x="2232" y="793"/>
                  <a:pt x="2244" y="786"/>
                  <a:pt x="2257" y="782"/>
                </a:cubicBezTo>
                <a:cubicBezTo>
                  <a:pt x="2365" y="740"/>
                  <a:pt x="2452" y="672"/>
                  <a:pt x="2518" y="576"/>
                </a:cubicBezTo>
                <a:cubicBezTo>
                  <a:pt x="2555" y="521"/>
                  <a:pt x="2598" y="471"/>
                  <a:pt x="2649" y="427"/>
                </a:cubicBezTo>
                <a:cubicBezTo>
                  <a:pt x="2651" y="425"/>
                  <a:pt x="2653" y="423"/>
                  <a:pt x="2654" y="421"/>
                </a:cubicBezTo>
                <a:close/>
                <a:moveTo>
                  <a:pt x="1584" y="931"/>
                </a:moveTo>
                <a:cubicBezTo>
                  <a:pt x="1586" y="926"/>
                  <a:pt x="1587" y="924"/>
                  <a:pt x="1587" y="923"/>
                </a:cubicBezTo>
                <a:cubicBezTo>
                  <a:pt x="1591" y="812"/>
                  <a:pt x="1585" y="702"/>
                  <a:pt x="1567" y="593"/>
                </a:cubicBezTo>
                <a:cubicBezTo>
                  <a:pt x="1558" y="535"/>
                  <a:pt x="1532" y="487"/>
                  <a:pt x="1493" y="445"/>
                </a:cubicBezTo>
                <a:cubicBezTo>
                  <a:pt x="1476" y="427"/>
                  <a:pt x="1457" y="412"/>
                  <a:pt x="1439" y="395"/>
                </a:cubicBezTo>
                <a:cubicBezTo>
                  <a:pt x="1403" y="362"/>
                  <a:pt x="1367" y="329"/>
                  <a:pt x="1332" y="296"/>
                </a:cubicBezTo>
                <a:cubicBezTo>
                  <a:pt x="1318" y="283"/>
                  <a:pt x="1306" y="270"/>
                  <a:pt x="1293" y="257"/>
                </a:cubicBezTo>
                <a:cubicBezTo>
                  <a:pt x="1223" y="182"/>
                  <a:pt x="1135" y="135"/>
                  <a:pt x="1037" y="106"/>
                </a:cubicBezTo>
                <a:cubicBezTo>
                  <a:pt x="1019" y="101"/>
                  <a:pt x="998" y="101"/>
                  <a:pt x="979" y="100"/>
                </a:cubicBezTo>
                <a:cubicBezTo>
                  <a:pt x="970" y="100"/>
                  <a:pt x="962" y="104"/>
                  <a:pt x="948" y="108"/>
                </a:cubicBezTo>
                <a:cubicBezTo>
                  <a:pt x="963" y="120"/>
                  <a:pt x="972" y="129"/>
                  <a:pt x="983" y="136"/>
                </a:cubicBezTo>
                <a:cubicBezTo>
                  <a:pt x="1021" y="161"/>
                  <a:pt x="1059" y="186"/>
                  <a:pt x="1098" y="210"/>
                </a:cubicBezTo>
                <a:cubicBezTo>
                  <a:pt x="1154" y="244"/>
                  <a:pt x="1199" y="289"/>
                  <a:pt x="1236" y="342"/>
                </a:cubicBezTo>
                <a:cubicBezTo>
                  <a:pt x="1254" y="370"/>
                  <a:pt x="1271" y="399"/>
                  <a:pt x="1287" y="428"/>
                </a:cubicBezTo>
                <a:cubicBezTo>
                  <a:pt x="1315" y="479"/>
                  <a:pt x="1342" y="530"/>
                  <a:pt x="1369" y="582"/>
                </a:cubicBezTo>
                <a:cubicBezTo>
                  <a:pt x="1411" y="664"/>
                  <a:pt x="1457" y="742"/>
                  <a:pt x="1514" y="815"/>
                </a:cubicBezTo>
                <a:cubicBezTo>
                  <a:pt x="1539" y="847"/>
                  <a:pt x="1556" y="884"/>
                  <a:pt x="1577" y="919"/>
                </a:cubicBezTo>
                <a:cubicBezTo>
                  <a:pt x="1579" y="922"/>
                  <a:pt x="1581" y="925"/>
                  <a:pt x="1584" y="931"/>
                </a:cubicBezTo>
                <a:close/>
                <a:moveTo>
                  <a:pt x="1792" y="742"/>
                </a:moveTo>
                <a:cubicBezTo>
                  <a:pt x="1812" y="738"/>
                  <a:pt x="1825" y="728"/>
                  <a:pt x="1836" y="714"/>
                </a:cubicBezTo>
                <a:cubicBezTo>
                  <a:pt x="1875" y="665"/>
                  <a:pt x="1919" y="619"/>
                  <a:pt x="1951" y="564"/>
                </a:cubicBezTo>
                <a:cubicBezTo>
                  <a:pt x="1969" y="532"/>
                  <a:pt x="1995" y="508"/>
                  <a:pt x="2027" y="490"/>
                </a:cubicBezTo>
                <a:cubicBezTo>
                  <a:pt x="2047" y="478"/>
                  <a:pt x="2067" y="467"/>
                  <a:pt x="2088" y="456"/>
                </a:cubicBezTo>
                <a:cubicBezTo>
                  <a:pt x="2128" y="435"/>
                  <a:pt x="2163" y="408"/>
                  <a:pt x="2193" y="373"/>
                </a:cubicBezTo>
                <a:cubicBezTo>
                  <a:pt x="2211" y="351"/>
                  <a:pt x="2229" y="331"/>
                  <a:pt x="2246" y="309"/>
                </a:cubicBezTo>
                <a:cubicBezTo>
                  <a:pt x="2294" y="251"/>
                  <a:pt x="2356" y="215"/>
                  <a:pt x="2430" y="200"/>
                </a:cubicBezTo>
                <a:cubicBezTo>
                  <a:pt x="2449" y="196"/>
                  <a:pt x="2469" y="190"/>
                  <a:pt x="2488" y="185"/>
                </a:cubicBezTo>
                <a:cubicBezTo>
                  <a:pt x="2463" y="181"/>
                  <a:pt x="2439" y="186"/>
                  <a:pt x="2415" y="194"/>
                </a:cubicBezTo>
                <a:cubicBezTo>
                  <a:pt x="2333" y="222"/>
                  <a:pt x="2252" y="254"/>
                  <a:pt x="2177" y="301"/>
                </a:cubicBezTo>
                <a:cubicBezTo>
                  <a:pt x="2138" y="326"/>
                  <a:pt x="2098" y="349"/>
                  <a:pt x="2058" y="374"/>
                </a:cubicBezTo>
                <a:cubicBezTo>
                  <a:pt x="2019" y="398"/>
                  <a:pt x="1979" y="423"/>
                  <a:pt x="1941" y="449"/>
                </a:cubicBezTo>
                <a:cubicBezTo>
                  <a:pt x="1896" y="481"/>
                  <a:pt x="1862" y="522"/>
                  <a:pt x="1839" y="572"/>
                </a:cubicBezTo>
                <a:cubicBezTo>
                  <a:pt x="1822" y="607"/>
                  <a:pt x="1805" y="641"/>
                  <a:pt x="1789" y="676"/>
                </a:cubicBezTo>
                <a:cubicBezTo>
                  <a:pt x="1787" y="681"/>
                  <a:pt x="1784" y="687"/>
                  <a:pt x="1785" y="693"/>
                </a:cubicBezTo>
                <a:cubicBezTo>
                  <a:pt x="1786" y="708"/>
                  <a:pt x="1789" y="724"/>
                  <a:pt x="1792" y="742"/>
                </a:cubicBezTo>
                <a:close/>
                <a:moveTo>
                  <a:pt x="2054" y="1921"/>
                </a:moveTo>
                <a:cubicBezTo>
                  <a:pt x="2054" y="1920"/>
                  <a:pt x="2053" y="1919"/>
                  <a:pt x="2052" y="1918"/>
                </a:cubicBezTo>
                <a:cubicBezTo>
                  <a:pt x="2048" y="1919"/>
                  <a:pt x="2043" y="1920"/>
                  <a:pt x="2039" y="1922"/>
                </a:cubicBezTo>
                <a:cubicBezTo>
                  <a:pt x="2015" y="1935"/>
                  <a:pt x="1991" y="1947"/>
                  <a:pt x="1968" y="1960"/>
                </a:cubicBezTo>
                <a:cubicBezTo>
                  <a:pt x="1940" y="1975"/>
                  <a:pt x="1913" y="1991"/>
                  <a:pt x="1887" y="2007"/>
                </a:cubicBezTo>
                <a:cubicBezTo>
                  <a:pt x="1872" y="2016"/>
                  <a:pt x="1858" y="2026"/>
                  <a:pt x="1844" y="2037"/>
                </a:cubicBezTo>
                <a:cubicBezTo>
                  <a:pt x="1812" y="2064"/>
                  <a:pt x="1780" y="2092"/>
                  <a:pt x="1749" y="2120"/>
                </a:cubicBezTo>
                <a:cubicBezTo>
                  <a:pt x="1721" y="2144"/>
                  <a:pt x="1694" y="2170"/>
                  <a:pt x="1666" y="2194"/>
                </a:cubicBezTo>
                <a:cubicBezTo>
                  <a:pt x="1651" y="2208"/>
                  <a:pt x="1641" y="2223"/>
                  <a:pt x="1643" y="2245"/>
                </a:cubicBezTo>
                <a:cubicBezTo>
                  <a:pt x="1644" y="2251"/>
                  <a:pt x="1642" y="2257"/>
                  <a:pt x="1641" y="2262"/>
                </a:cubicBezTo>
                <a:cubicBezTo>
                  <a:pt x="1632" y="2312"/>
                  <a:pt x="1624" y="2361"/>
                  <a:pt x="1634" y="2412"/>
                </a:cubicBezTo>
                <a:cubicBezTo>
                  <a:pt x="1636" y="2426"/>
                  <a:pt x="1633" y="2442"/>
                  <a:pt x="1633" y="2457"/>
                </a:cubicBezTo>
                <a:cubicBezTo>
                  <a:pt x="1633" y="2483"/>
                  <a:pt x="1633" y="2509"/>
                  <a:pt x="1635" y="2535"/>
                </a:cubicBezTo>
                <a:cubicBezTo>
                  <a:pt x="1635" y="2544"/>
                  <a:pt x="1639" y="2552"/>
                  <a:pt x="1643" y="2560"/>
                </a:cubicBezTo>
                <a:cubicBezTo>
                  <a:pt x="1646" y="2564"/>
                  <a:pt x="1652" y="2567"/>
                  <a:pt x="1660" y="2573"/>
                </a:cubicBezTo>
                <a:cubicBezTo>
                  <a:pt x="1663" y="2561"/>
                  <a:pt x="1665" y="2553"/>
                  <a:pt x="1665" y="2546"/>
                </a:cubicBezTo>
                <a:cubicBezTo>
                  <a:pt x="1666" y="2535"/>
                  <a:pt x="1666" y="2524"/>
                  <a:pt x="1666" y="2513"/>
                </a:cubicBezTo>
                <a:cubicBezTo>
                  <a:pt x="1665" y="2469"/>
                  <a:pt x="1678" y="2430"/>
                  <a:pt x="1708" y="2397"/>
                </a:cubicBezTo>
                <a:cubicBezTo>
                  <a:pt x="1745" y="2357"/>
                  <a:pt x="1769" y="2309"/>
                  <a:pt x="1784" y="2257"/>
                </a:cubicBezTo>
                <a:cubicBezTo>
                  <a:pt x="1794" y="2223"/>
                  <a:pt x="1806" y="2189"/>
                  <a:pt x="1818" y="2155"/>
                </a:cubicBezTo>
                <a:cubicBezTo>
                  <a:pt x="1840" y="2090"/>
                  <a:pt x="1880" y="2038"/>
                  <a:pt x="1940" y="2002"/>
                </a:cubicBezTo>
                <a:cubicBezTo>
                  <a:pt x="1969" y="1984"/>
                  <a:pt x="1997" y="1964"/>
                  <a:pt x="2025" y="1945"/>
                </a:cubicBezTo>
                <a:cubicBezTo>
                  <a:pt x="2035" y="1937"/>
                  <a:pt x="2044" y="1929"/>
                  <a:pt x="2054" y="1921"/>
                </a:cubicBezTo>
                <a:close/>
                <a:moveTo>
                  <a:pt x="1631" y="3054"/>
                </a:moveTo>
                <a:cubicBezTo>
                  <a:pt x="1605" y="3090"/>
                  <a:pt x="1589" y="3126"/>
                  <a:pt x="1583" y="3164"/>
                </a:cubicBezTo>
                <a:cubicBezTo>
                  <a:pt x="1574" y="3217"/>
                  <a:pt x="1569" y="3271"/>
                  <a:pt x="1561" y="3324"/>
                </a:cubicBezTo>
                <a:cubicBezTo>
                  <a:pt x="1557" y="3345"/>
                  <a:pt x="1561" y="3360"/>
                  <a:pt x="1575" y="3375"/>
                </a:cubicBezTo>
                <a:cubicBezTo>
                  <a:pt x="1603" y="3407"/>
                  <a:pt x="1608" y="3444"/>
                  <a:pt x="1600" y="3483"/>
                </a:cubicBezTo>
                <a:cubicBezTo>
                  <a:pt x="1592" y="3520"/>
                  <a:pt x="1599" y="3554"/>
                  <a:pt x="1612" y="3592"/>
                </a:cubicBezTo>
                <a:cubicBezTo>
                  <a:pt x="1615" y="3583"/>
                  <a:pt x="1618" y="3577"/>
                  <a:pt x="1620" y="3571"/>
                </a:cubicBezTo>
                <a:cubicBezTo>
                  <a:pt x="1649" y="3486"/>
                  <a:pt x="1677" y="3400"/>
                  <a:pt x="1718" y="3320"/>
                </a:cubicBezTo>
                <a:cubicBezTo>
                  <a:pt x="1722" y="3313"/>
                  <a:pt x="1723" y="3302"/>
                  <a:pt x="1721" y="3295"/>
                </a:cubicBezTo>
                <a:cubicBezTo>
                  <a:pt x="1710" y="3252"/>
                  <a:pt x="1700" y="3209"/>
                  <a:pt x="1686" y="3167"/>
                </a:cubicBezTo>
                <a:cubicBezTo>
                  <a:pt x="1673" y="3128"/>
                  <a:pt x="1655" y="3092"/>
                  <a:pt x="1631" y="3054"/>
                </a:cubicBezTo>
                <a:close/>
                <a:moveTo>
                  <a:pt x="1636" y="2122"/>
                </a:moveTo>
                <a:cubicBezTo>
                  <a:pt x="1639" y="2118"/>
                  <a:pt x="1642" y="2116"/>
                  <a:pt x="1643" y="2113"/>
                </a:cubicBezTo>
                <a:cubicBezTo>
                  <a:pt x="1653" y="2086"/>
                  <a:pt x="1660" y="2058"/>
                  <a:pt x="1662" y="2029"/>
                </a:cubicBezTo>
                <a:cubicBezTo>
                  <a:pt x="1668" y="1958"/>
                  <a:pt x="1649" y="1891"/>
                  <a:pt x="1629" y="1824"/>
                </a:cubicBezTo>
                <a:cubicBezTo>
                  <a:pt x="1628" y="1822"/>
                  <a:pt x="1626" y="1821"/>
                  <a:pt x="1624" y="1818"/>
                </a:cubicBezTo>
                <a:cubicBezTo>
                  <a:pt x="1622" y="1824"/>
                  <a:pt x="1619" y="1830"/>
                  <a:pt x="1618" y="1835"/>
                </a:cubicBezTo>
                <a:cubicBezTo>
                  <a:pt x="1610" y="1870"/>
                  <a:pt x="1603" y="1906"/>
                  <a:pt x="1595" y="1941"/>
                </a:cubicBezTo>
                <a:cubicBezTo>
                  <a:pt x="1592" y="1953"/>
                  <a:pt x="1594" y="1964"/>
                  <a:pt x="1597" y="1975"/>
                </a:cubicBezTo>
                <a:cubicBezTo>
                  <a:pt x="1607" y="2007"/>
                  <a:pt x="1616" y="2039"/>
                  <a:pt x="1624" y="2071"/>
                </a:cubicBezTo>
                <a:cubicBezTo>
                  <a:pt x="1629" y="2087"/>
                  <a:pt x="1632" y="2104"/>
                  <a:pt x="1636" y="2122"/>
                </a:cubicBezTo>
                <a:close/>
                <a:moveTo>
                  <a:pt x="1592" y="1983"/>
                </a:moveTo>
                <a:cubicBezTo>
                  <a:pt x="1591" y="1984"/>
                  <a:pt x="1589" y="1984"/>
                  <a:pt x="1587" y="1984"/>
                </a:cubicBezTo>
                <a:cubicBezTo>
                  <a:pt x="1580" y="2035"/>
                  <a:pt x="1573" y="2086"/>
                  <a:pt x="1566" y="2137"/>
                </a:cubicBezTo>
                <a:cubicBezTo>
                  <a:pt x="1565" y="2145"/>
                  <a:pt x="1566" y="2154"/>
                  <a:pt x="1569" y="2163"/>
                </a:cubicBezTo>
                <a:cubicBezTo>
                  <a:pt x="1577" y="2189"/>
                  <a:pt x="1586" y="2215"/>
                  <a:pt x="1594" y="2241"/>
                </a:cubicBezTo>
                <a:cubicBezTo>
                  <a:pt x="1596" y="2246"/>
                  <a:pt x="1598" y="2250"/>
                  <a:pt x="1600" y="2255"/>
                </a:cubicBezTo>
                <a:cubicBezTo>
                  <a:pt x="1611" y="2249"/>
                  <a:pt x="1612" y="2240"/>
                  <a:pt x="1612" y="2232"/>
                </a:cubicBezTo>
                <a:cubicBezTo>
                  <a:pt x="1612" y="2205"/>
                  <a:pt x="1620" y="2180"/>
                  <a:pt x="1627" y="2155"/>
                </a:cubicBezTo>
                <a:cubicBezTo>
                  <a:pt x="1629" y="2145"/>
                  <a:pt x="1631" y="2133"/>
                  <a:pt x="1629" y="2123"/>
                </a:cubicBezTo>
                <a:cubicBezTo>
                  <a:pt x="1620" y="2081"/>
                  <a:pt x="1609" y="2040"/>
                  <a:pt x="1598" y="1998"/>
                </a:cubicBezTo>
                <a:cubicBezTo>
                  <a:pt x="1597" y="1993"/>
                  <a:pt x="1594" y="1988"/>
                  <a:pt x="1592" y="1983"/>
                </a:cubicBezTo>
                <a:close/>
                <a:moveTo>
                  <a:pt x="1611" y="1308"/>
                </a:moveTo>
                <a:cubicBezTo>
                  <a:pt x="1582" y="1339"/>
                  <a:pt x="1582" y="1339"/>
                  <a:pt x="1582" y="1378"/>
                </a:cubicBezTo>
                <a:cubicBezTo>
                  <a:pt x="1582" y="1390"/>
                  <a:pt x="1583" y="1402"/>
                  <a:pt x="1582" y="1415"/>
                </a:cubicBezTo>
                <a:cubicBezTo>
                  <a:pt x="1581" y="1447"/>
                  <a:pt x="1584" y="1481"/>
                  <a:pt x="1577" y="1512"/>
                </a:cubicBezTo>
                <a:cubicBezTo>
                  <a:pt x="1567" y="1558"/>
                  <a:pt x="1576" y="1601"/>
                  <a:pt x="1588" y="1645"/>
                </a:cubicBezTo>
                <a:cubicBezTo>
                  <a:pt x="1589" y="1648"/>
                  <a:pt x="1590" y="1651"/>
                  <a:pt x="1593" y="1655"/>
                </a:cubicBezTo>
                <a:cubicBezTo>
                  <a:pt x="1604" y="1622"/>
                  <a:pt x="1618" y="1350"/>
                  <a:pt x="1611" y="1308"/>
                </a:cubicBezTo>
                <a:close/>
                <a:moveTo>
                  <a:pt x="1567" y="1191"/>
                </a:moveTo>
                <a:cubicBezTo>
                  <a:pt x="1565" y="1191"/>
                  <a:pt x="1563" y="1191"/>
                  <a:pt x="1562" y="1191"/>
                </a:cubicBezTo>
                <a:cubicBezTo>
                  <a:pt x="1551" y="1214"/>
                  <a:pt x="1545" y="1239"/>
                  <a:pt x="1543" y="1264"/>
                </a:cubicBezTo>
                <a:cubicBezTo>
                  <a:pt x="1538" y="1323"/>
                  <a:pt x="1543" y="1381"/>
                  <a:pt x="1550" y="1440"/>
                </a:cubicBezTo>
                <a:cubicBezTo>
                  <a:pt x="1553" y="1467"/>
                  <a:pt x="1557" y="1494"/>
                  <a:pt x="1561" y="1521"/>
                </a:cubicBezTo>
                <a:cubicBezTo>
                  <a:pt x="1567" y="1513"/>
                  <a:pt x="1569" y="1506"/>
                  <a:pt x="1569" y="1498"/>
                </a:cubicBezTo>
                <a:cubicBezTo>
                  <a:pt x="1571" y="1449"/>
                  <a:pt x="1572" y="1401"/>
                  <a:pt x="1573" y="1352"/>
                </a:cubicBezTo>
                <a:cubicBezTo>
                  <a:pt x="1573" y="1349"/>
                  <a:pt x="1573" y="1344"/>
                  <a:pt x="1571" y="1342"/>
                </a:cubicBezTo>
                <a:cubicBezTo>
                  <a:pt x="1563" y="1332"/>
                  <a:pt x="1567" y="1323"/>
                  <a:pt x="1572" y="1314"/>
                </a:cubicBezTo>
                <a:cubicBezTo>
                  <a:pt x="1581" y="1297"/>
                  <a:pt x="1584" y="1279"/>
                  <a:pt x="1581" y="1261"/>
                </a:cubicBezTo>
                <a:cubicBezTo>
                  <a:pt x="1577" y="1237"/>
                  <a:pt x="1572" y="1214"/>
                  <a:pt x="1567" y="1191"/>
                </a:cubicBezTo>
                <a:close/>
                <a:moveTo>
                  <a:pt x="1582" y="3042"/>
                </a:moveTo>
                <a:cubicBezTo>
                  <a:pt x="1587" y="3007"/>
                  <a:pt x="1594" y="2975"/>
                  <a:pt x="1570" y="2946"/>
                </a:cubicBezTo>
                <a:cubicBezTo>
                  <a:pt x="1559" y="2931"/>
                  <a:pt x="1549" y="2916"/>
                  <a:pt x="1537" y="2902"/>
                </a:cubicBezTo>
                <a:cubicBezTo>
                  <a:pt x="1513" y="2872"/>
                  <a:pt x="1488" y="2843"/>
                  <a:pt x="1463" y="2814"/>
                </a:cubicBezTo>
                <a:cubicBezTo>
                  <a:pt x="1459" y="2810"/>
                  <a:pt x="1455" y="2806"/>
                  <a:pt x="1451" y="2803"/>
                </a:cubicBezTo>
                <a:cubicBezTo>
                  <a:pt x="1450" y="2803"/>
                  <a:pt x="1448" y="2804"/>
                  <a:pt x="1447" y="2804"/>
                </a:cubicBezTo>
                <a:cubicBezTo>
                  <a:pt x="1448" y="2811"/>
                  <a:pt x="1449" y="2818"/>
                  <a:pt x="1451" y="2824"/>
                </a:cubicBezTo>
                <a:cubicBezTo>
                  <a:pt x="1458" y="2839"/>
                  <a:pt x="1465" y="2854"/>
                  <a:pt x="1474" y="2869"/>
                </a:cubicBezTo>
                <a:cubicBezTo>
                  <a:pt x="1493" y="2900"/>
                  <a:pt x="1514" y="2931"/>
                  <a:pt x="1534" y="2962"/>
                </a:cubicBezTo>
                <a:cubicBezTo>
                  <a:pt x="1550" y="2988"/>
                  <a:pt x="1565" y="3014"/>
                  <a:pt x="1582" y="3042"/>
                </a:cubicBezTo>
                <a:close/>
                <a:moveTo>
                  <a:pt x="1614" y="1088"/>
                </a:moveTo>
                <a:cubicBezTo>
                  <a:pt x="1612" y="1087"/>
                  <a:pt x="1611" y="1087"/>
                  <a:pt x="1609" y="1086"/>
                </a:cubicBezTo>
                <a:cubicBezTo>
                  <a:pt x="1598" y="1109"/>
                  <a:pt x="1586" y="1131"/>
                  <a:pt x="1576" y="1154"/>
                </a:cubicBezTo>
                <a:cubicBezTo>
                  <a:pt x="1573" y="1161"/>
                  <a:pt x="1573" y="1170"/>
                  <a:pt x="1574" y="1178"/>
                </a:cubicBezTo>
                <a:cubicBezTo>
                  <a:pt x="1579" y="1202"/>
                  <a:pt x="1585" y="1227"/>
                  <a:pt x="1591" y="1251"/>
                </a:cubicBezTo>
                <a:cubicBezTo>
                  <a:pt x="1608" y="1197"/>
                  <a:pt x="1615" y="1143"/>
                  <a:pt x="1614" y="1088"/>
                </a:cubicBezTo>
                <a:close/>
                <a:moveTo>
                  <a:pt x="1653" y="1011"/>
                </a:moveTo>
                <a:cubicBezTo>
                  <a:pt x="1639" y="1025"/>
                  <a:pt x="1627" y="1041"/>
                  <a:pt x="1626" y="1059"/>
                </a:cubicBezTo>
                <a:cubicBezTo>
                  <a:pt x="1623" y="1092"/>
                  <a:pt x="1625" y="1126"/>
                  <a:pt x="1625" y="1153"/>
                </a:cubicBezTo>
                <a:cubicBezTo>
                  <a:pt x="1634" y="1110"/>
                  <a:pt x="1643" y="1060"/>
                  <a:pt x="1653" y="1011"/>
                </a:cubicBezTo>
                <a:close/>
                <a:moveTo>
                  <a:pt x="1583" y="1104"/>
                </a:moveTo>
                <a:cubicBezTo>
                  <a:pt x="1614" y="1060"/>
                  <a:pt x="1617" y="1033"/>
                  <a:pt x="1594" y="1000"/>
                </a:cubicBezTo>
                <a:cubicBezTo>
                  <a:pt x="1590" y="1034"/>
                  <a:pt x="1587" y="1068"/>
                  <a:pt x="1583" y="1104"/>
                </a:cubicBezTo>
                <a:close/>
                <a:moveTo>
                  <a:pt x="1588" y="1313"/>
                </a:moveTo>
                <a:cubicBezTo>
                  <a:pt x="1620" y="1276"/>
                  <a:pt x="1617" y="1231"/>
                  <a:pt x="1621" y="1187"/>
                </a:cubicBezTo>
                <a:cubicBezTo>
                  <a:pt x="1610" y="1229"/>
                  <a:pt x="1599" y="1271"/>
                  <a:pt x="1588" y="1313"/>
                </a:cubicBezTo>
                <a:close/>
                <a:moveTo>
                  <a:pt x="1635" y="2231"/>
                </a:moveTo>
                <a:cubicBezTo>
                  <a:pt x="1616" y="2245"/>
                  <a:pt x="1612" y="2273"/>
                  <a:pt x="1625" y="2306"/>
                </a:cubicBezTo>
                <a:cubicBezTo>
                  <a:pt x="1629" y="2281"/>
                  <a:pt x="1636" y="2257"/>
                  <a:pt x="1635" y="2231"/>
                </a:cubicBezTo>
                <a:close/>
                <a:moveTo>
                  <a:pt x="1617" y="2229"/>
                </a:moveTo>
                <a:cubicBezTo>
                  <a:pt x="1639" y="2216"/>
                  <a:pt x="1642" y="2197"/>
                  <a:pt x="1630" y="2162"/>
                </a:cubicBezTo>
                <a:cubicBezTo>
                  <a:pt x="1625" y="2187"/>
                  <a:pt x="1621" y="2208"/>
                  <a:pt x="1617" y="2229"/>
                </a:cubicBezTo>
                <a:close/>
                <a:moveTo>
                  <a:pt x="1569" y="1612"/>
                </a:moveTo>
                <a:cubicBezTo>
                  <a:pt x="1566" y="1637"/>
                  <a:pt x="1572" y="1661"/>
                  <a:pt x="1582" y="1683"/>
                </a:cubicBezTo>
                <a:cubicBezTo>
                  <a:pt x="1586" y="1659"/>
                  <a:pt x="1576" y="1636"/>
                  <a:pt x="1569" y="1612"/>
                </a:cubicBezTo>
                <a:close/>
                <a:moveTo>
                  <a:pt x="1610" y="2261"/>
                </a:moveTo>
                <a:cubicBezTo>
                  <a:pt x="1609" y="2261"/>
                  <a:pt x="1607" y="2262"/>
                  <a:pt x="1605" y="2262"/>
                </a:cubicBezTo>
                <a:cubicBezTo>
                  <a:pt x="1602" y="2270"/>
                  <a:pt x="1603" y="2278"/>
                  <a:pt x="1613" y="2288"/>
                </a:cubicBezTo>
                <a:cubicBezTo>
                  <a:pt x="1612" y="2276"/>
                  <a:pt x="1611" y="2269"/>
                  <a:pt x="1610" y="2261"/>
                </a:cubicBezTo>
                <a:close/>
              </a:path>
            </a:pathLst>
          </a:custGeom>
          <a:solidFill>
            <a:srgbClr val="3B241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nvGrpSpPr>
          <p:cNvPr id="89" name="Group 4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rot="20715039">
            <a:off x="5376007" y="288556"/>
            <a:ext cx="1859182" cy="1640561"/>
            <a:chOff x="1275" y="-205"/>
            <a:chExt cx="5128" cy="4525"/>
          </a:xfrm>
        </p:grpSpPr>
        <p:sp>
          <p:nvSpPr>
            <p:cNvPr id="90" name="AutoShape 39"/>
            <p:cNvSpPr>
              <a:spLocks noChangeAspect="1" noChangeArrowheads="1" noTextEdit="1"/>
            </p:cNvSpPr>
            <p:nvPr/>
          </p:nvSpPr>
          <p:spPr bwMode="auto">
            <a:xfrm>
              <a:off x="1277" y="0"/>
              <a:ext cx="5126"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91" name="Freeform 41"/>
            <p:cNvSpPr/>
            <p:nvPr/>
          </p:nvSpPr>
          <p:spPr bwMode="auto">
            <a:xfrm>
              <a:off x="2288" y="911"/>
              <a:ext cx="1499" cy="1680"/>
            </a:xfrm>
            <a:custGeom>
              <a:avLst/>
              <a:gdLst>
                <a:gd name="T0" fmla="*/ 402 w 1109"/>
                <a:gd name="T1" fmla="*/ 46 h 1243"/>
                <a:gd name="T2" fmla="*/ 339 w 1109"/>
                <a:gd name="T3" fmla="*/ 62 h 1243"/>
                <a:gd name="T4" fmla="*/ 290 w 1109"/>
                <a:gd name="T5" fmla="*/ 113 h 1243"/>
                <a:gd name="T6" fmla="*/ 203 w 1109"/>
                <a:gd name="T7" fmla="*/ 181 h 1243"/>
                <a:gd name="T8" fmla="*/ 97 w 1109"/>
                <a:gd name="T9" fmla="*/ 240 h 1243"/>
                <a:gd name="T10" fmla="*/ 9 w 1109"/>
                <a:gd name="T11" fmla="*/ 353 h 1243"/>
                <a:gd name="T12" fmla="*/ 9 w 1109"/>
                <a:gd name="T13" fmla="*/ 414 h 1243"/>
                <a:gd name="T14" fmla="*/ 41 w 1109"/>
                <a:gd name="T15" fmla="*/ 473 h 1243"/>
                <a:gd name="T16" fmla="*/ 92 w 1109"/>
                <a:gd name="T17" fmla="*/ 526 h 1243"/>
                <a:gd name="T18" fmla="*/ 206 w 1109"/>
                <a:gd name="T19" fmla="*/ 659 h 1243"/>
                <a:gd name="T20" fmla="*/ 306 w 1109"/>
                <a:gd name="T21" fmla="*/ 856 h 1243"/>
                <a:gd name="T22" fmla="*/ 341 w 1109"/>
                <a:gd name="T23" fmla="*/ 924 h 1243"/>
                <a:gd name="T24" fmla="*/ 467 w 1109"/>
                <a:gd name="T25" fmla="*/ 972 h 1243"/>
                <a:gd name="T26" fmla="*/ 487 w 1109"/>
                <a:gd name="T27" fmla="*/ 968 h 1243"/>
                <a:gd name="T28" fmla="*/ 516 w 1109"/>
                <a:gd name="T29" fmla="*/ 1021 h 1243"/>
                <a:gd name="T30" fmla="*/ 706 w 1109"/>
                <a:gd name="T31" fmla="*/ 1202 h 1243"/>
                <a:gd name="T32" fmla="*/ 852 w 1109"/>
                <a:gd name="T33" fmla="*/ 1241 h 1243"/>
                <a:gd name="T34" fmla="*/ 994 w 1109"/>
                <a:gd name="T35" fmla="*/ 1182 h 1243"/>
                <a:gd name="T36" fmla="*/ 1094 w 1109"/>
                <a:gd name="T37" fmla="*/ 1036 h 1243"/>
                <a:gd name="T38" fmla="*/ 1096 w 1109"/>
                <a:gd name="T39" fmla="*/ 930 h 1243"/>
                <a:gd name="T40" fmla="*/ 1055 w 1109"/>
                <a:gd name="T41" fmla="*/ 827 h 1243"/>
                <a:gd name="T42" fmla="*/ 959 w 1109"/>
                <a:gd name="T43" fmla="*/ 594 h 1243"/>
                <a:gd name="T44" fmla="*/ 916 w 1109"/>
                <a:gd name="T45" fmla="*/ 383 h 1243"/>
                <a:gd name="T46" fmla="*/ 853 w 1109"/>
                <a:gd name="T47" fmla="*/ 125 h 1243"/>
                <a:gd name="T48" fmla="*/ 798 w 1109"/>
                <a:gd name="T49" fmla="*/ 63 h 1243"/>
                <a:gd name="T50" fmla="*/ 754 w 1109"/>
                <a:gd name="T51" fmla="*/ 43 h 1243"/>
                <a:gd name="T52" fmla="*/ 432 w 1109"/>
                <a:gd name="T53" fmla="*/ 42 h 1243"/>
                <a:gd name="T54" fmla="*/ 402 w 1109"/>
                <a:gd name="T55" fmla="*/ 46 h 1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109" h="1243">
                  <a:moveTo>
                    <a:pt x="402" y="46"/>
                  </a:moveTo>
                  <a:cubicBezTo>
                    <a:pt x="377" y="39"/>
                    <a:pt x="357" y="46"/>
                    <a:pt x="339" y="62"/>
                  </a:cubicBezTo>
                  <a:cubicBezTo>
                    <a:pt x="321" y="78"/>
                    <a:pt x="304" y="95"/>
                    <a:pt x="290" y="113"/>
                  </a:cubicBezTo>
                  <a:cubicBezTo>
                    <a:pt x="266" y="143"/>
                    <a:pt x="237" y="164"/>
                    <a:pt x="203" y="181"/>
                  </a:cubicBezTo>
                  <a:cubicBezTo>
                    <a:pt x="167" y="199"/>
                    <a:pt x="131" y="219"/>
                    <a:pt x="97" y="240"/>
                  </a:cubicBezTo>
                  <a:cubicBezTo>
                    <a:pt x="55" y="267"/>
                    <a:pt x="27" y="306"/>
                    <a:pt x="9" y="353"/>
                  </a:cubicBezTo>
                  <a:cubicBezTo>
                    <a:pt x="2" y="373"/>
                    <a:pt x="0" y="394"/>
                    <a:pt x="9" y="414"/>
                  </a:cubicBezTo>
                  <a:cubicBezTo>
                    <a:pt x="18" y="434"/>
                    <a:pt x="27" y="455"/>
                    <a:pt x="41" y="473"/>
                  </a:cubicBezTo>
                  <a:cubicBezTo>
                    <a:pt x="55" y="493"/>
                    <a:pt x="74" y="509"/>
                    <a:pt x="92" y="526"/>
                  </a:cubicBezTo>
                  <a:cubicBezTo>
                    <a:pt x="136" y="565"/>
                    <a:pt x="179" y="606"/>
                    <a:pt x="206" y="659"/>
                  </a:cubicBezTo>
                  <a:cubicBezTo>
                    <a:pt x="241" y="724"/>
                    <a:pt x="273" y="790"/>
                    <a:pt x="306" y="856"/>
                  </a:cubicBezTo>
                  <a:cubicBezTo>
                    <a:pt x="317" y="879"/>
                    <a:pt x="328" y="903"/>
                    <a:pt x="341" y="924"/>
                  </a:cubicBezTo>
                  <a:cubicBezTo>
                    <a:pt x="370" y="969"/>
                    <a:pt x="415" y="985"/>
                    <a:pt x="467" y="972"/>
                  </a:cubicBezTo>
                  <a:cubicBezTo>
                    <a:pt x="473" y="971"/>
                    <a:pt x="480" y="970"/>
                    <a:pt x="487" y="968"/>
                  </a:cubicBezTo>
                  <a:cubicBezTo>
                    <a:pt x="498" y="988"/>
                    <a:pt x="504" y="1006"/>
                    <a:pt x="516" y="1021"/>
                  </a:cubicBezTo>
                  <a:cubicBezTo>
                    <a:pt x="569" y="1092"/>
                    <a:pt x="632" y="1153"/>
                    <a:pt x="706" y="1202"/>
                  </a:cubicBezTo>
                  <a:cubicBezTo>
                    <a:pt x="750" y="1231"/>
                    <a:pt x="801" y="1243"/>
                    <a:pt x="852" y="1241"/>
                  </a:cubicBezTo>
                  <a:cubicBezTo>
                    <a:pt x="906" y="1239"/>
                    <a:pt x="954" y="1217"/>
                    <a:pt x="994" y="1182"/>
                  </a:cubicBezTo>
                  <a:cubicBezTo>
                    <a:pt x="1040" y="1142"/>
                    <a:pt x="1073" y="1093"/>
                    <a:pt x="1094" y="1036"/>
                  </a:cubicBezTo>
                  <a:cubicBezTo>
                    <a:pt x="1106" y="1001"/>
                    <a:pt x="1109" y="965"/>
                    <a:pt x="1096" y="930"/>
                  </a:cubicBezTo>
                  <a:cubicBezTo>
                    <a:pt x="1083" y="895"/>
                    <a:pt x="1069" y="861"/>
                    <a:pt x="1055" y="827"/>
                  </a:cubicBezTo>
                  <a:cubicBezTo>
                    <a:pt x="1023" y="749"/>
                    <a:pt x="989" y="672"/>
                    <a:pt x="959" y="594"/>
                  </a:cubicBezTo>
                  <a:cubicBezTo>
                    <a:pt x="933" y="526"/>
                    <a:pt x="917" y="456"/>
                    <a:pt x="916" y="383"/>
                  </a:cubicBezTo>
                  <a:cubicBezTo>
                    <a:pt x="914" y="292"/>
                    <a:pt x="884" y="208"/>
                    <a:pt x="853" y="125"/>
                  </a:cubicBezTo>
                  <a:cubicBezTo>
                    <a:pt x="843" y="97"/>
                    <a:pt x="824" y="77"/>
                    <a:pt x="798" y="63"/>
                  </a:cubicBezTo>
                  <a:cubicBezTo>
                    <a:pt x="784" y="55"/>
                    <a:pt x="769" y="48"/>
                    <a:pt x="754" y="43"/>
                  </a:cubicBezTo>
                  <a:cubicBezTo>
                    <a:pt x="647" y="7"/>
                    <a:pt x="539" y="0"/>
                    <a:pt x="432" y="42"/>
                  </a:cubicBezTo>
                  <a:cubicBezTo>
                    <a:pt x="422" y="46"/>
                    <a:pt x="411" y="49"/>
                    <a:pt x="402" y="46"/>
                  </a:cubicBezTo>
                  <a:close/>
                </a:path>
              </a:pathLst>
            </a:custGeom>
            <a:solidFill>
              <a:srgbClr val="B1D2C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92" name="Freeform 42"/>
            <p:cNvSpPr>
              <a:spLocks noEditPoints="1"/>
            </p:cNvSpPr>
            <p:nvPr/>
          </p:nvSpPr>
          <p:spPr bwMode="auto">
            <a:xfrm>
              <a:off x="1275" y="-205"/>
              <a:ext cx="5128" cy="4321"/>
            </a:xfrm>
            <a:custGeom>
              <a:avLst/>
              <a:gdLst>
                <a:gd name="T0" fmla="*/ 2161 w 3794"/>
                <a:gd name="T1" fmla="*/ 2773 h 3196"/>
                <a:gd name="T2" fmla="*/ 2080 w 3794"/>
                <a:gd name="T3" fmla="*/ 3054 h 3196"/>
                <a:gd name="T4" fmla="*/ 1694 w 3794"/>
                <a:gd name="T5" fmla="*/ 2153 h 3196"/>
                <a:gd name="T6" fmla="*/ 1001 w 3794"/>
                <a:gd name="T7" fmla="*/ 504 h 3196"/>
                <a:gd name="T8" fmla="*/ 18 w 3794"/>
                <a:gd name="T9" fmla="*/ 122 h 3196"/>
                <a:gd name="T10" fmla="*/ 817 w 3794"/>
                <a:gd name="T11" fmla="*/ 126 h 3196"/>
                <a:gd name="T12" fmla="*/ 1541 w 3794"/>
                <a:gd name="T13" fmla="*/ 565 h 3196"/>
                <a:gd name="T14" fmla="*/ 3765 w 3794"/>
                <a:gd name="T15" fmla="*/ 376 h 3196"/>
                <a:gd name="T16" fmla="*/ 2661 w 3794"/>
                <a:gd name="T17" fmla="*/ 978 h 3196"/>
                <a:gd name="T18" fmla="*/ 2189 w 3794"/>
                <a:gd name="T19" fmla="*/ 1167 h 3196"/>
                <a:gd name="T20" fmla="*/ 2066 w 3794"/>
                <a:gd name="T21" fmla="*/ 1297 h 3196"/>
                <a:gd name="T22" fmla="*/ 2206 w 3794"/>
                <a:gd name="T23" fmla="*/ 1770 h 3196"/>
                <a:gd name="T24" fmla="*/ 1919 w 3794"/>
                <a:gd name="T25" fmla="*/ 1710 h 3196"/>
                <a:gd name="T26" fmla="*/ 1357 w 3794"/>
                <a:gd name="T27" fmla="*/ 717 h 3196"/>
                <a:gd name="T28" fmla="*/ 1433 w 3794"/>
                <a:gd name="T29" fmla="*/ 1061 h 3196"/>
                <a:gd name="T30" fmla="*/ 1303 w 3794"/>
                <a:gd name="T31" fmla="*/ 936 h 3196"/>
                <a:gd name="T32" fmla="*/ 1660 w 3794"/>
                <a:gd name="T33" fmla="*/ 1946 h 3196"/>
                <a:gd name="T34" fmla="*/ 2052 w 3794"/>
                <a:gd name="T35" fmla="*/ 2771 h 3196"/>
                <a:gd name="T36" fmla="*/ 2056 w 3794"/>
                <a:gd name="T37" fmla="*/ 2420 h 3196"/>
                <a:gd name="T38" fmla="*/ 2717 w 3794"/>
                <a:gd name="T39" fmla="*/ 413 h 3196"/>
                <a:gd name="T40" fmla="*/ 3246 w 3794"/>
                <a:gd name="T41" fmla="*/ 563 h 3196"/>
                <a:gd name="T42" fmla="*/ 2781 w 3794"/>
                <a:gd name="T43" fmla="*/ 865 h 3196"/>
                <a:gd name="T44" fmla="*/ 2130 w 3794"/>
                <a:gd name="T45" fmla="*/ 725 h 3196"/>
                <a:gd name="T46" fmla="*/ 1602 w 3794"/>
                <a:gd name="T47" fmla="*/ 750 h 3196"/>
                <a:gd name="T48" fmla="*/ 1076 w 3794"/>
                <a:gd name="T49" fmla="*/ 849 h 3196"/>
                <a:gd name="T50" fmla="*/ 1370 w 3794"/>
                <a:gd name="T51" fmla="*/ 1731 h 3196"/>
                <a:gd name="T52" fmla="*/ 2356 w 3794"/>
                <a:gd name="T53" fmla="*/ 1058 h 3196"/>
                <a:gd name="T54" fmla="*/ 1823 w 3794"/>
                <a:gd name="T55" fmla="*/ 1252 h 3196"/>
                <a:gd name="T56" fmla="*/ 2072 w 3794"/>
                <a:gd name="T57" fmla="*/ 1115 h 3196"/>
                <a:gd name="T58" fmla="*/ 1388 w 3794"/>
                <a:gd name="T59" fmla="*/ 432 h 3196"/>
                <a:gd name="T60" fmla="*/ 1080 w 3794"/>
                <a:gd name="T61" fmla="*/ 303 h 3196"/>
                <a:gd name="T62" fmla="*/ 1307 w 3794"/>
                <a:gd name="T63" fmla="*/ 653 h 3196"/>
                <a:gd name="T64" fmla="*/ 2141 w 3794"/>
                <a:gd name="T65" fmla="*/ 962 h 3196"/>
                <a:gd name="T66" fmla="*/ 1684 w 3794"/>
                <a:gd name="T67" fmla="*/ 889 h 3196"/>
                <a:gd name="T68" fmla="*/ 1463 w 3794"/>
                <a:gd name="T69" fmla="*/ 787 h 3196"/>
                <a:gd name="T70" fmla="*/ 1911 w 3794"/>
                <a:gd name="T71" fmla="*/ 1687 h 3196"/>
                <a:gd name="T72" fmla="*/ 1528 w 3794"/>
                <a:gd name="T73" fmla="*/ 944 h 3196"/>
                <a:gd name="T74" fmla="*/ 1542 w 3794"/>
                <a:gd name="T75" fmla="*/ 1888 h 3196"/>
                <a:gd name="T76" fmla="*/ 1031 w 3794"/>
                <a:gd name="T77" fmla="*/ 694 h 3196"/>
                <a:gd name="T78" fmla="*/ 1587 w 3794"/>
                <a:gd name="T79" fmla="*/ 1983 h 3196"/>
                <a:gd name="T80" fmla="*/ 1754 w 3794"/>
                <a:gd name="T81" fmla="*/ 1947 h 3196"/>
                <a:gd name="T82" fmla="*/ 2052 w 3794"/>
                <a:gd name="T83" fmla="*/ 2956 h 3196"/>
                <a:gd name="T84" fmla="*/ 2216 w 3794"/>
                <a:gd name="T85" fmla="*/ 525 h 3196"/>
                <a:gd name="T86" fmla="*/ 1643 w 3794"/>
                <a:gd name="T87" fmla="*/ 682 h 3196"/>
                <a:gd name="T88" fmla="*/ 3384 w 3794"/>
                <a:gd name="T89" fmla="*/ 642 h 3196"/>
                <a:gd name="T90" fmla="*/ 2706 w 3794"/>
                <a:gd name="T91" fmla="*/ 954 h 3196"/>
                <a:gd name="T92" fmla="*/ 649 w 3794"/>
                <a:gd name="T93" fmla="*/ 103 h 3196"/>
                <a:gd name="T94" fmla="*/ 892 w 3794"/>
                <a:gd name="T95" fmla="*/ 309 h 3196"/>
                <a:gd name="T96" fmla="*/ 2108 w 3794"/>
                <a:gd name="T97" fmla="*/ 3049 h 3196"/>
                <a:gd name="T98" fmla="*/ 973 w 3794"/>
                <a:gd name="T99" fmla="*/ 345 h 3196"/>
                <a:gd name="T100" fmla="*/ 2424 w 3794"/>
                <a:gd name="T101" fmla="*/ 1086 h 3196"/>
                <a:gd name="T102" fmla="*/ 2050 w 3794"/>
                <a:gd name="T103" fmla="*/ 1222 h 3196"/>
                <a:gd name="T104" fmla="*/ 1521 w 3794"/>
                <a:gd name="T105" fmla="*/ 1238 h 3196"/>
                <a:gd name="T106" fmla="*/ 1623 w 3794"/>
                <a:gd name="T107" fmla="*/ 775 h 3196"/>
                <a:gd name="T108" fmla="*/ 803 w 3794"/>
                <a:gd name="T109" fmla="*/ 146 h 3196"/>
                <a:gd name="T110" fmla="*/ 1745 w 3794"/>
                <a:gd name="T111" fmla="*/ 2252 h 3196"/>
                <a:gd name="T112" fmla="*/ 1148 w 3794"/>
                <a:gd name="T113" fmla="*/ 361 h 3196"/>
                <a:gd name="T114" fmla="*/ 1915 w 3794"/>
                <a:gd name="T115" fmla="*/ 1285 h 3196"/>
                <a:gd name="T116" fmla="*/ 348 w 3794"/>
                <a:gd name="T117" fmla="*/ 31 h 3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794" h="3196">
                  <a:moveTo>
                    <a:pt x="1880" y="1303"/>
                  </a:moveTo>
                  <a:cubicBezTo>
                    <a:pt x="1872" y="1301"/>
                    <a:pt x="1864" y="1299"/>
                    <a:pt x="1855" y="1296"/>
                  </a:cubicBezTo>
                  <a:cubicBezTo>
                    <a:pt x="1855" y="1299"/>
                    <a:pt x="1855" y="1302"/>
                    <a:pt x="1856" y="1303"/>
                  </a:cubicBezTo>
                  <a:cubicBezTo>
                    <a:pt x="1884" y="1352"/>
                    <a:pt x="1899" y="1406"/>
                    <a:pt x="1910" y="1461"/>
                  </a:cubicBezTo>
                  <a:cubicBezTo>
                    <a:pt x="1920" y="1506"/>
                    <a:pt x="1932" y="1551"/>
                    <a:pt x="1942" y="1597"/>
                  </a:cubicBezTo>
                  <a:cubicBezTo>
                    <a:pt x="1952" y="1647"/>
                    <a:pt x="1961" y="1697"/>
                    <a:pt x="1968" y="1747"/>
                  </a:cubicBezTo>
                  <a:cubicBezTo>
                    <a:pt x="1978" y="1824"/>
                    <a:pt x="1993" y="1900"/>
                    <a:pt x="2010" y="1976"/>
                  </a:cubicBezTo>
                  <a:cubicBezTo>
                    <a:pt x="2021" y="2032"/>
                    <a:pt x="2030" y="2089"/>
                    <a:pt x="2029" y="2145"/>
                  </a:cubicBezTo>
                  <a:cubicBezTo>
                    <a:pt x="2027" y="2240"/>
                    <a:pt x="2040" y="2332"/>
                    <a:pt x="2070" y="2422"/>
                  </a:cubicBezTo>
                  <a:cubicBezTo>
                    <a:pt x="2094" y="2496"/>
                    <a:pt x="2112" y="2571"/>
                    <a:pt x="2124" y="2648"/>
                  </a:cubicBezTo>
                  <a:cubicBezTo>
                    <a:pt x="2131" y="2691"/>
                    <a:pt x="2144" y="2733"/>
                    <a:pt x="2161" y="2773"/>
                  </a:cubicBezTo>
                  <a:cubicBezTo>
                    <a:pt x="2189" y="2839"/>
                    <a:pt x="2217" y="2906"/>
                    <a:pt x="2254" y="2968"/>
                  </a:cubicBezTo>
                  <a:cubicBezTo>
                    <a:pt x="2288" y="3026"/>
                    <a:pt x="2328" y="3080"/>
                    <a:pt x="2377" y="3125"/>
                  </a:cubicBezTo>
                  <a:cubicBezTo>
                    <a:pt x="2389" y="3136"/>
                    <a:pt x="2400" y="3148"/>
                    <a:pt x="2410" y="3160"/>
                  </a:cubicBezTo>
                  <a:cubicBezTo>
                    <a:pt x="2415" y="3165"/>
                    <a:pt x="2420" y="3171"/>
                    <a:pt x="2423" y="3178"/>
                  </a:cubicBezTo>
                  <a:cubicBezTo>
                    <a:pt x="2430" y="3190"/>
                    <a:pt x="2426" y="3196"/>
                    <a:pt x="2413" y="3196"/>
                  </a:cubicBezTo>
                  <a:cubicBezTo>
                    <a:pt x="2402" y="3196"/>
                    <a:pt x="2391" y="3194"/>
                    <a:pt x="2381" y="3191"/>
                  </a:cubicBezTo>
                  <a:cubicBezTo>
                    <a:pt x="2368" y="3187"/>
                    <a:pt x="2355" y="3181"/>
                    <a:pt x="2342" y="3177"/>
                  </a:cubicBezTo>
                  <a:cubicBezTo>
                    <a:pt x="2334" y="3174"/>
                    <a:pt x="2325" y="3172"/>
                    <a:pt x="2317" y="3171"/>
                  </a:cubicBezTo>
                  <a:cubicBezTo>
                    <a:pt x="2274" y="3167"/>
                    <a:pt x="2234" y="3154"/>
                    <a:pt x="2199" y="3130"/>
                  </a:cubicBezTo>
                  <a:cubicBezTo>
                    <a:pt x="2184" y="3121"/>
                    <a:pt x="2171" y="3110"/>
                    <a:pt x="2156" y="3100"/>
                  </a:cubicBezTo>
                  <a:cubicBezTo>
                    <a:pt x="2131" y="3084"/>
                    <a:pt x="2105" y="3069"/>
                    <a:pt x="2080" y="3054"/>
                  </a:cubicBezTo>
                  <a:cubicBezTo>
                    <a:pt x="2072" y="3049"/>
                    <a:pt x="2063" y="3045"/>
                    <a:pt x="2056" y="3039"/>
                  </a:cubicBezTo>
                  <a:cubicBezTo>
                    <a:pt x="2002" y="2990"/>
                    <a:pt x="1945" y="2945"/>
                    <a:pt x="1917" y="2874"/>
                  </a:cubicBezTo>
                  <a:cubicBezTo>
                    <a:pt x="1908" y="2851"/>
                    <a:pt x="1894" y="2830"/>
                    <a:pt x="1884" y="2807"/>
                  </a:cubicBezTo>
                  <a:cubicBezTo>
                    <a:pt x="1870" y="2780"/>
                    <a:pt x="1858" y="2752"/>
                    <a:pt x="1845" y="2725"/>
                  </a:cubicBezTo>
                  <a:cubicBezTo>
                    <a:pt x="1836" y="2706"/>
                    <a:pt x="1828" y="2687"/>
                    <a:pt x="1819" y="2669"/>
                  </a:cubicBezTo>
                  <a:cubicBezTo>
                    <a:pt x="1809" y="2648"/>
                    <a:pt x="1801" y="2627"/>
                    <a:pt x="1797" y="2603"/>
                  </a:cubicBezTo>
                  <a:cubicBezTo>
                    <a:pt x="1788" y="2542"/>
                    <a:pt x="1777" y="2482"/>
                    <a:pt x="1780" y="2419"/>
                  </a:cubicBezTo>
                  <a:cubicBezTo>
                    <a:pt x="1780" y="2408"/>
                    <a:pt x="1777" y="2396"/>
                    <a:pt x="1774" y="2385"/>
                  </a:cubicBezTo>
                  <a:cubicBezTo>
                    <a:pt x="1766" y="2362"/>
                    <a:pt x="1756" y="2339"/>
                    <a:pt x="1749" y="2316"/>
                  </a:cubicBezTo>
                  <a:cubicBezTo>
                    <a:pt x="1736" y="2279"/>
                    <a:pt x="1725" y="2242"/>
                    <a:pt x="1713" y="2206"/>
                  </a:cubicBezTo>
                  <a:cubicBezTo>
                    <a:pt x="1707" y="2188"/>
                    <a:pt x="1702" y="2169"/>
                    <a:pt x="1694" y="2153"/>
                  </a:cubicBezTo>
                  <a:cubicBezTo>
                    <a:pt x="1672" y="2112"/>
                    <a:pt x="1648" y="2072"/>
                    <a:pt x="1624" y="2032"/>
                  </a:cubicBezTo>
                  <a:cubicBezTo>
                    <a:pt x="1619" y="2023"/>
                    <a:pt x="1610" y="2015"/>
                    <a:pt x="1601" y="2010"/>
                  </a:cubicBezTo>
                  <a:cubicBezTo>
                    <a:pt x="1528" y="1968"/>
                    <a:pt x="1461" y="1917"/>
                    <a:pt x="1396" y="1862"/>
                  </a:cubicBezTo>
                  <a:cubicBezTo>
                    <a:pt x="1365" y="1836"/>
                    <a:pt x="1339" y="1805"/>
                    <a:pt x="1316" y="1770"/>
                  </a:cubicBezTo>
                  <a:cubicBezTo>
                    <a:pt x="1256" y="1678"/>
                    <a:pt x="1197" y="1585"/>
                    <a:pt x="1137" y="1491"/>
                  </a:cubicBezTo>
                  <a:cubicBezTo>
                    <a:pt x="1090" y="1418"/>
                    <a:pt x="1065" y="1336"/>
                    <a:pt x="1045" y="1253"/>
                  </a:cubicBezTo>
                  <a:cubicBezTo>
                    <a:pt x="1033" y="1205"/>
                    <a:pt x="1025" y="1157"/>
                    <a:pt x="1017" y="1109"/>
                  </a:cubicBezTo>
                  <a:cubicBezTo>
                    <a:pt x="1004" y="1036"/>
                    <a:pt x="991" y="963"/>
                    <a:pt x="979" y="890"/>
                  </a:cubicBezTo>
                  <a:cubicBezTo>
                    <a:pt x="969" y="827"/>
                    <a:pt x="971" y="764"/>
                    <a:pt x="981" y="701"/>
                  </a:cubicBezTo>
                  <a:cubicBezTo>
                    <a:pt x="985" y="676"/>
                    <a:pt x="989" y="651"/>
                    <a:pt x="994" y="626"/>
                  </a:cubicBezTo>
                  <a:cubicBezTo>
                    <a:pt x="1002" y="586"/>
                    <a:pt x="1005" y="545"/>
                    <a:pt x="1001" y="504"/>
                  </a:cubicBezTo>
                  <a:cubicBezTo>
                    <a:pt x="997" y="468"/>
                    <a:pt x="988" y="434"/>
                    <a:pt x="959" y="407"/>
                  </a:cubicBezTo>
                  <a:cubicBezTo>
                    <a:pt x="942" y="391"/>
                    <a:pt x="930" y="369"/>
                    <a:pt x="918" y="348"/>
                  </a:cubicBezTo>
                  <a:cubicBezTo>
                    <a:pt x="912" y="337"/>
                    <a:pt x="905" y="330"/>
                    <a:pt x="893" y="326"/>
                  </a:cubicBezTo>
                  <a:cubicBezTo>
                    <a:pt x="884" y="322"/>
                    <a:pt x="876" y="318"/>
                    <a:pt x="867" y="314"/>
                  </a:cubicBezTo>
                  <a:cubicBezTo>
                    <a:pt x="812" y="293"/>
                    <a:pt x="768" y="255"/>
                    <a:pt x="726" y="214"/>
                  </a:cubicBezTo>
                  <a:cubicBezTo>
                    <a:pt x="709" y="197"/>
                    <a:pt x="688" y="182"/>
                    <a:pt x="667" y="169"/>
                  </a:cubicBezTo>
                  <a:cubicBezTo>
                    <a:pt x="619" y="140"/>
                    <a:pt x="565" y="120"/>
                    <a:pt x="511" y="104"/>
                  </a:cubicBezTo>
                  <a:cubicBezTo>
                    <a:pt x="480" y="95"/>
                    <a:pt x="449" y="93"/>
                    <a:pt x="418" y="96"/>
                  </a:cubicBezTo>
                  <a:cubicBezTo>
                    <a:pt x="346" y="103"/>
                    <a:pt x="274" y="98"/>
                    <a:pt x="203" y="83"/>
                  </a:cubicBezTo>
                  <a:cubicBezTo>
                    <a:pt x="163" y="74"/>
                    <a:pt x="124" y="78"/>
                    <a:pt x="85" y="87"/>
                  </a:cubicBezTo>
                  <a:cubicBezTo>
                    <a:pt x="60" y="93"/>
                    <a:pt x="36" y="103"/>
                    <a:pt x="18" y="122"/>
                  </a:cubicBezTo>
                  <a:cubicBezTo>
                    <a:pt x="15" y="126"/>
                    <a:pt x="9" y="128"/>
                    <a:pt x="0" y="133"/>
                  </a:cubicBezTo>
                  <a:cubicBezTo>
                    <a:pt x="2" y="123"/>
                    <a:pt x="1" y="118"/>
                    <a:pt x="4" y="115"/>
                  </a:cubicBezTo>
                  <a:cubicBezTo>
                    <a:pt x="12" y="106"/>
                    <a:pt x="20" y="97"/>
                    <a:pt x="29" y="91"/>
                  </a:cubicBezTo>
                  <a:cubicBezTo>
                    <a:pt x="63" y="67"/>
                    <a:pt x="101" y="50"/>
                    <a:pt x="142" y="42"/>
                  </a:cubicBezTo>
                  <a:cubicBezTo>
                    <a:pt x="161" y="39"/>
                    <a:pt x="179" y="34"/>
                    <a:pt x="197" y="29"/>
                  </a:cubicBezTo>
                  <a:cubicBezTo>
                    <a:pt x="226" y="20"/>
                    <a:pt x="255" y="16"/>
                    <a:pt x="285" y="15"/>
                  </a:cubicBezTo>
                  <a:cubicBezTo>
                    <a:pt x="310" y="14"/>
                    <a:pt x="335" y="9"/>
                    <a:pt x="361" y="6"/>
                  </a:cubicBezTo>
                  <a:cubicBezTo>
                    <a:pt x="411" y="0"/>
                    <a:pt x="461" y="0"/>
                    <a:pt x="510" y="10"/>
                  </a:cubicBezTo>
                  <a:cubicBezTo>
                    <a:pt x="588" y="27"/>
                    <a:pt x="664" y="49"/>
                    <a:pt x="735" y="86"/>
                  </a:cubicBezTo>
                  <a:cubicBezTo>
                    <a:pt x="750" y="95"/>
                    <a:pt x="766" y="101"/>
                    <a:pt x="782" y="108"/>
                  </a:cubicBezTo>
                  <a:cubicBezTo>
                    <a:pt x="794" y="114"/>
                    <a:pt x="807" y="118"/>
                    <a:pt x="817" y="126"/>
                  </a:cubicBezTo>
                  <a:cubicBezTo>
                    <a:pt x="860" y="159"/>
                    <a:pt x="911" y="167"/>
                    <a:pt x="962" y="173"/>
                  </a:cubicBezTo>
                  <a:cubicBezTo>
                    <a:pt x="990" y="176"/>
                    <a:pt x="1018" y="177"/>
                    <a:pt x="1045" y="178"/>
                  </a:cubicBezTo>
                  <a:cubicBezTo>
                    <a:pt x="1091" y="180"/>
                    <a:pt x="1134" y="193"/>
                    <a:pt x="1175" y="212"/>
                  </a:cubicBezTo>
                  <a:cubicBezTo>
                    <a:pt x="1222" y="233"/>
                    <a:pt x="1265" y="258"/>
                    <a:pt x="1301" y="297"/>
                  </a:cubicBezTo>
                  <a:cubicBezTo>
                    <a:pt x="1320" y="318"/>
                    <a:pt x="1343" y="337"/>
                    <a:pt x="1364" y="357"/>
                  </a:cubicBezTo>
                  <a:cubicBezTo>
                    <a:pt x="1385" y="376"/>
                    <a:pt x="1398" y="399"/>
                    <a:pt x="1403" y="428"/>
                  </a:cubicBezTo>
                  <a:cubicBezTo>
                    <a:pt x="1415" y="497"/>
                    <a:pt x="1428" y="565"/>
                    <a:pt x="1440" y="634"/>
                  </a:cubicBezTo>
                  <a:cubicBezTo>
                    <a:pt x="1443" y="652"/>
                    <a:pt x="1443" y="670"/>
                    <a:pt x="1447" y="689"/>
                  </a:cubicBezTo>
                  <a:cubicBezTo>
                    <a:pt x="1449" y="684"/>
                    <a:pt x="1452" y="680"/>
                    <a:pt x="1454" y="675"/>
                  </a:cubicBezTo>
                  <a:cubicBezTo>
                    <a:pt x="1460" y="659"/>
                    <a:pt x="1465" y="642"/>
                    <a:pt x="1473" y="626"/>
                  </a:cubicBezTo>
                  <a:cubicBezTo>
                    <a:pt x="1487" y="597"/>
                    <a:pt x="1509" y="576"/>
                    <a:pt x="1541" y="565"/>
                  </a:cubicBezTo>
                  <a:cubicBezTo>
                    <a:pt x="1556" y="560"/>
                    <a:pt x="1572" y="555"/>
                    <a:pt x="1589" y="551"/>
                  </a:cubicBezTo>
                  <a:cubicBezTo>
                    <a:pt x="1667" y="531"/>
                    <a:pt x="1746" y="510"/>
                    <a:pt x="1825" y="491"/>
                  </a:cubicBezTo>
                  <a:cubicBezTo>
                    <a:pt x="1902" y="472"/>
                    <a:pt x="1975" y="444"/>
                    <a:pt x="2047" y="414"/>
                  </a:cubicBezTo>
                  <a:cubicBezTo>
                    <a:pt x="2149" y="373"/>
                    <a:pt x="2253" y="341"/>
                    <a:pt x="2361" y="323"/>
                  </a:cubicBezTo>
                  <a:cubicBezTo>
                    <a:pt x="2432" y="312"/>
                    <a:pt x="2504" y="311"/>
                    <a:pt x="2576" y="314"/>
                  </a:cubicBezTo>
                  <a:cubicBezTo>
                    <a:pt x="2677" y="317"/>
                    <a:pt x="2778" y="330"/>
                    <a:pt x="2876" y="356"/>
                  </a:cubicBezTo>
                  <a:cubicBezTo>
                    <a:pt x="2918" y="368"/>
                    <a:pt x="2960" y="384"/>
                    <a:pt x="3002" y="397"/>
                  </a:cubicBezTo>
                  <a:cubicBezTo>
                    <a:pt x="3015" y="401"/>
                    <a:pt x="3029" y="405"/>
                    <a:pt x="3042" y="405"/>
                  </a:cubicBezTo>
                  <a:cubicBezTo>
                    <a:pt x="3178" y="407"/>
                    <a:pt x="3314" y="400"/>
                    <a:pt x="3450" y="394"/>
                  </a:cubicBezTo>
                  <a:cubicBezTo>
                    <a:pt x="3506" y="392"/>
                    <a:pt x="3562" y="392"/>
                    <a:pt x="3617" y="389"/>
                  </a:cubicBezTo>
                  <a:cubicBezTo>
                    <a:pt x="3667" y="386"/>
                    <a:pt x="3716" y="380"/>
                    <a:pt x="3765" y="376"/>
                  </a:cubicBezTo>
                  <a:cubicBezTo>
                    <a:pt x="3775" y="375"/>
                    <a:pt x="3785" y="371"/>
                    <a:pt x="3794" y="379"/>
                  </a:cubicBezTo>
                  <a:cubicBezTo>
                    <a:pt x="3793" y="392"/>
                    <a:pt x="3782" y="392"/>
                    <a:pt x="3775" y="395"/>
                  </a:cubicBezTo>
                  <a:cubicBezTo>
                    <a:pt x="3710" y="415"/>
                    <a:pt x="3654" y="452"/>
                    <a:pt x="3600" y="492"/>
                  </a:cubicBezTo>
                  <a:cubicBezTo>
                    <a:pt x="3533" y="542"/>
                    <a:pt x="3469" y="598"/>
                    <a:pt x="3402" y="653"/>
                  </a:cubicBezTo>
                  <a:cubicBezTo>
                    <a:pt x="3425" y="673"/>
                    <a:pt x="3454" y="687"/>
                    <a:pt x="3481" y="708"/>
                  </a:cubicBezTo>
                  <a:cubicBezTo>
                    <a:pt x="3474" y="713"/>
                    <a:pt x="3471" y="717"/>
                    <a:pt x="3466" y="720"/>
                  </a:cubicBezTo>
                  <a:cubicBezTo>
                    <a:pt x="3453" y="726"/>
                    <a:pt x="3440" y="732"/>
                    <a:pt x="3426" y="738"/>
                  </a:cubicBezTo>
                  <a:cubicBezTo>
                    <a:pt x="3371" y="759"/>
                    <a:pt x="3319" y="786"/>
                    <a:pt x="3269" y="817"/>
                  </a:cubicBezTo>
                  <a:cubicBezTo>
                    <a:pt x="3148" y="893"/>
                    <a:pt x="3017" y="940"/>
                    <a:pt x="2878" y="964"/>
                  </a:cubicBezTo>
                  <a:cubicBezTo>
                    <a:pt x="2817" y="975"/>
                    <a:pt x="2756" y="976"/>
                    <a:pt x="2695" y="967"/>
                  </a:cubicBezTo>
                  <a:cubicBezTo>
                    <a:pt x="2681" y="965"/>
                    <a:pt x="2671" y="967"/>
                    <a:pt x="2661" y="978"/>
                  </a:cubicBezTo>
                  <a:cubicBezTo>
                    <a:pt x="2626" y="1016"/>
                    <a:pt x="2581" y="1037"/>
                    <a:pt x="2531" y="1049"/>
                  </a:cubicBezTo>
                  <a:cubicBezTo>
                    <a:pt x="2506" y="1056"/>
                    <a:pt x="2480" y="1061"/>
                    <a:pt x="2455" y="1067"/>
                  </a:cubicBezTo>
                  <a:cubicBezTo>
                    <a:pt x="2449" y="1068"/>
                    <a:pt x="2444" y="1070"/>
                    <a:pt x="2435" y="1073"/>
                  </a:cubicBezTo>
                  <a:cubicBezTo>
                    <a:pt x="2453" y="1081"/>
                    <a:pt x="2467" y="1087"/>
                    <a:pt x="2481" y="1093"/>
                  </a:cubicBezTo>
                  <a:cubicBezTo>
                    <a:pt x="2495" y="1099"/>
                    <a:pt x="2509" y="1105"/>
                    <a:pt x="2523" y="1111"/>
                  </a:cubicBezTo>
                  <a:cubicBezTo>
                    <a:pt x="2537" y="1116"/>
                    <a:pt x="2550" y="1121"/>
                    <a:pt x="2564" y="1126"/>
                  </a:cubicBezTo>
                  <a:cubicBezTo>
                    <a:pt x="2577" y="1132"/>
                    <a:pt x="2593" y="1132"/>
                    <a:pt x="2607" y="1147"/>
                  </a:cubicBezTo>
                  <a:cubicBezTo>
                    <a:pt x="2598" y="1149"/>
                    <a:pt x="2594" y="1151"/>
                    <a:pt x="2589" y="1151"/>
                  </a:cubicBezTo>
                  <a:cubicBezTo>
                    <a:pt x="2560" y="1147"/>
                    <a:pt x="2533" y="1154"/>
                    <a:pt x="2506" y="1162"/>
                  </a:cubicBezTo>
                  <a:cubicBezTo>
                    <a:pt x="2443" y="1180"/>
                    <a:pt x="2380" y="1190"/>
                    <a:pt x="2314" y="1190"/>
                  </a:cubicBezTo>
                  <a:cubicBezTo>
                    <a:pt x="2271" y="1190"/>
                    <a:pt x="2229" y="1182"/>
                    <a:pt x="2189" y="1167"/>
                  </a:cubicBezTo>
                  <a:cubicBezTo>
                    <a:pt x="2183" y="1165"/>
                    <a:pt x="2177" y="1163"/>
                    <a:pt x="2169" y="1164"/>
                  </a:cubicBezTo>
                  <a:cubicBezTo>
                    <a:pt x="2182" y="1173"/>
                    <a:pt x="2194" y="1182"/>
                    <a:pt x="2206" y="1191"/>
                  </a:cubicBezTo>
                  <a:cubicBezTo>
                    <a:pt x="2219" y="1200"/>
                    <a:pt x="2232" y="1209"/>
                    <a:pt x="2245" y="1219"/>
                  </a:cubicBezTo>
                  <a:cubicBezTo>
                    <a:pt x="2250" y="1223"/>
                    <a:pt x="2255" y="1228"/>
                    <a:pt x="2259" y="1233"/>
                  </a:cubicBezTo>
                  <a:cubicBezTo>
                    <a:pt x="2269" y="1245"/>
                    <a:pt x="2266" y="1255"/>
                    <a:pt x="2249" y="1256"/>
                  </a:cubicBezTo>
                  <a:cubicBezTo>
                    <a:pt x="2209" y="1258"/>
                    <a:pt x="2169" y="1257"/>
                    <a:pt x="2130" y="1248"/>
                  </a:cubicBezTo>
                  <a:cubicBezTo>
                    <a:pt x="2127" y="1248"/>
                    <a:pt x="2124" y="1247"/>
                    <a:pt x="2119" y="1246"/>
                  </a:cubicBezTo>
                  <a:cubicBezTo>
                    <a:pt x="2132" y="1269"/>
                    <a:pt x="2159" y="1279"/>
                    <a:pt x="2168" y="1303"/>
                  </a:cubicBezTo>
                  <a:cubicBezTo>
                    <a:pt x="2156" y="1311"/>
                    <a:pt x="2146" y="1309"/>
                    <a:pt x="2136" y="1306"/>
                  </a:cubicBezTo>
                  <a:cubicBezTo>
                    <a:pt x="2129" y="1304"/>
                    <a:pt x="2123" y="1301"/>
                    <a:pt x="2116" y="1298"/>
                  </a:cubicBezTo>
                  <a:cubicBezTo>
                    <a:pt x="2100" y="1290"/>
                    <a:pt x="2083" y="1288"/>
                    <a:pt x="2066" y="1297"/>
                  </a:cubicBezTo>
                  <a:cubicBezTo>
                    <a:pt x="2059" y="1301"/>
                    <a:pt x="2051" y="1302"/>
                    <a:pt x="2042" y="1305"/>
                  </a:cubicBezTo>
                  <a:cubicBezTo>
                    <a:pt x="2043" y="1311"/>
                    <a:pt x="2043" y="1316"/>
                    <a:pt x="2043" y="1322"/>
                  </a:cubicBezTo>
                  <a:cubicBezTo>
                    <a:pt x="2044" y="1338"/>
                    <a:pt x="2037" y="1343"/>
                    <a:pt x="2022" y="1339"/>
                  </a:cubicBezTo>
                  <a:cubicBezTo>
                    <a:pt x="2015" y="1337"/>
                    <a:pt x="2010" y="1333"/>
                    <a:pt x="2004" y="1330"/>
                  </a:cubicBezTo>
                  <a:cubicBezTo>
                    <a:pt x="1986" y="1320"/>
                    <a:pt x="1967" y="1310"/>
                    <a:pt x="1949" y="1300"/>
                  </a:cubicBezTo>
                  <a:cubicBezTo>
                    <a:pt x="1942" y="1296"/>
                    <a:pt x="1936" y="1296"/>
                    <a:pt x="1928" y="1299"/>
                  </a:cubicBezTo>
                  <a:cubicBezTo>
                    <a:pt x="1920" y="1303"/>
                    <a:pt x="1910" y="1304"/>
                    <a:pt x="1899" y="1307"/>
                  </a:cubicBezTo>
                  <a:cubicBezTo>
                    <a:pt x="1904" y="1318"/>
                    <a:pt x="1907" y="1329"/>
                    <a:pt x="1914" y="1338"/>
                  </a:cubicBezTo>
                  <a:cubicBezTo>
                    <a:pt x="1931" y="1362"/>
                    <a:pt x="1950" y="1386"/>
                    <a:pt x="1969" y="1409"/>
                  </a:cubicBezTo>
                  <a:cubicBezTo>
                    <a:pt x="2009" y="1457"/>
                    <a:pt x="2051" y="1504"/>
                    <a:pt x="2091" y="1554"/>
                  </a:cubicBezTo>
                  <a:cubicBezTo>
                    <a:pt x="2142" y="1619"/>
                    <a:pt x="2180" y="1692"/>
                    <a:pt x="2206" y="1770"/>
                  </a:cubicBezTo>
                  <a:cubicBezTo>
                    <a:pt x="2207" y="1774"/>
                    <a:pt x="2208" y="1777"/>
                    <a:pt x="2209" y="1780"/>
                  </a:cubicBezTo>
                  <a:cubicBezTo>
                    <a:pt x="2209" y="1781"/>
                    <a:pt x="2209" y="1782"/>
                    <a:pt x="2208" y="1784"/>
                  </a:cubicBezTo>
                  <a:cubicBezTo>
                    <a:pt x="2206" y="1782"/>
                    <a:pt x="2205" y="1780"/>
                    <a:pt x="2204" y="1778"/>
                  </a:cubicBezTo>
                  <a:cubicBezTo>
                    <a:pt x="2165" y="1684"/>
                    <a:pt x="2109" y="1602"/>
                    <a:pt x="2045" y="1524"/>
                  </a:cubicBezTo>
                  <a:cubicBezTo>
                    <a:pt x="2020" y="1493"/>
                    <a:pt x="1993" y="1464"/>
                    <a:pt x="1968" y="1435"/>
                  </a:cubicBezTo>
                  <a:cubicBezTo>
                    <a:pt x="1953" y="1417"/>
                    <a:pt x="1937" y="1399"/>
                    <a:pt x="1923" y="1381"/>
                  </a:cubicBezTo>
                  <a:cubicBezTo>
                    <a:pt x="1904" y="1359"/>
                    <a:pt x="1889" y="1334"/>
                    <a:pt x="1880" y="1303"/>
                  </a:cubicBezTo>
                  <a:close/>
                  <a:moveTo>
                    <a:pt x="1914" y="1554"/>
                  </a:moveTo>
                  <a:cubicBezTo>
                    <a:pt x="1913" y="1594"/>
                    <a:pt x="1908" y="1635"/>
                    <a:pt x="1921" y="1674"/>
                  </a:cubicBezTo>
                  <a:cubicBezTo>
                    <a:pt x="1923" y="1681"/>
                    <a:pt x="1925" y="1688"/>
                    <a:pt x="1925" y="1696"/>
                  </a:cubicBezTo>
                  <a:cubicBezTo>
                    <a:pt x="1925" y="1701"/>
                    <a:pt x="1923" y="1707"/>
                    <a:pt x="1919" y="1710"/>
                  </a:cubicBezTo>
                  <a:cubicBezTo>
                    <a:pt x="1918" y="1712"/>
                    <a:pt x="1909" y="1710"/>
                    <a:pt x="1906" y="1707"/>
                  </a:cubicBezTo>
                  <a:cubicBezTo>
                    <a:pt x="1895" y="1697"/>
                    <a:pt x="1885" y="1687"/>
                    <a:pt x="1875" y="1676"/>
                  </a:cubicBezTo>
                  <a:cubicBezTo>
                    <a:pt x="1839" y="1635"/>
                    <a:pt x="1802" y="1593"/>
                    <a:pt x="1768" y="1550"/>
                  </a:cubicBezTo>
                  <a:cubicBezTo>
                    <a:pt x="1743" y="1521"/>
                    <a:pt x="1719" y="1490"/>
                    <a:pt x="1699" y="1457"/>
                  </a:cubicBezTo>
                  <a:cubicBezTo>
                    <a:pt x="1659" y="1390"/>
                    <a:pt x="1633" y="1317"/>
                    <a:pt x="1637" y="1236"/>
                  </a:cubicBezTo>
                  <a:cubicBezTo>
                    <a:pt x="1638" y="1216"/>
                    <a:pt x="1634" y="1196"/>
                    <a:pt x="1628" y="1176"/>
                  </a:cubicBezTo>
                  <a:cubicBezTo>
                    <a:pt x="1618" y="1141"/>
                    <a:pt x="1606" y="1107"/>
                    <a:pt x="1594" y="1073"/>
                  </a:cubicBezTo>
                  <a:cubicBezTo>
                    <a:pt x="1577" y="1028"/>
                    <a:pt x="1553" y="988"/>
                    <a:pt x="1518" y="955"/>
                  </a:cubicBezTo>
                  <a:cubicBezTo>
                    <a:pt x="1494" y="932"/>
                    <a:pt x="1474" y="906"/>
                    <a:pt x="1458" y="877"/>
                  </a:cubicBezTo>
                  <a:cubicBezTo>
                    <a:pt x="1438" y="841"/>
                    <a:pt x="1419" y="804"/>
                    <a:pt x="1397" y="769"/>
                  </a:cubicBezTo>
                  <a:cubicBezTo>
                    <a:pt x="1386" y="750"/>
                    <a:pt x="1373" y="732"/>
                    <a:pt x="1357" y="717"/>
                  </a:cubicBezTo>
                  <a:cubicBezTo>
                    <a:pt x="1325" y="688"/>
                    <a:pt x="1290" y="660"/>
                    <a:pt x="1255" y="632"/>
                  </a:cubicBezTo>
                  <a:cubicBezTo>
                    <a:pt x="1236" y="617"/>
                    <a:pt x="1214" y="604"/>
                    <a:pt x="1197" y="587"/>
                  </a:cubicBezTo>
                  <a:cubicBezTo>
                    <a:pt x="1153" y="544"/>
                    <a:pt x="1110" y="500"/>
                    <a:pt x="1104" y="434"/>
                  </a:cubicBezTo>
                  <a:cubicBezTo>
                    <a:pt x="1104" y="428"/>
                    <a:pt x="1097" y="420"/>
                    <a:pt x="1092" y="418"/>
                  </a:cubicBezTo>
                  <a:cubicBezTo>
                    <a:pt x="1066" y="406"/>
                    <a:pt x="1039" y="395"/>
                    <a:pt x="1008" y="382"/>
                  </a:cubicBezTo>
                  <a:cubicBezTo>
                    <a:pt x="1011" y="391"/>
                    <a:pt x="1013" y="399"/>
                    <a:pt x="1016" y="405"/>
                  </a:cubicBezTo>
                  <a:cubicBezTo>
                    <a:pt x="1023" y="423"/>
                    <a:pt x="1034" y="439"/>
                    <a:pt x="1039" y="457"/>
                  </a:cubicBezTo>
                  <a:cubicBezTo>
                    <a:pt x="1053" y="503"/>
                    <a:pt x="1079" y="542"/>
                    <a:pt x="1109" y="579"/>
                  </a:cubicBezTo>
                  <a:cubicBezTo>
                    <a:pt x="1142" y="619"/>
                    <a:pt x="1175" y="658"/>
                    <a:pt x="1207" y="699"/>
                  </a:cubicBezTo>
                  <a:cubicBezTo>
                    <a:pt x="1251" y="756"/>
                    <a:pt x="1292" y="815"/>
                    <a:pt x="1325" y="879"/>
                  </a:cubicBezTo>
                  <a:cubicBezTo>
                    <a:pt x="1357" y="942"/>
                    <a:pt x="1391" y="1004"/>
                    <a:pt x="1433" y="1061"/>
                  </a:cubicBezTo>
                  <a:cubicBezTo>
                    <a:pt x="1499" y="1149"/>
                    <a:pt x="1546" y="1247"/>
                    <a:pt x="1590" y="1347"/>
                  </a:cubicBezTo>
                  <a:cubicBezTo>
                    <a:pt x="1597" y="1364"/>
                    <a:pt x="1603" y="1381"/>
                    <a:pt x="1608" y="1399"/>
                  </a:cubicBezTo>
                  <a:cubicBezTo>
                    <a:pt x="1614" y="1423"/>
                    <a:pt x="1619" y="1448"/>
                    <a:pt x="1623" y="1473"/>
                  </a:cubicBezTo>
                  <a:cubicBezTo>
                    <a:pt x="1630" y="1518"/>
                    <a:pt x="1636" y="1564"/>
                    <a:pt x="1641" y="1609"/>
                  </a:cubicBezTo>
                  <a:cubicBezTo>
                    <a:pt x="1642" y="1618"/>
                    <a:pt x="1646" y="1630"/>
                    <a:pt x="1634" y="1639"/>
                  </a:cubicBezTo>
                  <a:cubicBezTo>
                    <a:pt x="1632" y="1633"/>
                    <a:pt x="1630" y="1629"/>
                    <a:pt x="1629" y="1625"/>
                  </a:cubicBezTo>
                  <a:cubicBezTo>
                    <a:pt x="1626" y="1601"/>
                    <a:pt x="1623" y="1577"/>
                    <a:pt x="1621" y="1553"/>
                  </a:cubicBezTo>
                  <a:cubicBezTo>
                    <a:pt x="1614" y="1484"/>
                    <a:pt x="1598" y="1417"/>
                    <a:pt x="1574" y="1352"/>
                  </a:cubicBezTo>
                  <a:cubicBezTo>
                    <a:pt x="1561" y="1321"/>
                    <a:pt x="1545" y="1292"/>
                    <a:pt x="1525" y="1265"/>
                  </a:cubicBezTo>
                  <a:cubicBezTo>
                    <a:pt x="1498" y="1231"/>
                    <a:pt x="1472" y="1196"/>
                    <a:pt x="1448" y="1159"/>
                  </a:cubicBezTo>
                  <a:cubicBezTo>
                    <a:pt x="1399" y="1086"/>
                    <a:pt x="1350" y="1012"/>
                    <a:pt x="1303" y="936"/>
                  </a:cubicBezTo>
                  <a:cubicBezTo>
                    <a:pt x="1229" y="818"/>
                    <a:pt x="1157" y="698"/>
                    <a:pt x="1085" y="579"/>
                  </a:cubicBezTo>
                  <a:cubicBezTo>
                    <a:pt x="1081" y="573"/>
                    <a:pt x="1077" y="568"/>
                    <a:pt x="1071" y="558"/>
                  </a:cubicBezTo>
                  <a:cubicBezTo>
                    <a:pt x="1071" y="565"/>
                    <a:pt x="1071" y="567"/>
                    <a:pt x="1072" y="569"/>
                  </a:cubicBezTo>
                  <a:cubicBezTo>
                    <a:pt x="1087" y="627"/>
                    <a:pt x="1087" y="686"/>
                    <a:pt x="1084" y="745"/>
                  </a:cubicBezTo>
                  <a:cubicBezTo>
                    <a:pt x="1083" y="781"/>
                    <a:pt x="1082" y="817"/>
                    <a:pt x="1090" y="853"/>
                  </a:cubicBezTo>
                  <a:cubicBezTo>
                    <a:pt x="1101" y="901"/>
                    <a:pt x="1124" y="943"/>
                    <a:pt x="1152" y="982"/>
                  </a:cubicBezTo>
                  <a:cubicBezTo>
                    <a:pt x="1205" y="1057"/>
                    <a:pt x="1265" y="1125"/>
                    <a:pt x="1328" y="1190"/>
                  </a:cubicBezTo>
                  <a:cubicBezTo>
                    <a:pt x="1366" y="1228"/>
                    <a:pt x="1397" y="1271"/>
                    <a:pt x="1421" y="1319"/>
                  </a:cubicBezTo>
                  <a:cubicBezTo>
                    <a:pt x="1448" y="1375"/>
                    <a:pt x="1475" y="1431"/>
                    <a:pt x="1504" y="1487"/>
                  </a:cubicBezTo>
                  <a:cubicBezTo>
                    <a:pt x="1531" y="1540"/>
                    <a:pt x="1552" y="1595"/>
                    <a:pt x="1565" y="1654"/>
                  </a:cubicBezTo>
                  <a:cubicBezTo>
                    <a:pt x="1586" y="1754"/>
                    <a:pt x="1616" y="1853"/>
                    <a:pt x="1660" y="1946"/>
                  </a:cubicBezTo>
                  <a:cubicBezTo>
                    <a:pt x="1670" y="1967"/>
                    <a:pt x="1684" y="1987"/>
                    <a:pt x="1697" y="2007"/>
                  </a:cubicBezTo>
                  <a:cubicBezTo>
                    <a:pt x="1699" y="2011"/>
                    <a:pt x="1704" y="2013"/>
                    <a:pt x="1709" y="2017"/>
                  </a:cubicBezTo>
                  <a:cubicBezTo>
                    <a:pt x="1710" y="2012"/>
                    <a:pt x="1711" y="2009"/>
                    <a:pt x="1710" y="2007"/>
                  </a:cubicBezTo>
                  <a:cubicBezTo>
                    <a:pt x="1708" y="1948"/>
                    <a:pt x="1723" y="1891"/>
                    <a:pt x="1727" y="1833"/>
                  </a:cubicBezTo>
                  <a:cubicBezTo>
                    <a:pt x="1727" y="1826"/>
                    <a:pt x="1726" y="1813"/>
                    <a:pt x="1738" y="1813"/>
                  </a:cubicBezTo>
                  <a:cubicBezTo>
                    <a:pt x="1749" y="1814"/>
                    <a:pt x="1747" y="1825"/>
                    <a:pt x="1748" y="1833"/>
                  </a:cubicBezTo>
                  <a:cubicBezTo>
                    <a:pt x="1761" y="1906"/>
                    <a:pt x="1772" y="1979"/>
                    <a:pt x="1786" y="2052"/>
                  </a:cubicBezTo>
                  <a:cubicBezTo>
                    <a:pt x="1804" y="2145"/>
                    <a:pt x="1820" y="2238"/>
                    <a:pt x="1823" y="2333"/>
                  </a:cubicBezTo>
                  <a:cubicBezTo>
                    <a:pt x="1824" y="2375"/>
                    <a:pt x="1837" y="2414"/>
                    <a:pt x="1858" y="2451"/>
                  </a:cubicBezTo>
                  <a:cubicBezTo>
                    <a:pt x="1872" y="2475"/>
                    <a:pt x="1886" y="2500"/>
                    <a:pt x="1901" y="2524"/>
                  </a:cubicBezTo>
                  <a:cubicBezTo>
                    <a:pt x="1954" y="2605"/>
                    <a:pt x="2006" y="2686"/>
                    <a:pt x="2052" y="2771"/>
                  </a:cubicBezTo>
                  <a:cubicBezTo>
                    <a:pt x="2060" y="2784"/>
                    <a:pt x="2068" y="2797"/>
                    <a:pt x="2077" y="2810"/>
                  </a:cubicBezTo>
                  <a:cubicBezTo>
                    <a:pt x="2139" y="2899"/>
                    <a:pt x="2207" y="2983"/>
                    <a:pt x="2279" y="3064"/>
                  </a:cubicBezTo>
                  <a:cubicBezTo>
                    <a:pt x="2300" y="3088"/>
                    <a:pt x="2325" y="3108"/>
                    <a:pt x="2348" y="3131"/>
                  </a:cubicBezTo>
                  <a:cubicBezTo>
                    <a:pt x="2359" y="3141"/>
                    <a:pt x="2368" y="3152"/>
                    <a:pt x="2356" y="3170"/>
                  </a:cubicBezTo>
                  <a:cubicBezTo>
                    <a:pt x="2374" y="3175"/>
                    <a:pt x="2390" y="3180"/>
                    <a:pt x="2406" y="3185"/>
                  </a:cubicBezTo>
                  <a:cubicBezTo>
                    <a:pt x="2407" y="3183"/>
                    <a:pt x="2408" y="3181"/>
                    <a:pt x="2409" y="3180"/>
                  </a:cubicBezTo>
                  <a:cubicBezTo>
                    <a:pt x="2396" y="3165"/>
                    <a:pt x="2383" y="3149"/>
                    <a:pt x="2368" y="3136"/>
                  </a:cubicBezTo>
                  <a:cubicBezTo>
                    <a:pt x="2317" y="3089"/>
                    <a:pt x="2274" y="3034"/>
                    <a:pt x="2241" y="2973"/>
                  </a:cubicBezTo>
                  <a:cubicBezTo>
                    <a:pt x="2208" y="2910"/>
                    <a:pt x="2179" y="2845"/>
                    <a:pt x="2149" y="2781"/>
                  </a:cubicBezTo>
                  <a:cubicBezTo>
                    <a:pt x="2130" y="2739"/>
                    <a:pt x="2118" y="2696"/>
                    <a:pt x="2111" y="2651"/>
                  </a:cubicBezTo>
                  <a:cubicBezTo>
                    <a:pt x="2099" y="2573"/>
                    <a:pt x="2079" y="2496"/>
                    <a:pt x="2056" y="2420"/>
                  </a:cubicBezTo>
                  <a:cubicBezTo>
                    <a:pt x="2045" y="2383"/>
                    <a:pt x="2037" y="2346"/>
                    <a:pt x="2027" y="2309"/>
                  </a:cubicBezTo>
                  <a:cubicBezTo>
                    <a:pt x="2016" y="2267"/>
                    <a:pt x="2017" y="2225"/>
                    <a:pt x="2018" y="2183"/>
                  </a:cubicBezTo>
                  <a:cubicBezTo>
                    <a:pt x="2019" y="2111"/>
                    <a:pt x="2013" y="2039"/>
                    <a:pt x="1995" y="1969"/>
                  </a:cubicBezTo>
                  <a:cubicBezTo>
                    <a:pt x="1975" y="1885"/>
                    <a:pt x="1963" y="1800"/>
                    <a:pt x="1951" y="1715"/>
                  </a:cubicBezTo>
                  <a:cubicBezTo>
                    <a:pt x="1944" y="1661"/>
                    <a:pt x="1933" y="1607"/>
                    <a:pt x="1914" y="1554"/>
                  </a:cubicBezTo>
                  <a:close/>
                  <a:moveTo>
                    <a:pt x="3246" y="563"/>
                  </a:moveTo>
                  <a:cubicBezTo>
                    <a:pt x="3244" y="560"/>
                    <a:pt x="3244" y="559"/>
                    <a:pt x="3243" y="558"/>
                  </a:cubicBezTo>
                  <a:cubicBezTo>
                    <a:pt x="3188" y="514"/>
                    <a:pt x="3129" y="474"/>
                    <a:pt x="3065" y="444"/>
                  </a:cubicBezTo>
                  <a:cubicBezTo>
                    <a:pt x="3031" y="429"/>
                    <a:pt x="2995" y="420"/>
                    <a:pt x="2957" y="421"/>
                  </a:cubicBezTo>
                  <a:cubicBezTo>
                    <a:pt x="2927" y="421"/>
                    <a:pt x="2897" y="421"/>
                    <a:pt x="2868" y="420"/>
                  </a:cubicBezTo>
                  <a:cubicBezTo>
                    <a:pt x="2818" y="418"/>
                    <a:pt x="2767" y="414"/>
                    <a:pt x="2717" y="413"/>
                  </a:cubicBezTo>
                  <a:cubicBezTo>
                    <a:pt x="2622" y="411"/>
                    <a:pt x="2530" y="430"/>
                    <a:pt x="2441" y="466"/>
                  </a:cubicBezTo>
                  <a:cubicBezTo>
                    <a:pt x="2378" y="492"/>
                    <a:pt x="2315" y="515"/>
                    <a:pt x="2249" y="531"/>
                  </a:cubicBezTo>
                  <a:cubicBezTo>
                    <a:pt x="2174" y="550"/>
                    <a:pt x="2105" y="581"/>
                    <a:pt x="2040" y="622"/>
                  </a:cubicBezTo>
                  <a:cubicBezTo>
                    <a:pt x="2018" y="636"/>
                    <a:pt x="1994" y="647"/>
                    <a:pt x="1972" y="660"/>
                  </a:cubicBezTo>
                  <a:cubicBezTo>
                    <a:pt x="1968" y="662"/>
                    <a:pt x="1964" y="665"/>
                    <a:pt x="1957" y="669"/>
                  </a:cubicBezTo>
                  <a:cubicBezTo>
                    <a:pt x="2017" y="684"/>
                    <a:pt x="2073" y="699"/>
                    <a:pt x="2130" y="712"/>
                  </a:cubicBezTo>
                  <a:cubicBezTo>
                    <a:pt x="2258" y="743"/>
                    <a:pt x="2388" y="766"/>
                    <a:pt x="2520" y="757"/>
                  </a:cubicBezTo>
                  <a:cubicBezTo>
                    <a:pt x="2568" y="754"/>
                    <a:pt x="2616" y="750"/>
                    <a:pt x="2663" y="741"/>
                  </a:cubicBezTo>
                  <a:cubicBezTo>
                    <a:pt x="2784" y="719"/>
                    <a:pt x="2899" y="680"/>
                    <a:pt x="3011" y="629"/>
                  </a:cubicBezTo>
                  <a:cubicBezTo>
                    <a:pt x="3054" y="609"/>
                    <a:pt x="3099" y="591"/>
                    <a:pt x="3146" y="581"/>
                  </a:cubicBezTo>
                  <a:cubicBezTo>
                    <a:pt x="3179" y="574"/>
                    <a:pt x="3212" y="569"/>
                    <a:pt x="3246" y="563"/>
                  </a:cubicBezTo>
                  <a:close/>
                  <a:moveTo>
                    <a:pt x="1563" y="906"/>
                  </a:moveTo>
                  <a:cubicBezTo>
                    <a:pt x="1564" y="884"/>
                    <a:pt x="1577" y="879"/>
                    <a:pt x="1593" y="879"/>
                  </a:cubicBezTo>
                  <a:cubicBezTo>
                    <a:pt x="1610" y="879"/>
                    <a:pt x="1626" y="880"/>
                    <a:pt x="1643" y="882"/>
                  </a:cubicBezTo>
                  <a:cubicBezTo>
                    <a:pt x="1655" y="884"/>
                    <a:pt x="1665" y="884"/>
                    <a:pt x="1677" y="879"/>
                  </a:cubicBezTo>
                  <a:cubicBezTo>
                    <a:pt x="1719" y="862"/>
                    <a:pt x="1763" y="849"/>
                    <a:pt x="1808" y="841"/>
                  </a:cubicBezTo>
                  <a:cubicBezTo>
                    <a:pt x="1838" y="835"/>
                    <a:pt x="1868" y="830"/>
                    <a:pt x="1898" y="825"/>
                  </a:cubicBezTo>
                  <a:cubicBezTo>
                    <a:pt x="1982" y="810"/>
                    <a:pt x="2066" y="809"/>
                    <a:pt x="2150" y="822"/>
                  </a:cubicBezTo>
                  <a:cubicBezTo>
                    <a:pt x="2212" y="832"/>
                    <a:pt x="2273" y="846"/>
                    <a:pt x="2333" y="861"/>
                  </a:cubicBezTo>
                  <a:cubicBezTo>
                    <a:pt x="2438" y="887"/>
                    <a:pt x="2542" y="915"/>
                    <a:pt x="2645" y="943"/>
                  </a:cubicBezTo>
                  <a:cubicBezTo>
                    <a:pt x="2661" y="947"/>
                    <a:pt x="2671" y="945"/>
                    <a:pt x="2681" y="932"/>
                  </a:cubicBezTo>
                  <a:cubicBezTo>
                    <a:pt x="2707" y="899"/>
                    <a:pt x="2740" y="875"/>
                    <a:pt x="2781" y="865"/>
                  </a:cubicBezTo>
                  <a:cubicBezTo>
                    <a:pt x="2812" y="858"/>
                    <a:pt x="2844" y="852"/>
                    <a:pt x="2875" y="850"/>
                  </a:cubicBezTo>
                  <a:cubicBezTo>
                    <a:pt x="2914" y="846"/>
                    <a:pt x="2954" y="847"/>
                    <a:pt x="2993" y="845"/>
                  </a:cubicBezTo>
                  <a:cubicBezTo>
                    <a:pt x="3052" y="842"/>
                    <a:pt x="3107" y="826"/>
                    <a:pt x="3157" y="793"/>
                  </a:cubicBezTo>
                  <a:cubicBezTo>
                    <a:pt x="3224" y="749"/>
                    <a:pt x="3291" y="705"/>
                    <a:pt x="3357" y="661"/>
                  </a:cubicBezTo>
                  <a:cubicBezTo>
                    <a:pt x="3361" y="658"/>
                    <a:pt x="3364" y="654"/>
                    <a:pt x="3368" y="651"/>
                  </a:cubicBezTo>
                  <a:cubicBezTo>
                    <a:pt x="3337" y="628"/>
                    <a:pt x="3308" y="607"/>
                    <a:pt x="3279" y="585"/>
                  </a:cubicBezTo>
                  <a:cubicBezTo>
                    <a:pt x="3271" y="580"/>
                    <a:pt x="3263" y="579"/>
                    <a:pt x="3254" y="580"/>
                  </a:cubicBezTo>
                  <a:cubicBezTo>
                    <a:pt x="3169" y="586"/>
                    <a:pt x="3089" y="610"/>
                    <a:pt x="3012" y="645"/>
                  </a:cubicBezTo>
                  <a:cubicBezTo>
                    <a:pt x="2871" y="709"/>
                    <a:pt x="2725" y="756"/>
                    <a:pt x="2571" y="768"/>
                  </a:cubicBezTo>
                  <a:cubicBezTo>
                    <a:pt x="2506" y="772"/>
                    <a:pt x="2441" y="772"/>
                    <a:pt x="2377" y="768"/>
                  </a:cubicBezTo>
                  <a:cubicBezTo>
                    <a:pt x="2293" y="763"/>
                    <a:pt x="2212" y="744"/>
                    <a:pt x="2130" y="725"/>
                  </a:cubicBezTo>
                  <a:cubicBezTo>
                    <a:pt x="2072" y="711"/>
                    <a:pt x="2015" y="695"/>
                    <a:pt x="1957" y="680"/>
                  </a:cubicBezTo>
                  <a:cubicBezTo>
                    <a:pt x="1946" y="678"/>
                    <a:pt x="1935" y="674"/>
                    <a:pt x="1923" y="680"/>
                  </a:cubicBezTo>
                  <a:cubicBezTo>
                    <a:pt x="1887" y="695"/>
                    <a:pt x="1850" y="709"/>
                    <a:pt x="1814" y="725"/>
                  </a:cubicBezTo>
                  <a:cubicBezTo>
                    <a:pt x="1777" y="741"/>
                    <a:pt x="1738" y="756"/>
                    <a:pt x="1698" y="767"/>
                  </a:cubicBezTo>
                  <a:cubicBezTo>
                    <a:pt x="1677" y="772"/>
                    <a:pt x="1657" y="782"/>
                    <a:pt x="1637" y="790"/>
                  </a:cubicBezTo>
                  <a:cubicBezTo>
                    <a:pt x="1632" y="792"/>
                    <a:pt x="1625" y="795"/>
                    <a:pt x="1623" y="800"/>
                  </a:cubicBezTo>
                  <a:cubicBezTo>
                    <a:pt x="1615" y="815"/>
                    <a:pt x="1600" y="817"/>
                    <a:pt x="1586" y="818"/>
                  </a:cubicBezTo>
                  <a:cubicBezTo>
                    <a:pt x="1579" y="819"/>
                    <a:pt x="1569" y="824"/>
                    <a:pt x="1567" y="813"/>
                  </a:cubicBezTo>
                  <a:cubicBezTo>
                    <a:pt x="1566" y="804"/>
                    <a:pt x="1576" y="804"/>
                    <a:pt x="1582" y="801"/>
                  </a:cubicBezTo>
                  <a:cubicBezTo>
                    <a:pt x="1607" y="792"/>
                    <a:pt x="1609" y="789"/>
                    <a:pt x="1606" y="763"/>
                  </a:cubicBezTo>
                  <a:cubicBezTo>
                    <a:pt x="1605" y="759"/>
                    <a:pt x="1603" y="755"/>
                    <a:pt x="1602" y="750"/>
                  </a:cubicBezTo>
                  <a:cubicBezTo>
                    <a:pt x="1555" y="760"/>
                    <a:pt x="1510" y="770"/>
                    <a:pt x="1470" y="800"/>
                  </a:cubicBezTo>
                  <a:cubicBezTo>
                    <a:pt x="1497" y="837"/>
                    <a:pt x="1525" y="873"/>
                    <a:pt x="1563" y="906"/>
                  </a:cubicBezTo>
                  <a:close/>
                  <a:moveTo>
                    <a:pt x="1688" y="2019"/>
                  </a:moveTo>
                  <a:cubicBezTo>
                    <a:pt x="1659" y="1983"/>
                    <a:pt x="1643" y="1945"/>
                    <a:pt x="1627" y="1907"/>
                  </a:cubicBezTo>
                  <a:cubicBezTo>
                    <a:pt x="1594" y="1827"/>
                    <a:pt x="1569" y="1745"/>
                    <a:pt x="1551" y="1661"/>
                  </a:cubicBezTo>
                  <a:cubicBezTo>
                    <a:pt x="1539" y="1609"/>
                    <a:pt x="1523" y="1558"/>
                    <a:pt x="1499" y="1509"/>
                  </a:cubicBezTo>
                  <a:cubicBezTo>
                    <a:pt x="1469" y="1451"/>
                    <a:pt x="1441" y="1392"/>
                    <a:pt x="1412" y="1333"/>
                  </a:cubicBezTo>
                  <a:cubicBezTo>
                    <a:pt x="1387" y="1281"/>
                    <a:pt x="1355" y="1234"/>
                    <a:pt x="1313" y="1194"/>
                  </a:cubicBezTo>
                  <a:cubicBezTo>
                    <a:pt x="1304" y="1185"/>
                    <a:pt x="1296" y="1176"/>
                    <a:pt x="1287" y="1167"/>
                  </a:cubicBezTo>
                  <a:cubicBezTo>
                    <a:pt x="1235" y="1111"/>
                    <a:pt x="1186" y="1053"/>
                    <a:pt x="1142" y="991"/>
                  </a:cubicBezTo>
                  <a:cubicBezTo>
                    <a:pt x="1111" y="947"/>
                    <a:pt x="1086" y="902"/>
                    <a:pt x="1076" y="849"/>
                  </a:cubicBezTo>
                  <a:cubicBezTo>
                    <a:pt x="1068" y="808"/>
                    <a:pt x="1069" y="767"/>
                    <a:pt x="1072" y="725"/>
                  </a:cubicBezTo>
                  <a:cubicBezTo>
                    <a:pt x="1077" y="653"/>
                    <a:pt x="1064" y="583"/>
                    <a:pt x="1044" y="515"/>
                  </a:cubicBezTo>
                  <a:cubicBezTo>
                    <a:pt x="1039" y="498"/>
                    <a:pt x="1029" y="484"/>
                    <a:pt x="1013" y="471"/>
                  </a:cubicBezTo>
                  <a:cubicBezTo>
                    <a:pt x="1014" y="480"/>
                    <a:pt x="1015" y="485"/>
                    <a:pt x="1016" y="491"/>
                  </a:cubicBezTo>
                  <a:cubicBezTo>
                    <a:pt x="1034" y="581"/>
                    <a:pt x="1047" y="671"/>
                    <a:pt x="1053" y="763"/>
                  </a:cubicBezTo>
                  <a:cubicBezTo>
                    <a:pt x="1061" y="859"/>
                    <a:pt x="1072" y="955"/>
                    <a:pt x="1092" y="1050"/>
                  </a:cubicBezTo>
                  <a:cubicBezTo>
                    <a:pt x="1107" y="1122"/>
                    <a:pt x="1130" y="1191"/>
                    <a:pt x="1166" y="1256"/>
                  </a:cubicBezTo>
                  <a:cubicBezTo>
                    <a:pt x="1189" y="1297"/>
                    <a:pt x="1209" y="1340"/>
                    <a:pt x="1232" y="1381"/>
                  </a:cubicBezTo>
                  <a:cubicBezTo>
                    <a:pt x="1265" y="1439"/>
                    <a:pt x="1284" y="1501"/>
                    <a:pt x="1289" y="1567"/>
                  </a:cubicBezTo>
                  <a:cubicBezTo>
                    <a:pt x="1292" y="1599"/>
                    <a:pt x="1302" y="1630"/>
                    <a:pt x="1320" y="1657"/>
                  </a:cubicBezTo>
                  <a:cubicBezTo>
                    <a:pt x="1336" y="1682"/>
                    <a:pt x="1353" y="1707"/>
                    <a:pt x="1370" y="1731"/>
                  </a:cubicBezTo>
                  <a:cubicBezTo>
                    <a:pt x="1393" y="1766"/>
                    <a:pt x="1422" y="1795"/>
                    <a:pt x="1453" y="1823"/>
                  </a:cubicBezTo>
                  <a:cubicBezTo>
                    <a:pt x="1469" y="1837"/>
                    <a:pt x="1487" y="1848"/>
                    <a:pt x="1508" y="1852"/>
                  </a:cubicBezTo>
                  <a:cubicBezTo>
                    <a:pt x="1517" y="1853"/>
                    <a:pt x="1525" y="1856"/>
                    <a:pt x="1534" y="1859"/>
                  </a:cubicBezTo>
                  <a:cubicBezTo>
                    <a:pt x="1547" y="1864"/>
                    <a:pt x="1557" y="1872"/>
                    <a:pt x="1560" y="1888"/>
                  </a:cubicBezTo>
                  <a:cubicBezTo>
                    <a:pt x="1562" y="1899"/>
                    <a:pt x="1567" y="1910"/>
                    <a:pt x="1573" y="1920"/>
                  </a:cubicBezTo>
                  <a:cubicBezTo>
                    <a:pt x="1588" y="1945"/>
                    <a:pt x="1605" y="1970"/>
                    <a:pt x="1621" y="1995"/>
                  </a:cubicBezTo>
                  <a:cubicBezTo>
                    <a:pt x="1624" y="2000"/>
                    <a:pt x="1628" y="2005"/>
                    <a:pt x="1633" y="2007"/>
                  </a:cubicBezTo>
                  <a:cubicBezTo>
                    <a:pt x="1649" y="2014"/>
                    <a:pt x="1666" y="2019"/>
                    <a:pt x="1688" y="2019"/>
                  </a:cubicBezTo>
                  <a:close/>
                  <a:moveTo>
                    <a:pt x="2378" y="1072"/>
                  </a:moveTo>
                  <a:cubicBezTo>
                    <a:pt x="2378" y="1070"/>
                    <a:pt x="2378" y="1069"/>
                    <a:pt x="2378" y="1068"/>
                  </a:cubicBezTo>
                  <a:cubicBezTo>
                    <a:pt x="2371" y="1064"/>
                    <a:pt x="2363" y="1061"/>
                    <a:pt x="2356" y="1058"/>
                  </a:cubicBezTo>
                  <a:cubicBezTo>
                    <a:pt x="2278" y="1031"/>
                    <a:pt x="2200" y="1004"/>
                    <a:pt x="2122" y="976"/>
                  </a:cubicBezTo>
                  <a:cubicBezTo>
                    <a:pt x="2111" y="972"/>
                    <a:pt x="2100" y="969"/>
                    <a:pt x="2090" y="962"/>
                  </a:cubicBezTo>
                  <a:cubicBezTo>
                    <a:pt x="2084" y="958"/>
                    <a:pt x="2079" y="956"/>
                    <a:pt x="2072" y="957"/>
                  </a:cubicBezTo>
                  <a:cubicBezTo>
                    <a:pt x="2065" y="958"/>
                    <a:pt x="2058" y="959"/>
                    <a:pt x="2051" y="960"/>
                  </a:cubicBezTo>
                  <a:cubicBezTo>
                    <a:pt x="1962" y="972"/>
                    <a:pt x="1875" y="965"/>
                    <a:pt x="1790" y="937"/>
                  </a:cubicBezTo>
                  <a:cubicBezTo>
                    <a:pt x="1762" y="928"/>
                    <a:pt x="1734" y="918"/>
                    <a:pt x="1705" y="911"/>
                  </a:cubicBezTo>
                  <a:cubicBezTo>
                    <a:pt x="1646" y="896"/>
                    <a:pt x="1644" y="897"/>
                    <a:pt x="1606" y="945"/>
                  </a:cubicBezTo>
                  <a:cubicBezTo>
                    <a:pt x="1605" y="945"/>
                    <a:pt x="1605" y="946"/>
                    <a:pt x="1605" y="947"/>
                  </a:cubicBezTo>
                  <a:cubicBezTo>
                    <a:pt x="1606" y="949"/>
                    <a:pt x="1608" y="952"/>
                    <a:pt x="1610" y="954"/>
                  </a:cubicBezTo>
                  <a:cubicBezTo>
                    <a:pt x="1658" y="1001"/>
                    <a:pt x="1698" y="1055"/>
                    <a:pt x="1736" y="1112"/>
                  </a:cubicBezTo>
                  <a:cubicBezTo>
                    <a:pt x="1767" y="1157"/>
                    <a:pt x="1795" y="1205"/>
                    <a:pt x="1823" y="1252"/>
                  </a:cubicBezTo>
                  <a:cubicBezTo>
                    <a:pt x="1836" y="1274"/>
                    <a:pt x="1856" y="1280"/>
                    <a:pt x="1878" y="1285"/>
                  </a:cubicBezTo>
                  <a:cubicBezTo>
                    <a:pt x="1879" y="1284"/>
                    <a:pt x="1880" y="1283"/>
                    <a:pt x="1880" y="1282"/>
                  </a:cubicBezTo>
                  <a:cubicBezTo>
                    <a:pt x="1881" y="1280"/>
                    <a:pt x="1881" y="1278"/>
                    <a:pt x="1882" y="1276"/>
                  </a:cubicBezTo>
                  <a:cubicBezTo>
                    <a:pt x="1885" y="1257"/>
                    <a:pt x="1891" y="1255"/>
                    <a:pt x="1908" y="1263"/>
                  </a:cubicBezTo>
                  <a:cubicBezTo>
                    <a:pt x="1917" y="1267"/>
                    <a:pt x="1925" y="1271"/>
                    <a:pt x="1933" y="1275"/>
                  </a:cubicBezTo>
                  <a:cubicBezTo>
                    <a:pt x="1950" y="1265"/>
                    <a:pt x="1966" y="1255"/>
                    <a:pt x="1983" y="1247"/>
                  </a:cubicBezTo>
                  <a:cubicBezTo>
                    <a:pt x="2002" y="1239"/>
                    <a:pt x="2020" y="1229"/>
                    <a:pt x="2034" y="1214"/>
                  </a:cubicBezTo>
                  <a:cubicBezTo>
                    <a:pt x="2056" y="1193"/>
                    <a:pt x="2081" y="1178"/>
                    <a:pt x="2109" y="1165"/>
                  </a:cubicBezTo>
                  <a:cubicBezTo>
                    <a:pt x="2114" y="1163"/>
                    <a:pt x="2120" y="1160"/>
                    <a:pt x="2128" y="1155"/>
                  </a:cubicBezTo>
                  <a:cubicBezTo>
                    <a:pt x="2117" y="1148"/>
                    <a:pt x="2108" y="1143"/>
                    <a:pt x="2099" y="1136"/>
                  </a:cubicBezTo>
                  <a:cubicBezTo>
                    <a:pt x="2089" y="1130"/>
                    <a:pt x="2080" y="1123"/>
                    <a:pt x="2072" y="1115"/>
                  </a:cubicBezTo>
                  <a:cubicBezTo>
                    <a:pt x="2069" y="1113"/>
                    <a:pt x="2069" y="1107"/>
                    <a:pt x="2068" y="1103"/>
                  </a:cubicBezTo>
                  <a:cubicBezTo>
                    <a:pt x="2073" y="1102"/>
                    <a:pt x="2077" y="1100"/>
                    <a:pt x="2082" y="1101"/>
                  </a:cubicBezTo>
                  <a:cubicBezTo>
                    <a:pt x="2086" y="1102"/>
                    <a:pt x="2091" y="1104"/>
                    <a:pt x="2096" y="1107"/>
                  </a:cubicBezTo>
                  <a:cubicBezTo>
                    <a:pt x="2113" y="1115"/>
                    <a:pt x="2131" y="1123"/>
                    <a:pt x="2148" y="1132"/>
                  </a:cubicBezTo>
                  <a:cubicBezTo>
                    <a:pt x="2161" y="1139"/>
                    <a:pt x="2172" y="1141"/>
                    <a:pt x="2185" y="1135"/>
                  </a:cubicBezTo>
                  <a:cubicBezTo>
                    <a:pt x="2197" y="1130"/>
                    <a:pt x="2209" y="1128"/>
                    <a:pt x="2221" y="1124"/>
                  </a:cubicBezTo>
                  <a:cubicBezTo>
                    <a:pt x="2273" y="1106"/>
                    <a:pt x="2325" y="1089"/>
                    <a:pt x="2378" y="1072"/>
                  </a:cubicBezTo>
                  <a:close/>
                  <a:moveTo>
                    <a:pt x="1425" y="778"/>
                  </a:moveTo>
                  <a:cubicBezTo>
                    <a:pt x="1428" y="762"/>
                    <a:pt x="1433" y="746"/>
                    <a:pt x="1433" y="731"/>
                  </a:cubicBezTo>
                  <a:cubicBezTo>
                    <a:pt x="1432" y="697"/>
                    <a:pt x="1430" y="664"/>
                    <a:pt x="1424" y="631"/>
                  </a:cubicBezTo>
                  <a:cubicBezTo>
                    <a:pt x="1413" y="564"/>
                    <a:pt x="1400" y="498"/>
                    <a:pt x="1388" y="432"/>
                  </a:cubicBezTo>
                  <a:cubicBezTo>
                    <a:pt x="1384" y="405"/>
                    <a:pt x="1371" y="384"/>
                    <a:pt x="1352" y="366"/>
                  </a:cubicBezTo>
                  <a:cubicBezTo>
                    <a:pt x="1332" y="347"/>
                    <a:pt x="1310" y="330"/>
                    <a:pt x="1292" y="309"/>
                  </a:cubicBezTo>
                  <a:cubicBezTo>
                    <a:pt x="1265" y="280"/>
                    <a:pt x="1233" y="258"/>
                    <a:pt x="1198" y="240"/>
                  </a:cubicBezTo>
                  <a:cubicBezTo>
                    <a:pt x="1145" y="212"/>
                    <a:pt x="1090" y="193"/>
                    <a:pt x="1029" y="193"/>
                  </a:cubicBezTo>
                  <a:cubicBezTo>
                    <a:pt x="1003" y="193"/>
                    <a:pt x="976" y="190"/>
                    <a:pt x="949" y="186"/>
                  </a:cubicBezTo>
                  <a:cubicBezTo>
                    <a:pt x="930" y="184"/>
                    <a:pt x="912" y="180"/>
                    <a:pt x="893" y="177"/>
                  </a:cubicBezTo>
                  <a:cubicBezTo>
                    <a:pt x="899" y="183"/>
                    <a:pt x="905" y="185"/>
                    <a:pt x="912" y="188"/>
                  </a:cubicBezTo>
                  <a:cubicBezTo>
                    <a:pt x="938" y="198"/>
                    <a:pt x="963" y="210"/>
                    <a:pt x="983" y="229"/>
                  </a:cubicBezTo>
                  <a:cubicBezTo>
                    <a:pt x="1000" y="246"/>
                    <a:pt x="1016" y="262"/>
                    <a:pt x="1033" y="278"/>
                  </a:cubicBezTo>
                  <a:cubicBezTo>
                    <a:pt x="1042" y="287"/>
                    <a:pt x="1052" y="294"/>
                    <a:pt x="1062" y="301"/>
                  </a:cubicBezTo>
                  <a:cubicBezTo>
                    <a:pt x="1067" y="305"/>
                    <a:pt x="1073" y="307"/>
                    <a:pt x="1080" y="303"/>
                  </a:cubicBezTo>
                  <a:cubicBezTo>
                    <a:pt x="1099" y="293"/>
                    <a:pt x="1119" y="296"/>
                    <a:pt x="1139" y="301"/>
                  </a:cubicBezTo>
                  <a:cubicBezTo>
                    <a:pt x="1163" y="307"/>
                    <a:pt x="1172" y="322"/>
                    <a:pt x="1175" y="344"/>
                  </a:cubicBezTo>
                  <a:cubicBezTo>
                    <a:pt x="1178" y="369"/>
                    <a:pt x="1166" y="385"/>
                    <a:pt x="1141" y="387"/>
                  </a:cubicBezTo>
                  <a:cubicBezTo>
                    <a:pt x="1109" y="389"/>
                    <a:pt x="1079" y="369"/>
                    <a:pt x="1069" y="339"/>
                  </a:cubicBezTo>
                  <a:cubicBezTo>
                    <a:pt x="1069" y="336"/>
                    <a:pt x="1068" y="334"/>
                    <a:pt x="1065" y="327"/>
                  </a:cubicBezTo>
                  <a:cubicBezTo>
                    <a:pt x="1051" y="343"/>
                    <a:pt x="1039" y="357"/>
                    <a:pt x="1025" y="373"/>
                  </a:cubicBezTo>
                  <a:cubicBezTo>
                    <a:pt x="1047" y="383"/>
                    <a:pt x="1068" y="392"/>
                    <a:pt x="1089" y="400"/>
                  </a:cubicBezTo>
                  <a:cubicBezTo>
                    <a:pt x="1108" y="407"/>
                    <a:pt x="1119" y="418"/>
                    <a:pt x="1120" y="440"/>
                  </a:cubicBezTo>
                  <a:cubicBezTo>
                    <a:pt x="1120" y="459"/>
                    <a:pt x="1127" y="478"/>
                    <a:pt x="1138" y="495"/>
                  </a:cubicBezTo>
                  <a:cubicBezTo>
                    <a:pt x="1162" y="531"/>
                    <a:pt x="1188" y="564"/>
                    <a:pt x="1223" y="590"/>
                  </a:cubicBezTo>
                  <a:cubicBezTo>
                    <a:pt x="1251" y="611"/>
                    <a:pt x="1279" y="632"/>
                    <a:pt x="1307" y="653"/>
                  </a:cubicBezTo>
                  <a:cubicBezTo>
                    <a:pt x="1328" y="670"/>
                    <a:pt x="1349" y="687"/>
                    <a:pt x="1367" y="707"/>
                  </a:cubicBezTo>
                  <a:cubicBezTo>
                    <a:pt x="1387" y="728"/>
                    <a:pt x="1404" y="752"/>
                    <a:pt x="1425" y="778"/>
                  </a:cubicBezTo>
                  <a:close/>
                  <a:moveTo>
                    <a:pt x="1684" y="889"/>
                  </a:moveTo>
                  <a:cubicBezTo>
                    <a:pt x="1721" y="900"/>
                    <a:pt x="1754" y="909"/>
                    <a:pt x="1785" y="919"/>
                  </a:cubicBezTo>
                  <a:cubicBezTo>
                    <a:pt x="1876" y="951"/>
                    <a:pt x="1969" y="956"/>
                    <a:pt x="2064" y="943"/>
                  </a:cubicBezTo>
                  <a:cubicBezTo>
                    <a:pt x="2106" y="937"/>
                    <a:pt x="2148" y="932"/>
                    <a:pt x="2190" y="929"/>
                  </a:cubicBezTo>
                  <a:cubicBezTo>
                    <a:pt x="2229" y="925"/>
                    <a:pt x="2256" y="950"/>
                    <a:pt x="2281" y="976"/>
                  </a:cubicBezTo>
                  <a:cubicBezTo>
                    <a:pt x="2289" y="984"/>
                    <a:pt x="2285" y="993"/>
                    <a:pt x="2273" y="993"/>
                  </a:cubicBezTo>
                  <a:cubicBezTo>
                    <a:pt x="2260" y="992"/>
                    <a:pt x="2248" y="990"/>
                    <a:pt x="2236" y="987"/>
                  </a:cubicBezTo>
                  <a:cubicBezTo>
                    <a:pt x="2210" y="980"/>
                    <a:pt x="2185" y="972"/>
                    <a:pt x="2159" y="965"/>
                  </a:cubicBezTo>
                  <a:cubicBezTo>
                    <a:pt x="2153" y="963"/>
                    <a:pt x="2147" y="963"/>
                    <a:pt x="2141" y="962"/>
                  </a:cubicBezTo>
                  <a:cubicBezTo>
                    <a:pt x="2143" y="966"/>
                    <a:pt x="2144" y="967"/>
                    <a:pt x="2146" y="968"/>
                  </a:cubicBezTo>
                  <a:cubicBezTo>
                    <a:pt x="2230" y="998"/>
                    <a:pt x="2313" y="1028"/>
                    <a:pt x="2396" y="1058"/>
                  </a:cubicBezTo>
                  <a:cubicBezTo>
                    <a:pt x="2402" y="1060"/>
                    <a:pt x="2409" y="1061"/>
                    <a:pt x="2415" y="1060"/>
                  </a:cubicBezTo>
                  <a:cubicBezTo>
                    <a:pt x="2458" y="1050"/>
                    <a:pt x="2501" y="1040"/>
                    <a:pt x="2544" y="1028"/>
                  </a:cubicBezTo>
                  <a:cubicBezTo>
                    <a:pt x="2581" y="1018"/>
                    <a:pt x="2614" y="1000"/>
                    <a:pt x="2642" y="974"/>
                  </a:cubicBezTo>
                  <a:cubicBezTo>
                    <a:pt x="2646" y="970"/>
                    <a:pt x="2649" y="965"/>
                    <a:pt x="2654" y="960"/>
                  </a:cubicBezTo>
                  <a:cubicBezTo>
                    <a:pt x="2641" y="956"/>
                    <a:pt x="2630" y="954"/>
                    <a:pt x="2620" y="951"/>
                  </a:cubicBezTo>
                  <a:cubicBezTo>
                    <a:pt x="2520" y="924"/>
                    <a:pt x="2420" y="896"/>
                    <a:pt x="2319" y="869"/>
                  </a:cubicBezTo>
                  <a:cubicBezTo>
                    <a:pt x="2250" y="850"/>
                    <a:pt x="2180" y="834"/>
                    <a:pt x="2108" y="828"/>
                  </a:cubicBezTo>
                  <a:cubicBezTo>
                    <a:pt x="1984" y="817"/>
                    <a:pt x="1864" y="838"/>
                    <a:pt x="1746" y="868"/>
                  </a:cubicBezTo>
                  <a:cubicBezTo>
                    <a:pt x="1726" y="873"/>
                    <a:pt x="1708" y="881"/>
                    <a:pt x="1684" y="889"/>
                  </a:cubicBezTo>
                  <a:close/>
                  <a:moveTo>
                    <a:pt x="2923" y="390"/>
                  </a:moveTo>
                  <a:cubicBezTo>
                    <a:pt x="2923" y="389"/>
                    <a:pt x="2923" y="388"/>
                    <a:pt x="2923" y="386"/>
                  </a:cubicBezTo>
                  <a:cubicBezTo>
                    <a:pt x="2896" y="379"/>
                    <a:pt x="2869" y="371"/>
                    <a:pt x="2842" y="365"/>
                  </a:cubicBezTo>
                  <a:cubicBezTo>
                    <a:pt x="2759" y="346"/>
                    <a:pt x="2674" y="335"/>
                    <a:pt x="2589" y="331"/>
                  </a:cubicBezTo>
                  <a:cubicBezTo>
                    <a:pt x="2512" y="328"/>
                    <a:pt x="2435" y="328"/>
                    <a:pt x="2359" y="341"/>
                  </a:cubicBezTo>
                  <a:cubicBezTo>
                    <a:pt x="2255" y="358"/>
                    <a:pt x="2155" y="389"/>
                    <a:pt x="2058" y="428"/>
                  </a:cubicBezTo>
                  <a:cubicBezTo>
                    <a:pt x="1969" y="464"/>
                    <a:pt x="1880" y="496"/>
                    <a:pt x="1787" y="517"/>
                  </a:cubicBezTo>
                  <a:cubicBezTo>
                    <a:pt x="1712" y="534"/>
                    <a:pt x="1638" y="555"/>
                    <a:pt x="1563" y="574"/>
                  </a:cubicBezTo>
                  <a:cubicBezTo>
                    <a:pt x="1519" y="585"/>
                    <a:pt x="1490" y="612"/>
                    <a:pt x="1476" y="655"/>
                  </a:cubicBezTo>
                  <a:cubicBezTo>
                    <a:pt x="1468" y="679"/>
                    <a:pt x="1460" y="703"/>
                    <a:pt x="1453" y="727"/>
                  </a:cubicBezTo>
                  <a:cubicBezTo>
                    <a:pt x="1447" y="747"/>
                    <a:pt x="1452" y="765"/>
                    <a:pt x="1463" y="787"/>
                  </a:cubicBezTo>
                  <a:cubicBezTo>
                    <a:pt x="1505" y="754"/>
                    <a:pt x="1555" y="748"/>
                    <a:pt x="1603" y="734"/>
                  </a:cubicBezTo>
                  <a:cubicBezTo>
                    <a:pt x="1601" y="693"/>
                    <a:pt x="1623" y="670"/>
                    <a:pt x="1656" y="655"/>
                  </a:cubicBezTo>
                  <a:cubicBezTo>
                    <a:pt x="1658" y="655"/>
                    <a:pt x="1659" y="654"/>
                    <a:pt x="1660" y="654"/>
                  </a:cubicBezTo>
                  <a:cubicBezTo>
                    <a:pt x="1708" y="634"/>
                    <a:pt x="1755" y="613"/>
                    <a:pt x="1804" y="597"/>
                  </a:cubicBezTo>
                  <a:cubicBezTo>
                    <a:pt x="1916" y="561"/>
                    <a:pt x="2025" y="519"/>
                    <a:pt x="2128" y="464"/>
                  </a:cubicBezTo>
                  <a:cubicBezTo>
                    <a:pt x="2225" y="413"/>
                    <a:pt x="2328" y="387"/>
                    <a:pt x="2436" y="383"/>
                  </a:cubicBezTo>
                  <a:cubicBezTo>
                    <a:pt x="2550" y="379"/>
                    <a:pt x="2664" y="377"/>
                    <a:pt x="2778" y="374"/>
                  </a:cubicBezTo>
                  <a:cubicBezTo>
                    <a:pt x="2795" y="374"/>
                    <a:pt x="2811" y="375"/>
                    <a:pt x="2828" y="377"/>
                  </a:cubicBezTo>
                  <a:cubicBezTo>
                    <a:pt x="2860" y="381"/>
                    <a:pt x="2891" y="385"/>
                    <a:pt x="2923" y="390"/>
                  </a:cubicBezTo>
                  <a:close/>
                  <a:moveTo>
                    <a:pt x="1905" y="1689"/>
                  </a:moveTo>
                  <a:cubicBezTo>
                    <a:pt x="1907" y="1688"/>
                    <a:pt x="1909" y="1688"/>
                    <a:pt x="1911" y="1687"/>
                  </a:cubicBezTo>
                  <a:cubicBezTo>
                    <a:pt x="1896" y="1650"/>
                    <a:pt x="1896" y="1611"/>
                    <a:pt x="1898" y="1573"/>
                  </a:cubicBezTo>
                  <a:cubicBezTo>
                    <a:pt x="1901" y="1521"/>
                    <a:pt x="1889" y="1472"/>
                    <a:pt x="1865" y="1426"/>
                  </a:cubicBezTo>
                  <a:cubicBezTo>
                    <a:pt x="1861" y="1420"/>
                    <a:pt x="1858" y="1413"/>
                    <a:pt x="1856" y="1407"/>
                  </a:cubicBezTo>
                  <a:cubicBezTo>
                    <a:pt x="1839" y="1368"/>
                    <a:pt x="1823" y="1330"/>
                    <a:pt x="1823" y="1288"/>
                  </a:cubicBezTo>
                  <a:cubicBezTo>
                    <a:pt x="1823" y="1282"/>
                    <a:pt x="1820" y="1275"/>
                    <a:pt x="1817" y="1270"/>
                  </a:cubicBezTo>
                  <a:cubicBezTo>
                    <a:pt x="1784" y="1217"/>
                    <a:pt x="1753" y="1164"/>
                    <a:pt x="1719" y="1113"/>
                  </a:cubicBezTo>
                  <a:cubicBezTo>
                    <a:pt x="1684" y="1061"/>
                    <a:pt x="1646" y="1011"/>
                    <a:pt x="1601" y="967"/>
                  </a:cubicBezTo>
                  <a:cubicBezTo>
                    <a:pt x="1551" y="917"/>
                    <a:pt x="1498" y="868"/>
                    <a:pt x="1458" y="809"/>
                  </a:cubicBezTo>
                  <a:cubicBezTo>
                    <a:pt x="1453" y="801"/>
                    <a:pt x="1446" y="800"/>
                    <a:pt x="1437" y="804"/>
                  </a:cubicBezTo>
                  <a:cubicBezTo>
                    <a:pt x="1447" y="824"/>
                    <a:pt x="1458" y="844"/>
                    <a:pt x="1468" y="864"/>
                  </a:cubicBezTo>
                  <a:cubicBezTo>
                    <a:pt x="1484" y="894"/>
                    <a:pt x="1504" y="920"/>
                    <a:pt x="1528" y="944"/>
                  </a:cubicBezTo>
                  <a:cubicBezTo>
                    <a:pt x="1566" y="980"/>
                    <a:pt x="1592" y="1024"/>
                    <a:pt x="1610" y="1073"/>
                  </a:cubicBezTo>
                  <a:cubicBezTo>
                    <a:pt x="1620" y="1100"/>
                    <a:pt x="1628" y="1128"/>
                    <a:pt x="1638" y="1156"/>
                  </a:cubicBezTo>
                  <a:cubicBezTo>
                    <a:pt x="1649" y="1187"/>
                    <a:pt x="1653" y="1219"/>
                    <a:pt x="1652" y="1252"/>
                  </a:cubicBezTo>
                  <a:cubicBezTo>
                    <a:pt x="1652" y="1274"/>
                    <a:pt x="1654" y="1297"/>
                    <a:pt x="1659" y="1319"/>
                  </a:cubicBezTo>
                  <a:cubicBezTo>
                    <a:pt x="1677" y="1404"/>
                    <a:pt x="1720" y="1476"/>
                    <a:pt x="1778" y="1541"/>
                  </a:cubicBezTo>
                  <a:cubicBezTo>
                    <a:pt x="1814" y="1582"/>
                    <a:pt x="1849" y="1625"/>
                    <a:pt x="1885" y="1667"/>
                  </a:cubicBezTo>
                  <a:cubicBezTo>
                    <a:pt x="1892" y="1674"/>
                    <a:pt x="1899" y="1682"/>
                    <a:pt x="1905" y="1689"/>
                  </a:cubicBezTo>
                  <a:close/>
                  <a:moveTo>
                    <a:pt x="1587" y="1983"/>
                  </a:moveTo>
                  <a:cubicBezTo>
                    <a:pt x="1588" y="1982"/>
                    <a:pt x="1589" y="1981"/>
                    <a:pt x="1590" y="1980"/>
                  </a:cubicBezTo>
                  <a:cubicBezTo>
                    <a:pt x="1588" y="1976"/>
                    <a:pt x="1586" y="1972"/>
                    <a:pt x="1584" y="1969"/>
                  </a:cubicBezTo>
                  <a:cubicBezTo>
                    <a:pt x="1568" y="1943"/>
                    <a:pt x="1550" y="1918"/>
                    <a:pt x="1542" y="1888"/>
                  </a:cubicBezTo>
                  <a:cubicBezTo>
                    <a:pt x="1540" y="1883"/>
                    <a:pt x="1534" y="1878"/>
                    <a:pt x="1529" y="1875"/>
                  </a:cubicBezTo>
                  <a:cubicBezTo>
                    <a:pt x="1520" y="1871"/>
                    <a:pt x="1511" y="1868"/>
                    <a:pt x="1502" y="1867"/>
                  </a:cubicBezTo>
                  <a:cubicBezTo>
                    <a:pt x="1482" y="1864"/>
                    <a:pt x="1466" y="1855"/>
                    <a:pt x="1451" y="1843"/>
                  </a:cubicBezTo>
                  <a:cubicBezTo>
                    <a:pt x="1439" y="1833"/>
                    <a:pt x="1428" y="1822"/>
                    <a:pt x="1417" y="1812"/>
                  </a:cubicBezTo>
                  <a:cubicBezTo>
                    <a:pt x="1377" y="1775"/>
                    <a:pt x="1349" y="1729"/>
                    <a:pt x="1318" y="1685"/>
                  </a:cubicBezTo>
                  <a:cubicBezTo>
                    <a:pt x="1292" y="1647"/>
                    <a:pt x="1276" y="1606"/>
                    <a:pt x="1272" y="1560"/>
                  </a:cubicBezTo>
                  <a:cubicBezTo>
                    <a:pt x="1268" y="1502"/>
                    <a:pt x="1250" y="1449"/>
                    <a:pt x="1223" y="1399"/>
                  </a:cubicBezTo>
                  <a:cubicBezTo>
                    <a:pt x="1192" y="1342"/>
                    <a:pt x="1162" y="1285"/>
                    <a:pt x="1133" y="1227"/>
                  </a:cubicBezTo>
                  <a:cubicBezTo>
                    <a:pt x="1118" y="1197"/>
                    <a:pt x="1105" y="1166"/>
                    <a:pt x="1096" y="1134"/>
                  </a:cubicBezTo>
                  <a:cubicBezTo>
                    <a:pt x="1074" y="1054"/>
                    <a:pt x="1058" y="972"/>
                    <a:pt x="1049" y="890"/>
                  </a:cubicBezTo>
                  <a:cubicBezTo>
                    <a:pt x="1042" y="825"/>
                    <a:pt x="1037" y="760"/>
                    <a:pt x="1031" y="694"/>
                  </a:cubicBezTo>
                  <a:cubicBezTo>
                    <a:pt x="1028" y="661"/>
                    <a:pt x="1023" y="628"/>
                    <a:pt x="1019" y="595"/>
                  </a:cubicBezTo>
                  <a:cubicBezTo>
                    <a:pt x="1018" y="595"/>
                    <a:pt x="1016" y="595"/>
                    <a:pt x="1015" y="595"/>
                  </a:cubicBezTo>
                  <a:cubicBezTo>
                    <a:pt x="1009" y="625"/>
                    <a:pt x="1004" y="655"/>
                    <a:pt x="999" y="685"/>
                  </a:cubicBezTo>
                  <a:cubicBezTo>
                    <a:pt x="986" y="761"/>
                    <a:pt x="983" y="837"/>
                    <a:pt x="998" y="913"/>
                  </a:cubicBezTo>
                  <a:cubicBezTo>
                    <a:pt x="1007" y="958"/>
                    <a:pt x="1015" y="1003"/>
                    <a:pt x="1023" y="1048"/>
                  </a:cubicBezTo>
                  <a:cubicBezTo>
                    <a:pt x="1036" y="1128"/>
                    <a:pt x="1048" y="1209"/>
                    <a:pt x="1070" y="1287"/>
                  </a:cubicBezTo>
                  <a:cubicBezTo>
                    <a:pt x="1090" y="1357"/>
                    <a:pt x="1114" y="1426"/>
                    <a:pt x="1154" y="1488"/>
                  </a:cubicBezTo>
                  <a:cubicBezTo>
                    <a:pt x="1212" y="1578"/>
                    <a:pt x="1270" y="1669"/>
                    <a:pt x="1329" y="1759"/>
                  </a:cubicBezTo>
                  <a:cubicBezTo>
                    <a:pt x="1353" y="1797"/>
                    <a:pt x="1382" y="1831"/>
                    <a:pt x="1418" y="1860"/>
                  </a:cubicBezTo>
                  <a:cubicBezTo>
                    <a:pt x="1459" y="1892"/>
                    <a:pt x="1501" y="1923"/>
                    <a:pt x="1543" y="1954"/>
                  </a:cubicBezTo>
                  <a:cubicBezTo>
                    <a:pt x="1557" y="1965"/>
                    <a:pt x="1572" y="1974"/>
                    <a:pt x="1587" y="1983"/>
                  </a:cubicBezTo>
                  <a:close/>
                  <a:moveTo>
                    <a:pt x="2343" y="3154"/>
                  </a:moveTo>
                  <a:cubicBezTo>
                    <a:pt x="2344" y="3152"/>
                    <a:pt x="2346" y="3150"/>
                    <a:pt x="2347" y="3148"/>
                  </a:cubicBezTo>
                  <a:cubicBezTo>
                    <a:pt x="2340" y="3143"/>
                    <a:pt x="2333" y="3139"/>
                    <a:pt x="2328" y="3134"/>
                  </a:cubicBezTo>
                  <a:cubicBezTo>
                    <a:pt x="2301" y="3107"/>
                    <a:pt x="2272" y="3082"/>
                    <a:pt x="2248" y="3053"/>
                  </a:cubicBezTo>
                  <a:cubicBezTo>
                    <a:pt x="2202" y="3000"/>
                    <a:pt x="2158" y="2945"/>
                    <a:pt x="2115" y="2889"/>
                  </a:cubicBezTo>
                  <a:cubicBezTo>
                    <a:pt x="2084" y="2847"/>
                    <a:pt x="2055" y="2803"/>
                    <a:pt x="2028" y="2759"/>
                  </a:cubicBezTo>
                  <a:cubicBezTo>
                    <a:pt x="1992" y="2703"/>
                    <a:pt x="1959" y="2646"/>
                    <a:pt x="1925" y="2589"/>
                  </a:cubicBezTo>
                  <a:cubicBezTo>
                    <a:pt x="1900" y="2549"/>
                    <a:pt x="1875" y="2509"/>
                    <a:pt x="1850" y="2469"/>
                  </a:cubicBezTo>
                  <a:cubicBezTo>
                    <a:pt x="1823" y="2424"/>
                    <a:pt x="1810" y="2375"/>
                    <a:pt x="1808" y="2322"/>
                  </a:cubicBezTo>
                  <a:cubicBezTo>
                    <a:pt x="1806" y="2279"/>
                    <a:pt x="1802" y="2236"/>
                    <a:pt x="1796" y="2194"/>
                  </a:cubicBezTo>
                  <a:cubicBezTo>
                    <a:pt x="1783" y="2111"/>
                    <a:pt x="1768" y="2029"/>
                    <a:pt x="1754" y="1947"/>
                  </a:cubicBezTo>
                  <a:cubicBezTo>
                    <a:pt x="1750" y="1923"/>
                    <a:pt x="1745" y="1899"/>
                    <a:pt x="1741" y="1875"/>
                  </a:cubicBezTo>
                  <a:cubicBezTo>
                    <a:pt x="1730" y="1925"/>
                    <a:pt x="1720" y="1975"/>
                    <a:pt x="1727" y="2025"/>
                  </a:cubicBezTo>
                  <a:cubicBezTo>
                    <a:pt x="1734" y="2028"/>
                    <a:pt x="1741" y="2030"/>
                    <a:pt x="1748" y="2033"/>
                  </a:cubicBezTo>
                  <a:cubicBezTo>
                    <a:pt x="1748" y="2035"/>
                    <a:pt x="1748" y="2036"/>
                    <a:pt x="1748" y="2038"/>
                  </a:cubicBezTo>
                  <a:cubicBezTo>
                    <a:pt x="1741" y="2041"/>
                    <a:pt x="1735" y="2044"/>
                    <a:pt x="1728" y="2047"/>
                  </a:cubicBezTo>
                  <a:cubicBezTo>
                    <a:pt x="1728" y="2050"/>
                    <a:pt x="1728" y="2053"/>
                    <a:pt x="1728" y="2056"/>
                  </a:cubicBezTo>
                  <a:cubicBezTo>
                    <a:pt x="1736" y="2105"/>
                    <a:pt x="1743" y="2155"/>
                    <a:pt x="1753" y="2204"/>
                  </a:cubicBezTo>
                  <a:cubicBezTo>
                    <a:pt x="1766" y="2269"/>
                    <a:pt x="1779" y="2334"/>
                    <a:pt x="1797" y="2397"/>
                  </a:cubicBezTo>
                  <a:cubicBezTo>
                    <a:pt x="1815" y="2463"/>
                    <a:pt x="1839" y="2527"/>
                    <a:pt x="1867" y="2590"/>
                  </a:cubicBezTo>
                  <a:cubicBezTo>
                    <a:pt x="1886" y="2633"/>
                    <a:pt x="1905" y="2676"/>
                    <a:pt x="1922" y="2720"/>
                  </a:cubicBezTo>
                  <a:cubicBezTo>
                    <a:pt x="1955" y="2804"/>
                    <a:pt x="2000" y="2882"/>
                    <a:pt x="2052" y="2956"/>
                  </a:cubicBezTo>
                  <a:cubicBezTo>
                    <a:pt x="2096" y="3019"/>
                    <a:pt x="2150" y="3073"/>
                    <a:pt x="2213" y="3117"/>
                  </a:cubicBezTo>
                  <a:cubicBezTo>
                    <a:pt x="2247" y="3140"/>
                    <a:pt x="2284" y="3150"/>
                    <a:pt x="2323" y="3156"/>
                  </a:cubicBezTo>
                  <a:cubicBezTo>
                    <a:pt x="2330" y="3157"/>
                    <a:pt x="2337" y="3155"/>
                    <a:pt x="2343" y="3154"/>
                  </a:cubicBezTo>
                  <a:close/>
                  <a:moveTo>
                    <a:pt x="1621" y="729"/>
                  </a:moveTo>
                  <a:cubicBezTo>
                    <a:pt x="1632" y="726"/>
                    <a:pt x="1641" y="724"/>
                    <a:pt x="1648" y="720"/>
                  </a:cubicBezTo>
                  <a:cubicBezTo>
                    <a:pt x="1680" y="705"/>
                    <a:pt x="1711" y="690"/>
                    <a:pt x="1742" y="675"/>
                  </a:cubicBezTo>
                  <a:cubicBezTo>
                    <a:pt x="1764" y="664"/>
                    <a:pt x="1785" y="652"/>
                    <a:pt x="1810" y="653"/>
                  </a:cubicBezTo>
                  <a:cubicBezTo>
                    <a:pt x="1843" y="654"/>
                    <a:pt x="1877" y="655"/>
                    <a:pt x="1910" y="659"/>
                  </a:cubicBezTo>
                  <a:cubicBezTo>
                    <a:pt x="1922" y="660"/>
                    <a:pt x="1933" y="660"/>
                    <a:pt x="1943" y="654"/>
                  </a:cubicBezTo>
                  <a:cubicBezTo>
                    <a:pt x="1975" y="638"/>
                    <a:pt x="2007" y="623"/>
                    <a:pt x="2038" y="605"/>
                  </a:cubicBezTo>
                  <a:cubicBezTo>
                    <a:pt x="2094" y="571"/>
                    <a:pt x="2152" y="541"/>
                    <a:pt x="2216" y="525"/>
                  </a:cubicBezTo>
                  <a:cubicBezTo>
                    <a:pt x="2297" y="504"/>
                    <a:pt x="2375" y="475"/>
                    <a:pt x="2453" y="445"/>
                  </a:cubicBezTo>
                  <a:cubicBezTo>
                    <a:pt x="2536" y="412"/>
                    <a:pt x="2622" y="396"/>
                    <a:pt x="2711" y="397"/>
                  </a:cubicBezTo>
                  <a:cubicBezTo>
                    <a:pt x="2756" y="397"/>
                    <a:pt x="2801" y="401"/>
                    <a:pt x="2846" y="403"/>
                  </a:cubicBezTo>
                  <a:cubicBezTo>
                    <a:pt x="2857" y="403"/>
                    <a:pt x="2867" y="403"/>
                    <a:pt x="2878" y="403"/>
                  </a:cubicBezTo>
                  <a:cubicBezTo>
                    <a:pt x="2878" y="402"/>
                    <a:pt x="2878" y="400"/>
                    <a:pt x="2878" y="399"/>
                  </a:cubicBezTo>
                  <a:cubicBezTo>
                    <a:pt x="2847" y="396"/>
                    <a:pt x="2815" y="391"/>
                    <a:pt x="2783" y="391"/>
                  </a:cubicBezTo>
                  <a:cubicBezTo>
                    <a:pt x="2668" y="393"/>
                    <a:pt x="2552" y="396"/>
                    <a:pt x="2437" y="400"/>
                  </a:cubicBezTo>
                  <a:cubicBezTo>
                    <a:pt x="2330" y="403"/>
                    <a:pt x="2229" y="430"/>
                    <a:pt x="2134" y="480"/>
                  </a:cubicBezTo>
                  <a:cubicBezTo>
                    <a:pt x="2051" y="523"/>
                    <a:pt x="1965" y="562"/>
                    <a:pt x="1876" y="590"/>
                  </a:cubicBezTo>
                  <a:cubicBezTo>
                    <a:pt x="1808" y="612"/>
                    <a:pt x="1741" y="637"/>
                    <a:pt x="1676" y="665"/>
                  </a:cubicBezTo>
                  <a:cubicBezTo>
                    <a:pt x="1664" y="670"/>
                    <a:pt x="1653" y="675"/>
                    <a:pt x="1643" y="682"/>
                  </a:cubicBezTo>
                  <a:cubicBezTo>
                    <a:pt x="1628" y="692"/>
                    <a:pt x="1618" y="706"/>
                    <a:pt x="1621" y="729"/>
                  </a:cubicBezTo>
                  <a:close/>
                  <a:moveTo>
                    <a:pt x="3726" y="397"/>
                  </a:moveTo>
                  <a:cubicBezTo>
                    <a:pt x="3507" y="410"/>
                    <a:pt x="3289" y="414"/>
                    <a:pt x="3071" y="424"/>
                  </a:cubicBezTo>
                  <a:cubicBezTo>
                    <a:pt x="3080" y="428"/>
                    <a:pt x="3089" y="431"/>
                    <a:pt x="3099" y="434"/>
                  </a:cubicBezTo>
                  <a:cubicBezTo>
                    <a:pt x="3213" y="465"/>
                    <a:pt x="3323" y="507"/>
                    <a:pt x="3432" y="555"/>
                  </a:cubicBezTo>
                  <a:cubicBezTo>
                    <a:pt x="3438" y="558"/>
                    <a:pt x="3443" y="562"/>
                    <a:pt x="3448" y="566"/>
                  </a:cubicBezTo>
                  <a:cubicBezTo>
                    <a:pt x="3443" y="578"/>
                    <a:pt x="3435" y="575"/>
                    <a:pt x="3428" y="575"/>
                  </a:cubicBezTo>
                  <a:cubicBezTo>
                    <a:pt x="3394" y="575"/>
                    <a:pt x="3360" y="575"/>
                    <a:pt x="3326" y="575"/>
                  </a:cubicBezTo>
                  <a:cubicBezTo>
                    <a:pt x="3318" y="576"/>
                    <a:pt x="3310" y="577"/>
                    <a:pt x="3302" y="578"/>
                  </a:cubicBezTo>
                  <a:cubicBezTo>
                    <a:pt x="3302" y="580"/>
                    <a:pt x="3302" y="581"/>
                    <a:pt x="3302" y="583"/>
                  </a:cubicBezTo>
                  <a:cubicBezTo>
                    <a:pt x="3329" y="603"/>
                    <a:pt x="3357" y="622"/>
                    <a:pt x="3384" y="642"/>
                  </a:cubicBezTo>
                  <a:cubicBezTo>
                    <a:pt x="3391" y="637"/>
                    <a:pt x="3396" y="634"/>
                    <a:pt x="3400" y="631"/>
                  </a:cubicBezTo>
                  <a:cubicBezTo>
                    <a:pt x="3446" y="595"/>
                    <a:pt x="3492" y="559"/>
                    <a:pt x="3537" y="523"/>
                  </a:cubicBezTo>
                  <a:cubicBezTo>
                    <a:pt x="3571" y="496"/>
                    <a:pt x="3602" y="467"/>
                    <a:pt x="3641" y="447"/>
                  </a:cubicBezTo>
                  <a:cubicBezTo>
                    <a:pt x="3670" y="432"/>
                    <a:pt x="3697" y="414"/>
                    <a:pt x="3726" y="397"/>
                  </a:cubicBezTo>
                  <a:close/>
                  <a:moveTo>
                    <a:pt x="3385" y="661"/>
                  </a:moveTo>
                  <a:cubicBezTo>
                    <a:pt x="3320" y="705"/>
                    <a:pt x="3255" y="745"/>
                    <a:pt x="3193" y="789"/>
                  </a:cubicBezTo>
                  <a:cubicBezTo>
                    <a:pt x="3126" y="838"/>
                    <a:pt x="3052" y="862"/>
                    <a:pt x="2969" y="863"/>
                  </a:cubicBezTo>
                  <a:cubicBezTo>
                    <a:pt x="2935" y="863"/>
                    <a:pt x="2900" y="865"/>
                    <a:pt x="2865" y="867"/>
                  </a:cubicBezTo>
                  <a:cubicBezTo>
                    <a:pt x="2831" y="869"/>
                    <a:pt x="2797" y="875"/>
                    <a:pt x="2765" y="888"/>
                  </a:cubicBezTo>
                  <a:cubicBezTo>
                    <a:pt x="2734" y="901"/>
                    <a:pt x="2710" y="922"/>
                    <a:pt x="2687" y="950"/>
                  </a:cubicBezTo>
                  <a:cubicBezTo>
                    <a:pt x="2696" y="952"/>
                    <a:pt x="2701" y="953"/>
                    <a:pt x="2706" y="954"/>
                  </a:cubicBezTo>
                  <a:cubicBezTo>
                    <a:pt x="2756" y="962"/>
                    <a:pt x="2807" y="960"/>
                    <a:pt x="2856" y="952"/>
                  </a:cubicBezTo>
                  <a:cubicBezTo>
                    <a:pt x="2992" y="931"/>
                    <a:pt x="3120" y="888"/>
                    <a:pt x="3238" y="818"/>
                  </a:cubicBezTo>
                  <a:cubicBezTo>
                    <a:pt x="3301" y="780"/>
                    <a:pt x="3365" y="744"/>
                    <a:pt x="3434" y="718"/>
                  </a:cubicBezTo>
                  <a:cubicBezTo>
                    <a:pt x="3440" y="716"/>
                    <a:pt x="3446" y="713"/>
                    <a:pt x="3455" y="709"/>
                  </a:cubicBezTo>
                  <a:cubicBezTo>
                    <a:pt x="3430" y="692"/>
                    <a:pt x="3408" y="677"/>
                    <a:pt x="3385" y="661"/>
                  </a:cubicBezTo>
                  <a:close/>
                  <a:moveTo>
                    <a:pt x="892" y="309"/>
                  </a:moveTo>
                  <a:cubicBezTo>
                    <a:pt x="893" y="308"/>
                    <a:pt x="894" y="306"/>
                    <a:pt x="896" y="305"/>
                  </a:cubicBezTo>
                  <a:cubicBezTo>
                    <a:pt x="890" y="298"/>
                    <a:pt x="886" y="289"/>
                    <a:pt x="880" y="282"/>
                  </a:cubicBezTo>
                  <a:cubicBezTo>
                    <a:pt x="845" y="247"/>
                    <a:pt x="810" y="212"/>
                    <a:pt x="775" y="177"/>
                  </a:cubicBezTo>
                  <a:cubicBezTo>
                    <a:pt x="770" y="171"/>
                    <a:pt x="763" y="167"/>
                    <a:pt x="756" y="163"/>
                  </a:cubicBezTo>
                  <a:cubicBezTo>
                    <a:pt x="721" y="143"/>
                    <a:pt x="685" y="123"/>
                    <a:pt x="649" y="103"/>
                  </a:cubicBezTo>
                  <a:cubicBezTo>
                    <a:pt x="641" y="99"/>
                    <a:pt x="631" y="95"/>
                    <a:pt x="621" y="92"/>
                  </a:cubicBezTo>
                  <a:cubicBezTo>
                    <a:pt x="581" y="80"/>
                    <a:pt x="540" y="69"/>
                    <a:pt x="500" y="58"/>
                  </a:cubicBezTo>
                  <a:cubicBezTo>
                    <a:pt x="431" y="39"/>
                    <a:pt x="362" y="40"/>
                    <a:pt x="292" y="41"/>
                  </a:cubicBezTo>
                  <a:cubicBezTo>
                    <a:pt x="287" y="41"/>
                    <a:pt x="281" y="42"/>
                    <a:pt x="277" y="44"/>
                  </a:cubicBezTo>
                  <a:cubicBezTo>
                    <a:pt x="260" y="53"/>
                    <a:pt x="243" y="62"/>
                    <a:pt x="226" y="71"/>
                  </a:cubicBezTo>
                  <a:cubicBezTo>
                    <a:pt x="280" y="83"/>
                    <a:pt x="334" y="84"/>
                    <a:pt x="389" y="82"/>
                  </a:cubicBezTo>
                  <a:cubicBezTo>
                    <a:pt x="422" y="81"/>
                    <a:pt x="456" y="79"/>
                    <a:pt x="488" y="85"/>
                  </a:cubicBezTo>
                  <a:cubicBezTo>
                    <a:pt x="558" y="97"/>
                    <a:pt x="623" y="125"/>
                    <a:pt x="684" y="162"/>
                  </a:cubicBezTo>
                  <a:cubicBezTo>
                    <a:pt x="703" y="173"/>
                    <a:pt x="719" y="188"/>
                    <a:pt x="735" y="202"/>
                  </a:cubicBezTo>
                  <a:cubicBezTo>
                    <a:pt x="759" y="222"/>
                    <a:pt x="781" y="244"/>
                    <a:pt x="806" y="264"/>
                  </a:cubicBezTo>
                  <a:cubicBezTo>
                    <a:pt x="831" y="284"/>
                    <a:pt x="862" y="295"/>
                    <a:pt x="892" y="309"/>
                  </a:cubicBezTo>
                  <a:close/>
                  <a:moveTo>
                    <a:pt x="1800" y="2465"/>
                  </a:moveTo>
                  <a:cubicBezTo>
                    <a:pt x="1799" y="2465"/>
                    <a:pt x="1797" y="2465"/>
                    <a:pt x="1795" y="2466"/>
                  </a:cubicBezTo>
                  <a:cubicBezTo>
                    <a:pt x="1796" y="2479"/>
                    <a:pt x="1796" y="2493"/>
                    <a:pt x="1798" y="2507"/>
                  </a:cubicBezTo>
                  <a:cubicBezTo>
                    <a:pt x="1802" y="2535"/>
                    <a:pt x="1808" y="2563"/>
                    <a:pt x="1811" y="2591"/>
                  </a:cubicBezTo>
                  <a:cubicBezTo>
                    <a:pt x="1814" y="2618"/>
                    <a:pt x="1822" y="2643"/>
                    <a:pt x="1835" y="2667"/>
                  </a:cubicBezTo>
                  <a:cubicBezTo>
                    <a:pt x="1843" y="2683"/>
                    <a:pt x="1850" y="2700"/>
                    <a:pt x="1858" y="2717"/>
                  </a:cubicBezTo>
                  <a:cubicBezTo>
                    <a:pt x="1871" y="2746"/>
                    <a:pt x="1885" y="2776"/>
                    <a:pt x="1899" y="2805"/>
                  </a:cubicBezTo>
                  <a:cubicBezTo>
                    <a:pt x="1912" y="2832"/>
                    <a:pt x="1925" y="2858"/>
                    <a:pt x="1938" y="2883"/>
                  </a:cubicBezTo>
                  <a:cubicBezTo>
                    <a:pt x="1947" y="2901"/>
                    <a:pt x="1955" y="2920"/>
                    <a:pt x="1968" y="2934"/>
                  </a:cubicBezTo>
                  <a:cubicBezTo>
                    <a:pt x="1998" y="2966"/>
                    <a:pt x="2029" y="2996"/>
                    <a:pt x="2061" y="3025"/>
                  </a:cubicBezTo>
                  <a:cubicBezTo>
                    <a:pt x="2074" y="3037"/>
                    <a:pt x="2089" y="3044"/>
                    <a:pt x="2108" y="3049"/>
                  </a:cubicBezTo>
                  <a:cubicBezTo>
                    <a:pt x="2089" y="3026"/>
                    <a:pt x="2071" y="3006"/>
                    <a:pt x="2055" y="2985"/>
                  </a:cubicBezTo>
                  <a:cubicBezTo>
                    <a:pt x="1996" y="2906"/>
                    <a:pt x="1946" y="2822"/>
                    <a:pt x="1909" y="2730"/>
                  </a:cubicBezTo>
                  <a:cubicBezTo>
                    <a:pt x="1892" y="2688"/>
                    <a:pt x="1873" y="2646"/>
                    <a:pt x="1856" y="2604"/>
                  </a:cubicBezTo>
                  <a:cubicBezTo>
                    <a:pt x="1839" y="2563"/>
                    <a:pt x="1823" y="2521"/>
                    <a:pt x="1807" y="2480"/>
                  </a:cubicBezTo>
                  <a:cubicBezTo>
                    <a:pt x="1805" y="2475"/>
                    <a:pt x="1802" y="2470"/>
                    <a:pt x="1800" y="2465"/>
                  </a:cubicBezTo>
                  <a:close/>
                  <a:moveTo>
                    <a:pt x="710" y="120"/>
                  </a:moveTo>
                  <a:cubicBezTo>
                    <a:pt x="709" y="121"/>
                    <a:pt x="708" y="122"/>
                    <a:pt x="708" y="123"/>
                  </a:cubicBezTo>
                  <a:cubicBezTo>
                    <a:pt x="709" y="124"/>
                    <a:pt x="711" y="126"/>
                    <a:pt x="713" y="127"/>
                  </a:cubicBezTo>
                  <a:cubicBezTo>
                    <a:pt x="718" y="130"/>
                    <a:pt x="723" y="132"/>
                    <a:pt x="728" y="135"/>
                  </a:cubicBezTo>
                  <a:cubicBezTo>
                    <a:pt x="798" y="167"/>
                    <a:pt x="846" y="224"/>
                    <a:pt x="895" y="279"/>
                  </a:cubicBezTo>
                  <a:cubicBezTo>
                    <a:pt x="908" y="316"/>
                    <a:pt x="939" y="333"/>
                    <a:pt x="973" y="345"/>
                  </a:cubicBezTo>
                  <a:cubicBezTo>
                    <a:pt x="980" y="348"/>
                    <a:pt x="987" y="353"/>
                    <a:pt x="994" y="356"/>
                  </a:cubicBezTo>
                  <a:cubicBezTo>
                    <a:pt x="1009" y="363"/>
                    <a:pt x="1015" y="362"/>
                    <a:pt x="1025" y="351"/>
                  </a:cubicBezTo>
                  <a:cubicBezTo>
                    <a:pt x="1035" y="339"/>
                    <a:pt x="1044" y="327"/>
                    <a:pt x="1053" y="316"/>
                  </a:cubicBezTo>
                  <a:cubicBezTo>
                    <a:pt x="1034" y="299"/>
                    <a:pt x="1014" y="282"/>
                    <a:pt x="998" y="264"/>
                  </a:cubicBezTo>
                  <a:cubicBezTo>
                    <a:pt x="964" y="227"/>
                    <a:pt x="923" y="205"/>
                    <a:pt x="876" y="190"/>
                  </a:cubicBezTo>
                  <a:cubicBezTo>
                    <a:pt x="847" y="181"/>
                    <a:pt x="819" y="168"/>
                    <a:pt x="791" y="156"/>
                  </a:cubicBezTo>
                  <a:cubicBezTo>
                    <a:pt x="764" y="144"/>
                    <a:pt x="737" y="132"/>
                    <a:pt x="710" y="120"/>
                  </a:cubicBezTo>
                  <a:close/>
                  <a:moveTo>
                    <a:pt x="2193" y="1151"/>
                  </a:moveTo>
                  <a:cubicBezTo>
                    <a:pt x="2252" y="1177"/>
                    <a:pt x="2310" y="1176"/>
                    <a:pt x="2369" y="1173"/>
                  </a:cubicBezTo>
                  <a:cubicBezTo>
                    <a:pt x="2427" y="1169"/>
                    <a:pt x="2483" y="1154"/>
                    <a:pt x="2543" y="1136"/>
                  </a:cubicBezTo>
                  <a:cubicBezTo>
                    <a:pt x="2500" y="1118"/>
                    <a:pt x="2462" y="1102"/>
                    <a:pt x="2424" y="1086"/>
                  </a:cubicBezTo>
                  <a:cubicBezTo>
                    <a:pt x="2413" y="1081"/>
                    <a:pt x="2403" y="1080"/>
                    <a:pt x="2391" y="1084"/>
                  </a:cubicBezTo>
                  <a:cubicBezTo>
                    <a:pt x="2330" y="1105"/>
                    <a:pt x="2268" y="1125"/>
                    <a:pt x="2207" y="1145"/>
                  </a:cubicBezTo>
                  <a:cubicBezTo>
                    <a:pt x="2203" y="1146"/>
                    <a:pt x="2199" y="1148"/>
                    <a:pt x="2193" y="1151"/>
                  </a:cubicBezTo>
                  <a:close/>
                  <a:moveTo>
                    <a:pt x="2066" y="1221"/>
                  </a:moveTo>
                  <a:cubicBezTo>
                    <a:pt x="2075" y="1212"/>
                    <a:pt x="2082" y="1217"/>
                    <a:pt x="2089" y="1219"/>
                  </a:cubicBezTo>
                  <a:cubicBezTo>
                    <a:pt x="2119" y="1231"/>
                    <a:pt x="2149" y="1238"/>
                    <a:pt x="2180" y="1240"/>
                  </a:cubicBezTo>
                  <a:cubicBezTo>
                    <a:pt x="2200" y="1242"/>
                    <a:pt x="2220" y="1242"/>
                    <a:pt x="2241" y="1241"/>
                  </a:cubicBezTo>
                  <a:cubicBezTo>
                    <a:pt x="2239" y="1237"/>
                    <a:pt x="2239" y="1235"/>
                    <a:pt x="2238" y="1235"/>
                  </a:cubicBezTo>
                  <a:cubicBezTo>
                    <a:pt x="2209" y="1214"/>
                    <a:pt x="2181" y="1192"/>
                    <a:pt x="2152" y="1172"/>
                  </a:cubicBezTo>
                  <a:cubicBezTo>
                    <a:pt x="2148" y="1169"/>
                    <a:pt x="2140" y="1169"/>
                    <a:pt x="2136" y="1171"/>
                  </a:cubicBezTo>
                  <a:cubicBezTo>
                    <a:pt x="2104" y="1183"/>
                    <a:pt x="2074" y="1198"/>
                    <a:pt x="2050" y="1222"/>
                  </a:cubicBezTo>
                  <a:cubicBezTo>
                    <a:pt x="2031" y="1240"/>
                    <a:pt x="2009" y="1254"/>
                    <a:pt x="1984" y="1264"/>
                  </a:cubicBezTo>
                  <a:cubicBezTo>
                    <a:pt x="1973" y="1268"/>
                    <a:pt x="1963" y="1275"/>
                    <a:pt x="1950" y="1283"/>
                  </a:cubicBezTo>
                  <a:cubicBezTo>
                    <a:pt x="1966" y="1290"/>
                    <a:pt x="1978" y="1296"/>
                    <a:pt x="1989" y="1302"/>
                  </a:cubicBezTo>
                  <a:cubicBezTo>
                    <a:pt x="2001" y="1308"/>
                    <a:pt x="2012" y="1316"/>
                    <a:pt x="2024" y="1323"/>
                  </a:cubicBezTo>
                  <a:cubicBezTo>
                    <a:pt x="2025" y="1319"/>
                    <a:pt x="2026" y="1318"/>
                    <a:pt x="2026" y="1316"/>
                  </a:cubicBezTo>
                  <a:cubicBezTo>
                    <a:pt x="2022" y="1290"/>
                    <a:pt x="2029" y="1286"/>
                    <a:pt x="2050" y="1286"/>
                  </a:cubicBezTo>
                  <a:cubicBezTo>
                    <a:pt x="2054" y="1286"/>
                    <a:pt x="2058" y="1284"/>
                    <a:pt x="2062" y="1282"/>
                  </a:cubicBezTo>
                  <a:cubicBezTo>
                    <a:pt x="2080" y="1274"/>
                    <a:pt x="2097" y="1275"/>
                    <a:pt x="2115" y="1282"/>
                  </a:cubicBezTo>
                  <a:cubicBezTo>
                    <a:pt x="2120" y="1283"/>
                    <a:pt x="2124" y="1284"/>
                    <a:pt x="2133" y="1287"/>
                  </a:cubicBezTo>
                  <a:cubicBezTo>
                    <a:pt x="2112" y="1260"/>
                    <a:pt x="2084" y="1246"/>
                    <a:pt x="2066" y="1221"/>
                  </a:cubicBezTo>
                  <a:close/>
                  <a:moveTo>
                    <a:pt x="1521" y="1238"/>
                  </a:moveTo>
                  <a:cubicBezTo>
                    <a:pt x="1504" y="1194"/>
                    <a:pt x="1480" y="1154"/>
                    <a:pt x="1454" y="1116"/>
                  </a:cubicBezTo>
                  <a:cubicBezTo>
                    <a:pt x="1412" y="1054"/>
                    <a:pt x="1368" y="993"/>
                    <a:pt x="1335" y="926"/>
                  </a:cubicBezTo>
                  <a:cubicBezTo>
                    <a:pt x="1286" y="828"/>
                    <a:pt x="1223" y="739"/>
                    <a:pt x="1154" y="654"/>
                  </a:cubicBezTo>
                  <a:cubicBezTo>
                    <a:pt x="1151" y="650"/>
                    <a:pt x="1147" y="647"/>
                    <a:pt x="1144" y="643"/>
                  </a:cubicBezTo>
                  <a:cubicBezTo>
                    <a:pt x="1261" y="847"/>
                    <a:pt x="1386" y="1046"/>
                    <a:pt x="1521" y="1238"/>
                  </a:cubicBezTo>
                  <a:close/>
                  <a:moveTo>
                    <a:pt x="1623" y="775"/>
                  </a:moveTo>
                  <a:cubicBezTo>
                    <a:pt x="1718" y="746"/>
                    <a:pt x="1809" y="714"/>
                    <a:pt x="1895" y="670"/>
                  </a:cubicBezTo>
                  <a:cubicBezTo>
                    <a:pt x="1845" y="664"/>
                    <a:pt x="1795" y="655"/>
                    <a:pt x="1749" y="686"/>
                  </a:cubicBezTo>
                  <a:cubicBezTo>
                    <a:pt x="1712" y="710"/>
                    <a:pt x="1672" y="728"/>
                    <a:pt x="1631" y="741"/>
                  </a:cubicBezTo>
                  <a:cubicBezTo>
                    <a:pt x="1627" y="742"/>
                    <a:pt x="1624" y="744"/>
                    <a:pt x="1620" y="746"/>
                  </a:cubicBezTo>
                  <a:cubicBezTo>
                    <a:pt x="1621" y="756"/>
                    <a:pt x="1622" y="766"/>
                    <a:pt x="1623" y="775"/>
                  </a:cubicBezTo>
                  <a:close/>
                  <a:moveTo>
                    <a:pt x="3390" y="562"/>
                  </a:moveTo>
                  <a:cubicBezTo>
                    <a:pt x="3390" y="560"/>
                    <a:pt x="3391" y="557"/>
                    <a:pt x="3391" y="555"/>
                  </a:cubicBezTo>
                  <a:cubicBezTo>
                    <a:pt x="3311" y="521"/>
                    <a:pt x="3231" y="490"/>
                    <a:pt x="3145" y="465"/>
                  </a:cubicBezTo>
                  <a:cubicBezTo>
                    <a:pt x="3147" y="468"/>
                    <a:pt x="3148" y="470"/>
                    <a:pt x="3149" y="471"/>
                  </a:cubicBezTo>
                  <a:cubicBezTo>
                    <a:pt x="3188" y="499"/>
                    <a:pt x="3228" y="528"/>
                    <a:pt x="3267" y="556"/>
                  </a:cubicBezTo>
                  <a:cubicBezTo>
                    <a:pt x="3272" y="559"/>
                    <a:pt x="3278" y="562"/>
                    <a:pt x="3283" y="562"/>
                  </a:cubicBezTo>
                  <a:cubicBezTo>
                    <a:pt x="3319" y="562"/>
                    <a:pt x="3354" y="562"/>
                    <a:pt x="3390" y="562"/>
                  </a:cubicBezTo>
                  <a:close/>
                  <a:moveTo>
                    <a:pt x="435" y="22"/>
                  </a:moveTo>
                  <a:cubicBezTo>
                    <a:pt x="503" y="33"/>
                    <a:pt x="563" y="70"/>
                    <a:pt x="632" y="77"/>
                  </a:cubicBezTo>
                  <a:cubicBezTo>
                    <a:pt x="640" y="78"/>
                    <a:pt x="647" y="81"/>
                    <a:pt x="655" y="84"/>
                  </a:cubicBezTo>
                  <a:cubicBezTo>
                    <a:pt x="704" y="105"/>
                    <a:pt x="754" y="126"/>
                    <a:pt x="803" y="146"/>
                  </a:cubicBezTo>
                  <a:cubicBezTo>
                    <a:pt x="814" y="151"/>
                    <a:pt x="824" y="155"/>
                    <a:pt x="834" y="160"/>
                  </a:cubicBezTo>
                  <a:cubicBezTo>
                    <a:pt x="835" y="158"/>
                    <a:pt x="836" y="157"/>
                    <a:pt x="837" y="155"/>
                  </a:cubicBezTo>
                  <a:cubicBezTo>
                    <a:pt x="819" y="145"/>
                    <a:pt x="801" y="134"/>
                    <a:pt x="782" y="125"/>
                  </a:cubicBezTo>
                  <a:cubicBezTo>
                    <a:pt x="765" y="116"/>
                    <a:pt x="746" y="110"/>
                    <a:pt x="729" y="101"/>
                  </a:cubicBezTo>
                  <a:cubicBezTo>
                    <a:pt x="665" y="67"/>
                    <a:pt x="598" y="45"/>
                    <a:pt x="528" y="30"/>
                  </a:cubicBezTo>
                  <a:cubicBezTo>
                    <a:pt x="498" y="24"/>
                    <a:pt x="467" y="16"/>
                    <a:pt x="435" y="22"/>
                  </a:cubicBezTo>
                  <a:close/>
                  <a:moveTo>
                    <a:pt x="1745" y="2252"/>
                  </a:moveTo>
                  <a:cubicBezTo>
                    <a:pt x="1733" y="2184"/>
                    <a:pt x="1721" y="2113"/>
                    <a:pt x="1709" y="2041"/>
                  </a:cubicBezTo>
                  <a:cubicBezTo>
                    <a:pt x="1689" y="2037"/>
                    <a:pt x="1668" y="2033"/>
                    <a:pt x="1644" y="2029"/>
                  </a:cubicBezTo>
                  <a:cubicBezTo>
                    <a:pt x="1665" y="2067"/>
                    <a:pt x="1687" y="2101"/>
                    <a:pt x="1703" y="2138"/>
                  </a:cubicBezTo>
                  <a:cubicBezTo>
                    <a:pt x="1720" y="2175"/>
                    <a:pt x="1732" y="2215"/>
                    <a:pt x="1745" y="2252"/>
                  </a:cubicBezTo>
                  <a:close/>
                  <a:moveTo>
                    <a:pt x="1629" y="895"/>
                  </a:moveTo>
                  <a:cubicBezTo>
                    <a:pt x="1626" y="894"/>
                    <a:pt x="1624" y="893"/>
                    <a:pt x="1621" y="893"/>
                  </a:cubicBezTo>
                  <a:cubicBezTo>
                    <a:pt x="1614" y="893"/>
                    <a:pt x="1607" y="892"/>
                    <a:pt x="1599" y="893"/>
                  </a:cubicBezTo>
                  <a:cubicBezTo>
                    <a:pt x="1576" y="893"/>
                    <a:pt x="1571" y="902"/>
                    <a:pt x="1582" y="923"/>
                  </a:cubicBezTo>
                  <a:cubicBezTo>
                    <a:pt x="1585" y="927"/>
                    <a:pt x="1589" y="930"/>
                    <a:pt x="1594" y="936"/>
                  </a:cubicBezTo>
                  <a:cubicBezTo>
                    <a:pt x="1606" y="922"/>
                    <a:pt x="1617" y="909"/>
                    <a:pt x="1629" y="895"/>
                  </a:cubicBezTo>
                  <a:close/>
                  <a:moveTo>
                    <a:pt x="1842" y="1316"/>
                  </a:moveTo>
                  <a:cubicBezTo>
                    <a:pt x="1850" y="1360"/>
                    <a:pt x="1867" y="1400"/>
                    <a:pt x="1889" y="1439"/>
                  </a:cubicBezTo>
                  <a:cubicBezTo>
                    <a:pt x="1881" y="1395"/>
                    <a:pt x="1867" y="1353"/>
                    <a:pt x="1842" y="1316"/>
                  </a:cubicBezTo>
                  <a:close/>
                  <a:moveTo>
                    <a:pt x="1104" y="343"/>
                  </a:moveTo>
                  <a:cubicBezTo>
                    <a:pt x="1109" y="367"/>
                    <a:pt x="1123" y="373"/>
                    <a:pt x="1148" y="361"/>
                  </a:cubicBezTo>
                  <a:cubicBezTo>
                    <a:pt x="1147" y="339"/>
                    <a:pt x="1145" y="337"/>
                    <a:pt x="1132" y="328"/>
                  </a:cubicBezTo>
                  <a:cubicBezTo>
                    <a:pt x="1122" y="333"/>
                    <a:pt x="1114" y="337"/>
                    <a:pt x="1104" y="343"/>
                  </a:cubicBezTo>
                  <a:close/>
                  <a:moveTo>
                    <a:pt x="2160" y="948"/>
                  </a:moveTo>
                  <a:cubicBezTo>
                    <a:pt x="2192" y="957"/>
                    <a:pt x="2223" y="970"/>
                    <a:pt x="2259" y="977"/>
                  </a:cubicBezTo>
                  <a:cubicBezTo>
                    <a:pt x="2230" y="943"/>
                    <a:pt x="2197" y="940"/>
                    <a:pt x="2160" y="948"/>
                  </a:cubicBezTo>
                  <a:close/>
                  <a:moveTo>
                    <a:pt x="170" y="58"/>
                  </a:moveTo>
                  <a:cubicBezTo>
                    <a:pt x="199" y="56"/>
                    <a:pt x="228" y="58"/>
                    <a:pt x="254" y="42"/>
                  </a:cubicBezTo>
                  <a:cubicBezTo>
                    <a:pt x="225" y="42"/>
                    <a:pt x="197" y="46"/>
                    <a:pt x="170" y="58"/>
                  </a:cubicBezTo>
                  <a:close/>
                  <a:moveTo>
                    <a:pt x="1899" y="1276"/>
                  </a:moveTo>
                  <a:cubicBezTo>
                    <a:pt x="1896" y="1288"/>
                    <a:pt x="1902" y="1290"/>
                    <a:pt x="1910" y="1289"/>
                  </a:cubicBezTo>
                  <a:cubicBezTo>
                    <a:pt x="1911" y="1288"/>
                    <a:pt x="1913" y="1286"/>
                    <a:pt x="1915" y="1285"/>
                  </a:cubicBezTo>
                  <a:cubicBezTo>
                    <a:pt x="1912" y="1283"/>
                    <a:pt x="1911" y="1281"/>
                    <a:pt x="1909" y="1280"/>
                  </a:cubicBezTo>
                  <a:cubicBezTo>
                    <a:pt x="1907" y="1279"/>
                    <a:pt x="1904" y="1278"/>
                    <a:pt x="1899" y="1276"/>
                  </a:cubicBezTo>
                  <a:close/>
                  <a:moveTo>
                    <a:pt x="998" y="424"/>
                  </a:moveTo>
                  <a:cubicBezTo>
                    <a:pt x="998" y="406"/>
                    <a:pt x="998" y="406"/>
                    <a:pt x="986" y="396"/>
                  </a:cubicBezTo>
                  <a:cubicBezTo>
                    <a:pt x="991" y="407"/>
                    <a:pt x="994" y="415"/>
                    <a:pt x="998" y="424"/>
                  </a:cubicBezTo>
                  <a:close/>
                  <a:moveTo>
                    <a:pt x="957" y="383"/>
                  </a:moveTo>
                  <a:cubicBezTo>
                    <a:pt x="955" y="372"/>
                    <a:pt x="955" y="372"/>
                    <a:pt x="944" y="362"/>
                  </a:cubicBezTo>
                  <a:cubicBezTo>
                    <a:pt x="950" y="372"/>
                    <a:pt x="954" y="378"/>
                    <a:pt x="957" y="383"/>
                  </a:cubicBezTo>
                  <a:close/>
                  <a:moveTo>
                    <a:pt x="368" y="32"/>
                  </a:moveTo>
                  <a:cubicBezTo>
                    <a:pt x="368" y="32"/>
                    <a:pt x="368" y="31"/>
                    <a:pt x="368" y="31"/>
                  </a:cubicBezTo>
                  <a:cubicBezTo>
                    <a:pt x="361" y="31"/>
                    <a:pt x="354" y="31"/>
                    <a:pt x="348" y="31"/>
                  </a:cubicBezTo>
                  <a:cubicBezTo>
                    <a:pt x="348" y="31"/>
                    <a:pt x="348" y="32"/>
                    <a:pt x="348" y="32"/>
                  </a:cubicBezTo>
                  <a:cubicBezTo>
                    <a:pt x="355" y="32"/>
                    <a:pt x="362" y="32"/>
                    <a:pt x="368" y="32"/>
                  </a:cubicBezTo>
                  <a:close/>
                  <a:moveTo>
                    <a:pt x="409" y="36"/>
                  </a:moveTo>
                  <a:cubicBezTo>
                    <a:pt x="409" y="35"/>
                    <a:pt x="408" y="35"/>
                    <a:pt x="408" y="35"/>
                  </a:cubicBezTo>
                  <a:cubicBezTo>
                    <a:pt x="403" y="35"/>
                    <a:pt x="399" y="35"/>
                    <a:pt x="394" y="35"/>
                  </a:cubicBezTo>
                  <a:cubicBezTo>
                    <a:pt x="394" y="35"/>
                    <a:pt x="394" y="35"/>
                    <a:pt x="394" y="36"/>
                  </a:cubicBezTo>
                  <a:cubicBezTo>
                    <a:pt x="399" y="36"/>
                    <a:pt x="404" y="36"/>
                    <a:pt x="409" y="36"/>
                  </a:cubicBezTo>
                  <a:close/>
                </a:path>
              </a:pathLst>
            </a:custGeom>
            <a:solidFill>
              <a:srgbClr val="3B241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
        <p:nvSpPr>
          <p:cNvPr id="93" name="文本框 9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508760" y="1694815"/>
            <a:ext cx="8832850" cy="2553335"/>
          </a:xfrm>
          <a:prstGeom prst="rect">
            <a:avLst/>
          </a:prstGeom>
          <a:noFill/>
        </p:spPr>
        <p:txBody>
          <a:bodyPr wrap="square" rtlCol="0">
            <a:spAutoFit/>
          </a:bodyPr>
          <a:lstStyle/>
          <a:p>
            <a:pPr algn="ctr"/>
            <a:r>
              <a:rPr lang="en-US" altLang="zh-CN" sz="4000" b="1" dirty="0">
                <a:solidFill>
                  <a:schemeClr val="accent3">
                    <a:lumMod val="75000"/>
                  </a:schemeClr>
                </a:solidFill>
                <a:latin typeface="Times New Roman" panose="02020603050405020304" charset="0"/>
                <a:cs typeface="Times New Roman" panose="02020603050405020304" charset="0"/>
                <a:sym typeface="+mn-lt"/>
              </a:rPr>
              <a:t>How does the Paradigm of Educational Drama integrate into the teaching practice of Primary School English picture </a:t>
            </a:r>
            <a:r>
              <a:rPr lang="en-US" altLang="zh-CN" sz="4000" b="1" dirty="0">
                <a:solidFill>
                  <a:schemeClr val="accent3">
                    <a:lumMod val="75000"/>
                  </a:schemeClr>
                </a:solidFill>
                <a:latin typeface="Times New Roman" panose="02020603050405020304" charset="0"/>
                <a:cs typeface="Times New Roman" panose="02020603050405020304" charset="0"/>
                <a:sym typeface="+mn-lt"/>
              </a:rPr>
              <a:t>book Classroom</a:t>
            </a:r>
            <a:endParaRPr lang="en-US" altLang="zh-CN" sz="4000" b="1" dirty="0">
              <a:solidFill>
                <a:schemeClr val="accent3">
                  <a:lumMod val="75000"/>
                </a:schemeClr>
              </a:solidFill>
              <a:latin typeface="Times New Roman" panose="02020603050405020304" charset="0"/>
              <a:cs typeface="Times New Roman" panose="02020603050405020304" charset="0"/>
              <a:sym typeface="+mn-lt"/>
            </a:endParaRPr>
          </a:p>
        </p:txBody>
      </p:sp>
      <p:sp>
        <p:nvSpPr>
          <p:cNvPr id="95" name="Rectangle: Rounded Corners 1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395878" y="5593516"/>
            <a:ext cx="3963875" cy="514409"/>
          </a:xfrm>
          <a:prstGeom prst="roundRect">
            <a:avLst>
              <a:gd name="adj" fmla="val 50000"/>
            </a:avLst>
          </a:prstGeom>
          <a:solidFill>
            <a:schemeClr val="bg1"/>
          </a:solidFill>
          <a:ln>
            <a:noFill/>
          </a:ln>
          <a:effectLst>
            <a:outerShdw blurRad="660400" dist="228600" dir="5400000" sx="92000" sy="92000" algn="t"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600" b="1" dirty="0">
                <a:solidFill>
                  <a:schemeClr val="accent1"/>
                </a:solidFill>
                <a:cs typeface="+mn-ea"/>
                <a:sym typeface="+mn-lt"/>
              </a:rPr>
              <a:t> </a:t>
            </a:r>
            <a:r>
              <a:rPr lang="en-US" sz="1600" b="1" dirty="0">
                <a:solidFill>
                  <a:schemeClr val="accent1"/>
                </a:solidFill>
                <a:cs typeface="+mn-ea"/>
                <a:sym typeface="+mn-lt"/>
              </a:rPr>
              <a:t>Presentation</a:t>
            </a:r>
            <a:endParaRPr lang="en-GB" sz="1600" b="1" dirty="0">
              <a:solidFill>
                <a:schemeClr val="accent1"/>
              </a:solidFill>
              <a:cs typeface="+mn-ea"/>
              <a:sym typeface="+mn-lt"/>
            </a:endParaRPr>
          </a:p>
        </p:txBody>
      </p:sp>
      <p:sp>
        <p:nvSpPr>
          <p:cNvPr id="2"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3" name="文本框 2"/>
          <p:cNvSpPr txBox="1"/>
          <p:nvPr/>
        </p:nvSpPr>
        <p:spPr>
          <a:xfrm>
            <a:off x="4350385" y="5011420"/>
            <a:ext cx="2693035" cy="368300"/>
          </a:xfrm>
          <a:prstGeom prst="rect">
            <a:avLst/>
          </a:prstGeom>
          <a:noFill/>
        </p:spPr>
        <p:txBody>
          <a:bodyPr wrap="square" rtlCol="0">
            <a:spAutoFit/>
          </a:bodyPr>
          <a:p>
            <a:r>
              <a:rPr lang="en-US" altLang="zh-CN">
                <a:latin typeface="Times New Roman" panose="02020603050405020304" charset="0"/>
                <a:cs typeface="Times New Roman" panose="02020603050405020304" charset="0"/>
              </a:rPr>
              <a:t>Yingying Chen      </a:t>
            </a:r>
            <a:r>
              <a:rPr lang="en-US" altLang="zh-CN"/>
              <a:t>    </a:t>
            </a:r>
            <a:endParaRPr lang="en-US" altLang="zh-C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noChangeArrowheads="1"/>
          </p:cNvPicPr>
          <p:nvPr>
            <p:ph type="pic" sz="quarter" idx="10"/>
          </p:nvPr>
        </p:nvPicPr>
        <p:blipFill>
          <a:blip r:embed="rId1" cstate="print"/>
          <a:srcRect/>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40" name="Freeform: Shape 3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143628" y="0"/>
            <a:ext cx="12192000" cy="6890385"/>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15000">
                <a:schemeClr val="bg1"/>
              </a:gs>
              <a:gs pos="100000">
                <a:schemeClr val="bg1">
                  <a:alpha val="1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30" name="Freeform: Shape 2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2844197" y="2356271"/>
            <a:ext cx="4030733" cy="4204472"/>
          </a:xfrm>
          <a:custGeom>
            <a:avLst/>
            <a:gdLst>
              <a:gd name="connsiteX0" fmla="*/ 722644 w 1104900"/>
              <a:gd name="connsiteY0" fmla="*/ 151327 h 1152525"/>
              <a:gd name="connsiteX1" fmla="*/ 196864 w 1104900"/>
              <a:gd name="connsiteY1" fmla="*/ 24644 h 1152525"/>
              <a:gd name="connsiteX2" fmla="*/ 73992 w 1104900"/>
              <a:gd name="connsiteY2" fmla="*/ 639007 h 1152525"/>
              <a:gd name="connsiteX3" fmla="*/ 469279 w 1104900"/>
              <a:gd name="connsiteY3" fmla="*/ 855224 h 1152525"/>
              <a:gd name="connsiteX4" fmla="*/ 942672 w 1104900"/>
              <a:gd name="connsiteY4" fmla="*/ 1135259 h 1152525"/>
              <a:gd name="connsiteX5" fmla="*/ 1049352 w 1104900"/>
              <a:gd name="connsiteY5" fmla="*/ 709492 h 1152525"/>
              <a:gd name="connsiteX6" fmla="*/ 722644 w 1104900"/>
              <a:gd name="connsiteY6" fmla="*/ 151327 h 115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04900" h="1152525">
                <a:moveTo>
                  <a:pt x="722644" y="151327"/>
                </a:moveTo>
                <a:cubicBezTo>
                  <a:pt x="591199" y="166567"/>
                  <a:pt x="494997" y="-76321"/>
                  <a:pt x="196864" y="24644"/>
                </a:cubicBezTo>
                <a:cubicBezTo>
                  <a:pt x="27319" y="82747"/>
                  <a:pt x="-79361" y="373259"/>
                  <a:pt x="73992" y="639007"/>
                </a:cubicBezTo>
                <a:cubicBezTo>
                  <a:pt x="193054" y="845699"/>
                  <a:pt x="390222" y="707587"/>
                  <a:pt x="469279" y="855224"/>
                </a:cubicBezTo>
                <a:cubicBezTo>
                  <a:pt x="604534" y="1106684"/>
                  <a:pt x="759792" y="1214317"/>
                  <a:pt x="942672" y="1135259"/>
                </a:cubicBezTo>
                <a:cubicBezTo>
                  <a:pt x="1140792" y="1049534"/>
                  <a:pt x="988392" y="872369"/>
                  <a:pt x="1049352" y="709492"/>
                </a:cubicBezTo>
                <a:cubicBezTo>
                  <a:pt x="1186512" y="343732"/>
                  <a:pt x="1072212" y="111322"/>
                  <a:pt x="722644" y="151327"/>
                </a:cubicBezTo>
                <a:close/>
              </a:path>
            </a:pathLst>
          </a:custGeom>
          <a:solidFill>
            <a:schemeClr val="accent5"/>
          </a:solidFill>
          <a:ln w="9525" cap="flat">
            <a:noFill/>
            <a:prstDash val="solid"/>
            <a:miter/>
          </a:ln>
        </p:spPr>
        <p:txBody>
          <a:bodyPr rtlCol="0" anchor="ctr"/>
          <a:lstStyle/>
          <a:p>
            <a:endParaRPr lang="en-GB">
              <a:cs typeface="+mn-ea"/>
              <a:sym typeface="+mn-lt"/>
            </a:endParaRPr>
          </a:p>
        </p:txBody>
      </p:sp>
      <p:sp>
        <p:nvSpPr>
          <p:cNvPr id="31" name="Freeform: Shape 3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674182" y="3643508"/>
            <a:ext cx="2302368" cy="2302366"/>
          </a:xfrm>
          <a:custGeom>
            <a:avLst/>
            <a:gdLst>
              <a:gd name="connsiteX0" fmla="*/ 741045 w 733425"/>
              <a:gd name="connsiteY0" fmla="*/ 370523 h 733425"/>
              <a:gd name="connsiteX1" fmla="*/ 370523 w 733425"/>
              <a:gd name="connsiteY1" fmla="*/ 741045 h 733425"/>
              <a:gd name="connsiteX2" fmla="*/ 0 w 733425"/>
              <a:gd name="connsiteY2" fmla="*/ 370523 h 733425"/>
              <a:gd name="connsiteX3" fmla="*/ 370523 w 733425"/>
              <a:gd name="connsiteY3" fmla="*/ 0 h 733425"/>
              <a:gd name="connsiteX4" fmla="*/ 741045 w 733425"/>
              <a:gd name="connsiteY4" fmla="*/ 370523 h 733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3425" h="733425">
                <a:moveTo>
                  <a:pt x="741045" y="370523"/>
                </a:moveTo>
                <a:cubicBezTo>
                  <a:pt x="741045" y="575156"/>
                  <a:pt x="575156" y="741045"/>
                  <a:pt x="370523" y="741045"/>
                </a:cubicBezTo>
                <a:cubicBezTo>
                  <a:pt x="165889" y="741045"/>
                  <a:pt x="0" y="575156"/>
                  <a:pt x="0" y="370523"/>
                </a:cubicBezTo>
                <a:cubicBezTo>
                  <a:pt x="0" y="165889"/>
                  <a:pt x="165889" y="0"/>
                  <a:pt x="370523" y="0"/>
                </a:cubicBezTo>
                <a:cubicBezTo>
                  <a:pt x="575156" y="0"/>
                  <a:pt x="741045" y="165889"/>
                  <a:pt x="741045" y="370523"/>
                </a:cubicBezTo>
                <a:close/>
              </a:path>
            </a:pathLst>
          </a:custGeom>
          <a:solidFill>
            <a:schemeClr val="accent3"/>
          </a:solidFill>
          <a:ln w="9525" cap="flat">
            <a:noFill/>
            <a:prstDash val="solid"/>
            <a:miter/>
          </a:ln>
        </p:spPr>
        <p:txBody>
          <a:bodyPr rtlCol="0" anchor="ctr"/>
          <a:lstStyle/>
          <a:p>
            <a:endParaRPr lang="en-GB">
              <a:cs typeface="+mn-ea"/>
              <a:sym typeface="+mn-lt"/>
            </a:endParaRPr>
          </a:p>
        </p:txBody>
      </p:sp>
      <p:sp>
        <p:nvSpPr>
          <p:cNvPr id="33" name="Freeform: Shape 3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54965" y="718185"/>
            <a:ext cx="7710805" cy="5880100"/>
          </a:xfrm>
          <a:custGeom>
            <a:avLst/>
            <a:gdLst>
              <a:gd name="connsiteX0" fmla="*/ 806977 w 1638300"/>
              <a:gd name="connsiteY0" fmla="*/ 100984 h 1419225"/>
              <a:gd name="connsiteX1" fmla="*/ 329775 w 1638300"/>
              <a:gd name="connsiteY1" fmla="*/ 8591 h 1419225"/>
              <a:gd name="connsiteX2" fmla="*/ 167850 w 1638300"/>
              <a:gd name="connsiteY2" fmla="*/ 733444 h 1419225"/>
              <a:gd name="connsiteX3" fmla="*/ 29737 w 1638300"/>
              <a:gd name="connsiteY3" fmla="*/ 955376 h 1419225"/>
              <a:gd name="connsiteX4" fmla="*/ 204045 w 1638300"/>
              <a:gd name="connsiteY4" fmla="*/ 1394479 h 1419225"/>
              <a:gd name="connsiteX5" fmla="*/ 463125 w 1638300"/>
              <a:gd name="connsiteY5" fmla="*/ 1370666 h 1419225"/>
              <a:gd name="connsiteX6" fmla="*/ 444075 w 1638300"/>
              <a:gd name="connsiteY6" fmla="*/ 1248746 h 1419225"/>
              <a:gd name="connsiteX7" fmla="*/ 855555 w 1638300"/>
              <a:gd name="connsiteY7" fmla="*/ 1112539 h 1419225"/>
              <a:gd name="connsiteX8" fmla="*/ 1583265 w 1638300"/>
              <a:gd name="connsiteY8" fmla="*/ 908704 h 1419225"/>
              <a:gd name="connsiteX9" fmla="*/ 806977 w 1638300"/>
              <a:gd name="connsiteY9" fmla="*/ 100984 h 1419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38300" h="1419225">
                <a:moveTo>
                  <a:pt x="806977" y="100984"/>
                </a:moveTo>
                <a:cubicBezTo>
                  <a:pt x="571710" y="178136"/>
                  <a:pt x="529800" y="-45701"/>
                  <a:pt x="329775" y="8591"/>
                </a:cubicBezTo>
                <a:cubicBezTo>
                  <a:pt x="210" y="97174"/>
                  <a:pt x="251670" y="532466"/>
                  <a:pt x="167850" y="733444"/>
                </a:cubicBezTo>
                <a:cubicBezTo>
                  <a:pt x="143085" y="793451"/>
                  <a:pt x="56407" y="895369"/>
                  <a:pt x="29737" y="955376"/>
                </a:cubicBezTo>
                <a:cubicBezTo>
                  <a:pt x="-14078" y="1054436"/>
                  <a:pt x="-44558" y="1291609"/>
                  <a:pt x="204045" y="1394479"/>
                </a:cubicBezTo>
                <a:cubicBezTo>
                  <a:pt x="335490" y="1448771"/>
                  <a:pt x="465982" y="1435436"/>
                  <a:pt x="463125" y="1370666"/>
                </a:cubicBezTo>
                <a:cubicBezTo>
                  <a:pt x="461220" y="1335424"/>
                  <a:pt x="400260" y="1303039"/>
                  <a:pt x="444075" y="1248746"/>
                </a:cubicBezTo>
                <a:cubicBezTo>
                  <a:pt x="525990" y="1145876"/>
                  <a:pt x="724110" y="1123016"/>
                  <a:pt x="855555" y="1112539"/>
                </a:cubicBezTo>
                <a:cubicBezTo>
                  <a:pt x="1019385" y="1099204"/>
                  <a:pt x="1436580" y="1208741"/>
                  <a:pt x="1583265" y="908704"/>
                </a:cubicBezTo>
                <a:cubicBezTo>
                  <a:pt x="1778527" y="508654"/>
                  <a:pt x="1497540" y="-127616"/>
                  <a:pt x="806977" y="100984"/>
                </a:cubicBezTo>
                <a:close/>
              </a:path>
            </a:pathLst>
          </a:custGeom>
          <a:solidFill>
            <a:schemeClr val="accent2">
              <a:alpha val="84000"/>
            </a:schemeClr>
          </a:solidFill>
          <a:ln w="9525" cap="flat">
            <a:noFill/>
            <a:prstDash val="solid"/>
            <a:miter/>
          </a:ln>
        </p:spPr>
        <p:txBody>
          <a:bodyPr rtlCol="0" anchor="ctr"/>
          <a:lstStyle/>
          <a:p>
            <a:endParaRPr lang="en-GB">
              <a:cs typeface="+mn-ea"/>
              <a:sym typeface="+mn-lt"/>
            </a:endParaRPr>
          </a:p>
        </p:txBody>
      </p:sp>
      <p:sp>
        <p:nvSpPr>
          <p:cNvPr id="34" name="Freeform: Shape 3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2566408" y="5766813"/>
            <a:ext cx="277985" cy="277985"/>
          </a:xfrm>
          <a:custGeom>
            <a:avLst/>
            <a:gdLst>
              <a:gd name="connsiteX0" fmla="*/ 81915 w 76200"/>
              <a:gd name="connsiteY0" fmla="*/ 40958 h 76200"/>
              <a:gd name="connsiteX1" fmla="*/ 40957 w 76200"/>
              <a:gd name="connsiteY1" fmla="*/ 81915 h 76200"/>
              <a:gd name="connsiteX2" fmla="*/ 0 w 76200"/>
              <a:gd name="connsiteY2" fmla="*/ 40958 h 76200"/>
              <a:gd name="connsiteX3" fmla="*/ 40957 w 76200"/>
              <a:gd name="connsiteY3" fmla="*/ 0 h 76200"/>
              <a:gd name="connsiteX4" fmla="*/ 81915 w 76200"/>
              <a:gd name="connsiteY4" fmla="*/ 40958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81915" y="40958"/>
                </a:moveTo>
                <a:cubicBezTo>
                  <a:pt x="81915" y="63578"/>
                  <a:pt x="63578" y="81915"/>
                  <a:pt x="40957" y="81915"/>
                </a:cubicBezTo>
                <a:cubicBezTo>
                  <a:pt x="18337" y="81915"/>
                  <a:pt x="0" y="63578"/>
                  <a:pt x="0" y="40958"/>
                </a:cubicBezTo>
                <a:cubicBezTo>
                  <a:pt x="0" y="18337"/>
                  <a:pt x="18337" y="0"/>
                  <a:pt x="40957" y="0"/>
                </a:cubicBezTo>
                <a:cubicBezTo>
                  <a:pt x="63578" y="0"/>
                  <a:pt x="81915" y="18337"/>
                  <a:pt x="81915" y="40958"/>
                </a:cubicBezTo>
                <a:close/>
              </a:path>
            </a:pathLst>
          </a:custGeom>
          <a:solidFill>
            <a:schemeClr val="accent2">
              <a:lumMod val="60000"/>
              <a:lumOff val="40000"/>
            </a:schemeClr>
          </a:solidFill>
          <a:ln w="9525" cap="flat">
            <a:noFill/>
            <a:prstDash val="solid"/>
            <a:miter/>
          </a:ln>
        </p:spPr>
        <p:txBody>
          <a:bodyPr rtlCol="0" anchor="ctr"/>
          <a:lstStyle/>
          <a:p>
            <a:endParaRPr lang="en-GB">
              <a:cs typeface="+mn-ea"/>
              <a:sym typeface="+mn-lt"/>
            </a:endParaRPr>
          </a:p>
        </p:txBody>
      </p:sp>
      <p:sp>
        <p:nvSpPr>
          <p:cNvPr id="35" name="Freeform: Shape 3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846533" y="718057"/>
            <a:ext cx="386669" cy="386669"/>
          </a:xfrm>
          <a:custGeom>
            <a:avLst/>
            <a:gdLst>
              <a:gd name="connsiteX0" fmla="*/ 139065 w 133350"/>
              <a:gd name="connsiteY0" fmla="*/ 69533 h 133350"/>
              <a:gd name="connsiteX1" fmla="*/ 69532 w 133350"/>
              <a:gd name="connsiteY1" fmla="*/ 139065 h 133350"/>
              <a:gd name="connsiteX2" fmla="*/ 0 w 133350"/>
              <a:gd name="connsiteY2" fmla="*/ 69533 h 133350"/>
              <a:gd name="connsiteX3" fmla="*/ 69532 w 133350"/>
              <a:gd name="connsiteY3" fmla="*/ 0 h 133350"/>
              <a:gd name="connsiteX4" fmla="*/ 139065 w 133350"/>
              <a:gd name="connsiteY4" fmla="*/ 69533 h 133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50" h="133350">
                <a:moveTo>
                  <a:pt x="139065" y="69533"/>
                </a:moveTo>
                <a:cubicBezTo>
                  <a:pt x="139065" y="107934"/>
                  <a:pt x="107934" y="139065"/>
                  <a:pt x="69532" y="139065"/>
                </a:cubicBezTo>
                <a:cubicBezTo>
                  <a:pt x="31131" y="139065"/>
                  <a:pt x="0" y="107934"/>
                  <a:pt x="0" y="69533"/>
                </a:cubicBezTo>
                <a:cubicBezTo>
                  <a:pt x="0" y="31131"/>
                  <a:pt x="31131" y="0"/>
                  <a:pt x="69532" y="0"/>
                </a:cubicBezTo>
                <a:cubicBezTo>
                  <a:pt x="107934" y="0"/>
                  <a:pt x="139065" y="31131"/>
                  <a:pt x="139065" y="69533"/>
                </a:cubicBezTo>
                <a:close/>
              </a:path>
            </a:pathLst>
          </a:custGeom>
          <a:solidFill>
            <a:schemeClr val="accent2">
              <a:lumMod val="60000"/>
              <a:lumOff val="40000"/>
            </a:schemeClr>
          </a:solidFill>
          <a:ln w="9525" cap="flat">
            <a:noFill/>
            <a:prstDash val="solid"/>
            <a:miter/>
          </a:ln>
        </p:spPr>
        <p:txBody>
          <a:bodyPr rtlCol="0" anchor="ctr"/>
          <a:lstStyle/>
          <a:p>
            <a:endParaRPr lang="en-GB">
              <a:cs typeface="+mn-ea"/>
              <a:sym typeface="+mn-lt"/>
            </a:endParaRPr>
          </a:p>
        </p:txBody>
      </p:sp>
      <p:sp>
        <p:nvSpPr>
          <p:cNvPr id="71" name="Freeform 25"/>
          <p:cNvSpPr>
            <a:spLocks noChangeArrowheads="1"/>
          </p:cNvSpPr>
          <p:nvPr/>
        </p:nvSpPr>
        <p:spPr bwMode="auto">
          <a:xfrm flipH="1">
            <a:off x="4652010" y="5667375"/>
            <a:ext cx="74930" cy="125095"/>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bg1"/>
          </a:solidFill>
          <a:ln>
            <a:noFill/>
          </a:ln>
          <a:effectLst/>
        </p:spPr>
        <p:txBody>
          <a:bodyPr wrap="none" lIns="34291" tIns="17145" rIns="34291" bIns="17145" anchor="ctr"/>
          <a:lstStyle/>
          <a:p>
            <a:endParaRPr lang="en-US" dirty="0">
              <a:cs typeface="+mn-ea"/>
              <a:sym typeface="+mn-lt"/>
            </a:endParaRPr>
          </a:p>
        </p:txBody>
      </p:sp>
      <p:sp>
        <p:nvSpPr>
          <p:cNvPr id="27" name="TextBox 2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rot="10800000" flipV="1">
            <a:off x="5625360" y="6336040"/>
            <a:ext cx="941283" cy="261610"/>
          </a:xfrm>
          <a:prstGeom prst="rect">
            <a:avLst/>
          </a:prstGeom>
          <a:noFill/>
        </p:spPr>
        <p:txBody>
          <a:bodyPr wrap="square" rtlCol="0">
            <a:spAutoFit/>
          </a:bodyPr>
          <a:lstStyle/>
          <a:p>
            <a:pPr algn="ctr"/>
            <a:fld id="{260E2A6B-A809-4840-BF14-8648BC0BDF87}" type="slidenum">
              <a:rPr lang="id-ID" sz="1100" i="0" smtClean="0">
                <a:solidFill>
                  <a:schemeClr val="tx1">
                    <a:lumMod val="50000"/>
                    <a:lumOff val="50000"/>
                  </a:schemeClr>
                </a:solidFill>
                <a:cs typeface="+mn-ea"/>
                <a:sym typeface="+mn-lt"/>
              </a:rPr>
            </a:fld>
            <a:endParaRPr lang="id-ID" sz="4400" i="0" dirty="0">
              <a:solidFill>
                <a:schemeClr val="tx1">
                  <a:lumMod val="50000"/>
                  <a:lumOff val="50000"/>
                </a:schemeClr>
              </a:solidFill>
              <a:cs typeface="+mn-ea"/>
              <a:sym typeface="+mn-lt"/>
            </a:endParaRPr>
          </a:p>
        </p:txBody>
      </p:sp>
      <p:grpSp>
        <p:nvGrpSpPr>
          <p:cNvPr id="29" name="Group 2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9610762" y="6336040"/>
            <a:ext cx="1849401" cy="261610"/>
            <a:chOff x="9610761" y="6336040"/>
            <a:chExt cx="1849401" cy="261610"/>
          </a:xfrm>
        </p:grpSpPr>
        <p:sp>
          <p:nvSpPr>
            <p:cNvPr id="32" name="TextBox 31"/>
            <p:cNvSpPr txBox="1"/>
            <p:nvPr/>
          </p:nvSpPr>
          <p:spPr>
            <a:xfrm>
              <a:off x="9610761" y="6336040"/>
              <a:ext cx="885179" cy="261610"/>
            </a:xfrm>
            <a:prstGeom prst="rect">
              <a:avLst/>
            </a:prstGeom>
            <a:noFill/>
          </p:spPr>
          <p:txBody>
            <a:bodyPr wrap="none" rtlCol="0">
              <a:spAutoFit/>
            </a:bodyPr>
            <a:lstStyle/>
            <a:p>
              <a:r>
                <a:rPr lang="en-US" sz="1100" dirty="0">
                  <a:solidFill>
                    <a:schemeClr val="tx1">
                      <a:lumMod val="75000"/>
                      <a:lumOff val="25000"/>
                    </a:schemeClr>
                  </a:solidFill>
                  <a:cs typeface="+mn-ea"/>
                  <a:sym typeface="+mn-lt"/>
                </a:rPr>
                <a:t>Find us on</a:t>
              </a:r>
              <a:endParaRPr lang="en-GB" sz="1100" b="1" dirty="0">
                <a:solidFill>
                  <a:schemeClr val="tx1">
                    <a:lumMod val="75000"/>
                    <a:lumOff val="25000"/>
                  </a:schemeClr>
                </a:solidFill>
                <a:cs typeface="+mn-ea"/>
                <a:sym typeface="+mn-lt"/>
              </a:endParaRPr>
            </a:p>
          </p:txBody>
        </p:sp>
        <p:grpSp>
          <p:nvGrpSpPr>
            <p:cNvPr id="37" name="Group 36"/>
            <p:cNvGrpSpPr/>
            <p:nvPr/>
          </p:nvGrpSpPr>
          <p:grpSpPr>
            <a:xfrm>
              <a:off x="10533264" y="6372838"/>
              <a:ext cx="926898" cy="188014"/>
              <a:chOff x="3679103" y="6290583"/>
              <a:chExt cx="1134658" cy="230156"/>
            </a:xfrm>
          </p:grpSpPr>
          <p:grpSp>
            <p:nvGrpSpPr>
              <p:cNvPr id="38" name="Group 37"/>
              <p:cNvGrpSpPr/>
              <p:nvPr/>
            </p:nvGrpSpPr>
            <p:grpSpPr>
              <a:xfrm>
                <a:off x="3679103" y="6290583"/>
                <a:ext cx="230162" cy="230156"/>
                <a:chOff x="10764476" y="3346789"/>
                <a:chExt cx="230162" cy="230156"/>
              </a:xfrm>
            </p:grpSpPr>
            <p:sp>
              <p:nvSpPr>
                <p:cNvPr id="50" name="Oval 49"/>
                <p:cNvSpPr/>
                <p:nvPr/>
              </p:nvSpPr>
              <p:spPr>
                <a:xfrm>
                  <a:off x="10764476"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cs typeface="+mn-ea"/>
                    <a:sym typeface="+mn-lt"/>
                  </a:endParaRPr>
                </a:p>
              </p:txBody>
            </p:sp>
            <p:sp>
              <p:nvSpPr>
                <p:cNvPr id="51" name="Freeform: Shape 50"/>
                <p:cNvSpPr/>
                <p:nvPr/>
              </p:nvSpPr>
              <p:spPr>
                <a:xfrm>
                  <a:off x="10793050" y="3375360"/>
                  <a:ext cx="173012" cy="173012"/>
                </a:xfrm>
                <a:custGeom>
                  <a:avLst/>
                  <a:gdLst>
                    <a:gd name="connsiteX0" fmla="*/ 6505575 w 6505575"/>
                    <a:gd name="connsiteY0" fmla="*/ 3252788 h 6505575"/>
                    <a:gd name="connsiteX1" fmla="*/ 3252788 w 6505575"/>
                    <a:gd name="connsiteY1" fmla="*/ 0 h 6505575"/>
                    <a:gd name="connsiteX2" fmla="*/ 0 w 6505575"/>
                    <a:gd name="connsiteY2" fmla="*/ 3252788 h 6505575"/>
                    <a:gd name="connsiteX3" fmla="*/ 3252788 w 6505575"/>
                    <a:gd name="connsiteY3" fmla="*/ 6505575 h 6505575"/>
                    <a:gd name="connsiteX4" fmla="*/ 3309966 w 6505575"/>
                    <a:gd name="connsiteY4" fmla="*/ 6504831 h 6505575"/>
                    <a:gd name="connsiteX5" fmla="*/ 3309966 w 6505575"/>
                    <a:gd name="connsiteY5" fmla="*/ 3972673 h 6505575"/>
                    <a:gd name="connsiteX6" fmla="*/ 2611124 w 6505575"/>
                    <a:gd name="connsiteY6" fmla="*/ 3972673 h 6505575"/>
                    <a:gd name="connsiteX7" fmla="*/ 2611124 w 6505575"/>
                    <a:gd name="connsiteY7" fmla="*/ 3158236 h 6505575"/>
                    <a:gd name="connsiteX8" fmla="*/ 3309966 w 6505575"/>
                    <a:gd name="connsiteY8" fmla="*/ 3158236 h 6505575"/>
                    <a:gd name="connsiteX9" fmla="*/ 3309966 w 6505575"/>
                    <a:gd name="connsiteY9" fmla="*/ 2558910 h 6505575"/>
                    <a:gd name="connsiteX10" fmla="*/ 4354306 w 6505575"/>
                    <a:gd name="connsiteY10" fmla="*/ 1485534 h 6505575"/>
                    <a:gd name="connsiteX11" fmla="*/ 4980831 w 6505575"/>
                    <a:gd name="connsiteY11" fmla="*/ 1517547 h 6505575"/>
                    <a:gd name="connsiteX12" fmla="*/ 4980831 w 6505575"/>
                    <a:gd name="connsiteY12" fmla="*/ 2243985 h 6505575"/>
                    <a:gd name="connsiteX13" fmla="*/ 4553287 w 6505575"/>
                    <a:gd name="connsiteY13" fmla="*/ 2243985 h 6505575"/>
                    <a:gd name="connsiteX14" fmla="*/ 4150659 w 6505575"/>
                    <a:gd name="connsiteY14" fmla="*/ 2639515 h 6505575"/>
                    <a:gd name="connsiteX15" fmla="*/ 4150659 w 6505575"/>
                    <a:gd name="connsiteY15" fmla="*/ 3158236 h 6505575"/>
                    <a:gd name="connsiteX16" fmla="*/ 4957206 w 6505575"/>
                    <a:gd name="connsiteY16" fmla="*/ 3158236 h 6505575"/>
                    <a:gd name="connsiteX17" fmla="*/ 4852082 w 6505575"/>
                    <a:gd name="connsiteY17" fmla="*/ 3972673 h 6505575"/>
                    <a:gd name="connsiteX18" fmla="*/ 4150659 w 6505575"/>
                    <a:gd name="connsiteY18" fmla="*/ 3972673 h 6505575"/>
                    <a:gd name="connsiteX19" fmla="*/ 4150659 w 6505575"/>
                    <a:gd name="connsiteY19" fmla="*/ 6379903 h 6505575"/>
                    <a:gd name="connsiteX20" fmla="*/ 6505575 w 6505575"/>
                    <a:gd name="connsiteY20" fmla="*/ 3252788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5575" h="6505575">
                      <a:moveTo>
                        <a:pt x="6505575" y="3252788"/>
                      </a:moveTo>
                      <a:cubicBezTo>
                        <a:pt x="6505575" y="1456597"/>
                        <a:pt x="5048978" y="0"/>
                        <a:pt x="3252788" y="0"/>
                      </a:cubicBezTo>
                      <a:cubicBezTo>
                        <a:pt x="1456597" y="0"/>
                        <a:pt x="0" y="1456597"/>
                        <a:pt x="0" y="3252788"/>
                      </a:cubicBezTo>
                      <a:cubicBezTo>
                        <a:pt x="0" y="5048978"/>
                        <a:pt x="1456597" y="6505575"/>
                        <a:pt x="3252788" y="6505575"/>
                      </a:cubicBezTo>
                      <a:cubicBezTo>
                        <a:pt x="3271897" y="6505575"/>
                        <a:pt x="3290906" y="6505178"/>
                        <a:pt x="3309966" y="6504831"/>
                      </a:cubicBezTo>
                      <a:lnTo>
                        <a:pt x="3309966" y="3972673"/>
                      </a:lnTo>
                      <a:lnTo>
                        <a:pt x="2611124" y="3972673"/>
                      </a:lnTo>
                      <a:lnTo>
                        <a:pt x="2611124" y="3158236"/>
                      </a:lnTo>
                      <a:lnTo>
                        <a:pt x="3309966" y="3158236"/>
                      </a:lnTo>
                      <a:lnTo>
                        <a:pt x="3309966" y="2558910"/>
                      </a:lnTo>
                      <a:cubicBezTo>
                        <a:pt x="3309966" y="1863841"/>
                        <a:pt x="3734283" y="1485534"/>
                        <a:pt x="4354306" y="1485534"/>
                      </a:cubicBezTo>
                      <a:cubicBezTo>
                        <a:pt x="4651214" y="1485534"/>
                        <a:pt x="4906430" y="1507670"/>
                        <a:pt x="4980831" y="1517547"/>
                      </a:cubicBezTo>
                      <a:lnTo>
                        <a:pt x="4980831" y="2243985"/>
                      </a:lnTo>
                      <a:lnTo>
                        <a:pt x="4553287" y="2243985"/>
                      </a:lnTo>
                      <a:cubicBezTo>
                        <a:pt x="4215977" y="2243985"/>
                        <a:pt x="4150659" y="2404301"/>
                        <a:pt x="4150659" y="2639515"/>
                      </a:cubicBezTo>
                      <a:lnTo>
                        <a:pt x="4150659" y="3158236"/>
                      </a:lnTo>
                      <a:lnTo>
                        <a:pt x="4957206" y="3158236"/>
                      </a:lnTo>
                      <a:lnTo>
                        <a:pt x="4852082" y="3972673"/>
                      </a:lnTo>
                      <a:lnTo>
                        <a:pt x="4150659" y="3972673"/>
                      </a:lnTo>
                      <a:lnTo>
                        <a:pt x="4150659" y="6379903"/>
                      </a:lnTo>
                      <a:cubicBezTo>
                        <a:pt x="5510273" y="5990130"/>
                        <a:pt x="6505575" y="4737527"/>
                        <a:pt x="6505575" y="3252788"/>
                      </a:cubicBezTo>
                      <a:close/>
                    </a:path>
                  </a:pathLst>
                </a:custGeom>
                <a:solidFill>
                  <a:schemeClr val="accent1"/>
                </a:solidFill>
                <a:ln w="31750" cap="flat">
                  <a:noFill/>
                  <a:prstDash val="solid"/>
                  <a:miter/>
                </a:ln>
                <a:effectLst/>
              </p:spPr>
              <p:txBody>
                <a:bodyPr rtlCol="0" anchor="ctr"/>
                <a:lstStyle/>
                <a:p>
                  <a:endParaRPr lang="en-GB" sz="1800">
                    <a:cs typeface="+mn-ea"/>
                    <a:sym typeface="+mn-lt"/>
                  </a:endParaRPr>
                </a:p>
              </p:txBody>
            </p:sp>
          </p:grpSp>
          <p:grpSp>
            <p:nvGrpSpPr>
              <p:cNvPr id="41" name="Group 40"/>
              <p:cNvGrpSpPr/>
              <p:nvPr/>
            </p:nvGrpSpPr>
            <p:grpSpPr>
              <a:xfrm>
                <a:off x="4282101" y="6290583"/>
                <a:ext cx="230162" cy="230156"/>
                <a:chOff x="11367474" y="3346789"/>
                <a:chExt cx="230162" cy="230156"/>
              </a:xfrm>
            </p:grpSpPr>
            <p:sp>
              <p:nvSpPr>
                <p:cNvPr id="48" name="Oval 47"/>
                <p:cNvSpPr/>
                <p:nvPr/>
              </p:nvSpPr>
              <p:spPr>
                <a:xfrm>
                  <a:off x="11367474"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cs typeface="+mn-ea"/>
                    <a:sym typeface="+mn-lt"/>
                  </a:endParaRPr>
                </a:p>
              </p:txBody>
            </p:sp>
            <p:sp>
              <p:nvSpPr>
                <p:cNvPr id="49" name="Graphic 39"/>
                <p:cNvSpPr/>
                <p:nvPr/>
              </p:nvSpPr>
              <p:spPr>
                <a:xfrm>
                  <a:off x="11396048" y="3375360"/>
                  <a:ext cx="173012" cy="173012"/>
                </a:xfrm>
                <a:custGeom>
                  <a:avLst/>
                  <a:gdLst>
                    <a:gd name="connsiteX0" fmla="*/ 3252788 w 6505575"/>
                    <a:gd name="connsiteY0" fmla="*/ 0 h 6505575"/>
                    <a:gd name="connsiteX1" fmla="*/ 0 w 6505575"/>
                    <a:gd name="connsiteY1" fmla="*/ 3252788 h 6505575"/>
                    <a:gd name="connsiteX2" fmla="*/ 3252788 w 6505575"/>
                    <a:gd name="connsiteY2" fmla="*/ 6505575 h 6505575"/>
                    <a:gd name="connsiteX3" fmla="*/ 6505575 w 6505575"/>
                    <a:gd name="connsiteY3" fmla="*/ 3252788 h 6505575"/>
                    <a:gd name="connsiteX4" fmla="*/ 3252788 w 6505575"/>
                    <a:gd name="connsiteY4" fmla="*/ 0 h 6505575"/>
                    <a:gd name="connsiteX5" fmla="*/ 4737974 w 6505575"/>
                    <a:gd name="connsiteY5" fmla="*/ 2536178 h 6505575"/>
                    <a:gd name="connsiteX6" fmla="*/ 4740108 w 6505575"/>
                    <a:gd name="connsiteY6" fmla="*/ 2632665 h 6505575"/>
                    <a:gd name="connsiteX7" fmla="*/ 2615840 w 6505575"/>
                    <a:gd name="connsiteY7" fmla="*/ 4756934 h 6505575"/>
                    <a:gd name="connsiteX8" fmla="*/ 2615889 w 6505575"/>
                    <a:gd name="connsiteY8" fmla="*/ 4756934 h 6505575"/>
                    <a:gd name="connsiteX9" fmla="*/ 2615840 w 6505575"/>
                    <a:gd name="connsiteY9" fmla="*/ 4756934 h 6505575"/>
                    <a:gd name="connsiteX10" fmla="*/ 1471438 w 6505575"/>
                    <a:gd name="connsiteY10" fmla="*/ 4421560 h 6505575"/>
                    <a:gd name="connsiteX11" fmla="*/ 1649523 w 6505575"/>
                    <a:gd name="connsiteY11" fmla="*/ 4431884 h 6505575"/>
                    <a:gd name="connsiteX12" fmla="*/ 2576828 w 6505575"/>
                    <a:gd name="connsiteY12" fmla="*/ 4112293 h 6505575"/>
                    <a:gd name="connsiteX13" fmla="*/ 1879327 w 6505575"/>
                    <a:gd name="connsiteY13" fmla="*/ 3593721 h 6505575"/>
                    <a:gd name="connsiteX14" fmla="*/ 2019641 w 6505575"/>
                    <a:gd name="connsiteY14" fmla="*/ 3607221 h 6505575"/>
                    <a:gd name="connsiteX15" fmla="*/ 2216537 w 6505575"/>
                    <a:gd name="connsiteY15" fmla="*/ 3580915 h 6505575"/>
                    <a:gd name="connsiteX16" fmla="*/ 1617559 w 6505575"/>
                    <a:gd name="connsiteY16" fmla="*/ 2849068 h 6505575"/>
                    <a:gd name="connsiteX17" fmla="*/ 1617658 w 6505575"/>
                    <a:gd name="connsiteY17" fmla="*/ 2839538 h 6505575"/>
                    <a:gd name="connsiteX18" fmla="*/ 1955812 w 6505575"/>
                    <a:gd name="connsiteY18" fmla="*/ 2932899 h 6505575"/>
                    <a:gd name="connsiteX19" fmla="*/ 1623565 w 6505575"/>
                    <a:gd name="connsiteY19" fmla="*/ 2311437 h 6505575"/>
                    <a:gd name="connsiteX20" fmla="*/ 1724668 w 6505575"/>
                    <a:gd name="connsiteY20" fmla="*/ 1936157 h 6505575"/>
                    <a:gd name="connsiteX21" fmla="*/ 3263608 w 6505575"/>
                    <a:gd name="connsiteY21" fmla="*/ 2716248 h 6505575"/>
                    <a:gd name="connsiteX22" fmla="*/ 3244201 w 6505575"/>
                    <a:gd name="connsiteY22" fmla="*/ 2546005 h 6505575"/>
                    <a:gd name="connsiteX23" fmla="*/ 3990889 w 6505575"/>
                    <a:gd name="connsiteY23" fmla="*/ 1799466 h 6505575"/>
                    <a:gd name="connsiteX24" fmla="*/ 4535866 w 6505575"/>
                    <a:gd name="connsiteY24" fmla="*/ 2035375 h 6505575"/>
                    <a:gd name="connsiteX25" fmla="*/ 5009966 w 6505575"/>
                    <a:gd name="connsiteY25" fmla="*/ 1854162 h 6505575"/>
                    <a:gd name="connsiteX26" fmla="*/ 4681640 w 6505575"/>
                    <a:gd name="connsiteY26" fmla="*/ 2267114 h 6505575"/>
                    <a:gd name="connsiteX27" fmla="*/ 5110375 w 6505575"/>
                    <a:gd name="connsiteY27" fmla="*/ 2149532 h 6505575"/>
                    <a:gd name="connsiteX28" fmla="*/ 4737974 w 6505575"/>
                    <a:gd name="connsiteY28" fmla="*/ 2536178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505575" h="6505575">
                      <a:moveTo>
                        <a:pt x="3252788" y="0"/>
                      </a:moveTo>
                      <a:cubicBezTo>
                        <a:pt x="1456597" y="0"/>
                        <a:pt x="0" y="1456597"/>
                        <a:pt x="0" y="3252788"/>
                      </a:cubicBezTo>
                      <a:cubicBezTo>
                        <a:pt x="0" y="5048978"/>
                        <a:pt x="1456597" y="6505575"/>
                        <a:pt x="3252788" y="6505575"/>
                      </a:cubicBezTo>
                      <a:cubicBezTo>
                        <a:pt x="5048978" y="6505575"/>
                        <a:pt x="6505575" y="5048978"/>
                        <a:pt x="6505575" y="3252788"/>
                      </a:cubicBezTo>
                      <a:cubicBezTo>
                        <a:pt x="6505575" y="1456597"/>
                        <a:pt x="5048978" y="0"/>
                        <a:pt x="3252788" y="0"/>
                      </a:cubicBezTo>
                      <a:close/>
                      <a:moveTo>
                        <a:pt x="4737974" y="2536178"/>
                      </a:moveTo>
                      <a:cubicBezTo>
                        <a:pt x="4739413" y="2568191"/>
                        <a:pt x="4740108" y="2600354"/>
                        <a:pt x="4740108" y="2632665"/>
                      </a:cubicBezTo>
                      <a:cubicBezTo>
                        <a:pt x="4740108" y="3619232"/>
                        <a:pt x="3989152" y="4756884"/>
                        <a:pt x="2615840" y="4756934"/>
                      </a:cubicBezTo>
                      <a:lnTo>
                        <a:pt x="2615889" y="4756934"/>
                      </a:lnTo>
                      <a:lnTo>
                        <a:pt x="2615840" y="4756934"/>
                      </a:lnTo>
                      <a:cubicBezTo>
                        <a:pt x="2194202" y="4756934"/>
                        <a:pt x="1801849" y="4633346"/>
                        <a:pt x="1471438" y="4421560"/>
                      </a:cubicBezTo>
                      <a:cubicBezTo>
                        <a:pt x="1529856" y="4428459"/>
                        <a:pt x="1589318" y="4431884"/>
                        <a:pt x="1649523" y="4431884"/>
                      </a:cubicBezTo>
                      <a:cubicBezTo>
                        <a:pt x="1999341" y="4431884"/>
                        <a:pt x="2321264" y="4312564"/>
                        <a:pt x="2576828" y="4112293"/>
                      </a:cubicBezTo>
                      <a:cubicBezTo>
                        <a:pt x="2249990" y="4106237"/>
                        <a:pt x="1974425" y="3890381"/>
                        <a:pt x="1879327" y="3593721"/>
                      </a:cubicBezTo>
                      <a:cubicBezTo>
                        <a:pt x="1924841" y="3602456"/>
                        <a:pt x="1971645" y="3607221"/>
                        <a:pt x="2019641" y="3607221"/>
                      </a:cubicBezTo>
                      <a:cubicBezTo>
                        <a:pt x="2087788" y="3607221"/>
                        <a:pt x="2153800" y="3598039"/>
                        <a:pt x="2216537" y="3580915"/>
                      </a:cubicBezTo>
                      <a:cubicBezTo>
                        <a:pt x="1874909" y="3512520"/>
                        <a:pt x="1617559" y="3210599"/>
                        <a:pt x="1617559" y="2849068"/>
                      </a:cubicBezTo>
                      <a:cubicBezTo>
                        <a:pt x="1617559" y="2845693"/>
                        <a:pt x="1617559" y="2842665"/>
                        <a:pt x="1617658" y="2839538"/>
                      </a:cubicBezTo>
                      <a:cubicBezTo>
                        <a:pt x="1718266" y="2895475"/>
                        <a:pt x="1833316" y="2929127"/>
                        <a:pt x="1955812" y="2932899"/>
                      </a:cubicBezTo>
                      <a:cubicBezTo>
                        <a:pt x="1755342" y="2799137"/>
                        <a:pt x="1623565" y="2570475"/>
                        <a:pt x="1623565" y="2311437"/>
                      </a:cubicBezTo>
                      <a:cubicBezTo>
                        <a:pt x="1623565" y="2174647"/>
                        <a:pt x="1660542" y="2046493"/>
                        <a:pt x="1724668" y="1936157"/>
                      </a:cubicBezTo>
                      <a:cubicBezTo>
                        <a:pt x="2092850" y="2387922"/>
                        <a:pt x="2643089" y="2685029"/>
                        <a:pt x="3263608" y="2716248"/>
                      </a:cubicBezTo>
                      <a:cubicBezTo>
                        <a:pt x="3250802" y="2661552"/>
                        <a:pt x="3244201" y="2604573"/>
                        <a:pt x="3244201" y="2546005"/>
                      </a:cubicBezTo>
                      <a:cubicBezTo>
                        <a:pt x="3244201" y="2133848"/>
                        <a:pt x="3578583" y="1799466"/>
                        <a:pt x="3990889" y="1799466"/>
                      </a:cubicBezTo>
                      <a:cubicBezTo>
                        <a:pt x="4205654" y="1799466"/>
                        <a:pt x="4399622" y="1890246"/>
                        <a:pt x="4535866" y="2035375"/>
                      </a:cubicBezTo>
                      <a:cubicBezTo>
                        <a:pt x="4705960" y="2001822"/>
                        <a:pt x="4865681" y="1939681"/>
                        <a:pt x="5009966" y="1854162"/>
                      </a:cubicBezTo>
                      <a:cubicBezTo>
                        <a:pt x="4954128" y="2028426"/>
                        <a:pt x="4835802" y="2174647"/>
                        <a:pt x="4681640" y="2267114"/>
                      </a:cubicBezTo>
                      <a:cubicBezTo>
                        <a:pt x="4832675" y="2249047"/>
                        <a:pt x="4976612" y="2208993"/>
                        <a:pt x="5110375" y="2149532"/>
                      </a:cubicBezTo>
                      <a:cubicBezTo>
                        <a:pt x="5010462" y="2299277"/>
                        <a:pt x="4883748" y="2430806"/>
                        <a:pt x="4737974" y="2536178"/>
                      </a:cubicBezTo>
                      <a:close/>
                    </a:path>
                  </a:pathLst>
                </a:custGeom>
                <a:solidFill>
                  <a:schemeClr val="accent3"/>
                </a:solidFill>
                <a:ln w="31750" cap="flat">
                  <a:noFill/>
                  <a:prstDash val="solid"/>
                  <a:miter/>
                </a:ln>
                <a:effectLst/>
              </p:spPr>
              <p:txBody>
                <a:bodyPr rtlCol="0" anchor="ctr"/>
                <a:lstStyle/>
                <a:p>
                  <a:endParaRPr lang="en-GB" sz="1800">
                    <a:cs typeface="+mn-ea"/>
                    <a:sym typeface="+mn-lt"/>
                  </a:endParaRPr>
                </a:p>
              </p:txBody>
            </p:sp>
          </p:grpSp>
          <p:grpSp>
            <p:nvGrpSpPr>
              <p:cNvPr id="42" name="Group 41"/>
              <p:cNvGrpSpPr/>
              <p:nvPr/>
            </p:nvGrpSpPr>
            <p:grpSpPr>
              <a:xfrm>
                <a:off x="4583599" y="6290583"/>
                <a:ext cx="230162" cy="230156"/>
                <a:chOff x="11668972" y="3346789"/>
                <a:chExt cx="230162" cy="230156"/>
              </a:xfrm>
            </p:grpSpPr>
            <p:sp>
              <p:nvSpPr>
                <p:cNvPr id="46" name="Oval 45"/>
                <p:cNvSpPr/>
                <p:nvPr/>
              </p:nvSpPr>
              <p:spPr>
                <a:xfrm>
                  <a:off x="11668972"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cs typeface="+mn-ea"/>
                    <a:sym typeface="+mn-lt"/>
                  </a:endParaRPr>
                </a:p>
              </p:txBody>
            </p:sp>
            <p:sp>
              <p:nvSpPr>
                <p:cNvPr id="47" name="Freeform: Shape 46"/>
                <p:cNvSpPr/>
                <p:nvPr/>
              </p:nvSpPr>
              <p:spPr>
                <a:xfrm>
                  <a:off x="11697546" y="3375360"/>
                  <a:ext cx="173012" cy="173012"/>
                </a:xfrm>
                <a:custGeom>
                  <a:avLst/>
                  <a:gdLst>
                    <a:gd name="connsiteX0" fmla="*/ 2847628 w 6505575"/>
                    <a:gd name="connsiteY0" fmla="*/ 2643386 h 6505575"/>
                    <a:gd name="connsiteX1" fmla="*/ 3905718 w 6505575"/>
                    <a:gd name="connsiteY1" fmla="*/ 3252787 h 6505575"/>
                    <a:gd name="connsiteX2" fmla="*/ 2847628 w 6505575"/>
                    <a:gd name="connsiteY2" fmla="*/ 3862189 h 6505575"/>
                    <a:gd name="connsiteX3" fmla="*/ 3252788 w 6505575"/>
                    <a:gd name="connsiteY3" fmla="*/ 1829693 h 6505575"/>
                    <a:gd name="connsiteX4" fmla="*/ 1662279 w 6505575"/>
                    <a:gd name="connsiteY4" fmla="*/ 1913425 h 6505575"/>
                    <a:gd name="connsiteX5" fmla="*/ 1303974 w 6505575"/>
                    <a:gd name="connsiteY5" fmla="*/ 2275055 h 6505575"/>
                    <a:gd name="connsiteX6" fmla="*/ 1220242 w 6505575"/>
                    <a:gd name="connsiteY6" fmla="*/ 3252788 h 6505575"/>
                    <a:gd name="connsiteX7" fmla="*/ 1303974 w 6505575"/>
                    <a:gd name="connsiteY7" fmla="*/ 4230520 h 6505575"/>
                    <a:gd name="connsiteX8" fmla="*/ 1662279 w 6505575"/>
                    <a:gd name="connsiteY8" fmla="*/ 4588825 h 6505575"/>
                    <a:gd name="connsiteX9" fmla="*/ 3252788 w 6505575"/>
                    <a:gd name="connsiteY9" fmla="*/ 4675882 h 6505575"/>
                    <a:gd name="connsiteX10" fmla="*/ 4843296 w 6505575"/>
                    <a:gd name="connsiteY10" fmla="*/ 4592150 h 6505575"/>
                    <a:gd name="connsiteX11" fmla="*/ 5201601 w 6505575"/>
                    <a:gd name="connsiteY11" fmla="*/ 4233895 h 6505575"/>
                    <a:gd name="connsiteX12" fmla="*/ 5285284 w 6505575"/>
                    <a:gd name="connsiteY12" fmla="*/ 3256113 h 6505575"/>
                    <a:gd name="connsiteX13" fmla="*/ 5201601 w 6505575"/>
                    <a:gd name="connsiteY13" fmla="*/ 2275055 h 6505575"/>
                    <a:gd name="connsiteX14" fmla="*/ 4843296 w 6505575"/>
                    <a:gd name="connsiteY14" fmla="*/ 1916750 h 6505575"/>
                    <a:gd name="connsiteX15" fmla="*/ 3252788 w 6505575"/>
                    <a:gd name="connsiteY15" fmla="*/ 1829693 h 6505575"/>
                    <a:gd name="connsiteX16" fmla="*/ 3252788 w 6505575"/>
                    <a:gd name="connsiteY16" fmla="*/ 0 h 6505575"/>
                    <a:gd name="connsiteX17" fmla="*/ 6505575 w 6505575"/>
                    <a:gd name="connsiteY17" fmla="*/ 3252788 h 6505575"/>
                    <a:gd name="connsiteX18" fmla="*/ 3252788 w 6505575"/>
                    <a:gd name="connsiteY18" fmla="*/ 6505575 h 6505575"/>
                    <a:gd name="connsiteX19" fmla="*/ 0 w 6505575"/>
                    <a:gd name="connsiteY19" fmla="*/ 3252788 h 6505575"/>
                    <a:gd name="connsiteX20" fmla="*/ 3252788 w 6505575"/>
                    <a:gd name="connsiteY20" fmla="*/ 0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5575" h="6505575">
                      <a:moveTo>
                        <a:pt x="2847628" y="2643386"/>
                      </a:moveTo>
                      <a:lnTo>
                        <a:pt x="3905718" y="3252787"/>
                      </a:lnTo>
                      <a:lnTo>
                        <a:pt x="2847628" y="3862189"/>
                      </a:lnTo>
                      <a:close/>
                      <a:moveTo>
                        <a:pt x="3252788" y="1829693"/>
                      </a:moveTo>
                      <a:cubicBezTo>
                        <a:pt x="3252788" y="1829693"/>
                        <a:pt x="1980381" y="1829693"/>
                        <a:pt x="1662279" y="1913425"/>
                      </a:cubicBezTo>
                      <a:cubicBezTo>
                        <a:pt x="1491490" y="1960279"/>
                        <a:pt x="1350828" y="2100941"/>
                        <a:pt x="1303974" y="2275055"/>
                      </a:cubicBezTo>
                      <a:cubicBezTo>
                        <a:pt x="1220242" y="2593157"/>
                        <a:pt x="1220242" y="3252788"/>
                        <a:pt x="1220242" y="3252788"/>
                      </a:cubicBezTo>
                      <a:cubicBezTo>
                        <a:pt x="1220242" y="3252788"/>
                        <a:pt x="1220242" y="3915793"/>
                        <a:pt x="1303974" y="4230520"/>
                      </a:cubicBezTo>
                      <a:cubicBezTo>
                        <a:pt x="1350878" y="4404635"/>
                        <a:pt x="1488164" y="4541971"/>
                        <a:pt x="1662279" y="4588825"/>
                      </a:cubicBezTo>
                      <a:cubicBezTo>
                        <a:pt x="1983706" y="4675882"/>
                        <a:pt x="3252788" y="4675882"/>
                        <a:pt x="3252788" y="4675882"/>
                      </a:cubicBezTo>
                      <a:cubicBezTo>
                        <a:pt x="3252788" y="4675882"/>
                        <a:pt x="4525195" y="4675882"/>
                        <a:pt x="4843296" y="4592150"/>
                      </a:cubicBezTo>
                      <a:cubicBezTo>
                        <a:pt x="5017411" y="4545296"/>
                        <a:pt x="5154698" y="4408010"/>
                        <a:pt x="5201601" y="4233895"/>
                      </a:cubicBezTo>
                      <a:cubicBezTo>
                        <a:pt x="5285284" y="3915793"/>
                        <a:pt x="5285284" y="3256113"/>
                        <a:pt x="5285284" y="3256113"/>
                      </a:cubicBezTo>
                      <a:cubicBezTo>
                        <a:pt x="5285284" y="3256113"/>
                        <a:pt x="5288659" y="2593157"/>
                        <a:pt x="5201601" y="2275055"/>
                      </a:cubicBezTo>
                      <a:cubicBezTo>
                        <a:pt x="5154698" y="2100941"/>
                        <a:pt x="5017411" y="1963604"/>
                        <a:pt x="4843296" y="1916750"/>
                      </a:cubicBezTo>
                      <a:cubicBezTo>
                        <a:pt x="4525195" y="1829693"/>
                        <a:pt x="3252788" y="1829693"/>
                        <a:pt x="3252788" y="1829693"/>
                      </a:cubicBezTo>
                      <a:close/>
                      <a:moveTo>
                        <a:pt x="3252788" y="0"/>
                      </a:moveTo>
                      <a:cubicBezTo>
                        <a:pt x="5048978" y="0"/>
                        <a:pt x="6505575" y="1456597"/>
                        <a:pt x="6505575" y="3252788"/>
                      </a:cubicBezTo>
                      <a:cubicBezTo>
                        <a:pt x="6505575" y="5048978"/>
                        <a:pt x="5048978" y="6505575"/>
                        <a:pt x="3252788" y="6505575"/>
                      </a:cubicBezTo>
                      <a:cubicBezTo>
                        <a:pt x="1456597" y="6505575"/>
                        <a:pt x="0" y="5048978"/>
                        <a:pt x="0" y="3252788"/>
                      </a:cubicBezTo>
                      <a:cubicBezTo>
                        <a:pt x="0" y="1456597"/>
                        <a:pt x="1456597" y="0"/>
                        <a:pt x="3252788" y="0"/>
                      </a:cubicBezTo>
                      <a:close/>
                    </a:path>
                  </a:pathLst>
                </a:custGeom>
                <a:solidFill>
                  <a:schemeClr val="accent4"/>
                </a:solidFill>
                <a:ln w="31750" cap="flat">
                  <a:noFill/>
                  <a:prstDash val="solid"/>
                  <a:miter/>
                </a:ln>
                <a:effectLst/>
              </p:spPr>
              <p:txBody>
                <a:bodyPr rtlCol="0" anchor="ctr"/>
                <a:lstStyle/>
                <a:p>
                  <a:endParaRPr lang="en-GB" sz="1800">
                    <a:cs typeface="+mn-ea"/>
                    <a:sym typeface="+mn-lt"/>
                  </a:endParaRPr>
                </a:p>
              </p:txBody>
            </p:sp>
          </p:grpSp>
          <p:grpSp>
            <p:nvGrpSpPr>
              <p:cNvPr id="43" name="Group 42"/>
              <p:cNvGrpSpPr/>
              <p:nvPr/>
            </p:nvGrpSpPr>
            <p:grpSpPr>
              <a:xfrm>
                <a:off x="3980601" y="6290583"/>
                <a:ext cx="230162" cy="230156"/>
                <a:chOff x="11065974" y="3346789"/>
                <a:chExt cx="230162" cy="230156"/>
              </a:xfrm>
            </p:grpSpPr>
            <p:sp>
              <p:nvSpPr>
                <p:cNvPr id="44" name="Oval 43"/>
                <p:cNvSpPr/>
                <p:nvPr/>
              </p:nvSpPr>
              <p:spPr>
                <a:xfrm>
                  <a:off x="11065974" y="3346789"/>
                  <a:ext cx="230162" cy="230156"/>
                </a:xfrm>
                <a:prstGeom prst="ellipse">
                  <a:avLst/>
                </a:prstGeom>
                <a:solidFill>
                  <a:schemeClr val="bg1"/>
                </a:solidFill>
                <a:ln>
                  <a:noFill/>
                </a:ln>
                <a:effectLst>
                  <a:outerShdw blurRad="114300" dist="38100" dir="2700000" sx="96000" sy="96000" algn="tl"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cs typeface="+mn-ea"/>
                    <a:sym typeface="+mn-lt"/>
                  </a:endParaRPr>
                </a:p>
              </p:txBody>
            </p:sp>
            <p:sp>
              <p:nvSpPr>
                <p:cNvPr id="45" name="Freeform: Shape 44"/>
                <p:cNvSpPr/>
                <p:nvPr/>
              </p:nvSpPr>
              <p:spPr>
                <a:xfrm>
                  <a:off x="11094548" y="3375360"/>
                  <a:ext cx="173012" cy="173012"/>
                </a:xfrm>
                <a:custGeom>
                  <a:avLst/>
                  <a:gdLst>
                    <a:gd name="connsiteX0" fmla="*/ 3252789 w 6505575"/>
                    <a:gd name="connsiteY0" fmla="*/ 2630184 h 6505575"/>
                    <a:gd name="connsiteX1" fmla="*/ 3875393 w 6505575"/>
                    <a:gd name="connsiteY1" fmla="*/ 3252789 h 6505575"/>
                    <a:gd name="connsiteX2" fmla="*/ 3252789 w 6505575"/>
                    <a:gd name="connsiteY2" fmla="*/ 3875393 h 6505575"/>
                    <a:gd name="connsiteX3" fmla="*/ 2630184 w 6505575"/>
                    <a:gd name="connsiteY3" fmla="*/ 3252789 h 6505575"/>
                    <a:gd name="connsiteX4" fmla="*/ 3252789 w 6505575"/>
                    <a:gd name="connsiteY4" fmla="*/ 2630184 h 6505575"/>
                    <a:gd name="connsiteX5" fmla="*/ 3252788 w 6505575"/>
                    <a:gd name="connsiteY5" fmla="*/ 2293668 h 6505575"/>
                    <a:gd name="connsiteX6" fmla="*/ 2293619 w 6505575"/>
                    <a:gd name="connsiteY6" fmla="*/ 3252787 h 6505575"/>
                    <a:gd name="connsiteX7" fmla="*/ 3252788 w 6505575"/>
                    <a:gd name="connsiteY7" fmla="*/ 4211907 h 6505575"/>
                    <a:gd name="connsiteX8" fmla="*/ 4211908 w 6505575"/>
                    <a:gd name="connsiteY8" fmla="*/ 3252787 h 6505575"/>
                    <a:gd name="connsiteX9" fmla="*/ 3252788 w 6505575"/>
                    <a:gd name="connsiteY9" fmla="*/ 2293668 h 6505575"/>
                    <a:gd name="connsiteX10" fmla="*/ 4249828 w 6505575"/>
                    <a:gd name="connsiteY10" fmla="*/ 2031602 h 6505575"/>
                    <a:gd name="connsiteX11" fmla="*/ 4025682 w 6505575"/>
                    <a:gd name="connsiteY11" fmla="*/ 2255747 h 6505575"/>
                    <a:gd name="connsiteX12" fmla="*/ 4249828 w 6505575"/>
                    <a:gd name="connsiteY12" fmla="*/ 2479893 h 6505575"/>
                    <a:gd name="connsiteX13" fmla="*/ 4473973 w 6505575"/>
                    <a:gd name="connsiteY13" fmla="*/ 2255747 h 6505575"/>
                    <a:gd name="connsiteX14" fmla="*/ 4249828 w 6505575"/>
                    <a:gd name="connsiteY14" fmla="*/ 2031602 h 6505575"/>
                    <a:gd name="connsiteX15" fmla="*/ 3252788 w 6505575"/>
                    <a:gd name="connsiteY15" fmla="*/ 1721541 h 6505575"/>
                    <a:gd name="connsiteX16" fmla="*/ 4007566 w 6505575"/>
                    <a:gd name="connsiteY16" fmla="*/ 1732460 h 6505575"/>
                    <a:gd name="connsiteX17" fmla="*/ 4354356 w 6505575"/>
                    <a:gd name="connsiteY17" fmla="*/ 1796736 h 6505575"/>
                    <a:gd name="connsiteX18" fmla="*/ 4569121 w 6505575"/>
                    <a:gd name="connsiteY18" fmla="*/ 1936454 h 6505575"/>
                    <a:gd name="connsiteX19" fmla="*/ 4708839 w 6505575"/>
                    <a:gd name="connsiteY19" fmla="*/ 2151219 h 6505575"/>
                    <a:gd name="connsiteX20" fmla="*/ 4773164 w 6505575"/>
                    <a:gd name="connsiteY20" fmla="*/ 2498059 h 6505575"/>
                    <a:gd name="connsiteX21" fmla="*/ 4784034 w 6505575"/>
                    <a:gd name="connsiteY21" fmla="*/ 3252837 h 6505575"/>
                    <a:gd name="connsiteX22" fmla="*/ 4773164 w 6505575"/>
                    <a:gd name="connsiteY22" fmla="*/ 4007615 h 6505575"/>
                    <a:gd name="connsiteX23" fmla="*/ 4708839 w 6505575"/>
                    <a:gd name="connsiteY23" fmla="*/ 4354405 h 6505575"/>
                    <a:gd name="connsiteX24" fmla="*/ 4354356 w 6505575"/>
                    <a:gd name="connsiteY24" fmla="*/ 4708888 h 6505575"/>
                    <a:gd name="connsiteX25" fmla="*/ 4007516 w 6505575"/>
                    <a:gd name="connsiteY25" fmla="*/ 4773213 h 6505575"/>
                    <a:gd name="connsiteX26" fmla="*/ 3252738 w 6505575"/>
                    <a:gd name="connsiteY26" fmla="*/ 4784083 h 6505575"/>
                    <a:gd name="connsiteX27" fmla="*/ 2498010 w 6505575"/>
                    <a:gd name="connsiteY27" fmla="*/ 4773213 h 6505575"/>
                    <a:gd name="connsiteX28" fmla="*/ 2151170 w 6505575"/>
                    <a:gd name="connsiteY28" fmla="*/ 4708888 h 6505575"/>
                    <a:gd name="connsiteX29" fmla="*/ 1936405 w 6505575"/>
                    <a:gd name="connsiteY29" fmla="*/ 4569170 h 6505575"/>
                    <a:gd name="connsiteX30" fmla="*/ 1796687 w 6505575"/>
                    <a:gd name="connsiteY30" fmla="*/ 4354405 h 6505575"/>
                    <a:gd name="connsiteX31" fmla="*/ 1732411 w 6505575"/>
                    <a:gd name="connsiteY31" fmla="*/ 4007615 h 6505575"/>
                    <a:gd name="connsiteX32" fmla="*/ 1721492 w 6505575"/>
                    <a:gd name="connsiteY32" fmla="*/ 3252837 h 6505575"/>
                    <a:gd name="connsiteX33" fmla="*/ 1732411 w 6505575"/>
                    <a:gd name="connsiteY33" fmla="*/ 2498059 h 6505575"/>
                    <a:gd name="connsiteX34" fmla="*/ 1796687 w 6505575"/>
                    <a:gd name="connsiteY34" fmla="*/ 2151219 h 6505575"/>
                    <a:gd name="connsiteX35" fmla="*/ 1936455 w 6505575"/>
                    <a:gd name="connsiteY35" fmla="*/ 1936454 h 6505575"/>
                    <a:gd name="connsiteX36" fmla="*/ 2151220 w 6505575"/>
                    <a:gd name="connsiteY36" fmla="*/ 1796736 h 6505575"/>
                    <a:gd name="connsiteX37" fmla="*/ 2498010 w 6505575"/>
                    <a:gd name="connsiteY37" fmla="*/ 1732411 h 6505575"/>
                    <a:gd name="connsiteX38" fmla="*/ 3252788 w 6505575"/>
                    <a:gd name="connsiteY38" fmla="*/ 1721541 h 6505575"/>
                    <a:gd name="connsiteX39" fmla="*/ 3252788 w 6505575"/>
                    <a:gd name="connsiteY39" fmla="*/ 1384976 h 6505575"/>
                    <a:gd name="connsiteX40" fmla="*/ 2482722 w 6505575"/>
                    <a:gd name="connsiteY40" fmla="*/ 1396243 h 6505575"/>
                    <a:gd name="connsiteX41" fmla="*/ 2029319 w 6505575"/>
                    <a:gd name="connsiteY41" fmla="*/ 1483052 h 6505575"/>
                    <a:gd name="connsiteX42" fmla="*/ 1698511 w 6505575"/>
                    <a:gd name="connsiteY42" fmla="*/ 1698511 h 6505575"/>
                    <a:gd name="connsiteX43" fmla="*/ 1483002 w 6505575"/>
                    <a:gd name="connsiteY43" fmla="*/ 2029319 h 6505575"/>
                    <a:gd name="connsiteX44" fmla="*/ 1396243 w 6505575"/>
                    <a:gd name="connsiteY44" fmla="*/ 2482722 h 6505575"/>
                    <a:gd name="connsiteX45" fmla="*/ 1384976 w 6505575"/>
                    <a:gd name="connsiteY45" fmla="*/ 3252788 h 6505575"/>
                    <a:gd name="connsiteX46" fmla="*/ 1396292 w 6505575"/>
                    <a:gd name="connsiteY46" fmla="*/ 4022903 h 6505575"/>
                    <a:gd name="connsiteX47" fmla="*/ 1483102 w 6505575"/>
                    <a:gd name="connsiteY47" fmla="*/ 4476256 h 6505575"/>
                    <a:gd name="connsiteX48" fmla="*/ 1698511 w 6505575"/>
                    <a:gd name="connsiteY48" fmla="*/ 4807064 h 6505575"/>
                    <a:gd name="connsiteX49" fmla="*/ 2029369 w 6505575"/>
                    <a:gd name="connsiteY49" fmla="*/ 5022523 h 6505575"/>
                    <a:gd name="connsiteX50" fmla="*/ 2482722 w 6505575"/>
                    <a:gd name="connsiteY50" fmla="*/ 5109332 h 6505575"/>
                    <a:gd name="connsiteX51" fmla="*/ 3252837 w 6505575"/>
                    <a:gd name="connsiteY51" fmla="*/ 5120599 h 6505575"/>
                    <a:gd name="connsiteX52" fmla="*/ 4022903 w 6505575"/>
                    <a:gd name="connsiteY52" fmla="*/ 5109332 h 6505575"/>
                    <a:gd name="connsiteX53" fmla="*/ 4476256 w 6505575"/>
                    <a:gd name="connsiteY53" fmla="*/ 5022523 h 6505575"/>
                    <a:gd name="connsiteX54" fmla="*/ 5022523 w 6505575"/>
                    <a:gd name="connsiteY54" fmla="*/ 4476256 h 6505575"/>
                    <a:gd name="connsiteX55" fmla="*/ 5109332 w 6505575"/>
                    <a:gd name="connsiteY55" fmla="*/ 4022853 h 6505575"/>
                    <a:gd name="connsiteX56" fmla="*/ 5120599 w 6505575"/>
                    <a:gd name="connsiteY56" fmla="*/ 3252788 h 6505575"/>
                    <a:gd name="connsiteX57" fmla="*/ 5109382 w 6505575"/>
                    <a:gd name="connsiteY57" fmla="*/ 2482722 h 6505575"/>
                    <a:gd name="connsiteX58" fmla="*/ 5022523 w 6505575"/>
                    <a:gd name="connsiteY58" fmla="*/ 2029319 h 6505575"/>
                    <a:gd name="connsiteX59" fmla="*/ 4807114 w 6505575"/>
                    <a:gd name="connsiteY59" fmla="*/ 1698511 h 6505575"/>
                    <a:gd name="connsiteX60" fmla="*/ 4476256 w 6505575"/>
                    <a:gd name="connsiteY60" fmla="*/ 1483002 h 6505575"/>
                    <a:gd name="connsiteX61" fmla="*/ 4022853 w 6505575"/>
                    <a:gd name="connsiteY61" fmla="*/ 1396292 h 6505575"/>
                    <a:gd name="connsiteX62" fmla="*/ 3252788 w 6505575"/>
                    <a:gd name="connsiteY62" fmla="*/ 1384976 h 6505575"/>
                    <a:gd name="connsiteX63" fmla="*/ 3252788 w 6505575"/>
                    <a:gd name="connsiteY63" fmla="*/ 0 h 6505575"/>
                    <a:gd name="connsiteX64" fmla="*/ 6505575 w 6505575"/>
                    <a:gd name="connsiteY64" fmla="*/ 3252788 h 6505575"/>
                    <a:gd name="connsiteX65" fmla="*/ 3252788 w 6505575"/>
                    <a:gd name="connsiteY65" fmla="*/ 6505575 h 6505575"/>
                    <a:gd name="connsiteX66" fmla="*/ 0 w 6505575"/>
                    <a:gd name="connsiteY66" fmla="*/ 3252788 h 6505575"/>
                    <a:gd name="connsiteX67" fmla="*/ 3252788 w 6505575"/>
                    <a:gd name="connsiteY67" fmla="*/ 0 h 650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6505575" h="6505575">
                      <a:moveTo>
                        <a:pt x="3252789" y="2630184"/>
                      </a:moveTo>
                      <a:cubicBezTo>
                        <a:pt x="3596650" y="2630184"/>
                        <a:pt x="3875393" y="2908927"/>
                        <a:pt x="3875393" y="3252789"/>
                      </a:cubicBezTo>
                      <a:cubicBezTo>
                        <a:pt x="3875393" y="3596650"/>
                        <a:pt x="3596650" y="3875393"/>
                        <a:pt x="3252789" y="3875393"/>
                      </a:cubicBezTo>
                      <a:cubicBezTo>
                        <a:pt x="2908926" y="3875393"/>
                        <a:pt x="2630184" y="3596650"/>
                        <a:pt x="2630184" y="3252789"/>
                      </a:cubicBezTo>
                      <a:cubicBezTo>
                        <a:pt x="2630184" y="2908927"/>
                        <a:pt x="2908926" y="2630184"/>
                        <a:pt x="3252789" y="2630184"/>
                      </a:cubicBezTo>
                      <a:close/>
                      <a:moveTo>
                        <a:pt x="3252788" y="2293668"/>
                      </a:moveTo>
                      <a:cubicBezTo>
                        <a:pt x="2723048" y="2293668"/>
                        <a:pt x="2293619" y="2723048"/>
                        <a:pt x="2293619" y="3252787"/>
                      </a:cubicBezTo>
                      <a:cubicBezTo>
                        <a:pt x="2293619" y="3782527"/>
                        <a:pt x="2723048" y="4211907"/>
                        <a:pt x="3252788" y="4211907"/>
                      </a:cubicBezTo>
                      <a:cubicBezTo>
                        <a:pt x="3782478" y="4211907"/>
                        <a:pt x="4211908" y="3782527"/>
                        <a:pt x="4211908" y="3252787"/>
                      </a:cubicBezTo>
                      <a:cubicBezTo>
                        <a:pt x="4211908" y="2723048"/>
                        <a:pt x="3782478" y="2293668"/>
                        <a:pt x="3252788" y="2293668"/>
                      </a:cubicBezTo>
                      <a:close/>
                      <a:moveTo>
                        <a:pt x="4249828" y="2031602"/>
                      </a:moveTo>
                      <a:cubicBezTo>
                        <a:pt x="4126041" y="2031602"/>
                        <a:pt x="4025682" y="2131961"/>
                        <a:pt x="4025682" y="2255747"/>
                      </a:cubicBezTo>
                      <a:cubicBezTo>
                        <a:pt x="4025682" y="2379534"/>
                        <a:pt x="4126041" y="2479893"/>
                        <a:pt x="4249828" y="2479893"/>
                      </a:cubicBezTo>
                      <a:cubicBezTo>
                        <a:pt x="4373614" y="2479893"/>
                        <a:pt x="4473923" y="2379534"/>
                        <a:pt x="4473973" y="2255747"/>
                      </a:cubicBezTo>
                      <a:cubicBezTo>
                        <a:pt x="4473973" y="2131961"/>
                        <a:pt x="4373614" y="2031602"/>
                        <a:pt x="4249828" y="2031602"/>
                      </a:cubicBezTo>
                      <a:close/>
                      <a:moveTo>
                        <a:pt x="3252788" y="1721541"/>
                      </a:moveTo>
                      <a:cubicBezTo>
                        <a:pt x="3751506" y="1721541"/>
                        <a:pt x="3810570" y="1723477"/>
                        <a:pt x="4007566" y="1732460"/>
                      </a:cubicBezTo>
                      <a:cubicBezTo>
                        <a:pt x="4189672" y="1740749"/>
                        <a:pt x="4288542" y="1771175"/>
                        <a:pt x="4354356" y="1796736"/>
                      </a:cubicBezTo>
                      <a:cubicBezTo>
                        <a:pt x="4435507" y="1826665"/>
                        <a:pt x="4508865" y="1874412"/>
                        <a:pt x="4569121" y="1936454"/>
                      </a:cubicBezTo>
                      <a:cubicBezTo>
                        <a:pt x="4631163" y="1996710"/>
                        <a:pt x="4678910" y="2070118"/>
                        <a:pt x="4708839" y="2151219"/>
                      </a:cubicBezTo>
                      <a:cubicBezTo>
                        <a:pt x="4734450" y="2217033"/>
                        <a:pt x="4764875" y="2315953"/>
                        <a:pt x="4773164" y="2498059"/>
                      </a:cubicBezTo>
                      <a:cubicBezTo>
                        <a:pt x="4782148" y="2695005"/>
                        <a:pt x="4784034" y="2754069"/>
                        <a:pt x="4784034" y="3252837"/>
                      </a:cubicBezTo>
                      <a:cubicBezTo>
                        <a:pt x="4784034" y="3751555"/>
                        <a:pt x="4782148" y="3810619"/>
                        <a:pt x="4773164" y="4007615"/>
                      </a:cubicBezTo>
                      <a:cubicBezTo>
                        <a:pt x="4764826" y="4189721"/>
                        <a:pt x="4734400" y="4288591"/>
                        <a:pt x="4708839" y="4354405"/>
                      </a:cubicBezTo>
                      <a:cubicBezTo>
                        <a:pt x="4646003" y="4517302"/>
                        <a:pt x="4517253" y="4646052"/>
                        <a:pt x="4354356" y="4708888"/>
                      </a:cubicBezTo>
                      <a:cubicBezTo>
                        <a:pt x="4288542" y="4734499"/>
                        <a:pt x="4189622" y="4764924"/>
                        <a:pt x="4007516" y="4773213"/>
                      </a:cubicBezTo>
                      <a:cubicBezTo>
                        <a:pt x="3810620" y="4782197"/>
                        <a:pt x="3751556" y="4784083"/>
                        <a:pt x="3252738" y="4784083"/>
                      </a:cubicBezTo>
                      <a:cubicBezTo>
                        <a:pt x="2753970" y="4784083"/>
                        <a:pt x="2694956" y="4782197"/>
                        <a:pt x="2498010" y="4773213"/>
                      </a:cubicBezTo>
                      <a:cubicBezTo>
                        <a:pt x="2315904" y="4764924"/>
                        <a:pt x="2216984" y="4734499"/>
                        <a:pt x="2151170" y="4708888"/>
                      </a:cubicBezTo>
                      <a:cubicBezTo>
                        <a:pt x="2070019" y="4678959"/>
                        <a:pt x="1996661" y="4631212"/>
                        <a:pt x="1936405" y="4569170"/>
                      </a:cubicBezTo>
                      <a:cubicBezTo>
                        <a:pt x="1874363" y="4508914"/>
                        <a:pt x="1826666" y="4435556"/>
                        <a:pt x="1796687" y="4354405"/>
                      </a:cubicBezTo>
                      <a:cubicBezTo>
                        <a:pt x="1771126" y="4288591"/>
                        <a:pt x="1740700" y="4189721"/>
                        <a:pt x="1732411" y="4007615"/>
                      </a:cubicBezTo>
                      <a:cubicBezTo>
                        <a:pt x="1723428" y="3810619"/>
                        <a:pt x="1721492" y="3751555"/>
                        <a:pt x="1721492" y="3252837"/>
                      </a:cubicBezTo>
                      <a:cubicBezTo>
                        <a:pt x="1721492" y="2754069"/>
                        <a:pt x="1723428" y="2695005"/>
                        <a:pt x="1732411" y="2498059"/>
                      </a:cubicBezTo>
                      <a:cubicBezTo>
                        <a:pt x="1740700" y="2315953"/>
                        <a:pt x="1771126" y="2217033"/>
                        <a:pt x="1796687" y="2151219"/>
                      </a:cubicBezTo>
                      <a:cubicBezTo>
                        <a:pt x="1826666" y="2070068"/>
                        <a:pt x="1874413" y="1996710"/>
                        <a:pt x="1936455" y="1936454"/>
                      </a:cubicBezTo>
                      <a:cubicBezTo>
                        <a:pt x="1996661" y="1874412"/>
                        <a:pt x="2070069" y="1826665"/>
                        <a:pt x="2151220" y="1796736"/>
                      </a:cubicBezTo>
                      <a:cubicBezTo>
                        <a:pt x="2216984" y="1771175"/>
                        <a:pt x="2315904" y="1740749"/>
                        <a:pt x="2498010" y="1732411"/>
                      </a:cubicBezTo>
                      <a:cubicBezTo>
                        <a:pt x="2694956" y="1723427"/>
                        <a:pt x="2754020" y="1721541"/>
                        <a:pt x="3252788" y="1721541"/>
                      </a:cubicBezTo>
                      <a:close/>
                      <a:moveTo>
                        <a:pt x="3252788" y="1384976"/>
                      </a:moveTo>
                      <a:cubicBezTo>
                        <a:pt x="2745532" y="1384976"/>
                        <a:pt x="2681902" y="1387160"/>
                        <a:pt x="2482722" y="1396243"/>
                      </a:cubicBezTo>
                      <a:cubicBezTo>
                        <a:pt x="2283890" y="1405326"/>
                        <a:pt x="2148142" y="1436893"/>
                        <a:pt x="2029319" y="1483052"/>
                      </a:cubicBezTo>
                      <a:cubicBezTo>
                        <a:pt x="1904689" y="1529956"/>
                        <a:pt x="1791773" y="1603463"/>
                        <a:pt x="1698511" y="1698511"/>
                      </a:cubicBezTo>
                      <a:cubicBezTo>
                        <a:pt x="1603463" y="1791773"/>
                        <a:pt x="1529906" y="1904689"/>
                        <a:pt x="1483002" y="2029319"/>
                      </a:cubicBezTo>
                      <a:cubicBezTo>
                        <a:pt x="1436843" y="2148142"/>
                        <a:pt x="1405276" y="2283890"/>
                        <a:pt x="1396243" y="2482722"/>
                      </a:cubicBezTo>
                      <a:cubicBezTo>
                        <a:pt x="1387110" y="2681902"/>
                        <a:pt x="1384976" y="2745532"/>
                        <a:pt x="1384976" y="3252788"/>
                      </a:cubicBezTo>
                      <a:cubicBezTo>
                        <a:pt x="1384976" y="3760043"/>
                        <a:pt x="1387110" y="3823673"/>
                        <a:pt x="1396292" y="4022903"/>
                      </a:cubicBezTo>
                      <a:cubicBezTo>
                        <a:pt x="1405326" y="4221685"/>
                        <a:pt x="1436942" y="4357483"/>
                        <a:pt x="1483102" y="4476256"/>
                      </a:cubicBezTo>
                      <a:cubicBezTo>
                        <a:pt x="1530005" y="4600886"/>
                        <a:pt x="1603513" y="4713802"/>
                        <a:pt x="1698511" y="4807064"/>
                      </a:cubicBezTo>
                      <a:cubicBezTo>
                        <a:pt x="1791823" y="4902112"/>
                        <a:pt x="1904689" y="4975620"/>
                        <a:pt x="2029369" y="5022523"/>
                      </a:cubicBezTo>
                      <a:cubicBezTo>
                        <a:pt x="2148142" y="5068683"/>
                        <a:pt x="2283940" y="5100250"/>
                        <a:pt x="2482722" y="5109332"/>
                      </a:cubicBezTo>
                      <a:cubicBezTo>
                        <a:pt x="2681952" y="5118415"/>
                        <a:pt x="2745532" y="5120599"/>
                        <a:pt x="3252837" y="5120599"/>
                      </a:cubicBezTo>
                      <a:cubicBezTo>
                        <a:pt x="3760093" y="5120599"/>
                        <a:pt x="3823723" y="5118415"/>
                        <a:pt x="4022903" y="5109332"/>
                      </a:cubicBezTo>
                      <a:cubicBezTo>
                        <a:pt x="4221685" y="5100250"/>
                        <a:pt x="4357483" y="5068683"/>
                        <a:pt x="4476256" y="5022523"/>
                      </a:cubicBezTo>
                      <a:cubicBezTo>
                        <a:pt x="4727154" y="4925490"/>
                        <a:pt x="4925490" y="4727154"/>
                        <a:pt x="5022523" y="4476256"/>
                      </a:cubicBezTo>
                      <a:cubicBezTo>
                        <a:pt x="5068683" y="4357433"/>
                        <a:pt x="5100299" y="4221685"/>
                        <a:pt x="5109332" y="4022853"/>
                      </a:cubicBezTo>
                      <a:cubicBezTo>
                        <a:pt x="5118465" y="3823673"/>
                        <a:pt x="5120599" y="3760043"/>
                        <a:pt x="5120599" y="3252788"/>
                      </a:cubicBezTo>
                      <a:cubicBezTo>
                        <a:pt x="5120599" y="2745532"/>
                        <a:pt x="5118465" y="2681902"/>
                        <a:pt x="5109382" y="2482722"/>
                      </a:cubicBezTo>
                      <a:cubicBezTo>
                        <a:pt x="5100299" y="2283890"/>
                        <a:pt x="5068732" y="2148142"/>
                        <a:pt x="5022523" y="2029319"/>
                      </a:cubicBezTo>
                      <a:cubicBezTo>
                        <a:pt x="4975669" y="1904689"/>
                        <a:pt x="4902112" y="1791823"/>
                        <a:pt x="4807114" y="1698511"/>
                      </a:cubicBezTo>
                      <a:cubicBezTo>
                        <a:pt x="4713802" y="1603463"/>
                        <a:pt x="4600886" y="1529906"/>
                        <a:pt x="4476256" y="1483002"/>
                      </a:cubicBezTo>
                      <a:cubicBezTo>
                        <a:pt x="4357433" y="1436893"/>
                        <a:pt x="4221685" y="1405326"/>
                        <a:pt x="4022853" y="1396292"/>
                      </a:cubicBezTo>
                      <a:cubicBezTo>
                        <a:pt x="3823673" y="1387160"/>
                        <a:pt x="3760043" y="1384976"/>
                        <a:pt x="3252788" y="1384976"/>
                      </a:cubicBezTo>
                      <a:close/>
                      <a:moveTo>
                        <a:pt x="3252788" y="0"/>
                      </a:moveTo>
                      <a:cubicBezTo>
                        <a:pt x="5048978" y="0"/>
                        <a:pt x="6505575" y="1456597"/>
                        <a:pt x="6505575" y="3252788"/>
                      </a:cubicBezTo>
                      <a:cubicBezTo>
                        <a:pt x="6505575" y="5048978"/>
                        <a:pt x="5048978" y="6505575"/>
                        <a:pt x="3252788" y="6505575"/>
                      </a:cubicBezTo>
                      <a:cubicBezTo>
                        <a:pt x="1456597" y="6505575"/>
                        <a:pt x="0" y="5048978"/>
                        <a:pt x="0" y="3252788"/>
                      </a:cubicBezTo>
                      <a:cubicBezTo>
                        <a:pt x="0" y="1456597"/>
                        <a:pt x="1456597" y="0"/>
                        <a:pt x="3252788" y="0"/>
                      </a:cubicBezTo>
                      <a:close/>
                    </a:path>
                  </a:pathLst>
                </a:custGeom>
                <a:solidFill>
                  <a:schemeClr val="accent2"/>
                </a:solidFill>
                <a:ln w="31750" cap="flat">
                  <a:noFill/>
                  <a:prstDash val="solid"/>
                  <a:miter/>
                </a:ln>
                <a:effectLst/>
              </p:spPr>
              <p:txBody>
                <a:bodyPr rtlCol="0" anchor="ctr"/>
                <a:lstStyle/>
                <a:p>
                  <a:endParaRPr lang="en-GB" sz="1800">
                    <a:cs typeface="+mn-ea"/>
                    <a:sym typeface="+mn-lt"/>
                  </a:endParaRPr>
                </a:p>
              </p:txBody>
            </p:sp>
          </p:grpSp>
        </p:grpSp>
      </p:grpSp>
      <p:sp>
        <p:nvSpPr>
          <p:cNvPr id="52" name="Freeform: Shape 5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11471504" y="6083574"/>
            <a:ext cx="720496" cy="774426"/>
          </a:xfrm>
          <a:custGeom>
            <a:avLst/>
            <a:gdLst>
              <a:gd name="connsiteX0" fmla="*/ 720496 w 720496"/>
              <a:gd name="connsiteY0" fmla="*/ 0 h 774426"/>
              <a:gd name="connsiteX1" fmla="*/ 720496 w 720496"/>
              <a:gd name="connsiteY1" fmla="*/ 774426 h 774426"/>
              <a:gd name="connsiteX2" fmla="*/ 1095 w 720496"/>
              <a:gd name="connsiteY2" fmla="*/ 774426 h 774426"/>
              <a:gd name="connsiteX3" fmla="*/ 2 w 720496"/>
              <a:gd name="connsiteY3" fmla="*/ 766534 h 774426"/>
              <a:gd name="connsiteX4" fmla="*/ 36630 w 720496"/>
              <a:gd name="connsiteY4" fmla="*/ 666469 h 774426"/>
              <a:gd name="connsiteX5" fmla="*/ 359988 w 720496"/>
              <a:gd name="connsiteY5" fmla="*/ 537877 h 774426"/>
              <a:gd name="connsiteX6" fmla="*/ 586799 w 720496"/>
              <a:gd name="connsiteY6" fmla="*/ 62436 h 774426"/>
              <a:gd name="connsiteX7" fmla="*/ 699797 w 720496"/>
              <a:gd name="connsiteY7" fmla="*/ 1402 h 77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0496" h="774426">
                <a:moveTo>
                  <a:pt x="720496" y="0"/>
                </a:moveTo>
                <a:lnTo>
                  <a:pt x="720496" y="774426"/>
                </a:lnTo>
                <a:lnTo>
                  <a:pt x="1095" y="774426"/>
                </a:lnTo>
                <a:lnTo>
                  <a:pt x="2" y="766534"/>
                </a:lnTo>
                <a:cubicBezTo>
                  <a:pt x="-122" y="732835"/>
                  <a:pt x="9938" y="699389"/>
                  <a:pt x="36630" y="666469"/>
                </a:cubicBezTo>
                <a:cubicBezTo>
                  <a:pt x="111242" y="574709"/>
                  <a:pt x="262465" y="603724"/>
                  <a:pt x="359988" y="537877"/>
                </a:cubicBezTo>
                <a:cubicBezTo>
                  <a:pt x="509339" y="438815"/>
                  <a:pt x="461054" y="189724"/>
                  <a:pt x="586799" y="62436"/>
                </a:cubicBezTo>
                <a:cubicBezTo>
                  <a:pt x="617165" y="31251"/>
                  <a:pt x="657251" y="10390"/>
                  <a:pt x="699797" y="140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3"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6" name="文本框 5"/>
          <p:cNvSpPr txBox="1"/>
          <p:nvPr/>
        </p:nvSpPr>
        <p:spPr>
          <a:xfrm>
            <a:off x="664210" y="1345565"/>
            <a:ext cx="6605270" cy="3249930"/>
          </a:xfrm>
          <a:prstGeom prst="rect">
            <a:avLst/>
          </a:prstGeom>
          <a:noFill/>
        </p:spPr>
        <p:txBody>
          <a:bodyPr wrap="square" rtlCol="0">
            <a:noAutofit/>
          </a:bodyPr>
          <a:p>
            <a:pPr algn="l">
              <a:lnSpc>
                <a:spcPct val="120000"/>
              </a:lnSpc>
              <a:buClrTx/>
              <a:buSzTx/>
              <a:buFontTx/>
            </a:pPr>
            <a:r>
              <a:rPr lang="en-US" sz="4000" b="1" dirty="0">
                <a:solidFill>
                  <a:schemeClr val="accent1">
                    <a:lumMod val="50000"/>
                  </a:schemeClr>
                </a:solidFill>
                <a:latin typeface="Times New Roman" panose="02020603050405020304" charset="0"/>
                <a:cs typeface="Times New Roman" panose="02020603050405020304" charset="0"/>
              </a:rPr>
              <a:t>1. Title: </a:t>
            </a:r>
            <a:endParaRPr lang="en-US" sz="4000" b="1" dirty="0">
              <a:solidFill>
                <a:schemeClr val="accent1">
                  <a:lumMod val="50000"/>
                </a:schemeClr>
              </a:solidFill>
              <a:latin typeface="Times New Roman" panose="02020603050405020304" charset="0"/>
              <a:cs typeface="Times New Roman" panose="02020603050405020304" charset="0"/>
            </a:endParaRPr>
          </a:p>
          <a:p>
            <a:pPr algn="ctr"/>
            <a:r>
              <a:rPr lang="en-US" altLang="zh-CN" sz="3200" b="1" dirty="0">
                <a:solidFill>
                  <a:srgbClr val="0070C0"/>
                </a:solidFill>
                <a:latin typeface="Times New Roman" panose="02020603050405020304" charset="0"/>
                <a:cs typeface="Times New Roman" panose="02020603050405020304" charset="0"/>
                <a:sym typeface="+mn-lt"/>
              </a:rPr>
              <a:t>How does the Paradigm of Educational Drama integrate into the teaching practice of Primary School English picture book Classroom</a:t>
            </a:r>
            <a:endParaRPr lang="en-US" altLang="zh-CN" sz="3200" b="1" dirty="0">
              <a:solidFill>
                <a:srgbClr val="0070C0"/>
              </a:solidFill>
              <a:latin typeface="Times New Roman" panose="02020603050405020304" charset="0"/>
              <a:cs typeface="Times New Roman" panose="02020603050405020304" charset="0"/>
              <a:sym typeface="+mn-lt"/>
            </a:endParaRPr>
          </a:p>
        </p:txBody>
      </p:sp>
    </p:spTree>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图片占位符 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0"/>
          </p:nvPr>
        </p:nvPicPr>
        <p:blipFill rotWithShape="1">
          <a:blip r:embed="rId1" cstate="screen"/>
          <a:srcRect/>
          <a:stretch>
            <a:fillRect/>
          </a:stretch>
        </p:blipFill>
        <p:spPr>
          <a:xfrm>
            <a:off x="6835775" y="1737995"/>
            <a:ext cx="5356225" cy="5120005"/>
          </a:xfrm>
        </p:spPr>
      </p:pic>
      <p:sp>
        <p:nvSpPr>
          <p:cNvPr id="14" name="Freeform: Shape 1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6836410" y="1358265"/>
            <a:ext cx="5355590" cy="5403850"/>
          </a:xfrm>
          <a:custGeom>
            <a:avLst/>
            <a:gdLst>
              <a:gd name="connsiteX0" fmla="*/ 2288427 w 5843673"/>
              <a:gd name="connsiteY0" fmla="*/ 794 h 6308726"/>
              <a:gd name="connsiteX1" fmla="*/ 4641439 w 5843673"/>
              <a:gd name="connsiteY1" fmla="*/ 581088 h 6308726"/>
              <a:gd name="connsiteX2" fmla="*/ 5696574 w 5843673"/>
              <a:gd name="connsiteY2" fmla="*/ 337126 h 6308726"/>
              <a:gd name="connsiteX3" fmla="*/ 5843673 w 5843673"/>
              <a:gd name="connsiteY3" fmla="*/ 324217 h 6308726"/>
              <a:gd name="connsiteX4" fmla="*/ 5843673 w 5843673"/>
              <a:gd name="connsiteY4" fmla="*/ 6308726 h 6308726"/>
              <a:gd name="connsiteX5" fmla="*/ 0 w 5843673"/>
              <a:gd name="connsiteY5" fmla="*/ 6308726 h 6308726"/>
              <a:gd name="connsiteX6" fmla="*/ 1794 w 5843673"/>
              <a:gd name="connsiteY6" fmla="*/ 6216854 h 6308726"/>
              <a:gd name="connsiteX7" fmla="*/ 169011 w 5843673"/>
              <a:gd name="connsiteY7" fmla="*/ 5497469 h 6308726"/>
              <a:gd name="connsiteX8" fmla="*/ 963747 w 5843673"/>
              <a:gd name="connsiteY8" fmla="*/ 4220418 h 6308726"/>
              <a:gd name="connsiteX9" fmla="*/ 1895503 w 5843673"/>
              <a:gd name="connsiteY9" fmla="*/ 49436 h 6308726"/>
              <a:gd name="connsiteX10" fmla="*/ 2288427 w 5843673"/>
              <a:gd name="connsiteY10" fmla="*/ 794 h 630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43673" h="6308726">
                <a:moveTo>
                  <a:pt x="2288427" y="794"/>
                </a:moveTo>
                <a:cubicBezTo>
                  <a:pt x="3124170" y="31968"/>
                  <a:pt x="3456878" y="969546"/>
                  <a:pt x="4641439" y="581088"/>
                </a:cubicBezTo>
                <a:cubicBezTo>
                  <a:pt x="5013970" y="457767"/>
                  <a:pt x="5365787" y="378187"/>
                  <a:pt x="5696574" y="337126"/>
                </a:cubicBezTo>
                <a:lnTo>
                  <a:pt x="5843673" y="324217"/>
                </a:lnTo>
                <a:lnTo>
                  <a:pt x="5843673" y="6308726"/>
                </a:lnTo>
                <a:lnTo>
                  <a:pt x="0" y="6308726"/>
                </a:lnTo>
                <a:lnTo>
                  <a:pt x="1794" y="6216854"/>
                </a:lnTo>
                <a:cubicBezTo>
                  <a:pt x="18929" y="5931340"/>
                  <a:pt x="90223" y="5675599"/>
                  <a:pt x="169011" y="5497469"/>
                </a:cubicBezTo>
                <a:cubicBezTo>
                  <a:pt x="322477" y="5152174"/>
                  <a:pt x="821243" y="4565713"/>
                  <a:pt x="963747" y="4220418"/>
                </a:cubicBezTo>
                <a:cubicBezTo>
                  <a:pt x="1446067" y="3063941"/>
                  <a:pt x="-894" y="559164"/>
                  <a:pt x="1895503" y="49436"/>
                </a:cubicBezTo>
                <a:cubicBezTo>
                  <a:pt x="2039377" y="10385"/>
                  <a:pt x="2169035" y="-3660"/>
                  <a:pt x="2288427" y="794"/>
                </a:cubicBez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grpSp>
        <p:nvGrpSpPr>
          <p:cNvPr id="23" name="Group 2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1973036" y="1357785"/>
            <a:ext cx="387220" cy="285107"/>
            <a:chOff x="356813" y="4713192"/>
            <a:chExt cx="301781" cy="222199"/>
          </a:xfrm>
          <a:solidFill>
            <a:schemeClr val="accent3">
              <a:alpha val="40000"/>
            </a:schemeClr>
          </a:solidFill>
        </p:grpSpPr>
        <p:sp>
          <p:nvSpPr>
            <p:cNvPr id="24" name="Freeform: Shape 23"/>
            <p:cNvSpPr/>
            <p:nvPr/>
          </p:nvSpPr>
          <p:spPr>
            <a:xfrm>
              <a:off x="356813" y="4817200"/>
              <a:ext cx="118191" cy="118191"/>
            </a:xfrm>
            <a:custGeom>
              <a:avLst/>
              <a:gdLst>
                <a:gd name="connsiteX0" fmla="*/ 142875 w 142875"/>
                <a:gd name="connsiteY0" fmla="*/ 71437 h 142875"/>
                <a:gd name="connsiteX1" fmla="*/ 71438 w 142875"/>
                <a:gd name="connsiteY1" fmla="*/ 142875 h 142875"/>
                <a:gd name="connsiteX2" fmla="*/ 0 w 142875"/>
                <a:gd name="connsiteY2" fmla="*/ 71437 h 142875"/>
                <a:gd name="connsiteX3" fmla="*/ 71438 w 142875"/>
                <a:gd name="connsiteY3" fmla="*/ 0 h 142875"/>
                <a:gd name="connsiteX4" fmla="*/ 142875 w 142875"/>
                <a:gd name="connsiteY4" fmla="*/ 71437 h 142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875" h="142875">
                  <a:moveTo>
                    <a:pt x="142875" y="71437"/>
                  </a:moveTo>
                  <a:cubicBezTo>
                    <a:pt x="142875" y="110891"/>
                    <a:pt x="110892" y="142875"/>
                    <a:pt x="71438" y="142875"/>
                  </a:cubicBezTo>
                  <a:cubicBezTo>
                    <a:pt x="31984" y="142875"/>
                    <a:pt x="0" y="110891"/>
                    <a:pt x="0" y="71437"/>
                  </a:cubicBezTo>
                  <a:cubicBezTo>
                    <a:pt x="0" y="31983"/>
                    <a:pt x="31984" y="0"/>
                    <a:pt x="71438" y="0"/>
                  </a:cubicBezTo>
                  <a:cubicBezTo>
                    <a:pt x="110892" y="0"/>
                    <a:pt x="142875" y="31983"/>
                    <a:pt x="142875" y="71437"/>
                  </a:cubicBezTo>
                  <a:close/>
                </a:path>
              </a:pathLst>
            </a:custGeom>
            <a:grpFill/>
            <a:ln w="9525" cap="flat">
              <a:noFill/>
              <a:prstDash val="solid"/>
              <a:miter/>
            </a:ln>
          </p:spPr>
          <p:txBody>
            <a:bodyPr rtlCol="0" anchor="ctr"/>
            <a:lstStyle/>
            <a:p>
              <a:endParaRPr lang="en-GB">
                <a:cs typeface="+mn-ea"/>
                <a:sym typeface="+mn-lt"/>
              </a:endParaRPr>
            </a:p>
          </p:txBody>
        </p:sp>
        <p:sp>
          <p:nvSpPr>
            <p:cNvPr id="25" name="Freeform: Shape 24"/>
            <p:cNvSpPr/>
            <p:nvPr/>
          </p:nvSpPr>
          <p:spPr>
            <a:xfrm>
              <a:off x="611318" y="4713192"/>
              <a:ext cx="47276" cy="47276"/>
            </a:xfrm>
            <a:custGeom>
              <a:avLst/>
              <a:gdLst>
                <a:gd name="connsiteX0" fmla="*/ 64770 w 57150"/>
                <a:gd name="connsiteY0" fmla="*/ 32385 h 57150"/>
                <a:gd name="connsiteX1" fmla="*/ 32385 w 57150"/>
                <a:gd name="connsiteY1" fmla="*/ 64770 h 57150"/>
                <a:gd name="connsiteX2" fmla="*/ 0 w 57150"/>
                <a:gd name="connsiteY2" fmla="*/ 32385 h 57150"/>
                <a:gd name="connsiteX3" fmla="*/ 32385 w 57150"/>
                <a:gd name="connsiteY3" fmla="*/ 0 h 57150"/>
                <a:gd name="connsiteX4" fmla="*/ 64770 w 57150"/>
                <a:gd name="connsiteY4" fmla="*/ 32385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64770" y="32385"/>
                  </a:moveTo>
                  <a:cubicBezTo>
                    <a:pt x="64770" y="50271"/>
                    <a:pt x="50271" y="64770"/>
                    <a:pt x="32385" y="64770"/>
                  </a:cubicBezTo>
                  <a:cubicBezTo>
                    <a:pt x="14499" y="64770"/>
                    <a:pt x="0" y="50271"/>
                    <a:pt x="0" y="32385"/>
                  </a:cubicBezTo>
                  <a:cubicBezTo>
                    <a:pt x="0" y="14499"/>
                    <a:pt x="14499" y="0"/>
                    <a:pt x="32385" y="0"/>
                  </a:cubicBezTo>
                  <a:cubicBezTo>
                    <a:pt x="50271" y="0"/>
                    <a:pt x="64770" y="14499"/>
                    <a:pt x="64770" y="32385"/>
                  </a:cubicBezTo>
                  <a:close/>
                </a:path>
              </a:pathLst>
            </a:custGeom>
            <a:grpFill/>
            <a:ln w="9525" cap="flat">
              <a:noFill/>
              <a:prstDash val="solid"/>
              <a:miter/>
            </a:ln>
          </p:spPr>
          <p:txBody>
            <a:bodyPr rtlCol="0" anchor="ctr"/>
            <a:lstStyle/>
            <a:p>
              <a:endParaRPr lang="en-GB">
                <a:cs typeface="+mn-ea"/>
                <a:sym typeface="+mn-lt"/>
              </a:endParaRPr>
            </a:p>
          </p:txBody>
        </p:sp>
      </p:grpSp>
      <p:grpSp>
        <p:nvGrpSpPr>
          <p:cNvPr id="29" name="Group 2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10568473" y="2411352"/>
            <a:ext cx="891692" cy="365187"/>
            <a:chOff x="1504335" y="5076825"/>
            <a:chExt cx="790447" cy="323722"/>
          </a:xfrm>
        </p:grpSpPr>
        <p:grpSp>
          <p:nvGrpSpPr>
            <p:cNvPr id="30" name="Group 29"/>
            <p:cNvGrpSpPr/>
            <p:nvPr/>
          </p:nvGrpSpPr>
          <p:grpSpPr>
            <a:xfrm>
              <a:off x="1504335" y="5076825"/>
              <a:ext cx="323722" cy="323722"/>
              <a:chOff x="1504335" y="4999703"/>
              <a:chExt cx="400844" cy="400844"/>
            </a:xfrm>
          </p:grpSpPr>
          <p:sp>
            <p:nvSpPr>
              <p:cNvPr id="34" name="Oval 33"/>
              <p:cNvSpPr/>
              <p:nvPr/>
            </p:nvSpPr>
            <p:spPr>
              <a:xfrm>
                <a:off x="1504335" y="4999703"/>
                <a:ext cx="400844" cy="400844"/>
              </a:xfrm>
              <a:prstGeom prst="ellipse">
                <a:avLst/>
              </a:prstGeom>
              <a:solidFill>
                <a:schemeClr val="bg1">
                  <a:alpha val="1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35" name="Freeform 25"/>
              <p:cNvSpPr>
                <a:spLocks noChangeArrowheads="1"/>
              </p:cNvSpPr>
              <p:nvPr/>
            </p:nvSpPr>
            <p:spPr bwMode="auto">
              <a:xfrm>
                <a:off x="1651403" y="5131390"/>
                <a:ext cx="82147" cy="137470"/>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bg1"/>
              </a:solidFill>
              <a:ln>
                <a:noFill/>
              </a:ln>
              <a:effectLst/>
            </p:spPr>
            <p:txBody>
              <a:bodyPr wrap="none" lIns="34291" tIns="17145" rIns="34291" bIns="17145" anchor="ctr"/>
              <a:lstStyle/>
              <a:p>
                <a:endParaRPr lang="en-US" dirty="0">
                  <a:cs typeface="+mn-ea"/>
                  <a:sym typeface="+mn-lt"/>
                </a:endParaRPr>
              </a:p>
            </p:txBody>
          </p:sp>
        </p:grpSp>
        <p:grpSp>
          <p:nvGrpSpPr>
            <p:cNvPr id="31" name="Group 30"/>
            <p:cNvGrpSpPr/>
            <p:nvPr/>
          </p:nvGrpSpPr>
          <p:grpSpPr>
            <a:xfrm>
              <a:off x="1971060" y="5076825"/>
              <a:ext cx="323722" cy="323722"/>
              <a:chOff x="1971060" y="4999703"/>
              <a:chExt cx="400844" cy="400844"/>
            </a:xfrm>
          </p:grpSpPr>
          <p:sp>
            <p:nvSpPr>
              <p:cNvPr id="32" name="Oval 31"/>
              <p:cNvSpPr/>
              <p:nvPr/>
            </p:nvSpPr>
            <p:spPr>
              <a:xfrm flipH="1">
                <a:off x="1971060" y="4999703"/>
                <a:ext cx="400844" cy="400844"/>
              </a:xfrm>
              <a:prstGeom prst="ellipse">
                <a:avLst/>
              </a:prstGeom>
              <a:solidFill>
                <a:schemeClr val="bg1"/>
              </a:solidFill>
              <a:ln w="15875">
                <a:noFill/>
              </a:ln>
              <a:effectLst>
                <a:outerShdw blurRad="342900" dist="38100" dir="5400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33" name="Freeform 25"/>
              <p:cNvSpPr>
                <a:spLocks noChangeArrowheads="1"/>
              </p:cNvSpPr>
              <p:nvPr/>
            </p:nvSpPr>
            <p:spPr bwMode="auto">
              <a:xfrm flipH="1">
                <a:off x="2142689" y="5131390"/>
                <a:ext cx="82147" cy="137470"/>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accent3"/>
              </a:solidFill>
              <a:ln>
                <a:noFill/>
              </a:ln>
              <a:effectLst/>
            </p:spPr>
            <p:txBody>
              <a:bodyPr wrap="none" lIns="34291" tIns="17145" rIns="34291" bIns="17145" anchor="ctr"/>
              <a:lstStyle/>
              <a:p>
                <a:endParaRPr lang="en-US" dirty="0">
                  <a:cs typeface="+mn-ea"/>
                  <a:sym typeface="+mn-lt"/>
                </a:endParaRPr>
              </a:p>
            </p:txBody>
          </p:sp>
        </p:grpSp>
      </p:grpSp>
      <p:sp>
        <p:nvSpPr>
          <p:cNvPr id="36" name="Rectangle 3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803910" y="812800"/>
            <a:ext cx="8443595" cy="829945"/>
          </a:xfrm>
          <a:prstGeom prst="rect">
            <a:avLst/>
          </a:prstGeom>
        </p:spPr>
        <p:txBody>
          <a:bodyPr wrap="square">
            <a:spAutoFit/>
          </a:bodyPr>
          <a:lstStyle/>
          <a:p>
            <a:pPr>
              <a:lnSpc>
                <a:spcPct val="120000"/>
              </a:lnSpc>
            </a:pPr>
            <a:r>
              <a:rPr lang="en-US" sz="4000" b="1" dirty="0">
                <a:solidFill>
                  <a:schemeClr val="accent1">
                    <a:lumMod val="50000"/>
                  </a:schemeClr>
                </a:solidFill>
                <a:latin typeface="Times New Roman" panose="02020603050405020304" charset="0"/>
                <a:cs typeface="Times New Roman" panose="02020603050405020304" charset="0"/>
                <a:sym typeface="+mn-lt"/>
              </a:rPr>
              <a:t>2. The aims of the investigation.</a:t>
            </a:r>
            <a:endParaRPr lang="en-US" sz="4000" b="1" dirty="0">
              <a:solidFill>
                <a:schemeClr val="accent1">
                  <a:lumMod val="50000"/>
                </a:schemeClr>
              </a:solidFill>
              <a:latin typeface="Times New Roman" panose="02020603050405020304" charset="0"/>
              <a:cs typeface="Times New Roman" panose="02020603050405020304" charset="0"/>
              <a:sym typeface="+mn-lt"/>
            </a:endParaRPr>
          </a:p>
        </p:txBody>
      </p:sp>
      <p:sp>
        <p:nvSpPr>
          <p:cNvPr id="39" name="Freeform 1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78775" y="2354819"/>
            <a:ext cx="176375" cy="176375"/>
          </a:xfrm>
          <a:custGeom>
            <a:avLst/>
            <a:gdLst/>
            <a:ahLst/>
            <a:cxnLst/>
            <a:rect l="l" t="t" r="r" b="b"/>
            <a:pathLst>
              <a:path w="195943" h="195943">
                <a:moveTo>
                  <a:pt x="144151" y="57533"/>
                </a:moveTo>
                <a:cubicBezTo>
                  <a:pt x="141940" y="57533"/>
                  <a:pt x="140026" y="58340"/>
                  <a:pt x="138410" y="59956"/>
                </a:cubicBezTo>
                <a:lnTo>
                  <a:pt x="86363" y="111876"/>
                </a:lnTo>
                <a:lnTo>
                  <a:pt x="57533" y="83046"/>
                </a:lnTo>
                <a:cubicBezTo>
                  <a:pt x="55917" y="81430"/>
                  <a:pt x="54003" y="80622"/>
                  <a:pt x="51792" y="80622"/>
                </a:cubicBezTo>
                <a:cubicBezTo>
                  <a:pt x="49581" y="80622"/>
                  <a:pt x="47668" y="81430"/>
                  <a:pt x="46052" y="83046"/>
                </a:cubicBezTo>
                <a:lnTo>
                  <a:pt x="34443" y="94527"/>
                </a:lnTo>
                <a:cubicBezTo>
                  <a:pt x="32912" y="96058"/>
                  <a:pt x="32147" y="98014"/>
                  <a:pt x="32147" y="100395"/>
                </a:cubicBezTo>
                <a:cubicBezTo>
                  <a:pt x="32147" y="102691"/>
                  <a:pt x="32912" y="104605"/>
                  <a:pt x="34443" y="106136"/>
                </a:cubicBezTo>
                <a:lnTo>
                  <a:pt x="80622" y="152315"/>
                </a:lnTo>
                <a:cubicBezTo>
                  <a:pt x="82238" y="153931"/>
                  <a:pt x="84152" y="154739"/>
                  <a:pt x="86363" y="154739"/>
                </a:cubicBezTo>
                <a:cubicBezTo>
                  <a:pt x="88659" y="154739"/>
                  <a:pt x="90615" y="153931"/>
                  <a:pt x="92231" y="152315"/>
                </a:cubicBezTo>
                <a:lnTo>
                  <a:pt x="161500" y="83046"/>
                </a:lnTo>
                <a:cubicBezTo>
                  <a:pt x="163031" y="81515"/>
                  <a:pt x="163796" y="79602"/>
                  <a:pt x="163796" y="77305"/>
                </a:cubicBezTo>
                <a:cubicBezTo>
                  <a:pt x="163796" y="74924"/>
                  <a:pt x="163031" y="72968"/>
                  <a:pt x="161500" y="71437"/>
                </a:cubicBezTo>
                <a:lnTo>
                  <a:pt x="149891" y="59956"/>
                </a:lnTo>
                <a:cubicBezTo>
                  <a:pt x="148275" y="58340"/>
                  <a:pt x="146362" y="57533"/>
                  <a:pt x="144151" y="57533"/>
                </a:cubicBezTo>
                <a:close/>
                <a:moveTo>
                  <a:pt x="97972" y="0"/>
                </a:moveTo>
                <a:cubicBezTo>
                  <a:pt x="115746" y="0"/>
                  <a:pt x="132138" y="4380"/>
                  <a:pt x="147149" y="13139"/>
                </a:cubicBezTo>
                <a:cubicBezTo>
                  <a:pt x="162159" y="21899"/>
                  <a:pt x="174044" y="33784"/>
                  <a:pt x="182804" y="48794"/>
                </a:cubicBezTo>
                <a:cubicBezTo>
                  <a:pt x="191563" y="63805"/>
                  <a:pt x="195943" y="80197"/>
                  <a:pt x="195943" y="97971"/>
                </a:cubicBezTo>
                <a:cubicBezTo>
                  <a:pt x="195943" y="115746"/>
                  <a:pt x="191563" y="132138"/>
                  <a:pt x="182804" y="147148"/>
                </a:cubicBezTo>
                <a:cubicBezTo>
                  <a:pt x="174044" y="162159"/>
                  <a:pt x="162159" y="174044"/>
                  <a:pt x="147149" y="182803"/>
                </a:cubicBezTo>
                <a:cubicBezTo>
                  <a:pt x="132138" y="191563"/>
                  <a:pt x="115746" y="195943"/>
                  <a:pt x="97972" y="195943"/>
                </a:cubicBezTo>
                <a:cubicBezTo>
                  <a:pt x="80197" y="195943"/>
                  <a:pt x="63805" y="191563"/>
                  <a:pt x="48794" y="182803"/>
                </a:cubicBezTo>
                <a:cubicBezTo>
                  <a:pt x="33784" y="174044"/>
                  <a:pt x="21899" y="162159"/>
                  <a:pt x="13140" y="147148"/>
                </a:cubicBezTo>
                <a:cubicBezTo>
                  <a:pt x="4380" y="132138"/>
                  <a:pt x="0" y="115746"/>
                  <a:pt x="0" y="97971"/>
                </a:cubicBezTo>
                <a:cubicBezTo>
                  <a:pt x="0" y="80197"/>
                  <a:pt x="4380" y="63805"/>
                  <a:pt x="13140" y="48794"/>
                </a:cubicBezTo>
                <a:cubicBezTo>
                  <a:pt x="21899" y="33784"/>
                  <a:pt x="33784" y="21899"/>
                  <a:pt x="48794" y="13139"/>
                </a:cubicBezTo>
                <a:cubicBezTo>
                  <a:pt x="63805" y="4380"/>
                  <a:pt x="80197" y="0"/>
                  <a:pt x="97972" y="0"/>
                </a:cubicBezTo>
                <a:close/>
              </a:path>
            </a:pathLst>
          </a:custGeom>
          <a:solidFill>
            <a:schemeClr val="accent4"/>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en-US" sz="2000">
              <a:solidFill>
                <a:schemeClr val="tx2"/>
              </a:solidFill>
              <a:cs typeface="+mn-ea"/>
              <a:sym typeface="+mn-lt"/>
            </a:endParaRPr>
          </a:p>
        </p:txBody>
      </p:sp>
      <p:sp>
        <p:nvSpPr>
          <p:cNvPr id="41" name="Freeform 1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15910" y="3759663"/>
            <a:ext cx="176375" cy="176375"/>
          </a:xfrm>
          <a:custGeom>
            <a:avLst/>
            <a:gdLst/>
            <a:ahLst/>
            <a:cxnLst/>
            <a:rect l="l" t="t" r="r" b="b"/>
            <a:pathLst>
              <a:path w="195943" h="195943">
                <a:moveTo>
                  <a:pt x="144151" y="57533"/>
                </a:moveTo>
                <a:cubicBezTo>
                  <a:pt x="141940" y="57533"/>
                  <a:pt x="140026" y="58340"/>
                  <a:pt x="138410" y="59956"/>
                </a:cubicBezTo>
                <a:lnTo>
                  <a:pt x="86363" y="111876"/>
                </a:lnTo>
                <a:lnTo>
                  <a:pt x="57533" y="83046"/>
                </a:lnTo>
                <a:cubicBezTo>
                  <a:pt x="55917" y="81430"/>
                  <a:pt x="54003" y="80622"/>
                  <a:pt x="51792" y="80622"/>
                </a:cubicBezTo>
                <a:cubicBezTo>
                  <a:pt x="49581" y="80622"/>
                  <a:pt x="47668" y="81430"/>
                  <a:pt x="46052" y="83046"/>
                </a:cubicBezTo>
                <a:lnTo>
                  <a:pt x="34443" y="94527"/>
                </a:lnTo>
                <a:cubicBezTo>
                  <a:pt x="32912" y="96058"/>
                  <a:pt x="32147" y="98014"/>
                  <a:pt x="32147" y="100395"/>
                </a:cubicBezTo>
                <a:cubicBezTo>
                  <a:pt x="32147" y="102691"/>
                  <a:pt x="32912" y="104605"/>
                  <a:pt x="34443" y="106136"/>
                </a:cubicBezTo>
                <a:lnTo>
                  <a:pt x="80622" y="152315"/>
                </a:lnTo>
                <a:cubicBezTo>
                  <a:pt x="82238" y="153931"/>
                  <a:pt x="84152" y="154739"/>
                  <a:pt x="86363" y="154739"/>
                </a:cubicBezTo>
                <a:cubicBezTo>
                  <a:pt x="88659" y="154739"/>
                  <a:pt x="90615" y="153931"/>
                  <a:pt x="92231" y="152315"/>
                </a:cubicBezTo>
                <a:lnTo>
                  <a:pt x="161500" y="83046"/>
                </a:lnTo>
                <a:cubicBezTo>
                  <a:pt x="163031" y="81515"/>
                  <a:pt x="163796" y="79602"/>
                  <a:pt x="163796" y="77305"/>
                </a:cubicBezTo>
                <a:cubicBezTo>
                  <a:pt x="163796" y="74924"/>
                  <a:pt x="163031" y="72968"/>
                  <a:pt x="161500" y="71437"/>
                </a:cubicBezTo>
                <a:lnTo>
                  <a:pt x="149891" y="59956"/>
                </a:lnTo>
                <a:cubicBezTo>
                  <a:pt x="148275" y="58340"/>
                  <a:pt x="146362" y="57533"/>
                  <a:pt x="144151" y="57533"/>
                </a:cubicBezTo>
                <a:close/>
                <a:moveTo>
                  <a:pt x="97972" y="0"/>
                </a:moveTo>
                <a:cubicBezTo>
                  <a:pt x="115746" y="0"/>
                  <a:pt x="132138" y="4380"/>
                  <a:pt x="147149" y="13139"/>
                </a:cubicBezTo>
                <a:cubicBezTo>
                  <a:pt x="162159" y="21899"/>
                  <a:pt x="174044" y="33784"/>
                  <a:pt x="182804" y="48794"/>
                </a:cubicBezTo>
                <a:cubicBezTo>
                  <a:pt x="191563" y="63805"/>
                  <a:pt x="195943" y="80197"/>
                  <a:pt x="195943" y="97971"/>
                </a:cubicBezTo>
                <a:cubicBezTo>
                  <a:pt x="195943" y="115746"/>
                  <a:pt x="191563" y="132138"/>
                  <a:pt x="182804" y="147148"/>
                </a:cubicBezTo>
                <a:cubicBezTo>
                  <a:pt x="174044" y="162159"/>
                  <a:pt x="162159" y="174044"/>
                  <a:pt x="147149" y="182803"/>
                </a:cubicBezTo>
                <a:cubicBezTo>
                  <a:pt x="132138" y="191563"/>
                  <a:pt x="115746" y="195943"/>
                  <a:pt x="97972" y="195943"/>
                </a:cubicBezTo>
                <a:cubicBezTo>
                  <a:pt x="80197" y="195943"/>
                  <a:pt x="63805" y="191563"/>
                  <a:pt x="48794" y="182803"/>
                </a:cubicBezTo>
                <a:cubicBezTo>
                  <a:pt x="33784" y="174044"/>
                  <a:pt x="21899" y="162159"/>
                  <a:pt x="13140" y="147148"/>
                </a:cubicBezTo>
                <a:cubicBezTo>
                  <a:pt x="4380" y="132138"/>
                  <a:pt x="0" y="115746"/>
                  <a:pt x="0" y="97971"/>
                </a:cubicBezTo>
                <a:cubicBezTo>
                  <a:pt x="0" y="80197"/>
                  <a:pt x="4380" y="63805"/>
                  <a:pt x="13140" y="48794"/>
                </a:cubicBezTo>
                <a:cubicBezTo>
                  <a:pt x="21899" y="33784"/>
                  <a:pt x="33784" y="21899"/>
                  <a:pt x="48794" y="13139"/>
                </a:cubicBezTo>
                <a:cubicBezTo>
                  <a:pt x="63805" y="4380"/>
                  <a:pt x="80197" y="0"/>
                  <a:pt x="97972" y="0"/>
                </a:cubicBezTo>
                <a:close/>
              </a:path>
            </a:pathLst>
          </a:custGeom>
          <a:solidFill>
            <a:schemeClr val="accent2"/>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en-US" sz="2000">
              <a:solidFill>
                <a:schemeClr val="tx2"/>
              </a:solidFill>
              <a:cs typeface="+mn-ea"/>
              <a:sym typeface="+mn-lt"/>
            </a:endParaRPr>
          </a:p>
        </p:txBody>
      </p:sp>
      <p:sp>
        <p:nvSpPr>
          <p:cNvPr id="43" name="Freeform 1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78775" y="4862882"/>
            <a:ext cx="176375" cy="176375"/>
          </a:xfrm>
          <a:custGeom>
            <a:avLst/>
            <a:gdLst/>
            <a:ahLst/>
            <a:cxnLst/>
            <a:rect l="l" t="t" r="r" b="b"/>
            <a:pathLst>
              <a:path w="195943" h="195943">
                <a:moveTo>
                  <a:pt x="144151" y="57533"/>
                </a:moveTo>
                <a:cubicBezTo>
                  <a:pt x="141940" y="57533"/>
                  <a:pt x="140026" y="58340"/>
                  <a:pt x="138410" y="59956"/>
                </a:cubicBezTo>
                <a:lnTo>
                  <a:pt x="86363" y="111876"/>
                </a:lnTo>
                <a:lnTo>
                  <a:pt x="57533" y="83046"/>
                </a:lnTo>
                <a:cubicBezTo>
                  <a:pt x="55917" y="81430"/>
                  <a:pt x="54003" y="80622"/>
                  <a:pt x="51792" y="80622"/>
                </a:cubicBezTo>
                <a:cubicBezTo>
                  <a:pt x="49581" y="80622"/>
                  <a:pt x="47668" y="81430"/>
                  <a:pt x="46052" y="83046"/>
                </a:cubicBezTo>
                <a:lnTo>
                  <a:pt x="34443" y="94527"/>
                </a:lnTo>
                <a:cubicBezTo>
                  <a:pt x="32912" y="96058"/>
                  <a:pt x="32147" y="98014"/>
                  <a:pt x="32147" y="100395"/>
                </a:cubicBezTo>
                <a:cubicBezTo>
                  <a:pt x="32147" y="102691"/>
                  <a:pt x="32912" y="104605"/>
                  <a:pt x="34443" y="106136"/>
                </a:cubicBezTo>
                <a:lnTo>
                  <a:pt x="80622" y="152315"/>
                </a:lnTo>
                <a:cubicBezTo>
                  <a:pt x="82238" y="153931"/>
                  <a:pt x="84152" y="154739"/>
                  <a:pt x="86363" y="154739"/>
                </a:cubicBezTo>
                <a:cubicBezTo>
                  <a:pt x="88659" y="154739"/>
                  <a:pt x="90615" y="153931"/>
                  <a:pt x="92231" y="152315"/>
                </a:cubicBezTo>
                <a:lnTo>
                  <a:pt x="161500" y="83046"/>
                </a:lnTo>
                <a:cubicBezTo>
                  <a:pt x="163031" y="81515"/>
                  <a:pt x="163796" y="79602"/>
                  <a:pt x="163796" y="77305"/>
                </a:cubicBezTo>
                <a:cubicBezTo>
                  <a:pt x="163796" y="74924"/>
                  <a:pt x="163031" y="72968"/>
                  <a:pt x="161500" y="71437"/>
                </a:cubicBezTo>
                <a:lnTo>
                  <a:pt x="149891" y="59956"/>
                </a:lnTo>
                <a:cubicBezTo>
                  <a:pt x="148275" y="58340"/>
                  <a:pt x="146362" y="57533"/>
                  <a:pt x="144151" y="57533"/>
                </a:cubicBezTo>
                <a:close/>
                <a:moveTo>
                  <a:pt x="97972" y="0"/>
                </a:moveTo>
                <a:cubicBezTo>
                  <a:pt x="115746" y="0"/>
                  <a:pt x="132138" y="4380"/>
                  <a:pt x="147149" y="13139"/>
                </a:cubicBezTo>
                <a:cubicBezTo>
                  <a:pt x="162159" y="21899"/>
                  <a:pt x="174044" y="33784"/>
                  <a:pt x="182804" y="48794"/>
                </a:cubicBezTo>
                <a:cubicBezTo>
                  <a:pt x="191563" y="63805"/>
                  <a:pt x="195943" y="80197"/>
                  <a:pt x="195943" y="97971"/>
                </a:cubicBezTo>
                <a:cubicBezTo>
                  <a:pt x="195943" y="115746"/>
                  <a:pt x="191563" y="132138"/>
                  <a:pt x="182804" y="147148"/>
                </a:cubicBezTo>
                <a:cubicBezTo>
                  <a:pt x="174044" y="162159"/>
                  <a:pt x="162159" y="174044"/>
                  <a:pt x="147149" y="182803"/>
                </a:cubicBezTo>
                <a:cubicBezTo>
                  <a:pt x="132138" y="191563"/>
                  <a:pt x="115746" y="195943"/>
                  <a:pt x="97972" y="195943"/>
                </a:cubicBezTo>
                <a:cubicBezTo>
                  <a:pt x="80197" y="195943"/>
                  <a:pt x="63805" y="191563"/>
                  <a:pt x="48794" y="182803"/>
                </a:cubicBezTo>
                <a:cubicBezTo>
                  <a:pt x="33784" y="174044"/>
                  <a:pt x="21899" y="162159"/>
                  <a:pt x="13140" y="147148"/>
                </a:cubicBezTo>
                <a:cubicBezTo>
                  <a:pt x="4380" y="132138"/>
                  <a:pt x="0" y="115746"/>
                  <a:pt x="0" y="97971"/>
                </a:cubicBezTo>
                <a:cubicBezTo>
                  <a:pt x="0" y="80197"/>
                  <a:pt x="4380" y="63805"/>
                  <a:pt x="13140" y="48794"/>
                </a:cubicBezTo>
                <a:cubicBezTo>
                  <a:pt x="21899" y="33784"/>
                  <a:pt x="33784" y="21899"/>
                  <a:pt x="48794" y="13139"/>
                </a:cubicBezTo>
                <a:cubicBezTo>
                  <a:pt x="63805" y="4380"/>
                  <a:pt x="80197" y="0"/>
                  <a:pt x="97972" y="0"/>
                </a:cubicBezTo>
                <a:close/>
              </a:path>
            </a:pathLst>
          </a:custGeom>
          <a:solidFill>
            <a:schemeClr val="accent4"/>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en-US" sz="2000">
              <a:solidFill>
                <a:schemeClr val="tx2"/>
              </a:solidFill>
              <a:cs typeface="+mn-ea"/>
              <a:sym typeface="+mn-lt"/>
            </a:endParaRPr>
          </a:p>
        </p:txBody>
      </p:sp>
      <p:pic>
        <p:nvPicPr>
          <p:cNvPr id="3" name="图片 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ChangeAspect="1"/>
          </p:cNvPicPr>
          <p:nvPr/>
        </p:nvPicPr>
        <p:blipFill>
          <a:blip r:embed="rId2" cstate="screen"/>
          <a:stretch>
            <a:fillRect/>
          </a:stretch>
        </p:blipFill>
        <p:spPr>
          <a:xfrm>
            <a:off x="1649411" y="123669"/>
            <a:ext cx="1333675" cy="812431"/>
          </a:xfrm>
          <a:prstGeom prst="rect">
            <a:avLst/>
          </a:prstGeom>
        </p:spPr>
      </p:pic>
      <p:sp>
        <p:nvSpPr>
          <p:cNvPr id="2"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21" name="Freeform: Shape 2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9900000">
            <a:off x="10107376" y="3727086"/>
            <a:ext cx="2705577" cy="3054683"/>
          </a:xfrm>
          <a:custGeom>
            <a:avLst/>
            <a:gdLst>
              <a:gd name="connsiteX0" fmla="*/ 428008 w 1181100"/>
              <a:gd name="connsiteY0" fmla="*/ 784512 h 1333500"/>
              <a:gd name="connsiteX1" fmla="*/ 515638 w 1181100"/>
              <a:gd name="connsiteY1" fmla="*/ 1062643 h 1333500"/>
              <a:gd name="connsiteX2" fmla="*/ 895685 w 1181100"/>
              <a:gd name="connsiteY2" fmla="*/ 1340772 h 1333500"/>
              <a:gd name="connsiteX3" fmla="*/ 1177626 w 1181100"/>
              <a:gd name="connsiteY3" fmla="*/ 1001683 h 1333500"/>
              <a:gd name="connsiteX4" fmla="*/ 1035703 w 1181100"/>
              <a:gd name="connsiteY4" fmla="*/ 719743 h 1333500"/>
              <a:gd name="connsiteX5" fmla="*/ 1045228 w 1181100"/>
              <a:gd name="connsiteY5" fmla="*/ 456852 h 1333500"/>
              <a:gd name="connsiteX6" fmla="*/ 1074755 w 1181100"/>
              <a:gd name="connsiteY6" fmla="*/ 193962 h 1333500"/>
              <a:gd name="connsiteX7" fmla="*/ 914735 w 1181100"/>
              <a:gd name="connsiteY7" fmla="*/ 2510 h 1333500"/>
              <a:gd name="connsiteX8" fmla="*/ 568978 w 1181100"/>
              <a:gd name="connsiteY8" fmla="*/ 185390 h 1333500"/>
              <a:gd name="connsiteX9" fmla="*/ 336568 w 1181100"/>
              <a:gd name="connsiteY9" fmla="*/ 253970 h 1333500"/>
              <a:gd name="connsiteX10" fmla="*/ 106063 w 1181100"/>
              <a:gd name="connsiteY10" fmla="*/ 329217 h 1333500"/>
              <a:gd name="connsiteX11" fmla="*/ 107968 w 1181100"/>
              <a:gd name="connsiteY11" fmla="*/ 654972 h 1333500"/>
              <a:gd name="connsiteX12" fmla="*/ 428008 w 1181100"/>
              <a:gd name="connsiteY12" fmla="*/ 784512 h 133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81100" h="1333500">
                <a:moveTo>
                  <a:pt x="428008" y="784512"/>
                </a:moveTo>
                <a:cubicBezTo>
                  <a:pt x="474680" y="870237"/>
                  <a:pt x="481348" y="971202"/>
                  <a:pt x="515638" y="1062643"/>
                </a:cubicBezTo>
                <a:cubicBezTo>
                  <a:pt x="573740" y="1219805"/>
                  <a:pt x="728045" y="1347440"/>
                  <a:pt x="895685" y="1340772"/>
                </a:cubicBezTo>
                <a:cubicBezTo>
                  <a:pt x="1063326" y="1334105"/>
                  <a:pt x="1215726" y="1164560"/>
                  <a:pt x="1177626" y="1001683"/>
                </a:cubicBezTo>
                <a:cubicBezTo>
                  <a:pt x="1152861" y="898812"/>
                  <a:pt x="1066183" y="820708"/>
                  <a:pt x="1035703" y="719743"/>
                </a:cubicBezTo>
                <a:cubicBezTo>
                  <a:pt x="1009985" y="634970"/>
                  <a:pt x="1025226" y="543530"/>
                  <a:pt x="1045228" y="456852"/>
                </a:cubicBezTo>
                <a:cubicBezTo>
                  <a:pt x="1064278" y="370175"/>
                  <a:pt x="1087138" y="281592"/>
                  <a:pt x="1074755" y="193962"/>
                </a:cubicBezTo>
                <a:cubicBezTo>
                  <a:pt x="1061420" y="106332"/>
                  <a:pt x="1002365" y="17750"/>
                  <a:pt x="914735" y="2510"/>
                </a:cubicBezTo>
                <a:cubicBezTo>
                  <a:pt x="782338" y="-20350"/>
                  <a:pt x="686135" y="118715"/>
                  <a:pt x="568978" y="185390"/>
                </a:cubicBezTo>
                <a:cubicBezTo>
                  <a:pt x="498493" y="225395"/>
                  <a:pt x="416578" y="239683"/>
                  <a:pt x="336568" y="253970"/>
                </a:cubicBezTo>
                <a:cubicBezTo>
                  <a:pt x="256558" y="268258"/>
                  <a:pt x="174643" y="285402"/>
                  <a:pt x="106063" y="329217"/>
                </a:cubicBezTo>
                <a:cubicBezTo>
                  <a:pt x="-12999" y="406370"/>
                  <a:pt x="-56815" y="598775"/>
                  <a:pt x="107968" y="654972"/>
                </a:cubicBezTo>
                <a:cubicBezTo>
                  <a:pt x="230840" y="696883"/>
                  <a:pt x="347045" y="635922"/>
                  <a:pt x="428008" y="784512"/>
                </a:cubicBezTo>
                <a:close/>
              </a:path>
            </a:pathLst>
          </a:custGeom>
          <a:solidFill>
            <a:schemeClr val="bg1"/>
          </a:solidFill>
          <a:ln w="9525" cap="flat">
            <a:noFill/>
            <a:prstDash val="solid"/>
            <a:miter/>
          </a:ln>
        </p:spPr>
        <p:txBody>
          <a:bodyPr rtlCol="0" anchor="ctr"/>
          <a:lstStyle/>
          <a:p>
            <a:endParaRPr lang="en-GB">
              <a:cs typeface="+mn-ea"/>
              <a:sym typeface="+mn-lt"/>
            </a:endParaRPr>
          </a:p>
        </p:txBody>
      </p:sp>
      <p:sp>
        <p:nvSpPr>
          <p:cNvPr id="6" name="矩形 5"/>
          <p:cNvSpPr/>
          <p:nvPr>
            <p:custDataLst>
              <p:tags r:id="rId3"/>
            </p:custDataLst>
          </p:nvPr>
        </p:nvSpPr>
        <p:spPr>
          <a:xfrm>
            <a:off x="7261225" y="2011680"/>
            <a:ext cx="5068570" cy="4055745"/>
          </a:xfrm>
          <a:prstGeom prst="rect">
            <a:avLst/>
          </a:prstGeom>
          <a:blipFill rotWithShape="1">
            <a:blip r:embed="rId4" cstate="screen"/>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文本框 6"/>
          <p:cNvSpPr txBox="1"/>
          <p:nvPr/>
        </p:nvSpPr>
        <p:spPr>
          <a:xfrm>
            <a:off x="716915" y="2049780"/>
            <a:ext cx="5956935" cy="1198880"/>
          </a:xfrm>
          <a:prstGeom prst="rect">
            <a:avLst/>
          </a:prstGeom>
          <a:noFill/>
        </p:spPr>
        <p:txBody>
          <a:bodyPr wrap="square" rtlCol="0">
            <a:spAutoFit/>
          </a:bodyPr>
          <a:p>
            <a:r>
              <a:rPr sz="2400" b="1">
                <a:solidFill>
                  <a:srgbClr val="0070C0"/>
                </a:solidFill>
                <a:latin typeface="Times New Roman" panose="02020603050405020304" charset="0"/>
                <a:cs typeface="Times New Roman" panose="02020603050405020304" charset="0"/>
              </a:rPr>
              <a:t>Educational drama practice suitable for primary school English </a:t>
            </a:r>
            <a:r>
              <a:rPr lang="en-US" sz="2400" b="1">
                <a:solidFill>
                  <a:srgbClr val="0070C0"/>
                </a:solidFill>
                <a:latin typeface="Times New Roman" panose="02020603050405020304" charset="0"/>
                <a:cs typeface="Times New Roman" panose="02020603050405020304" charset="0"/>
              </a:rPr>
              <a:t>picture book </a:t>
            </a:r>
            <a:r>
              <a:rPr sz="2400" b="1">
                <a:solidFill>
                  <a:srgbClr val="0070C0"/>
                </a:solidFill>
                <a:latin typeface="Times New Roman" panose="02020603050405020304" charset="0"/>
                <a:cs typeface="Times New Roman" panose="02020603050405020304" charset="0"/>
              </a:rPr>
              <a:t>classroom teaching</a:t>
            </a:r>
            <a:r>
              <a:rPr lang="en-US" sz="2400" b="1">
                <a:solidFill>
                  <a:srgbClr val="0070C0"/>
                </a:solidFill>
                <a:latin typeface="Times New Roman" panose="02020603050405020304" charset="0"/>
                <a:cs typeface="Times New Roman" panose="02020603050405020304" charset="0"/>
              </a:rPr>
              <a:t>.</a:t>
            </a:r>
            <a:endParaRPr lang="en-US" sz="2400" b="1">
              <a:solidFill>
                <a:srgbClr val="0070C0"/>
              </a:solidFill>
              <a:latin typeface="Times New Roman" panose="02020603050405020304" charset="0"/>
              <a:cs typeface="Times New Roman" panose="02020603050405020304" charset="0"/>
            </a:endParaRPr>
          </a:p>
        </p:txBody>
      </p:sp>
      <p:sp>
        <p:nvSpPr>
          <p:cNvPr id="8" name="文本框 7"/>
          <p:cNvSpPr txBox="1"/>
          <p:nvPr/>
        </p:nvSpPr>
        <p:spPr>
          <a:xfrm>
            <a:off x="669925" y="3248660"/>
            <a:ext cx="6746240" cy="1198880"/>
          </a:xfrm>
          <a:prstGeom prst="rect">
            <a:avLst/>
          </a:prstGeom>
          <a:noFill/>
        </p:spPr>
        <p:txBody>
          <a:bodyPr wrap="square" rtlCol="0">
            <a:spAutoFit/>
          </a:bodyPr>
          <a:p>
            <a:r>
              <a:rPr lang="zh-CN" altLang="en-US" sz="2400" b="1">
                <a:solidFill>
                  <a:schemeClr val="accent3">
                    <a:lumMod val="75000"/>
                  </a:schemeClr>
                </a:solidFill>
                <a:latin typeface="Times New Roman" panose="02020603050405020304" charset="0"/>
                <a:cs typeface="Times New Roman" panose="02020603050405020304" charset="0"/>
              </a:rPr>
              <a:t>The selection strategy of integrating educational drama practice into primary school English picture book classroom teaching</a:t>
            </a:r>
            <a:r>
              <a:rPr lang="en-US" altLang="zh-CN" sz="2400" b="1">
                <a:solidFill>
                  <a:schemeClr val="accent3">
                    <a:lumMod val="75000"/>
                  </a:schemeClr>
                </a:solidFill>
                <a:latin typeface="Times New Roman" panose="02020603050405020304" charset="0"/>
                <a:cs typeface="Times New Roman" panose="02020603050405020304" charset="0"/>
              </a:rPr>
              <a:t>.</a:t>
            </a:r>
            <a:endParaRPr lang="en-US" altLang="zh-CN" sz="2400" b="1">
              <a:solidFill>
                <a:schemeClr val="accent3">
                  <a:lumMod val="75000"/>
                </a:schemeClr>
              </a:solidFill>
              <a:latin typeface="Times New Roman" panose="02020603050405020304" charset="0"/>
              <a:cs typeface="Times New Roman" panose="02020603050405020304" charset="0"/>
            </a:endParaRPr>
          </a:p>
        </p:txBody>
      </p:sp>
      <p:sp>
        <p:nvSpPr>
          <p:cNvPr id="27" name="Freeform: Shape 2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4500000">
            <a:off x="-317678" y="-382936"/>
            <a:ext cx="1723883" cy="1825288"/>
          </a:xfrm>
          <a:custGeom>
            <a:avLst/>
            <a:gdLst>
              <a:gd name="connsiteX0" fmla="*/ 789532 w 809625"/>
              <a:gd name="connsiteY0" fmla="*/ 631363 h 857250"/>
              <a:gd name="connsiteX1" fmla="*/ 777149 w 809625"/>
              <a:gd name="connsiteY1" fmla="*/ 807576 h 857250"/>
              <a:gd name="connsiteX2" fmla="*/ 608557 w 809625"/>
              <a:gd name="connsiteY2" fmla="*/ 859011 h 857250"/>
              <a:gd name="connsiteX3" fmla="*/ 411389 w 809625"/>
              <a:gd name="connsiteY3" fmla="*/ 750426 h 857250"/>
              <a:gd name="connsiteX4" fmla="*/ 198029 w 809625"/>
              <a:gd name="connsiteY4" fmla="*/ 785668 h 857250"/>
              <a:gd name="connsiteX5" fmla="*/ 4672 w 809625"/>
              <a:gd name="connsiteY5" fmla="*/ 558973 h 857250"/>
              <a:gd name="connsiteX6" fmla="*/ 257084 w 809625"/>
              <a:gd name="connsiteY6" fmla="*/ 47480 h 857250"/>
              <a:gd name="connsiteX7" fmla="*/ 543787 w 809625"/>
              <a:gd name="connsiteY7" fmla="*/ 237980 h 857250"/>
              <a:gd name="connsiteX8" fmla="*/ 789532 w 809625"/>
              <a:gd name="connsiteY8" fmla="*/ 631363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9625" h="857250">
                <a:moveTo>
                  <a:pt x="789532" y="631363"/>
                </a:moveTo>
                <a:cubicBezTo>
                  <a:pt x="820964" y="685655"/>
                  <a:pt x="816202" y="758998"/>
                  <a:pt x="777149" y="807576"/>
                </a:cubicBezTo>
                <a:cubicBezTo>
                  <a:pt x="738097" y="856153"/>
                  <a:pt x="667612" y="878061"/>
                  <a:pt x="608557" y="859011"/>
                </a:cubicBezTo>
                <a:cubicBezTo>
                  <a:pt x="536167" y="836151"/>
                  <a:pt x="485684" y="762808"/>
                  <a:pt x="411389" y="750426"/>
                </a:cubicBezTo>
                <a:cubicBezTo>
                  <a:pt x="339952" y="738995"/>
                  <a:pt x="270419" y="787573"/>
                  <a:pt x="198029" y="785668"/>
                </a:cubicBezTo>
                <a:cubicBezTo>
                  <a:pt x="90397" y="781858"/>
                  <a:pt x="19912" y="666605"/>
                  <a:pt x="4672" y="558973"/>
                </a:cubicBezTo>
                <a:cubicBezTo>
                  <a:pt x="-23903" y="358948"/>
                  <a:pt x="80872" y="146540"/>
                  <a:pt x="257084" y="47480"/>
                </a:cubicBezTo>
                <a:cubicBezTo>
                  <a:pt x="465682" y="-69677"/>
                  <a:pt x="597127" y="43670"/>
                  <a:pt x="543787" y="237980"/>
                </a:cubicBezTo>
                <a:cubicBezTo>
                  <a:pt x="469492" y="511348"/>
                  <a:pt x="670469" y="428480"/>
                  <a:pt x="789532" y="631363"/>
                </a:cubicBezTo>
                <a:close/>
              </a:path>
            </a:pathLst>
          </a:custGeom>
          <a:solidFill>
            <a:schemeClr val="accent4"/>
          </a:solidFill>
          <a:ln w="9525" cap="flat">
            <a:noFill/>
            <a:prstDash val="solid"/>
            <a:miter/>
          </a:ln>
        </p:spPr>
        <p:txBody>
          <a:bodyPr rtlCol="0" anchor="ctr"/>
          <a:lstStyle/>
          <a:p>
            <a:endParaRPr lang="en-GB">
              <a:cs typeface="+mn-ea"/>
              <a:sym typeface="+mn-lt"/>
            </a:endParaRPr>
          </a:p>
        </p:txBody>
      </p:sp>
      <p:sp>
        <p:nvSpPr>
          <p:cNvPr id="9" name="文本框 8"/>
          <p:cNvSpPr txBox="1"/>
          <p:nvPr/>
        </p:nvSpPr>
        <p:spPr>
          <a:xfrm>
            <a:off x="669925" y="4547870"/>
            <a:ext cx="6475730" cy="1198880"/>
          </a:xfrm>
          <a:prstGeom prst="rect">
            <a:avLst/>
          </a:prstGeom>
          <a:noFill/>
        </p:spPr>
        <p:txBody>
          <a:bodyPr wrap="square" rtlCol="0">
            <a:spAutoFit/>
          </a:bodyPr>
          <a:p>
            <a:r>
              <a:rPr lang="zh-CN" altLang="en-US" sz="2400" b="1">
                <a:solidFill>
                  <a:srgbClr val="0070C0"/>
                </a:solidFill>
                <a:latin typeface="Times New Roman" panose="02020603050405020304" charset="0"/>
                <a:cs typeface="Times New Roman" panose="02020603050405020304" charset="0"/>
              </a:rPr>
              <a:t>The evaluation mechanism of integrating educational drama learning into primary school English </a:t>
            </a:r>
            <a:r>
              <a:rPr lang="en-US" altLang="zh-CN" sz="2400" b="1">
                <a:solidFill>
                  <a:srgbClr val="0070C0"/>
                </a:solidFill>
                <a:latin typeface="Times New Roman" panose="02020603050405020304" charset="0"/>
                <a:cs typeface="Times New Roman" panose="02020603050405020304" charset="0"/>
              </a:rPr>
              <a:t>picture book </a:t>
            </a:r>
            <a:r>
              <a:rPr lang="zh-CN" altLang="en-US" sz="2400" b="1">
                <a:solidFill>
                  <a:srgbClr val="0070C0"/>
                </a:solidFill>
                <a:latin typeface="Times New Roman" panose="02020603050405020304" charset="0"/>
                <a:cs typeface="Times New Roman" panose="02020603050405020304" charset="0"/>
              </a:rPr>
              <a:t>teaching strategies.</a:t>
            </a:r>
            <a:endParaRPr lang="zh-CN" altLang="en-US" sz="2400" b="1">
              <a:solidFill>
                <a:srgbClr val="0070C0"/>
              </a:solidFill>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900">
        <p:cover/>
      </p:transition>
    </mc:Choice>
    <mc:Fallback>
      <p:transition spd="slow">
        <p:cov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Rectangle: Rounded Corners 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custDataLst>
              <p:tags r:id="rId1"/>
            </p:custDataLst>
          </p:nvPr>
        </p:nvSpPr>
        <p:spPr>
          <a:xfrm>
            <a:off x="456565" y="2388235"/>
            <a:ext cx="4352290" cy="4631690"/>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cs typeface="+mn-ea"/>
              <a:sym typeface="+mn-lt"/>
            </a:endParaRPr>
          </a:p>
        </p:txBody>
      </p:sp>
      <p:sp>
        <p:nvSpPr>
          <p:cNvPr id="3" name="Freeform: Shape 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8725253" y="3686085"/>
            <a:ext cx="247794" cy="247794"/>
          </a:xfrm>
          <a:custGeom>
            <a:avLst/>
            <a:gdLst>
              <a:gd name="connsiteX0" fmla="*/ 76200 w 76200"/>
              <a:gd name="connsiteY0" fmla="*/ 38100 h 76200"/>
              <a:gd name="connsiteX1" fmla="*/ 38100 w 76200"/>
              <a:gd name="connsiteY1" fmla="*/ 76200 h 76200"/>
              <a:gd name="connsiteX2" fmla="*/ 0 w 76200"/>
              <a:gd name="connsiteY2" fmla="*/ 38100 h 76200"/>
              <a:gd name="connsiteX3" fmla="*/ 38100 w 76200"/>
              <a:gd name="connsiteY3" fmla="*/ 0 h 76200"/>
              <a:gd name="connsiteX4" fmla="*/ 76200 w 76200"/>
              <a:gd name="connsiteY4" fmla="*/ 38100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76200" y="38100"/>
                </a:moveTo>
                <a:cubicBezTo>
                  <a:pt x="76200" y="59142"/>
                  <a:pt x="59142" y="76200"/>
                  <a:pt x="38100" y="76200"/>
                </a:cubicBezTo>
                <a:cubicBezTo>
                  <a:pt x="17058" y="76200"/>
                  <a:pt x="0" y="59142"/>
                  <a:pt x="0" y="38100"/>
                </a:cubicBezTo>
                <a:cubicBezTo>
                  <a:pt x="0" y="17058"/>
                  <a:pt x="17058" y="0"/>
                  <a:pt x="38100" y="0"/>
                </a:cubicBezTo>
                <a:cubicBezTo>
                  <a:pt x="59142" y="0"/>
                  <a:pt x="76200" y="17058"/>
                  <a:pt x="76200" y="38100"/>
                </a:cubicBezTo>
                <a:close/>
              </a:path>
            </a:pathLst>
          </a:custGeom>
          <a:solidFill>
            <a:schemeClr val="accent2"/>
          </a:solidFill>
          <a:ln w="9525" cap="flat">
            <a:noFill/>
            <a:prstDash val="solid"/>
            <a:miter/>
          </a:ln>
        </p:spPr>
        <p:txBody>
          <a:bodyPr rtlCol="0" anchor="ctr"/>
          <a:lstStyle/>
          <a:p>
            <a:endParaRPr lang="en-GB">
              <a:cs typeface="+mn-ea"/>
              <a:sym typeface="+mn-lt"/>
            </a:endParaRPr>
          </a:p>
        </p:txBody>
      </p:sp>
      <p:sp>
        <p:nvSpPr>
          <p:cNvPr id="4" name="Freeform: Shape 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8654716" y="6048114"/>
            <a:ext cx="433637" cy="433638"/>
          </a:xfrm>
          <a:custGeom>
            <a:avLst/>
            <a:gdLst>
              <a:gd name="connsiteX0" fmla="*/ 135255 w 133350"/>
              <a:gd name="connsiteY0" fmla="*/ 67628 h 133350"/>
              <a:gd name="connsiteX1" fmla="*/ 67628 w 133350"/>
              <a:gd name="connsiteY1" fmla="*/ 135255 h 133350"/>
              <a:gd name="connsiteX2" fmla="*/ 0 w 133350"/>
              <a:gd name="connsiteY2" fmla="*/ 67628 h 133350"/>
              <a:gd name="connsiteX3" fmla="*/ 67628 w 133350"/>
              <a:gd name="connsiteY3" fmla="*/ 0 h 133350"/>
              <a:gd name="connsiteX4" fmla="*/ 135255 w 133350"/>
              <a:gd name="connsiteY4" fmla="*/ 67628 h 133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50" h="133350">
                <a:moveTo>
                  <a:pt x="135255" y="67628"/>
                </a:moveTo>
                <a:cubicBezTo>
                  <a:pt x="135255" y="104977"/>
                  <a:pt x="104977" y="135255"/>
                  <a:pt x="67628" y="135255"/>
                </a:cubicBezTo>
                <a:cubicBezTo>
                  <a:pt x="30278" y="135255"/>
                  <a:pt x="0" y="104977"/>
                  <a:pt x="0" y="67628"/>
                </a:cubicBezTo>
                <a:cubicBezTo>
                  <a:pt x="0" y="30278"/>
                  <a:pt x="30278" y="0"/>
                  <a:pt x="67628" y="0"/>
                </a:cubicBezTo>
                <a:cubicBezTo>
                  <a:pt x="104977" y="0"/>
                  <a:pt x="135255" y="30278"/>
                  <a:pt x="135255" y="67628"/>
                </a:cubicBezTo>
                <a:close/>
              </a:path>
            </a:pathLst>
          </a:custGeom>
          <a:solidFill>
            <a:schemeClr val="accent2"/>
          </a:solidFill>
          <a:ln w="9525" cap="flat">
            <a:noFill/>
            <a:prstDash val="solid"/>
            <a:miter/>
          </a:ln>
        </p:spPr>
        <p:txBody>
          <a:bodyPr rtlCol="0" anchor="ctr"/>
          <a:lstStyle/>
          <a:p>
            <a:endParaRPr lang="en-GB">
              <a:cs typeface="+mn-ea"/>
              <a:sym typeface="+mn-lt"/>
            </a:endParaRPr>
          </a:p>
        </p:txBody>
      </p:sp>
      <p:sp>
        <p:nvSpPr>
          <p:cNvPr id="20" name="Freeform: Shape 1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9153556">
            <a:off x="-706968" y="-467896"/>
            <a:ext cx="2713524" cy="1952263"/>
          </a:xfrm>
          <a:custGeom>
            <a:avLst/>
            <a:gdLst>
              <a:gd name="connsiteX0" fmla="*/ 707795 w 2105025"/>
              <a:gd name="connsiteY0" fmla="*/ 1108493 h 1514475"/>
              <a:gd name="connsiteX1" fmla="*/ 1210715 w 2105025"/>
              <a:gd name="connsiteY1" fmla="*/ 1372335 h 1514475"/>
              <a:gd name="connsiteX2" fmla="*/ 1751735 w 2105025"/>
              <a:gd name="connsiteY2" fmla="*/ 1506638 h 1514475"/>
              <a:gd name="connsiteX3" fmla="*/ 2037485 w 2105025"/>
              <a:gd name="connsiteY3" fmla="*/ 1092300 h 1514475"/>
              <a:gd name="connsiteX4" fmla="*/ 1868893 w 2105025"/>
              <a:gd name="connsiteY4" fmla="*/ 748448 h 1514475"/>
              <a:gd name="connsiteX5" fmla="*/ 2073680 w 2105025"/>
              <a:gd name="connsiteY5" fmla="*/ 426503 h 1514475"/>
              <a:gd name="connsiteX6" fmla="*/ 2037485 w 2105025"/>
              <a:gd name="connsiteY6" fmla="*/ 99795 h 1514475"/>
              <a:gd name="connsiteX7" fmla="*/ 1719350 w 2105025"/>
              <a:gd name="connsiteY7" fmla="*/ 15975 h 1514475"/>
              <a:gd name="connsiteX8" fmla="*/ 1331683 w 2105025"/>
              <a:gd name="connsiteY8" fmla="*/ 417930 h 1514475"/>
              <a:gd name="connsiteX9" fmla="*/ 288695 w 2105025"/>
              <a:gd name="connsiteY9" fmla="*/ 665580 h 1514475"/>
              <a:gd name="connsiteX10" fmla="*/ 89623 w 2105025"/>
              <a:gd name="connsiteY10" fmla="*/ 1138020 h 1514475"/>
              <a:gd name="connsiteX11" fmla="*/ 707795 w 2105025"/>
              <a:gd name="connsiteY11" fmla="*/ 1108493 h 15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05025" h="1514475">
                <a:moveTo>
                  <a:pt x="707795" y="1108493"/>
                </a:moveTo>
                <a:cubicBezTo>
                  <a:pt x="890675" y="1160880"/>
                  <a:pt x="1046885" y="1277085"/>
                  <a:pt x="1210715" y="1372335"/>
                </a:cubicBezTo>
                <a:cubicBezTo>
                  <a:pt x="1375498" y="1467585"/>
                  <a:pt x="1565045" y="1544738"/>
                  <a:pt x="1751735" y="1506638"/>
                </a:cubicBezTo>
                <a:cubicBezTo>
                  <a:pt x="1937473" y="1468538"/>
                  <a:pt x="2099398" y="1272323"/>
                  <a:pt x="2037485" y="1092300"/>
                </a:cubicBezTo>
                <a:cubicBezTo>
                  <a:pt x="1995575" y="969428"/>
                  <a:pt x="1864130" y="877988"/>
                  <a:pt x="1868893" y="748448"/>
                </a:cubicBezTo>
                <a:cubicBezTo>
                  <a:pt x="1874608" y="618908"/>
                  <a:pt x="2012720" y="540803"/>
                  <a:pt x="2073680" y="426503"/>
                </a:cubicBezTo>
                <a:cubicBezTo>
                  <a:pt x="2128925" y="323633"/>
                  <a:pt x="2113685" y="188378"/>
                  <a:pt x="2037485" y="99795"/>
                </a:cubicBezTo>
                <a:cubicBezTo>
                  <a:pt x="1961285" y="11213"/>
                  <a:pt x="1828888" y="-23077"/>
                  <a:pt x="1719350" y="15975"/>
                </a:cubicBezTo>
                <a:cubicBezTo>
                  <a:pt x="1542185" y="79793"/>
                  <a:pt x="1470748" y="290295"/>
                  <a:pt x="1331683" y="417930"/>
                </a:cubicBezTo>
                <a:cubicBezTo>
                  <a:pt x="1064030" y="663675"/>
                  <a:pt x="632548" y="548423"/>
                  <a:pt x="288695" y="665580"/>
                </a:cubicBezTo>
                <a:cubicBezTo>
                  <a:pt x="124865" y="720825"/>
                  <a:pt x="-139930" y="980858"/>
                  <a:pt x="89623" y="1138020"/>
                </a:cubicBezTo>
                <a:cubicBezTo>
                  <a:pt x="235355" y="1236128"/>
                  <a:pt x="520153" y="1054200"/>
                  <a:pt x="707795" y="1108493"/>
                </a:cubicBezTo>
                <a:close/>
              </a:path>
            </a:pathLst>
          </a:custGeom>
          <a:solidFill>
            <a:schemeClr val="accent1"/>
          </a:solidFill>
          <a:ln w="9525" cap="flat">
            <a:noFill/>
            <a:prstDash val="solid"/>
            <a:miter/>
          </a:ln>
        </p:spPr>
        <p:txBody>
          <a:bodyPr rtlCol="0" anchor="ctr"/>
          <a:lstStyle/>
          <a:p>
            <a:endParaRPr lang="en-GB">
              <a:cs typeface="+mn-ea"/>
              <a:sym typeface="+mn-lt"/>
            </a:endParaRPr>
          </a:p>
        </p:txBody>
      </p:sp>
      <p:sp>
        <p:nvSpPr>
          <p:cNvPr id="7" name="Rectangle: Rounded Corners 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7622540" y="231775"/>
            <a:ext cx="4352290" cy="4631690"/>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15" name="Rectangle: Rounded Corners 14"/>
          <p:cNvSpPr/>
          <p:nvPr/>
        </p:nvSpPr>
        <p:spPr>
          <a:xfrm>
            <a:off x="8347075" y="365760"/>
            <a:ext cx="2046605" cy="456565"/>
          </a:xfrm>
          <a:prstGeom prst="roundRect">
            <a:avLst>
              <a:gd name="adj" fmla="val 50000"/>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en-GB" sz="3200" b="1" dirty="0">
                <a:solidFill>
                  <a:srgbClr val="0070C0"/>
                </a:solidFill>
                <a:latin typeface="Times New Roman" panose="02020603050405020304" charset="0"/>
                <a:cs typeface="Times New Roman" panose="02020603050405020304" charset="0"/>
                <a:sym typeface="+mn-lt"/>
              </a:rPr>
              <a:t>Reasons</a:t>
            </a:r>
            <a:endParaRPr lang="en-US" altLang="en-GB" sz="3200" b="1" dirty="0">
              <a:solidFill>
                <a:srgbClr val="0070C0"/>
              </a:solidFill>
              <a:latin typeface="Times New Roman" panose="02020603050405020304" charset="0"/>
              <a:cs typeface="Times New Roman" panose="02020603050405020304" charset="0"/>
              <a:sym typeface="+mn-lt"/>
            </a:endParaRPr>
          </a:p>
        </p:txBody>
      </p:sp>
      <p:grpSp>
        <p:nvGrpSpPr>
          <p:cNvPr id="23" name="Group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a:off x="10083800" y="4410075"/>
            <a:ext cx="2286000" cy="2782888"/>
            <a:chOff x="6352" y="2778"/>
            <a:chExt cx="1440" cy="1753"/>
          </a:xfrm>
        </p:grpSpPr>
        <p:sp>
          <p:nvSpPr>
            <p:cNvPr id="32" name="AutoShape 3"/>
            <p:cNvSpPr>
              <a:spLocks noChangeAspect="1" noChangeArrowheads="1" noTextEdit="1"/>
            </p:cNvSpPr>
            <p:nvPr/>
          </p:nvSpPr>
          <p:spPr bwMode="auto">
            <a:xfrm>
              <a:off x="6352" y="2778"/>
              <a:ext cx="1440" cy="1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3" name="Freeform 5"/>
            <p:cNvSpPr/>
            <p:nvPr/>
          </p:nvSpPr>
          <p:spPr bwMode="auto">
            <a:xfrm>
              <a:off x="6926" y="3713"/>
              <a:ext cx="780" cy="822"/>
            </a:xfrm>
            <a:custGeom>
              <a:avLst/>
              <a:gdLst>
                <a:gd name="T0" fmla="*/ 76 w 200"/>
                <a:gd name="T1" fmla="*/ 203 h 211"/>
                <a:gd name="T2" fmla="*/ 10 w 200"/>
                <a:gd name="T3" fmla="*/ 158 h 211"/>
                <a:gd name="T4" fmla="*/ 42 w 200"/>
                <a:gd name="T5" fmla="*/ 105 h 211"/>
                <a:gd name="T6" fmla="*/ 105 w 200"/>
                <a:gd name="T7" fmla="*/ 66 h 211"/>
                <a:gd name="T8" fmla="*/ 147 w 200"/>
                <a:gd name="T9" fmla="*/ 20 h 211"/>
                <a:gd name="T10" fmla="*/ 199 w 200"/>
                <a:gd name="T11" fmla="*/ 80 h 211"/>
                <a:gd name="T12" fmla="*/ 180 w 200"/>
                <a:gd name="T13" fmla="*/ 174 h 211"/>
                <a:gd name="T14" fmla="*/ 131 w 200"/>
                <a:gd name="T15" fmla="*/ 211 h 211"/>
                <a:gd name="T16" fmla="*/ 76 w 200"/>
                <a:gd name="T17" fmla="*/ 203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0" h="211">
                  <a:moveTo>
                    <a:pt x="76" y="203"/>
                  </a:moveTo>
                  <a:cubicBezTo>
                    <a:pt x="51" y="195"/>
                    <a:pt x="21" y="185"/>
                    <a:pt x="10" y="158"/>
                  </a:cubicBezTo>
                  <a:cubicBezTo>
                    <a:pt x="0" y="131"/>
                    <a:pt x="18" y="113"/>
                    <a:pt x="42" y="105"/>
                  </a:cubicBezTo>
                  <a:cubicBezTo>
                    <a:pt x="67" y="97"/>
                    <a:pt x="89" y="88"/>
                    <a:pt x="105" y="66"/>
                  </a:cubicBezTo>
                  <a:cubicBezTo>
                    <a:pt x="118" y="50"/>
                    <a:pt x="127" y="29"/>
                    <a:pt x="147" y="20"/>
                  </a:cubicBezTo>
                  <a:cubicBezTo>
                    <a:pt x="188" y="0"/>
                    <a:pt x="200" y="50"/>
                    <a:pt x="199" y="80"/>
                  </a:cubicBezTo>
                  <a:cubicBezTo>
                    <a:pt x="198" y="111"/>
                    <a:pt x="192" y="145"/>
                    <a:pt x="180" y="174"/>
                  </a:cubicBezTo>
                  <a:cubicBezTo>
                    <a:pt x="170" y="198"/>
                    <a:pt x="158" y="211"/>
                    <a:pt x="131" y="211"/>
                  </a:cubicBezTo>
                  <a:cubicBezTo>
                    <a:pt x="113" y="210"/>
                    <a:pt x="93" y="208"/>
                    <a:pt x="76" y="203"/>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4" name="Freeform 6"/>
            <p:cNvSpPr/>
            <p:nvPr/>
          </p:nvSpPr>
          <p:spPr bwMode="auto">
            <a:xfrm>
              <a:off x="7062" y="2759"/>
              <a:ext cx="781" cy="650"/>
            </a:xfrm>
            <a:custGeom>
              <a:avLst/>
              <a:gdLst>
                <a:gd name="T0" fmla="*/ 67 w 200"/>
                <a:gd name="T1" fmla="*/ 167 h 167"/>
                <a:gd name="T2" fmla="*/ 18 w 200"/>
                <a:gd name="T3" fmla="*/ 60 h 167"/>
                <a:gd name="T4" fmla="*/ 56 w 200"/>
                <a:gd name="T5" fmla="*/ 6 h 167"/>
                <a:gd name="T6" fmla="*/ 114 w 200"/>
                <a:gd name="T7" fmla="*/ 22 h 167"/>
                <a:gd name="T8" fmla="*/ 184 w 200"/>
                <a:gd name="T9" fmla="*/ 115 h 167"/>
                <a:gd name="T10" fmla="*/ 67 w 200"/>
                <a:gd name="T11" fmla="*/ 167 h 167"/>
              </a:gdLst>
              <a:ahLst/>
              <a:cxnLst>
                <a:cxn ang="0">
                  <a:pos x="T0" y="T1"/>
                </a:cxn>
                <a:cxn ang="0">
                  <a:pos x="T2" y="T3"/>
                </a:cxn>
                <a:cxn ang="0">
                  <a:pos x="T4" y="T5"/>
                </a:cxn>
                <a:cxn ang="0">
                  <a:pos x="T6" y="T7"/>
                </a:cxn>
                <a:cxn ang="0">
                  <a:pos x="T8" y="T9"/>
                </a:cxn>
                <a:cxn ang="0">
                  <a:pos x="T10" y="T11"/>
                </a:cxn>
              </a:cxnLst>
              <a:rect l="0" t="0" r="r" b="b"/>
              <a:pathLst>
                <a:path w="200" h="167">
                  <a:moveTo>
                    <a:pt x="67" y="167"/>
                  </a:moveTo>
                  <a:cubicBezTo>
                    <a:pt x="9" y="159"/>
                    <a:pt x="0" y="109"/>
                    <a:pt x="18" y="60"/>
                  </a:cubicBezTo>
                  <a:cubicBezTo>
                    <a:pt x="25" y="41"/>
                    <a:pt x="34" y="12"/>
                    <a:pt x="56" y="6"/>
                  </a:cubicBezTo>
                  <a:cubicBezTo>
                    <a:pt x="77" y="0"/>
                    <a:pt x="96" y="12"/>
                    <a:pt x="114" y="22"/>
                  </a:cubicBezTo>
                  <a:cubicBezTo>
                    <a:pt x="147" y="41"/>
                    <a:pt x="200" y="68"/>
                    <a:pt x="184" y="115"/>
                  </a:cubicBezTo>
                  <a:cubicBezTo>
                    <a:pt x="168" y="161"/>
                    <a:pt x="108" y="167"/>
                    <a:pt x="67" y="167"/>
                  </a:cubicBezTo>
                  <a:close/>
                </a:path>
              </a:pathLst>
            </a:custGeom>
            <a:solidFill>
              <a:srgbClr val="EAC8C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5" name="Freeform 7"/>
            <p:cNvSpPr/>
            <p:nvPr/>
          </p:nvSpPr>
          <p:spPr bwMode="auto">
            <a:xfrm>
              <a:off x="6426" y="3257"/>
              <a:ext cx="496" cy="978"/>
            </a:xfrm>
            <a:custGeom>
              <a:avLst/>
              <a:gdLst>
                <a:gd name="T0" fmla="*/ 118 w 127"/>
                <a:gd name="T1" fmla="*/ 47 h 251"/>
                <a:gd name="T2" fmla="*/ 89 w 127"/>
                <a:gd name="T3" fmla="*/ 85 h 251"/>
                <a:gd name="T4" fmla="*/ 99 w 127"/>
                <a:gd name="T5" fmla="*/ 107 h 251"/>
                <a:gd name="T6" fmla="*/ 93 w 127"/>
                <a:gd name="T7" fmla="*/ 134 h 251"/>
                <a:gd name="T8" fmla="*/ 71 w 127"/>
                <a:gd name="T9" fmla="*/ 153 h 251"/>
                <a:gd name="T10" fmla="*/ 68 w 127"/>
                <a:gd name="T11" fmla="*/ 241 h 251"/>
                <a:gd name="T12" fmla="*/ 36 w 127"/>
                <a:gd name="T13" fmla="*/ 244 h 251"/>
                <a:gd name="T14" fmla="*/ 24 w 127"/>
                <a:gd name="T15" fmla="*/ 206 h 251"/>
                <a:gd name="T16" fmla="*/ 32 w 127"/>
                <a:gd name="T17" fmla="*/ 165 h 251"/>
                <a:gd name="T18" fmla="*/ 14 w 127"/>
                <a:gd name="T19" fmla="*/ 141 h 251"/>
                <a:gd name="T20" fmla="*/ 11 w 127"/>
                <a:gd name="T21" fmla="*/ 104 h 251"/>
                <a:gd name="T22" fmla="*/ 11 w 127"/>
                <a:gd name="T23" fmla="*/ 63 h 251"/>
                <a:gd name="T24" fmla="*/ 70 w 127"/>
                <a:gd name="T25" fmla="*/ 4 h 251"/>
                <a:gd name="T26" fmla="*/ 118 w 127"/>
                <a:gd name="T27" fmla="*/ 47 h 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7" h="251">
                  <a:moveTo>
                    <a:pt x="118" y="47"/>
                  </a:moveTo>
                  <a:cubicBezTo>
                    <a:pt x="113" y="64"/>
                    <a:pt x="98" y="72"/>
                    <a:pt x="89" y="85"/>
                  </a:cubicBezTo>
                  <a:cubicBezTo>
                    <a:pt x="79" y="101"/>
                    <a:pt x="90" y="98"/>
                    <a:pt x="99" y="107"/>
                  </a:cubicBezTo>
                  <a:cubicBezTo>
                    <a:pt x="108" y="117"/>
                    <a:pt x="104" y="129"/>
                    <a:pt x="93" y="134"/>
                  </a:cubicBezTo>
                  <a:cubicBezTo>
                    <a:pt x="81" y="138"/>
                    <a:pt x="70" y="136"/>
                    <a:pt x="71" y="153"/>
                  </a:cubicBezTo>
                  <a:cubicBezTo>
                    <a:pt x="73" y="180"/>
                    <a:pt x="95" y="218"/>
                    <a:pt x="68" y="241"/>
                  </a:cubicBezTo>
                  <a:cubicBezTo>
                    <a:pt x="61" y="247"/>
                    <a:pt x="45" y="251"/>
                    <a:pt x="36" y="244"/>
                  </a:cubicBezTo>
                  <a:cubicBezTo>
                    <a:pt x="28" y="238"/>
                    <a:pt x="25" y="216"/>
                    <a:pt x="24" y="206"/>
                  </a:cubicBezTo>
                  <a:cubicBezTo>
                    <a:pt x="22" y="191"/>
                    <a:pt x="31" y="180"/>
                    <a:pt x="32" y="165"/>
                  </a:cubicBezTo>
                  <a:cubicBezTo>
                    <a:pt x="32" y="149"/>
                    <a:pt x="24" y="151"/>
                    <a:pt x="14" y="141"/>
                  </a:cubicBezTo>
                  <a:cubicBezTo>
                    <a:pt x="0" y="129"/>
                    <a:pt x="6" y="118"/>
                    <a:pt x="11" y="104"/>
                  </a:cubicBezTo>
                  <a:cubicBezTo>
                    <a:pt x="16" y="91"/>
                    <a:pt x="8" y="78"/>
                    <a:pt x="11" y="63"/>
                  </a:cubicBezTo>
                  <a:cubicBezTo>
                    <a:pt x="17" y="37"/>
                    <a:pt x="43" y="9"/>
                    <a:pt x="70" y="4"/>
                  </a:cubicBezTo>
                  <a:cubicBezTo>
                    <a:pt x="96" y="0"/>
                    <a:pt x="127" y="17"/>
                    <a:pt x="118" y="47"/>
                  </a:cubicBezTo>
                  <a:close/>
                </a:path>
              </a:pathLst>
            </a:custGeom>
            <a:solidFill>
              <a:srgbClr val="EAC8C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6" name="Freeform 8"/>
            <p:cNvSpPr/>
            <p:nvPr/>
          </p:nvSpPr>
          <p:spPr bwMode="auto">
            <a:xfrm>
              <a:off x="6723" y="3814"/>
              <a:ext cx="250" cy="269"/>
            </a:xfrm>
            <a:custGeom>
              <a:avLst/>
              <a:gdLst>
                <a:gd name="T0" fmla="*/ 64 w 64"/>
                <a:gd name="T1" fmla="*/ 55 h 69"/>
                <a:gd name="T2" fmla="*/ 43 w 64"/>
                <a:gd name="T3" fmla="*/ 63 h 69"/>
                <a:gd name="T4" fmla="*/ 17 w 64"/>
                <a:gd name="T5" fmla="*/ 61 h 69"/>
                <a:gd name="T6" fmla="*/ 9 w 64"/>
                <a:gd name="T7" fmla="*/ 38 h 69"/>
                <a:gd name="T8" fmla="*/ 1 w 64"/>
                <a:gd name="T9" fmla="*/ 13 h 69"/>
                <a:gd name="T10" fmla="*/ 12 w 64"/>
                <a:gd name="T11" fmla="*/ 0 h 69"/>
                <a:gd name="T12" fmla="*/ 31 w 64"/>
                <a:gd name="T13" fmla="*/ 15 h 69"/>
                <a:gd name="T14" fmla="*/ 54 w 64"/>
                <a:gd name="T15" fmla="*/ 30 h 69"/>
                <a:gd name="T16" fmla="*/ 64 w 64"/>
                <a:gd name="T17" fmla="*/ 55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69">
                  <a:moveTo>
                    <a:pt x="64" y="55"/>
                  </a:moveTo>
                  <a:cubicBezTo>
                    <a:pt x="63" y="69"/>
                    <a:pt x="52" y="64"/>
                    <a:pt x="43" y="63"/>
                  </a:cubicBezTo>
                  <a:cubicBezTo>
                    <a:pt x="35" y="62"/>
                    <a:pt x="25" y="65"/>
                    <a:pt x="17" y="61"/>
                  </a:cubicBezTo>
                  <a:cubicBezTo>
                    <a:pt x="9" y="56"/>
                    <a:pt x="10" y="46"/>
                    <a:pt x="9" y="38"/>
                  </a:cubicBezTo>
                  <a:cubicBezTo>
                    <a:pt x="9" y="29"/>
                    <a:pt x="1" y="22"/>
                    <a:pt x="1" y="13"/>
                  </a:cubicBezTo>
                  <a:cubicBezTo>
                    <a:pt x="0" y="6"/>
                    <a:pt x="4" y="0"/>
                    <a:pt x="12" y="0"/>
                  </a:cubicBezTo>
                  <a:cubicBezTo>
                    <a:pt x="20" y="1"/>
                    <a:pt x="25" y="9"/>
                    <a:pt x="31" y="15"/>
                  </a:cubicBezTo>
                  <a:cubicBezTo>
                    <a:pt x="37" y="21"/>
                    <a:pt x="47" y="24"/>
                    <a:pt x="54" y="30"/>
                  </a:cubicBezTo>
                  <a:cubicBezTo>
                    <a:pt x="60" y="36"/>
                    <a:pt x="64" y="47"/>
                    <a:pt x="64" y="55"/>
                  </a:cubicBezTo>
                  <a:close/>
                </a:path>
              </a:pathLst>
            </a:custGeom>
            <a:solidFill>
              <a:srgbClr val="F1C0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7" name="Freeform 9"/>
            <p:cNvSpPr/>
            <p:nvPr/>
          </p:nvSpPr>
          <p:spPr bwMode="auto">
            <a:xfrm>
              <a:off x="6824" y="3390"/>
              <a:ext cx="461" cy="382"/>
            </a:xfrm>
            <a:custGeom>
              <a:avLst/>
              <a:gdLst>
                <a:gd name="T0" fmla="*/ 95 w 118"/>
                <a:gd name="T1" fmla="*/ 72 h 98"/>
                <a:gd name="T2" fmla="*/ 23 w 118"/>
                <a:gd name="T3" fmla="*/ 85 h 98"/>
                <a:gd name="T4" fmla="*/ 2 w 118"/>
                <a:gd name="T5" fmla="*/ 56 h 98"/>
                <a:gd name="T6" fmla="*/ 12 w 118"/>
                <a:gd name="T7" fmla="*/ 42 h 98"/>
                <a:gd name="T8" fmla="*/ 22 w 118"/>
                <a:gd name="T9" fmla="*/ 23 h 98"/>
                <a:gd name="T10" fmla="*/ 82 w 118"/>
                <a:gd name="T11" fmla="*/ 17 h 98"/>
                <a:gd name="T12" fmla="*/ 95 w 118"/>
                <a:gd name="T13" fmla="*/ 72 h 98"/>
              </a:gdLst>
              <a:ahLst/>
              <a:cxnLst>
                <a:cxn ang="0">
                  <a:pos x="T0" y="T1"/>
                </a:cxn>
                <a:cxn ang="0">
                  <a:pos x="T2" y="T3"/>
                </a:cxn>
                <a:cxn ang="0">
                  <a:pos x="T4" y="T5"/>
                </a:cxn>
                <a:cxn ang="0">
                  <a:pos x="T6" y="T7"/>
                </a:cxn>
                <a:cxn ang="0">
                  <a:pos x="T8" y="T9"/>
                </a:cxn>
                <a:cxn ang="0">
                  <a:pos x="T10" y="T11"/>
                </a:cxn>
                <a:cxn ang="0">
                  <a:pos x="T12" y="T13"/>
                </a:cxn>
              </a:cxnLst>
              <a:rect l="0" t="0" r="r" b="b"/>
              <a:pathLst>
                <a:path w="118" h="98">
                  <a:moveTo>
                    <a:pt x="95" y="72"/>
                  </a:moveTo>
                  <a:cubicBezTo>
                    <a:pt x="74" y="88"/>
                    <a:pt x="48" y="98"/>
                    <a:pt x="23" y="85"/>
                  </a:cubicBezTo>
                  <a:cubicBezTo>
                    <a:pt x="13" y="81"/>
                    <a:pt x="0" y="69"/>
                    <a:pt x="2" y="56"/>
                  </a:cubicBezTo>
                  <a:cubicBezTo>
                    <a:pt x="3" y="49"/>
                    <a:pt x="8" y="47"/>
                    <a:pt x="12" y="42"/>
                  </a:cubicBezTo>
                  <a:cubicBezTo>
                    <a:pt x="17" y="36"/>
                    <a:pt x="18" y="29"/>
                    <a:pt x="22" y="23"/>
                  </a:cubicBezTo>
                  <a:cubicBezTo>
                    <a:pt x="37" y="0"/>
                    <a:pt x="60" y="9"/>
                    <a:pt x="82" y="17"/>
                  </a:cubicBezTo>
                  <a:cubicBezTo>
                    <a:pt x="109" y="27"/>
                    <a:pt x="118" y="52"/>
                    <a:pt x="95" y="72"/>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8" name="Freeform 10"/>
            <p:cNvSpPr/>
            <p:nvPr/>
          </p:nvSpPr>
          <p:spPr bwMode="auto">
            <a:xfrm>
              <a:off x="6976" y="3717"/>
              <a:ext cx="32" cy="113"/>
            </a:xfrm>
            <a:custGeom>
              <a:avLst/>
              <a:gdLst>
                <a:gd name="T0" fmla="*/ 7 w 8"/>
                <a:gd name="T1" fmla="*/ 15 h 29"/>
                <a:gd name="T2" fmla="*/ 7 w 8"/>
                <a:gd name="T3" fmla="*/ 22 h 29"/>
                <a:gd name="T4" fmla="*/ 6 w 8"/>
                <a:gd name="T5" fmla="*/ 26 h 29"/>
                <a:gd name="T6" fmla="*/ 4 w 8"/>
                <a:gd name="T7" fmla="*/ 29 h 29"/>
                <a:gd name="T8" fmla="*/ 1 w 8"/>
                <a:gd name="T9" fmla="*/ 26 h 29"/>
                <a:gd name="T10" fmla="*/ 0 w 8"/>
                <a:gd name="T11" fmla="*/ 21 h 29"/>
                <a:gd name="T12" fmla="*/ 2 w 8"/>
                <a:gd name="T13" fmla="*/ 5 h 29"/>
                <a:gd name="T14" fmla="*/ 2 w 8"/>
                <a:gd name="T15" fmla="*/ 2 h 29"/>
                <a:gd name="T16" fmla="*/ 4 w 8"/>
                <a:gd name="T17" fmla="*/ 0 h 29"/>
                <a:gd name="T18" fmla="*/ 7 w 8"/>
                <a:gd name="T19" fmla="*/ 2 h 29"/>
                <a:gd name="T20" fmla="*/ 8 w 8"/>
                <a:gd name="T21" fmla="*/ 5 h 29"/>
                <a:gd name="T22" fmla="*/ 7 w 8"/>
                <a:gd name="T23" fmla="*/ 15 h 29"/>
                <a:gd name="T24" fmla="*/ 7 w 8"/>
                <a:gd name="T25" fmla="*/ 15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29">
                  <a:moveTo>
                    <a:pt x="7" y="15"/>
                  </a:moveTo>
                  <a:cubicBezTo>
                    <a:pt x="7" y="17"/>
                    <a:pt x="7" y="19"/>
                    <a:pt x="7" y="22"/>
                  </a:cubicBezTo>
                  <a:cubicBezTo>
                    <a:pt x="7" y="23"/>
                    <a:pt x="7" y="24"/>
                    <a:pt x="6" y="26"/>
                  </a:cubicBezTo>
                  <a:cubicBezTo>
                    <a:pt x="6" y="28"/>
                    <a:pt x="5" y="29"/>
                    <a:pt x="4" y="29"/>
                  </a:cubicBezTo>
                  <a:cubicBezTo>
                    <a:pt x="2" y="29"/>
                    <a:pt x="1" y="28"/>
                    <a:pt x="1" y="26"/>
                  </a:cubicBezTo>
                  <a:cubicBezTo>
                    <a:pt x="0" y="24"/>
                    <a:pt x="0" y="23"/>
                    <a:pt x="0" y="21"/>
                  </a:cubicBezTo>
                  <a:cubicBezTo>
                    <a:pt x="1" y="16"/>
                    <a:pt x="1" y="10"/>
                    <a:pt x="2" y="5"/>
                  </a:cubicBezTo>
                  <a:cubicBezTo>
                    <a:pt x="2" y="4"/>
                    <a:pt x="2" y="3"/>
                    <a:pt x="2" y="2"/>
                  </a:cubicBezTo>
                  <a:cubicBezTo>
                    <a:pt x="2" y="1"/>
                    <a:pt x="3" y="0"/>
                    <a:pt x="4" y="0"/>
                  </a:cubicBezTo>
                  <a:cubicBezTo>
                    <a:pt x="6" y="0"/>
                    <a:pt x="7" y="1"/>
                    <a:pt x="7" y="2"/>
                  </a:cubicBezTo>
                  <a:cubicBezTo>
                    <a:pt x="8" y="3"/>
                    <a:pt x="8" y="4"/>
                    <a:pt x="8" y="5"/>
                  </a:cubicBezTo>
                  <a:cubicBezTo>
                    <a:pt x="7" y="8"/>
                    <a:pt x="7" y="11"/>
                    <a:pt x="7" y="15"/>
                  </a:cubicBezTo>
                  <a:cubicBezTo>
                    <a:pt x="7" y="15"/>
                    <a:pt x="7" y="15"/>
                    <a:pt x="7" y="15"/>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9" name="Freeform 11"/>
            <p:cNvSpPr/>
            <p:nvPr/>
          </p:nvSpPr>
          <p:spPr bwMode="auto">
            <a:xfrm>
              <a:off x="7062" y="3674"/>
              <a:ext cx="28" cy="105"/>
            </a:xfrm>
            <a:custGeom>
              <a:avLst/>
              <a:gdLst>
                <a:gd name="T0" fmla="*/ 7 w 7"/>
                <a:gd name="T1" fmla="*/ 13 h 27"/>
                <a:gd name="T2" fmla="*/ 7 w 7"/>
                <a:gd name="T3" fmla="*/ 22 h 27"/>
                <a:gd name="T4" fmla="*/ 6 w 7"/>
                <a:gd name="T5" fmla="*/ 25 h 27"/>
                <a:gd name="T6" fmla="*/ 3 w 7"/>
                <a:gd name="T7" fmla="*/ 27 h 27"/>
                <a:gd name="T8" fmla="*/ 0 w 7"/>
                <a:gd name="T9" fmla="*/ 25 h 27"/>
                <a:gd name="T10" fmla="*/ 0 w 7"/>
                <a:gd name="T11" fmla="*/ 22 h 27"/>
                <a:gd name="T12" fmla="*/ 1 w 7"/>
                <a:gd name="T13" fmla="*/ 3 h 27"/>
                <a:gd name="T14" fmla="*/ 4 w 7"/>
                <a:gd name="T15" fmla="*/ 0 h 27"/>
                <a:gd name="T16" fmla="*/ 7 w 7"/>
                <a:gd name="T17" fmla="*/ 4 h 27"/>
                <a:gd name="T18" fmla="*/ 7 w 7"/>
                <a:gd name="T19" fmla="*/ 13 h 27"/>
                <a:gd name="T20" fmla="*/ 7 w 7"/>
                <a:gd name="T21" fmla="*/ 13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 h="27">
                  <a:moveTo>
                    <a:pt x="7" y="13"/>
                  </a:moveTo>
                  <a:cubicBezTo>
                    <a:pt x="7" y="16"/>
                    <a:pt x="7" y="19"/>
                    <a:pt x="7" y="22"/>
                  </a:cubicBezTo>
                  <a:cubicBezTo>
                    <a:pt x="6" y="23"/>
                    <a:pt x="6" y="24"/>
                    <a:pt x="6" y="25"/>
                  </a:cubicBezTo>
                  <a:cubicBezTo>
                    <a:pt x="5" y="27"/>
                    <a:pt x="4" y="27"/>
                    <a:pt x="3" y="27"/>
                  </a:cubicBezTo>
                  <a:cubicBezTo>
                    <a:pt x="1" y="27"/>
                    <a:pt x="1" y="26"/>
                    <a:pt x="0" y="25"/>
                  </a:cubicBezTo>
                  <a:cubicBezTo>
                    <a:pt x="0" y="24"/>
                    <a:pt x="0" y="23"/>
                    <a:pt x="0" y="22"/>
                  </a:cubicBezTo>
                  <a:cubicBezTo>
                    <a:pt x="0" y="16"/>
                    <a:pt x="1" y="9"/>
                    <a:pt x="1" y="3"/>
                  </a:cubicBezTo>
                  <a:cubicBezTo>
                    <a:pt x="1" y="1"/>
                    <a:pt x="3" y="0"/>
                    <a:pt x="4" y="0"/>
                  </a:cubicBezTo>
                  <a:cubicBezTo>
                    <a:pt x="6" y="0"/>
                    <a:pt x="7" y="2"/>
                    <a:pt x="7" y="4"/>
                  </a:cubicBezTo>
                  <a:cubicBezTo>
                    <a:pt x="7" y="7"/>
                    <a:pt x="7" y="10"/>
                    <a:pt x="7" y="13"/>
                  </a:cubicBezTo>
                  <a:cubicBezTo>
                    <a:pt x="7" y="13"/>
                    <a:pt x="7" y="13"/>
                    <a:pt x="7" y="13"/>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0" name="Freeform 12"/>
            <p:cNvSpPr/>
            <p:nvPr/>
          </p:nvSpPr>
          <p:spPr bwMode="auto">
            <a:xfrm>
              <a:off x="7203" y="3795"/>
              <a:ext cx="35" cy="101"/>
            </a:xfrm>
            <a:custGeom>
              <a:avLst/>
              <a:gdLst>
                <a:gd name="T0" fmla="*/ 0 w 9"/>
                <a:gd name="T1" fmla="*/ 20 h 26"/>
                <a:gd name="T2" fmla="*/ 2 w 9"/>
                <a:gd name="T3" fmla="*/ 5 h 26"/>
                <a:gd name="T4" fmla="*/ 3 w 9"/>
                <a:gd name="T5" fmla="*/ 2 h 26"/>
                <a:gd name="T6" fmla="*/ 6 w 9"/>
                <a:gd name="T7" fmla="*/ 1 h 26"/>
                <a:gd name="T8" fmla="*/ 9 w 9"/>
                <a:gd name="T9" fmla="*/ 4 h 26"/>
                <a:gd name="T10" fmla="*/ 8 w 9"/>
                <a:gd name="T11" fmla="*/ 9 h 26"/>
                <a:gd name="T12" fmla="*/ 6 w 9"/>
                <a:gd name="T13" fmla="*/ 20 h 26"/>
                <a:gd name="T14" fmla="*/ 5 w 9"/>
                <a:gd name="T15" fmla="*/ 24 h 26"/>
                <a:gd name="T16" fmla="*/ 2 w 9"/>
                <a:gd name="T17" fmla="*/ 26 h 26"/>
                <a:gd name="T18" fmla="*/ 0 w 9"/>
                <a:gd name="T19" fmla="*/ 23 h 26"/>
                <a:gd name="T20" fmla="*/ 0 w 9"/>
                <a:gd name="T21" fmla="*/ 2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26">
                  <a:moveTo>
                    <a:pt x="0" y="20"/>
                  </a:moveTo>
                  <a:cubicBezTo>
                    <a:pt x="0" y="15"/>
                    <a:pt x="1" y="10"/>
                    <a:pt x="2" y="5"/>
                  </a:cubicBezTo>
                  <a:cubicBezTo>
                    <a:pt x="2" y="4"/>
                    <a:pt x="3" y="3"/>
                    <a:pt x="3" y="2"/>
                  </a:cubicBezTo>
                  <a:cubicBezTo>
                    <a:pt x="4" y="1"/>
                    <a:pt x="5" y="0"/>
                    <a:pt x="6" y="1"/>
                  </a:cubicBezTo>
                  <a:cubicBezTo>
                    <a:pt x="8" y="1"/>
                    <a:pt x="9" y="2"/>
                    <a:pt x="9" y="4"/>
                  </a:cubicBezTo>
                  <a:cubicBezTo>
                    <a:pt x="8" y="6"/>
                    <a:pt x="8" y="7"/>
                    <a:pt x="8" y="9"/>
                  </a:cubicBezTo>
                  <a:cubicBezTo>
                    <a:pt x="7" y="12"/>
                    <a:pt x="7" y="16"/>
                    <a:pt x="6" y="20"/>
                  </a:cubicBezTo>
                  <a:cubicBezTo>
                    <a:pt x="6" y="21"/>
                    <a:pt x="6" y="23"/>
                    <a:pt x="5" y="24"/>
                  </a:cubicBezTo>
                  <a:cubicBezTo>
                    <a:pt x="5" y="25"/>
                    <a:pt x="4" y="26"/>
                    <a:pt x="2" y="26"/>
                  </a:cubicBezTo>
                  <a:cubicBezTo>
                    <a:pt x="1" y="26"/>
                    <a:pt x="0" y="25"/>
                    <a:pt x="0" y="23"/>
                  </a:cubicBezTo>
                  <a:cubicBezTo>
                    <a:pt x="0" y="22"/>
                    <a:pt x="0" y="21"/>
                    <a:pt x="0" y="20"/>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1" name="Freeform 13"/>
            <p:cNvSpPr/>
            <p:nvPr/>
          </p:nvSpPr>
          <p:spPr bwMode="auto">
            <a:xfrm>
              <a:off x="7094" y="3764"/>
              <a:ext cx="31" cy="97"/>
            </a:xfrm>
            <a:custGeom>
              <a:avLst/>
              <a:gdLst>
                <a:gd name="T0" fmla="*/ 0 w 8"/>
                <a:gd name="T1" fmla="*/ 18 h 25"/>
                <a:gd name="T2" fmla="*/ 2 w 8"/>
                <a:gd name="T3" fmla="*/ 3 h 25"/>
                <a:gd name="T4" fmla="*/ 5 w 8"/>
                <a:gd name="T5" fmla="*/ 0 h 25"/>
                <a:gd name="T6" fmla="*/ 8 w 8"/>
                <a:gd name="T7" fmla="*/ 4 h 25"/>
                <a:gd name="T8" fmla="*/ 7 w 8"/>
                <a:gd name="T9" fmla="*/ 11 h 25"/>
                <a:gd name="T10" fmla="*/ 6 w 8"/>
                <a:gd name="T11" fmla="*/ 20 h 25"/>
                <a:gd name="T12" fmla="*/ 6 w 8"/>
                <a:gd name="T13" fmla="*/ 23 h 25"/>
                <a:gd name="T14" fmla="*/ 2 w 8"/>
                <a:gd name="T15" fmla="*/ 25 h 25"/>
                <a:gd name="T16" fmla="*/ 0 w 8"/>
                <a:gd name="T17" fmla="*/ 23 h 25"/>
                <a:gd name="T18" fmla="*/ 0 w 8"/>
                <a:gd name="T19" fmla="*/ 22 h 25"/>
                <a:gd name="T20" fmla="*/ 0 w 8"/>
                <a:gd name="T21" fmla="*/ 18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8" h="25">
                  <a:moveTo>
                    <a:pt x="0" y="18"/>
                  </a:moveTo>
                  <a:cubicBezTo>
                    <a:pt x="1" y="13"/>
                    <a:pt x="1" y="8"/>
                    <a:pt x="2" y="3"/>
                  </a:cubicBezTo>
                  <a:cubicBezTo>
                    <a:pt x="3" y="1"/>
                    <a:pt x="4" y="0"/>
                    <a:pt x="5" y="0"/>
                  </a:cubicBezTo>
                  <a:cubicBezTo>
                    <a:pt x="7" y="0"/>
                    <a:pt x="8" y="2"/>
                    <a:pt x="8" y="4"/>
                  </a:cubicBezTo>
                  <a:cubicBezTo>
                    <a:pt x="8" y="6"/>
                    <a:pt x="7" y="8"/>
                    <a:pt x="7" y="11"/>
                  </a:cubicBezTo>
                  <a:cubicBezTo>
                    <a:pt x="7" y="14"/>
                    <a:pt x="7" y="17"/>
                    <a:pt x="6" y="20"/>
                  </a:cubicBezTo>
                  <a:cubicBezTo>
                    <a:pt x="6" y="21"/>
                    <a:pt x="6" y="22"/>
                    <a:pt x="6" y="23"/>
                  </a:cubicBezTo>
                  <a:cubicBezTo>
                    <a:pt x="5" y="25"/>
                    <a:pt x="4" y="25"/>
                    <a:pt x="2" y="25"/>
                  </a:cubicBezTo>
                  <a:cubicBezTo>
                    <a:pt x="1" y="25"/>
                    <a:pt x="0" y="24"/>
                    <a:pt x="0" y="23"/>
                  </a:cubicBezTo>
                  <a:cubicBezTo>
                    <a:pt x="0" y="22"/>
                    <a:pt x="0" y="22"/>
                    <a:pt x="0" y="22"/>
                  </a:cubicBezTo>
                  <a:cubicBezTo>
                    <a:pt x="0" y="21"/>
                    <a:pt x="0" y="20"/>
                    <a:pt x="0" y="18"/>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2" name="Freeform 14"/>
            <p:cNvSpPr/>
            <p:nvPr/>
          </p:nvSpPr>
          <p:spPr bwMode="auto">
            <a:xfrm>
              <a:off x="7281" y="3818"/>
              <a:ext cx="35" cy="98"/>
            </a:xfrm>
            <a:custGeom>
              <a:avLst/>
              <a:gdLst>
                <a:gd name="T0" fmla="*/ 0 w 9"/>
                <a:gd name="T1" fmla="*/ 20 h 25"/>
                <a:gd name="T2" fmla="*/ 3 w 9"/>
                <a:gd name="T3" fmla="*/ 3 h 25"/>
                <a:gd name="T4" fmla="*/ 6 w 9"/>
                <a:gd name="T5" fmla="*/ 0 h 25"/>
                <a:gd name="T6" fmla="*/ 9 w 9"/>
                <a:gd name="T7" fmla="*/ 4 h 25"/>
                <a:gd name="T8" fmla="*/ 8 w 9"/>
                <a:gd name="T9" fmla="*/ 7 h 25"/>
                <a:gd name="T10" fmla="*/ 6 w 9"/>
                <a:gd name="T11" fmla="*/ 19 h 25"/>
                <a:gd name="T12" fmla="*/ 5 w 9"/>
                <a:gd name="T13" fmla="*/ 22 h 25"/>
                <a:gd name="T14" fmla="*/ 2 w 9"/>
                <a:gd name="T15" fmla="*/ 24 h 25"/>
                <a:gd name="T16" fmla="*/ 0 w 9"/>
                <a:gd name="T17" fmla="*/ 22 h 25"/>
                <a:gd name="T18" fmla="*/ 0 w 9"/>
                <a:gd name="T19" fmla="*/ 2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 h="25">
                  <a:moveTo>
                    <a:pt x="0" y="20"/>
                  </a:moveTo>
                  <a:cubicBezTo>
                    <a:pt x="0" y="14"/>
                    <a:pt x="2" y="8"/>
                    <a:pt x="3" y="3"/>
                  </a:cubicBezTo>
                  <a:cubicBezTo>
                    <a:pt x="4" y="1"/>
                    <a:pt x="5" y="0"/>
                    <a:pt x="6" y="0"/>
                  </a:cubicBezTo>
                  <a:cubicBezTo>
                    <a:pt x="8" y="0"/>
                    <a:pt x="9" y="2"/>
                    <a:pt x="9" y="4"/>
                  </a:cubicBezTo>
                  <a:cubicBezTo>
                    <a:pt x="9" y="5"/>
                    <a:pt x="8" y="6"/>
                    <a:pt x="8" y="7"/>
                  </a:cubicBezTo>
                  <a:cubicBezTo>
                    <a:pt x="7" y="11"/>
                    <a:pt x="7" y="15"/>
                    <a:pt x="6" y="19"/>
                  </a:cubicBezTo>
                  <a:cubicBezTo>
                    <a:pt x="6" y="20"/>
                    <a:pt x="6" y="21"/>
                    <a:pt x="5" y="22"/>
                  </a:cubicBezTo>
                  <a:cubicBezTo>
                    <a:pt x="5" y="24"/>
                    <a:pt x="3" y="25"/>
                    <a:pt x="2" y="24"/>
                  </a:cubicBezTo>
                  <a:cubicBezTo>
                    <a:pt x="1" y="24"/>
                    <a:pt x="0" y="23"/>
                    <a:pt x="0" y="22"/>
                  </a:cubicBezTo>
                  <a:cubicBezTo>
                    <a:pt x="0" y="21"/>
                    <a:pt x="0" y="20"/>
                    <a:pt x="0" y="20"/>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3" name="Freeform 15"/>
            <p:cNvSpPr/>
            <p:nvPr/>
          </p:nvSpPr>
          <p:spPr bwMode="auto">
            <a:xfrm>
              <a:off x="7218" y="3659"/>
              <a:ext cx="32" cy="93"/>
            </a:xfrm>
            <a:custGeom>
              <a:avLst/>
              <a:gdLst>
                <a:gd name="T0" fmla="*/ 7 w 8"/>
                <a:gd name="T1" fmla="*/ 12 h 24"/>
                <a:gd name="T2" fmla="*/ 7 w 8"/>
                <a:gd name="T3" fmla="*/ 20 h 24"/>
                <a:gd name="T4" fmla="*/ 6 w 8"/>
                <a:gd name="T5" fmla="*/ 22 h 24"/>
                <a:gd name="T6" fmla="*/ 3 w 8"/>
                <a:gd name="T7" fmla="*/ 24 h 24"/>
                <a:gd name="T8" fmla="*/ 1 w 8"/>
                <a:gd name="T9" fmla="*/ 21 h 24"/>
                <a:gd name="T10" fmla="*/ 1 w 8"/>
                <a:gd name="T11" fmla="*/ 12 h 24"/>
                <a:gd name="T12" fmla="*/ 2 w 8"/>
                <a:gd name="T13" fmla="*/ 3 h 24"/>
                <a:gd name="T14" fmla="*/ 5 w 8"/>
                <a:gd name="T15" fmla="*/ 0 h 24"/>
                <a:gd name="T16" fmla="*/ 8 w 8"/>
                <a:gd name="T17" fmla="*/ 4 h 24"/>
                <a:gd name="T18" fmla="*/ 7 w 8"/>
                <a:gd name="T19" fmla="*/ 10 h 24"/>
                <a:gd name="T20" fmla="*/ 7 w 8"/>
                <a:gd name="T21" fmla="*/ 12 h 24"/>
                <a:gd name="T22" fmla="*/ 7 w 8"/>
                <a:gd name="T23" fmla="*/ 12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 h="24">
                  <a:moveTo>
                    <a:pt x="7" y="12"/>
                  </a:moveTo>
                  <a:cubicBezTo>
                    <a:pt x="7" y="14"/>
                    <a:pt x="7" y="17"/>
                    <a:pt x="7" y="20"/>
                  </a:cubicBezTo>
                  <a:cubicBezTo>
                    <a:pt x="7" y="20"/>
                    <a:pt x="6" y="21"/>
                    <a:pt x="6" y="22"/>
                  </a:cubicBezTo>
                  <a:cubicBezTo>
                    <a:pt x="6" y="23"/>
                    <a:pt x="5" y="24"/>
                    <a:pt x="3" y="24"/>
                  </a:cubicBezTo>
                  <a:cubicBezTo>
                    <a:pt x="2" y="24"/>
                    <a:pt x="1" y="23"/>
                    <a:pt x="1" y="21"/>
                  </a:cubicBezTo>
                  <a:cubicBezTo>
                    <a:pt x="0" y="18"/>
                    <a:pt x="1" y="15"/>
                    <a:pt x="1" y="12"/>
                  </a:cubicBezTo>
                  <a:cubicBezTo>
                    <a:pt x="1" y="9"/>
                    <a:pt x="2" y="6"/>
                    <a:pt x="2" y="3"/>
                  </a:cubicBezTo>
                  <a:cubicBezTo>
                    <a:pt x="3" y="1"/>
                    <a:pt x="3" y="0"/>
                    <a:pt x="5" y="0"/>
                  </a:cubicBezTo>
                  <a:cubicBezTo>
                    <a:pt x="7" y="0"/>
                    <a:pt x="8" y="2"/>
                    <a:pt x="8" y="4"/>
                  </a:cubicBezTo>
                  <a:cubicBezTo>
                    <a:pt x="8" y="6"/>
                    <a:pt x="8" y="8"/>
                    <a:pt x="7" y="10"/>
                  </a:cubicBezTo>
                  <a:cubicBezTo>
                    <a:pt x="7" y="10"/>
                    <a:pt x="7" y="11"/>
                    <a:pt x="7" y="12"/>
                  </a:cubicBezTo>
                  <a:cubicBezTo>
                    <a:pt x="7" y="12"/>
                    <a:pt x="7" y="12"/>
                    <a:pt x="7" y="12"/>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4" name="Freeform 16"/>
            <p:cNvSpPr/>
            <p:nvPr/>
          </p:nvSpPr>
          <p:spPr bwMode="auto">
            <a:xfrm>
              <a:off x="7035" y="3822"/>
              <a:ext cx="27" cy="90"/>
            </a:xfrm>
            <a:custGeom>
              <a:avLst/>
              <a:gdLst>
                <a:gd name="T0" fmla="*/ 6 w 7"/>
                <a:gd name="T1" fmla="*/ 12 h 23"/>
                <a:gd name="T2" fmla="*/ 6 w 7"/>
                <a:gd name="T3" fmla="*/ 19 h 23"/>
                <a:gd name="T4" fmla="*/ 5 w 7"/>
                <a:gd name="T5" fmla="*/ 22 h 23"/>
                <a:gd name="T6" fmla="*/ 3 w 7"/>
                <a:gd name="T7" fmla="*/ 23 h 23"/>
                <a:gd name="T8" fmla="*/ 0 w 7"/>
                <a:gd name="T9" fmla="*/ 21 h 23"/>
                <a:gd name="T10" fmla="*/ 0 w 7"/>
                <a:gd name="T11" fmla="*/ 18 h 23"/>
                <a:gd name="T12" fmla="*/ 1 w 7"/>
                <a:gd name="T13" fmla="*/ 3 h 23"/>
                <a:gd name="T14" fmla="*/ 4 w 7"/>
                <a:gd name="T15" fmla="*/ 0 h 23"/>
                <a:gd name="T16" fmla="*/ 7 w 7"/>
                <a:gd name="T17" fmla="*/ 4 h 23"/>
                <a:gd name="T18" fmla="*/ 6 w 7"/>
                <a:gd name="T19" fmla="*/ 12 h 23"/>
                <a:gd name="T20" fmla="*/ 6 w 7"/>
                <a:gd name="T21" fmla="*/ 12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 h="23">
                  <a:moveTo>
                    <a:pt x="6" y="12"/>
                  </a:moveTo>
                  <a:cubicBezTo>
                    <a:pt x="6" y="14"/>
                    <a:pt x="6" y="16"/>
                    <a:pt x="6" y="19"/>
                  </a:cubicBezTo>
                  <a:cubicBezTo>
                    <a:pt x="6" y="20"/>
                    <a:pt x="6" y="21"/>
                    <a:pt x="5" y="22"/>
                  </a:cubicBezTo>
                  <a:cubicBezTo>
                    <a:pt x="5" y="23"/>
                    <a:pt x="4" y="23"/>
                    <a:pt x="3" y="23"/>
                  </a:cubicBezTo>
                  <a:cubicBezTo>
                    <a:pt x="1" y="23"/>
                    <a:pt x="0" y="23"/>
                    <a:pt x="0" y="21"/>
                  </a:cubicBezTo>
                  <a:cubicBezTo>
                    <a:pt x="0" y="20"/>
                    <a:pt x="0" y="19"/>
                    <a:pt x="0" y="18"/>
                  </a:cubicBezTo>
                  <a:cubicBezTo>
                    <a:pt x="0" y="13"/>
                    <a:pt x="1" y="8"/>
                    <a:pt x="1" y="3"/>
                  </a:cubicBezTo>
                  <a:cubicBezTo>
                    <a:pt x="2" y="1"/>
                    <a:pt x="3" y="0"/>
                    <a:pt x="4" y="0"/>
                  </a:cubicBezTo>
                  <a:cubicBezTo>
                    <a:pt x="6" y="0"/>
                    <a:pt x="7" y="2"/>
                    <a:pt x="7" y="4"/>
                  </a:cubicBezTo>
                  <a:cubicBezTo>
                    <a:pt x="7" y="6"/>
                    <a:pt x="7" y="9"/>
                    <a:pt x="6" y="12"/>
                  </a:cubicBezTo>
                  <a:cubicBezTo>
                    <a:pt x="6" y="12"/>
                    <a:pt x="6" y="12"/>
                    <a:pt x="6" y="12"/>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5" name="Freeform 17"/>
            <p:cNvSpPr/>
            <p:nvPr/>
          </p:nvSpPr>
          <p:spPr bwMode="auto">
            <a:xfrm>
              <a:off x="7121" y="3861"/>
              <a:ext cx="35" cy="90"/>
            </a:xfrm>
            <a:custGeom>
              <a:avLst/>
              <a:gdLst>
                <a:gd name="T0" fmla="*/ 0 w 9"/>
                <a:gd name="T1" fmla="*/ 18 h 23"/>
                <a:gd name="T2" fmla="*/ 3 w 9"/>
                <a:gd name="T3" fmla="*/ 3 h 23"/>
                <a:gd name="T4" fmla="*/ 4 w 9"/>
                <a:gd name="T5" fmla="*/ 1 h 23"/>
                <a:gd name="T6" fmla="*/ 6 w 9"/>
                <a:gd name="T7" fmla="*/ 0 h 23"/>
                <a:gd name="T8" fmla="*/ 9 w 9"/>
                <a:gd name="T9" fmla="*/ 2 h 23"/>
                <a:gd name="T10" fmla="*/ 9 w 9"/>
                <a:gd name="T11" fmla="*/ 5 h 23"/>
                <a:gd name="T12" fmla="*/ 7 w 9"/>
                <a:gd name="T13" fmla="*/ 19 h 23"/>
                <a:gd name="T14" fmla="*/ 6 w 9"/>
                <a:gd name="T15" fmla="*/ 22 h 23"/>
                <a:gd name="T16" fmla="*/ 3 w 9"/>
                <a:gd name="T17" fmla="*/ 23 h 23"/>
                <a:gd name="T18" fmla="*/ 0 w 9"/>
                <a:gd name="T19" fmla="*/ 20 h 23"/>
                <a:gd name="T20" fmla="*/ 0 w 9"/>
                <a:gd name="T21" fmla="*/ 18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23">
                  <a:moveTo>
                    <a:pt x="0" y="18"/>
                  </a:moveTo>
                  <a:cubicBezTo>
                    <a:pt x="1" y="13"/>
                    <a:pt x="2" y="8"/>
                    <a:pt x="3" y="3"/>
                  </a:cubicBezTo>
                  <a:cubicBezTo>
                    <a:pt x="3" y="3"/>
                    <a:pt x="3" y="2"/>
                    <a:pt x="4" y="1"/>
                  </a:cubicBezTo>
                  <a:cubicBezTo>
                    <a:pt x="4" y="1"/>
                    <a:pt x="5" y="0"/>
                    <a:pt x="6" y="0"/>
                  </a:cubicBezTo>
                  <a:cubicBezTo>
                    <a:pt x="8" y="1"/>
                    <a:pt x="8" y="1"/>
                    <a:pt x="9" y="2"/>
                  </a:cubicBezTo>
                  <a:cubicBezTo>
                    <a:pt x="9" y="3"/>
                    <a:pt x="9" y="4"/>
                    <a:pt x="9" y="5"/>
                  </a:cubicBezTo>
                  <a:cubicBezTo>
                    <a:pt x="8" y="10"/>
                    <a:pt x="7" y="14"/>
                    <a:pt x="7" y="19"/>
                  </a:cubicBezTo>
                  <a:cubicBezTo>
                    <a:pt x="7" y="20"/>
                    <a:pt x="6" y="21"/>
                    <a:pt x="6" y="22"/>
                  </a:cubicBezTo>
                  <a:cubicBezTo>
                    <a:pt x="5" y="23"/>
                    <a:pt x="4" y="23"/>
                    <a:pt x="3" y="23"/>
                  </a:cubicBezTo>
                  <a:cubicBezTo>
                    <a:pt x="1" y="23"/>
                    <a:pt x="1" y="22"/>
                    <a:pt x="0" y="20"/>
                  </a:cubicBezTo>
                  <a:cubicBezTo>
                    <a:pt x="0" y="20"/>
                    <a:pt x="0" y="19"/>
                    <a:pt x="0" y="18"/>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6" name="Freeform 18"/>
            <p:cNvSpPr/>
            <p:nvPr/>
          </p:nvSpPr>
          <p:spPr bwMode="auto">
            <a:xfrm>
              <a:off x="7261" y="3592"/>
              <a:ext cx="35" cy="90"/>
            </a:xfrm>
            <a:custGeom>
              <a:avLst/>
              <a:gdLst>
                <a:gd name="T0" fmla="*/ 9 w 9"/>
                <a:gd name="T1" fmla="*/ 4 h 23"/>
                <a:gd name="T2" fmla="*/ 7 w 9"/>
                <a:gd name="T3" fmla="*/ 19 h 23"/>
                <a:gd name="T4" fmla="*/ 3 w 9"/>
                <a:gd name="T5" fmla="*/ 22 h 23"/>
                <a:gd name="T6" fmla="*/ 1 w 9"/>
                <a:gd name="T7" fmla="*/ 18 h 23"/>
                <a:gd name="T8" fmla="*/ 3 w 9"/>
                <a:gd name="T9" fmla="*/ 3 h 23"/>
                <a:gd name="T10" fmla="*/ 6 w 9"/>
                <a:gd name="T11" fmla="*/ 0 h 23"/>
                <a:gd name="T12" fmla="*/ 9 w 9"/>
                <a:gd name="T13" fmla="*/ 4 h 23"/>
              </a:gdLst>
              <a:ahLst/>
              <a:cxnLst>
                <a:cxn ang="0">
                  <a:pos x="T0" y="T1"/>
                </a:cxn>
                <a:cxn ang="0">
                  <a:pos x="T2" y="T3"/>
                </a:cxn>
                <a:cxn ang="0">
                  <a:pos x="T4" y="T5"/>
                </a:cxn>
                <a:cxn ang="0">
                  <a:pos x="T6" y="T7"/>
                </a:cxn>
                <a:cxn ang="0">
                  <a:pos x="T8" y="T9"/>
                </a:cxn>
                <a:cxn ang="0">
                  <a:pos x="T10" y="T11"/>
                </a:cxn>
                <a:cxn ang="0">
                  <a:pos x="T12" y="T13"/>
                </a:cxn>
              </a:cxnLst>
              <a:rect l="0" t="0" r="r" b="b"/>
              <a:pathLst>
                <a:path w="9" h="23">
                  <a:moveTo>
                    <a:pt x="9" y="4"/>
                  </a:moveTo>
                  <a:cubicBezTo>
                    <a:pt x="8" y="9"/>
                    <a:pt x="7" y="14"/>
                    <a:pt x="7" y="19"/>
                  </a:cubicBezTo>
                  <a:cubicBezTo>
                    <a:pt x="6" y="21"/>
                    <a:pt x="5" y="23"/>
                    <a:pt x="3" y="22"/>
                  </a:cubicBezTo>
                  <a:cubicBezTo>
                    <a:pt x="1" y="22"/>
                    <a:pt x="0" y="20"/>
                    <a:pt x="1" y="18"/>
                  </a:cubicBezTo>
                  <a:cubicBezTo>
                    <a:pt x="1" y="13"/>
                    <a:pt x="2" y="8"/>
                    <a:pt x="3" y="3"/>
                  </a:cubicBezTo>
                  <a:cubicBezTo>
                    <a:pt x="4" y="1"/>
                    <a:pt x="5" y="0"/>
                    <a:pt x="6" y="0"/>
                  </a:cubicBezTo>
                  <a:cubicBezTo>
                    <a:pt x="8" y="0"/>
                    <a:pt x="9" y="2"/>
                    <a:pt x="9" y="4"/>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7" name="Freeform 19"/>
            <p:cNvSpPr/>
            <p:nvPr/>
          </p:nvSpPr>
          <p:spPr bwMode="auto">
            <a:xfrm>
              <a:off x="7172" y="3620"/>
              <a:ext cx="31" cy="85"/>
            </a:xfrm>
            <a:custGeom>
              <a:avLst/>
              <a:gdLst>
                <a:gd name="T0" fmla="*/ 0 w 8"/>
                <a:gd name="T1" fmla="*/ 18 h 22"/>
                <a:gd name="T2" fmla="*/ 2 w 8"/>
                <a:gd name="T3" fmla="*/ 5 h 22"/>
                <a:gd name="T4" fmla="*/ 3 w 8"/>
                <a:gd name="T5" fmla="*/ 2 h 22"/>
                <a:gd name="T6" fmla="*/ 5 w 8"/>
                <a:gd name="T7" fmla="*/ 0 h 22"/>
                <a:gd name="T8" fmla="*/ 8 w 8"/>
                <a:gd name="T9" fmla="*/ 2 h 22"/>
                <a:gd name="T10" fmla="*/ 8 w 8"/>
                <a:gd name="T11" fmla="*/ 4 h 22"/>
                <a:gd name="T12" fmla="*/ 6 w 8"/>
                <a:gd name="T13" fmla="*/ 17 h 22"/>
                <a:gd name="T14" fmla="*/ 6 w 8"/>
                <a:gd name="T15" fmla="*/ 19 h 22"/>
                <a:gd name="T16" fmla="*/ 2 w 8"/>
                <a:gd name="T17" fmla="*/ 22 h 22"/>
                <a:gd name="T18" fmla="*/ 0 w 8"/>
                <a:gd name="T19" fmla="*/ 1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 h="22">
                  <a:moveTo>
                    <a:pt x="0" y="18"/>
                  </a:moveTo>
                  <a:cubicBezTo>
                    <a:pt x="1" y="14"/>
                    <a:pt x="1" y="9"/>
                    <a:pt x="2" y="5"/>
                  </a:cubicBezTo>
                  <a:cubicBezTo>
                    <a:pt x="2" y="4"/>
                    <a:pt x="2" y="3"/>
                    <a:pt x="3" y="2"/>
                  </a:cubicBezTo>
                  <a:cubicBezTo>
                    <a:pt x="3" y="1"/>
                    <a:pt x="4" y="0"/>
                    <a:pt x="5" y="0"/>
                  </a:cubicBezTo>
                  <a:cubicBezTo>
                    <a:pt x="7" y="0"/>
                    <a:pt x="8" y="1"/>
                    <a:pt x="8" y="2"/>
                  </a:cubicBezTo>
                  <a:cubicBezTo>
                    <a:pt x="8" y="3"/>
                    <a:pt x="8" y="4"/>
                    <a:pt x="8" y="4"/>
                  </a:cubicBezTo>
                  <a:cubicBezTo>
                    <a:pt x="8" y="9"/>
                    <a:pt x="7" y="13"/>
                    <a:pt x="6" y="17"/>
                  </a:cubicBezTo>
                  <a:cubicBezTo>
                    <a:pt x="6" y="18"/>
                    <a:pt x="6" y="19"/>
                    <a:pt x="6" y="19"/>
                  </a:cubicBezTo>
                  <a:cubicBezTo>
                    <a:pt x="5" y="21"/>
                    <a:pt x="4" y="22"/>
                    <a:pt x="2" y="22"/>
                  </a:cubicBezTo>
                  <a:cubicBezTo>
                    <a:pt x="0" y="22"/>
                    <a:pt x="0" y="20"/>
                    <a:pt x="0" y="18"/>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8" name="Freeform 20"/>
            <p:cNvSpPr/>
            <p:nvPr/>
          </p:nvSpPr>
          <p:spPr bwMode="auto">
            <a:xfrm>
              <a:off x="7121" y="3647"/>
              <a:ext cx="31" cy="89"/>
            </a:xfrm>
            <a:custGeom>
              <a:avLst/>
              <a:gdLst>
                <a:gd name="T0" fmla="*/ 0 w 8"/>
                <a:gd name="T1" fmla="*/ 17 h 23"/>
                <a:gd name="T2" fmla="*/ 2 w 8"/>
                <a:gd name="T3" fmla="*/ 3 h 23"/>
                <a:gd name="T4" fmla="*/ 5 w 8"/>
                <a:gd name="T5" fmla="*/ 0 h 23"/>
                <a:gd name="T6" fmla="*/ 8 w 8"/>
                <a:gd name="T7" fmla="*/ 4 h 23"/>
                <a:gd name="T8" fmla="*/ 7 w 8"/>
                <a:gd name="T9" fmla="*/ 10 h 23"/>
                <a:gd name="T10" fmla="*/ 6 w 8"/>
                <a:gd name="T11" fmla="*/ 19 h 23"/>
                <a:gd name="T12" fmla="*/ 5 w 8"/>
                <a:gd name="T13" fmla="*/ 21 h 23"/>
                <a:gd name="T14" fmla="*/ 2 w 8"/>
                <a:gd name="T15" fmla="*/ 23 h 23"/>
                <a:gd name="T16" fmla="*/ 0 w 8"/>
                <a:gd name="T17" fmla="*/ 20 h 23"/>
                <a:gd name="T18" fmla="*/ 0 w 8"/>
                <a:gd name="T19" fmla="*/ 17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 h="23">
                  <a:moveTo>
                    <a:pt x="0" y="17"/>
                  </a:moveTo>
                  <a:cubicBezTo>
                    <a:pt x="0" y="13"/>
                    <a:pt x="1" y="8"/>
                    <a:pt x="2" y="3"/>
                  </a:cubicBezTo>
                  <a:cubicBezTo>
                    <a:pt x="2" y="1"/>
                    <a:pt x="4" y="0"/>
                    <a:pt x="5" y="0"/>
                  </a:cubicBezTo>
                  <a:cubicBezTo>
                    <a:pt x="7" y="1"/>
                    <a:pt x="8" y="2"/>
                    <a:pt x="8" y="4"/>
                  </a:cubicBezTo>
                  <a:cubicBezTo>
                    <a:pt x="8" y="6"/>
                    <a:pt x="7" y="8"/>
                    <a:pt x="7" y="10"/>
                  </a:cubicBezTo>
                  <a:cubicBezTo>
                    <a:pt x="7" y="13"/>
                    <a:pt x="6" y="16"/>
                    <a:pt x="6" y="19"/>
                  </a:cubicBezTo>
                  <a:cubicBezTo>
                    <a:pt x="5" y="20"/>
                    <a:pt x="5" y="20"/>
                    <a:pt x="5" y="21"/>
                  </a:cubicBezTo>
                  <a:cubicBezTo>
                    <a:pt x="4" y="22"/>
                    <a:pt x="3" y="23"/>
                    <a:pt x="2" y="23"/>
                  </a:cubicBezTo>
                  <a:cubicBezTo>
                    <a:pt x="1" y="23"/>
                    <a:pt x="0" y="21"/>
                    <a:pt x="0" y="20"/>
                  </a:cubicBezTo>
                  <a:cubicBezTo>
                    <a:pt x="0" y="19"/>
                    <a:pt x="0" y="18"/>
                    <a:pt x="0" y="17"/>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9" name="Freeform 21"/>
            <p:cNvSpPr/>
            <p:nvPr/>
          </p:nvSpPr>
          <p:spPr bwMode="auto">
            <a:xfrm>
              <a:off x="7019" y="3686"/>
              <a:ext cx="28" cy="86"/>
            </a:xfrm>
            <a:custGeom>
              <a:avLst/>
              <a:gdLst>
                <a:gd name="T0" fmla="*/ 6 w 7"/>
                <a:gd name="T1" fmla="*/ 11 h 22"/>
                <a:gd name="T2" fmla="*/ 6 w 7"/>
                <a:gd name="T3" fmla="*/ 17 h 22"/>
                <a:gd name="T4" fmla="*/ 6 w 7"/>
                <a:gd name="T5" fmla="*/ 20 h 22"/>
                <a:gd name="T6" fmla="*/ 3 w 7"/>
                <a:gd name="T7" fmla="*/ 22 h 22"/>
                <a:gd name="T8" fmla="*/ 0 w 7"/>
                <a:gd name="T9" fmla="*/ 19 h 22"/>
                <a:gd name="T10" fmla="*/ 0 w 7"/>
                <a:gd name="T11" fmla="*/ 18 h 22"/>
                <a:gd name="T12" fmla="*/ 1 w 7"/>
                <a:gd name="T13" fmla="*/ 4 h 22"/>
                <a:gd name="T14" fmla="*/ 1 w 7"/>
                <a:gd name="T15" fmla="*/ 3 h 22"/>
                <a:gd name="T16" fmla="*/ 4 w 7"/>
                <a:gd name="T17" fmla="*/ 0 h 22"/>
                <a:gd name="T18" fmla="*/ 7 w 7"/>
                <a:gd name="T19" fmla="*/ 3 h 22"/>
                <a:gd name="T20" fmla="*/ 6 w 7"/>
                <a:gd name="T21" fmla="*/ 8 h 22"/>
                <a:gd name="T22" fmla="*/ 6 w 7"/>
                <a:gd name="T23" fmla="*/ 11 h 22"/>
                <a:gd name="T24" fmla="*/ 6 w 7"/>
                <a:gd name="T25" fmla="*/ 11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 h="22">
                  <a:moveTo>
                    <a:pt x="6" y="11"/>
                  </a:moveTo>
                  <a:cubicBezTo>
                    <a:pt x="6" y="13"/>
                    <a:pt x="6" y="15"/>
                    <a:pt x="6" y="17"/>
                  </a:cubicBezTo>
                  <a:cubicBezTo>
                    <a:pt x="6" y="18"/>
                    <a:pt x="6" y="19"/>
                    <a:pt x="6" y="20"/>
                  </a:cubicBezTo>
                  <a:cubicBezTo>
                    <a:pt x="5" y="21"/>
                    <a:pt x="4" y="22"/>
                    <a:pt x="3" y="22"/>
                  </a:cubicBezTo>
                  <a:cubicBezTo>
                    <a:pt x="1" y="22"/>
                    <a:pt x="0" y="21"/>
                    <a:pt x="0" y="19"/>
                  </a:cubicBezTo>
                  <a:cubicBezTo>
                    <a:pt x="0" y="19"/>
                    <a:pt x="0" y="19"/>
                    <a:pt x="0" y="18"/>
                  </a:cubicBezTo>
                  <a:cubicBezTo>
                    <a:pt x="0" y="13"/>
                    <a:pt x="0" y="9"/>
                    <a:pt x="1" y="4"/>
                  </a:cubicBezTo>
                  <a:cubicBezTo>
                    <a:pt x="1" y="3"/>
                    <a:pt x="1" y="3"/>
                    <a:pt x="1" y="3"/>
                  </a:cubicBezTo>
                  <a:cubicBezTo>
                    <a:pt x="2" y="1"/>
                    <a:pt x="3" y="0"/>
                    <a:pt x="4" y="0"/>
                  </a:cubicBezTo>
                  <a:cubicBezTo>
                    <a:pt x="6" y="0"/>
                    <a:pt x="7" y="2"/>
                    <a:pt x="7" y="3"/>
                  </a:cubicBezTo>
                  <a:cubicBezTo>
                    <a:pt x="7" y="5"/>
                    <a:pt x="6" y="6"/>
                    <a:pt x="6" y="8"/>
                  </a:cubicBezTo>
                  <a:cubicBezTo>
                    <a:pt x="6" y="9"/>
                    <a:pt x="6" y="10"/>
                    <a:pt x="6" y="11"/>
                  </a:cubicBezTo>
                  <a:cubicBezTo>
                    <a:pt x="6" y="11"/>
                    <a:pt x="6" y="11"/>
                    <a:pt x="6" y="11"/>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0" name="Freeform 22"/>
            <p:cNvSpPr/>
            <p:nvPr/>
          </p:nvSpPr>
          <p:spPr bwMode="auto">
            <a:xfrm>
              <a:off x="7300" y="3694"/>
              <a:ext cx="28" cy="78"/>
            </a:xfrm>
            <a:custGeom>
              <a:avLst/>
              <a:gdLst>
                <a:gd name="T0" fmla="*/ 6 w 7"/>
                <a:gd name="T1" fmla="*/ 10 h 20"/>
                <a:gd name="T2" fmla="*/ 6 w 7"/>
                <a:gd name="T3" fmla="*/ 16 h 20"/>
                <a:gd name="T4" fmla="*/ 3 w 7"/>
                <a:gd name="T5" fmla="*/ 20 h 20"/>
                <a:gd name="T6" fmla="*/ 0 w 7"/>
                <a:gd name="T7" fmla="*/ 16 h 20"/>
                <a:gd name="T8" fmla="*/ 1 w 7"/>
                <a:gd name="T9" fmla="*/ 3 h 20"/>
                <a:gd name="T10" fmla="*/ 2 w 7"/>
                <a:gd name="T11" fmla="*/ 1 h 20"/>
                <a:gd name="T12" fmla="*/ 5 w 7"/>
                <a:gd name="T13" fmla="*/ 0 h 20"/>
                <a:gd name="T14" fmla="*/ 7 w 7"/>
                <a:gd name="T15" fmla="*/ 2 h 20"/>
                <a:gd name="T16" fmla="*/ 7 w 7"/>
                <a:gd name="T17" fmla="*/ 4 h 20"/>
                <a:gd name="T18" fmla="*/ 6 w 7"/>
                <a:gd name="T19" fmla="*/ 10 h 20"/>
                <a:gd name="T20" fmla="*/ 6 w 7"/>
                <a:gd name="T21" fmla="*/ 1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 h="20">
                  <a:moveTo>
                    <a:pt x="6" y="10"/>
                  </a:moveTo>
                  <a:cubicBezTo>
                    <a:pt x="6" y="12"/>
                    <a:pt x="6" y="14"/>
                    <a:pt x="6" y="16"/>
                  </a:cubicBezTo>
                  <a:cubicBezTo>
                    <a:pt x="6" y="19"/>
                    <a:pt x="4" y="20"/>
                    <a:pt x="3" y="20"/>
                  </a:cubicBezTo>
                  <a:cubicBezTo>
                    <a:pt x="1" y="20"/>
                    <a:pt x="0" y="19"/>
                    <a:pt x="0" y="16"/>
                  </a:cubicBezTo>
                  <a:cubicBezTo>
                    <a:pt x="0" y="11"/>
                    <a:pt x="1" y="7"/>
                    <a:pt x="1" y="3"/>
                  </a:cubicBezTo>
                  <a:cubicBezTo>
                    <a:pt x="1" y="2"/>
                    <a:pt x="1" y="1"/>
                    <a:pt x="2" y="1"/>
                  </a:cubicBezTo>
                  <a:cubicBezTo>
                    <a:pt x="3" y="0"/>
                    <a:pt x="4" y="0"/>
                    <a:pt x="5" y="0"/>
                  </a:cubicBezTo>
                  <a:cubicBezTo>
                    <a:pt x="6" y="0"/>
                    <a:pt x="7" y="1"/>
                    <a:pt x="7" y="2"/>
                  </a:cubicBezTo>
                  <a:cubicBezTo>
                    <a:pt x="7" y="3"/>
                    <a:pt x="7" y="3"/>
                    <a:pt x="7" y="4"/>
                  </a:cubicBezTo>
                  <a:cubicBezTo>
                    <a:pt x="7" y="6"/>
                    <a:pt x="7" y="8"/>
                    <a:pt x="6" y="10"/>
                  </a:cubicBezTo>
                  <a:cubicBezTo>
                    <a:pt x="6" y="10"/>
                    <a:pt x="6" y="10"/>
                    <a:pt x="6" y="10"/>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1" name="Freeform 23"/>
            <p:cNvSpPr/>
            <p:nvPr/>
          </p:nvSpPr>
          <p:spPr bwMode="auto">
            <a:xfrm>
              <a:off x="7156" y="3744"/>
              <a:ext cx="35" cy="78"/>
            </a:xfrm>
            <a:custGeom>
              <a:avLst/>
              <a:gdLst>
                <a:gd name="T0" fmla="*/ 0 w 9"/>
                <a:gd name="T1" fmla="*/ 14 h 20"/>
                <a:gd name="T2" fmla="*/ 3 w 9"/>
                <a:gd name="T3" fmla="*/ 3 h 20"/>
                <a:gd name="T4" fmla="*/ 3 w 9"/>
                <a:gd name="T5" fmla="*/ 2 h 20"/>
                <a:gd name="T6" fmla="*/ 6 w 9"/>
                <a:gd name="T7" fmla="*/ 0 h 20"/>
                <a:gd name="T8" fmla="*/ 8 w 9"/>
                <a:gd name="T9" fmla="*/ 4 h 20"/>
                <a:gd name="T10" fmla="*/ 7 w 9"/>
                <a:gd name="T11" fmla="*/ 10 h 20"/>
                <a:gd name="T12" fmla="*/ 7 w 9"/>
                <a:gd name="T13" fmla="*/ 15 h 20"/>
                <a:gd name="T14" fmla="*/ 6 w 9"/>
                <a:gd name="T15" fmla="*/ 16 h 20"/>
                <a:gd name="T16" fmla="*/ 3 w 9"/>
                <a:gd name="T17" fmla="*/ 19 h 20"/>
                <a:gd name="T18" fmla="*/ 0 w 9"/>
                <a:gd name="T19" fmla="*/ 1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 h="20">
                  <a:moveTo>
                    <a:pt x="0" y="14"/>
                  </a:moveTo>
                  <a:cubicBezTo>
                    <a:pt x="1" y="11"/>
                    <a:pt x="2" y="7"/>
                    <a:pt x="3" y="3"/>
                  </a:cubicBezTo>
                  <a:cubicBezTo>
                    <a:pt x="3" y="3"/>
                    <a:pt x="3" y="3"/>
                    <a:pt x="3" y="2"/>
                  </a:cubicBezTo>
                  <a:cubicBezTo>
                    <a:pt x="4" y="1"/>
                    <a:pt x="5" y="0"/>
                    <a:pt x="6" y="0"/>
                  </a:cubicBezTo>
                  <a:cubicBezTo>
                    <a:pt x="8" y="1"/>
                    <a:pt x="9" y="2"/>
                    <a:pt x="8" y="4"/>
                  </a:cubicBezTo>
                  <a:cubicBezTo>
                    <a:pt x="8" y="6"/>
                    <a:pt x="8" y="8"/>
                    <a:pt x="7" y="10"/>
                  </a:cubicBezTo>
                  <a:cubicBezTo>
                    <a:pt x="7" y="11"/>
                    <a:pt x="7" y="13"/>
                    <a:pt x="7" y="15"/>
                  </a:cubicBezTo>
                  <a:cubicBezTo>
                    <a:pt x="7" y="15"/>
                    <a:pt x="6" y="16"/>
                    <a:pt x="6" y="16"/>
                  </a:cubicBezTo>
                  <a:cubicBezTo>
                    <a:pt x="6" y="19"/>
                    <a:pt x="4" y="20"/>
                    <a:pt x="3" y="19"/>
                  </a:cubicBezTo>
                  <a:cubicBezTo>
                    <a:pt x="1" y="19"/>
                    <a:pt x="0" y="18"/>
                    <a:pt x="0" y="14"/>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2" name="Freeform 24"/>
            <p:cNvSpPr/>
            <p:nvPr/>
          </p:nvSpPr>
          <p:spPr bwMode="auto">
            <a:xfrm>
              <a:off x="7312" y="3585"/>
              <a:ext cx="31" cy="74"/>
            </a:xfrm>
            <a:custGeom>
              <a:avLst/>
              <a:gdLst>
                <a:gd name="T0" fmla="*/ 8 w 8"/>
                <a:gd name="T1" fmla="*/ 5 h 19"/>
                <a:gd name="T2" fmla="*/ 6 w 8"/>
                <a:gd name="T3" fmla="*/ 15 h 19"/>
                <a:gd name="T4" fmla="*/ 5 w 8"/>
                <a:gd name="T5" fmla="*/ 17 h 19"/>
                <a:gd name="T6" fmla="*/ 2 w 8"/>
                <a:gd name="T7" fmla="*/ 19 h 19"/>
                <a:gd name="T8" fmla="*/ 0 w 8"/>
                <a:gd name="T9" fmla="*/ 16 h 19"/>
                <a:gd name="T10" fmla="*/ 0 w 8"/>
                <a:gd name="T11" fmla="*/ 14 h 19"/>
                <a:gd name="T12" fmla="*/ 2 w 8"/>
                <a:gd name="T13" fmla="*/ 4 h 19"/>
                <a:gd name="T14" fmla="*/ 2 w 8"/>
                <a:gd name="T15" fmla="*/ 3 h 19"/>
                <a:gd name="T16" fmla="*/ 5 w 8"/>
                <a:gd name="T17" fmla="*/ 0 h 19"/>
                <a:gd name="T18" fmla="*/ 8 w 8"/>
                <a:gd name="T19" fmla="*/ 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 h="19">
                  <a:moveTo>
                    <a:pt x="8" y="5"/>
                  </a:moveTo>
                  <a:cubicBezTo>
                    <a:pt x="7" y="8"/>
                    <a:pt x="7" y="11"/>
                    <a:pt x="6" y="15"/>
                  </a:cubicBezTo>
                  <a:cubicBezTo>
                    <a:pt x="6" y="16"/>
                    <a:pt x="6" y="16"/>
                    <a:pt x="5" y="17"/>
                  </a:cubicBezTo>
                  <a:cubicBezTo>
                    <a:pt x="4" y="18"/>
                    <a:pt x="3" y="19"/>
                    <a:pt x="2" y="19"/>
                  </a:cubicBezTo>
                  <a:cubicBezTo>
                    <a:pt x="1" y="18"/>
                    <a:pt x="0" y="17"/>
                    <a:pt x="0" y="16"/>
                  </a:cubicBezTo>
                  <a:cubicBezTo>
                    <a:pt x="0" y="15"/>
                    <a:pt x="0" y="14"/>
                    <a:pt x="0" y="14"/>
                  </a:cubicBezTo>
                  <a:cubicBezTo>
                    <a:pt x="1" y="10"/>
                    <a:pt x="1" y="7"/>
                    <a:pt x="2" y="4"/>
                  </a:cubicBezTo>
                  <a:cubicBezTo>
                    <a:pt x="2" y="3"/>
                    <a:pt x="2" y="3"/>
                    <a:pt x="2" y="3"/>
                  </a:cubicBezTo>
                  <a:cubicBezTo>
                    <a:pt x="2" y="1"/>
                    <a:pt x="4" y="0"/>
                    <a:pt x="5" y="0"/>
                  </a:cubicBezTo>
                  <a:cubicBezTo>
                    <a:pt x="7" y="0"/>
                    <a:pt x="8" y="2"/>
                    <a:pt x="8" y="5"/>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3" name="Freeform 25"/>
            <p:cNvSpPr/>
            <p:nvPr/>
          </p:nvSpPr>
          <p:spPr bwMode="auto">
            <a:xfrm>
              <a:off x="7254" y="3729"/>
              <a:ext cx="31" cy="70"/>
            </a:xfrm>
            <a:custGeom>
              <a:avLst/>
              <a:gdLst>
                <a:gd name="T0" fmla="*/ 0 w 8"/>
                <a:gd name="T1" fmla="*/ 14 h 18"/>
                <a:gd name="T2" fmla="*/ 2 w 8"/>
                <a:gd name="T3" fmla="*/ 2 h 18"/>
                <a:gd name="T4" fmla="*/ 5 w 8"/>
                <a:gd name="T5" fmla="*/ 0 h 18"/>
                <a:gd name="T6" fmla="*/ 8 w 8"/>
                <a:gd name="T7" fmla="*/ 3 h 18"/>
                <a:gd name="T8" fmla="*/ 7 w 8"/>
                <a:gd name="T9" fmla="*/ 7 h 18"/>
                <a:gd name="T10" fmla="*/ 6 w 8"/>
                <a:gd name="T11" fmla="*/ 13 h 18"/>
                <a:gd name="T12" fmla="*/ 6 w 8"/>
                <a:gd name="T13" fmla="*/ 16 h 18"/>
                <a:gd name="T14" fmla="*/ 3 w 8"/>
                <a:gd name="T15" fmla="*/ 18 h 18"/>
                <a:gd name="T16" fmla="*/ 0 w 8"/>
                <a:gd name="T17" fmla="*/ 15 h 18"/>
                <a:gd name="T18" fmla="*/ 0 w 8"/>
                <a:gd name="T19" fmla="*/ 14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 h="18">
                  <a:moveTo>
                    <a:pt x="0" y="14"/>
                  </a:moveTo>
                  <a:cubicBezTo>
                    <a:pt x="1" y="10"/>
                    <a:pt x="1" y="6"/>
                    <a:pt x="2" y="2"/>
                  </a:cubicBezTo>
                  <a:cubicBezTo>
                    <a:pt x="2" y="1"/>
                    <a:pt x="4" y="0"/>
                    <a:pt x="5" y="0"/>
                  </a:cubicBezTo>
                  <a:cubicBezTo>
                    <a:pt x="7" y="0"/>
                    <a:pt x="8" y="1"/>
                    <a:pt x="8" y="3"/>
                  </a:cubicBezTo>
                  <a:cubicBezTo>
                    <a:pt x="8" y="5"/>
                    <a:pt x="7" y="6"/>
                    <a:pt x="7" y="7"/>
                  </a:cubicBezTo>
                  <a:cubicBezTo>
                    <a:pt x="7" y="9"/>
                    <a:pt x="7" y="11"/>
                    <a:pt x="6" y="13"/>
                  </a:cubicBezTo>
                  <a:cubicBezTo>
                    <a:pt x="6" y="14"/>
                    <a:pt x="6" y="15"/>
                    <a:pt x="6" y="16"/>
                  </a:cubicBezTo>
                  <a:cubicBezTo>
                    <a:pt x="5" y="17"/>
                    <a:pt x="4" y="18"/>
                    <a:pt x="3" y="18"/>
                  </a:cubicBezTo>
                  <a:cubicBezTo>
                    <a:pt x="1" y="18"/>
                    <a:pt x="0" y="17"/>
                    <a:pt x="0" y="15"/>
                  </a:cubicBezTo>
                  <a:cubicBezTo>
                    <a:pt x="0" y="15"/>
                    <a:pt x="0" y="14"/>
                    <a:pt x="0" y="14"/>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4" name="Freeform 26"/>
            <p:cNvSpPr/>
            <p:nvPr/>
          </p:nvSpPr>
          <p:spPr bwMode="auto">
            <a:xfrm>
              <a:off x="6438" y="3316"/>
              <a:ext cx="109" cy="109"/>
            </a:xfrm>
            <a:custGeom>
              <a:avLst/>
              <a:gdLst>
                <a:gd name="T0" fmla="*/ 10 w 28"/>
                <a:gd name="T1" fmla="*/ 18 h 28"/>
                <a:gd name="T2" fmla="*/ 3 w 28"/>
                <a:gd name="T3" fmla="*/ 10 h 28"/>
                <a:gd name="T4" fmla="*/ 1 w 28"/>
                <a:gd name="T5" fmla="*/ 8 h 28"/>
                <a:gd name="T6" fmla="*/ 2 w 28"/>
                <a:gd name="T7" fmla="*/ 2 h 28"/>
                <a:gd name="T8" fmla="*/ 8 w 28"/>
                <a:gd name="T9" fmla="*/ 1 h 28"/>
                <a:gd name="T10" fmla="*/ 10 w 28"/>
                <a:gd name="T11" fmla="*/ 3 h 28"/>
                <a:gd name="T12" fmla="*/ 25 w 28"/>
                <a:gd name="T13" fmla="*/ 17 h 28"/>
                <a:gd name="T14" fmla="*/ 26 w 28"/>
                <a:gd name="T15" fmla="*/ 20 h 28"/>
                <a:gd name="T16" fmla="*/ 26 w 28"/>
                <a:gd name="T17" fmla="*/ 26 h 28"/>
                <a:gd name="T18" fmla="*/ 19 w 28"/>
                <a:gd name="T19" fmla="*/ 27 h 28"/>
                <a:gd name="T20" fmla="*/ 17 w 28"/>
                <a:gd name="T21" fmla="*/ 25 h 28"/>
                <a:gd name="T22" fmla="*/ 10 w 28"/>
                <a:gd name="T23" fmla="*/ 18 h 28"/>
                <a:gd name="T24" fmla="*/ 10 w 28"/>
                <a:gd name="T25" fmla="*/ 1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28">
                  <a:moveTo>
                    <a:pt x="10" y="18"/>
                  </a:moveTo>
                  <a:cubicBezTo>
                    <a:pt x="8" y="15"/>
                    <a:pt x="5" y="13"/>
                    <a:pt x="3" y="10"/>
                  </a:cubicBezTo>
                  <a:cubicBezTo>
                    <a:pt x="2" y="10"/>
                    <a:pt x="2" y="9"/>
                    <a:pt x="1" y="8"/>
                  </a:cubicBezTo>
                  <a:cubicBezTo>
                    <a:pt x="0" y="6"/>
                    <a:pt x="0" y="4"/>
                    <a:pt x="2" y="2"/>
                  </a:cubicBezTo>
                  <a:cubicBezTo>
                    <a:pt x="4" y="0"/>
                    <a:pt x="6" y="0"/>
                    <a:pt x="8" y="1"/>
                  </a:cubicBezTo>
                  <a:cubicBezTo>
                    <a:pt x="9" y="2"/>
                    <a:pt x="10" y="2"/>
                    <a:pt x="10" y="3"/>
                  </a:cubicBezTo>
                  <a:cubicBezTo>
                    <a:pt x="15" y="8"/>
                    <a:pt x="20" y="13"/>
                    <a:pt x="25" y="17"/>
                  </a:cubicBezTo>
                  <a:cubicBezTo>
                    <a:pt x="25" y="18"/>
                    <a:pt x="26" y="19"/>
                    <a:pt x="26" y="20"/>
                  </a:cubicBezTo>
                  <a:cubicBezTo>
                    <a:pt x="28" y="22"/>
                    <a:pt x="27" y="25"/>
                    <a:pt x="26" y="26"/>
                  </a:cubicBezTo>
                  <a:cubicBezTo>
                    <a:pt x="24" y="28"/>
                    <a:pt x="22" y="28"/>
                    <a:pt x="19" y="27"/>
                  </a:cubicBezTo>
                  <a:cubicBezTo>
                    <a:pt x="18" y="26"/>
                    <a:pt x="18" y="26"/>
                    <a:pt x="17" y="25"/>
                  </a:cubicBezTo>
                  <a:cubicBezTo>
                    <a:pt x="15" y="22"/>
                    <a:pt x="12" y="20"/>
                    <a:pt x="10" y="18"/>
                  </a:cubicBezTo>
                  <a:cubicBezTo>
                    <a:pt x="10" y="18"/>
                    <a:pt x="10" y="18"/>
                    <a:pt x="10" y="18"/>
                  </a:cubicBezTo>
                  <a:close/>
                </a:path>
              </a:pathLst>
            </a:custGeom>
            <a:solidFill>
              <a:srgbClr val="6C99A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5" name="Freeform 27"/>
            <p:cNvSpPr/>
            <p:nvPr/>
          </p:nvSpPr>
          <p:spPr bwMode="auto">
            <a:xfrm>
              <a:off x="6352" y="3409"/>
              <a:ext cx="102" cy="105"/>
            </a:xfrm>
            <a:custGeom>
              <a:avLst/>
              <a:gdLst>
                <a:gd name="T0" fmla="*/ 16 w 26"/>
                <a:gd name="T1" fmla="*/ 10 h 27"/>
                <a:gd name="T2" fmla="*/ 23 w 26"/>
                <a:gd name="T3" fmla="*/ 17 h 27"/>
                <a:gd name="T4" fmla="*/ 25 w 26"/>
                <a:gd name="T5" fmla="*/ 19 h 27"/>
                <a:gd name="T6" fmla="*/ 24 w 26"/>
                <a:gd name="T7" fmla="*/ 26 h 27"/>
                <a:gd name="T8" fmla="*/ 17 w 26"/>
                <a:gd name="T9" fmla="*/ 26 h 27"/>
                <a:gd name="T10" fmla="*/ 15 w 26"/>
                <a:gd name="T11" fmla="*/ 24 h 27"/>
                <a:gd name="T12" fmla="*/ 3 w 26"/>
                <a:gd name="T13" fmla="*/ 10 h 27"/>
                <a:gd name="T14" fmla="*/ 1 w 26"/>
                <a:gd name="T15" fmla="*/ 8 h 27"/>
                <a:gd name="T16" fmla="*/ 3 w 26"/>
                <a:gd name="T17" fmla="*/ 2 h 27"/>
                <a:gd name="T18" fmla="*/ 9 w 26"/>
                <a:gd name="T19" fmla="*/ 2 h 27"/>
                <a:gd name="T20" fmla="*/ 15 w 26"/>
                <a:gd name="T21" fmla="*/ 9 h 27"/>
                <a:gd name="T22" fmla="*/ 16 w 26"/>
                <a:gd name="T23" fmla="*/ 10 h 27"/>
                <a:gd name="T24" fmla="*/ 16 w 26"/>
                <a:gd name="T25" fmla="*/ 1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6" h="27">
                  <a:moveTo>
                    <a:pt x="16" y="10"/>
                  </a:moveTo>
                  <a:cubicBezTo>
                    <a:pt x="19" y="12"/>
                    <a:pt x="21" y="15"/>
                    <a:pt x="23" y="17"/>
                  </a:cubicBezTo>
                  <a:cubicBezTo>
                    <a:pt x="24" y="18"/>
                    <a:pt x="24" y="19"/>
                    <a:pt x="25" y="19"/>
                  </a:cubicBezTo>
                  <a:cubicBezTo>
                    <a:pt x="26" y="22"/>
                    <a:pt x="26" y="24"/>
                    <a:pt x="24" y="26"/>
                  </a:cubicBezTo>
                  <a:cubicBezTo>
                    <a:pt x="22" y="27"/>
                    <a:pt x="19" y="27"/>
                    <a:pt x="17" y="26"/>
                  </a:cubicBezTo>
                  <a:cubicBezTo>
                    <a:pt x="17" y="25"/>
                    <a:pt x="16" y="25"/>
                    <a:pt x="15" y="24"/>
                  </a:cubicBezTo>
                  <a:cubicBezTo>
                    <a:pt x="11" y="20"/>
                    <a:pt x="7" y="15"/>
                    <a:pt x="3" y="10"/>
                  </a:cubicBezTo>
                  <a:cubicBezTo>
                    <a:pt x="2" y="10"/>
                    <a:pt x="2" y="9"/>
                    <a:pt x="1" y="8"/>
                  </a:cubicBezTo>
                  <a:cubicBezTo>
                    <a:pt x="0" y="6"/>
                    <a:pt x="1" y="4"/>
                    <a:pt x="3" y="2"/>
                  </a:cubicBezTo>
                  <a:cubicBezTo>
                    <a:pt x="4" y="0"/>
                    <a:pt x="7" y="0"/>
                    <a:pt x="9" y="2"/>
                  </a:cubicBezTo>
                  <a:cubicBezTo>
                    <a:pt x="11" y="4"/>
                    <a:pt x="13" y="6"/>
                    <a:pt x="15" y="9"/>
                  </a:cubicBezTo>
                  <a:cubicBezTo>
                    <a:pt x="16" y="9"/>
                    <a:pt x="16" y="9"/>
                    <a:pt x="16" y="10"/>
                  </a:cubicBezTo>
                  <a:cubicBezTo>
                    <a:pt x="16" y="10"/>
                    <a:pt x="16" y="10"/>
                    <a:pt x="16" y="10"/>
                  </a:cubicBezTo>
                  <a:close/>
                </a:path>
              </a:pathLst>
            </a:custGeom>
            <a:solidFill>
              <a:srgbClr val="6C99A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28"/>
            <p:cNvSpPr/>
            <p:nvPr/>
          </p:nvSpPr>
          <p:spPr bwMode="auto">
            <a:xfrm>
              <a:off x="6348" y="3312"/>
              <a:ext cx="98" cy="101"/>
            </a:xfrm>
            <a:custGeom>
              <a:avLst/>
              <a:gdLst>
                <a:gd name="T0" fmla="*/ 9 w 25"/>
                <a:gd name="T1" fmla="*/ 17 h 26"/>
                <a:gd name="T2" fmla="*/ 3 w 25"/>
                <a:gd name="T3" fmla="*/ 11 h 26"/>
                <a:gd name="T4" fmla="*/ 1 w 25"/>
                <a:gd name="T5" fmla="*/ 8 h 26"/>
                <a:gd name="T6" fmla="*/ 2 w 25"/>
                <a:gd name="T7" fmla="*/ 2 h 26"/>
                <a:gd name="T8" fmla="*/ 8 w 25"/>
                <a:gd name="T9" fmla="*/ 1 h 26"/>
                <a:gd name="T10" fmla="*/ 11 w 25"/>
                <a:gd name="T11" fmla="*/ 3 h 26"/>
                <a:gd name="T12" fmla="*/ 22 w 25"/>
                <a:gd name="T13" fmla="*/ 16 h 26"/>
                <a:gd name="T14" fmla="*/ 24 w 25"/>
                <a:gd name="T15" fmla="*/ 18 h 26"/>
                <a:gd name="T16" fmla="*/ 23 w 25"/>
                <a:gd name="T17" fmla="*/ 25 h 26"/>
                <a:gd name="T18" fmla="*/ 16 w 25"/>
                <a:gd name="T19" fmla="*/ 25 h 26"/>
                <a:gd name="T20" fmla="*/ 9 w 25"/>
                <a:gd name="T21" fmla="*/ 18 h 26"/>
                <a:gd name="T22" fmla="*/ 9 w 25"/>
                <a:gd name="T23" fmla="*/ 17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 h="26">
                  <a:moveTo>
                    <a:pt x="9" y="17"/>
                  </a:moveTo>
                  <a:cubicBezTo>
                    <a:pt x="7" y="15"/>
                    <a:pt x="5" y="13"/>
                    <a:pt x="3" y="11"/>
                  </a:cubicBezTo>
                  <a:cubicBezTo>
                    <a:pt x="3" y="10"/>
                    <a:pt x="2" y="9"/>
                    <a:pt x="1" y="8"/>
                  </a:cubicBezTo>
                  <a:cubicBezTo>
                    <a:pt x="0" y="6"/>
                    <a:pt x="0" y="3"/>
                    <a:pt x="2" y="2"/>
                  </a:cubicBezTo>
                  <a:cubicBezTo>
                    <a:pt x="4" y="0"/>
                    <a:pt x="6" y="0"/>
                    <a:pt x="8" y="1"/>
                  </a:cubicBezTo>
                  <a:cubicBezTo>
                    <a:pt x="9" y="2"/>
                    <a:pt x="10" y="2"/>
                    <a:pt x="11" y="3"/>
                  </a:cubicBezTo>
                  <a:cubicBezTo>
                    <a:pt x="14" y="8"/>
                    <a:pt x="18" y="12"/>
                    <a:pt x="22" y="16"/>
                  </a:cubicBezTo>
                  <a:cubicBezTo>
                    <a:pt x="23" y="17"/>
                    <a:pt x="23" y="17"/>
                    <a:pt x="24" y="18"/>
                  </a:cubicBezTo>
                  <a:cubicBezTo>
                    <a:pt x="25" y="20"/>
                    <a:pt x="24" y="23"/>
                    <a:pt x="23" y="25"/>
                  </a:cubicBezTo>
                  <a:cubicBezTo>
                    <a:pt x="21" y="26"/>
                    <a:pt x="18" y="26"/>
                    <a:pt x="16" y="25"/>
                  </a:cubicBezTo>
                  <a:cubicBezTo>
                    <a:pt x="13" y="22"/>
                    <a:pt x="11" y="20"/>
                    <a:pt x="9" y="18"/>
                  </a:cubicBezTo>
                  <a:cubicBezTo>
                    <a:pt x="9" y="18"/>
                    <a:pt x="9" y="17"/>
                    <a:pt x="9" y="17"/>
                  </a:cubicBezTo>
                  <a:close/>
                </a:path>
              </a:pathLst>
            </a:custGeom>
            <a:solidFill>
              <a:srgbClr val="6C99A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6"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17" name="文本框 16"/>
          <p:cNvSpPr txBox="1"/>
          <p:nvPr/>
        </p:nvSpPr>
        <p:spPr>
          <a:xfrm>
            <a:off x="8320405" y="963930"/>
            <a:ext cx="3757295" cy="1198880"/>
          </a:xfrm>
          <a:prstGeom prst="rect">
            <a:avLst/>
          </a:prstGeom>
          <a:noFill/>
        </p:spPr>
        <p:txBody>
          <a:bodyPr wrap="square" rtlCol="0">
            <a:spAutoFit/>
          </a:bodyPr>
          <a:p>
            <a:r>
              <a:rPr lang="en-US" b="1">
                <a:solidFill>
                  <a:srgbClr val="0070C0"/>
                </a:solidFill>
                <a:latin typeface="Times New Roman" panose="02020603050405020304" charset="0"/>
                <a:cs typeface="Times New Roman" panose="02020603050405020304" charset="0"/>
                <a:sym typeface="+mn-lt"/>
              </a:rPr>
              <a:t>The English classroom with drama paradigm less focus on the application of educational drama paradigm in regular courses.</a:t>
            </a:r>
            <a:endParaRPr lang="en-US" altLang="en-US" b="1">
              <a:solidFill>
                <a:srgbClr val="0070C0"/>
              </a:solidFill>
              <a:latin typeface="Times New Roman" panose="02020603050405020304" charset="0"/>
              <a:cs typeface="Times New Roman" panose="02020603050405020304" charset="0"/>
              <a:sym typeface="+mn-lt"/>
            </a:endParaRPr>
          </a:p>
        </p:txBody>
      </p:sp>
      <p:sp>
        <p:nvSpPr>
          <p:cNvPr id="18" name="TextBox 28"/>
          <p:cNvSpPr txBox="1"/>
          <p:nvPr>
            <p:custDataLst>
              <p:tags r:id="rId2"/>
            </p:custDataLst>
          </p:nvPr>
        </p:nvSpPr>
        <p:spPr>
          <a:xfrm>
            <a:off x="362350" y="3680088"/>
            <a:ext cx="640943" cy="306705"/>
          </a:xfrm>
          <a:prstGeom prst="rect">
            <a:avLst/>
          </a:prstGeom>
          <a:noFill/>
        </p:spPr>
        <p:txBody>
          <a:bodyPr wrap="square" rtlCol="0">
            <a:spAutoFit/>
          </a:bodyPr>
          <a:p>
            <a:pPr algn="ctr"/>
            <a:r>
              <a:rPr lang="en-GB" sz="1400" b="1" dirty="0">
                <a:solidFill>
                  <a:schemeClr val="bg1"/>
                </a:solidFill>
                <a:cs typeface="+mn-ea"/>
                <a:sym typeface="+mn-lt"/>
              </a:rPr>
              <a:t>01</a:t>
            </a:r>
            <a:endParaRPr lang="en-GB" sz="1400" b="1" dirty="0">
              <a:solidFill>
                <a:schemeClr val="bg1"/>
              </a:solidFill>
              <a:cs typeface="+mn-ea"/>
              <a:sym typeface="+mn-lt"/>
            </a:endParaRPr>
          </a:p>
        </p:txBody>
      </p:sp>
      <p:sp>
        <p:nvSpPr>
          <p:cNvPr id="19" name="Oval 27"/>
          <p:cNvSpPr/>
          <p:nvPr>
            <p:custDataLst>
              <p:tags r:id="rId3"/>
            </p:custDataLst>
          </p:nvPr>
        </p:nvSpPr>
        <p:spPr>
          <a:xfrm>
            <a:off x="7743825" y="1323340"/>
            <a:ext cx="576580" cy="479425"/>
          </a:xfrm>
          <a:prstGeom prst="ellipse">
            <a:avLst/>
          </a:prstGeom>
          <a:solidFill>
            <a:schemeClr val="accent4"/>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1400" b="1" dirty="0">
                <a:solidFill>
                  <a:schemeClr val="bg1"/>
                </a:solidFill>
                <a:cs typeface="+mn-ea"/>
                <a:sym typeface="+mn-lt"/>
              </a:rPr>
              <a:t>01</a:t>
            </a:r>
            <a:endParaRPr lang="en-GB" sz="1400" dirty="0">
              <a:cs typeface="+mn-ea"/>
              <a:sym typeface="+mn-lt"/>
            </a:endParaRPr>
          </a:p>
        </p:txBody>
      </p:sp>
      <p:sp>
        <p:nvSpPr>
          <p:cNvPr id="21" name="TextBox 28"/>
          <p:cNvSpPr txBox="1"/>
          <p:nvPr>
            <p:custDataLst>
              <p:tags r:id="rId4"/>
            </p:custDataLst>
          </p:nvPr>
        </p:nvSpPr>
        <p:spPr>
          <a:xfrm>
            <a:off x="345841" y="3732792"/>
            <a:ext cx="640943" cy="306705"/>
          </a:xfrm>
          <a:prstGeom prst="rect">
            <a:avLst/>
          </a:prstGeom>
          <a:noFill/>
        </p:spPr>
        <p:txBody>
          <a:bodyPr wrap="square" rtlCol="0">
            <a:spAutoFit/>
          </a:bodyPr>
          <a:p>
            <a:pPr algn="ctr"/>
            <a:r>
              <a:rPr lang="en-GB" sz="1400" b="1" dirty="0">
                <a:solidFill>
                  <a:schemeClr val="bg1"/>
                </a:solidFill>
                <a:cs typeface="+mn-ea"/>
                <a:sym typeface="+mn-lt"/>
              </a:rPr>
              <a:t>01</a:t>
            </a:r>
            <a:endParaRPr lang="en-GB" sz="1400" b="1" dirty="0">
              <a:solidFill>
                <a:schemeClr val="bg1"/>
              </a:solidFill>
              <a:cs typeface="+mn-ea"/>
              <a:sym typeface="+mn-lt"/>
            </a:endParaRPr>
          </a:p>
        </p:txBody>
      </p:sp>
      <p:sp>
        <p:nvSpPr>
          <p:cNvPr id="22" name="TextBox 43"/>
          <p:cNvSpPr txBox="1"/>
          <p:nvPr>
            <p:custDataLst>
              <p:tags r:id="rId5"/>
            </p:custDataLst>
          </p:nvPr>
        </p:nvSpPr>
        <p:spPr>
          <a:xfrm>
            <a:off x="275990" y="4934959"/>
            <a:ext cx="640943" cy="306705"/>
          </a:xfrm>
          <a:prstGeom prst="rect">
            <a:avLst/>
          </a:prstGeom>
          <a:noFill/>
        </p:spPr>
        <p:txBody>
          <a:bodyPr wrap="square" rtlCol="0">
            <a:spAutoFit/>
          </a:bodyPr>
          <a:p>
            <a:pPr algn="ctr"/>
            <a:r>
              <a:rPr lang="en-GB" sz="1400" b="1" dirty="0">
                <a:solidFill>
                  <a:schemeClr val="bg1"/>
                </a:solidFill>
                <a:cs typeface="+mn-ea"/>
                <a:sym typeface="+mn-lt"/>
              </a:rPr>
              <a:t>02</a:t>
            </a:r>
            <a:endParaRPr lang="en-GB" sz="1400" b="1" dirty="0">
              <a:solidFill>
                <a:schemeClr val="bg1"/>
              </a:solidFill>
              <a:cs typeface="+mn-ea"/>
              <a:sym typeface="+mn-lt"/>
            </a:endParaRPr>
          </a:p>
        </p:txBody>
      </p:sp>
      <p:sp>
        <p:nvSpPr>
          <p:cNvPr id="43" name="Oval 42"/>
          <p:cNvSpPr/>
          <p:nvPr>
            <p:custDataLst>
              <p:tags r:id="rId6"/>
            </p:custDataLst>
          </p:nvPr>
        </p:nvSpPr>
        <p:spPr>
          <a:xfrm>
            <a:off x="7789545" y="2727960"/>
            <a:ext cx="587375" cy="425450"/>
          </a:xfrm>
          <a:prstGeom prst="ellipse">
            <a:avLst/>
          </a:prstGeom>
          <a:solidFill>
            <a:schemeClr val="accent5"/>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dirty="0">
              <a:cs typeface="+mn-ea"/>
              <a:sym typeface="+mn-lt"/>
            </a:endParaRPr>
          </a:p>
        </p:txBody>
      </p:sp>
      <p:sp>
        <p:nvSpPr>
          <p:cNvPr id="31" name="TextBox 43"/>
          <p:cNvSpPr txBox="1"/>
          <p:nvPr>
            <p:custDataLst>
              <p:tags r:id="rId7"/>
            </p:custDataLst>
          </p:nvPr>
        </p:nvSpPr>
        <p:spPr>
          <a:xfrm>
            <a:off x="7743825" y="2787015"/>
            <a:ext cx="643890" cy="306705"/>
          </a:xfrm>
          <a:prstGeom prst="rect">
            <a:avLst/>
          </a:prstGeom>
          <a:noFill/>
        </p:spPr>
        <p:txBody>
          <a:bodyPr wrap="square" rtlCol="0">
            <a:spAutoFit/>
          </a:bodyPr>
          <a:p>
            <a:pPr algn="ctr"/>
            <a:r>
              <a:rPr lang="en-GB" sz="1400" b="1" dirty="0">
                <a:solidFill>
                  <a:schemeClr val="bg1"/>
                </a:solidFill>
                <a:cs typeface="+mn-ea"/>
                <a:sym typeface="+mn-lt"/>
              </a:rPr>
              <a:t>02</a:t>
            </a:r>
            <a:endParaRPr lang="en-GB" sz="1400" b="1" dirty="0">
              <a:solidFill>
                <a:schemeClr val="bg1"/>
              </a:solidFill>
              <a:cs typeface="+mn-ea"/>
              <a:sym typeface="+mn-lt"/>
            </a:endParaRPr>
          </a:p>
        </p:txBody>
      </p:sp>
      <p:sp>
        <p:nvSpPr>
          <p:cNvPr id="41" name="TextBox 4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custDataLst>
              <p:tags r:id="rId8"/>
            </p:custDataLst>
          </p:nvPr>
        </p:nvSpPr>
        <p:spPr>
          <a:xfrm>
            <a:off x="8376920" y="2520950"/>
            <a:ext cx="3597910" cy="1322070"/>
          </a:xfrm>
          <a:prstGeom prst="rect">
            <a:avLst/>
          </a:prstGeom>
          <a:noFill/>
        </p:spPr>
        <p:txBody>
          <a:bodyPr wrap="square" rtlCol="0">
            <a:spAutoFit/>
          </a:bodyPr>
          <a:p>
            <a:r>
              <a:rPr lang="en-US" altLang="zh-CN" sz="2000" b="1" dirty="0">
                <a:solidFill>
                  <a:schemeClr val="accent3">
                    <a:lumMod val="75000"/>
                  </a:schemeClr>
                </a:solidFill>
                <a:latin typeface="Times New Roman" panose="02020603050405020304" charset="0"/>
                <a:cs typeface="Times New Roman" panose="02020603050405020304" charset="0"/>
                <a:sym typeface="+mn-lt"/>
              </a:rPr>
              <a:t>There is no systematic research on educational drama classes that are divided into different types of classes.</a:t>
            </a:r>
            <a:endParaRPr lang="en-US" altLang="zh-CN" sz="2000" b="1" dirty="0">
              <a:solidFill>
                <a:schemeClr val="accent3">
                  <a:lumMod val="75000"/>
                </a:schemeClr>
              </a:solidFill>
              <a:latin typeface="Times New Roman" panose="02020603050405020304" charset="0"/>
              <a:cs typeface="Times New Roman" panose="02020603050405020304" charset="0"/>
              <a:sym typeface="+mn-lt"/>
            </a:endParaRPr>
          </a:p>
        </p:txBody>
      </p:sp>
      <p:sp>
        <p:nvSpPr>
          <p:cNvPr id="34" name="Oval 47"/>
          <p:cNvSpPr/>
          <p:nvPr>
            <p:custDataLst>
              <p:tags r:id="rId9"/>
            </p:custDataLst>
          </p:nvPr>
        </p:nvSpPr>
        <p:spPr>
          <a:xfrm>
            <a:off x="7885430" y="4476115"/>
            <a:ext cx="502285" cy="459105"/>
          </a:xfrm>
          <a:prstGeom prst="ellipse">
            <a:avLst/>
          </a:prstGeom>
          <a:solidFill>
            <a:schemeClr val="accent6"/>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dirty="0">
              <a:cs typeface="+mn-ea"/>
              <a:sym typeface="+mn-lt"/>
            </a:endParaRPr>
          </a:p>
        </p:txBody>
      </p:sp>
      <p:sp>
        <p:nvSpPr>
          <p:cNvPr id="35" name="TextBox 48"/>
          <p:cNvSpPr txBox="1"/>
          <p:nvPr>
            <p:custDataLst>
              <p:tags r:id="rId10"/>
            </p:custDataLst>
          </p:nvPr>
        </p:nvSpPr>
        <p:spPr>
          <a:xfrm>
            <a:off x="7789310" y="4556610"/>
            <a:ext cx="640943" cy="306705"/>
          </a:xfrm>
          <a:prstGeom prst="rect">
            <a:avLst/>
          </a:prstGeom>
          <a:noFill/>
        </p:spPr>
        <p:txBody>
          <a:bodyPr wrap="square" rtlCol="0">
            <a:spAutoFit/>
          </a:bodyPr>
          <a:p>
            <a:pPr algn="ctr"/>
            <a:r>
              <a:rPr lang="en-GB" sz="1400" b="1" dirty="0">
                <a:solidFill>
                  <a:schemeClr val="bg1"/>
                </a:solidFill>
                <a:cs typeface="+mn-ea"/>
                <a:sym typeface="+mn-lt"/>
              </a:rPr>
              <a:t>03</a:t>
            </a:r>
            <a:endParaRPr lang="en-GB" sz="1400" b="1" dirty="0">
              <a:solidFill>
                <a:schemeClr val="bg1"/>
              </a:solidFill>
              <a:cs typeface="+mn-ea"/>
              <a:sym typeface="+mn-lt"/>
            </a:endParaRPr>
          </a:p>
        </p:txBody>
      </p:sp>
      <p:sp>
        <p:nvSpPr>
          <p:cNvPr id="36" name="TextBox 4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custDataLst>
              <p:tags r:id="rId11"/>
            </p:custDataLst>
          </p:nvPr>
        </p:nvSpPr>
        <p:spPr>
          <a:xfrm>
            <a:off x="8430260" y="4156075"/>
            <a:ext cx="3482340" cy="1014730"/>
          </a:xfrm>
          <a:prstGeom prst="rect">
            <a:avLst/>
          </a:prstGeom>
          <a:noFill/>
        </p:spPr>
        <p:txBody>
          <a:bodyPr wrap="square" rtlCol="0">
            <a:spAutoFit/>
          </a:bodyPr>
          <a:p>
            <a:r>
              <a:rPr lang="en-US" altLang="zh-CN" sz="2000" b="1" dirty="0">
                <a:solidFill>
                  <a:srgbClr val="0070C0"/>
                </a:solidFill>
                <a:latin typeface="Times New Roman" panose="02020603050405020304" charset="0"/>
                <a:cs typeface="Times New Roman" panose="02020603050405020304" charset="0"/>
                <a:sym typeface="+mn-lt"/>
              </a:rPr>
              <a:t> There is no relevant evaluation mechanism and evaluation framework.</a:t>
            </a:r>
            <a:endParaRPr lang="en-US" altLang="zh-CN" sz="2000" b="1" dirty="0">
              <a:solidFill>
                <a:srgbClr val="0070C0"/>
              </a:solidFill>
              <a:latin typeface="Times New Roman" panose="02020603050405020304" charset="0"/>
              <a:cs typeface="Times New Roman" panose="02020603050405020304" charset="0"/>
              <a:sym typeface="+mn-lt"/>
            </a:endParaRPr>
          </a:p>
        </p:txBody>
      </p:sp>
      <p:sp>
        <p:nvSpPr>
          <p:cNvPr id="37" name="TextBox 20"/>
          <p:cNvSpPr txBox="1"/>
          <p:nvPr>
            <p:custDataLst>
              <p:tags r:id="rId12"/>
            </p:custDataLst>
          </p:nvPr>
        </p:nvSpPr>
        <p:spPr>
          <a:xfrm>
            <a:off x="1344295" y="231775"/>
            <a:ext cx="7743825" cy="1938020"/>
          </a:xfrm>
          <a:prstGeom prst="rect">
            <a:avLst/>
          </a:prstGeom>
          <a:noFill/>
        </p:spPr>
        <p:txBody>
          <a:bodyPr wrap="square" rtlCol="0">
            <a:spAutoFit/>
          </a:bodyPr>
          <a:p>
            <a:r>
              <a:rPr lang="en-US" sz="4000" b="1" dirty="0">
                <a:solidFill>
                  <a:schemeClr val="accent1">
                    <a:lumMod val="50000"/>
                  </a:schemeClr>
                </a:solidFill>
                <a:latin typeface="Times New Roman" panose="02020603050405020304" charset="0"/>
                <a:cs typeface="Times New Roman" panose="02020603050405020304" charset="0"/>
                <a:sym typeface="+mn-lt"/>
              </a:rPr>
              <a:t>3. The rationale and main </a:t>
            </a:r>
            <a:r>
              <a:rPr lang="en-US" sz="4000" b="1" dirty="0">
                <a:solidFill>
                  <a:schemeClr val="accent3">
                    <a:lumMod val="75000"/>
                  </a:schemeClr>
                </a:solidFill>
                <a:latin typeface="Times New Roman" panose="02020603050405020304" charset="0"/>
                <a:cs typeface="Times New Roman" panose="02020603050405020304" charset="0"/>
                <a:sym typeface="+mn-lt"/>
              </a:rPr>
              <a:t>conceptual</a:t>
            </a:r>
            <a:r>
              <a:rPr lang="en-US" sz="4000" b="1" dirty="0">
                <a:solidFill>
                  <a:schemeClr val="accent1">
                    <a:lumMod val="50000"/>
                  </a:schemeClr>
                </a:solidFill>
                <a:latin typeface="Times New Roman" panose="02020603050405020304" charset="0"/>
                <a:cs typeface="Times New Roman" panose="02020603050405020304" charset="0"/>
                <a:sym typeface="+mn-lt"/>
              </a:rPr>
              <a:t> themes for the investigation.</a:t>
            </a:r>
            <a:endParaRPr lang="en-US" sz="4000" b="1" dirty="0">
              <a:solidFill>
                <a:schemeClr val="accent1">
                  <a:lumMod val="50000"/>
                </a:schemeClr>
              </a:solidFill>
              <a:latin typeface="Times New Roman" panose="02020603050405020304" charset="0"/>
              <a:cs typeface="Times New Roman" panose="02020603050405020304" charset="0"/>
              <a:sym typeface="+mn-lt"/>
            </a:endParaRPr>
          </a:p>
        </p:txBody>
      </p:sp>
      <p:sp>
        <p:nvSpPr>
          <p:cNvPr id="29" name="Rectangle: Rounded Corners 28"/>
          <p:cNvSpPr/>
          <p:nvPr/>
        </p:nvSpPr>
        <p:spPr>
          <a:xfrm>
            <a:off x="456565" y="2311400"/>
            <a:ext cx="3001010" cy="575945"/>
          </a:xfrm>
          <a:prstGeom prst="roundRect">
            <a:avLst>
              <a:gd name="adj" fmla="val 50000"/>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en-GB" sz="3200" b="1" dirty="0">
                <a:solidFill>
                  <a:srgbClr val="0070C0"/>
                </a:solidFill>
                <a:latin typeface="Times New Roman" panose="02020603050405020304" charset="0"/>
                <a:cs typeface="Times New Roman" panose="02020603050405020304" charset="0"/>
                <a:sym typeface="+mn-lt"/>
              </a:rPr>
              <a:t>Significance</a:t>
            </a:r>
            <a:endParaRPr lang="en-US" altLang="en-GB" sz="3200" b="1" dirty="0">
              <a:solidFill>
                <a:srgbClr val="0070C0"/>
              </a:solidFill>
              <a:latin typeface="Times New Roman" panose="02020603050405020304" charset="0"/>
              <a:cs typeface="Times New Roman" panose="02020603050405020304" charset="0"/>
              <a:sym typeface="+mn-lt"/>
            </a:endParaRPr>
          </a:p>
        </p:txBody>
      </p:sp>
      <p:sp>
        <p:nvSpPr>
          <p:cNvPr id="38" name="Oval 27"/>
          <p:cNvSpPr/>
          <p:nvPr>
            <p:custDataLst>
              <p:tags r:id="rId13"/>
            </p:custDataLst>
          </p:nvPr>
        </p:nvSpPr>
        <p:spPr>
          <a:xfrm>
            <a:off x="185420" y="3034665"/>
            <a:ext cx="576580" cy="479425"/>
          </a:xfrm>
          <a:prstGeom prst="ellipse">
            <a:avLst/>
          </a:prstGeom>
          <a:solidFill>
            <a:schemeClr val="accent4"/>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1400" b="1" dirty="0">
                <a:solidFill>
                  <a:schemeClr val="bg1"/>
                </a:solidFill>
                <a:cs typeface="+mn-ea"/>
                <a:sym typeface="+mn-lt"/>
              </a:rPr>
              <a:t>01</a:t>
            </a:r>
            <a:endParaRPr lang="en-GB" sz="1400" dirty="0">
              <a:cs typeface="+mn-ea"/>
              <a:sym typeface="+mn-lt"/>
            </a:endParaRPr>
          </a:p>
        </p:txBody>
      </p:sp>
      <p:sp>
        <p:nvSpPr>
          <p:cNvPr id="40" name="Oval 42"/>
          <p:cNvSpPr/>
          <p:nvPr>
            <p:custDataLst>
              <p:tags r:id="rId14"/>
            </p:custDataLst>
          </p:nvPr>
        </p:nvSpPr>
        <p:spPr>
          <a:xfrm>
            <a:off x="174625" y="3933825"/>
            <a:ext cx="587375" cy="425450"/>
          </a:xfrm>
          <a:prstGeom prst="ellipse">
            <a:avLst/>
          </a:prstGeom>
          <a:solidFill>
            <a:schemeClr val="accent5"/>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dirty="0">
              <a:cs typeface="+mn-ea"/>
              <a:sym typeface="+mn-lt"/>
            </a:endParaRPr>
          </a:p>
        </p:txBody>
      </p:sp>
      <p:sp>
        <p:nvSpPr>
          <p:cNvPr id="42" name="TextBox 43"/>
          <p:cNvSpPr txBox="1"/>
          <p:nvPr>
            <p:custDataLst>
              <p:tags r:id="rId15"/>
            </p:custDataLst>
          </p:nvPr>
        </p:nvSpPr>
        <p:spPr>
          <a:xfrm>
            <a:off x="118110" y="3986530"/>
            <a:ext cx="643890" cy="306705"/>
          </a:xfrm>
          <a:prstGeom prst="rect">
            <a:avLst/>
          </a:prstGeom>
          <a:noFill/>
        </p:spPr>
        <p:txBody>
          <a:bodyPr wrap="square" rtlCol="0">
            <a:spAutoFit/>
          </a:bodyPr>
          <a:p>
            <a:pPr algn="ctr"/>
            <a:r>
              <a:rPr lang="en-GB" sz="1400" b="1" dirty="0">
                <a:solidFill>
                  <a:schemeClr val="bg1"/>
                </a:solidFill>
                <a:cs typeface="+mn-ea"/>
                <a:sym typeface="+mn-lt"/>
              </a:rPr>
              <a:t>02</a:t>
            </a:r>
            <a:endParaRPr lang="en-GB" sz="1400" b="1" dirty="0">
              <a:solidFill>
                <a:schemeClr val="bg1"/>
              </a:solidFill>
              <a:cs typeface="+mn-ea"/>
              <a:sym typeface="+mn-lt"/>
            </a:endParaRPr>
          </a:p>
        </p:txBody>
      </p:sp>
      <p:pic>
        <p:nvPicPr>
          <p:cNvPr id="68" name="图片占位符 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0"/>
            <p:custDataLst>
              <p:tags r:id="rId16"/>
            </p:custDataLst>
          </p:nvPr>
        </p:nvPicPr>
        <p:blipFill>
          <a:blip r:embed="rId17" cstate="screen"/>
          <a:srcRect/>
          <a:stretch>
            <a:fillRect/>
          </a:stretch>
        </p:blipFill>
        <p:spPr>
          <a:xfrm>
            <a:off x="4589780" y="1999615"/>
            <a:ext cx="3209925" cy="4486275"/>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pic>
      <p:sp>
        <p:nvSpPr>
          <p:cNvPr id="69" name="Oval 47"/>
          <p:cNvSpPr/>
          <p:nvPr>
            <p:custDataLst>
              <p:tags r:id="rId18"/>
            </p:custDataLst>
          </p:nvPr>
        </p:nvSpPr>
        <p:spPr>
          <a:xfrm>
            <a:off x="175260" y="4798695"/>
            <a:ext cx="583565" cy="459105"/>
          </a:xfrm>
          <a:prstGeom prst="ellipse">
            <a:avLst/>
          </a:prstGeom>
          <a:solidFill>
            <a:schemeClr val="accent6"/>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dirty="0">
              <a:cs typeface="+mn-ea"/>
              <a:sym typeface="+mn-lt"/>
            </a:endParaRPr>
          </a:p>
        </p:txBody>
      </p:sp>
      <p:sp>
        <p:nvSpPr>
          <p:cNvPr id="70" name="TextBox 48"/>
          <p:cNvSpPr txBox="1"/>
          <p:nvPr>
            <p:custDataLst>
              <p:tags r:id="rId19"/>
            </p:custDataLst>
          </p:nvPr>
        </p:nvSpPr>
        <p:spPr>
          <a:xfrm>
            <a:off x="118110" y="4864100"/>
            <a:ext cx="697865" cy="306705"/>
          </a:xfrm>
          <a:prstGeom prst="rect">
            <a:avLst/>
          </a:prstGeom>
          <a:noFill/>
        </p:spPr>
        <p:txBody>
          <a:bodyPr wrap="square" rtlCol="0">
            <a:spAutoFit/>
          </a:bodyPr>
          <a:p>
            <a:pPr algn="ctr"/>
            <a:r>
              <a:rPr lang="en-GB" sz="1400" b="1" dirty="0">
                <a:solidFill>
                  <a:schemeClr val="bg1"/>
                </a:solidFill>
                <a:cs typeface="+mn-ea"/>
                <a:sym typeface="+mn-lt"/>
              </a:rPr>
              <a:t>03</a:t>
            </a:r>
            <a:endParaRPr lang="en-GB" sz="1400" b="1" dirty="0">
              <a:solidFill>
                <a:schemeClr val="bg1"/>
              </a:solidFill>
              <a:cs typeface="+mn-ea"/>
              <a:sym typeface="+mn-lt"/>
            </a:endParaRPr>
          </a:p>
        </p:txBody>
      </p:sp>
      <p:sp>
        <p:nvSpPr>
          <p:cNvPr id="71" name="文本框 70"/>
          <p:cNvSpPr txBox="1"/>
          <p:nvPr/>
        </p:nvSpPr>
        <p:spPr>
          <a:xfrm>
            <a:off x="762000" y="2946400"/>
            <a:ext cx="3883025" cy="706755"/>
          </a:xfrm>
          <a:prstGeom prst="rect">
            <a:avLst/>
          </a:prstGeom>
          <a:noFill/>
        </p:spPr>
        <p:txBody>
          <a:bodyPr wrap="square" rtlCol="0">
            <a:spAutoFit/>
          </a:bodyPr>
          <a:p>
            <a:pPr algn="l">
              <a:buClrTx/>
              <a:buSzTx/>
              <a:buFontTx/>
            </a:pPr>
            <a:r>
              <a:rPr lang="en-US" sz="2000" b="1">
                <a:solidFill>
                  <a:schemeClr val="tx1">
                    <a:lumMod val="75000"/>
                    <a:lumOff val="25000"/>
                  </a:schemeClr>
                </a:solidFill>
                <a:latin typeface="Times New Roman" panose="02020603050405020304" charset="0"/>
                <a:cs typeface="Times New Roman" panose="02020603050405020304" charset="0"/>
              </a:rPr>
              <a:t> </a:t>
            </a:r>
            <a:r>
              <a:rPr lang="en-US" sz="2000" b="1">
                <a:solidFill>
                  <a:srgbClr val="0070C0"/>
                </a:solidFill>
                <a:latin typeface="Times New Roman" panose="02020603050405020304" charset="0"/>
                <a:cs typeface="Times New Roman" panose="02020603050405020304" charset="0"/>
              </a:rPr>
              <a:t>Promote educational drama into the classroom.</a:t>
            </a:r>
            <a:endParaRPr lang="en-US" sz="2000" b="1">
              <a:solidFill>
                <a:srgbClr val="0070C0"/>
              </a:solidFill>
              <a:latin typeface="Times New Roman" panose="02020603050405020304" charset="0"/>
              <a:cs typeface="Times New Roman" panose="02020603050405020304" charset="0"/>
            </a:endParaRPr>
          </a:p>
        </p:txBody>
      </p:sp>
      <p:sp>
        <p:nvSpPr>
          <p:cNvPr id="72" name="文本框 71"/>
          <p:cNvSpPr txBox="1"/>
          <p:nvPr/>
        </p:nvSpPr>
        <p:spPr>
          <a:xfrm>
            <a:off x="762000" y="3672840"/>
            <a:ext cx="4046855" cy="706755"/>
          </a:xfrm>
          <a:prstGeom prst="rect">
            <a:avLst/>
          </a:prstGeom>
          <a:noFill/>
        </p:spPr>
        <p:txBody>
          <a:bodyPr wrap="square" rtlCol="0">
            <a:spAutoFit/>
          </a:bodyPr>
          <a:p>
            <a:pPr algn="l">
              <a:buClrTx/>
              <a:buSzTx/>
              <a:buFontTx/>
            </a:pPr>
            <a:r>
              <a:rPr lang="en-US" sz="2000" b="1">
                <a:solidFill>
                  <a:schemeClr val="accent3">
                    <a:lumMod val="75000"/>
                  </a:schemeClr>
                </a:solidFill>
                <a:latin typeface="Times New Roman" panose="02020603050405020304" charset="0"/>
                <a:cs typeface="Times New Roman" panose="02020603050405020304" charset="0"/>
              </a:rPr>
              <a:t>It is helpful for front-line teachers to improve classroom practice.</a:t>
            </a:r>
            <a:endParaRPr lang="en-US" sz="2000" b="1">
              <a:solidFill>
                <a:schemeClr val="accent3">
                  <a:lumMod val="75000"/>
                </a:schemeClr>
              </a:solidFill>
              <a:latin typeface="Times New Roman" panose="02020603050405020304" charset="0"/>
              <a:cs typeface="Times New Roman" panose="02020603050405020304" charset="0"/>
            </a:endParaRPr>
          </a:p>
        </p:txBody>
      </p:sp>
      <p:sp>
        <p:nvSpPr>
          <p:cNvPr id="73" name="文本框 72"/>
          <p:cNvSpPr txBox="1"/>
          <p:nvPr/>
        </p:nvSpPr>
        <p:spPr>
          <a:xfrm>
            <a:off x="815975" y="4509770"/>
            <a:ext cx="3808095" cy="1014730"/>
          </a:xfrm>
          <a:prstGeom prst="rect">
            <a:avLst/>
          </a:prstGeom>
          <a:noFill/>
        </p:spPr>
        <p:txBody>
          <a:bodyPr wrap="square" rtlCol="0">
            <a:spAutoFit/>
          </a:bodyPr>
          <a:p>
            <a:pPr algn="l">
              <a:buClrTx/>
              <a:buSzTx/>
              <a:buFontTx/>
            </a:pPr>
            <a:r>
              <a:rPr lang="en-US" sz="2000" b="1">
                <a:solidFill>
                  <a:srgbClr val="0070C0"/>
                </a:solidFill>
                <a:latin typeface="Times New Roman" panose="02020603050405020304" charset="0"/>
                <a:cs typeface="Times New Roman" panose="02020603050405020304" charset="0"/>
              </a:rPr>
              <a:t>Provide schools with a prototype of educational drama in classroom practice.</a:t>
            </a:r>
            <a:endParaRPr lang="en-US" sz="2000" b="1">
              <a:solidFill>
                <a:srgbClr val="0070C0"/>
              </a:solidFill>
              <a:latin typeface="Times New Roman" panose="02020603050405020304" charset="0"/>
              <a:cs typeface="Times New Roman" panose="02020603050405020304" charset="0"/>
            </a:endParaRPr>
          </a:p>
        </p:txBody>
      </p:sp>
      <p:sp>
        <p:nvSpPr>
          <p:cNvPr id="74" name="椭圆 73"/>
          <p:cNvSpPr/>
          <p:nvPr/>
        </p:nvSpPr>
        <p:spPr>
          <a:xfrm>
            <a:off x="185420" y="5845175"/>
            <a:ext cx="573405" cy="48831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6" name="TextBox 48"/>
          <p:cNvSpPr txBox="1"/>
          <p:nvPr>
            <p:custDataLst>
              <p:tags r:id="rId20"/>
            </p:custDataLst>
          </p:nvPr>
        </p:nvSpPr>
        <p:spPr>
          <a:xfrm>
            <a:off x="117875" y="5930750"/>
            <a:ext cx="640943" cy="306705"/>
          </a:xfrm>
          <a:prstGeom prst="rect">
            <a:avLst/>
          </a:prstGeom>
          <a:noFill/>
        </p:spPr>
        <p:txBody>
          <a:bodyPr wrap="square" rtlCol="0">
            <a:spAutoFit/>
          </a:bodyPr>
          <a:p>
            <a:pPr algn="ctr"/>
            <a:r>
              <a:rPr lang="en-GB" sz="1400" b="1" dirty="0">
                <a:solidFill>
                  <a:schemeClr val="bg1"/>
                </a:solidFill>
                <a:cs typeface="+mn-ea"/>
                <a:sym typeface="+mn-lt"/>
              </a:rPr>
              <a:t>0</a:t>
            </a:r>
            <a:r>
              <a:rPr lang="en-US" altLang="en-GB" sz="1400" b="1" dirty="0">
                <a:solidFill>
                  <a:schemeClr val="bg1"/>
                </a:solidFill>
                <a:cs typeface="+mn-ea"/>
                <a:sym typeface="+mn-lt"/>
              </a:rPr>
              <a:t>4</a:t>
            </a:r>
            <a:endParaRPr lang="en-US" altLang="en-GB" sz="1400" b="1" dirty="0">
              <a:solidFill>
                <a:schemeClr val="bg1"/>
              </a:solidFill>
              <a:cs typeface="+mn-ea"/>
              <a:sym typeface="+mn-lt"/>
            </a:endParaRPr>
          </a:p>
        </p:txBody>
      </p:sp>
      <p:sp>
        <p:nvSpPr>
          <p:cNvPr id="79" name="文本框 78"/>
          <p:cNvSpPr txBox="1"/>
          <p:nvPr/>
        </p:nvSpPr>
        <p:spPr>
          <a:xfrm>
            <a:off x="758825" y="5582285"/>
            <a:ext cx="4253865" cy="1322070"/>
          </a:xfrm>
          <a:prstGeom prst="rect">
            <a:avLst/>
          </a:prstGeom>
          <a:noFill/>
        </p:spPr>
        <p:txBody>
          <a:bodyPr wrap="square" rtlCol="0">
            <a:spAutoFit/>
          </a:bodyPr>
          <a:p>
            <a:r>
              <a:rPr lang="en-US" sz="2000" b="1">
                <a:solidFill>
                  <a:schemeClr val="accent3">
                    <a:lumMod val="75000"/>
                  </a:schemeClr>
                </a:solidFill>
                <a:latin typeface="Times New Roman" panose="02020603050405020304" charset="0"/>
                <a:cs typeface="Times New Roman" panose="02020603050405020304" charset="0"/>
              </a:rPr>
              <a:t>Classifies the paradigms of educational drama and provides reference for teachers' choice of educational drama practice</a:t>
            </a:r>
            <a:r>
              <a:rPr lang="en-US" sz="2000" b="1">
                <a:solidFill>
                  <a:schemeClr val="tx1">
                    <a:lumMod val="75000"/>
                    <a:lumOff val="25000"/>
                  </a:schemeClr>
                </a:solidFill>
                <a:latin typeface="Times New Roman" panose="02020603050405020304" charset="0"/>
                <a:cs typeface="Times New Roman" panose="02020603050405020304" charset="0"/>
              </a:rPr>
              <a:t>.</a:t>
            </a:r>
            <a:endParaRPr lang="en-US" sz="2000" b="1">
              <a:solidFill>
                <a:schemeClr val="tx1">
                  <a:lumMod val="75000"/>
                  <a:lumOff val="25000"/>
                </a:schemeClr>
              </a:solidFill>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flip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6845864" y="2883088"/>
            <a:ext cx="3917609" cy="294005"/>
          </a:xfrm>
          <a:prstGeom prst="rect">
            <a:avLst/>
          </a:prstGeom>
          <a:noFill/>
        </p:spPr>
        <p:txBody>
          <a:bodyPr wrap="square" rtlCol="0">
            <a:spAutoFit/>
          </a:bodyPr>
          <a:lstStyle>
            <a:defPPr>
              <a:defRPr lang="en-US"/>
            </a:defPPr>
            <a:lvl1pPr>
              <a:defRPr sz="1200"/>
            </a:lvl1pPr>
          </a:lstStyle>
          <a:p>
            <a:pPr>
              <a:lnSpc>
                <a:spcPct val="110000"/>
              </a:lnSpc>
            </a:pPr>
            <a:r>
              <a:rPr lang="en-US" dirty="0">
                <a:solidFill>
                  <a:schemeClr val="tx1">
                    <a:lumMod val="75000"/>
                    <a:lumOff val="25000"/>
                  </a:schemeClr>
                </a:solidFill>
                <a:cs typeface="+mn-ea"/>
                <a:sym typeface="+mn-lt"/>
              </a:rPr>
              <a:t>.</a:t>
            </a:r>
            <a:endParaRPr lang="id-ID" dirty="0">
              <a:solidFill>
                <a:schemeClr val="tx1">
                  <a:lumMod val="75000"/>
                  <a:lumOff val="25000"/>
                </a:schemeClr>
              </a:solidFill>
              <a:cs typeface="+mn-ea"/>
              <a:sym typeface="+mn-lt"/>
            </a:endParaRPr>
          </a:p>
        </p:txBody>
      </p:sp>
      <p:pic>
        <p:nvPicPr>
          <p:cNvPr id="4" name="图片占位符 3"/>
          <p:cNvPicPr>
            <a:picLocks noGrp="1" noChangeAspect="1"/>
          </p:cNvPicPr>
          <p:nvPr>
            <p:ph type="pic" sz="quarter" idx="10"/>
          </p:nvPr>
        </p:nvPicPr>
        <p:blipFill>
          <a:blip r:embed="rId1" cstate="screen"/>
          <a:srcRect/>
          <a:stretch>
            <a:fillRect/>
          </a:stretch>
        </p:blipFill>
        <p:spPr>
          <a:xfrm>
            <a:off x="840105" y="2294255"/>
            <a:ext cx="4517390" cy="2632710"/>
          </a:xfrm>
        </p:spPr>
      </p:pic>
      <p:sp>
        <p:nvSpPr>
          <p:cNvPr id="12" name="Freeform 6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6548520" y="3980510"/>
            <a:ext cx="209401" cy="142875"/>
          </a:xfrm>
          <a:custGeom>
            <a:avLst/>
            <a:gdLst/>
            <a:ahLst/>
            <a:cxnLst/>
            <a:rect l="l" t="t" r="r" b="b"/>
            <a:pathLst>
              <a:path w="209401" h="142875">
                <a:moveTo>
                  <a:pt x="87734" y="125239"/>
                </a:moveTo>
                <a:cubicBezTo>
                  <a:pt x="85799" y="125239"/>
                  <a:pt x="84683" y="125500"/>
                  <a:pt x="84385" y="126021"/>
                </a:cubicBezTo>
                <a:lnTo>
                  <a:pt x="78134" y="132160"/>
                </a:lnTo>
                <a:lnTo>
                  <a:pt x="77911" y="132383"/>
                </a:lnTo>
                <a:cubicBezTo>
                  <a:pt x="77911" y="132978"/>
                  <a:pt x="78916" y="133276"/>
                  <a:pt x="80925" y="133276"/>
                </a:cubicBezTo>
                <a:lnTo>
                  <a:pt x="128476" y="133276"/>
                </a:lnTo>
                <a:cubicBezTo>
                  <a:pt x="130485" y="133276"/>
                  <a:pt x="131489" y="132978"/>
                  <a:pt x="131489" y="132383"/>
                </a:cubicBezTo>
                <a:cubicBezTo>
                  <a:pt x="131489" y="132234"/>
                  <a:pt x="131415" y="132160"/>
                  <a:pt x="131266" y="132160"/>
                </a:cubicBezTo>
                <a:lnTo>
                  <a:pt x="125239" y="126021"/>
                </a:lnTo>
                <a:cubicBezTo>
                  <a:pt x="124718" y="125500"/>
                  <a:pt x="123527" y="125239"/>
                  <a:pt x="121667" y="125239"/>
                </a:cubicBezTo>
                <a:close/>
                <a:moveTo>
                  <a:pt x="28575" y="9600"/>
                </a:moveTo>
                <a:lnTo>
                  <a:pt x="28575" y="114300"/>
                </a:lnTo>
                <a:lnTo>
                  <a:pt x="180826" y="114300"/>
                </a:lnTo>
                <a:lnTo>
                  <a:pt x="180826" y="9600"/>
                </a:lnTo>
                <a:close/>
                <a:moveTo>
                  <a:pt x="28575" y="0"/>
                </a:moveTo>
                <a:lnTo>
                  <a:pt x="180826" y="0"/>
                </a:lnTo>
                <a:cubicBezTo>
                  <a:pt x="183207" y="0"/>
                  <a:pt x="185402" y="968"/>
                  <a:pt x="187411" y="2902"/>
                </a:cubicBezTo>
                <a:cubicBezTo>
                  <a:pt x="189421" y="4837"/>
                  <a:pt x="190425" y="6995"/>
                  <a:pt x="190425" y="9376"/>
                </a:cubicBezTo>
                <a:lnTo>
                  <a:pt x="190425" y="114300"/>
                </a:lnTo>
                <a:lnTo>
                  <a:pt x="209401" y="133276"/>
                </a:lnTo>
                <a:cubicBezTo>
                  <a:pt x="209401" y="135955"/>
                  <a:pt x="208526" y="138224"/>
                  <a:pt x="206778" y="140085"/>
                </a:cubicBezTo>
                <a:cubicBezTo>
                  <a:pt x="205029" y="141945"/>
                  <a:pt x="202778" y="142875"/>
                  <a:pt x="200025" y="142875"/>
                </a:cubicBezTo>
                <a:lnTo>
                  <a:pt x="9376" y="142875"/>
                </a:lnTo>
                <a:cubicBezTo>
                  <a:pt x="6623" y="142875"/>
                  <a:pt x="4371" y="141982"/>
                  <a:pt x="2623" y="140196"/>
                </a:cubicBezTo>
                <a:cubicBezTo>
                  <a:pt x="874" y="138410"/>
                  <a:pt x="0" y="136104"/>
                  <a:pt x="0" y="133276"/>
                </a:cubicBezTo>
                <a:lnTo>
                  <a:pt x="18975" y="114300"/>
                </a:lnTo>
                <a:lnTo>
                  <a:pt x="18975" y="9376"/>
                </a:lnTo>
                <a:cubicBezTo>
                  <a:pt x="18975" y="6995"/>
                  <a:pt x="19980" y="4837"/>
                  <a:pt x="21989" y="2902"/>
                </a:cubicBezTo>
                <a:cubicBezTo>
                  <a:pt x="23998" y="968"/>
                  <a:pt x="26193" y="0"/>
                  <a:pt x="28575" y="0"/>
                </a:cubicBezTo>
                <a:close/>
              </a:path>
            </a:pathLst>
          </a:custGeom>
          <a:solidFill>
            <a:schemeClr val="bg1"/>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p>
            <a:endParaRPr lang="en-US">
              <a:solidFill>
                <a:schemeClr val="tx1">
                  <a:lumMod val="75000"/>
                  <a:lumOff val="25000"/>
                </a:schemeClr>
              </a:solidFill>
              <a:cs typeface="+mn-ea"/>
              <a:sym typeface="+mn-lt"/>
            </a:endParaRPr>
          </a:p>
        </p:txBody>
      </p:sp>
      <p:sp>
        <p:nvSpPr>
          <p:cNvPr id="2"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29" name="Rectangle: Rounded Corners 28"/>
          <p:cNvSpPr/>
          <p:nvPr>
            <p:custDataLst>
              <p:tags r:id="rId2"/>
            </p:custDataLst>
          </p:nvPr>
        </p:nvSpPr>
        <p:spPr>
          <a:xfrm>
            <a:off x="0" y="620395"/>
            <a:ext cx="5933440" cy="1223645"/>
          </a:xfrm>
          <a:prstGeom prst="roundRect">
            <a:avLst>
              <a:gd name="adj" fmla="val 50000"/>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marL="228600" indent="-228600"/>
            <a:r>
              <a:rPr lang="en-US" sz="2800" b="1">
                <a:solidFill>
                  <a:srgbClr val="0070C0"/>
                </a:solidFill>
                <a:latin typeface="Times New Roman" panose="02020603050405020304" charset="0"/>
                <a:cs typeface="Times New Roman" panose="02020603050405020304" charset="0"/>
                <a:sym typeface="+mn-ea"/>
              </a:rPr>
              <a:t>The relevant ideas and issues in the module material.</a:t>
            </a:r>
            <a:endParaRPr lang="en-US" altLang="en-GB" sz="2800" b="1" dirty="0">
              <a:solidFill>
                <a:srgbClr val="0070C0"/>
              </a:solidFill>
              <a:latin typeface="Times New Roman" panose="02020603050405020304" charset="0"/>
              <a:cs typeface="Times New Roman" panose="02020603050405020304" charset="0"/>
              <a:sym typeface="+mn-ea"/>
            </a:endParaRPr>
          </a:p>
        </p:txBody>
      </p:sp>
      <p:sp>
        <p:nvSpPr>
          <p:cNvPr id="8" name="文本框 7"/>
          <p:cNvSpPr txBox="1"/>
          <p:nvPr/>
        </p:nvSpPr>
        <p:spPr>
          <a:xfrm>
            <a:off x="6096000" y="205740"/>
            <a:ext cx="6096000" cy="1198880"/>
          </a:xfrm>
          <a:prstGeom prst="rect">
            <a:avLst/>
          </a:prstGeom>
          <a:noFill/>
        </p:spPr>
        <p:txBody>
          <a:bodyPr wrap="square" rtlCol="0" anchor="t">
            <a:spAutoFit/>
          </a:bodyPr>
          <a:p>
            <a:r>
              <a:rPr lang="en-US" altLang="zh-CN" b="1">
                <a:solidFill>
                  <a:schemeClr val="accent3">
                    <a:lumMod val="75000"/>
                  </a:schemeClr>
                </a:solidFill>
                <a:latin typeface="Times New Roman" panose="02020603050405020304" charset="0"/>
                <a:cs typeface="Times New Roman" panose="02020603050405020304" charset="0"/>
              </a:rPr>
              <a:t>1. The development of linguistic theory</a:t>
            </a:r>
            <a:endParaRPr lang="en-US" altLang="zh-CN" b="1">
              <a:solidFill>
                <a:schemeClr val="accent3">
                  <a:lumMod val="75000"/>
                </a:schemeClr>
              </a:solidFill>
              <a:latin typeface="Times New Roman" panose="02020603050405020304" charset="0"/>
              <a:cs typeface="Times New Roman" panose="02020603050405020304" charset="0"/>
            </a:endParaRPr>
          </a:p>
          <a:p>
            <a:r>
              <a:rPr lang="en-US" altLang="zh-CN"/>
              <a:t>  </a:t>
            </a:r>
            <a:r>
              <a:rPr lang="en-US" altLang="zh-CN" b="1">
                <a:solidFill>
                  <a:srgbClr val="0070C0"/>
                </a:solidFill>
                <a:latin typeface="Times New Roman" panose="02020603050405020304" charset="0"/>
                <a:cs typeface="Times New Roman" panose="02020603050405020304" charset="0"/>
              </a:rPr>
              <a:t>   </a:t>
            </a:r>
            <a:r>
              <a:rPr lang="zh-CN" altLang="en-US" b="1">
                <a:solidFill>
                  <a:srgbClr val="0070C0"/>
                </a:solidFill>
                <a:latin typeface="Times New Roman" panose="02020603050405020304" charset="0"/>
                <a:cs typeface="Times New Roman" panose="02020603050405020304" charset="0"/>
              </a:rPr>
              <a:t>The theory of second language acquisition in linguistics supports that drama teaching can help improve communicative competence and promote language learning.</a:t>
            </a:r>
            <a:endParaRPr lang="zh-CN" altLang="en-US" b="1">
              <a:solidFill>
                <a:srgbClr val="0070C0"/>
              </a:solidFill>
              <a:latin typeface="Times New Roman" panose="02020603050405020304" charset="0"/>
              <a:cs typeface="Times New Roman" panose="02020603050405020304" charset="0"/>
            </a:endParaRPr>
          </a:p>
        </p:txBody>
      </p:sp>
      <p:sp>
        <p:nvSpPr>
          <p:cNvPr id="9" name="文本框 8"/>
          <p:cNvSpPr txBox="1"/>
          <p:nvPr/>
        </p:nvSpPr>
        <p:spPr>
          <a:xfrm>
            <a:off x="6096000" y="1844040"/>
            <a:ext cx="6096000" cy="368300"/>
          </a:xfrm>
          <a:prstGeom prst="rect">
            <a:avLst/>
          </a:prstGeom>
          <a:noFill/>
        </p:spPr>
        <p:txBody>
          <a:bodyPr wrap="square" rtlCol="0" anchor="t">
            <a:spAutoFit/>
          </a:bodyPr>
          <a:p>
            <a:r>
              <a:rPr lang="en-US" altLang="zh-CN"/>
              <a:t> </a:t>
            </a:r>
            <a:endParaRPr lang="zh-CN" altLang="en-US"/>
          </a:p>
        </p:txBody>
      </p:sp>
      <p:sp>
        <p:nvSpPr>
          <p:cNvPr id="10" name="文本框 9"/>
          <p:cNvSpPr txBox="1"/>
          <p:nvPr/>
        </p:nvSpPr>
        <p:spPr>
          <a:xfrm>
            <a:off x="6096000" y="1586230"/>
            <a:ext cx="5521960" cy="3272155"/>
          </a:xfrm>
          <a:prstGeom prst="rect">
            <a:avLst/>
          </a:prstGeom>
          <a:noFill/>
        </p:spPr>
        <p:txBody>
          <a:bodyPr wrap="square" rtlCol="0" anchor="t">
            <a:noAutofit/>
          </a:bodyPr>
          <a:p>
            <a:r>
              <a:rPr lang="en-US" altLang="zh-CN" b="1">
                <a:solidFill>
                  <a:schemeClr val="accent3">
                    <a:lumMod val="75000"/>
                  </a:schemeClr>
                </a:solidFill>
                <a:latin typeface="Times New Roman" panose="02020603050405020304" charset="0"/>
                <a:cs typeface="Times New Roman" panose="02020603050405020304" charset="0"/>
              </a:rPr>
              <a:t>2. </a:t>
            </a:r>
            <a:r>
              <a:rPr lang="zh-CN" altLang="en-US" b="1">
                <a:solidFill>
                  <a:schemeClr val="accent3">
                    <a:lumMod val="75000"/>
                  </a:schemeClr>
                </a:solidFill>
                <a:latin typeface="Times New Roman" panose="02020603050405020304" charset="0"/>
                <a:cs typeface="Times New Roman" panose="02020603050405020304" charset="0"/>
              </a:rPr>
              <a:t>The View of language acquisition and Teaching in drama teaching method</a:t>
            </a:r>
            <a:endParaRPr lang="zh-CN" altLang="en-US" b="1">
              <a:solidFill>
                <a:schemeClr val="accent3">
                  <a:lumMod val="75000"/>
                </a:schemeClr>
              </a:solidFill>
              <a:latin typeface="Times New Roman" panose="02020603050405020304" charset="0"/>
              <a:cs typeface="Times New Roman" panose="02020603050405020304" charset="0"/>
            </a:endParaRPr>
          </a:p>
          <a:p>
            <a:r>
              <a:rPr lang="zh-CN" altLang="en-US"/>
              <a:t> </a:t>
            </a:r>
            <a:r>
              <a:rPr lang="en-US" altLang="zh-CN">
                <a:latin typeface="Times New Roman" panose="02020603050405020304" charset="0"/>
                <a:cs typeface="Times New Roman" panose="02020603050405020304" charset="0"/>
              </a:rPr>
              <a:t>   </a:t>
            </a:r>
            <a:r>
              <a:rPr lang="en-US" altLang="zh-CN" b="1">
                <a:solidFill>
                  <a:srgbClr val="0070C0"/>
                </a:solidFill>
                <a:latin typeface="Times New Roman" panose="02020603050405020304" charset="0"/>
                <a:cs typeface="Times New Roman" panose="02020603050405020304" charset="0"/>
              </a:rPr>
              <a:t> Drama teaching method naturally integrates listening, speaking, reading, writing and other language skill.</a:t>
            </a:r>
            <a:endParaRPr lang="en-US" altLang="zh-CN" b="1">
              <a:solidFill>
                <a:srgbClr val="0070C0"/>
              </a:solidFill>
              <a:latin typeface="Times New Roman" panose="02020603050405020304" charset="0"/>
              <a:cs typeface="Times New Roman" panose="02020603050405020304" charset="0"/>
            </a:endParaRPr>
          </a:p>
          <a:p>
            <a:r>
              <a:rPr lang="en-US" altLang="zh-CN" b="1">
                <a:solidFill>
                  <a:srgbClr val="0070C0"/>
                </a:solidFill>
                <a:latin typeface="Times New Roman" panose="02020603050405020304" charset="0"/>
                <a:cs typeface="Times New Roman" panose="02020603050405020304" charset="0"/>
              </a:rPr>
              <a:t>      The cognitive, emotional and psychological effects of drama Teaching on Language Learners motivation development has obvious promoting effect.</a:t>
            </a:r>
            <a:endParaRPr lang="en-US" altLang="zh-CN" b="1">
              <a:solidFill>
                <a:srgbClr val="0070C0"/>
              </a:solidFill>
              <a:latin typeface="Times New Roman" panose="02020603050405020304" charset="0"/>
              <a:cs typeface="Times New Roman" panose="02020603050405020304" charset="0"/>
            </a:endParaRPr>
          </a:p>
          <a:p>
            <a:r>
              <a:rPr lang="en-US" altLang="zh-CN" b="1">
                <a:solidFill>
                  <a:srgbClr val="0070C0"/>
                </a:solidFill>
                <a:latin typeface="Times New Roman" panose="02020603050405020304" charset="0"/>
                <a:cs typeface="Times New Roman" panose="02020603050405020304" charset="0"/>
              </a:rPr>
              <a:t>      Drama teaching is learner-centered, emphasizing individual differences and cooperative learning.</a:t>
            </a:r>
            <a:endParaRPr lang="en-US" altLang="zh-CN" b="1">
              <a:solidFill>
                <a:srgbClr val="0070C0"/>
              </a:solidFill>
              <a:latin typeface="Times New Roman" panose="02020603050405020304" charset="0"/>
              <a:cs typeface="Times New Roman" panose="02020603050405020304" charset="0"/>
            </a:endParaRPr>
          </a:p>
          <a:p>
            <a:r>
              <a:rPr lang="en-US" altLang="zh-CN"/>
              <a:t>     </a:t>
            </a:r>
            <a:endParaRPr lang="en-US" altLang="zh-CN"/>
          </a:p>
        </p:txBody>
      </p:sp>
      <p:sp>
        <p:nvSpPr>
          <p:cNvPr id="27" name="文本框 26"/>
          <p:cNvSpPr txBox="1"/>
          <p:nvPr/>
        </p:nvSpPr>
        <p:spPr>
          <a:xfrm>
            <a:off x="554355" y="5098415"/>
            <a:ext cx="5223510" cy="1753235"/>
          </a:xfrm>
          <a:prstGeom prst="rect">
            <a:avLst/>
          </a:prstGeom>
          <a:noFill/>
        </p:spPr>
        <p:txBody>
          <a:bodyPr wrap="square" rtlCol="0">
            <a:spAutoFit/>
          </a:bodyPr>
          <a:p>
            <a:r>
              <a:rPr lang="en-US" sz="3600" b="1" dirty="0">
                <a:solidFill>
                  <a:schemeClr val="accent1">
                    <a:lumMod val="50000"/>
                  </a:schemeClr>
                </a:solidFill>
                <a:latin typeface="Times New Roman" panose="02020603050405020304" charset="0"/>
                <a:cs typeface="Times New Roman" panose="02020603050405020304" charset="0"/>
                <a:sym typeface="+mn-lt"/>
              </a:rPr>
              <a:t>3. The rationale and main conceptual themes for the investigation</a:t>
            </a:r>
            <a:endParaRPr lang="zh-CN" altLang="en-US" sz="3600"/>
          </a:p>
        </p:txBody>
      </p:sp>
      <p:sp>
        <p:nvSpPr>
          <p:cNvPr id="28" name="文本框 27"/>
          <p:cNvSpPr txBox="1"/>
          <p:nvPr/>
        </p:nvSpPr>
        <p:spPr>
          <a:xfrm>
            <a:off x="6096000" y="4494530"/>
            <a:ext cx="5819140" cy="2030095"/>
          </a:xfrm>
          <a:prstGeom prst="rect">
            <a:avLst/>
          </a:prstGeom>
          <a:noFill/>
        </p:spPr>
        <p:txBody>
          <a:bodyPr wrap="square" rtlCol="0" anchor="t">
            <a:spAutoFit/>
          </a:bodyPr>
          <a:p>
            <a:r>
              <a:rPr lang="en-US" altLang="zh-CN" b="1">
                <a:solidFill>
                  <a:schemeClr val="accent3">
                    <a:lumMod val="75000"/>
                  </a:schemeClr>
                </a:solidFill>
                <a:latin typeface="Times New Roman" panose="02020603050405020304" charset="0"/>
                <a:cs typeface="Times New Roman" panose="02020603050405020304" charset="0"/>
              </a:rPr>
              <a:t>3. </a:t>
            </a:r>
            <a:r>
              <a:rPr lang="zh-CN" altLang="en-US" b="1">
                <a:solidFill>
                  <a:schemeClr val="accent3">
                    <a:lumMod val="75000"/>
                  </a:schemeClr>
                </a:solidFill>
                <a:latin typeface="Times New Roman" panose="02020603050405020304" charset="0"/>
                <a:cs typeface="Times New Roman" panose="02020603050405020304" charset="0"/>
              </a:rPr>
              <a:t>English drama contributes to the development of students' multiple intelligence</a:t>
            </a:r>
            <a:endParaRPr lang="zh-CN" altLang="en-US" b="1">
              <a:solidFill>
                <a:schemeClr val="accent3">
                  <a:lumMod val="75000"/>
                </a:schemeClr>
              </a:solidFill>
              <a:latin typeface="Times New Roman" panose="02020603050405020304" charset="0"/>
              <a:cs typeface="Times New Roman" panose="02020603050405020304" charset="0"/>
            </a:endParaRPr>
          </a:p>
          <a:p>
            <a:r>
              <a:rPr lang="en-US" altLang="zh-CN" b="1">
                <a:solidFill>
                  <a:srgbClr val="0070C0"/>
                </a:solidFill>
                <a:latin typeface="Times New Roman" panose="02020603050405020304" charset="0"/>
                <a:cs typeface="Times New Roman" panose="02020603050405020304" charset="0"/>
              </a:rPr>
              <a:t>      As an important teaching method, drama has irreplaceable advantages in the cultivation of children's learning, expression, cooperation, imagination and social skills, which can not be compared with other art education such as music and fine arts</a:t>
            </a:r>
            <a:endParaRPr lang="en-US" altLang="zh-CN" b="1">
              <a:solidFill>
                <a:srgbClr val="0070C0"/>
              </a:solidFill>
              <a:latin typeface="Times New Roman" panose="02020603050405020304" charset="0"/>
              <a:cs typeface="Times New Roman" panose="020206030504050203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4" name="组合 6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flipH="1">
            <a:off x="9818495" y="-299158"/>
            <a:ext cx="2147888" cy="2767014"/>
            <a:chOff x="8634413" y="-1525588"/>
            <a:chExt cx="2147888" cy="2767014"/>
          </a:xfrm>
        </p:grpSpPr>
        <p:sp>
          <p:nvSpPr>
            <p:cNvPr id="24" name="Freeform 5"/>
            <p:cNvSpPr/>
            <p:nvPr/>
          </p:nvSpPr>
          <p:spPr bwMode="auto">
            <a:xfrm>
              <a:off x="9102726" y="-639763"/>
              <a:ext cx="1679575" cy="1452563"/>
            </a:xfrm>
            <a:custGeom>
              <a:avLst/>
              <a:gdLst>
                <a:gd name="T0" fmla="*/ 2 w 341"/>
                <a:gd name="T1" fmla="*/ 137 h 295"/>
                <a:gd name="T2" fmla="*/ 49 w 341"/>
                <a:gd name="T3" fmla="*/ 24 h 295"/>
                <a:gd name="T4" fmla="*/ 139 w 341"/>
                <a:gd name="T5" fmla="*/ 56 h 295"/>
                <a:gd name="T6" fmla="*/ 217 w 341"/>
                <a:gd name="T7" fmla="*/ 140 h 295"/>
                <a:gd name="T8" fmla="*/ 300 w 341"/>
                <a:gd name="T9" fmla="*/ 187 h 295"/>
                <a:gd name="T10" fmla="*/ 225 w 341"/>
                <a:gd name="T11" fmla="*/ 284 h 295"/>
                <a:gd name="T12" fmla="*/ 77 w 341"/>
                <a:gd name="T13" fmla="*/ 285 h 295"/>
                <a:gd name="T14" fmla="*/ 7 w 341"/>
                <a:gd name="T15" fmla="*/ 222 h 295"/>
                <a:gd name="T16" fmla="*/ 2 w 341"/>
                <a:gd name="T17" fmla="*/ 137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1" h="295">
                  <a:moveTo>
                    <a:pt x="2" y="137"/>
                  </a:moveTo>
                  <a:cubicBezTo>
                    <a:pt x="7" y="97"/>
                    <a:pt x="12" y="48"/>
                    <a:pt x="49" y="24"/>
                  </a:cubicBezTo>
                  <a:cubicBezTo>
                    <a:pt x="86" y="0"/>
                    <a:pt x="120" y="22"/>
                    <a:pt x="139" y="56"/>
                  </a:cubicBezTo>
                  <a:cubicBezTo>
                    <a:pt x="160" y="91"/>
                    <a:pt x="179" y="121"/>
                    <a:pt x="217" y="140"/>
                  </a:cubicBezTo>
                  <a:cubicBezTo>
                    <a:pt x="245" y="153"/>
                    <a:pt x="280" y="161"/>
                    <a:pt x="300" y="187"/>
                  </a:cubicBezTo>
                  <a:cubicBezTo>
                    <a:pt x="341" y="244"/>
                    <a:pt x="270" y="276"/>
                    <a:pt x="225" y="284"/>
                  </a:cubicBezTo>
                  <a:cubicBezTo>
                    <a:pt x="177" y="292"/>
                    <a:pt x="124" y="295"/>
                    <a:pt x="77" y="285"/>
                  </a:cubicBezTo>
                  <a:cubicBezTo>
                    <a:pt x="38" y="277"/>
                    <a:pt x="15" y="263"/>
                    <a:pt x="7" y="222"/>
                  </a:cubicBezTo>
                  <a:cubicBezTo>
                    <a:pt x="2" y="195"/>
                    <a:pt x="0" y="165"/>
                    <a:pt x="2" y="137"/>
                  </a:cubicBezTo>
                  <a:close/>
                </a:path>
              </a:pathLst>
            </a:custGeom>
            <a:solidFill>
              <a:srgbClr val="EFAB8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 name="Freeform 6"/>
            <p:cNvSpPr/>
            <p:nvPr/>
          </p:nvSpPr>
          <p:spPr bwMode="auto">
            <a:xfrm>
              <a:off x="8634413" y="-1525588"/>
              <a:ext cx="1428750" cy="2767014"/>
            </a:xfrm>
            <a:custGeom>
              <a:avLst/>
              <a:gdLst>
                <a:gd name="T0" fmla="*/ 87 w 290"/>
                <a:gd name="T1" fmla="*/ 64 h 562"/>
                <a:gd name="T2" fmla="*/ 80 w 290"/>
                <a:gd name="T3" fmla="*/ 70 h 562"/>
                <a:gd name="T4" fmla="*/ 79 w 290"/>
                <a:gd name="T5" fmla="*/ 57 h 562"/>
                <a:gd name="T6" fmla="*/ 42 w 290"/>
                <a:gd name="T7" fmla="*/ 27 h 562"/>
                <a:gd name="T8" fmla="*/ 35 w 290"/>
                <a:gd name="T9" fmla="*/ 39 h 562"/>
                <a:gd name="T10" fmla="*/ 32 w 290"/>
                <a:gd name="T11" fmla="*/ 23 h 562"/>
                <a:gd name="T12" fmla="*/ 12 w 290"/>
                <a:gd name="T13" fmla="*/ 19 h 562"/>
                <a:gd name="T14" fmla="*/ 9 w 290"/>
                <a:gd name="T15" fmla="*/ 1 h 562"/>
                <a:gd name="T16" fmla="*/ 14 w 290"/>
                <a:gd name="T17" fmla="*/ 15 h 562"/>
                <a:gd name="T18" fmla="*/ 56 w 290"/>
                <a:gd name="T19" fmla="*/ 30 h 562"/>
                <a:gd name="T20" fmla="*/ 65 w 290"/>
                <a:gd name="T21" fmla="*/ 24 h 562"/>
                <a:gd name="T22" fmla="*/ 68 w 290"/>
                <a:gd name="T23" fmla="*/ 37 h 562"/>
                <a:gd name="T24" fmla="*/ 103 w 290"/>
                <a:gd name="T25" fmla="*/ 85 h 562"/>
                <a:gd name="T26" fmla="*/ 124 w 290"/>
                <a:gd name="T27" fmla="*/ 60 h 562"/>
                <a:gd name="T28" fmla="*/ 129 w 290"/>
                <a:gd name="T29" fmla="*/ 65 h 562"/>
                <a:gd name="T30" fmla="*/ 108 w 290"/>
                <a:gd name="T31" fmla="*/ 93 h 562"/>
                <a:gd name="T32" fmla="*/ 110 w 290"/>
                <a:gd name="T33" fmla="*/ 130 h 562"/>
                <a:gd name="T34" fmla="*/ 108 w 290"/>
                <a:gd name="T35" fmla="*/ 172 h 562"/>
                <a:gd name="T36" fmla="*/ 134 w 290"/>
                <a:gd name="T37" fmla="*/ 157 h 562"/>
                <a:gd name="T38" fmla="*/ 157 w 290"/>
                <a:gd name="T39" fmla="*/ 155 h 562"/>
                <a:gd name="T40" fmla="*/ 160 w 290"/>
                <a:gd name="T41" fmla="*/ 161 h 562"/>
                <a:gd name="T42" fmla="*/ 113 w 290"/>
                <a:gd name="T43" fmla="*/ 182 h 562"/>
                <a:gd name="T44" fmla="*/ 106 w 290"/>
                <a:gd name="T45" fmla="*/ 185 h 562"/>
                <a:gd name="T46" fmla="*/ 101 w 290"/>
                <a:gd name="T47" fmla="*/ 223 h 562"/>
                <a:gd name="T48" fmla="*/ 101 w 290"/>
                <a:gd name="T49" fmla="*/ 253 h 562"/>
                <a:gd name="T50" fmla="*/ 124 w 290"/>
                <a:gd name="T51" fmla="*/ 234 h 562"/>
                <a:gd name="T52" fmla="*/ 160 w 290"/>
                <a:gd name="T53" fmla="*/ 234 h 562"/>
                <a:gd name="T54" fmla="*/ 153 w 290"/>
                <a:gd name="T55" fmla="*/ 246 h 562"/>
                <a:gd name="T56" fmla="*/ 103 w 290"/>
                <a:gd name="T57" fmla="*/ 263 h 562"/>
                <a:gd name="T58" fmla="*/ 108 w 290"/>
                <a:gd name="T59" fmla="*/ 293 h 562"/>
                <a:gd name="T60" fmla="*/ 156 w 290"/>
                <a:gd name="T61" fmla="*/ 375 h 562"/>
                <a:gd name="T62" fmla="*/ 222 w 290"/>
                <a:gd name="T63" fmla="*/ 444 h 562"/>
                <a:gd name="T64" fmla="*/ 279 w 290"/>
                <a:gd name="T65" fmla="*/ 513 h 562"/>
                <a:gd name="T66" fmla="*/ 290 w 290"/>
                <a:gd name="T67" fmla="*/ 560 h 562"/>
                <a:gd name="T68" fmla="*/ 287 w 290"/>
                <a:gd name="T69" fmla="*/ 562 h 562"/>
                <a:gd name="T70" fmla="*/ 280 w 290"/>
                <a:gd name="T71" fmla="*/ 525 h 562"/>
                <a:gd name="T72" fmla="*/ 221 w 290"/>
                <a:gd name="T73" fmla="*/ 448 h 562"/>
                <a:gd name="T74" fmla="*/ 136 w 290"/>
                <a:gd name="T75" fmla="*/ 355 h 562"/>
                <a:gd name="T76" fmla="*/ 110 w 290"/>
                <a:gd name="T77" fmla="*/ 315 h 562"/>
                <a:gd name="T78" fmla="*/ 55 w 290"/>
                <a:gd name="T79" fmla="*/ 318 h 562"/>
                <a:gd name="T80" fmla="*/ 43 w 290"/>
                <a:gd name="T81" fmla="*/ 311 h 562"/>
                <a:gd name="T82" fmla="*/ 61 w 290"/>
                <a:gd name="T83" fmla="*/ 301 h 562"/>
                <a:gd name="T84" fmla="*/ 105 w 290"/>
                <a:gd name="T85" fmla="*/ 304 h 562"/>
                <a:gd name="T86" fmla="*/ 107 w 290"/>
                <a:gd name="T87" fmla="*/ 301 h 562"/>
                <a:gd name="T88" fmla="*/ 97 w 290"/>
                <a:gd name="T89" fmla="*/ 232 h 562"/>
                <a:gd name="T90" fmla="*/ 96 w 290"/>
                <a:gd name="T91" fmla="*/ 221 h 562"/>
                <a:gd name="T92" fmla="*/ 51 w 290"/>
                <a:gd name="T93" fmla="*/ 198 h 562"/>
                <a:gd name="T94" fmla="*/ 36 w 290"/>
                <a:gd name="T95" fmla="*/ 180 h 562"/>
                <a:gd name="T96" fmla="*/ 62 w 290"/>
                <a:gd name="T97" fmla="*/ 178 h 562"/>
                <a:gd name="T98" fmla="*/ 99 w 290"/>
                <a:gd name="T99" fmla="*/ 206 h 562"/>
                <a:gd name="T100" fmla="*/ 100 w 290"/>
                <a:gd name="T101" fmla="*/ 204 h 562"/>
                <a:gd name="T102" fmla="*/ 107 w 290"/>
                <a:gd name="T103" fmla="*/ 140 h 562"/>
                <a:gd name="T104" fmla="*/ 75 w 290"/>
                <a:gd name="T105" fmla="*/ 129 h 562"/>
                <a:gd name="T106" fmla="*/ 60 w 290"/>
                <a:gd name="T107" fmla="*/ 115 h 562"/>
                <a:gd name="T108" fmla="*/ 92 w 290"/>
                <a:gd name="T109" fmla="*/ 116 h 562"/>
                <a:gd name="T110" fmla="*/ 107 w 290"/>
                <a:gd name="T111" fmla="*/ 125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0" h="562">
                  <a:moveTo>
                    <a:pt x="107" y="125"/>
                  </a:moveTo>
                  <a:cubicBezTo>
                    <a:pt x="106" y="103"/>
                    <a:pt x="100" y="83"/>
                    <a:pt x="87" y="64"/>
                  </a:cubicBezTo>
                  <a:cubicBezTo>
                    <a:pt x="87" y="65"/>
                    <a:pt x="86" y="66"/>
                    <a:pt x="86" y="67"/>
                  </a:cubicBezTo>
                  <a:cubicBezTo>
                    <a:pt x="84" y="69"/>
                    <a:pt x="82" y="70"/>
                    <a:pt x="80" y="70"/>
                  </a:cubicBezTo>
                  <a:cubicBezTo>
                    <a:pt x="75" y="71"/>
                    <a:pt x="72" y="66"/>
                    <a:pt x="74" y="62"/>
                  </a:cubicBezTo>
                  <a:cubicBezTo>
                    <a:pt x="75" y="60"/>
                    <a:pt x="77" y="58"/>
                    <a:pt x="79" y="57"/>
                  </a:cubicBezTo>
                  <a:cubicBezTo>
                    <a:pt x="80" y="57"/>
                    <a:pt x="81" y="57"/>
                    <a:pt x="81" y="56"/>
                  </a:cubicBezTo>
                  <a:cubicBezTo>
                    <a:pt x="71" y="43"/>
                    <a:pt x="58" y="34"/>
                    <a:pt x="42" y="27"/>
                  </a:cubicBezTo>
                  <a:cubicBezTo>
                    <a:pt x="43" y="29"/>
                    <a:pt x="43" y="31"/>
                    <a:pt x="43" y="33"/>
                  </a:cubicBezTo>
                  <a:cubicBezTo>
                    <a:pt x="42" y="37"/>
                    <a:pt x="39" y="40"/>
                    <a:pt x="35" y="39"/>
                  </a:cubicBezTo>
                  <a:cubicBezTo>
                    <a:pt x="31" y="39"/>
                    <a:pt x="28" y="35"/>
                    <a:pt x="28" y="30"/>
                  </a:cubicBezTo>
                  <a:cubicBezTo>
                    <a:pt x="29" y="28"/>
                    <a:pt x="30" y="25"/>
                    <a:pt x="32" y="23"/>
                  </a:cubicBezTo>
                  <a:cubicBezTo>
                    <a:pt x="32" y="22"/>
                    <a:pt x="31" y="22"/>
                    <a:pt x="30" y="22"/>
                  </a:cubicBezTo>
                  <a:cubicBezTo>
                    <a:pt x="24" y="20"/>
                    <a:pt x="18" y="19"/>
                    <a:pt x="12" y="19"/>
                  </a:cubicBezTo>
                  <a:cubicBezTo>
                    <a:pt x="6" y="18"/>
                    <a:pt x="0" y="11"/>
                    <a:pt x="3" y="4"/>
                  </a:cubicBezTo>
                  <a:cubicBezTo>
                    <a:pt x="4" y="1"/>
                    <a:pt x="6" y="0"/>
                    <a:pt x="9" y="1"/>
                  </a:cubicBezTo>
                  <a:cubicBezTo>
                    <a:pt x="11" y="1"/>
                    <a:pt x="13" y="3"/>
                    <a:pt x="14" y="5"/>
                  </a:cubicBezTo>
                  <a:cubicBezTo>
                    <a:pt x="16" y="8"/>
                    <a:pt x="16" y="12"/>
                    <a:pt x="14" y="15"/>
                  </a:cubicBezTo>
                  <a:cubicBezTo>
                    <a:pt x="15" y="15"/>
                    <a:pt x="15" y="16"/>
                    <a:pt x="15" y="16"/>
                  </a:cubicBezTo>
                  <a:cubicBezTo>
                    <a:pt x="30" y="17"/>
                    <a:pt x="44" y="23"/>
                    <a:pt x="56" y="30"/>
                  </a:cubicBezTo>
                  <a:cubicBezTo>
                    <a:pt x="59" y="32"/>
                    <a:pt x="59" y="32"/>
                    <a:pt x="60" y="29"/>
                  </a:cubicBezTo>
                  <a:cubicBezTo>
                    <a:pt x="61" y="26"/>
                    <a:pt x="62" y="25"/>
                    <a:pt x="65" y="24"/>
                  </a:cubicBezTo>
                  <a:cubicBezTo>
                    <a:pt x="67" y="24"/>
                    <a:pt x="68" y="26"/>
                    <a:pt x="70" y="28"/>
                  </a:cubicBezTo>
                  <a:cubicBezTo>
                    <a:pt x="71" y="31"/>
                    <a:pt x="71" y="34"/>
                    <a:pt x="68" y="37"/>
                  </a:cubicBezTo>
                  <a:cubicBezTo>
                    <a:pt x="68" y="37"/>
                    <a:pt x="68" y="37"/>
                    <a:pt x="68" y="38"/>
                  </a:cubicBezTo>
                  <a:cubicBezTo>
                    <a:pt x="83" y="51"/>
                    <a:pt x="95" y="67"/>
                    <a:pt x="103" y="85"/>
                  </a:cubicBezTo>
                  <a:cubicBezTo>
                    <a:pt x="104" y="82"/>
                    <a:pt x="105" y="79"/>
                    <a:pt x="106" y="77"/>
                  </a:cubicBezTo>
                  <a:cubicBezTo>
                    <a:pt x="109" y="69"/>
                    <a:pt x="116" y="63"/>
                    <a:pt x="124" y="60"/>
                  </a:cubicBezTo>
                  <a:cubicBezTo>
                    <a:pt x="125" y="60"/>
                    <a:pt x="127" y="59"/>
                    <a:pt x="128" y="60"/>
                  </a:cubicBezTo>
                  <a:cubicBezTo>
                    <a:pt x="130" y="62"/>
                    <a:pt x="129" y="63"/>
                    <a:pt x="129" y="65"/>
                  </a:cubicBezTo>
                  <a:cubicBezTo>
                    <a:pt x="126" y="71"/>
                    <a:pt x="123" y="77"/>
                    <a:pt x="119" y="82"/>
                  </a:cubicBezTo>
                  <a:cubicBezTo>
                    <a:pt x="116" y="86"/>
                    <a:pt x="112" y="90"/>
                    <a:pt x="108" y="93"/>
                  </a:cubicBezTo>
                  <a:cubicBezTo>
                    <a:pt x="106" y="94"/>
                    <a:pt x="106" y="96"/>
                    <a:pt x="106" y="99"/>
                  </a:cubicBezTo>
                  <a:cubicBezTo>
                    <a:pt x="109" y="109"/>
                    <a:pt x="110" y="120"/>
                    <a:pt x="110" y="130"/>
                  </a:cubicBezTo>
                  <a:cubicBezTo>
                    <a:pt x="110" y="142"/>
                    <a:pt x="109" y="154"/>
                    <a:pt x="108" y="165"/>
                  </a:cubicBezTo>
                  <a:cubicBezTo>
                    <a:pt x="108" y="168"/>
                    <a:pt x="108" y="170"/>
                    <a:pt x="108" y="172"/>
                  </a:cubicBezTo>
                  <a:cubicBezTo>
                    <a:pt x="109" y="173"/>
                    <a:pt x="109" y="172"/>
                    <a:pt x="109" y="172"/>
                  </a:cubicBezTo>
                  <a:cubicBezTo>
                    <a:pt x="116" y="164"/>
                    <a:pt x="125" y="160"/>
                    <a:pt x="134" y="157"/>
                  </a:cubicBezTo>
                  <a:cubicBezTo>
                    <a:pt x="140" y="156"/>
                    <a:pt x="146" y="154"/>
                    <a:pt x="152" y="154"/>
                  </a:cubicBezTo>
                  <a:cubicBezTo>
                    <a:pt x="154" y="154"/>
                    <a:pt x="155" y="154"/>
                    <a:pt x="157" y="155"/>
                  </a:cubicBezTo>
                  <a:cubicBezTo>
                    <a:pt x="159" y="155"/>
                    <a:pt x="160" y="155"/>
                    <a:pt x="160" y="157"/>
                  </a:cubicBezTo>
                  <a:cubicBezTo>
                    <a:pt x="161" y="159"/>
                    <a:pt x="161" y="160"/>
                    <a:pt x="160" y="161"/>
                  </a:cubicBezTo>
                  <a:cubicBezTo>
                    <a:pt x="156" y="165"/>
                    <a:pt x="152" y="168"/>
                    <a:pt x="148" y="171"/>
                  </a:cubicBezTo>
                  <a:cubicBezTo>
                    <a:pt x="137" y="177"/>
                    <a:pt x="125" y="181"/>
                    <a:pt x="113" y="182"/>
                  </a:cubicBezTo>
                  <a:cubicBezTo>
                    <a:pt x="111" y="182"/>
                    <a:pt x="110" y="183"/>
                    <a:pt x="109" y="183"/>
                  </a:cubicBezTo>
                  <a:cubicBezTo>
                    <a:pt x="107" y="183"/>
                    <a:pt x="106" y="183"/>
                    <a:pt x="106" y="185"/>
                  </a:cubicBezTo>
                  <a:cubicBezTo>
                    <a:pt x="106" y="190"/>
                    <a:pt x="105" y="195"/>
                    <a:pt x="104" y="200"/>
                  </a:cubicBezTo>
                  <a:cubicBezTo>
                    <a:pt x="103" y="207"/>
                    <a:pt x="102" y="215"/>
                    <a:pt x="101" y="223"/>
                  </a:cubicBezTo>
                  <a:cubicBezTo>
                    <a:pt x="100" y="232"/>
                    <a:pt x="100" y="242"/>
                    <a:pt x="100" y="252"/>
                  </a:cubicBezTo>
                  <a:cubicBezTo>
                    <a:pt x="100" y="252"/>
                    <a:pt x="101" y="253"/>
                    <a:pt x="101" y="253"/>
                  </a:cubicBezTo>
                  <a:cubicBezTo>
                    <a:pt x="102" y="254"/>
                    <a:pt x="102" y="252"/>
                    <a:pt x="103" y="252"/>
                  </a:cubicBezTo>
                  <a:cubicBezTo>
                    <a:pt x="108" y="243"/>
                    <a:pt x="115" y="237"/>
                    <a:pt x="124" y="234"/>
                  </a:cubicBezTo>
                  <a:cubicBezTo>
                    <a:pt x="131" y="231"/>
                    <a:pt x="138" y="230"/>
                    <a:pt x="146" y="231"/>
                  </a:cubicBezTo>
                  <a:cubicBezTo>
                    <a:pt x="150" y="231"/>
                    <a:pt x="155" y="232"/>
                    <a:pt x="160" y="234"/>
                  </a:cubicBezTo>
                  <a:cubicBezTo>
                    <a:pt x="162" y="234"/>
                    <a:pt x="162" y="235"/>
                    <a:pt x="161" y="237"/>
                  </a:cubicBezTo>
                  <a:cubicBezTo>
                    <a:pt x="159" y="241"/>
                    <a:pt x="156" y="243"/>
                    <a:pt x="153" y="246"/>
                  </a:cubicBezTo>
                  <a:cubicBezTo>
                    <a:pt x="147" y="251"/>
                    <a:pt x="140" y="255"/>
                    <a:pt x="132" y="258"/>
                  </a:cubicBezTo>
                  <a:cubicBezTo>
                    <a:pt x="123" y="261"/>
                    <a:pt x="113" y="263"/>
                    <a:pt x="103" y="263"/>
                  </a:cubicBezTo>
                  <a:cubicBezTo>
                    <a:pt x="101" y="263"/>
                    <a:pt x="101" y="263"/>
                    <a:pt x="102" y="265"/>
                  </a:cubicBezTo>
                  <a:cubicBezTo>
                    <a:pt x="103" y="274"/>
                    <a:pt x="105" y="284"/>
                    <a:pt x="108" y="293"/>
                  </a:cubicBezTo>
                  <a:cubicBezTo>
                    <a:pt x="113" y="308"/>
                    <a:pt x="120" y="323"/>
                    <a:pt x="128" y="337"/>
                  </a:cubicBezTo>
                  <a:cubicBezTo>
                    <a:pt x="136" y="350"/>
                    <a:pt x="146" y="363"/>
                    <a:pt x="156" y="375"/>
                  </a:cubicBezTo>
                  <a:cubicBezTo>
                    <a:pt x="169" y="390"/>
                    <a:pt x="182" y="404"/>
                    <a:pt x="196" y="418"/>
                  </a:cubicBezTo>
                  <a:cubicBezTo>
                    <a:pt x="204" y="427"/>
                    <a:pt x="213" y="436"/>
                    <a:pt x="222" y="444"/>
                  </a:cubicBezTo>
                  <a:cubicBezTo>
                    <a:pt x="234" y="456"/>
                    <a:pt x="245" y="468"/>
                    <a:pt x="256" y="481"/>
                  </a:cubicBezTo>
                  <a:cubicBezTo>
                    <a:pt x="265" y="491"/>
                    <a:pt x="272" y="501"/>
                    <a:pt x="279" y="513"/>
                  </a:cubicBezTo>
                  <a:cubicBezTo>
                    <a:pt x="285" y="526"/>
                    <a:pt x="290" y="539"/>
                    <a:pt x="290" y="554"/>
                  </a:cubicBezTo>
                  <a:cubicBezTo>
                    <a:pt x="290" y="556"/>
                    <a:pt x="290" y="558"/>
                    <a:pt x="290" y="560"/>
                  </a:cubicBezTo>
                  <a:cubicBezTo>
                    <a:pt x="290" y="561"/>
                    <a:pt x="289" y="562"/>
                    <a:pt x="289" y="562"/>
                  </a:cubicBezTo>
                  <a:cubicBezTo>
                    <a:pt x="288" y="562"/>
                    <a:pt x="287" y="562"/>
                    <a:pt x="287" y="562"/>
                  </a:cubicBezTo>
                  <a:cubicBezTo>
                    <a:pt x="286" y="562"/>
                    <a:pt x="286" y="561"/>
                    <a:pt x="286" y="561"/>
                  </a:cubicBezTo>
                  <a:cubicBezTo>
                    <a:pt x="288" y="548"/>
                    <a:pt x="285" y="536"/>
                    <a:pt x="280" y="525"/>
                  </a:cubicBezTo>
                  <a:cubicBezTo>
                    <a:pt x="276" y="513"/>
                    <a:pt x="269" y="503"/>
                    <a:pt x="262" y="493"/>
                  </a:cubicBezTo>
                  <a:cubicBezTo>
                    <a:pt x="249" y="477"/>
                    <a:pt x="235" y="462"/>
                    <a:pt x="221" y="448"/>
                  </a:cubicBezTo>
                  <a:cubicBezTo>
                    <a:pt x="202" y="429"/>
                    <a:pt x="183" y="410"/>
                    <a:pt x="165" y="390"/>
                  </a:cubicBezTo>
                  <a:cubicBezTo>
                    <a:pt x="155" y="379"/>
                    <a:pt x="145" y="367"/>
                    <a:pt x="136" y="355"/>
                  </a:cubicBezTo>
                  <a:cubicBezTo>
                    <a:pt x="127" y="342"/>
                    <a:pt x="119" y="330"/>
                    <a:pt x="113" y="316"/>
                  </a:cubicBezTo>
                  <a:cubicBezTo>
                    <a:pt x="112" y="314"/>
                    <a:pt x="112" y="314"/>
                    <a:pt x="110" y="315"/>
                  </a:cubicBezTo>
                  <a:cubicBezTo>
                    <a:pt x="101" y="320"/>
                    <a:pt x="91" y="323"/>
                    <a:pt x="81" y="323"/>
                  </a:cubicBezTo>
                  <a:cubicBezTo>
                    <a:pt x="72" y="323"/>
                    <a:pt x="63" y="321"/>
                    <a:pt x="55" y="318"/>
                  </a:cubicBezTo>
                  <a:cubicBezTo>
                    <a:pt x="51" y="317"/>
                    <a:pt x="48" y="315"/>
                    <a:pt x="45" y="313"/>
                  </a:cubicBezTo>
                  <a:cubicBezTo>
                    <a:pt x="44" y="312"/>
                    <a:pt x="43" y="312"/>
                    <a:pt x="43" y="311"/>
                  </a:cubicBezTo>
                  <a:cubicBezTo>
                    <a:pt x="42" y="309"/>
                    <a:pt x="42" y="308"/>
                    <a:pt x="44" y="307"/>
                  </a:cubicBezTo>
                  <a:cubicBezTo>
                    <a:pt x="50" y="304"/>
                    <a:pt x="55" y="302"/>
                    <a:pt x="61" y="301"/>
                  </a:cubicBezTo>
                  <a:cubicBezTo>
                    <a:pt x="72" y="298"/>
                    <a:pt x="83" y="297"/>
                    <a:pt x="94" y="300"/>
                  </a:cubicBezTo>
                  <a:cubicBezTo>
                    <a:pt x="98" y="301"/>
                    <a:pt x="102" y="302"/>
                    <a:pt x="105" y="304"/>
                  </a:cubicBezTo>
                  <a:cubicBezTo>
                    <a:pt x="106" y="305"/>
                    <a:pt x="107" y="305"/>
                    <a:pt x="108" y="305"/>
                  </a:cubicBezTo>
                  <a:cubicBezTo>
                    <a:pt x="108" y="303"/>
                    <a:pt x="107" y="302"/>
                    <a:pt x="107" y="301"/>
                  </a:cubicBezTo>
                  <a:cubicBezTo>
                    <a:pt x="102" y="287"/>
                    <a:pt x="99" y="273"/>
                    <a:pt x="98" y="259"/>
                  </a:cubicBezTo>
                  <a:cubicBezTo>
                    <a:pt x="97" y="250"/>
                    <a:pt x="97" y="241"/>
                    <a:pt x="97" y="232"/>
                  </a:cubicBezTo>
                  <a:cubicBezTo>
                    <a:pt x="97" y="229"/>
                    <a:pt x="98" y="226"/>
                    <a:pt x="98" y="223"/>
                  </a:cubicBezTo>
                  <a:cubicBezTo>
                    <a:pt x="98" y="222"/>
                    <a:pt x="98" y="221"/>
                    <a:pt x="96" y="221"/>
                  </a:cubicBezTo>
                  <a:cubicBezTo>
                    <a:pt x="90" y="221"/>
                    <a:pt x="84" y="219"/>
                    <a:pt x="78" y="216"/>
                  </a:cubicBezTo>
                  <a:cubicBezTo>
                    <a:pt x="68" y="211"/>
                    <a:pt x="59" y="205"/>
                    <a:pt x="51" y="198"/>
                  </a:cubicBezTo>
                  <a:cubicBezTo>
                    <a:pt x="46" y="193"/>
                    <a:pt x="41" y="188"/>
                    <a:pt x="37" y="182"/>
                  </a:cubicBezTo>
                  <a:cubicBezTo>
                    <a:pt x="37" y="181"/>
                    <a:pt x="36" y="181"/>
                    <a:pt x="36" y="180"/>
                  </a:cubicBezTo>
                  <a:cubicBezTo>
                    <a:pt x="35" y="177"/>
                    <a:pt x="35" y="176"/>
                    <a:pt x="38" y="176"/>
                  </a:cubicBezTo>
                  <a:cubicBezTo>
                    <a:pt x="46" y="175"/>
                    <a:pt x="54" y="176"/>
                    <a:pt x="62" y="178"/>
                  </a:cubicBezTo>
                  <a:cubicBezTo>
                    <a:pt x="71" y="181"/>
                    <a:pt x="78" y="184"/>
                    <a:pt x="85" y="190"/>
                  </a:cubicBezTo>
                  <a:cubicBezTo>
                    <a:pt x="91" y="194"/>
                    <a:pt x="96" y="199"/>
                    <a:pt x="99" y="206"/>
                  </a:cubicBezTo>
                  <a:cubicBezTo>
                    <a:pt x="99" y="206"/>
                    <a:pt x="99" y="207"/>
                    <a:pt x="100" y="207"/>
                  </a:cubicBezTo>
                  <a:cubicBezTo>
                    <a:pt x="100" y="206"/>
                    <a:pt x="100" y="205"/>
                    <a:pt x="100" y="204"/>
                  </a:cubicBezTo>
                  <a:cubicBezTo>
                    <a:pt x="102" y="193"/>
                    <a:pt x="103" y="182"/>
                    <a:pt x="104" y="171"/>
                  </a:cubicBezTo>
                  <a:cubicBezTo>
                    <a:pt x="105" y="161"/>
                    <a:pt x="106" y="150"/>
                    <a:pt x="107" y="140"/>
                  </a:cubicBezTo>
                  <a:cubicBezTo>
                    <a:pt x="107" y="138"/>
                    <a:pt x="107" y="138"/>
                    <a:pt x="104" y="137"/>
                  </a:cubicBezTo>
                  <a:cubicBezTo>
                    <a:pt x="94" y="137"/>
                    <a:pt x="84" y="133"/>
                    <a:pt x="75" y="129"/>
                  </a:cubicBezTo>
                  <a:cubicBezTo>
                    <a:pt x="71" y="126"/>
                    <a:pt x="67" y="124"/>
                    <a:pt x="64" y="120"/>
                  </a:cubicBezTo>
                  <a:cubicBezTo>
                    <a:pt x="62" y="119"/>
                    <a:pt x="61" y="117"/>
                    <a:pt x="60" y="115"/>
                  </a:cubicBezTo>
                  <a:cubicBezTo>
                    <a:pt x="59" y="113"/>
                    <a:pt x="60" y="111"/>
                    <a:pt x="63" y="111"/>
                  </a:cubicBezTo>
                  <a:cubicBezTo>
                    <a:pt x="73" y="111"/>
                    <a:pt x="82" y="112"/>
                    <a:pt x="92" y="116"/>
                  </a:cubicBezTo>
                  <a:cubicBezTo>
                    <a:pt x="97" y="118"/>
                    <a:pt x="101" y="121"/>
                    <a:pt x="105" y="125"/>
                  </a:cubicBezTo>
                  <a:cubicBezTo>
                    <a:pt x="105" y="125"/>
                    <a:pt x="106" y="125"/>
                    <a:pt x="107" y="125"/>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 name="Freeform 7"/>
            <p:cNvSpPr/>
            <p:nvPr/>
          </p:nvSpPr>
          <p:spPr bwMode="auto">
            <a:xfrm>
              <a:off x="9329738" y="379413"/>
              <a:ext cx="103188" cy="107950"/>
            </a:xfrm>
            <a:custGeom>
              <a:avLst/>
              <a:gdLst>
                <a:gd name="T0" fmla="*/ 1 w 21"/>
                <a:gd name="T1" fmla="*/ 8 h 22"/>
                <a:gd name="T2" fmla="*/ 12 w 21"/>
                <a:gd name="T3" fmla="*/ 1 h 22"/>
                <a:gd name="T4" fmla="*/ 20 w 21"/>
                <a:gd name="T5" fmla="*/ 14 h 22"/>
                <a:gd name="T6" fmla="*/ 9 w 21"/>
                <a:gd name="T7" fmla="*/ 21 h 22"/>
                <a:gd name="T8" fmla="*/ 1 w 21"/>
                <a:gd name="T9" fmla="*/ 8 h 22"/>
              </a:gdLst>
              <a:ahLst/>
              <a:cxnLst>
                <a:cxn ang="0">
                  <a:pos x="T0" y="T1"/>
                </a:cxn>
                <a:cxn ang="0">
                  <a:pos x="T2" y="T3"/>
                </a:cxn>
                <a:cxn ang="0">
                  <a:pos x="T4" y="T5"/>
                </a:cxn>
                <a:cxn ang="0">
                  <a:pos x="T6" y="T7"/>
                </a:cxn>
                <a:cxn ang="0">
                  <a:pos x="T8" y="T9"/>
                </a:cxn>
              </a:cxnLst>
              <a:rect l="0" t="0" r="r" b="b"/>
              <a:pathLst>
                <a:path w="21" h="22">
                  <a:moveTo>
                    <a:pt x="1" y="8"/>
                  </a:moveTo>
                  <a:cubicBezTo>
                    <a:pt x="2" y="3"/>
                    <a:pt x="6" y="0"/>
                    <a:pt x="12" y="1"/>
                  </a:cubicBezTo>
                  <a:cubicBezTo>
                    <a:pt x="17" y="2"/>
                    <a:pt x="21" y="8"/>
                    <a:pt x="20" y="14"/>
                  </a:cubicBezTo>
                  <a:cubicBezTo>
                    <a:pt x="19" y="19"/>
                    <a:pt x="14" y="22"/>
                    <a:pt x="9" y="21"/>
                  </a:cubicBezTo>
                  <a:cubicBezTo>
                    <a:pt x="3" y="20"/>
                    <a:pt x="0" y="14"/>
                    <a:pt x="1" y="8"/>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7" name="Freeform 8"/>
            <p:cNvSpPr/>
            <p:nvPr/>
          </p:nvSpPr>
          <p:spPr bwMode="auto">
            <a:xfrm>
              <a:off x="9318626" y="114300"/>
              <a:ext cx="69850" cy="68263"/>
            </a:xfrm>
            <a:custGeom>
              <a:avLst/>
              <a:gdLst>
                <a:gd name="T0" fmla="*/ 14 w 14"/>
                <a:gd name="T1" fmla="*/ 8 h 14"/>
                <a:gd name="T2" fmla="*/ 6 w 14"/>
                <a:gd name="T3" fmla="*/ 14 h 14"/>
                <a:gd name="T4" fmla="*/ 1 w 14"/>
                <a:gd name="T5" fmla="*/ 5 h 14"/>
                <a:gd name="T6" fmla="*/ 9 w 14"/>
                <a:gd name="T7" fmla="*/ 0 h 14"/>
                <a:gd name="T8" fmla="*/ 14 w 14"/>
                <a:gd name="T9" fmla="*/ 8 h 14"/>
              </a:gdLst>
              <a:ahLst/>
              <a:cxnLst>
                <a:cxn ang="0">
                  <a:pos x="T0" y="T1"/>
                </a:cxn>
                <a:cxn ang="0">
                  <a:pos x="T2" y="T3"/>
                </a:cxn>
                <a:cxn ang="0">
                  <a:pos x="T4" y="T5"/>
                </a:cxn>
                <a:cxn ang="0">
                  <a:pos x="T6" y="T7"/>
                </a:cxn>
                <a:cxn ang="0">
                  <a:pos x="T8" y="T9"/>
                </a:cxn>
              </a:cxnLst>
              <a:rect l="0" t="0" r="r" b="b"/>
              <a:pathLst>
                <a:path w="14" h="14">
                  <a:moveTo>
                    <a:pt x="14" y="8"/>
                  </a:moveTo>
                  <a:cubicBezTo>
                    <a:pt x="13" y="12"/>
                    <a:pt x="9" y="14"/>
                    <a:pt x="6" y="14"/>
                  </a:cubicBezTo>
                  <a:cubicBezTo>
                    <a:pt x="2" y="13"/>
                    <a:pt x="0" y="9"/>
                    <a:pt x="1" y="5"/>
                  </a:cubicBezTo>
                  <a:cubicBezTo>
                    <a:pt x="2" y="2"/>
                    <a:pt x="5" y="0"/>
                    <a:pt x="9" y="0"/>
                  </a:cubicBezTo>
                  <a:cubicBezTo>
                    <a:pt x="12" y="1"/>
                    <a:pt x="14" y="5"/>
                    <a:pt x="14" y="8"/>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pic>
        <p:nvPicPr>
          <p:cNvPr id="34" name="图片占位符 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2"/>
          </p:nvPr>
        </p:nvPicPr>
        <p:blipFill>
          <a:blip r:embed="rId5" cstate="screen"/>
          <a:srcRect/>
          <a:stretch>
            <a:fillRect/>
          </a:stretch>
        </p:blipFill>
        <p:spPr>
          <a:xfrm>
            <a:off x="9363710" y="2239645"/>
            <a:ext cx="2359660" cy="1350010"/>
          </a:xfrm>
        </p:spPr>
      </p:pic>
      <p:pic>
        <p:nvPicPr>
          <p:cNvPr id="30" name="图片占位符 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0"/>
          </p:nvPr>
        </p:nvPicPr>
        <p:blipFill>
          <a:blip r:embed="rId6" cstate="screen"/>
          <a:srcRect/>
          <a:stretch>
            <a:fillRect/>
          </a:stretch>
        </p:blipFill>
        <p:spPr>
          <a:xfrm>
            <a:off x="4190365" y="2239645"/>
            <a:ext cx="2359660" cy="1221105"/>
          </a:xfrm>
        </p:spPr>
      </p:pic>
      <p:sp>
        <p:nvSpPr>
          <p:cNvPr id="12" name="TextBox 1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177086" y="361494"/>
            <a:ext cx="9360311" cy="1322070"/>
          </a:xfrm>
          <a:prstGeom prst="rect">
            <a:avLst/>
          </a:prstGeom>
          <a:noFill/>
        </p:spPr>
        <p:txBody>
          <a:bodyPr wrap="square" rtlCol="0">
            <a:spAutoFit/>
          </a:bodyPr>
          <a:lstStyle/>
          <a:p>
            <a:pPr algn="ctr"/>
            <a:r>
              <a:rPr lang="en-US" sz="4000" b="1" dirty="0">
                <a:solidFill>
                  <a:schemeClr val="tx1">
                    <a:lumMod val="75000"/>
                    <a:lumOff val="25000"/>
                  </a:schemeClr>
                </a:solidFill>
                <a:cs typeface="+mn-ea"/>
                <a:sym typeface="+mn-lt"/>
              </a:rPr>
              <a:t>4. A description of the</a:t>
            </a:r>
            <a:r>
              <a:rPr lang="en-US" sz="4000" b="1" dirty="0">
                <a:solidFill>
                  <a:schemeClr val="accent3">
                    <a:lumMod val="75000"/>
                  </a:schemeClr>
                </a:solidFill>
                <a:cs typeface="+mn-ea"/>
                <a:sym typeface="+mn-lt"/>
              </a:rPr>
              <a:t> evidence</a:t>
            </a:r>
            <a:r>
              <a:rPr lang="en-US" sz="4000" b="1" dirty="0">
                <a:solidFill>
                  <a:schemeClr val="tx1">
                    <a:lumMod val="75000"/>
                    <a:lumOff val="25000"/>
                  </a:schemeClr>
                </a:solidFill>
                <a:cs typeface="+mn-ea"/>
                <a:sym typeface="+mn-lt"/>
              </a:rPr>
              <a:t> </a:t>
            </a:r>
            <a:endParaRPr lang="en-US" sz="4000" b="1" dirty="0">
              <a:solidFill>
                <a:schemeClr val="tx1">
                  <a:lumMod val="75000"/>
                  <a:lumOff val="25000"/>
                </a:schemeClr>
              </a:solidFill>
              <a:cs typeface="+mn-ea"/>
              <a:sym typeface="+mn-lt"/>
            </a:endParaRPr>
          </a:p>
          <a:p>
            <a:pPr algn="ctr"/>
            <a:r>
              <a:rPr lang="en-US" sz="4000" b="1" dirty="0">
                <a:solidFill>
                  <a:schemeClr val="tx1">
                    <a:lumMod val="75000"/>
                    <a:lumOff val="25000"/>
                  </a:schemeClr>
                </a:solidFill>
                <a:cs typeface="+mn-ea"/>
                <a:sym typeface="+mn-lt"/>
              </a:rPr>
              <a:t>I intend to collect.</a:t>
            </a:r>
            <a:endParaRPr lang="en-US" sz="4000" b="1" dirty="0">
              <a:solidFill>
                <a:schemeClr val="tx1">
                  <a:lumMod val="75000"/>
                  <a:lumOff val="25000"/>
                </a:schemeClr>
              </a:solidFill>
              <a:cs typeface="+mn-ea"/>
              <a:sym typeface="+mn-lt"/>
            </a:endParaRPr>
          </a:p>
        </p:txBody>
      </p:sp>
      <p:sp>
        <p:nvSpPr>
          <p:cNvPr id="14" name="TextBox 13"/>
          <p:cNvSpPr txBox="1"/>
          <p:nvPr/>
        </p:nvSpPr>
        <p:spPr>
          <a:xfrm>
            <a:off x="4053205" y="3680460"/>
            <a:ext cx="2600325" cy="2306955"/>
          </a:xfrm>
          <a:prstGeom prst="rect">
            <a:avLst/>
          </a:prstGeom>
          <a:noFill/>
        </p:spPr>
        <p:txBody>
          <a:bodyPr wrap="square" rtlCol="0">
            <a:spAutoFit/>
          </a:bodyPr>
          <a:lstStyle/>
          <a:p>
            <a:pPr algn="ctr"/>
            <a:r>
              <a:rPr lang="en-GB" b="1" dirty="0">
                <a:solidFill>
                  <a:srgbClr val="0070C0"/>
                </a:solidFill>
                <a:latin typeface="Times New Roman" panose="02020603050405020304" charset="0"/>
                <a:cs typeface="Times New Roman" panose="02020603050405020304" charset="0"/>
                <a:sym typeface="+mn-lt"/>
              </a:rPr>
              <a:t>1. By studying the published research results of primary school classroom teaching, educational drama and educational drama practice at home and abroad.</a:t>
            </a:r>
            <a:endParaRPr lang="en-GB" b="1" dirty="0">
              <a:solidFill>
                <a:srgbClr val="0070C0"/>
              </a:solidFill>
              <a:latin typeface="Times New Roman" panose="02020603050405020304" charset="0"/>
              <a:cs typeface="Times New Roman" panose="02020603050405020304" charset="0"/>
              <a:sym typeface="+mn-lt"/>
            </a:endParaRPr>
          </a:p>
        </p:txBody>
      </p:sp>
      <p:sp>
        <p:nvSpPr>
          <p:cNvPr id="29" name="Graphic 5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272360" y="188901"/>
            <a:ext cx="1828259" cy="1983856"/>
          </a:xfrm>
          <a:custGeom>
            <a:avLst/>
            <a:gdLst>
              <a:gd name="connsiteX0" fmla="*/ 870643 w 1790700"/>
              <a:gd name="connsiteY0" fmla="*/ 586406 h 1943100"/>
              <a:gd name="connsiteX1" fmla="*/ 1257358 w 1790700"/>
              <a:gd name="connsiteY1" fmla="*/ 546401 h 1943100"/>
              <a:gd name="connsiteX2" fmla="*/ 1639310 w 1790700"/>
              <a:gd name="connsiteY2" fmla="*/ 574023 h 1943100"/>
              <a:gd name="connsiteX3" fmla="*/ 1782185 w 1790700"/>
              <a:gd name="connsiteY3" fmla="*/ 895968 h 1943100"/>
              <a:gd name="connsiteX4" fmla="*/ 1491673 w 1790700"/>
              <a:gd name="connsiteY4" fmla="*/ 1057894 h 1943100"/>
              <a:gd name="connsiteX5" fmla="*/ 1163060 w 1790700"/>
              <a:gd name="connsiteY5" fmla="*/ 1155049 h 1943100"/>
              <a:gd name="connsiteX6" fmla="*/ 962083 w 1790700"/>
              <a:gd name="connsiteY6" fmla="*/ 1713213 h 1943100"/>
              <a:gd name="connsiteX7" fmla="*/ 409633 w 1790700"/>
              <a:gd name="connsiteY7" fmla="*/ 1930383 h 1943100"/>
              <a:gd name="connsiteX8" fmla="*/ 13393 w 1790700"/>
              <a:gd name="connsiteY8" fmla="*/ 1458896 h 1943100"/>
              <a:gd name="connsiteX9" fmla="*/ 138170 w 1790700"/>
              <a:gd name="connsiteY9" fmla="*/ 839771 h 1943100"/>
              <a:gd name="connsiteX10" fmla="*/ 266758 w 1790700"/>
              <a:gd name="connsiteY10" fmla="*/ 520683 h 1943100"/>
              <a:gd name="connsiteX11" fmla="*/ 202940 w 1790700"/>
              <a:gd name="connsiteY11" fmla="*/ 333993 h 1943100"/>
              <a:gd name="connsiteX12" fmla="*/ 148648 w 1790700"/>
              <a:gd name="connsiteY12" fmla="*/ 144446 h 1943100"/>
              <a:gd name="connsiteX13" fmla="*/ 339148 w 1790700"/>
              <a:gd name="connsiteY13" fmla="*/ 13953 h 1943100"/>
              <a:gd name="connsiteX14" fmla="*/ 422968 w 1790700"/>
              <a:gd name="connsiteY14" fmla="*/ 205406 h 1943100"/>
              <a:gd name="connsiteX15" fmla="*/ 870643 w 1790700"/>
              <a:gd name="connsiteY15" fmla="*/ 586406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90700" h="1943100">
                <a:moveTo>
                  <a:pt x="870643" y="586406"/>
                </a:moveTo>
                <a:cubicBezTo>
                  <a:pt x="1000183" y="601646"/>
                  <a:pt x="1128770" y="568308"/>
                  <a:pt x="1257358" y="546401"/>
                </a:cubicBezTo>
                <a:cubicBezTo>
                  <a:pt x="1385945" y="524493"/>
                  <a:pt x="1523105" y="515921"/>
                  <a:pt x="1639310" y="574023"/>
                </a:cubicBezTo>
                <a:cubicBezTo>
                  <a:pt x="1755515" y="632126"/>
                  <a:pt x="1836478" y="777858"/>
                  <a:pt x="1782185" y="895968"/>
                </a:cubicBezTo>
                <a:cubicBezTo>
                  <a:pt x="1733608" y="1000743"/>
                  <a:pt x="1605973" y="1041701"/>
                  <a:pt x="1491673" y="1057894"/>
                </a:cubicBezTo>
                <a:cubicBezTo>
                  <a:pt x="1377373" y="1074086"/>
                  <a:pt x="1251643" y="1080754"/>
                  <a:pt x="1163060" y="1155049"/>
                </a:cubicBezTo>
                <a:cubicBezTo>
                  <a:pt x="1008755" y="1284588"/>
                  <a:pt x="1050665" y="1532238"/>
                  <a:pt x="962083" y="1713213"/>
                </a:cubicBezTo>
                <a:cubicBezTo>
                  <a:pt x="866833" y="1906571"/>
                  <a:pt x="615373" y="1995154"/>
                  <a:pt x="409633" y="1930383"/>
                </a:cubicBezTo>
                <a:cubicBezTo>
                  <a:pt x="203893" y="1865613"/>
                  <a:pt x="54350" y="1670351"/>
                  <a:pt x="13393" y="1458896"/>
                </a:cubicBezTo>
                <a:cubicBezTo>
                  <a:pt x="-27565" y="1247441"/>
                  <a:pt x="28633" y="1024556"/>
                  <a:pt x="138170" y="839771"/>
                </a:cubicBezTo>
                <a:cubicBezTo>
                  <a:pt x="197225" y="738806"/>
                  <a:pt x="274378" y="636889"/>
                  <a:pt x="266758" y="520683"/>
                </a:cubicBezTo>
                <a:cubicBezTo>
                  <a:pt x="262948" y="454008"/>
                  <a:pt x="231515" y="393048"/>
                  <a:pt x="202940" y="333993"/>
                </a:cubicBezTo>
                <a:cubicBezTo>
                  <a:pt x="173413" y="273986"/>
                  <a:pt x="145790" y="211121"/>
                  <a:pt x="148648" y="144446"/>
                </a:cubicBezTo>
                <a:cubicBezTo>
                  <a:pt x="153410" y="48243"/>
                  <a:pt x="243898" y="-33672"/>
                  <a:pt x="339148" y="13953"/>
                </a:cubicBezTo>
                <a:cubicBezTo>
                  <a:pt x="411538" y="50148"/>
                  <a:pt x="399155" y="139683"/>
                  <a:pt x="422968" y="205406"/>
                </a:cubicBezTo>
                <a:cubicBezTo>
                  <a:pt x="495358" y="401621"/>
                  <a:pt x="654425" y="561641"/>
                  <a:pt x="870643" y="586406"/>
                </a:cubicBezTo>
                <a:close/>
              </a:path>
            </a:pathLst>
          </a:custGeom>
          <a:solidFill>
            <a:schemeClr val="accent3"/>
          </a:solidFill>
          <a:ln w="9525" cap="flat">
            <a:noFill/>
            <a:prstDash val="solid"/>
            <a:miter/>
          </a:ln>
        </p:spPr>
        <p:txBody>
          <a:bodyPr rtlCol="0" anchor="ctr"/>
          <a:lstStyle/>
          <a:p>
            <a:endParaRPr lang="en-GB">
              <a:cs typeface="+mn-ea"/>
              <a:sym typeface="+mn-lt"/>
            </a:endParaRPr>
          </a:p>
        </p:txBody>
      </p:sp>
      <p:sp>
        <p:nvSpPr>
          <p:cNvPr id="42" name="Rectangle: Rounded Corners 4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5888781" y="2436924"/>
            <a:ext cx="539078" cy="273699"/>
          </a:xfrm>
          <a:prstGeom prst="roundRect">
            <a:avLst>
              <a:gd name="adj" fmla="val 50000"/>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b="1" dirty="0">
                <a:solidFill>
                  <a:schemeClr val="bg1"/>
                </a:solidFill>
                <a:cs typeface="+mn-ea"/>
                <a:sym typeface="+mn-lt"/>
              </a:rPr>
              <a:t>01</a:t>
            </a:r>
            <a:endParaRPr lang="en-GB" sz="1100" b="1" dirty="0">
              <a:solidFill>
                <a:schemeClr val="bg1"/>
              </a:solidFill>
              <a:cs typeface="+mn-ea"/>
              <a:sym typeface="+mn-lt"/>
            </a:endParaRPr>
          </a:p>
        </p:txBody>
      </p:sp>
      <p:grpSp>
        <p:nvGrpSpPr>
          <p:cNvPr id="37" name="Группа 2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554377" y="2026894"/>
            <a:ext cx="2538467" cy="3659183"/>
            <a:chOff x="2183682" y="4213960"/>
            <a:chExt cx="4433009" cy="7319216"/>
          </a:xfrm>
        </p:grpSpPr>
        <p:grpSp>
          <p:nvGrpSpPr>
            <p:cNvPr id="38" name="Группа 30"/>
            <p:cNvGrpSpPr/>
            <p:nvPr/>
          </p:nvGrpSpPr>
          <p:grpSpPr>
            <a:xfrm>
              <a:off x="2183682" y="7911572"/>
              <a:ext cx="2958207" cy="3621604"/>
              <a:chOff x="6792194" y="5334572"/>
              <a:chExt cx="2958207" cy="4820355"/>
            </a:xfrm>
          </p:grpSpPr>
          <p:sp>
            <p:nvSpPr>
              <p:cNvPr id="43" name="Текст 13"/>
              <p:cNvSpPr txBox="1"/>
              <p:nvPr/>
            </p:nvSpPr>
            <p:spPr>
              <a:xfrm>
                <a:off x="6792194" y="5562650"/>
                <a:ext cx="2806284" cy="559830"/>
              </a:xfrm>
              <a:prstGeom prst="rect">
                <a:avLst/>
              </a:prstGeom>
            </p:spPr>
            <p:txBody>
              <a:bodyPr/>
              <a:lstStyle>
                <a:lvl1pPr marL="914400" indent="-914400" algn="l" defTabSz="2438400" rtl="0" eaLnBrk="1" latinLnBrk="0" hangingPunct="1">
                  <a:spcBef>
                    <a:spcPct val="20000"/>
                  </a:spcBef>
                  <a:buFont typeface="Arial" panose="020B0604020202020204" pitchFamily="34" charset="0"/>
                  <a:buChar char="•"/>
                  <a:defRPr sz="8500" kern="1200">
                    <a:solidFill>
                      <a:schemeClr val="tx1"/>
                    </a:solidFill>
                    <a:latin typeface="+mn-lt"/>
                    <a:ea typeface="+mn-ea"/>
                    <a:cs typeface="+mn-cs"/>
                  </a:defRPr>
                </a:lvl1pPr>
                <a:lvl2pPr marL="1981200" indent="-762000" algn="l" defTabSz="2438400" rtl="0" eaLnBrk="1" latinLnBrk="0" hangingPunct="1">
                  <a:spcBef>
                    <a:spcPct val="20000"/>
                  </a:spcBef>
                  <a:buFont typeface="Arial" panose="020B0604020202020204" pitchFamily="34" charset="0"/>
                  <a:buChar char="–"/>
                  <a:defRPr sz="7500" kern="1200">
                    <a:solidFill>
                      <a:schemeClr val="tx1"/>
                    </a:solidFill>
                    <a:latin typeface="+mn-lt"/>
                    <a:ea typeface="+mn-ea"/>
                    <a:cs typeface="+mn-cs"/>
                  </a:defRPr>
                </a:lvl2pPr>
                <a:lvl3pPr marL="3048000" indent="-609600" algn="l" defTabSz="2438400" rtl="0" eaLnBrk="1" latinLnBrk="0" hangingPunct="1">
                  <a:spcBef>
                    <a:spcPct val="20000"/>
                  </a:spcBef>
                  <a:buFont typeface="Arial" panose="020B0604020202020204" pitchFamily="34" charset="0"/>
                  <a:buChar char="•"/>
                  <a:defRPr sz="6400" kern="1200">
                    <a:solidFill>
                      <a:schemeClr val="tx1"/>
                    </a:solidFill>
                    <a:latin typeface="+mn-lt"/>
                    <a:ea typeface="+mn-ea"/>
                    <a:cs typeface="+mn-cs"/>
                  </a:defRPr>
                </a:lvl3pPr>
                <a:lvl4pPr marL="42672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4pPr>
                <a:lvl5pPr marL="54864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5pPr>
                <a:lvl6pPr marL="67062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6pPr>
                <a:lvl7pPr marL="79254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7pPr>
                <a:lvl8pPr marL="91446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8pPr>
                <a:lvl9pPr marL="103638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9pPr>
              </a:lstStyle>
              <a:p>
                <a:pPr marL="0" indent="0">
                  <a:buNone/>
                </a:pPr>
                <a:endParaRPr lang="ru-RU" sz="1000" dirty="0">
                  <a:solidFill>
                    <a:schemeClr val="tx2">
                      <a:lumMod val="75000"/>
                      <a:lumOff val="25000"/>
                    </a:schemeClr>
                  </a:solidFill>
                  <a:cs typeface="+mn-ea"/>
                  <a:sym typeface="+mn-lt"/>
                </a:endParaRPr>
              </a:p>
            </p:txBody>
          </p:sp>
          <p:sp>
            <p:nvSpPr>
              <p:cNvPr id="44" name="Текст 13"/>
              <p:cNvSpPr txBox="1"/>
              <p:nvPr/>
            </p:nvSpPr>
            <p:spPr>
              <a:xfrm>
                <a:off x="6944117" y="5334572"/>
                <a:ext cx="2806284" cy="559830"/>
              </a:xfrm>
              <a:prstGeom prst="rect">
                <a:avLst/>
              </a:prstGeom>
            </p:spPr>
            <p:txBody>
              <a:bodyPr/>
              <a:lstStyle>
                <a:lvl1pPr marL="914400" indent="-914400" algn="l" defTabSz="2438400" rtl="0" eaLnBrk="1" latinLnBrk="0" hangingPunct="1">
                  <a:spcBef>
                    <a:spcPct val="20000"/>
                  </a:spcBef>
                  <a:buFont typeface="Arial" panose="020B0604020202020204" pitchFamily="34" charset="0"/>
                  <a:buChar char="•"/>
                  <a:defRPr sz="8500" kern="1200">
                    <a:solidFill>
                      <a:schemeClr val="tx1"/>
                    </a:solidFill>
                    <a:latin typeface="+mn-lt"/>
                    <a:ea typeface="+mn-ea"/>
                    <a:cs typeface="+mn-cs"/>
                  </a:defRPr>
                </a:lvl1pPr>
                <a:lvl2pPr marL="1981200" indent="-762000" algn="l" defTabSz="2438400" rtl="0" eaLnBrk="1" latinLnBrk="0" hangingPunct="1">
                  <a:spcBef>
                    <a:spcPct val="20000"/>
                  </a:spcBef>
                  <a:buFont typeface="Arial" panose="020B0604020202020204" pitchFamily="34" charset="0"/>
                  <a:buChar char="–"/>
                  <a:defRPr sz="7500" kern="1200">
                    <a:solidFill>
                      <a:schemeClr val="tx1"/>
                    </a:solidFill>
                    <a:latin typeface="+mn-lt"/>
                    <a:ea typeface="+mn-ea"/>
                    <a:cs typeface="+mn-cs"/>
                  </a:defRPr>
                </a:lvl2pPr>
                <a:lvl3pPr marL="3048000" indent="-609600" algn="l" defTabSz="2438400" rtl="0" eaLnBrk="1" latinLnBrk="0" hangingPunct="1">
                  <a:spcBef>
                    <a:spcPct val="20000"/>
                  </a:spcBef>
                  <a:buFont typeface="Arial" panose="020B0604020202020204" pitchFamily="34" charset="0"/>
                  <a:buChar char="•"/>
                  <a:defRPr sz="6400" kern="1200">
                    <a:solidFill>
                      <a:schemeClr val="tx1"/>
                    </a:solidFill>
                    <a:latin typeface="+mn-lt"/>
                    <a:ea typeface="+mn-ea"/>
                    <a:cs typeface="+mn-cs"/>
                  </a:defRPr>
                </a:lvl3pPr>
                <a:lvl4pPr marL="42672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4pPr>
                <a:lvl5pPr marL="54864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5pPr>
                <a:lvl6pPr marL="67062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6pPr>
                <a:lvl7pPr marL="79254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7pPr>
                <a:lvl8pPr marL="91446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8pPr>
                <a:lvl9pPr marL="103638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9pPr>
              </a:lstStyle>
              <a:p>
                <a:pPr marL="0" indent="0">
                  <a:buNone/>
                </a:pPr>
                <a:r>
                  <a:rPr lang="en-US" sz="2000" b="1" dirty="0">
                    <a:solidFill>
                      <a:srgbClr val="0070C0"/>
                    </a:solidFill>
                    <a:cs typeface="+mn-ea"/>
                    <a:sym typeface="+mn-lt"/>
                  </a:rPr>
                  <a:t>interviews</a:t>
                </a:r>
                <a:endParaRPr lang="en-US" sz="2000" b="1" dirty="0">
                  <a:solidFill>
                    <a:srgbClr val="0070C0"/>
                  </a:solidFill>
                  <a:cs typeface="+mn-ea"/>
                  <a:sym typeface="+mn-lt"/>
                </a:endParaRPr>
              </a:p>
            </p:txBody>
          </p:sp>
          <p:sp>
            <p:nvSpPr>
              <p:cNvPr id="45" name="Текст 13"/>
              <p:cNvSpPr txBox="1"/>
              <p:nvPr/>
            </p:nvSpPr>
            <p:spPr>
              <a:xfrm>
                <a:off x="6792194" y="8250948"/>
                <a:ext cx="2806284" cy="559830"/>
              </a:xfrm>
              <a:prstGeom prst="rect">
                <a:avLst/>
              </a:prstGeom>
            </p:spPr>
            <p:txBody>
              <a:bodyPr/>
              <a:lstStyle>
                <a:lvl1pPr marL="914400" indent="-914400" algn="l" defTabSz="2438400" rtl="0" eaLnBrk="1" latinLnBrk="0" hangingPunct="1">
                  <a:spcBef>
                    <a:spcPct val="20000"/>
                  </a:spcBef>
                  <a:buFont typeface="Arial" panose="020B0604020202020204" pitchFamily="34" charset="0"/>
                  <a:buChar char="•"/>
                  <a:defRPr sz="8500" kern="1200">
                    <a:solidFill>
                      <a:schemeClr val="tx1"/>
                    </a:solidFill>
                    <a:latin typeface="+mn-lt"/>
                    <a:ea typeface="+mn-ea"/>
                    <a:cs typeface="+mn-cs"/>
                  </a:defRPr>
                </a:lvl1pPr>
                <a:lvl2pPr marL="1981200" indent="-762000" algn="l" defTabSz="2438400" rtl="0" eaLnBrk="1" latinLnBrk="0" hangingPunct="1">
                  <a:spcBef>
                    <a:spcPct val="20000"/>
                  </a:spcBef>
                  <a:buFont typeface="Arial" panose="020B0604020202020204" pitchFamily="34" charset="0"/>
                  <a:buChar char="–"/>
                  <a:defRPr sz="7500" kern="1200">
                    <a:solidFill>
                      <a:schemeClr val="tx1"/>
                    </a:solidFill>
                    <a:latin typeface="+mn-lt"/>
                    <a:ea typeface="+mn-ea"/>
                    <a:cs typeface="+mn-cs"/>
                  </a:defRPr>
                </a:lvl2pPr>
                <a:lvl3pPr marL="3048000" indent="-609600" algn="l" defTabSz="2438400" rtl="0" eaLnBrk="1" latinLnBrk="0" hangingPunct="1">
                  <a:spcBef>
                    <a:spcPct val="20000"/>
                  </a:spcBef>
                  <a:buFont typeface="Arial" panose="020B0604020202020204" pitchFamily="34" charset="0"/>
                  <a:buChar char="•"/>
                  <a:defRPr sz="6400" kern="1200">
                    <a:solidFill>
                      <a:schemeClr val="tx1"/>
                    </a:solidFill>
                    <a:latin typeface="+mn-lt"/>
                    <a:ea typeface="+mn-ea"/>
                    <a:cs typeface="+mn-cs"/>
                  </a:defRPr>
                </a:lvl3pPr>
                <a:lvl4pPr marL="42672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4pPr>
                <a:lvl5pPr marL="54864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5pPr>
                <a:lvl6pPr marL="67062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6pPr>
                <a:lvl7pPr marL="79254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7pPr>
                <a:lvl8pPr marL="91446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8pPr>
                <a:lvl9pPr marL="103638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9pPr>
              </a:lstStyle>
              <a:p>
                <a:pPr marL="0" indent="0">
                  <a:buNone/>
                </a:pPr>
                <a:endParaRPr lang="ru-RU" sz="1000" dirty="0">
                  <a:solidFill>
                    <a:schemeClr val="tx2">
                      <a:lumMod val="75000"/>
                      <a:lumOff val="25000"/>
                    </a:schemeClr>
                  </a:solidFill>
                  <a:cs typeface="+mn-ea"/>
                  <a:sym typeface="+mn-lt"/>
                </a:endParaRPr>
              </a:p>
            </p:txBody>
          </p:sp>
          <p:sp>
            <p:nvSpPr>
              <p:cNvPr id="46" name="Текст 13"/>
              <p:cNvSpPr txBox="1"/>
              <p:nvPr/>
            </p:nvSpPr>
            <p:spPr>
              <a:xfrm>
                <a:off x="6792194" y="9595097"/>
                <a:ext cx="2806284" cy="559830"/>
              </a:xfrm>
              <a:prstGeom prst="rect">
                <a:avLst/>
              </a:prstGeom>
            </p:spPr>
            <p:txBody>
              <a:bodyPr/>
              <a:lstStyle>
                <a:lvl1pPr marL="914400" indent="-914400" algn="l" defTabSz="2438400" rtl="0" eaLnBrk="1" latinLnBrk="0" hangingPunct="1">
                  <a:spcBef>
                    <a:spcPct val="20000"/>
                  </a:spcBef>
                  <a:buFont typeface="Arial" panose="020B0604020202020204" pitchFamily="34" charset="0"/>
                  <a:buChar char="•"/>
                  <a:defRPr sz="8500" kern="1200">
                    <a:solidFill>
                      <a:schemeClr val="tx1"/>
                    </a:solidFill>
                    <a:latin typeface="+mn-lt"/>
                    <a:ea typeface="+mn-ea"/>
                    <a:cs typeface="+mn-cs"/>
                  </a:defRPr>
                </a:lvl1pPr>
                <a:lvl2pPr marL="1981200" indent="-762000" algn="l" defTabSz="2438400" rtl="0" eaLnBrk="1" latinLnBrk="0" hangingPunct="1">
                  <a:spcBef>
                    <a:spcPct val="20000"/>
                  </a:spcBef>
                  <a:buFont typeface="Arial" panose="020B0604020202020204" pitchFamily="34" charset="0"/>
                  <a:buChar char="–"/>
                  <a:defRPr sz="7500" kern="1200">
                    <a:solidFill>
                      <a:schemeClr val="tx1"/>
                    </a:solidFill>
                    <a:latin typeface="+mn-lt"/>
                    <a:ea typeface="+mn-ea"/>
                    <a:cs typeface="+mn-cs"/>
                  </a:defRPr>
                </a:lvl2pPr>
                <a:lvl3pPr marL="3048000" indent="-609600" algn="l" defTabSz="2438400" rtl="0" eaLnBrk="1" latinLnBrk="0" hangingPunct="1">
                  <a:spcBef>
                    <a:spcPct val="20000"/>
                  </a:spcBef>
                  <a:buFont typeface="Arial" panose="020B0604020202020204" pitchFamily="34" charset="0"/>
                  <a:buChar char="•"/>
                  <a:defRPr sz="6400" kern="1200">
                    <a:solidFill>
                      <a:schemeClr val="tx1"/>
                    </a:solidFill>
                    <a:latin typeface="+mn-lt"/>
                    <a:ea typeface="+mn-ea"/>
                    <a:cs typeface="+mn-cs"/>
                  </a:defRPr>
                </a:lvl3pPr>
                <a:lvl4pPr marL="42672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4pPr>
                <a:lvl5pPr marL="54864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5pPr>
                <a:lvl6pPr marL="67062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6pPr>
                <a:lvl7pPr marL="79254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7pPr>
                <a:lvl8pPr marL="91446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8pPr>
                <a:lvl9pPr marL="103638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9pPr>
              </a:lstStyle>
              <a:p>
                <a:pPr marL="0" indent="0">
                  <a:buNone/>
                </a:pPr>
                <a:endParaRPr lang="ru-RU" sz="1000" dirty="0">
                  <a:solidFill>
                    <a:schemeClr val="tx2">
                      <a:lumMod val="75000"/>
                      <a:lumOff val="25000"/>
                    </a:schemeClr>
                  </a:solidFill>
                  <a:cs typeface="+mn-ea"/>
                  <a:sym typeface="+mn-lt"/>
                </a:endParaRPr>
              </a:p>
            </p:txBody>
          </p:sp>
        </p:grpSp>
        <p:sp>
          <p:nvSpPr>
            <p:cNvPr id="39" name="Текст 13"/>
            <p:cNvSpPr txBox="1"/>
            <p:nvPr/>
          </p:nvSpPr>
          <p:spPr>
            <a:xfrm>
              <a:off x="2335669" y="4213960"/>
              <a:ext cx="4281022" cy="1016166"/>
            </a:xfrm>
            <a:prstGeom prst="rect">
              <a:avLst/>
            </a:prstGeom>
          </p:spPr>
          <p:txBody>
            <a:bodyPr/>
            <a:lstStyle>
              <a:lvl1pPr marL="914400" indent="-914400" algn="l" defTabSz="2438400" rtl="0" eaLnBrk="1" latinLnBrk="0" hangingPunct="1">
                <a:spcBef>
                  <a:spcPct val="20000"/>
                </a:spcBef>
                <a:buFont typeface="Arial" panose="020B0604020202020204" pitchFamily="34" charset="0"/>
                <a:buChar char="•"/>
                <a:defRPr sz="8500" kern="1200">
                  <a:solidFill>
                    <a:schemeClr val="tx1"/>
                  </a:solidFill>
                  <a:latin typeface="+mn-lt"/>
                  <a:ea typeface="+mn-ea"/>
                  <a:cs typeface="+mn-cs"/>
                </a:defRPr>
              </a:lvl1pPr>
              <a:lvl2pPr marL="1981200" indent="-762000" algn="l" defTabSz="2438400" rtl="0" eaLnBrk="1" latinLnBrk="0" hangingPunct="1">
                <a:spcBef>
                  <a:spcPct val="20000"/>
                </a:spcBef>
                <a:buFont typeface="Arial" panose="020B0604020202020204" pitchFamily="34" charset="0"/>
                <a:buChar char="–"/>
                <a:defRPr sz="7500" kern="1200">
                  <a:solidFill>
                    <a:schemeClr val="tx1"/>
                  </a:solidFill>
                  <a:latin typeface="+mn-lt"/>
                  <a:ea typeface="+mn-ea"/>
                  <a:cs typeface="+mn-cs"/>
                </a:defRPr>
              </a:lvl2pPr>
              <a:lvl3pPr marL="3048000" indent="-609600" algn="l" defTabSz="2438400" rtl="0" eaLnBrk="1" latinLnBrk="0" hangingPunct="1">
                <a:spcBef>
                  <a:spcPct val="20000"/>
                </a:spcBef>
                <a:buFont typeface="Arial" panose="020B0604020202020204" pitchFamily="34" charset="0"/>
                <a:buChar char="•"/>
                <a:defRPr sz="6400" kern="1200">
                  <a:solidFill>
                    <a:schemeClr val="tx1"/>
                  </a:solidFill>
                  <a:latin typeface="+mn-lt"/>
                  <a:ea typeface="+mn-ea"/>
                  <a:cs typeface="+mn-cs"/>
                </a:defRPr>
              </a:lvl3pPr>
              <a:lvl4pPr marL="42672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4pPr>
              <a:lvl5pPr marL="5486400"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5pPr>
              <a:lvl6pPr marL="67062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6pPr>
              <a:lvl7pPr marL="79254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7pPr>
              <a:lvl8pPr marL="91446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8pPr>
              <a:lvl9pPr marL="10363835" indent="-609600" algn="l" defTabSz="2438400" rtl="0" eaLnBrk="1" latinLnBrk="0" hangingPunct="1">
                <a:spcBef>
                  <a:spcPct val="20000"/>
                </a:spcBef>
                <a:buFont typeface="Arial" panose="020B0604020202020204" pitchFamily="34" charset="0"/>
                <a:buChar char="•"/>
                <a:defRPr sz="5300" kern="1200">
                  <a:solidFill>
                    <a:schemeClr val="tx1"/>
                  </a:solidFill>
                  <a:latin typeface="+mn-lt"/>
                  <a:ea typeface="+mn-ea"/>
                  <a:cs typeface="+mn-cs"/>
                </a:defRPr>
              </a:lvl9pPr>
            </a:lstStyle>
            <a:p>
              <a:pPr marL="0" indent="0">
                <a:lnSpc>
                  <a:spcPct val="140000"/>
                </a:lnSpc>
                <a:buNone/>
              </a:pPr>
              <a:r>
                <a:rPr lang="en-US" altLang="ru-RU" sz="2800" b="1" dirty="0">
                  <a:solidFill>
                    <a:schemeClr val="tx2"/>
                  </a:solidFill>
                  <a:cs typeface="+mn-ea"/>
                  <a:sym typeface="+mn-lt"/>
                </a:rPr>
                <a:t>Collect data</a:t>
              </a:r>
              <a:r>
                <a:rPr lang="ru-RU" sz="2800" b="1" dirty="0">
                  <a:solidFill>
                    <a:schemeClr val="tx2"/>
                  </a:solidFill>
                  <a:cs typeface="+mn-ea"/>
                  <a:sym typeface="+mn-lt"/>
                </a:rPr>
                <a:t>:</a:t>
              </a:r>
              <a:endParaRPr lang="en-US" sz="2800" b="1" dirty="0">
                <a:solidFill>
                  <a:schemeClr val="tx2"/>
                </a:solidFill>
                <a:cs typeface="+mn-ea"/>
                <a:sym typeface="+mn-lt"/>
              </a:endParaRPr>
            </a:p>
          </p:txBody>
        </p:sp>
      </p:grpSp>
      <p:graphicFrame>
        <p:nvGraphicFramePr>
          <p:cNvPr id="47" name="图表 4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aphicFramePr/>
          <p:nvPr/>
        </p:nvGraphicFramePr>
        <p:xfrm>
          <a:off x="401955" y="3407410"/>
          <a:ext cx="3352800" cy="833120"/>
        </p:xfrm>
        <a:graphic>
          <a:graphicData uri="http://schemas.openxmlformats.org/drawingml/2006/chart">
            <c:chart xmlns:c="http://schemas.openxmlformats.org/drawingml/2006/chart" xmlns:r="http://schemas.openxmlformats.org/officeDocument/2006/relationships" r:id="rId1"/>
          </a:graphicData>
        </a:graphic>
      </p:graphicFrame>
      <p:graphicFrame>
        <p:nvGraphicFramePr>
          <p:cNvPr id="48" name="图表 4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aphicFramePr/>
          <p:nvPr/>
        </p:nvGraphicFramePr>
        <p:xfrm>
          <a:off x="518795" y="4899025"/>
          <a:ext cx="3352800" cy="84264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49" name="图表 4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aphicFramePr/>
          <p:nvPr/>
        </p:nvGraphicFramePr>
        <p:xfrm>
          <a:off x="566420" y="4049395"/>
          <a:ext cx="3352800" cy="90614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2" name="图表 5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aphicFramePr/>
          <p:nvPr/>
        </p:nvGraphicFramePr>
        <p:xfrm>
          <a:off x="518795" y="5861685"/>
          <a:ext cx="3352800" cy="909320"/>
        </p:xfrm>
        <a:graphic>
          <a:graphicData uri="http://schemas.openxmlformats.org/drawingml/2006/chart">
            <c:chart xmlns:c="http://schemas.openxmlformats.org/drawingml/2006/chart" xmlns:r="http://schemas.openxmlformats.org/officeDocument/2006/relationships" r:id="rId4"/>
          </a:graphicData>
        </a:graphic>
      </p:graphicFrame>
      <p:sp>
        <p:nvSpPr>
          <p:cNvPr id="3"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8" name="文本框 7"/>
          <p:cNvSpPr txBox="1"/>
          <p:nvPr/>
        </p:nvSpPr>
        <p:spPr>
          <a:xfrm>
            <a:off x="6550025" y="2229485"/>
            <a:ext cx="2882900" cy="3705860"/>
          </a:xfrm>
          <a:prstGeom prst="rect">
            <a:avLst/>
          </a:prstGeom>
          <a:noFill/>
        </p:spPr>
        <p:txBody>
          <a:bodyPr wrap="square" rtlCol="0">
            <a:noAutofit/>
          </a:bodyPr>
          <a:p>
            <a:r>
              <a:rPr lang="en-US" altLang="en-GB" b="1" dirty="0">
                <a:solidFill>
                  <a:srgbClr val="0070C0"/>
                </a:solidFill>
                <a:latin typeface="Times New Roman" panose="02020603050405020304" charset="0"/>
                <a:cs typeface="Times New Roman" panose="02020603050405020304" charset="0"/>
              </a:rPr>
              <a:t>2. </a:t>
            </a:r>
            <a:r>
              <a:rPr lang="en-GB" b="1" dirty="0">
                <a:solidFill>
                  <a:srgbClr val="0070C0"/>
                </a:solidFill>
                <a:latin typeface="Times New Roman" panose="02020603050405020304" charset="0"/>
                <a:cs typeface="Times New Roman" panose="02020603050405020304" charset="0"/>
              </a:rPr>
              <a:t>In 2017, Tam Po-chi, from the Department of Early Childhood Education of the Education University of Hong Kong, made a study of "picture Book Integration of traditional Methods: The Practice model, status and challenges of early childhood drama Education in Hong Kong".</a:t>
            </a:r>
            <a:endParaRPr lang="en-GB" b="1" dirty="0">
              <a:solidFill>
                <a:srgbClr val="0070C0"/>
              </a:solidFill>
              <a:latin typeface="Times New Roman" panose="02020603050405020304" charset="0"/>
              <a:cs typeface="Times New Roman" panose="02020603050405020304" charset="0"/>
            </a:endParaRPr>
          </a:p>
        </p:txBody>
      </p:sp>
      <p:pic>
        <p:nvPicPr>
          <p:cNvPr id="74" name="图片占位符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custDataLst>
              <p:tags r:id="rId7"/>
            </p:custDataLst>
          </p:nvPr>
        </p:nvPicPr>
        <p:blipFill rotWithShape="1">
          <a:blip r:embed="rId8" cstate="screen"/>
          <a:srcRect l="-1218"/>
          <a:stretch>
            <a:fillRect/>
          </a:stretch>
        </p:blipFill>
        <p:spPr>
          <a:xfrm>
            <a:off x="6654165" y="5935345"/>
            <a:ext cx="2240280" cy="982980"/>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pic>
      <p:sp>
        <p:nvSpPr>
          <p:cNvPr id="13" name="文本框 12"/>
          <p:cNvSpPr txBox="1"/>
          <p:nvPr/>
        </p:nvSpPr>
        <p:spPr>
          <a:xfrm>
            <a:off x="641350" y="5739765"/>
            <a:ext cx="2624455" cy="398780"/>
          </a:xfrm>
          <a:prstGeom prst="rect">
            <a:avLst/>
          </a:prstGeom>
          <a:noFill/>
        </p:spPr>
        <p:txBody>
          <a:bodyPr wrap="square" rtlCol="0">
            <a:spAutoFit/>
          </a:bodyPr>
          <a:p>
            <a:pPr algn="l" defTabSz="2438400">
              <a:spcBef>
                <a:spcPct val="20000"/>
              </a:spcBef>
              <a:buClrTx/>
              <a:buSzTx/>
              <a:buFont typeface="Arial" panose="020B0604020202020204" pitchFamily="34" charset="0"/>
            </a:pPr>
            <a:r>
              <a:rPr lang="en-US" sz="2000" b="1" dirty="0">
                <a:solidFill>
                  <a:srgbClr val="0070C0"/>
                </a:solidFill>
                <a:cs typeface="+mn-ea"/>
              </a:rPr>
              <a:t>questionnaires</a:t>
            </a:r>
            <a:endParaRPr lang="en-US" sz="2000" b="1" dirty="0">
              <a:solidFill>
                <a:srgbClr val="0070C0"/>
              </a:solidFill>
              <a:cs typeface="+mn-ea"/>
            </a:endParaRPr>
          </a:p>
        </p:txBody>
      </p:sp>
      <p:sp>
        <p:nvSpPr>
          <p:cNvPr id="23" name="文本框 22"/>
          <p:cNvSpPr txBox="1"/>
          <p:nvPr/>
        </p:nvSpPr>
        <p:spPr>
          <a:xfrm>
            <a:off x="641350" y="4756150"/>
            <a:ext cx="2873375" cy="398780"/>
          </a:xfrm>
          <a:prstGeom prst="rect">
            <a:avLst/>
          </a:prstGeom>
          <a:noFill/>
        </p:spPr>
        <p:txBody>
          <a:bodyPr wrap="square" rtlCol="0">
            <a:spAutoFit/>
          </a:bodyPr>
          <a:p>
            <a:r>
              <a:rPr lang="en-US" sz="2000" b="1" dirty="0">
                <a:solidFill>
                  <a:srgbClr val="0070C0"/>
                </a:solidFill>
                <a:cs typeface="+mn-ea"/>
              </a:rPr>
              <a:t>research reports</a:t>
            </a:r>
            <a:endParaRPr lang="en-US" sz="2000" b="1" dirty="0">
              <a:solidFill>
                <a:srgbClr val="0070C0"/>
              </a:solidFill>
              <a:cs typeface="+mn-ea"/>
            </a:endParaRPr>
          </a:p>
        </p:txBody>
      </p:sp>
      <p:sp>
        <p:nvSpPr>
          <p:cNvPr id="28" name="文本框 27"/>
          <p:cNvSpPr txBox="1"/>
          <p:nvPr/>
        </p:nvSpPr>
        <p:spPr>
          <a:xfrm>
            <a:off x="263525" y="3129280"/>
            <a:ext cx="3380105" cy="460375"/>
          </a:xfrm>
          <a:prstGeom prst="rect">
            <a:avLst/>
          </a:prstGeom>
          <a:noFill/>
        </p:spPr>
        <p:txBody>
          <a:bodyPr wrap="square" rtlCol="0">
            <a:spAutoFit/>
          </a:bodyPr>
          <a:p>
            <a:pPr algn="l">
              <a:buClrTx/>
              <a:buSzTx/>
              <a:buFontTx/>
            </a:pPr>
            <a:r>
              <a:rPr lang="en-US" sz="2400" b="1" dirty="0">
                <a:solidFill>
                  <a:schemeClr val="tx2">
                    <a:lumMod val="75000"/>
                    <a:lumOff val="25000"/>
                  </a:schemeClr>
                </a:solidFill>
                <a:cs typeface="+mn-ea"/>
              </a:rPr>
              <a:t></a:t>
            </a:r>
            <a:r>
              <a:rPr lang="en-US" sz="2000" b="1" dirty="0">
                <a:solidFill>
                  <a:srgbClr val="0070C0"/>
                </a:solidFill>
                <a:cs typeface="+mn-ea"/>
              </a:rPr>
              <a:t>observation notes</a:t>
            </a:r>
            <a:endParaRPr lang="en-US" sz="2000" b="1" dirty="0">
              <a:solidFill>
                <a:srgbClr val="0070C0"/>
              </a:solidFill>
              <a:cs typeface="+mn-ea"/>
            </a:endParaRPr>
          </a:p>
        </p:txBody>
      </p:sp>
      <p:sp>
        <p:nvSpPr>
          <p:cNvPr id="32" name="文本框 31"/>
          <p:cNvSpPr txBox="1"/>
          <p:nvPr/>
        </p:nvSpPr>
        <p:spPr>
          <a:xfrm>
            <a:off x="9260205" y="3589655"/>
            <a:ext cx="2906395" cy="2584450"/>
          </a:xfrm>
          <a:prstGeom prst="rect">
            <a:avLst/>
          </a:prstGeom>
          <a:noFill/>
        </p:spPr>
        <p:txBody>
          <a:bodyPr wrap="square" rtlCol="0" anchor="t">
            <a:spAutoFit/>
          </a:bodyPr>
          <a:p>
            <a:pPr algn="l">
              <a:buClrTx/>
              <a:buSzTx/>
              <a:buFontTx/>
            </a:pPr>
            <a:r>
              <a:rPr lang="en-GB" b="1" dirty="0">
                <a:solidFill>
                  <a:srgbClr val="0070C0"/>
                </a:solidFill>
                <a:latin typeface="Times New Roman" panose="02020603050405020304" charset="0"/>
                <a:cs typeface="Times New Roman" panose="02020603050405020304" charset="0"/>
              </a:rPr>
              <a:t>3. A questionnaire survey was conducted among relevant teachers and students to understand the current situation of the application of educational drama practice in primary school English classroom teachin</a:t>
            </a:r>
            <a:r>
              <a:rPr lang="en-GB" sz="1600" b="1" dirty="0">
                <a:solidFill>
                  <a:schemeClr val="tx1">
                    <a:lumMod val="75000"/>
                    <a:lumOff val="25000"/>
                  </a:schemeClr>
                </a:solidFill>
                <a:cs typeface="+mn-ea"/>
              </a:rPr>
              <a:t>.</a:t>
            </a:r>
            <a:endParaRPr lang="en-GB" sz="1600" b="1" dirty="0">
              <a:solidFill>
                <a:schemeClr val="tx1">
                  <a:lumMod val="75000"/>
                  <a:lumOff val="25000"/>
                </a:schemeClr>
              </a:solidFill>
              <a:cs typeface="+mn-ea"/>
            </a:endParaRPr>
          </a:p>
        </p:txBody>
      </p:sp>
    </p:spTree>
  </p:cSld>
  <p:clrMapOvr>
    <a:masterClrMapping/>
  </p:clrMapOvr>
  <mc:AlternateContent xmlns:mc="http://schemas.openxmlformats.org/markup-compatibility/2006">
    <mc:Choice xmlns:p14="http://schemas.microsoft.com/office/powerpoint/2010/main" Requires="p14">
      <p:transition spd="slow" p14:dur="900">
        <p:cover/>
      </p:transition>
    </mc:Choice>
    <mc:Fallback>
      <p:transition spd="slow">
        <p:cov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Rectangle 204"/>
          <p:cNvSpPr/>
          <p:nvPr/>
        </p:nvSpPr>
        <p:spPr>
          <a:xfrm>
            <a:off x="1092200" y="2760345"/>
            <a:ext cx="1018540" cy="276860"/>
          </a:xfrm>
          <a:prstGeom prst="rect">
            <a:avLst/>
          </a:prstGeom>
        </p:spPr>
        <p:txBody>
          <a:bodyPr wrap="square">
            <a:spAutoFit/>
          </a:bodyPr>
          <a:lstStyle/>
          <a:p>
            <a:pPr algn="ctr"/>
            <a:r>
              <a:rPr lang="en-US" sz="1200" dirty="0">
                <a:solidFill>
                  <a:schemeClr val="bg1"/>
                </a:solidFill>
                <a:cs typeface="+mn-ea"/>
                <a:sym typeface="+mn-lt"/>
              </a:rPr>
              <a:t>Mar</a:t>
            </a:r>
            <a:endParaRPr lang="id-ID" sz="1200" dirty="0">
              <a:solidFill>
                <a:schemeClr val="bg1"/>
              </a:solidFill>
              <a:cs typeface="+mn-ea"/>
              <a:sym typeface="+mn-lt"/>
            </a:endParaRPr>
          </a:p>
        </p:txBody>
      </p:sp>
      <p:cxnSp>
        <p:nvCxnSpPr>
          <p:cNvPr id="216" name="Straight Connector 21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CxnSpPr/>
          <p:nvPr/>
        </p:nvCxnSpPr>
        <p:spPr>
          <a:xfrm>
            <a:off x="718575" y="2762419"/>
            <a:ext cx="0" cy="4095581"/>
          </a:xfrm>
          <a:prstGeom prst="line">
            <a:avLst/>
          </a:prstGeom>
          <a:ln w="158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217" name="Oval 21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653683" y="2674712"/>
            <a:ext cx="129785" cy="129785"/>
          </a:xfrm>
          <a:prstGeom prst="ellipse">
            <a:avLst/>
          </a:prstGeom>
          <a:solidFill>
            <a:schemeClr val="accent1"/>
          </a:solidFill>
          <a:ln w="38100">
            <a:solidFill>
              <a:schemeClr val="bg1"/>
            </a:solidFill>
          </a:ln>
          <a:effectLst>
            <a:outerShdw blurRad="1397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219" name="Oval 21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653683" y="4053505"/>
            <a:ext cx="129785" cy="129785"/>
          </a:xfrm>
          <a:prstGeom prst="ellipse">
            <a:avLst/>
          </a:prstGeom>
          <a:solidFill>
            <a:schemeClr val="accent2"/>
          </a:solidFill>
          <a:ln w="38100">
            <a:solidFill>
              <a:schemeClr val="bg1"/>
            </a:solidFill>
          </a:ln>
          <a:effectLst>
            <a:outerShdw blurRad="1397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220" name="Oval 21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653683" y="5432298"/>
            <a:ext cx="129785" cy="129785"/>
          </a:xfrm>
          <a:prstGeom prst="ellipse">
            <a:avLst/>
          </a:prstGeom>
          <a:solidFill>
            <a:schemeClr val="accent3"/>
          </a:solidFill>
          <a:ln w="38100">
            <a:solidFill>
              <a:schemeClr val="bg1"/>
            </a:solidFill>
          </a:ln>
          <a:effectLst>
            <a:outerShdw blurRad="1397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pic>
        <p:nvPicPr>
          <p:cNvPr id="58" name="图片占位符 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1"/>
          </p:nvPr>
        </p:nvPicPr>
        <p:blipFill>
          <a:blip r:embed="rId1" cstate="screen"/>
          <a:srcRect/>
          <a:stretch>
            <a:fillRect/>
          </a:stretch>
        </p:blipFill>
        <p:spPr/>
      </p:pic>
      <p:pic>
        <p:nvPicPr>
          <p:cNvPr id="59" name="图片占位符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2"/>
          </p:nvPr>
        </p:nvPicPr>
        <p:blipFill>
          <a:blip r:embed="rId2" cstate="screen"/>
          <a:srcRect/>
          <a:stretch>
            <a:fillRect/>
          </a:stretch>
        </p:blipFill>
        <p:spPr/>
      </p:pic>
      <p:pic>
        <p:nvPicPr>
          <p:cNvPr id="60" name="图片 5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ChangeAspect="1"/>
          </p:cNvPicPr>
          <p:nvPr/>
        </p:nvPicPr>
        <p:blipFill>
          <a:blip r:embed="rId3" cstate="screen"/>
          <a:stretch>
            <a:fillRect/>
          </a:stretch>
        </p:blipFill>
        <p:spPr>
          <a:xfrm rot="3447721">
            <a:off x="-432736" y="-1783563"/>
            <a:ext cx="3085492" cy="3992990"/>
          </a:xfrm>
          <a:prstGeom prst="rect">
            <a:avLst/>
          </a:prstGeom>
        </p:spPr>
      </p:pic>
      <p:sp>
        <p:nvSpPr>
          <p:cNvPr id="11"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pic>
        <p:nvPicPr>
          <p:cNvPr id="72" name="图片占位符 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0"/>
            <p:custDataLst>
              <p:tags r:id="rId4"/>
            </p:custDataLst>
          </p:nvPr>
        </p:nvPicPr>
        <p:blipFill rotWithShape="1">
          <a:blip r:embed="rId5" cstate="screen"/>
          <a:srcRect/>
          <a:stretch>
            <a:fillRect/>
          </a:stretch>
        </p:blipFill>
        <p:spPr>
          <a:xfrm>
            <a:off x="2328545" y="2247900"/>
            <a:ext cx="1449705" cy="982980"/>
          </a:xfrm>
          <a:custGeom>
            <a:avLst/>
            <a:gdLst>
              <a:gd name="connsiteX0" fmla="*/ 163862 w 1461740"/>
              <a:gd name="connsiteY0" fmla="*/ 0 h 983151"/>
              <a:gd name="connsiteX1" fmla="*/ 1297878 w 1461740"/>
              <a:gd name="connsiteY1" fmla="*/ 0 h 983151"/>
              <a:gd name="connsiteX2" fmla="*/ 1461740 w 1461740"/>
              <a:gd name="connsiteY2" fmla="*/ 163862 h 983151"/>
              <a:gd name="connsiteX3" fmla="*/ 1461740 w 1461740"/>
              <a:gd name="connsiteY3" fmla="*/ 819289 h 983151"/>
              <a:gd name="connsiteX4" fmla="*/ 1297878 w 1461740"/>
              <a:gd name="connsiteY4" fmla="*/ 983151 h 983151"/>
              <a:gd name="connsiteX5" fmla="*/ 163862 w 1461740"/>
              <a:gd name="connsiteY5" fmla="*/ 983151 h 983151"/>
              <a:gd name="connsiteX6" fmla="*/ 0 w 1461740"/>
              <a:gd name="connsiteY6" fmla="*/ 819289 h 983151"/>
              <a:gd name="connsiteX7" fmla="*/ 0 w 1461740"/>
              <a:gd name="connsiteY7" fmla="*/ 163862 h 983151"/>
              <a:gd name="connsiteX8" fmla="*/ 163862 w 1461740"/>
              <a:gd name="connsiteY8" fmla="*/ 0 h 983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740" h="983151">
                <a:moveTo>
                  <a:pt x="163862" y="0"/>
                </a:moveTo>
                <a:lnTo>
                  <a:pt x="1297878" y="0"/>
                </a:lnTo>
                <a:cubicBezTo>
                  <a:pt x="1388376" y="0"/>
                  <a:pt x="1461740" y="73364"/>
                  <a:pt x="1461740" y="163862"/>
                </a:cubicBezTo>
                <a:lnTo>
                  <a:pt x="1461740" y="819289"/>
                </a:lnTo>
                <a:cubicBezTo>
                  <a:pt x="1461740" y="909787"/>
                  <a:pt x="1388376" y="983151"/>
                  <a:pt x="1297878" y="983151"/>
                </a:cubicBezTo>
                <a:lnTo>
                  <a:pt x="163862" y="983151"/>
                </a:lnTo>
                <a:cubicBezTo>
                  <a:pt x="73364" y="983151"/>
                  <a:pt x="0" y="909787"/>
                  <a:pt x="0" y="819289"/>
                </a:cubicBezTo>
                <a:lnTo>
                  <a:pt x="0" y="163862"/>
                </a:lnTo>
                <a:cubicBezTo>
                  <a:pt x="0" y="73364"/>
                  <a:pt x="73364" y="0"/>
                  <a:pt x="163862" y="0"/>
                </a:cubicBezTo>
                <a:close/>
              </a:path>
            </a:pathLst>
          </a:custGeom>
          <a:solidFill>
            <a:schemeClr val="bg1">
              <a:lumMod val="95000"/>
              <a:alpha val="25000"/>
            </a:schemeClr>
          </a:solidFill>
          <a:effectLst>
            <a:outerShdw blurRad="444500" dist="215900" dir="5400000" sx="88000" sy="88000" algn="t" rotWithShape="0">
              <a:prstClr val="black">
                <a:alpha val="15000"/>
              </a:prstClr>
            </a:outerShdw>
          </a:effectLst>
        </p:spPr>
      </p:pic>
      <p:sp>
        <p:nvSpPr>
          <p:cNvPr id="14" name="文本框 13"/>
          <p:cNvSpPr txBox="1"/>
          <p:nvPr/>
        </p:nvSpPr>
        <p:spPr>
          <a:xfrm>
            <a:off x="2722245" y="453390"/>
            <a:ext cx="8893810" cy="1322070"/>
          </a:xfrm>
          <a:prstGeom prst="rect">
            <a:avLst/>
          </a:prstGeom>
          <a:noFill/>
        </p:spPr>
        <p:txBody>
          <a:bodyPr wrap="square" rtlCol="0" anchor="t">
            <a:spAutoFit/>
          </a:bodyPr>
          <a:p>
            <a:pPr algn="ctr"/>
            <a:r>
              <a:rPr lang="en-US" sz="4000" b="1" dirty="0">
                <a:solidFill>
                  <a:schemeClr val="tx1">
                    <a:lumMod val="75000"/>
                    <a:lumOff val="25000"/>
                  </a:schemeClr>
                </a:solidFill>
                <a:cs typeface="+mn-ea"/>
                <a:sym typeface="+mn-lt"/>
              </a:rPr>
              <a:t>4. A description of the </a:t>
            </a:r>
            <a:r>
              <a:rPr lang="en-US" sz="4000" b="1" dirty="0">
                <a:solidFill>
                  <a:schemeClr val="accent3">
                    <a:lumMod val="75000"/>
                  </a:schemeClr>
                </a:solidFill>
                <a:cs typeface="+mn-ea"/>
                <a:sym typeface="+mn-lt"/>
              </a:rPr>
              <a:t>evidence</a:t>
            </a:r>
            <a:r>
              <a:rPr lang="en-US" sz="4000" b="1" dirty="0">
                <a:solidFill>
                  <a:schemeClr val="tx1">
                    <a:lumMod val="75000"/>
                    <a:lumOff val="25000"/>
                  </a:schemeClr>
                </a:solidFill>
                <a:cs typeface="+mn-ea"/>
                <a:sym typeface="+mn-lt"/>
              </a:rPr>
              <a:t> </a:t>
            </a:r>
            <a:endParaRPr lang="en-US" sz="4000" b="1" dirty="0">
              <a:solidFill>
                <a:schemeClr val="tx1">
                  <a:lumMod val="75000"/>
                  <a:lumOff val="25000"/>
                </a:schemeClr>
              </a:solidFill>
              <a:cs typeface="+mn-ea"/>
              <a:sym typeface="+mn-lt"/>
            </a:endParaRPr>
          </a:p>
          <a:p>
            <a:pPr algn="ctr"/>
            <a:r>
              <a:rPr lang="en-US" sz="4000" b="1" dirty="0">
                <a:solidFill>
                  <a:schemeClr val="tx1">
                    <a:lumMod val="75000"/>
                    <a:lumOff val="25000"/>
                  </a:schemeClr>
                </a:solidFill>
                <a:cs typeface="+mn-ea"/>
                <a:sym typeface="+mn-lt"/>
              </a:rPr>
              <a:t>I intend to collect.</a:t>
            </a:r>
            <a:endParaRPr lang="en-US" altLang="en-US" sz="4000" b="1" dirty="0">
              <a:solidFill>
                <a:schemeClr val="tx1">
                  <a:lumMod val="75000"/>
                  <a:lumOff val="25000"/>
                </a:schemeClr>
              </a:solidFill>
              <a:cs typeface="+mn-ea"/>
              <a:sym typeface="+mn-lt"/>
            </a:endParaRPr>
          </a:p>
        </p:txBody>
      </p:sp>
      <p:sp>
        <p:nvSpPr>
          <p:cNvPr id="15" name="文本框 14"/>
          <p:cNvSpPr txBox="1"/>
          <p:nvPr/>
        </p:nvSpPr>
        <p:spPr>
          <a:xfrm>
            <a:off x="3996055" y="2139950"/>
            <a:ext cx="6804660" cy="1322070"/>
          </a:xfrm>
          <a:prstGeom prst="rect">
            <a:avLst/>
          </a:prstGeom>
          <a:noFill/>
        </p:spPr>
        <p:txBody>
          <a:bodyPr wrap="square" rtlCol="0">
            <a:spAutoFit/>
          </a:bodyPr>
          <a:p>
            <a:r>
              <a:rPr lang="zh-CN" altLang="en-US" sz="2000" b="1">
                <a:solidFill>
                  <a:srgbClr val="0070C0"/>
                </a:solidFill>
                <a:latin typeface="Times New Roman" panose="02020603050405020304" charset="0"/>
                <a:cs typeface="Times New Roman" panose="02020603050405020304" charset="0"/>
              </a:rPr>
              <a:t>4. Through interviews with relevant teachers and students, we can understand the changes brought about by the integration of educational drama practice in primary school English classroom teaching</a:t>
            </a:r>
            <a:r>
              <a:rPr lang="en-US" altLang="zh-CN" sz="2000" b="1">
                <a:solidFill>
                  <a:srgbClr val="0070C0"/>
                </a:solidFill>
                <a:latin typeface="Times New Roman" panose="02020603050405020304" charset="0"/>
                <a:cs typeface="Times New Roman" panose="02020603050405020304" charset="0"/>
              </a:rPr>
              <a:t>.</a:t>
            </a:r>
            <a:endParaRPr lang="en-US" altLang="zh-CN" sz="2000" b="1">
              <a:solidFill>
                <a:srgbClr val="0070C0"/>
              </a:solidFill>
              <a:latin typeface="Times New Roman" panose="02020603050405020304" charset="0"/>
              <a:cs typeface="Times New Roman" panose="02020603050405020304" charset="0"/>
            </a:endParaRPr>
          </a:p>
        </p:txBody>
      </p:sp>
      <p:sp>
        <p:nvSpPr>
          <p:cNvPr id="16" name="文本框 15"/>
          <p:cNvSpPr txBox="1"/>
          <p:nvPr/>
        </p:nvSpPr>
        <p:spPr>
          <a:xfrm>
            <a:off x="3977005" y="3519170"/>
            <a:ext cx="7064375" cy="1630045"/>
          </a:xfrm>
          <a:prstGeom prst="rect">
            <a:avLst/>
          </a:prstGeom>
          <a:noFill/>
        </p:spPr>
        <p:txBody>
          <a:bodyPr wrap="square" rtlCol="0" anchor="t">
            <a:spAutoFit/>
          </a:bodyPr>
          <a:p>
            <a:r>
              <a:rPr lang="zh-CN" altLang="en-US" sz="2000" b="1">
                <a:solidFill>
                  <a:schemeClr val="accent3">
                    <a:lumMod val="75000"/>
                  </a:schemeClr>
                </a:solidFill>
                <a:latin typeface="Times New Roman" panose="02020603050405020304" charset="0"/>
                <a:cs typeface="Times New Roman" panose="02020603050405020304" charset="0"/>
              </a:rPr>
              <a:t>5.Through the observation of the primary school English picture book teaching classroom which has been integrated into the educational drama learning style, the effectiveness of its integration into the primary school classroom teaching strategy is verified.</a:t>
            </a:r>
            <a:endParaRPr lang="zh-CN" altLang="en-US" sz="2000" b="1">
              <a:solidFill>
                <a:schemeClr val="accent3">
                  <a:lumMod val="75000"/>
                </a:schemeClr>
              </a:solidFill>
              <a:latin typeface="Times New Roman" panose="02020603050405020304" charset="0"/>
              <a:cs typeface="Times New Roman" panose="02020603050405020304" charset="0"/>
            </a:endParaRPr>
          </a:p>
        </p:txBody>
      </p:sp>
      <p:sp>
        <p:nvSpPr>
          <p:cNvPr id="17" name="文本框 16"/>
          <p:cNvSpPr txBox="1"/>
          <p:nvPr/>
        </p:nvSpPr>
        <p:spPr>
          <a:xfrm>
            <a:off x="3977005" y="5172075"/>
            <a:ext cx="6823075" cy="1014730"/>
          </a:xfrm>
          <a:prstGeom prst="rect">
            <a:avLst/>
          </a:prstGeom>
          <a:noFill/>
        </p:spPr>
        <p:txBody>
          <a:bodyPr wrap="square" rtlCol="0">
            <a:spAutoFit/>
          </a:bodyPr>
          <a:p>
            <a:r>
              <a:rPr lang="zh-CN" altLang="en-US" sz="2000" b="1">
                <a:solidFill>
                  <a:srgbClr val="0070C0"/>
                </a:solidFill>
                <a:latin typeface="Times New Roman" panose="02020603050405020304" charset="0"/>
                <a:cs typeface="Times New Roman" panose="02020603050405020304" charset="0"/>
              </a:rPr>
              <a:t>6. School students as the experimental objects, to carry out educational drama learning into primary school English classroom teaching practice.</a:t>
            </a:r>
            <a:endParaRPr lang="zh-CN" altLang="en-US" sz="2000" b="1">
              <a:solidFill>
                <a:srgbClr val="0070C0"/>
              </a:solidFill>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flip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图片 1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ChangeAspect="1"/>
          </p:cNvPicPr>
          <p:nvPr/>
        </p:nvPicPr>
        <p:blipFill>
          <a:blip r:embed="rId1"/>
          <a:stretch>
            <a:fillRect/>
          </a:stretch>
        </p:blipFill>
        <p:spPr>
          <a:xfrm>
            <a:off x="3237788" y="-936373"/>
            <a:ext cx="9758191" cy="8722628"/>
          </a:xfrm>
          <a:prstGeom prst="rect">
            <a:avLst/>
          </a:prstGeom>
        </p:spPr>
      </p:pic>
      <p:grpSp>
        <p:nvGrpSpPr>
          <p:cNvPr id="6" name="Group 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4816455" y="4163521"/>
            <a:ext cx="2749685" cy="2168013"/>
            <a:chOff x="5353665" y="3073861"/>
            <a:chExt cx="2749685" cy="2168013"/>
          </a:xfrm>
        </p:grpSpPr>
        <p:sp>
          <p:nvSpPr>
            <p:cNvPr id="3" name="Rectangle: Rounded Corners 2"/>
            <p:cNvSpPr/>
            <p:nvPr/>
          </p:nvSpPr>
          <p:spPr>
            <a:xfrm>
              <a:off x="5353665" y="3073861"/>
              <a:ext cx="2749685" cy="2168013"/>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grpSp>
          <p:nvGrpSpPr>
            <p:cNvPr id="9" name="Group 8"/>
            <p:cNvGrpSpPr/>
            <p:nvPr/>
          </p:nvGrpSpPr>
          <p:grpSpPr>
            <a:xfrm>
              <a:off x="5411970" y="3319325"/>
              <a:ext cx="2691130" cy="1805312"/>
              <a:chOff x="5411970" y="3377527"/>
              <a:chExt cx="2691130" cy="1805312"/>
            </a:xfrm>
          </p:grpSpPr>
          <p:sp>
            <p:nvSpPr>
              <p:cNvPr id="7" name="TextBox 6"/>
              <p:cNvSpPr txBox="1"/>
              <p:nvPr/>
            </p:nvSpPr>
            <p:spPr>
              <a:xfrm>
                <a:off x="5546590" y="3828384"/>
                <a:ext cx="2432287" cy="1354455"/>
              </a:xfrm>
              <a:prstGeom prst="rect">
                <a:avLst/>
              </a:prstGeom>
              <a:noFill/>
            </p:spPr>
            <p:txBody>
              <a:bodyPr wrap="square" rtlCol="0">
                <a:spAutoFit/>
              </a:bodyPr>
              <a:lstStyle/>
              <a:p>
                <a:pPr marL="171450" indent="-171450">
                  <a:lnSpc>
                    <a:spcPct val="130000"/>
                  </a:lnSpc>
                  <a:spcBef>
                    <a:spcPts val="500"/>
                  </a:spcBef>
                  <a:buClr>
                    <a:schemeClr val="accent3"/>
                  </a:buClr>
                  <a:buFont typeface="Wingdings 2" panose="05020102010507070707" pitchFamily="18" charset="2"/>
                  <a:buChar char=""/>
                </a:pPr>
                <a:r>
                  <a:rPr lang="en-US" altLang="zh-CN" sz="1200" b="1">
                    <a:solidFill>
                      <a:schemeClr val="tx1">
                        <a:lumMod val="50000"/>
                        <a:lumOff val="50000"/>
                      </a:schemeClr>
                    </a:solidFill>
                    <a:cs typeface="+mn-ea"/>
                    <a:sym typeface="+mn-lt"/>
                  </a:rPr>
                  <a:t>Understand the changes brought by integrating educational drama</a:t>
                </a:r>
                <a:r>
                  <a:rPr lang="en-US" altLang="zh-CN" sz="1200" b="1" dirty="0">
                    <a:solidFill>
                      <a:schemeClr val="tx1">
                        <a:lumMod val="50000"/>
                        <a:lumOff val="50000"/>
                      </a:schemeClr>
                    </a:solidFill>
                    <a:cs typeface="+mn-ea"/>
                    <a:sym typeface="+mn-lt"/>
                  </a:rPr>
                  <a:t> </a:t>
                </a:r>
                <a:endParaRPr lang="en-US" altLang="zh-CN" sz="1200" b="1" dirty="0">
                  <a:solidFill>
                    <a:schemeClr val="tx1">
                      <a:lumMod val="50000"/>
                      <a:lumOff val="50000"/>
                    </a:schemeClr>
                  </a:solidFill>
                  <a:cs typeface="+mn-ea"/>
                  <a:sym typeface="+mn-lt"/>
                </a:endParaRPr>
              </a:p>
              <a:p>
                <a:pPr marL="171450" indent="-171450">
                  <a:lnSpc>
                    <a:spcPct val="130000"/>
                  </a:lnSpc>
                  <a:spcBef>
                    <a:spcPts val="500"/>
                  </a:spcBef>
                  <a:buClr>
                    <a:schemeClr val="accent3"/>
                  </a:buClr>
                  <a:buFont typeface="Wingdings 2" panose="05020102010507070707" pitchFamily="18" charset="2"/>
                  <a:buChar char=""/>
                </a:pPr>
                <a:r>
                  <a:rPr lang="en-US" altLang="en-GB" sz="1200" b="1" dirty="0">
                    <a:solidFill>
                      <a:schemeClr val="tx1">
                        <a:lumMod val="50000"/>
                        <a:lumOff val="50000"/>
                      </a:schemeClr>
                    </a:solidFill>
                    <a:cs typeface="+mn-ea"/>
                    <a:sym typeface="+mn-lt"/>
                  </a:rPr>
                  <a:t>V</a:t>
                </a:r>
                <a:r>
                  <a:rPr lang="en-GB" sz="1200" b="1" dirty="0">
                    <a:solidFill>
                      <a:schemeClr val="tx1">
                        <a:lumMod val="50000"/>
                        <a:lumOff val="50000"/>
                      </a:schemeClr>
                    </a:solidFill>
                    <a:cs typeface="+mn-ea"/>
                    <a:sym typeface="+mn-lt"/>
                  </a:rPr>
                  <a:t>erify the effectiveness of its integration</a:t>
                </a:r>
                <a:endParaRPr lang="en-GB" sz="1200" b="1" dirty="0">
                  <a:solidFill>
                    <a:schemeClr val="tx1">
                      <a:lumMod val="50000"/>
                      <a:lumOff val="50000"/>
                    </a:schemeClr>
                  </a:solidFill>
                  <a:cs typeface="+mn-ea"/>
                  <a:sym typeface="+mn-lt"/>
                </a:endParaRPr>
              </a:p>
            </p:txBody>
          </p:sp>
          <p:sp>
            <p:nvSpPr>
              <p:cNvPr id="8" name="TextBox 7"/>
              <p:cNvSpPr txBox="1"/>
              <p:nvPr/>
            </p:nvSpPr>
            <p:spPr>
              <a:xfrm>
                <a:off x="5411970" y="3377527"/>
                <a:ext cx="2691130" cy="398780"/>
              </a:xfrm>
              <a:prstGeom prst="rect">
                <a:avLst/>
              </a:prstGeom>
              <a:noFill/>
            </p:spPr>
            <p:txBody>
              <a:bodyPr wrap="square" rtlCol="0">
                <a:spAutoFit/>
              </a:bodyPr>
              <a:lstStyle/>
              <a:p>
                <a:r>
                  <a:rPr lang="en-US" altLang="en-GB" sz="2000" b="1" dirty="0">
                    <a:solidFill>
                      <a:schemeClr val="accent3">
                        <a:lumMod val="75000"/>
                      </a:schemeClr>
                    </a:solidFill>
                    <a:latin typeface="Times New Roman" panose="02020603050405020304" charset="0"/>
                    <a:cs typeface="Times New Roman" panose="02020603050405020304" charset="0"/>
                    <a:sym typeface="+mn-lt"/>
                  </a:rPr>
                  <a:t>4. I</a:t>
                </a:r>
                <a:r>
                  <a:rPr lang="en-GB" sz="2000" b="1" dirty="0">
                    <a:solidFill>
                      <a:schemeClr val="accent3">
                        <a:lumMod val="75000"/>
                      </a:schemeClr>
                    </a:solidFill>
                    <a:latin typeface="Times New Roman" panose="02020603050405020304" charset="0"/>
                    <a:cs typeface="Times New Roman" panose="02020603050405020304" charset="0"/>
                    <a:sym typeface="+mn-lt"/>
                  </a:rPr>
                  <a:t>nterview method</a:t>
                </a:r>
                <a:endParaRPr lang="en-GB" sz="2000" b="1" dirty="0">
                  <a:solidFill>
                    <a:schemeClr val="accent3">
                      <a:lumMod val="75000"/>
                    </a:schemeClr>
                  </a:solidFill>
                  <a:latin typeface="Times New Roman" panose="02020603050405020304" charset="0"/>
                  <a:cs typeface="Times New Roman" panose="02020603050405020304" charset="0"/>
                  <a:sym typeface="+mn-lt"/>
                </a:endParaRPr>
              </a:p>
            </p:txBody>
          </p:sp>
        </p:grpSp>
      </p:grpSp>
      <p:grpSp>
        <p:nvGrpSpPr>
          <p:cNvPr id="2" name="Group 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5075535" y="256223"/>
            <a:ext cx="2749685" cy="2168013"/>
            <a:chOff x="5353665" y="620713"/>
            <a:chExt cx="2749685" cy="2168013"/>
          </a:xfrm>
        </p:grpSpPr>
        <p:sp>
          <p:nvSpPr>
            <p:cNvPr id="12" name="Rectangle: Rounded Corners 11"/>
            <p:cNvSpPr/>
            <p:nvPr/>
          </p:nvSpPr>
          <p:spPr>
            <a:xfrm>
              <a:off x="5353665" y="620713"/>
              <a:ext cx="2749685" cy="2168013"/>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grpSp>
          <p:nvGrpSpPr>
            <p:cNvPr id="13" name="Group 12"/>
            <p:cNvGrpSpPr/>
            <p:nvPr/>
          </p:nvGrpSpPr>
          <p:grpSpPr>
            <a:xfrm>
              <a:off x="5366250" y="642022"/>
              <a:ext cx="2736850" cy="2029467"/>
              <a:chOff x="5366250" y="3153372"/>
              <a:chExt cx="2736850" cy="2029467"/>
            </a:xfrm>
          </p:grpSpPr>
          <p:sp>
            <p:nvSpPr>
              <p:cNvPr id="14" name="TextBox 13"/>
              <p:cNvSpPr txBox="1"/>
              <p:nvPr/>
            </p:nvSpPr>
            <p:spPr>
              <a:xfrm>
                <a:off x="5546590" y="3828384"/>
                <a:ext cx="2432287" cy="1354455"/>
              </a:xfrm>
              <a:prstGeom prst="rect">
                <a:avLst/>
              </a:prstGeom>
              <a:noFill/>
            </p:spPr>
            <p:txBody>
              <a:bodyPr wrap="square" rtlCol="0">
                <a:spAutoFit/>
              </a:bodyPr>
              <a:lstStyle/>
              <a:p>
                <a:pPr marL="171450" indent="-171450" algn="l">
                  <a:lnSpc>
                    <a:spcPct val="130000"/>
                  </a:lnSpc>
                  <a:spcBef>
                    <a:spcPts val="500"/>
                  </a:spcBef>
                  <a:buClr>
                    <a:schemeClr val="accent3"/>
                  </a:buClr>
                  <a:buSzTx/>
                  <a:buFont typeface="Wingdings 2" panose="05020102010507070707" pitchFamily="18" charset="2"/>
                  <a:buChar char=""/>
                </a:pPr>
                <a:r>
                  <a:rPr lang="en-US" altLang="zh-CN" sz="1200" b="1" dirty="0">
                    <a:solidFill>
                      <a:schemeClr val="tx1">
                        <a:lumMod val="50000"/>
                        <a:lumOff val="50000"/>
                      </a:schemeClr>
                    </a:solidFill>
                    <a:cs typeface="+mn-ea"/>
                    <a:sym typeface="+mn-lt"/>
                  </a:rPr>
                  <a:t>Study on the research educational drama style at home and abroad</a:t>
                </a:r>
                <a:endParaRPr lang="en-US" altLang="zh-CN" sz="1200" b="1" dirty="0">
                  <a:solidFill>
                    <a:schemeClr val="tx1">
                      <a:lumMod val="50000"/>
                      <a:lumOff val="50000"/>
                    </a:schemeClr>
                  </a:solidFill>
                  <a:cs typeface="+mn-ea"/>
                  <a:sym typeface="+mn-lt"/>
                </a:endParaRPr>
              </a:p>
              <a:p>
                <a:pPr marL="171450" indent="-171450" algn="l">
                  <a:lnSpc>
                    <a:spcPct val="130000"/>
                  </a:lnSpc>
                  <a:spcBef>
                    <a:spcPts val="500"/>
                  </a:spcBef>
                  <a:buClr>
                    <a:schemeClr val="accent3"/>
                  </a:buClr>
                  <a:buSzTx/>
                  <a:buFont typeface="Wingdings 2" panose="05020102010507070707" pitchFamily="18" charset="2"/>
                  <a:buChar char=""/>
                </a:pPr>
                <a:r>
                  <a:rPr lang="en-US" altLang="zh-CN" sz="1200" b="1" dirty="0">
                    <a:solidFill>
                      <a:schemeClr val="tx1">
                        <a:lumMod val="50000"/>
                        <a:lumOff val="50000"/>
                      </a:schemeClr>
                    </a:solidFill>
                    <a:cs typeface="+mn-ea"/>
                    <a:sym typeface="+mn-lt"/>
                  </a:rPr>
                  <a:t>Summarize and seek the theoretical basis </a:t>
                </a:r>
                <a:endParaRPr lang="en-US" altLang="zh-CN" sz="1200" b="1" dirty="0">
                  <a:solidFill>
                    <a:schemeClr val="tx1">
                      <a:lumMod val="50000"/>
                      <a:lumOff val="50000"/>
                    </a:schemeClr>
                  </a:solidFill>
                  <a:cs typeface="+mn-ea"/>
                  <a:sym typeface="+mn-lt"/>
                </a:endParaRPr>
              </a:p>
            </p:txBody>
          </p:sp>
          <p:sp>
            <p:nvSpPr>
              <p:cNvPr id="15" name="TextBox 14"/>
              <p:cNvSpPr txBox="1"/>
              <p:nvPr/>
            </p:nvSpPr>
            <p:spPr>
              <a:xfrm>
                <a:off x="5366250" y="3153372"/>
                <a:ext cx="2736850" cy="706755"/>
              </a:xfrm>
              <a:prstGeom prst="rect">
                <a:avLst/>
              </a:prstGeom>
              <a:noFill/>
            </p:spPr>
            <p:txBody>
              <a:bodyPr wrap="square" rtlCol="0">
                <a:spAutoFit/>
              </a:bodyPr>
              <a:lstStyle/>
              <a:p>
                <a:pPr algn="ctr">
                  <a:buClrTx/>
                  <a:buSzTx/>
                  <a:buFontTx/>
                </a:pPr>
                <a:r>
                  <a:rPr lang="en-US" sz="2000" b="1" dirty="0">
                    <a:solidFill>
                      <a:schemeClr val="accent3">
                        <a:lumMod val="75000"/>
                      </a:schemeClr>
                    </a:solidFill>
                    <a:latin typeface="Times New Roman" panose="02020603050405020304" charset="0"/>
                    <a:cs typeface="Times New Roman" panose="02020603050405020304" charset="0"/>
                    <a:sym typeface="+mn-lt"/>
                  </a:rPr>
                  <a:t>1. Literature research method</a:t>
                </a:r>
                <a:endParaRPr lang="en-US" sz="2000" b="1" dirty="0">
                  <a:solidFill>
                    <a:schemeClr val="accent3">
                      <a:lumMod val="75000"/>
                    </a:schemeClr>
                  </a:solidFill>
                  <a:latin typeface="Times New Roman" panose="02020603050405020304" charset="0"/>
                  <a:cs typeface="Times New Roman" panose="02020603050405020304" charset="0"/>
                  <a:sym typeface="+mn-lt"/>
                </a:endParaRPr>
              </a:p>
            </p:txBody>
          </p:sp>
        </p:grpSp>
      </p:grpSp>
      <p:grpSp>
        <p:nvGrpSpPr>
          <p:cNvPr id="4" name="Group 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8830695" y="149631"/>
            <a:ext cx="2785745" cy="2274570"/>
            <a:chOff x="8350000" y="1559966"/>
            <a:chExt cx="2785745" cy="2274570"/>
          </a:xfrm>
        </p:grpSpPr>
        <p:sp>
          <p:nvSpPr>
            <p:cNvPr id="17" name="Rectangle: Rounded Corners 16"/>
            <p:cNvSpPr/>
            <p:nvPr/>
          </p:nvSpPr>
          <p:spPr>
            <a:xfrm>
              <a:off x="8350115" y="1616127"/>
              <a:ext cx="2749685" cy="2168013"/>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grpSp>
          <p:nvGrpSpPr>
            <p:cNvPr id="18" name="Group 17"/>
            <p:cNvGrpSpPr/>
            <p:nvPr/>
          </p:nvGrpSpPr>
          <p:grpSpPr>
            <a:xfrm>
              <a:off x="8350000" y="1559966"/>
              <a:ext cx="2785745" cy="2274570"/>
              <a:chOff x="5353550" y="3075902"/>
              <a:chExt cx="2785745" cy="2274570"/>
            </a:xfrm>
          </p:grpSpPr>
          <p:sp>
            <p:nvSpPr>
              <p:cNvPr id="19" name="TextBox 18"/>
              <p:cNvSpPr txBox="1"/>
              <p:nvPr/>
            </p:nvSpPr>
            <p:spPr>
              <a:xfrm>
                <a:off x="5353550" y="3782657"/>
                <a:ext cx="2785745" cy="1567815"/>
              </a:xfrm>
              <a:prstGeom prst="rect">
                <a:avLst/>
              </a:prstGeom>
              <a:noFill/>
            </p:spPr>
            <p:txBody>
              <a:bodyPr wrap="square" rtlCol="0">
                <a:noAutofit/>
              </a:bodyPr>
              <a:lstStyle/>
              <a:p>
                <a:pPr marL="171450" indent="-171450" algn="l">
                  <a:lnSpc>
                    <a:spcPct val="130000"/>
                  </a:lnSpc>
                  <a:spcBef>
                    <a:spcPts val="500"/>
                  </a:spcBef>
                  <a:buClr>
                    <a:schemeClr val="accent3"/>
                  </a:buClr>
                  <a:buSzTx/>
                  <a:buFont typeface="Wingdings 2" panose="05020102010507070707" pitchFamily="18" charset="2"/>
                  <a:buChar char=""/>
                </a:pPr>
                <a:r>
                  <a:rPr lang="en-US" altLang="zh-CN" sz="1200" b="1" dirty="0">
                    <a:solidFill>
                      <a:schemeClr val="tx1">
                        <a:lumMod val="50000"/>
                        <a:lumOff val="50000"/>
                      </a:schemeClr>
                    </a:solidFill>
                    <a:cs typeface="+mn-ea"/>
                    <a:sym typeface="+mn-lt"/>
                  </a:rPr>
                  <a:t>the application of educational drama learning style</a:t>
                </a:r>
                <a:endParaRPr lang="en-US" altLang="zh-CN" sz="1200" b="1" dirty="0">
                  <a:solidFill>
                    <a:schemeClr val="tx1">
                      <a:lumMod val="50000"/>
                      <a:lumOff val="50000"/>
                    </a:schemeClr>
                  </a:solidFill>
                  <a:cs typeface="+mn-ea"/>
                  <a:sym typeface="+mn-lt"/>
                </a:endParaRPr>
              </a:p>
              <a:p>
                <a:pPr marL="171450" indent="-171450" algn="l">
                  <a:lnSpc>
                    <a:spcPct val="130000"/>
                  </a:lnSpc>
                  <a:spcBef>
                    <a:spcPts val="500"/>
                  </a:spcBef>
                  <a:buClr>
                    <a:schemeClr val="accent3"/>
                  </a:buClr>
                  <a:buSzTx/>
                  <a:buFont typeface="Wingdings 2" panose="05020102010507070707" pitchFamily="18" charset="2"/>
                  <a:buChar char=""/>
                </a:pPr>
                <a:r>
                  <a:rPr lang="en-US" altLang="zh-CN" sz="1200" b="1" dirty="0">
                    <a:solidFill>
                      <a:schemeClr val="tx1">
                        <a:lumMod val="50000"/>
                        <a:lumOff val="50000"/>
                      </a:schemeClr>
                    </a:solidFill>
                    <a:cs typeface="+mn-ea"/>
                    <a:sym typeface="+mn-lt"/>
                  </a:rPr>
                  <a:t> teachers' views on the integration of educational drama learning style</a:t>
                </a:r>
                <a:endParaRPr lang="en-US" altLang="zh-CN" sz="1200" b="1" dirty="0">
                  <a:solidFill>
                    <a:schemeClr val="tx1">
                      <a:lumMod val="50000"/>
                      <a:lumOff val="50000"/>
                    </a:schemeClr>
                  </a:solidFill>
                  <a:cs typeface="+mn-ea"/>
                  <a:sym typeface="+mn-lt"/>
                </a:endParaRPr>
              </a:p>
              <a:p>
                <a:pPr marL="171450" indent="-171450" algn="l">
                  <a:lnSpc>
                    <a:spcPct val="130000"/>
                  </a:lnSpc>
                  <a:spcBef>
                    <a:spcPts val="500"/>
                  </a:spcBef>
                  <a:buClr>
                    <a:schemeClr val="accent3"/>
                  </a:buClr>
                  <a:buSzTx/>
                  <a:buFont typeface="Wingdings 2" panose="05020102010507070707" pitchFamily="18" charset="2"/>
                  <a:buChar char=""/>
                </a:pPr>
                <a:endParaRPr lang="en-US" altLang="zh-CN" sz="1200" dirty="0">
                  <a:solidFill>
                    <a:schemeClr val="tx1">
                      <a:lumMod val="50000"/>
                      <a:lumOff val="50000"/>
                    </a:schemeClr>
                  </a:solidFill>
                  <a:cs typeface="+mn-ea"/>
                  <a:sym typeface="+mn-lt"/>
                </a:endParaRPr>
              </a:p>
              <a:p>
                <a:pPr marL="171450" indent="-171450" algn="l">
                  <a:lnSpc>
                    <a:spcPct val="130000"/>
                  </a:lnSpc>
                  <a:spcBef>
                    <a:spcPts val="500"/>
                  </a:spcBef>
                  <a:buClr>
                    <a:schemeClr val="accent3"/>
                  </a:buClr>
                  <a:buSzTx/>
                  <a:buFont typeface="Wingdings 2" panose="05020102010507070707" pitchFamily="18" charset="2"/>
                  <a:buChar char=""/>
                </a:pPr>
                <a:endParaRPr lang="en-US" altLang="zh-CN" sz="1200" b="1" dirty="0">
                  <a:solidFill>
                    <a:schemeClr val="tx1">
                      <a:lumMod val="50000"/>
                      <a:lumOff val="50000"/>
                    </a:schemeClr>
                  </a:solidFill>
                  <a:cs typeface="+mn-ea"/>
                  <a:sym typeface="+mn-lt"/>
                </a:endParaRPr>
              </a:p>
              <a:p>
                <a:pPr marL="171450" indent="-171450" algn="l">
                  <a:lnSpc>
                    <a:spcPct val="130000"/>
                  </a:lnSpc>
                  <a:spcBef>
                    <a:spcPts val="500"/>
                  </a:spcBef>
                  <a:buClr>
                    <a:schemeClr val="accent3"/>
                  </a:buClr>
                  <a:buSzTx/>
                  <a:buFont typeface="Wingdings 2" panose="05020102010507070707" pitchFamily="18" charset="2"/>
                  <a:buChar char=""/>
                </a:pPr>
                <a:endParaRPr lang="en-US" altLang="zh-CN" sz="1200" b="1" dirty="0">
                  <a:solidFill>
                    <a:schemeClr val="tx1">
                      <a:lumMod val="50000"/>
                      <a:lumOff val="50000"/>
                    </a:schemeClr>
                  </a:solidFill>
                  <a:cs typeface="+mn-ea"/>
                  <a:sym typeface="+mn-lt"/>
                </a:endParaRPr>
              </a:p>
            </p:txBody>
          </p:sp>
          <p:sp>
            <p:nvSpPr>
              <p:cNvPr id="20" name="TextBox 19"/>
              <p:cNvSpPr txBox="1"/>
              <p:nvPr/>
            </p:nvSpPr>
            <p:spPr>
              <a:xfrm>
                <a:off x="5671050" y="3075902"/>
                <a:ext cx="2432287" cy="706755"/>
              </a:xfrm>
              <a:prstGeom prst="rect">
                <a:avLst/>
              </a:prstGeom>
              <a:noFill/>
            </p:spPr>
            <p:txBody>
              <a:bodyPr wrap="square" rtlCol="0">
                <a:spAutoFit/>
              </a:bodyPr>
              <a:lstStyle/>
              <a:p>
                <a:r>
                  <a:rPr lang="en-GB" sz="2000" b="1" dirty="0">
                    <a:solidFill>
                      <a:schemeClr val="accent3">
                        <a:lumMod val="75000"/>
                      </a:schemeClr>
                    </a:solidFill>
                    <a:latin typeface="Times New Roman" panose="02020603050405020304" charset="0"/>
                    <a:cs typeface="Times New Roman" panose="02020603050405020304" charset="0"/>
                    <a:sym typeface="+mn-lt"/>
                  </a:rPr>
                  <a:t>2. </a:t>
                </a:r>
                <a:r>
                  <a:rPr lang="en-GB" sz="2000" b="1" dirty="0">
                    <a:solidFill>
                      <a:schemeClr val="accent3">
                        <a:lumMod val="75000"/>
                      </a:schemeClr>
                    </a:solidFill>
                    <a:latin typeface="Times New Roman" panose="02020603050405020304" charset="0"/>
                    <a:cs typeface="Times New Roman" panose="02020603050405020304" charset="0"/>
                    <a:sym typeface="+mn-lt"/>
                  </a:rPr>
                  <a:t> Questionnaire survey method </a:t>
                </a:r>
                <a:endParaRPr lang="en-GB" sz="2000" b="1" dirty="0">
                  <a:solidFill>
                    <a:schemeClr val="accent3">
                      <a:lumMod val="75000"/>
                    </a:schemeClr>
                  </a:solidFill>
                  <a:latin typeface="Times New Roman" panose="02020603050405020304" charset="0"/>
                  <a:cs typeface="Times New Roman" panose="02020603050405020304" charset="0"/>
                  <a:sym typeface="+mn-lt"/>
                </a:endParaRPr>
              </a:p>
            </p:txBody>
          </p:sp>
        </p:grpSp>
      </p:grpSp>
      <p:grpSp>
        <p:nvGrpSpPr>
          <p:cNvPr id="5" name="Group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7285855" y="2373825"/>
            <a:ext cx="2749685" cy="2168013"/>
            <a:chOff x="8350115" y="4069275"/>
            <a:chExt cx="2749685" cy="2168013"/>
          </a:xfrm>
        </p:grpSpPr>
        <p:sp>
          <p:nvSpPr>
            <p:cNvPr id="22" name="Rectangle: Rounded Corners 21"/>
            <p:cNvSpPr/>
            <p:nvPr/>
          </p:nvSpPr>
          <p:spPr>
            <a:xfrm>
              <a:off x="8350115" y="4069275"/>
              <a:ext cx="2749685" cy="2168013"/>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grpSp>
          <p:nvGrpSpPr>
            <p:cNvPr id="23" name="Group 22"/>
            <p:cNvGrpSpPr/>
            <p:nvPr/>
          </p:nvGrpSpPr>
          <p:grpSpPr>
            <a:xfrm>
              <a:off x="8543040" y="4119794"/>
              <a:ext cx="2556510" cy="2000250"/>
              <a:chOff x="5546590" y="3182582"/>
              <a:chExt cx="2556510" cy="2000250"/>
            </a:xfrm>
          </p:grpSpPr>
          <p:sp>
            <p:nvSpPr>
              <p:cNvPr id="24" name="TextBox 23"/>
              <p:cNvSpPr txBox="1"/>
              <p:nvPr/>
            </p:nvSpPr>
            <p:spPr>
              <a:xfrm>
                <a:off x="5546590" y="3828377"/>
                <a:ext cx="2556510" cy="1354455"/>
              </a:xfrm>
              <a:prstGeom prst="rect">
                <a:avLst/>
              </a:prstGeom>
              <a:noFill/>
            </p:spPr>
            <p:txBody>
              <a:bodyPr wrap="square" rtlCol="0">
                <a:spAutoFit/>
              </a:bodyPr>
              <a:lstStyle/>
              <a:p>
                <a:pPr marL="171450" indent="-171450">
                  <a:lnSpc>
                    <a:spcPct val="130000"/>
                  </a:lnSpc>
                  <a:spcBef>
                    <a:spcPts val="500"/>
                  </a:spcBef>
                  <a:buClr>
                    <a:schemeClr val="accent3"/>
                  </a:buClr>
                  <a:buFont typeface="Wingdings 2" panose="05020102010507070707" pitchFamily="18" charset="2"/>
                  <a:buChar char=""/>
                </a:pPr>
                <a:r>
                  <a:rPr lang="en-US" altLang="zh-CN" sz="1200" b="1">
                    <a:solidFill>
                      <a:schemeClr val="tx1">
                        <a:lumMod val="50000"/>
                        <a:lumOff val="50000"/>
                      </a:schemeClr>
                    </a:solidFill>
                    <a:cs typeface="+mn-ea"/>
                    <a:sym typeface="+mn-lt"/>
                  </a:rPr>
                  <a:t>takes the students in my school as the experimental objects </a:t>
                </a:r>
                <a:endParaRPr lang="en-US" altLang="zh-CN" sz="1200" b="1">
                  <a:solidFill>
                    <a:schemeClr val="tx1">
                      <a:lumMod val="50000"/>
                      <a:lumOff val="50000"/>
                    </a:schemeClr>
                  </a:solidFill>
                  <a:cs typeface="+mn-ea"/>
                  <a:sym typeface="+mn-lt"/>
                </a:endParaRPr>
              </a:p>
              <a:p>
                <a:pPr marL="171450" indent="-171450">
                  <a:lnSpc>
                    <a:spcPct val="130000"/>
                  </a:lnSpc>
                  <a:spcBef>
                    <a:spcPts val="500"/>
                  </a:spcBef>
                  <a:buClr>
                    <a:schemeClr val="accent3"/>
                  </a:buClr>
                  <a:buFont typeface="Wingdings 2" panose="05020102010507070707" pitchFamily="18" charset="2"/>
                  <a:buChar char=""/>
                </a:pPr>
                <a:r>
                  <a:rPr lang="en-US" altLang="zh-CN" sz="1200" b="1" dirty="0">
                    <a:solidFill>
                      <a:schemeClr val="tx1">
                        <a:lumMod val="50000"/>
                        <a:lumOff val="50000"/>
                      </a:schemeClr>
                    </a:solidFill>
                    <a:cs typeface="+mn-ea"/>
                    <a:sym typeface="+mn-lt"/>
                  </a:rPr>
                  <a:t>Sort out the teaching design and methods and strategies</a:t>
                </a:r>
                <a:endParaRPr lang="en-US" altLang="zh-CN" sz="1200" b="1" dirty="0">
                  <a:solidFill>
                    <a:schemeClr val="tx1">
                      <a:lumMod val="50000"/>
                      <a:lumOff val="50000"/>
                    </a:schemeClr>
                  </a:solidFill>
                  <a:cs typeface="+mn-ea"/>
                  <a:sym typeface="+mn-lt"/>
                </a:endParaRPr>
              </a:p>
            </p:txBody>
          </p:sp>
          <p:sp>
            <p:nvSpPr>
              <p:cNvPr id="25" name="TextBox 24"/>
              <p:cNvSpPr txBox="1"/>
              <p:nvPr/>
            </p:nvSpPr>
            <p:spPr>
              <a:xfrm>
                <a:off x="5546590" y="3182582"/>
                <a:ext cx="2431415" cy="706755"/>
              </a:xfrm>
              <a:prstGeom prst="rect">
                <a:avLst/>
              </a:prstGeom>
              <a:noFill/>
            </p:spPr>
            <p:txBody>
              <a:bodyPr wrap="square" rtlCol="0">
                <a:spAutoFit/>
              </a:bodyPr>
              <a:lstStyle/>
              <a:p>
                <a:r>
                  <a:rPr lang="en-US" altLang="en-GB" sz="2000" b="1" dirty="0">
                    <a:solidFill>
                      <a:schemeClr val="accent3">
                        <a:lumMod val="75000"/>
                      </a:schemeClr>
                    </a:solidFill>
                    <a:latin typeface="Times New Roman" panose="02020603050405020304" charset="0"/>
                    <a:cs typeface="Times New Roman" panose="02020603050405020304" charset="0"/>
                    <a:sym typeface="+mn-lt"/>
                  </a:rPr>
                  <a:t>3</a:t>
                </a:r>
                <a:r>
                  <a:rPr lang="en-GB" sz="2000" b="1" dirty="0">
                    <a:solidFill>
                      <a:schemeClr val="accent3">
                        <a:lumMod val="75000"/>
                      </a:schemeClr>
                    </a:solidFill>
                    <a:latin typeface="Times New Roman" panose="02020603050405020304" charset="0"/>
                    <a:cs typeface="Times New Roman" panose="02020603050405020304" charset="0"/>
                    <a:sym typeface="+mn-lt"/>
                  </a:rPr>
                  <a:t>. Case summary Methode</a:t>
                </a:r>
                <a:endParaRPr lang="en-GB" sz="2000" b="1" dirty="0">
                  <a:solidFill>
                    <a:schemeClr val="accent3">
                      <a:lumMod val="75000"/>
                    </a:schemeClr>
                  </a:solidFill>
                  <a:latin typeface="Times New Roman" panose="02020603050405020304" charset="0"/>
                  <a:cs typeface="Times New Roman" panose="02020603050405020304" charset="0"/>
                  <a:sym typeface="+mn-lt"/>
                </a:endParaRPr>
              </a:p>
            </p:txBody>
          </p:sp>
        </p:grpSp>
      </p:grpSp>
      <p:sp>
        <p:nvSpPr>
          <p:cNvPr id="31" name="Freeform: Shape 3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10609872" y="2586871"/>
            <a:ext cx="1104900" cy="885825"/>
          </a:xfrm>
          <a:custGeom>
            <a:avLst/>
            <a:gdLst>
              <a:gd name="connsiteX0" fmla="*/ 352590 w 1104900"/>
              <a:gd name="connsiteY0" fmla="*/ 812631 h 885825"/>
              <a:gd name="connsiteX1" fmla="*/ 328778 w 1104900"/>
              <a:gd name="connsiteY1" fmla="*/ 539263 h 885825"/>
              <a:gd name="connsiteX2" fmla="*/ 21120 w 1104900"/>
              <a:gd name="connsiteY2" fmla="*/ 260180 h 885825"/>
              <a:gd name="connsiteX3" fmla="*/ 37312 w 1104900"/>
              <a:gd name="connsiteY3" fmla="*/ 66823 h 885825"/>
              <a:gd name="connsiteX4" fmla="*/ 222098 w 1104900"/>
              <a:gd name="connsiteY4" fmla="*/ 5863 h 885825"/>
              <a:gd name="connsiteX5" fmla="*/ 489750 w 1104900"/>
              <a:gd name="connsiteY5" fmla="*/ 222080 h 885825"/>
              <a:gd name="connsiteX6" fmla="*/ 832650 w 1104900"/>
              <a:gd name="connsiteY6" fmla="*/ 283993 h 885825"/>
              <a:gd name="connsiteX7" fmla="*/ 1093635 w 1104900"/>
              <a:gd name="connsiteY7" fmla="*/ 517355 h 885825"/>
              <a:gd name="connsiteX8" fmla="*/ 997433 w 1104900"/>
              <a:gd name="connsiteY8" fmla="*/ 846920 h 885825"/>
              <a:gd name="connsiteX9" fmla="*/ 671678 w 1104900"/>
              <a:gd name="connsiteY9" fmla="*/ 854540 h 885825"/>
              <a:gd name="connsiteX10" fmla="*/ 352590 w 1104900"/>
              <a:gd name="connsiteY10" fmla="*/ 812631 h 885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4900" h="885825">
                <a:moveTo>
                  <a:pt x="352590" y="812631"/>
                </a:moveTo>
                <a:cubicBezTo>
                  <a:pt x="300203" y="735478"/>
                  <a:pt x="356400" y="627845"/>
                  <a:pt x="328778" y="539263"/>
                </a:cubicBezTo>
                <a:cubicBezTo>
                  <a:pt x="287820" y="404008"/>
                  <a:pt x="88748" y="384005"/>
                  <a:pt x="21120" y="260180"/>
                </a:cubicBezTo>
                <a:cubicBezTo>
                  <a:pt x="-12217" y="200173"/>
                  <a:pt x="-5550" y="120163"/>
                  <a:pt x="37312" y="66823"/>
                </a:cubicBezTo>
                <a:cubicBezTo>
                  <a:pt x="80175" y="12530"/>
                  <a:pt x="155423" y="-12235"/>
                  <a:pt x="222098" y="5863"/>
                </a:cubicBezTo>
                <a:cubicBezTo>
                  <a:pt x="334493" y="36343"/>
                  <a:pt x="388785" y="164930"/>
                  <a:pt x="489750" y="222080"/>
                </a:cubicBezTo>
                <a:cubicBezTo>
                  <a:pt x="591668" y="280183"/>
                  <a:pt x="718350" y="257323"/>
                  <a:pt x="832650" y="283993"/>
                </a:cubicBezTo>
                <a:cubicBezTo>
                  <a:pt x="951713" y="311615"/>
                  <a:pt x="1056488" y="401151"/>
                  <a:pt x="1093635" y="517355"/>
                </a:cubicBezTo>
                <a:cubicBezTo>
                  <a:pt x="1130783" y="633561"/>
                  <a:pt x="1093635" y="772626"/>
                  <a:pt x="997433" y="846920"/>
                </a:cubicBezTo>
                <a:cubicBezTo>
                  <a:pt x="880275" y="937408"/>
                  <a:pt x="792645" y="877401"/>
                  <a:pt x="671678" y="854540"/>
                </a:cubicBezTo>
                <a:cubicBezTo>
                  <a:pt x="569760" y="834538"/>
                  <a:pt x="427837" y="923120"/>
                  <a:pt x="352590" y="812631"/>
                </a:cubicBezTo>
                <a:close/>
              </a:path>
            </a:pathLst>
          </a:custGeom>
          <a:solidFill>
            <a:schemeClr val="accent1"/>
          </a:solidFill>
          <a:ln w="9525" cap="flat">
            <a:noFill/>
            <a:prstDash val="solid"/>
            <a:miter/>
          </a:ln>
        </p:spPr>
        <p:txBody>
          <a:bodyPr rtlCol="0" anchor="ctr"/>
          <a:lstStyle/>
          <a:p>
            <a:endParaRPr lang="en-GB">
              <a:cs typeface="+mn-ea"/>
              <a:sym typeface="+mn-lt"/>
            </a:endParaRPr>
          </a:p>
        </p:txBody>
      </p:sp>
      <p:sp>
        <p:nvSpPr>
          <p:cNvPr id="33" name="TextBox 32"/>
          <p:cNvSpPr txBox="1"/>
          <p:nvPr/>
        </p:nvSpPr>
        <p:spPr>
          <a:xfrm>
            <a:off x="595630" y="1959610"/>
            <a:ext cx="4014470" cy="2748280"/>
          </a:xfrm>
          <a:prstGeom prst="rect">
            <a:avLst/>
          </a:prstGeom>
          <a:noFill/>
        </p:spPr>
        <p:txBody>
          <a:bodyPr wrap="square" rtlCol="0">
            <a:spAutoFit/>
          </a:bodyPr>
          <a:lstStyle/>
          <a:p>
            <a:pPr>
              <a:lnSpc>
                <a:spcPct val="90000"/>
              </a:lnSpc>
            </a:pPr>
            <a:r>
              <a:rPr lang="en-US" sz="4800" b="1" spc="-300" dirty="0">
                <a:latin typeface="Times New Roman" panose="02020603050405020304" charset="0"/>
                <a:cs typeface="Times New Roman" panose="02020603050405020304" charset="0"/>
                <a:sym typeface="+mn-lt"/>
              </a:rPr>
              <a:t>5. The methods </a:t>
            </a:r>
            <a:endParaRPr lang="en-US" sz="4800" b="1" spc="-300" dirty="0">
              <a:latin typeface="Times New Roman" panose="02020603050405020304" charset="0"/>
              <a:cs typeface="Times New Roman" panose="02020603050405020304" charset="0"/>
              <a:sym typeface="+mn-lt"/>
            </a:endParaRPr>
          </a:p>
          <a:p>
            <a:pPr>
              <a:lnSpc>
                <a:spcPct val="90000"/>
              </a:lnSpc>
            </a:pPr>
            <a:r>
              <a:rPr lang="en-US" sz="4800" b="1" spc="-300" dirty="0">
                <a:latin typeface="Times New Roman" panose="02020603050405020304" charset="0"/>
                <a:cs typeface="Times New Roman" panose="02020603050405020304" charset="0"/>
                <a:sym typeface="+mn-lt"/>
              </a:rPr>
              <a:t>I plan to use to </a:t>
            </a:r>
            <a:r>
              <a:rPr lang="en-US" sz="4800" b="1" spc="-300" dirty="0">
                <a:solidFill>
                  <a:schemeClr val="accent3">
                    <a:lumMod val="75000"/>
                  </a:schemeClr>
                </a:solidFill>
                <a:latin typeface="Times New Roman" panose="02020603050405020304" charset="0"/>
                <a:cs typeface="Times New Roman" panose="02020603050405020304" charset="0"/>
                <a:sym typeface="+mn-lt"/>
              </a:rPr>
              <a:t>collect</a:t>
            </a:r>
            <a:r>
              <a:rPr lang="en-US" sz="4800" b="1" spc="-300" dirty="0">
                <a:latin typeface="Times New Roman" panose="02020603050405020304" charset="0"/>
                <a:cs typeface="Times New Roman" panose="02020603050405020304" charset="0"/>
                <a:sym typeface="+mn-lt"/>
              </a:rPr>
              <a:t> your evidence.</a:t>
            </a:r>
            <a:endParaRPr lang="en-GB" sz="4800" b="1" dirty="0">
              <a:solidFill>
                <a:schemeClr val="accent3"/>
              </a:solidFill>
              <a:cs typeface="+mn-ea"/>
              <a:sym typeface="+mn-lt"/>
            </a:endParaRPr>
          </a:p>
        </p:txBody>
      </p:sp>
      <p:grpSp>
        <p:nvGrpSpPr>
          <p:cNvPr id="57" name="Group 2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4610092" y="3056604"/>
            <a:ext cx="643266" cy="718292"/>
            <a:chOff x="5175621" y="3503554"/>
            <a:chExt cx="714687" cy="798043"/>
          </a:xfrm>
        </p:grpSpPr>
        <p:sp>
          <p:nvSpPr>
            <p:cNvPr id="58" name="Freeform 5"/>
            <p:cNvSpPr/>
            <p:nvPr/>
          </p:nvSpPr>
          <p:spPr bwMode="auto">
            <a:xfrm>
              <a:off x="5175621" y="3503554"/>
              <a:ext cx="714687" cy="798043"/>
            </a:xfrm>
            <a:custGeom>
              <a:avLst/>
              <a:gdLst>
                <a:gd name="T0" fmla="*/ 500 w 540"/>
                <a:gd name="T1" fmla="*/ 235 h 604"/>
                <a:gd name="T2" fmla="*/ 120 w 540"/>
                <a:gd name="T3" fmla="*/ 15 h 604"/>
                <a:gd name="T4" fmla="*/ 40 w 540"/>
                <a:gd name="T5" fmla="*/ 15 h 604"/>
                <a:gd name="T6" fmla="*/ 0 w 540"/>
                <a:gd name="T7" fmla="*/ 84 h 604"/>
                <a:gd name="T8" fmla="*/ 0 w 540"/>
                <a:gd name="T9" fmla="*/ 524 h 604"/>
                <a:gd name="T10" fmla="*/ 40 w 540"/>
                <a:gd name="T11" fmla="*/ 593 h 604"/>
                <a:gd name="T12" fmla="*/ 80 w 540"/>
                <a:gd name="T13" fmla="*/ 604 h 604"/>
                <a:gd name="T14" fmla="*/ 120 w 540"/>
                <a:gd name="T15" fmla="*/ 593 h 604"/>
                <a:gd name="T16" fmla="*/ 500 w 540"/>
                <a:gd name="T17" fmla="*/ 373 h 604"/>
                <a:gd name="T18" fmla="*/ 540 w 540"/>
                <a:gd name="T19" fmla="*/ 304 h 604"/>
                <a:gd name="T20" fmla="*/ 500 w 540"/>
                <a:gd name="T21" fmla="*/ 235 h 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40" h="604">
                  <a:moveTo>
                    <a:pt x="500" y="235"/>
                  </a:moveTo>
                  <a:cubicBezTo>
                    <a:pt x="120" y="15"/>
                    <a:pt x="120" y="15"/>
                    <a:pt x="120" y="15"/>
                  </a:cubicBezTo>
                  <a:cubicBezTo>
                    <a:pt x="95" y="0"/>
                    <a:pt x="65" y="0"/>
                    <a:pt x="40" y="15"/>
                  </a:cubicBezTo>
                  <a:cubicBezTo>
                    <a:pt x="15" y="29"/>
                    <a:pt x="0" y="55"/>
                    <a:pt x="0" y="84"/>
                  </a:cubicBezTo>
                  <a:cubicBezTo>
                    <a:pt x="0" y="524"/>
                    <a:pt x="0" y="524"/>
                    <a:pt x="0" y="524"/>
                  </a:cubicBezTo>
                  <a:cubicBezTo>
                    <a:pt x="0" y="553"/>
                    <a:pt x="15" y="579"/>
                    <a:pt x="40" y="593"/>
                  </a:cubicBezTo>
                  <a:cubicBezTo>
                    <a:pt x="52" y="600"/>
                    <a:pt x="66" y="604"/>
                    <a:pt x="80" y="604"/>
                  </a:cubicBezTo>
                  <a:cubicBezTo>
                    <a:pt x="94" y="604"/>
                    <a:pt x="108" y="600"/>
                    <a:pt x="120" y="593"/>
                  </a:cubicBezTo>
                  <a:cubicBezTo>
                    <a:pt x="500" y="373"/>
                    <a:pt x="500" y="373"/>
                    <a:pt x="500" y="373"/>
                  </a:cubicBezTo>
                  <a:cubicBezTo>
                    <a:pt x="525" y="359"/>
                    <a:pt x="540" y="333"/>
                    <a:pt x="540" y="304"/>
                  </a:cubicBezTo>
                  <a:cubicBezTo>
                    <a:pt x="540" y="275"/>
                    <a:pt x="525" y="249"/>
                    <a:pt x="500" y="235"/>
                  </a:cubicBezTo>
                  <a:close/>
                </a:path>
              </a:pathLst>
            </a:custGeom>
            <a:solidFill>
              <a:schemeClr val="bg1"/>
            </a:solidFill>
            <a:ln w="22225">
              <a:gradFill>
                <a:gsLst>
                  <a:gs pos="0">
                    <a:schemeClr val="accent1"/>
                  </a:gs>
                  <a:gs pos="100000">
                    <a:schemeClr val="accent4"/>
                  </a:gs>
                </a:gsLst>
                <a:lin ang="5400000" scaled="1"/>
              </a:gradFill>
            </a:ln>
            <a:effectLst>
              <a:outerShdw blurRad="406400" dist="38100" dir="5400000" algn="t" rotWithShape="0">
                <a:schemeClr val="accent1">
                  <a:lumMod val="60000"/>
                  <a:lumOff val="40000"/>
                  <a:alpha val="70000"/>
                </a:schemeClr>
              </a:outerShdw>
            </a:effectLst>
          </p:spPr>
          <p:txBody>
            <a:bodyPr vert="horz" wrap="square" lIns="91440" tIns="45720" rIns="91440" bIns="45720" numCol="1" anchor="t" anchorCtr="0" compatLnSpc="1"/>
            <a:lstStyle/>
            <a:p>
              <a:endParaRPr lang="en-US"/>
            </a:p>
          </p:txBody>
        </p:sp>
        <p:sp>
          <p:nvSpPr>
            <p:cNvPr id="59" name="Freeform 19"/>
            <p:cNvSpPr>
              <a:spLocks noEditPoints="1"/>
            </p:cNvSpPr>
            <p:nvPr/>
          </p:nvSpPr>
          <p:spPr bwMode="auto">
            <a:xfrm>
              <a:off x="5301643" y="3786688"/>
              <a:ext cx="317500" cy="231775"/>
            </a:xfrm>
            <a:custGeom>
              <a:avLst/>
              <a:gdLst>
                <a:gd name="T0" fmla="*/ 200 w 220"/>
                <a:gd name="T1" fmla="*/ 0 h 160"/>
                <a:gd name="T2" fmla="*/ 180 w 220"/>
                <a:gd name="T3" fmla="*/ 20 h 160"/>
                <a:gd name="T4" fmla="*/ 188 w 220"/>
                <a:gd name="T5" fmla="*/ 36 h 160"/>
                <a:gd name="T6" fmla="*/ 184 w 220"/>
                <a:gd name="T7" fmla="*/ 34 h 160"/>
                <a:gd name="T8" fmla="*/ 136 w 220"/>
                <a:gd name="T9" fmla="*/ 124 h 160"/>
                <a:gd name="T10" fmla="*/ 124 w 220"/>
                <a:gd name="T11" fmla="*/ 120 h 160"/>
                <a:gd name="T12" fmla="*/ 113 w 220"/>
                <a:gd name="T13" fmla="*/ 123 h 160"/>
                <a:gd name="T14" fmla="*/ 76 w 220"/>
                <a:gd name="T15" fmla="*/ 71 h 160"/>
                <a:gd name="T16" fmla="*/ 80 w 220"/>
                <a:gd name="T17" fmla="*/ 60 h 160"/>
                <a:gd name="T18" fmla="*/ 60 w 220"/>
                <a:gd name="T19" fmla="*/ 40 h 160"/>
                <a:gd name="T20" fmla="*/ 40 w 220"/>
                <a:gd name="T21" fmla="*/ 60 h 160"/>
                <a:gd name="T22" fmla="*/ 43 w 220"/>
                <a:gd name="T23" fmla="*/ 71 h 160"/>
                <a:gd name="T24" fmla="*/ 28 w 220"/>
                <a:gd name="T25" fmla="*/ 90 h 160"/>
                <a:gd name="T26" fmla="*/ 20 w 220"/>
                <a:gd name="T27" fmla="*/ 88 h 160"/>
                <a:gd name="T28" fmla="*/ 0 w 220"/>
                <a:gd name="T29" fmla="*/ 108 h 160"/>
                <a:gd name="T30" fmla="*/ 20 w 220"/>
                <a:gd name="T31" fmla="*/ 128 h 160"/>
                <a:gd name="T32" fmla="*/ 40 w 220"/>
                <a:gd name="T33" fmla="*/ 108 h 160"/>
                <a:gd name="T34" fmla="*/ 35 w 220"/>
                <a:gd name="T35" fmla="*/ 94 h 160"/>
                <a:gd name="T36" fmla="*/ 49 w 220"/>
                <a:gd name="T37" fmla="*/ 77 h 160"/>
                <a:gd name="T38" fmla="*/ 60 w 220"/>
                <a:gd name="T39" fmla="*/ 80 h 160"/>
                <a:gd name="T40" fmla="*/ 71 w 220"/>
                <a:gd name="T41" fmla="*/ 77 h 160"/>
                <a:gd name="T42" fmla="*/ 108 w 220"/>
                <a:gd name="T43" fmla="*/ 129 h 160"/>
                <a:gd name="T44" fmla="*/ 104 w 220"/>
                <a:gd name="T45" fmla="*/ 140 h 160"/>
                <a:gd name="T46" fmla="*/ 124 w 220"/>
                <a:gd name="T47" fmla="*/ 160 h 160"/>
                <a:gd name="T48" fmla="*/ 144 w 220"/>
                <a:gd name="T49" fmla="*/ 140 h 160"/>
                <a:gd name="T50" fmla="*/ 141 w 220"/>
                <a:gd name="T51" fmla="*/ 130 h 160"/>
                <a:gd name="T52" fmla="*/ 191 w 220"/>
                <a:gd name="T53" fmla="*/ 38 h 160"/>
                <a:gd name="T54" fmla="*/ 200 w 220"/>
                <a:gd name="T55" fmla="*/ 40 h 160"/>
                <a:gd name="T56" fmla="*/ 220 w 220"/>
                <a:gd name="T57" fmla="*/ 20 h 160"/>
                <a:gd name="T58" fmla="*/ 200 w 220"/>
                <a:gd name="T59" fmla="*/ 0 h 160"/>
                <a:gd name="T60" fmla="*/ 20 w 220"/>
                <a:gd name="T61" fmla="*/ 120 h 160"/>
                <a:gd name="T62" fmla="*/ 8 w 220"/>
                <a:gd name="T63" fmla="*/ 108 h 160"/>
                <a:gd name="T64" fmla="*/ 20 w 220"/>
                <a:gd name="T65" fmla="*/ 96 h 160"/>
                <a:gd name="T66" fmla="*/ 32 w 220"/>
                <a:gd name="T67" fmla="*/ 108 h 160"/>
                <a:gd name="T68" fmla="*/ 20 w 220"/>
                <a:gd name="T69" fmla="*/ 120 h 160"/>
                <a:gd name="T70" fmla="*/ 60 w 220"/>
                <a:gd name="T71" fmla="*/ 72 h 160"/>
                <a:gd name="T72" fmla="*/ 48 w 220"/>
                <a:gd name="T73" fmla="*/ 60 h 160"/>
                <a:gd name="T74" fmla="*/ 60 w 220"/>
                <a:gd name="T75" fmla="*/ 48 h 160"/>
                <a:gd name="T76" fmla="*/ 72 w 220"/>
                <a:gd name="T77" fmla="*/ 60 h 160"/>
                <a:gd name="T78" fmla="*/ 60 w 220"/>
                <a:gd name="T79" fmla="*/ 72 h 160"/>
                <a:gd name="T80" fmla="*/ 124 w 220"/>
                <a:gd name="T81" fmla="*/ 152 h 160"/>
                <a:gd name="T82" fmla="*/ 112 w 220"/>
                <a:gd name="T83" fmla="*/ 140 h 160"/>
                <a:gd name="T84" fmla="*/ 124 w 220"/>
                <a:gd name="T85" fmla="*/ 128 h 160"/>
                <a:gd name="T86" fmla="*/ 136 w 220"/>
                <a:gd name="T87" fmla="*/ 140 h 160"/>
                <a:gd name="T88" fmla="*/ 124 w 220"/>
                <a:gd name="T89" fmla="*/ 152 h 160"/>
                <a:gd name="T90" fmla="*/ 200 w 220"/>
                <a:gd name="T91" fmla="*/ 32 h 160"/>
                <a:gd name="T92" fmla="*/ 188 w 220"/>
                <a:gd name="T93" fmla="*/ 20 h 160"/>
                <a:gd name="T94" fmla="*/ 200 w 220"/>
                <a:gd name="T95" fmla="*/ 8 h 160"/>
                <a:gd name="T96" fmla="*/ 212 w 220"/>
                <a:gd name="T97" fmla="*/ 20 h 160"/>
                <a:gd name="T98" fmla="*/ 200 w 220"/>
                <a:gd name="T99" fmla="*/ 32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20" h="160">
                  <a:moveTo>
                    <a:pt x="200" y="0"/>
                  </a:moveTo>
                  <a:cubicBezTo>
                    <a:pt x="189" y="0"/>
                    <a:pt x="180" y="9"/>
                    <a:pt x="180" y="20"/>
                  </a:cubicBezTo>
                  <a:cubicBezTo>
                    <a:pt x="180" y="27"/>
                    <a:pt x="183" y="33"/>
                    <a:pt x="188" y="36"/>
                  </a:cubicBezTo>
                  <a:cubicBezTo>
                    <a:pt x="184" y="34"/>
                    <a:pt x="184" y="34"/>
                    <a:pt x="184" y="34"/>
                  </a:cubicBezTo>
                  <a:cubicBezTo>
                    <a:pt x="136" y="124"/>
                    <a:pt x="136" y="124"/>
                    <a:pt x="136" y="124"/>
                  </a:cubicBezTo>
                  <a:cubicBezTo>
                    <a:pt x="132" y="122"/>
                    <a:pt x="128" y="120"/>
                    <a:pt x="124" y="120"/>
                  </a:cubicBezTo>
                  <a:cubicBezTo>
                    <a:pt x="120" y="120"/>
                    <a:pt x="116" y="121"/>
                    <a:pt x="113" y="123"/>
                  </a:cubicBezTo>
                  <a:cubicBezTo>
                    <a:pt x="76" y="71"/>
                    <a:pt x="76" y="71"/>
                    <a:pt x="76" y="71"/>
                  </a:cubicBezTo>
                  <a:cubicBezTo>
                    <a:pt x="79" y="68"/>
                    <a:pt x="80" y="64"/>
                    <a:pt x="80" y="60"/>
                  </a:cubicBezTo>
                  <a:cubicBezTo>
                    <a:pt x="80" y="49"/>
                    <a:pt x="71" y="40"/>
                    <a:pt x="60" y="40"/>
                  </a:cubicBezTo>
                  <a:cubicBezTo>
                    <a:pt x="49" y="40"/>
                    <a:pt x="40" y="49"/>
                    <a:pt x="40" y="60"/>
                  </a:cubicBezTo>
                  <a:cubicBezTo>
                    <a:pt x="40" y="64"/>
                    <a:pt x="41" y="68"/>
                    <a:pt x="43" y="71"/>
                  </a:cubicBezTo>
                  <a:cubicBezTo>
                    <a:pt x="28" y="90"/>
                    <a:pt x="28" y="90"/>
                    <a:pt x="28" y="90"/>
                  </a:cubicBezTo>
                  <a:cubicBezTo>
                    <a:pt x="26" y="89"/>
                    <a:pt x="23" y="88"/>
                    <a:pt x="20" y="88"/>
                  </a:cubicBezTo>
                  <a:cubicBezTo>
                    <a:pt x="9" y="88"/>
                    <a:pt x="0" y="97"/>
                    <a:pt x="0" y="108"/>
                  </a:cubicBezTo>
                  <a:cubicBezTo>
                    <a:pt x="0" y="119"/>
                    <a:pt x="9" y="128"/>
                    <a:pt x="20" y="128"/>
                  </a:cubicBezTo>
                  <a:cubicBezTo>
                    <a:pt x="31" y="128"/>
                    <a:pt x="40" y="119"/>
                    <a:pt x="40" y="108"/>
                  </a:cubicBezTo>
                  <a:cubicBezTo>
                    <a:pt x="40" y="103"/>
                    <a:pt x="38" y="98"/>
                    <a:pt x="35" y="94"/>
                  </a:cubicBezTo>
                  <a:cubicBezTo>
                    <a:pt x="49" y="77"/>
                    <a:pt x="49" y="77"/>
                    <a:pt x="49" y="77"/>
                  </a:cubicBezTo>
                  <a:cubicBezTo>
                    <a:pt x="52" y="79"/>
                    <a:pt x="56" y="80"/>
                    <a:pt x="60" y="80"/>
                  </a:cubicBezTo>
                  <a:cubicBezTo>
                    <a:pt x="64" y="80"/>
                    <a:pt x="68" y="79"/>
                    <a:pt x="71" y="77"/>
                  </a:cubicBezTo>
                  <a:cubicBezTo>
                    <a:pt x="108" y="129"/>
                    <a:pt x="108" y="129"/>
                    <a:pt x="108" y="129"/>
                  </a:cubicBezTo>
                  <a:cubicBezTo>
                    <a:pt x="105" y="132"/>
                    <a:pt x="104" y="136"/>
                    <a:pt x="104" y="140"/>
                  </a:cubicBezTo>
                  <a:cubicBezTo>
                    <a:pt x="104" y="151"/>
                    <a:pt x="113" y="160"/>
                    <a:pt x="124" y="160"/>
                  </a:cubicBezTo>
                  <a:cubicBezTo>
                    <a:pt x="135" y="160"/>
                    <a:pt x="144" y="151"/>
                    <a:pt x="144" y="140"/>
                  </a:cubicBezTo>
                  <a:cubicBezTo>
                    <a:pt x="144" y="136"/>
                    <a:pt x="143" y="133"/>
                    <a:pt x="141" y="130"/>
                  </a:cubicBezTo>
                  <a:cubicBezTo>
                    <a:pt x="191" y="38"/>
                    <a:pt x="191" y="38"/>
                    <a:pt x="191" y="38"/>
                  </a:cubicBezTo>
                  <a:cubicBezTo>
                    <a:pt x="194" y="39"/>
                    <a:pt x="197" y="40"/>
                    <a:pt x="200" y="40"/>
                  </a:cubicBezTo>
                  <a:cubicBezTo>
                    <a:pt x="211" y="40"/>
                    <a:pt x="220" y="31"/>
                    <a:pt x="220" y="20"/>
                  </a:cubicBezTo>
                  <a:cubicBezTo>
                    <a:pt x="220" y="9"/>
                    <a:pt x="211" y="0"/>
                    <a:pt x="200" y="0"/>
                  </a:cubicBezTo>
                  <a:close/>
                  <a:moveTo>
                    <a:pt x="20" y="120"/>
                  </a:moveTo>
                  <a:cubicBezTo>
                    <a:pt x="13" y="120"/>
                    <a:pt x="8" y="115"/>
                    <a:pt x="8" y="108"/>
                  </a:cubicBezTo>
                  <a:cubicBezTo>
                    <a:pt x="8" y="101"/>
                    <a:pt x="13" y="96"/>
                    <a:pt x="20" y="96"/>
                  </a:cubicBezTo>
                  <a:cubicBezTo>
                    <a:pt x="27" y="96"/>
                    <a:pt x="32" y="101"/>
                    <a:pt x="32" y="108"/>
                  </a:cubicBezTo>
                  <a:cubicBezTo>
                    <a:pt x="32" y="115"/>
                    <a:pt x="27" y="120"/>
                    <a:pt x="20" y="120"/>
                  </a:cubicBezTo>
                  <a:close/>
                  <a:moveTo>
                    <a:pt x="60" y="72"/>
                  </a:moveTo>
                  <a:cubicBezTo>
                    <a:pt x="53" y="72"/>
                    <a:pt x="48" y="67"/>
                    <a:pt x="48" y="60"/>
                  </a:cubicBezTo>
                  <a:cubicBezTo>
                    <a:pt x="48" y="53"/>
                    <a:pt x="53" y="48"/>
                    <a:pt x="60" y="48"/>
                  </a:cubicBezTo>
                  <a:cubicBezTo>
                    <a:pt x="67" y="48"/>
                    <a:pt x="72" y="53"/>
                    <a:pt x="72" y="60"/>
                  </a:cubicBezTo>
                  <a:cubicBezTo>
                    <a:pt x="72" y="67"/>
                    <a:pt x="67" y="72"/>
                    <a:pt x="60" y="72"/>
                  </a:cubicBezTo>
                  <a:close/>
                  <a:moveTo>
                    <a:pt x="124" y="152"/>
                  </a:moveTo>
                  <a:cubicBezTo>
                    <a:pt x="117" y="152"/>
                    <a:pt x="112" y="147"/>
                    <a:pt x="112" y="140"/>
                  </a:cubicBezTo>
                  <a:cubicBezTo>
                    <a:pt x="112" y="133"/>
                    <a:pt x="117" y="128"/>
                    <a:pt x="124" y="128"/>
                  </a:cubicBezTo>
                  <a:cubicBezTo>
                    <a:pt x="131" y="128"/>
                    <a:pt x="136" y="133"/>
                    <a:pt x="136" y="140"/>
                  </a:cubicBezTo>
                  <a:cubicBezTo>
                    <a:pt x="136" y="147"/>
                    <a:pt x="131" y="152"/>
                    <a:pt x="124" y="152"/>
                  </a:cubicBezTo>
                  <a:close/>
                  <a:moveTo>
                    <a:pt x="200" y="32"/>
                  </a:moveTo>
                  <a:cubicBezTo>
                    <a:pt x="193" y="32"/>
                    <a:pt x="188" y="27"/>
                    <a:pt x="188" y="20"/>
                  </a:cubicBezTo>
                  <a:cubicBezTo>
                    <a:pt x="188" y="13"/>
                    <a:pt x="193" y="8"/>
                    <a:pt x="200" y="8"/>
                  </a:cubicBezTo>
                  <a:cubicBezTo>
                    <a:pt x="207" y="8"/>
                    <a:pt x="212" y="13"/>
                    <a:pt x="212" y="20"/>
                  </a:cubicBezTo>
                  <a:cubicBezTo>
                    <a:pt x="212" y="27"/>
                    <a:pt x="207" y="32"/>
                    <a:pt x="200" y="32"/>
                  </a:cubicBezTo>
                  <a:close/>
                </a:path>
              </a:pathLst>
            </a:custGeom>
            <a:solidFill>
              <a:schemeClr val="tx2">
                <a:lumMod val="50000"/>
              </a:schemeClr>
            </a:solidFill>
            <a:ln>
              <a:noFill/>
            </a:ln>
          </p:spPr>
          <p:txBody>
            <a:bodyPr vert="horz" wrap="square" lIns="91440" tIns="45720" rIns="91440" bIns="45720" numCol="1" anchor="t" anchorCtr="0" compatLnSpc="1"/>
            <a:lstStyle/>
            <a:p>
              <a:endParaRPr lang="en-US"/>
            </a:p>
          </p:txBody>
        </p:sp>
      </p:grpSp>
      <p:sp>
        <p:nvSpPr>
          <p:cNvPr id="16"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grpSp>
        <p:nvGrpSpPr>
          <p:cNvPr id="10" name="Group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custDataLst>
              <p:tags r:id="rId2"/>
            </p:custDataLst>
          </p:nvPr>
        </p:nvGrpSpPr>
        <p:grpSpPr>
          <a:xfrm>
            <a:off x="9371830" y="4486189"/>
            <a:ext cx="3025660" cy="2599697"/>
            <a:chOff x="8350115" y="3997874"/>
            <a:chExt cx="3025660" cy="2599697"/>
          </a:xfrm>
        </p:grpSpPr>
        <p:sp>
          <p:nvSpPr>
            <p:cNvPr id="21" name="Rectangle: Rounded Corners 21"/>
            <p:cNvSpPr/>
            <p:nvPr>
              <p:custDataLst>
                <p:tags r:id="rId3"/>
              </p:custDataLst>
            </p:nvPr>
          </p:nvSpPr>
          <p:spPr>
            <a:xfrm>
              <a:off x="8350115" y="4069275"/>
              <a:ext cx="2749685" cy="2168013"/>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cs typeface="+mn-ea"/>
                <a:sym typeface="+mn-lt"/>
              </a:endParaRPr>
            </a:p>
          </p:txBody>
        </p:sp>
        <p:grpSp>
          <p:nvGrpSpPr>
            <p:cNvPr id="26" name="Group 22"/>
            <p:cNvGrpSpPr/>
            <p:nvPr/>
          </p:nvGrpSpPr>
          <p:grpSpPr>
            <a:xfrm>
              <a:off x="8543040" y="3997874"/>
              <a:ext cx="2832735" cy="2599697"/>
              <a:chOff x="5546590" y="3060662"/>
              <a:chExt cx="2832735" cy="2599697"/>
            </a:xfrm>
          </p:grpSpPr>
          <p:sp>
            <p:nvSpPr>
              <p:cNvPr id="27" name="TextBox 23"/>
              <p:cNvSpPr txBox="1"/>
              <p:nvPr>
                <p:custDataLst>
                  <p:tags r:id="rId4"/>
                </p:custDataLst>
              </p:nvPr>
            </p:nvSpPr>
            <p:spPr>
              <a:xfrm>
                <a:off x="5546590" y="3762344"/>
                <a:ext cx="2432287" cy="1898015"/>
              </a:xfrm>
              <a:prstGeom prst="rect">
                <a:avLst/>
              </a:prstGeom>
              <a:noFill/>
            </p:spPr>
            <p:txBody>
              <a:bodyPr wrap="square" rtlCol="0">
                <a:spAutoFit/>
              </a:bodyPr>
              <a:p>
                <a:pPr marL="171450" indent="-171450">
                  <a:lnSpc>
                    <a:spcPct val="130000"/>
                  </a:lnSpc>
                  <a:spcBef>
                    <a:spcPts val="500"/>
                  </a:spcBef>
                  <a:buClr>
                    <a:schemeClr val="accent3"/>
                  </a:buClr>
                  <a:buFont typeface="Wingdings 2" panose="05020102010507070707" pitchFamily="18" charset="2"/>
                  <a:buChar char=""/>
                </a:pPr>
                <a:r>
                  <a:rPr lang="en-US" altLang="zh-CN" sz="1200" b="1">
                    <a:solidFill>
                      <a:schemeClr val="tx1">
                        <a:lumMod val="50000"/>
                        <a:lumOff val="50000"/>
                      </a:schemeClr>
                    </a:solidFill>
                    <a:cs typeface="+mn-ea"/>
                    <a:sym typeface="+mn-lt"/>
                  </a:rPr>
                  <a:t>Obsere the integration of educational drama learning methods </a:t>
                </a:r>
                <a:endParaRPr lang="en-US" altLang="zh-CN" sz="1200" b="1">
                  <a:solidFill>
                    <a:schemeClr val="tx1">
                      <a:lumMod val="50000"/>
                      <a:lumOff val="50000"/>
                    </a:schemeClr>
                  </a:solidFill>
                  <a:cs typeface="+mn-ea"/>
                  <a:sym typeface="+mn-lt"/>
                </a:endParaRPr>
              </a:p>
              <a:p>
                <a:pPr marL="171450" indent="-171450">
                  <a:lnSpc>
                    <a:spcPct val="130000"/>
                  </a:lnSpc>
                  <a:spcBef>
                    <a:spcPts val="500"/>
                  </a:spcBef>
                  <a:buClr>
                    <a:schemeClr val="accent3"/>
                  </a:buClr>
                  <a:buFont typeface="Wingdings 2" panose="05020102010507070707" pitchFamily="18" charset="2"/>
                  <a:buChar char=""/>
                </a:pPr>
                <a:r>
                  <a:rPr lang="en-US" altLang="zh-CN" sz="1200" b="1">
                    <a:solidFill>
                      <a:schemeClr val="tx1">
                        <a:lumMod val="50000"/>
                        <a:lumOff val="50000"/>
                      </a:schemeClr>
                    </a:solidFill>
                    <a:cs typeface="+mn-ea"/>
                    <a:sym typeface="+mn-lt"/>
                  </a:rPr>
                  <a:t>Verify the effectiveness of integrating primary school English teaching </a:t>
                </a:r>
                <a:endParaRPr lang="en-US" altLang="zh-CN" sz="1200" b="1">
                  <a:solidFill>
                    <a:schemeClr val="tx1">
                      <a:lumMod val="50000"/>
                      <a:lumOff val="50000"/>
                    </a:schemeClr>
                  </a:solidFill>
                  <a:cs typeface="+mn-ea"/>
                  <a:sym typeface="+mn-lt"/>
                </a:endParaRPr>
              </a:p>
              <a:p>
                <a:pPr indent="0">
                  <a:lnSpc>
                    <a:spcPct val="130000"/>
                  </a:lnSpc>
                  <a:spcBef>
                    <a:spcPts val="500"/>
                  </a:spcBef>
                  <a:buClr>
                    <a:schemeClr val="accent3"/>
                  </a:buClr>
                  <a:buFont typeface="Wingdings 2" panose="05020102010507070707" pitchFamily="18" charset="2"/>
                  <a:buNone/>
                </a:pPr>
                <a:endParaRPr lang="en-US" altLang="zh-CN" sz="1200" b="1">
                  <a:solidFill>
                    <a:schemeClr val="tx1">
                      <a:lumMod val="50000"/>
                      <a:lumOff val="50000"/>
                    </a:schemeClr>
                  </a:solidFill>
                  <a:cs typeface="+mn-ea"/>
                  <a:sym typeface="+mn-lt"/>
                </a:endParaRPr>
              </a:p>
            </p:txBody>
          </p:sp>
          <p:sp>
            <p:nvSpPr>
              <p:cNvPr id="28" name="TextBox 24"/>
              <p:cNvSpPr txBox="1"/>
              <p:nvPr>
                <p:custDataLst>
                  <p:tags r:id="rId5"/>
                </p:custDataLst>
              </p:nvPr>
            </p:nvSpPr>
            <p:spPr>
              <a:xfrm>
                <a:off x="5546590" y="3060662"/>
                <a:ext cx="2832735" cy="706755"/>
              </a:xfrm>
              <a:prstGeom prst="rect">
                <a:avLst/>
              </a:prstGeom>
              <a:noFill/>
            </p:spPr>
            <p:txBody>
              <a:bodyPr wrap="square" rtlCol="0">
                <a:spAutoFit/>
              </a:bodyPr>
              <a:p>
                <a:r>
                  <a:rPr lang="en-US" altLang="en-GB" sz="2000" b="1" dirty="0">
                    <a:solidFill>
                      <a:schemeClr val="accent3">
                        <a:lumMod val="75000"/>
                      </a:schemeClr>
                    </a:solidFill>
                    <a:latin typeface="Times New Roman" panose="02020603050405020304" charset="0"/>
                    <a:cs typeface="Times New Roman" panose="02020603050405020304" charset="0"/>
                    <a:sym typeface="+mn-lt"/>
                  </a:rPr>
                  <a:t>5</a:t>
                </a:r>
                <a:r>
                  <a:rPr lang="en-GB" sz="2000" b="1" dirty="0">
                    <a:solidFill>
                      <a:schemeClr val="accent3">
                        <a:lumMod val="75000"/>
                      </a:schemeClr>
                    </a:solidFill>
                    <a:latin typeface="Times New Roman" panose="02020603050405020304" charset="0"/>
                    <a:cs typeface="Times New Roman" panose="02020603050405020304" charset="0"/>
                    <a:sym typeface="+mn-lt"/>
                  </a:rPr>
                  <a:t>.</a:t>
                </a:r>
                <a:r>
                  <a:rPr lang="en-US" altLang="en-GB" sz="2000" b="1" dirty="0">
                    <a:solidFill>
                      <a:schemeClr val="accent3">
                        <a:lumMod val="75000"/>
                      </a:schemeClr>
                    </a:solidFill>
                    <a:latin typeface="Times New Roman" panose="02020603050405020304" charset="0"/>
                    <a:cs typeface="Times New Roman" panose="02020603050405020304" charset="0"/>
                    <a:sym typeface="+mn-lt"/>
                  </a:rPr>
                  <a:t> </a:t>
                </a:r>
                <a:r>
                  <a:rPr lang="en-GB" sz="2000" b="1" dirty="0">
                    <a:solidFill>
                      <a:schemeClr val="accent3">
                        <a:lumMod val="75000"/>
                      </a:schemeClr>
                    </a:solidFill>
                    <a:latin typeface="Times New Roman" panose="02020603050405020304" charset="0"/>
                    <a:cs typeface="Times New Roman" panose="02020603050405020304" charset="0"/>
                    <a:sym typeface="+mn-lt"/>
                  </a:rPr>
                  <a:t>Classroom observation method </a:t>
                </a:r>
                <a:endParaRPr lang="en-GB" sz="2000" b="1" dirty="0">
                  <a:solidFill>
                    <a:schemeClr val="accent3">
                      <a:lumMod val="75000"/>
                    </a:schemeClr>
                  </a:solidFill>
                  <a:latin typeface="Times New Roman" panose="02020603050405020304" charset="0"/>
                  <a:cs typeface="Times New Roman" panose="02020603050405020304" charset="0"/>
                  <a:sym typeface="+mn-lt"/>
                </a:endParaRPr>
              </a:p>
            </p:txBody>
          </p:sp>
        </p:grpSp>
      </p:grpSp>
    </p:spTree>
  </p:cSld>
  <p:clrMapOvr>
    <a:masterClrMapping/>
  </p:clrMapOvr>
  <mc:AlternateContent xmlns:mc="http://schemas.openxmlformats.org/markup-compatibility/2006">
    <mc:Choice xmlns:p14="http://schemas.microsoft.com/office/powerpoint/2010/main" Requires="p14">
      <p:transition spd="slow">
        <p14:flip dir="r"/>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223520" y="79375"/>
            <a:ext cx="11967845" cy="2087245"/>
            <a:chOff x="597342" y="870155"/>
            <a:chExt cx="10608784" cy="2218310"/>
          </a:xfrm>
          <a:effectLst>
            <a:outerShdw blurRad="977900" dist="342900" dir="5400000" sx="87000" sy="87000" algn="t" rotWithShape="0">
              <a:prstClr val="black">
                <a:alpha val="15000"/>
              </a:prstClr>
            </a:outerShdw>
          </a:effectLst>
        </p:grpSpPr>
        <p:sp>
          <p:nvSpPr>
            <p:cNvPr id="4" name="Rectangle: Rounded Corners 3"/>
            <p:cNvSpPr/>
            <p:nvPr/>
          </p:nvSpPr>
          <p:spPr>
            <a:xfrm>
              <a:off x="597342" y="870155"/>
              <a:ext cx="7867710" cy="2218310"/>
            </a:xfrm>
            <a:prstGeom prst="roundRect">
              <a:avLst>
                <a:gd name="adj" fmla="val 900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55" name="Freeform: Shape 54"/>
            <p:cNvSpPr/>
            <p:nvPr/>
          </p:nvSpPr>
          <p:spPr>
            <a:xfrm>
              <a:off x="5257108" y="870155"/>
              <a:ext cx="5949018" cy="2218310"/>
            </a:xfrm>
            <a:custGeom>
              <a:avLst/>
              <a:gdLst>
                <a:gd name="connsiteX0" fmla="*/ 670795 w 3207650"/>
                <a:gd name="connsiteY0" fmla="*/ 0 h 2502310"/>
                <a:gd name="connsiteX1" fmla="*/ 1809571 w 3207650"/>
                <a:gd name="connsiteY1" fmla="*/ 0 h 2502310"/>
                <a:gd name="connsiteX2" fmla="*/ 1819735 w 3207650"/>
                <a:gd name="connsiteY2" fmla="*/ 7803 h 2502310"/>
                <a:gd name="connsiteX3" fmla="*/ 2134730 w 3207650"/>
                <a:gd name="connsiteY3" fmla="*/ 322651 h 2502310"/>
                <a:gd name="connsiteX4" fmla="*/ 2136825 w 3207650"/>
                <a:gd name="connsiteY4" fmla="*/ 324747 h 2502310"/>
                <a:gd name="connsiteX5" fmla="*/ 2613524 w 3207650"/>
                <a:gd name="connsiteY5" fmla="*/ 576192 h 2502310"/>
                <a:gd name="connsiteX6" fmla="*/ 2765440 w 3207650"/>
                <a:gd name="connsiteY6" fmla="*/ 612861 h 2502310"/>
                <a:gd name="connsiteX7" fmla="*/ 3169456 w 3207650"/>
                <a:gd name="connsiteY7" fmla="*/ 753252 h 2502310"/>
                <a:gd name="connsiteX8" fmla="*/ 3207650 w 3207650"/>
                <a:gd name="connsiteY8" fmla="*/ 774810 h 2502310"/>
                <a:gd name="connsiteX9" fmla="*/ 3207650 w 3207650"/>
                <a:gd name="connsiteY9" fmla="*/ 2276977 h 2502310"/>
                <a:gd name="connsiteX10" fmla="*/ 2982317 w 3207650"/>
                <a:gd name="connsiteY10" fmla="*/ 2502310 h 2502310"/>
                <a:gd name="connsiteX11" fmla="*/ 0 w 3207650"/>
                <a:gd name="connsiteY11" fmla="*/ 2502310 h 2502310"/>
                <a:gd name="connsiteX12" fmla="*/ 7543 w 3207650"/>
                <a:gd name="connsiteY12" fmla="*/ 2447416 h 2502310"/>
                <a:gd name="connsiteX13" fmla="*/ 513950 w 3207650"/>
                <a:gd name="connsiteY13" fmla="*/ 1488731 h 2502310"/>
                <a:gd name="connsiteX14" fmla="*/ 424897 w 3207650"/>
                <a:gd name="connsiteY14" fmla="*/ 491329 h 2502310"/>
                <a:gd name="connsiteX15" fmla="*/ 643715 w 3207650"/>
                <a:gd name="connsiteY15" fmla="*/ 24943 h 250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07650" h="2502310">
                  <a:moveTo>
                    <a:pt x="670795" y="0"/>
                  </a:moveTo>
                  <a:lnTo>
                    <a:pt x="1809571" y="0"/>
                  </a:lnTo>
                  <a:lnTo>
                    <a:pt x="1819735" y="7803"/>
                  </a:lnTo>
                  <a:cubicBezTo>
                    <a:pt x="1930626" y="104797"/>
                    <a:pt x="2027079" y="220501"/>
                    <a:pt x="2134730" y="322651"/>
                  </a:cubicBezTo>
                  <a:cubicBezTo>
                    <a:pt x="2134730" y="323698"/>
                    <a:pt x="2135777" y="323698"/>
                    <a:pt x="2136825" y="324747"/>
                  </a:cubicBezTo>
                  <a:cubicBezTo>
                    <a:pt x="2269882" y="450470"/>
                    <a:pt x="2435417" y="536380"/>
                    <a:pt x="2613524" y="576192"/>
                  </a:cubicBezTo>
                  <a:cubicBezTo>
                    <a:pt x="2663814" y="587716"/>
                    <a:pt x="2715151" y="600289"/>
                    <a:pt x="2765440" y="612861"/>
                  </a:cubicBezTo>
                  <a:cubicBezTo>
                    <a:pt x="2903212" y="647959"/>
                    <a:pt x="3040983" y="692486"/>
                    <a:pt x="3169456" y="753252"/>
                  </a:cubicBezTo>
                  <a:lnTo>
                    <a:pt x="3207650" y="774810"/>
                  </a:lnTo>
                  <a:lnTo>
                    <a:pt x="3207650" y="2276977"/>
                  </a:lnTo>
                  <a:cubicBezTo>
                    <a:pt x="3207650" y="2401425"/>
                    <a:pt x="3106765" y="2502310"/>
                    <a:pt x="2982317" y="2502310"/>
                  </a:cubicBezTo>
                  <a:lnTo>
                    <a:pt x="0" y="2502310"/>
                  </a:lnTo>
                  <a:lnTo>
                    <a:pt x="7543" y="2447416"/>
                  </a:lnTo>
                  <a:cubicBezTo>
                    <a:pt x="96266" y="2109472"/>
                    <a:pt x="444279" y="1844422"/>
                    <a:pt x="513950" y="1488731"/>
                  </a:cubicBezTo>
                  <a:cubicBezTo>
                    <a:pt x="578907" y="1158709"/>
                    <a:pt x="392418" y="825543"/>
                    <a:pt x="424897" y="491329"/>
                  </a:cubicBezTo>
                  <a:cubicBezTo>
                    <a:pt x="441922" y="316496"/>
                    <a:pt x="522791" y="151484"/>
                    <a:pt x="643715" y="24943"/>
                  </a:cubicBezTo>
                  <a:close/>
                </a:path>
              </a:pathLst>
            </a:custGeom>
            <a:solidFill>
              <a:schemeClr val="accent4"/>
            </a:solidFill>
            <a:ln w="9525" cap="flat">
              <a:noFill/>
              <a:prstDash val="solid"/>
              <a:miter/>
            </a:ln>
          </p:spPr>
          <p:txBody>
            <a:bodyPr wrap="square" rtlCol="0" anchor="ctr">
              <a:noAutofit/>
            </a:bodyPr>
            <a:lstStyle/>
            <a:p>
              <a:endParaRPr lang="en-GB">
                <a:cs typeface="+mn-ea"/>
                <a:sym typeface="+mn-lt"/>
              </a:endParaRPr>
            </a:p>
          </p:txBody>
        </p:sp>
      </p:grpSp>
      <p:sp>
        <p:nvSpPr>
          <p:cNvPr id="21" name="TextBox 20"/>
          <p:cNvSpPr txBox="1"/>
          <p:nvPr/>
        </p:nvSpPr>
        <p:spPr>
          <a:xfrm>
            <a:off x="470535" y="145415"/>
            <a:ext cx="5996940" cy="1753235"/>
          </a:xfrm>
          <a:prstGeom prst="rect">
            <a:avLst/>
          </a:prstGeom>
          <a:noFill/>
        </p:spPr>
        <p:txBody>
          <a:bodyPr wrap="square" rtlCol="0">
            <a:spAutoFit/>
          </a:bodyPr>
          <a:lstStyle/>
          <a:p>
            <a:pPr>
              <a:lnSpc>
                <a:spcPct val="90000"/>
              </a:lnSpc>
            </a:pPr>
            <a:r>
              <a:rPr lang="en-US" sz="4000" b="1" spc="-300" dirty="0">
                <a:latin typeface="Times New Roman" panose="02020603050405020304" charset="0"/>
                <a:cs typeface="Times New Roman" panose="02020603050405020304" charset="0"/>
                <a:sym typeface="+mn-lt"/>
              </a:rPr>
              <a:t>6. A description of the </a:t>
            </a:r>
            <a:r>
              <a:rPr lang="en-US" sz="4000" b="1" spc="-300" dirty="0">
                <a:solidFill>
                  <a:schemeClr val="accent3">
                    <a:lumMod val="75000"/>
                  </a:schemeClr>
                </a:solidFill>
                <a:latin typeface="Times New Roman" panose="02020603050405020304" charset="0"/>
                <a:cs typeface="Times New Roman" panose="02020603050405020304" charset="0"/>
                <a:sym typeface="+mn-lt"/>
              </a:rPr>
              <a:t>settings</a:t>
            </a:r>
            <a:r>
              <a:rPr lang="en-US" sz="4000" b="1" spc="-300" dirty="0">
                <a:latin typeface="Times New Roman" panose="02020603050405020304" charset="0"/>
                <a:cs typeface="Times New Roman" panose="02020603050405020304" charset="0"/>
                <a:sym typeface="+mn-lt"/>
              </a:rPr>
              <a:t> in which I plan to collect my evidence.</a:t>
            </a:r>
            <a:endParaRPr lang="en-US" sz="4000" b="1" dirty="0">
              <a:solidFill>
                <a:schemeClr val="accent1">
                  <a:lumMod val="50000"/>
                </a:schemeClr>
              </a:solidFill>
              <a:latin typeface="Times New Roman" panose="02020603050405020304" charset="0"/>
              <a:cs typeface="Times New Roman" panose="02020603050405020304" charset="0"/>
              <a:sym typeface="+mn-lt"/>
            </a:endParaRPr>
          </a:p>
        </p:txBody>
      </p:sp>
      <p:sp>
        <p:nvSpPr>
          <p:cNvPr id="26" name="TextBox 2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410970" y="2279650"/>
            <a:ext cx="6844665" cy="706755"/>
          </a:xfrm>
          <a:prstGeom prst="rect">
            <a:avLst/>
          </a:prstGeom>
          <a:noFill/>
        </p:spPr>
        <p:txBody>
          <a:bodyPr wrap="square" rtlCol="0">
            <a:spAutoFit/>
          </a:bodyPr>
          <a:lstStyle/>
          <a:p>
            <a:r>
              <a:rPr lang="en-US" sz="2000" b="1">
                <a:solidFill>
                  <a:schemeClr val="tx1">
                    <a:lumMod val="75000"/>
                    <a:lumOff val="25000"/>
                  </a:schemeClr>
                </a:solidFill>
                <a:latin typeface="Times New Roman" panose="02020603050405020304" charset="0"/>
                <a:cs typeface="Times New Roman" panose="02020603050405020304" charset="0"/>
                <a:sym typeface="+mn-lt"/>
              </a:rPr>
              <a:t>Students lack enthusiasm interest in traditioal English class and the </a:t>
            </a:r>
            <a:endParaRPr lang="zh-CN" altLang="en-US" sz="2000" b="1">
              <a:solidFill>
                <a:schemeClr val="tx1">
                  <a:lumMod val="75000"/>
                  <a:lumOff val="25000"/>
                </a:schemeClr>
              </a:solidFill>
              <a:latin typeface="Times New Roman" panose="02020603050405020304" charset="0"/>
              <a:cs typeface="Times New Roman" panose="02020603050405020304" charset="0"/>
              <a:sym typeface="+mn-lt"/>
            </a:endParaRPr>
          </a:p>
        </p:txBody>
      </p:sp>
      <p:grpSp>
        <p:nvGrpSpPr>
          <p:cNvPr id="27" name="Group 2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675406" y="2219338"/>
            <a:ext cx="640943" cy="607343"/>
            <a:chOff x="7061176" y="2250490"/>
            <a:chExt cx="478183" cy="453116"/>
          </a:xfrm>
        </p:grpSpPr>
        <p:sp>
          <p:nvSpPr>
            <p:cNvPr id="28" name="Oval 27"/>
            <p:cNvSpPr/>
            <p:nvPr/>
          </p:nvSpPr>
          <p:spPr>
            <a:xfrm>
              <a:off x="7086026" y="2250490"/>
              <a:ext cx="453116" cy="453116"/>
            </a:xfrm>
            <a:prstGeom prst="ellipse">
              <a:avLst/>
            </a:prstGeom>
            <a:solidFill>
              <a:schemeClr val="accent4"/>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cs typeface="+mn-ea"/>
                <a:sym typeface="+mn-lt"/>
              </a:endParaRPr>
            </a:p>
          </p:txBody>
        </p:sp>
        <p:sp>
          <p:nvSpPr>
            <p:cNvPr id="29" name="TextBox 28"/>
            <p:cNvSpPr txBox="1"/>
            <p:nvPr/>
          </p:nvSpPr>
          <p:spPr>
            <a:xfrm>
              <a:off x="7061176" y="2362481"/>
              <a:ext cx="478183" cy="228821"/>
            </a:xfrm>
            <a:prstGeom prst="rect">
              <a:avLst/>
            </a:prstGeom>
            <a:noFill/>
          </p:spPr>
          <p:txBody>
            <a:bodyPr wrap="square" rtlCol="0">
              <a:spAutoFit/>
            </a:bodyPr>
            <a:lstStyle/>
            <a:p>
              <a:pPr algn="ctr"/>
              <a:r>
                <a:rPr lang="en-GB" sz="1400" b="1" dirty="0">
                  <a:solidFill>
                    <a:schemeClr val="bg1"/>
                  </a:solidFill>
                  <a:cs typeface="+mn-ea"/>
                  <a:sym typeface="+mn-lt"/>
                </a:rPr>
                <a:t>01</a:t>
              </a:r>
              <a:endParaRPr lang="en-GB" sz="1400" b="1" dirty="0">
                <a:solidFill>
                  <a:schemeClr val="bg1"/>
                </a:solidFill>
                <a:cs typeface="+mn-ea"/>
                <a:sym typeface="+mn-lt"/>
              </a:endParaRPr>
            </a:p>
          </p:txBody>
        </p:sp>
      </p:grpSp>
      <p:sp>
        <p:nvSpPr>
          <p:cNvPr id="41" name="TextBox 4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410970" y="3135630"/>
            <a:ext cx="7689850" cy="882650"/>
          </a:xfrm>
          <a:prstGeom prst="rect">
            <a:avLst/>
          </a:prstGeom>
          <a:noFill/>
        </p:spPr>
        <p:txBody>
          <a:bodyPr wrap="square" rtlCol="0">
            <a:noAutofit/>
          </a:bodyPr>
          <a:lstStyle/>
          <a:p>
            <a:r>
              <a:rPr lang="en-US" altLang="zh-CN" sz="2000" b="1" dirty="0">
                <a:solidFill>
                  <a:schemeClr val="accent3">
                    <a:lumMod val="75000"/>
                  </a:schemeClr>
                </a:solidFill>
                <a:latin typeface="Times New Roman" panose="02020603050405020304" charset="0"/>
                <a:cs typeface="Times New Roman" panose="02020603050405020304" charset="0"/>
                <a:sym typeface="+mn-lt"/>
              </a:rPr>
              <a:t>Teachers only pay attention to knowledge transfer and language skills training, but ignore the improvement of students' language ability.</a:t>
            </a:r>
            <a:r>
              <a:rPr lang="en-US" altLang="zh-CN" sz="2000" b="1" dirty="0">
                <a:latin typeface="Times New Roman" panose="02020603050405020304" charset="0"/>
                <a:cs typeface="Times New Roman" panose="02020603050405020304" charset="0"/>
                <a:sym typeface="+mn-lt"/>
              </a:rPr>
              <a:t> </a:t>
            </a:r>
            <a:endParaRPr lang="en-US" altLang="zh-CN" sz="2000" b="1" dirty="0">
              <a:latin typeface="Times New Roman" panose="02020603050405020304" charset="0"/>
              <a:cs typeface="Times New Roman" panose="02020603050405020304" charset="0"/>
              <a:sym typeface="+mn-lt"/>
            </a:endParaRPr>
          </a:p>
        </p:txBody>
      </p:sp>
      <p:grpSp>
        <p:nvGrpSpPr>
          <p:cNvPr id="42" name="Group 4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676040" y="3347209"/>
            <a:ext cx="640943" cy="607343"/>
            <a:chOff x="7101444" y="2099364"/>
            <a:chExt cx="478183" cy="453116"/>
          </a:xfrm>
        </p:grpSpPr>
        <p:sp>
          <p:nvSpPr>
            <p:cNvPr id="43" name="Oval 42"/>
            <p:cNvSpPr/>
            <p:nvPr/>
          </p:nvSpPr>
          <p:spPr>
            <a:xfrm>
              <a:off x="7126295" y="2099364"/>
              <a:ext cx="453116" cy="453116"/>
            </a:xfrm>
            <a:prstGeom prst="ellipse">
              <a:avLst/>
            </a:prstGeom>
            <a:solidFill>
              <a:schemeClr val="accent5"/>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cs typeface="+mn-ea"/>
                <a:sym typeface="+mn-lt"/>
              </a:endParaRPr>
            </a:p>
          </p:txBody>
        </p:sp>
        <p:sp>
          <p:nvSpPr>
            <p:cNvPr id="44" name="TextBox 43"/>
            <p:cNvSpPr txBox="1"/>
            <p:nvPr/>
          </p:nvSpPr>
          <p:spPr>
            <a:xfrm>
              <a:off x="7101444" y="2221778"/>
              <a:ext cx="478183" cy="228821"/>
            </a:xfrm>
            <a:prstGeom prst="rect">
              <a:avLst/>
            </a:prstGeom>
            <a:noFill/>
          </p:spPr>
          <p:txBody>
            <a:bodyPr wrap="square" rtlCol="0">
              <a:spAutoFit/>
            </a:bodyPr>
            <a:lstStyle/>
            <a:p>
              <a:pPr algn="ctr"/>
              <a:r>
                <a:rPr lang="en-GB" sz="1400" b="1" dirty="0">
                  <a:solidFill>
                    <a:schemeClr val="bg1"/>
                  </a:solidFill>
                  <a:cs typeface="+mn-ea"/>
                  <a:sym typeface="+mn-lt"/>
                </a:rPr>
                <a:t>02</a:t>
              </a:r>
              <a:endParaRPr lang="en-GB" sz="1400" b="1" dirty="0">
                <a:solidFill>
                  <a:schemeClr val="bg1"/>
                </a:solidFill>
                <a:cs typeface="+mn-ea"/>
                <a:sym typeface="+mn-lt"/>
              </a:endParaRPr>
            </a:p>
          </p:txBody>
        </p:sp>
      </p:grpSp>
      <p:sp>
        <p:nvSpPr>
          <p:cNvPr id="46" name="TextBox 4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410970" y="4433570"/>
            <a:ext cx="6910070" cy="1322070"/>
          </a:xfrm>
          <a:prstGeom prst="rect">
            <a:avLst/>
          </a:prstGeom>
          <a:noFill/>
        </p:spPr>
        <p:txBody>
          <a:bodyPr wrap="square" rtlCol="0">
            <a:spAutoFit/>
          </a:bodyPr>
          <a:lstStyle/>
          <a:p>
            <a:r>
              <a:rPr lang="en-US" altLang="zh-CN" sz="2000" b="1" dirty="0">
                <a:solidFill>
                  <a:schemeClr val="tx1">
                    <a:lumMod val="75000"/>
                    <a:lumOff val="25000"/>
                  </a:schemeClr>
                </a:solidFill>
                <a:latin typeface="Times New Roman" panose="02020603050405020304" charset="0"/>
                <a:cs typeface="Times New Roman" panose="02020603050405020304" charset="0"/>
                <a:sym typeface="+mn-lt"/>
              </a:rPr>
              <a:t>The textbook content is mechanical</a:t>
            </a:r>
            <a:r>
              <a:rPr lang="en-US" altLang="zh-CN" sz="2000" b="1" dirty="0">
                <a:solidFill>
                  <a:schemeClr val="tx1">
                    <a:lumMod val="75000"/>
                    <a:lumOff val="25000"/>
                  </a:schemeClr>
                </a:solidFill>
                <a:latin typeface="Times New Roman" panose="02020603050405020304" charset="0"/>
                <a:cs typeface="Times New Roman" panose="02020603050405020304" charset="0"/>
                <a:sym typeface="+mn-lt"/>
              </a:rPr>
              <a:t>，</a:t>
            </a:r>
            <a:r>
              <a:rPr lang="en-US" altLang="zh-CN" sz="2000" b="1" dirty="0">
                <a:solidFill>
                  <a:schemeClr val="tx1">
                    <a:lumMod val="75000"/>
                    <a:lumOff val="25000"/>
                  </a:schemeClr>
                </a:solidFill>
                <a:latin typeface="Times New Roman" panose="02020603050405020304" charset="0"/>
                <a:cs typeface="Times New Roman" panose="02020603050405020304" charset="0"/>
                <a:sym typeface="+mn-lt"/>
              </a:rPr>
              <a:t>divorced from daily life，</a:t>
            </a:r>
            <a:endParaRPr lang="en-US"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r>
              <a:rPr lang="en-US" altLang="zh-CN" sz="2000" b="1" dirty="0">
                <a:solidFill>
                  <a:schemeClr val="tx1">
                    <a:lumMod val="75000"/>
                    <a:lumOff val="25000"/>
                  </a:schemeClr>
                </a:solidFill>
                <a:latin typeface="Times New Roman" panose="02020603050405020304" charset="0"/>
                <a:cs typeface="Times New Roman" panose="02020603050405020304" charset="0"/>
                <a:sym typeface="+mn-lt"/>
              </a:rPr>
              <a:t>and the classroom that integrates educational drama learning style is closely related to reality</a:t>
            </a:r>
            <a:endParaRPr lang="en-US" altLang="zh-CN" sz="2000" b="1" dirty="0">
              <a:solidFill>
                <a:schemeClr val="tx1">
                  <a:lumMod val="75000"/>
                  <a:lumOff val="25000"/>
                </a:schemeClr>
              </a:solidFill>
              <a:latin typeface="Times New Roman" panose="02020603050405020304" charset="0"/>
              <a:cs typeface="Times New Roman" panose="02020603050405020304" charset="0"/>
              <a:sym typeface="+mn-lt"/>
            </a:endParaRPr>
          </a:p>
          <a:p>
            <a:endParaRPr lang="en-US" altLang="zh-CN" sz="2000" b="1" dirty="0">
              <a:solidFill>
                <a:schemeClr val="tx1">
                  <a:lumMod val="75000"/>
                  <a:lumOff val="25000"/>
                </a:schemeClr>
              </a:solidFill>
              <a:latin typeface="Times New Roman" panose="02020603050405020304" charset="0"/>
              <a:cs typeface="Times New Roman" panose="02020603050405020304" charset="0"/>
              <a:sym typeface="+mn-lt"/>
            </a:endParaRPr>
          </a:p>
        </p:txBody>
      </p:sp>
      <p:grpSp>
        <p:nvGrpSpPr>
          <p:cNvPr id="47" name="Group 4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671594" y="4637640"/>
            <a:ext cx="641289" cy="607343"/>
            <a:chOff x="7368638" y="1393950"/>
            <a:chExt cx="478441" cy="453116"/>
          </a:xfrm>
        </p:grpSpPr>
        <p:sp>
          <p:nvSpPr>
            <p:cNvPr id="48" name="Oval 47"/>
            <p:cNvSpPr/>
            <p:nvPr/>
          </p:nvSpPr>
          <p:spPr>
            <a:xfrm>
              <a:off x="7393963" y="1393950"/>
              <a:ext cx="453116" cy="453116"/>
            </a:xfrm>
            <a:prstGeom prst="ellipse">
              <a:avLst/>
            </a:prstGeom>
            <a:solidFill>
              <a:schemeClr val="accent6"/>
            </a:solidFill>
            <a:ln>
              <a:noFill/>
            </a:ln>
            <a:effectLst>
              <a:outerShdw blurRad="254000" dist="101600" dir="5400000" sx="87000" sy="87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cs typeface="+mn-ea"/>
                <a:sym typeface="+mn-lt"/>
              </a:endParaRPr>
            </a:p>
          </p:txBody>
        </p:sp>
        <p:sp>
          <p:nvSpPr>
            <p:cNvPr id="49" name="TextBox 48"/>
            <p:cNvSpPr txBox="1"/>
            <p:nvPr/>
          </p:nvSpPr>
          <p:spPr>
            <a:xfrm>
              <a:off x="7368638" y="1505940"/>
              <a:ext cx="478183" cy="228821"/>
            </a:xfrm>
            <a:prstGeom prst="rect">
              <a:avLst/>
            </a:prstGeom>
            <a:noFill/>
          </p:spPr>
          <p:txBody>
            <a:bodyPr wrap="square" rtlCol="0">
              <a:spAutoFit/>
            </a:bodyPr>
            <a:lstStyle/>
            <a:p>
              <a:pPr algn="ctr"/>
              <a:r>
                <a:rPr lang="en-GB" sz="1400" b="1" dirty="0">
                  <a:solidFill>
                    <a:schemeClr val="bg1"/>
                  </a:solidFill>
                  <a:cs typeface="+mn-ea"/>
                  <a:sym typeface="+mn-lt"/>
                </a:rPr>
                <a:t>03</a:t>
              </a:r>
              <a:endParaRPr lang="en-GB" sz="1400" b="1" dirty="0">
                <a:solidFill>
                  <a:schemeClr val="bg1"/>
                </a:solidFill>
                <a:cs typeface="+mn-ea"/>
                <a:sym typeface="+mn-lt"/>
              </a:endParaRPr>
            </a:p>
          </p:txBody>
        </p:sp>
      </p:grpSp>
      <p:grpSp>
        <p:nvGrpSpPr>
          <p:cNvPr id="61" name="Group 6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7231747" y="2706623"/>
            <a:ext cx="891692" cy="365187"/>
            <a:chOff x="1504335" y="5076825"/>
            <a:chExt cx="790447" cy="323722"/>
          </a:xfrm>
        </p:grpSpPr>
        <p:grpSp>
          <p:nvGrpSpPr>
            <p:cNvPr id="62" name="Group 61"/>
            <p:cNvGrpSpPr/>
            <p:nvPr/>
          </p:nvGrpSpPr>
          <p:grpSpPr>
            <a:xfrm>
              <a:off x="1504335" y="5076825"/>
              <a:ext cx="323722" cy="323722"/>
              <a:chOff x="1504335" y="4999703"/>
              <a:chExt cx="400844" cy="400844"/>
            </a:xfrm>
          </p:grpSpPr>
          <p:sp>
            <p:nvSpPr>
              <p:cNvPr id="66" name="Oval 65"/>
              <p:cNvSpPr/>
              <p:nvPr/>
            </p:nvSpPr>
            <p:spPr>
              <a:xfrm>
                <a:off x="1504335" y="4999703"/>
                <a:ext cx="400844" cy="400844"/>
              </a:xfrm>
              <a:prstGeom prst="ellipse">
                <a:avLst/>
              </a:prstGeom>
              <a:solidFill>
                <a:schemeClr val="bg1">
                  <a:alpha val="1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7" name="Freeform 25"/>
              <p:cNvSpPr>
                <a:spLocks noChangeArrowheads="1"/>
              </p:cNvSpPr>
              <p:nvPr/>
            </p:nvSpPr>
            <p:spPr bwMode="auto">
              <a:xfrm>
                <a:off x="1651403" y="5131390"/>
                <a:ext cx="82147" cy="137470"/>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bg1"/>
              </a:solidFill>
              <a:ln>
                <a:noFill/>
              </a:ln>
              <a:effectLst/>
            </p:spPr>
            <p:txBody>
              <a:bodyPr wrap="none" lIns="34291" tIns="17145" rIns="34291" bIns="17145" anchor="ctr"/>
              <a:lstStyle/>
              <a:p>
                <a:endParaRPr lang="en-US" dirty="0">
                  <a:cs typeface="+mn-ea"/>
                  <a:sym typeface="+mn-lt"/>
                </a:endParaRPr>
              </a:p>
            </p:txBody>
          </p:sp>
        </p:grpSp>
        <p:grpSp>
          <p:nvGrpSpPr>
            <p:cNvPr id="63" name="Group 62"/>
            <p:cNvGrpSpPr/>
            <p:nvPr/>
          </p:nvGrpSpPr>
          <p:grpSpPr>
            <a:xfrm>
              <a:off x="1971060" y="5076825"/>
              <a:ext cx="323722" cy="323722"/>
              <a:chOff x="1971060" y="4999703"/>
              <a:chExt cx="400844" cy="400844"/>
            </a:xfrm>
          </p:grpSpPr>
          <p:sp>
            <p:nvSpPr>
              <p:cNvPr id="64" name="Oval 63"/>
              <p:cNvSpPr/>
              <p:nvPr/>
            </p:nvSpPr>
            <p:spPr>
              <a:xfrm flipH="1">
                <a:off x="1971060" y="4999703"/>
                <a:ext cx="400844" cy="400844"/>
              </a:xfrm>
              <a:prstGeom prst="ellipse">
                <a:avLst/>
              </a:prstGeom>
              <a:solidFill>
                <a:schemeClr val="bg1"/>
              </a:solidFill>
              <a:ln w="15875">
                <a:noFill/>
              </a:ln>
              <a:effectLst>
                <a:outerShdw blurRad="342900" dist="38100" dir="5400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5" name="Freeform 25"/>
              <p:cNvSpPr>
                <a:spLocks noChangeArrowheads="1"/>
              </p:cNvSpPr>
              <p:nvPr/>
            </p:nvSpPr>
            <p:spPr bwMode="auto">
              <a:xfrm flipH="1">
                <a:off x="2142689" y="5131390"/>
                <a:ext cx="82147" cy="137470"/>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accent4"/>
              </a:solidFill>
              <a:ln>
                <a:noFill/>
              </a:ln>
              <a:effectLst/>
            </p:spPr>
            <p:txBody>
              <a:bodyPr wrap="none" lIns="34291" tIns="17145" rIns="34291" bIns="17145" anchor="ctr"/>
              <a:lstStyle/>
              <a:p>
                <a:endParaRPr lang="en-US" dirty="0">
                  <a:cs typeface="+mn-ea"/>
                  <a:sym typeface="+mn-lt"/>
                </a:endParaRPr>
              </a:p>
            </p:txBody>
          </p:sp>
        </p:grpSp>
      </p:grpSp>
      <p:grpSp>
        <p:nvGrpSpPr>
          <p:cNvPr id="5" name="Group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a:off x="6701790" y="20320"/>
            <a:ext cx="5038090" cy="2644775"/>
            <a:chOff x="5009" y="-576"/>
            <a:chExt cx="1658" cy="1666"/>
          </a:xfrm>
        </p:grpSpPr>
        <p:sp>
          <p:nvSpPr>
            <p:cNvPr id="7" name="AutoShape 3"/>
            <p:cNvSpPr>
              <a:spLocks noChangeAspect="1" noChangeArrowheads="1" noTextEdit="1"/>
            </p:cNvSpPr>
            <p:nvPr/>
          </p:nvSpPr>
          <p:spPr bwMode="auto">
            <a:xfrm>
              <a:off x="5009" y="-576"/>
              <a:ext cx="1658" cy="1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10" name="Freeform 6"/>
            <p:cNvSpPr/>
            <p:nvPr/>
          </p:nvSpPr>
          <p:spPr bwMode="auto">
            <a:xfrm>
              <a:off x="5678" y="-66"/>
              <a:ext cx="695" cy="380"/>
            </a:xfrm>
            <a:custGeom>
              <a:avLst/>
              <a:gdLst>
                <a:gd name="T0" fmla="*/ 235 w 293"/>
                <a:gd name="T1" fmla="*/ 156 h 160"/>
                <a:gd name="T2" fmla="*/ 141 w 293"/>
                <a:gd name="T3" fmla="*/ 146 h 160"/>
                <a:gd name="T4" fmla="*/ 48 w 293"/>
                <a:gd name="T5" fmla="*/ 140 h 160"/>
                <a:gd name="T6" fmla="*/ 8 w 293"/>
                <a:gd name="T7" fmla="*/ 80 h 160"/>
                <a:gd name="T8" fmla="*/ 73 w 293"/>
                <a:gd name="T9" fmla="*/ 41 h 160"/>
                <a:gd name="T10" fmla="*/ 243 w 293"/>
                <a:gd name="T11" fmla="*/ 47 h 160"/>
                <a:gd name="T12" fmla="*/ 290 w 293"/>
                <a:gd name="T13" fmla="*/ 110 h 160"/>
                <a:gd name="T14" fmla="*/ 235 w 293"/>
                <a:gd name="T15" fmla="*/ 156 h 16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3" h="160">
                  <a:moveTo>
                    <a:pt x="235" y="156"/>
                  </a:moveTo>
                  <a:cubicBezTo>
                    <a:pt x="203" y="160"/>
                    <a:pt x="172" y="145"/>
                    <a:pt x="141" y="146"/>
                  </a:cubicBezTo>
                  <a:cubicBezTo>
                    <a:pt x="109" y="147"/>
                    <a:pt x="78" y="151"/>
                    <a:pt x="48" y="140"/>
                  </a:cubicBezTo>
                  <a:cubicBezTo>
                    <a:pt x="22" y="130"/>
                    <a:pt x="0" y="110"/>
                    <a:pt x="8" y="80"/>
                  </a:cubicBezTo>
                  <a:cubicBezTo>
                    <a:pt x="15" y="55"/>
                    <a:pt x="50" y="41"/>
                    <a:pt x="73" y="41"/>
                  </a:cubicBezTo>
                  <a:cubicBezTo>
                    <a:pt x="134" y="40"/>
                    <a:pt x="190" y="0"/>
                    <a:pt x="243" y="47"/>
                  </a:cubicBezTo>
                  <a:cubicBezTo>
                    <a:pt x="264" y="66"/>
                    <a:pt x="293" y="77"/>
                    <a:pt x="290" y="110"/>
                  </a:cubicBezTo>
                  <a:cubicBezTo>
                    <a:pt x="289" y="139"/>
                    <a:pt x="260" y="154"/>
                    <a:pt x="235" y="156"/>
                  </a:cubicBezTo>
                  <a:close/>
                </a:path>
              </a:pathLst>
            </a:custGeom>
            <a:solidFill>
              <a:schemeClr val="accent4">
                <a:lumMod val="40000"/>
                <a:lumOff val="6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 name="Freeform 7"/>
            <p:cNvSpPr/>
            <p:nvPr/>
          </p:nvSpPr>
          <p:spPr bwMode="auto">
            <a:xfrm>
              <a:off x="5853" y="214"/>
              <a:ext cx="48" cy="45"/>
            </a:xfrm>
            <a:custGeom>
              <a:avLst/>
              <a:gdLst>
                <a:gd name="T0" fmla="*/ 9 w 20"/>
                <a:gd name="T1" fmla="*/ 19 h 19"/>
                <a:gd name="T2" fmla="*/ 0 w 20"/>
                <a:gd name="T3" fmla="*/ 10 h 19"/>
                <a:gd name="T4" fmla="*/ 11 w 20"/>
                <a:gd name="T5" fmla="*/ 0 h 19"/>
                <a:gd name="T6" fmla="*/ 20 w 20"/>
                <a:gd name="T7" fmla="*/ 9 h 19"/>
                <a:gd name="T8" fmla="*/ 9 w 20"/>
                <a:gd name="T9" fmla="*/ 19 h 19"/>
              </a:gdLst>
              <a:ahLst/>
              <a:cxnLst>
                <a:cxn ang="0">
                  <a:pos x="T0" y="T1"/>
                </a:cxn>
                <a:cxn ang="0">
                  <a:pos x="T2" y="T3"/>
                </a:cxn>
                <a:cxn ang="0">
                  <a:pos x="T4" y="T5"/>
                </a:cxn>
                <a:cxn ang="0">
                  <a:pos x="T6" y="T7"/>
                </a:cxn>
                <a:cxn ang="0">
                  <a:pos x="T8" y="T9"/>
                </a:cxn>
              </a:cxnLst>
              <a:rect l="0" t="0" r="r" b="b"/>
              <a:pathLst>
                <a:path w="20" h="19">
                  <a:moveTo>
                    <a:pt x="9" y="19"/>
                  </a:moveTo>
                  <a:cubicBezTo>
                    <a:pt x="4" y="19"/>
                    <a:pt x="0" y="15"/>
                    <a:pt x="0" y="10"/>
                  </a:cubicBezTo>
                  <a:cubicBezTo>
                    <a:pt x="0" y="5"/>
                    <a:pt x="5" y="0"/>
                    <a:pt x="11" y="0"/>
                  </a:cubicBezTo>
                  <a:cubicBezTo>
                    <a:pt x="16" y="0"/>
                    <a:pt x="19" y="4"/>
                    <a:pt x="20" y="9"/>
                  </a:cubicBezTo>
                  <a:cubicBezTo>
                    <a:pt x="20" y="14"/>
                    <a:pt x="15" y="19"/>
                    <a:pt x="9" y="19"/>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 name="Freeform 8"/>
            <p:cNvSpPr/>
            <p:nvPr/>
          </p:nvSpPr>
          <p:spPr bwMode="auto">
            <a:xfrm>
              <a:off x="5910" y="191"/>
              <a:ext cx="24" cy="23"/>
            </a:xfrm>
            <a:custGeom>
              <a:avLst/>
              <a:gdLst>
                <a:gd name="T0" fmla="*/ 10 w 10"/>
                <a:gd name="T1" fmla="*/ 6 h 10"/>
                <a:gd name="T2" fmla="*/ 6 w 10"/>
                <a:gd name="T3" fmla="*/ 10 h 10"/>
                <a:gd name="T4" fmla="*/ 1 w 10"/>
                <a:gd name="T5" fmla="*/ 5 h 10"/>
                <a:gd name="T6" fmla="*/ 5 w 10"/>
                <a:gd name="T7" fmla="*/ 0 h 10"/>
                <a:gd name="T8" fmla="*/ 10 w 10"/>
                <a:gd name="T9" fmla="*/ 6 h 10"/>
              </a:gdLst>
              <a:ahLst/>
              <a:cxnLst>
                <a:cxn ang="0">
                  <a:pos x="T0" y="T1"/>
                </a:cxn>
                <a:cxn ang="0">
                  <a:pos x="T2" y="T3"/>
                </a:cxn>
                <a:cxn ang="0">
                  <a:pos x="T4" y="T5"/>
                </a:cxn>
                <a:cxn ang="0">
                  <a:pos x="T6" y="T7"/>
                </a:cxn>
                <a:cxn ang="0">
                  <a:pos x="T8" y="T9"/>
                </a:cxn>
              </a:cxnLst>
              <a:rect l="0" t="0" r="r" b="b"/>
              <a:pathLst>
                <a:path w="10" h="10">
                  <a:moveTo>
                    <a:pt x="10" y="6"/>
                  </a:moveTo>
                  <a:cubicBezTo>
                    <a:pt x="10" y="8"/>
                    <a:pt x="8" y="10"/>
                    <a:pt x="6" y="10"/>
                  </a:cubicBezTo>
                  <a:cubicBezTo>
                    <a:pt x="3" y="10"/>
                    <a:pt x="0" y="8"/>
                    <a:pt x="1" y="5"/>
                  </a:cubicBezTo>
                  <a:cubicBezTo>
                    <a:pt x="1" y="3"/>
                    <a:pt x="3" y="0"/>
                    <a:pt x="5" y="0"/>
                  </a:cubicBezTo>
                  <a:cubicBezTo>
                    <a:pt x="8" y="1"/>
                    <a:pt x="10" y="3"/>
                    <a:pt x="10" y="6"/>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 name="Freeform 9"/>
            <p:cNvSpPr/>
            <p:nvPr/>
          </p:nvSpPr>
          <p:spPr bwMode="auto">
            <a:xfrm>
              <a:off x="5891" y="278"/>
              <a:ext cx="22" cy="22"/>
            </a:xfrm>
            <a:custGeom>
              <a:avLst/>
              <a:gdLst>
                <a:gd name="T0" fmla="*/ 9 w 9"/>
                <a:gd name="T1" fmla="*/ 5 h 9"/>
                <a:gd name="T2" fmla="*/ 4 w 9"/>
                <a:gd name="T3" fmla="*/ 9 h 9"/>
                <a:gd name="T4" fmla="*/ 0 w 9"/>
                <a:gd name="T5" fmla="*/ 4 h 9"/>
                <a:gd name="T6" fmla="*/ 5 w 9"/>
                <a:gd name="T7" fmla="*/ 0 h 9"/>
                <a:gd name="T8" fmla="*/ 9 w 9"/>
                <a:gd name="T9" fmla="*/ 5 h 9"/>
              </a:gdLst>
              <a:ahLst/>
              <a:cxnLst>
                <a:cxn ang="0">
                  <a:pos x="T0" y="T1"/>
                </a:cxn>
                <a:cxn ang="0">
                  <a:pos x="T2" y="T3"/>
                </a:cxn>
                <a:cxn ang="0">
                  <a:pos x="T4" y="T5"/>
                </a:cxn>
                <a:cxn ang="0">
                  <a:pos x="T6" y="T7"/>
                </a:cxn>
                <a:cxn ang="0">
                  <a:pos x="T8" y="T9"/>
                </a:cxn>
              </a:cxnLst>
              <a:rect l="0" t="0" r="r" b="b"/>
              <a:pathLst>
                <a:path w="9" h="9">
                  <a:moveTo>
                    <a:pt x="9" y="5"/>
                  </a:moveTo>
                  <a:cubicBezTo>
                    <a:pt x="9" y="7"/>
                    <a:pt x="7" y="9"/>
                    <a:pt x="4" y="9"/>
                  </a:cubicBezTo>
                  <a:cubicBezTo>
                    <a:pt x="2" y="9"/>
                    <a:pt x="0" y="7"/>
                    <a:pt x="0" y="4"/>
                  </a:cubicBezTo>
                  <a:cubicBezTo>
                    <a:pt x="0" y="2"/>
                    <a:pt x="2" y="0"/>
                    <a:pt x="5" y="0"/>
                  </a:cubicBezTo>
                  <a:cubicBezTo>
                    <a:pt x="7" y="0"/>
                    <a:pt x="9" y="2"/>
                    <a:pt x="9" y="5"/>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 name="Oval 10"/>
            <p:cNvSpPr>
              <a:spLocks noChangeArrowheads="1"/>
            </p:cNvSpPr>
            <p:nvPr/>
          </p:nvSpPr>
          <p:spPr bwMode="auto">
            <a:xfrm>
              <a:off x="5927" y="238"/>
              <a:ext cx="21" cy="21"/>
            </a:xfrm>
            <a:prstGeom prst="ellipse">
              <a:avLst/>
            </a:pr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 name="Freeform 11"/>
            <p:cNvSpPr/>
            <p:nvPr/>
          </p:nvSpPr>
          <p:spPr bwMode="auto">
            <a:xfrm>
              <a:off x="5970" y="221"/>
              <a:ext cx="21" cy="22"/>
            </a:xfrm>
            <a:custGeom>
              <a:avLst/>
              <a:gdLst>
                <a:gd name="T0" fmla="*/ 4 w 9"/>
                <a:gd name="T1" fmla="*/ 0 h 9"/>
                <a:gd name="T2" fmla="*/ 9 w 9"/>
                <a:gd name="T3" fmla="*/ 5 h 9"/>
                <a:gd name="T4" fmla="*/ 4 w 9"/>
                <a:gd name="T5" fmla="*/ 9 h 9"/>
                <a:gd name="T6" fmla="*/ 0 w 9"/>
                <a:gd name="T7" fmla="*/ 5 h 9"/>
                <a:gd name="T8" fmla="*/ 4 w 9"/>
                <a:gd name="T9" fmla="*/ 0 h 9"/>
              </a:gdLst>
              <a:ahLst/>
              <a:cxnLst>
                <a:cxn ang="0">
                  <a:pos x="T0" y="T1"/>
                </a:cxn>
                <a:cxn ang="0">
                  <a:pos x="T2" y="T3"/>
                </a:cxn>
                <a:cxn ang="0">
                  <a:pos x="T4" y="T5"/>
                </a:cxn>
                <a:cxn ang="0">
                  <a:pos x="T6" y="T7"/>
                </a:cxn>
                <a:cxn ang="0">
                  <a:pos x="T8" y="T9"/>
                </a:cxn>
              </a:cxnLst>
              <a:rect l="0" t="0" r="r" b="b"/>
              <a:pathLst>
                <a:path w="9" h="9">
                  <a:moveTo>
                    <a:pt x="4" y="0"/>
                  </a:moveTo>
                  <a:cubicBezTo>
                    <a:pt x="6" y="0"/>
                    <a:pt x="9" y="2"/>
                    <a:pt x="9" y="5"/>
                  </a:cubicBezTo>
                  <a:cubicBezTo>
                    <a:pt x="9" y="7"/>
                    <a:pt x="7" y="9"/>
                    <a:pt x="4" y="9"/>
                  </a:cubicBezTo>
                  <a:cubicBezTo>
                    <a:pt x="2" y="9"/>
                    <a:pt x="0" y="7"/>
                    <a:pt x="0" y="5"/>
                  </a:cubicBezTo>
                  <a:cubicBezTo>
                    <a:pt x="0" y="2"/>
                    <a:pt x="2" y="0"/>
                    <a:pt x="4" y="0"/>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 name="Oval 12"/>
            <p:cNvSpPr>
              <a:spLocks noChangeArrowheads="1"/>
            </p:cNvSpPr>
            <p:nvPr/>
          </p:nvSpPr>
          <p:spPr bwMode="auto">
            <a:xfrm>
              <a:off x="5941" y="278"/>
              <a:ext cx="21" cy="22"/>
            </a:xfrm>
            <a:prstGeom prst="ellipse">
              <a:avLst/>
            </a:pr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 name="Freeform 13"/>
            <p:cNvSpPr/>
            <p:nvPr/>
          </p:nvSpPr>
          <p:spPr bwMode="auto">
            <a:xfrm>
              <a:off x="5974" y="257"/>
              <a:ext cx="22" cy="21"/>
            </a:xfrm>
            <a:custGeom>
              <a:avLst/>
              <a:gdLst>
                <a:gd name="T0" fmla="*/ 9 w 9"/>
                <a:gd name="T1" fmla="*/ 4 h 9"/>
                <a:gd name="T2" fmla="*/ 4 w 9"/>
                <a:gd name="T3" fmla="*/ 9 h 9"/>
                <a:gd name="T4" fmla="*/ 0 w 9"/>
                <a:gd name="T5" fmla="*/ 4 h 9"/>
                <a:gd name="T6" fmla="*/ 4 w 9"/>
                <a:gd name="T7" fmla="*/ 0 h 9"/>
                <a:gd name="T8" fmla="*/ 9 w 9"/>
                <a:gd name="T9" fmla="*/ 4 h 9"/>
              </a:gdLst>
              <a:ahLst/>
              <a:cxnLst>
                <a:cxn ang="0">
                  <a:pos x="T0" y="T1"/>
                </a:cxn>
                <a:cxn ang="0">
                  <a:pos x="T2" y="T3"/>
                </a:cxn>
                <a:cxn ang="0">
                  <a:pos x="T4" y="T5"/>
                </a:cxn>
                <a:cxn ang="0">
                  <a:pos x="T6" y="T7"/>
                </a:cxn>
                <a:cxn ang="0">
                  <a:pos x="T8" y="T9"/>
                </a:cxn>
              </a:cxnLst>
              <a:rect l="0" t="0" r="r" b="b"/>
              <a:pathLst>
                <a:path w="9" h="9">
                  <a:moveTo>
                    <a:pt x="9" y="4"/>
                  </a:moveTo>
                  <a:cubicBezTo>
                    <a:pt x="9" y="6"/>
                    <a:pt x="7" y="9"/>
                    <a:pt x="4" y="9"/>
                  </a:cubicBezTo>
                  <a:cubicBezTo>
                    <a:pt x="2" y="9"/>
                    <a:pt x="0" y="7"/>
                    <a:pt x="0" y="4"/>
                  </a:cubicBezTo>
                  <a:cubicBezTo>
                    <a:pt x="0" y="2"/>
                    <a:pt x="2" y="0"/>
                    <a:pt x="4" y="0"/>
                  </a:cubicBezTo>
                  <a:cubicBezTo>
                    <a:pt x="7" y="0"/>
                    <a:pt x="9" y="2"/>
                    <a:pt x="9" y="4"/>
                  </a:cubicBezTo>
                  <a:close/>
                </a:path>
              </a:pathLst>
            </a:custGeom>
            <a:solidFill>
              <a:srgbClr val="D4716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 name="Freeform 14"/>
            <p:cNvSpPr/>
            <p:nvPr/>
          </p:nvSpPr>
          <p:spPr bwMode="auto">
            <a:xfrm>
              <a:off x="5756" y="371"/>
              <a:ext cx="209" cy="159"/>
            </a:xfrm>
            <a:custGeom>
              <a:avLst/>
              <a:gdLst>
                <a:gd name="T0" fmla="*/ 2 w 88"/>
                <a:gd name="T1" fmla="*/ 0 h 67"/>
                <a:gd name="T2" fmla="*/ 3 w 88"/>
                <a:gd name="T3" fmla="*/ 0 h 67"/>
                <a:gd name="T4" fmla="*/ 5 w 88"/>
                <a:gd name="T5" fmla="*/ 1 h 67"/>
                <a:gd name="T6" fmla="*/ 38 w 88"/>
                <a:gd name="T7" fmla="*/ 26 h 67"/>
                <a:gd name="T8" fmla="*/ 86 w 88"/>
                <a:gd name="T9" fmla="*/ 62 h 67"/>
                <a:gd name="T10" fmla="*/ 87 w 88"/>
                <a:gd name="T11" fmla="*/ 64 h 67"/>
                <a:gd name="T12" fmla="*/ 87 w 88"/>
                <a:gd name="T13" fmla="*/ 66 h 67"/>
                <a:gd name="T14" fmla="*/ 85 w 88"/>
                <a:gd name="T15" fmla="*/ 66 h 67"/>
                <a:gd name="T16" fmla="*/ 84 w 88"/>
                <a:gd name="T17" fmla="*/ 65 h 67"/>
                <a:gd name="T18" fmla="*/ 29 w 88"/>
                <a:gd name="T19" fmla="*/ 23 h 67"/>
                <a:gd name="T20" fmla="*/ 2 w 88"/>
                <a:gd name="T21" fmla="*/ 3 h 67"/>
                <a:gd name="T22" fmla="*/ 0 w 88"/>
                <a:gd name="T23" fmla="*/ 2 h 67"/>
                <a:gd name="T24" fmla="*/ 2 w 88"/>
                <a:gd name="T25" fmla="*/ 0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67">
                  <a:moveTo>
                    <a:pt x="2" y="0"/>
                  </a:moveTo>
                  <a:cubicBezTo>
                    <a:pt x="2" y="0"/>
                    <a:pt x="3" y="0"/>
                    <a:pt x="3" y="0"/>
                  </a:cubicBezTo>
                  <a:cubicBezTo>
                    <a:pt x="4" y="1"/>
                    <a:pt x="4" y="1"/>
                    <a:pt x="5" y="1"/>
                  </a:cubicBezTo>
                  <a:cubicBezTo>
                    <a:pt x="16" y="10"/>
                    <a:pt x="27" y="18"/>
                    <a:pt x="38" y="26"/>
                  </a:cubicBezTo>
                  <a:cubicBezTo>
                    <a:pt x="54" y="38"/>
                    <a:pt x="70" y="50"/>
                    <a:pt x="86" y="62"/>
                  </a:cubicBezTo>
                  <a:cubicBezTo>
                    <a:pt x="86" y="63"/>
                    <a:pt x="87" y="63"/>
                    <a:pt x="87" y="64"/>
                  </a:cubicBezTo>
                  <a:cubicBezTo>
                    <a:pt x="88" y="64"/>
                    <a:pt x="88" y="65"/>
                    <a:pt x="87" y="66"/>
                  </a:cubicBezTo>
                  <a:cubicBezTo>
                    <a:pt x="87" y="67"/>
                    <a:pt x="86" y="67"/>
                    <a:pt x="85" y="66"/>
                  </a:cubicBezTo>
                  <a:cubicBezTo>
                    <a:pt x="85" y="66"/>
                    <a:pt x="84" y="65"/>
                    <a:pt x="84" y="65"/>
                  </a:cubicBezTo>
                  <a:cubicBezTo>
                    <a:pt x="65" y="51"/>
                    <a:pt x="47" y="37"/>
                    <a:pt x="29" y="23"/>
                  </a:cubicBezTo>
                  <a:cubicBezTo>
                    <a:pt x="20" y="17"/>
                    <a:pt x="11" y="10"/>
                    <a:pt x="2" y="3"/>
                  </a:cubicBezTo>
                  <a:cubicBezTo>
                    <a:pt x="2" y="3"/>
                    <a:pt x="1" y="2"/>
                    <a:pt x="0" y="2"/>
                  </a:cubicBezTo>
                  <a:cubicBezTo>
                    <a:pt x="0" y="1"/>
                    <a:pt x="0" y="0"/>
                    <a:pt x="2" y="0"/>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 name="Freeform 15"/>
            <p:cNvSpPr/>
            <p:nvPr/>
          </p:nvSpPr>
          <p:spPr bwMode="auto">
            <a:xfrm>
              <a:off x="5756" y="404"/>
              <a:ext cx="197" cy="150"/>
            </a:xfrm>
            <a:custGeom>
              <a:avLst/>
              <a:gdLst>
                <a:gd name="T0" fmla="*/ 2 w 83"/>
                <a:gd name="T1" fmla="*/ 0 h 63"/>
                <a:gd name="T2" fmla="*/ 3 w 83"/>
                <a:gd name="T3" fmla="*/ 1 h 63"/>
                <a:gd name="T4" fmla="*/ 4 w 83"/>
                <a:gd name="T5" fmla="*/ 2 h 63"/>
                <a:gd name="T6" fmla="*/ 75 w 83"/>
                <a:gd name="T7" fmla="*/ 55 h 63"/>
                <a:gd name="T8" fmla="*/ 81 w 83"/>
                <a:gd name="T9" fmla="*/ 60 h 63"/>
                <a:gd name="T10" fmla="*/ 82 w 83"/>
                <a:gd name="T11" fmla="*/ 61 h 63"/>
                <a:gd name="T12" fmla="*/ 82 w 83"/>
                <a:gd name="T13" fmla="*/ 62 h 63"/>
                <a:gd name="T14" fmla="*/ 80 w 83"/>
                <a:gd name="T15" fmla="*/ 63 h 63"/>
                <a:gd name="T16" fmla="*/ 79 w 83"/>
                <a:gd name="T17" fmla="*/ 62 h 63"/>
                <a:gd name="T18" fmla="*/ 12 w 83"/>
                <a:gd name="T19" fmla="*/ 12 h 63"/>
                <a:gd name="T20" fmla="*/ 2 w 83"/>
                <a:gd name="T21" fmla="*/ 4 h 63"/>
                <a:gd name="T22" fmla="*/ 1 w 83"/>
                <a:gd name="T23" fmla="*/ 2 h 63"/>
                <a:gd name="T24" fmla="*/ 2 w 83"/>
                <a:gd name="T25"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 h="63">
                  <a:moveTo>
                    <a:pt x="2" y="0"/>
                  </a:moveTo>
                  <a:cubicBezTo>
                    <a:pt x="2" y="0"/>
                    <a:pt x="2" y="0"/>
                    <a:pt x="3" y="1"/>
                  </a:cubicBezTo>
                  <a:cubicBezTo>
                    <a:pt x="3" y="1"/>
                    <a:pt x="4" y="1"/>
                    <a:pt x="4" y="2"/>
                  </a:cubicBezTo>
                  <a:cubicBezTo>
                    <a:pt x="28" y="19"/>
                    <a:pt x="52" y="37"/>
                    <a:pt x="75" y="55"/>
                  </a:cubicBezTo>
                  <a:cubicBezTo>
                    <a:pt x="77" y="57"/>
                    <a:pt x="79" y="58"/>
                    <a:pt x="81" y="60"/>
                  </a:cubicBezTo>
                  <a:cubicBezTo>
                    <a:pt x="82" y="60"/>
                    <a:pt x="82" y="60"/>
                    <a:pt x="82" y="61"/>
                  </a:cubicBezTo>
                  <a:cubicBezTo>
                    <a:pt x="83" y="61"/>
                    <a:pt x="83" y="62"/>
                    <a:pt x="82" y="62"/>
                  </a:cubicBezTo>
                  <a:cubicBezTo>
                    <a:pt x="82" y="63"/>
                    <a:pt x="81" y="63"/>
                    <a:pt x="80" y="63"/>
                  </a:cubicBezTo>
                  <a:cubicBezTo>
                    <a:pt x="80" y="63"/>
                    <a:pt x="79" y="62"/>
                    <a:pt x="79" y="62"/>
                  </a:cubicBezTo>
                  <a:cubicBezTo>
                    <a:pt x="57" y="45"/>
                    <a:pt x="34" y="28"/>
                    <a:pt x="12" y="12"/>
                  </a:cubicBezTo>
                  <a:cubicBezTo>
                    <a:pt x="9" y="9"/>
                    <a:pt x="5" y="6"/>
                    <a:pt x="2" y="4"/>
                  </a:cubicBezTo>
                  <a:cubicBezTo>
                    <a:pt x="1" y="3"/>
                    <a:pt x="1" y="3"/>
                    <a:pt x="1" y="2"/>
                  </a:cubicBezTo>
                  <a:cubicBezTo>
                    <a:pt x="0" y="2"/>
                    <a:pt x="1" y="0"/>
                    <a:pt x="2" y="0"/>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0" name="Freeform 16"/>
            <p:cNvSpPr/>
            <p:nvPr/>
          </p:nvSpPr>
          <p:spPr bwMode="auto">
            <a:xfrm>
              <a:off x="5754" y="440"/>
              <a:ext cx="187" cy="140"/>
            </a:xfrm>
            <a:custGeom>
              <a:avLst/>
              <a:gdLst>
                <a:gd name="T0" fmla="*/ 1 w 79"/>
                <a:gd name="T1" fmla="*/ 0 h 59"/>
                <a:gd name="T2" fmla="*/ 4 w 79"/>
                <a:gd name="T3" fmla="*/ 1 h 59"/>
                <a:gd name="T4" fmla="*/ 22 w 79"/>
                <a:gd name="T5" fmla="*/ 15 h 59"/>
                <a:gd name="T6" fmla="*/ 60 w 79"/>
                <a:gd name="T7" fmla="*/ 43 h 59"/>
                <a:gd name="T8" fmla="*/ 76 w 79"/>
                <a:gd name="T9" fmla="*/ 54 h 59"/>
                <a:gd name="T10" fmla="*/ 77 w 79"/>
                <a:gd name="T11" fmla="*/ 55 h 59"/>
                <a:gd name="T12" fmla="*/ 78 w 79"/>
                <a:gd name="T13" fmla="*/ 58 h 59"/>
                <a:gd name="T14" fmla="*/ 75 w 79"/>
                <a:gd name="T15" fmla="*/ 58 h 59"/>
                <a:gd name="T16" fmla="*/ 70 w 79"/>
                <a:gd name="T17" fmla="*/ 54 h 59"/>
                <a:gd name="T18" fmla="*/ 41 w 79"/>
                <a:gd name="T19" fmla="*/ 33 h 59"/>
                <a:gd name="T20" fmla="*/ 2 w 79"/>
                <a:gd name="T21" fmla="*/ 4 h 59"/>
                <a:gd name="T22" fmla="*/ 0 w 79"/>
                <a:gd name="T23" fmla="*/ 2 h 59"/>
                <a:gd name="T24" fmla="*/ 1 w 79"/>
                <a:gd name="T25"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9" h="59">
                  <a:moveTo>
                    <a:pt x="1" y="0"/>
                  </a:moveTo>
                  <a:cubicBezTo>
                    <a:pt x="2" y="0"/>
                    <a:pt x="3" y="1"/>
                    <a:pt x="4" y="1"/>
                  </a:cubicBezTo>
                  <a:cubicBezTo>
                    <a:pt x="10" y="6"/>
                    <a:pt x="16" y="10"/>
                    <a:pt x="22" y="15"/>
                  </a:cubicBezTo>
                  <a:cubicBezTo>
                    <a:pt x="35" y="24"/>
                    <a:pt x="47" y="33"/>
                    <a:pt x="60" y="43"/>
                  </a:cubicBezTo>
                  <a:cubicBezTo>
                    <a:pt x="65" y="46"/>
                    <a:pt x="70" y="50"/>
                    <a:pt x="76" y="54"/>
                  </a:cubicBezTo>
                  <a:cubicBezTo>
                    <a:pt x="76" y="54"/>
                    <a:pt x="77" y="55"/>
                    <a:pt x="77" y="55"/>
                  </a:cubicBezTo>
                  <a:cubicBezTo>
                    <a:pt x="78" y="56"/>
                    <a:pt x="79" y="57"/>
                    <a:pt x="78" y="58"/>
                  </a:cubicBezTo>
                  <a:cubicBezTo>
                    <a:pt x="77" y="59"/>
                    <a:pt x="76" y="58"/>
                    <a:pt x="75" y="58"/>
                  </a:cubicBezTo>
                  <a:cubicBezTo>
                    <a:pt x="74" y="56"/>
                    <a:pt x="72" y="55"/>
                    <a:pt x="70" y="54"/>
                  </a:cubicBezTo>
                  <a:cubicBezTo>
                    <a:pt x="61" y="47"/>
                    <a:pt x="51" y="40"/>
                    <a:pt x="41" y="33"/>
                  </a:cubicBezTo>
                  <a:cubicBezTo>
                    <a:pt x="28" y="23"/>
                    <a:pt x="15" y="14"/>
                    <a:pt x="2" y="4"/>
                  </a:cubicBezTo>
                  <a:cubicBezTo>
                    <a:pt x="2" y="4"/>
                    <a:pt x="1" y="3"/>
                    <a:pt x="0" y="2"/>
                  </a:cubicBezTo>
                  <a:cubicBezTo>
                    <a:pt x="0" y="1"/>
                    <a:pt x="0" y="0"/>
                    <a:pt x="1" y="0"/>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1" name="Freeform 17"/>
            <p:cNvSpPr/>
            <p:nvPr/>
          </p:nvSpPr>
          <p:spPr bwMode="auto">
            <a:xfrm>
              <a:off x="5754" y="471"/>
              <a:ext cx="175" cy="132"/>
            </a:xfrm>
            <a:custGeom>
              <a:avLst/>
              <a:gdLst>
                <a:gd name="T0" fmla="*/ 73 w 74"/>
                <a:gd name="T1" fmla="*/ 54 h 56"/>
                <a:gd name="T2" fmla="*/ 72 w 74"/>
                <a:gd name="T3" fmla="*/ 55 h 56"/>
                <a:gd name="T4" fmla="*/ 70 w 74"/>
                <a:gd name="T5" fmla="*/ 54 h 56"/>
                <a:gd name="T6" fmla="*/ 3 w 74"/>
                <a:gd name="T7" fmla="*/ 4 h 56"/>
                <a:gd name="T8" fmla="*/ 1 w 74"/>
                <a:gd name="T9" fmla="*/ 3 h 56"/>
                <a:gd name="T10" fmla="*/ 1 w 74"/>
                <a:gd name="T11" fmla="*/ 0 h 56"/>
                <a:gd name="T12" fmla="*/ 3 w 74"/>
                <a:gd name="T13" fmla="*/ 0 h 56"/>
                <a:gd name="T14" fmla="*/ 7 w 74"/>
                <a:gd name="T15" fmla="*/ 3 h 56"/>
                <a:gd name="T16" fmla="*/ 71 w 74"/>
                <a:gd name="T17" fmla="*/ 51 h 56"/>
                <a:gd name="T18" fmla="*/ 73 w 74"/>
                <a:gd name="T19" fmla="*/ 5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4" h="56">
                  <a:moveTo>
                    <a:pt x="73" y="54"/>
                  </a:moveTo>
                  <a:cubicBezTo>
                    <a:pt x="74" y="55"/>
                    <a:pt x="73" y="56"/>
                    <a:pt x="72" y="55"/>
                  </a:cubicBezTo>
                  <a:cubicBezTo>
                    <a:pt x="71" y="55"/>
                    <a:pt x="70" y="54"/>
                    <a:pt x="70" y="54"/>
                  </a:cubicBezTo>
                  <a:cubicBezTo>
                    <a:pt x="47" y="37"/>
                    <a:pt x="25" y="21"/>
                    <a:pt x="3" y="4"/>
                  </a:cubicBezTo>
                  <a:cubicBezTo>
                    <a:pt x="2" y="4"/>
                    <a:pt x="1" y="3"/>
                    <a:pt x="1" y="3"/>
                  </a:cubicBezTo>
                  <a:cubicBezTo>
                    <a:pt x="0" y="2"/>
                    <a:pt x="0" y="1"/>
                    <a:pt x="1" y="0"/>
                  </a:cubicBezTo>
                  <a:cubicBezTo>
                    <a:pt x="1" y="0"/>
                    <a:pt x="2" y="0"/>
                    <a:pt x="3" y="0"/>
                  </a:cubicBezTo>
                  <a:cubicBezTo>
                    <a:pt x="4" y="1"/>
                    <a:pt x="6" y="2"/>
                    <a:pt x="7" y="3"/>
                  </a:cubicBezTo>
                  <a:cubicBezTo>
                    <a:pt x="28" y="19"/>
                    <a:pt x="50" y="35"/>
                    <a:pt x="71" y="51"/>
                  </a:cubicBezTo>
                  <a:cubicBezTo>
                    <a:pt x="72" y="52"/>
                    <a:pt x="73" y="52"/>
                    <a:pt x="73" y="54"/>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 name="Freeform 18"/>
            <p:cNvSpPr/>
            <p:nvPr/>
          </p:nvSpPr>
          <p:spPr bwMode="auto">
            <a:xfrm>
              <a:off x="5754" y="494"/>
              <a:ext cx="159" cy="121"/>
            </a:xfrm>
            <a:custGeom>
              <a:avLst/>
              <a:gdLst>
                <a:gd name="T0" fmla="*/ 1 w 67"/>
                <a:gd name="T1" fmla="*/ 0 h 51"/>
                <a:gd name="T2" fmla="*/ 3 w 67"/>
                <a:gd name="T3" fmla="*/ 1 h 51"/>
                <a:gd name="T4" fmla="*/ 18 w 67"/>
                <a:gd name="T5" fmla="*/ 12 h 51"/>
                <a:gd name="T6" fmla="*/ 20 w 67"/>
                <a:gd name="T7" fmla="*/ 14 h 51"/>
                <a:gd name="T8" fmla="*/ 61 w 67"/>
                <a:gd name="T9" fmla="*/ 45 h 51"/>
                <a:gd name="T10" fmla="*/ 65 w 67"/>
                <a:gd name="T11" fmla="*/ 48 h 51"/>
                <a:gd name="T12" fmla="*/ 66 w 67"/>
                <a:gd name="T13" fmla="*/ 51 h 51"/>
                <a:gd name="T14" fmla="*/ 63 w 67"/>
                <a:gd name="T15" fmla="*/ 50 h 51"/>
                <a:gd name="T16" fmla="*/ 52 w 67"/>
                <a:gd name="T17" fmla="*/ 42 h 51"/>
                <a:gd name="T18" fmla="*/ 48 w 67"/>
                <a:gd name="T19" fmla="*/ 39 h 51"/>
                <a:gd name="T20" fmla="*/ 9 w 67"/>
                <a:gd name="T21" fmla="*/ 9 h 51"/>
                <a:gd name="T22" fmla="*/ 2 w 67"/>
                <a:gd name="T23" fmla="*/ 3 h 51"/>
                <a:gd name="T24" fmla="*/ 0 w 67"/>
                <a:gd name="T25" fmla="*/ 2 h 51"/>
                <a:gd name="T26" fmla="*/ 1 w 67"/>
                <a:gd name="T2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7" h="51">
                  <a:moveTo>
                    <a:pt x="1" y="0"/>
                  </a:moveTo>
                  <a:cubicBezTo>
                    <a:pt x="2" y="0"/>
                    <a:pt x="3" y="0"/>
                    <a:pt x="3" y="1"/>
                  </a:cubicBezTo>
                  <a:cubicBezTo>
                    <a:pt x="8" y="4"/>
                    <a:pt x="13" y="8"/>
                    <a:pt x="18" y="12"/>
                  </a:cubicBezTo>
                  <a:cubicBezTo>
                    <a:pt x="19" y="13"/>
                    <a:pt x="19" y="13"/>
                    <a:pt x="20" y="14"/>
                  </a:cubicBezTo>
                  <a:cubicBezTo>
                    <a:pt x="34" y="24"/>
                    <a:pt x="48" y="35"/>
                    <a:pt x="61" y="45"/>
                  </a:cubicBezTo>
                  <a:cubicBezTo>
                    <a:pt x="63" y="46"/>
                    <a:pt x="64" y="47"/>
                    <a:pt x="65" y="48"/>
                  </a:cubicBezTo>
                  <a:cubicBezTo>
                    <a:pt x="66" y="49"/>
                    <a:pt x="67" y="49"/>
                    <a:pt x="66" y="51"/>
                  </a:cubicBezTo>
                  <a:cubicBezTo>
                    <a:pt x="65" y="51"/>
                    <a:pt x="64" y="51"/>
                    <a:pt x="63" y="50"/>
                  </a:cubicBezTo>
                  <a:cubicBezTo>
                    <a:pt x="59" y="48"/>
                    <a:pt x="56" y="45"/>
                    <a:pt x="52" y="42"/>
                  </a:cubicBezTo>
                  <a:cubicBezTo>
                    <a:pt x="51" y="41"/>
                    <a:pt x="50" y="40"/>
                    <a:pt x="48" y="39"/>
                  </a:cubicBezTo>
                  <a:cubicBezTo>
                    <a:pt x="35" y="29"/>
                    <a:pt x="22" y="19"/>
                    <a:pt x="9" y="9"/>
                  </a:cubicBezTo>
                  <a:cubicBezTo>
                    <a:pt x="7" y="7"/>
                    <a:pt x="4" y="5"/>
                    <a:pt x="2" y="3"/>
                  </a:cubicBezTo>
                  <a:cubicBezTo>
                    <a:pt x="1" y="3"/>
                    <a:pt x="0" y="3"/>
                    <a:pt x="0" y="2"/>
                  </a:cubicBezTo>
                  <a:cubicBezTo>
                    <a:pt x="0" y="1"/>
                    <a:pt x="0" y="0"/>
                    <a:pt x="1" y="0"/>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3" name="Freeform 19"/>
            <p:cNvSpPr/>
            <p:nvPr/>
          </p:nvSpPr>
          <p:spPr bwMode="auto">
            <a:xfrm>
              <a:off x="5749" y="520"/>
              <a:ext cx="138" cy="105"/>
            </a:xfrm>
            <a:custGeom>
              <a:avLst/>
              <a:gdLst>
                <a:gd name="T0" fmla="*/ 2 w 58"/>
                <a:gd name="T1" fmla="*/ 0 h 44"/>
                <a:gd name="T2" fmla="*/ 4 w 58"/>
                <a:gd name="T3" fmla="*/ 1 h 44"/>
                <a:gd name="T4" fmla="*/ 14 w 58"/>
                <a:gd name="T5" fmla="*/ 9 h 44"/>
                <a:gd name="T6" fmla="*/ 55 w 58"/>
                <a:gd name="T7" fmla="*/ 39 h 44"/>
                <a:gd name="T8" fmla="*/ 57 w 58"/>
                <a:gd name="T9" fmla="*/ 41 h 44"/>
                <a:gd name="T10" fmla="*/ 57 w 58"/>
                <a:gd name="T11" fmla="*/ 43 h 44"/>
                <a:gd name="T12" fmla="*/ 55 w 58"/>
                <a:gd name="T13" fmla="*/ 43 h 44"/>
                <a:gd name="T14" fmla="*/ 54 w 58"/>
                <a:gd name="T15" fmla="*/ 42 h 44"/>
                <a:gd name="T16" fmla="*/ 3 w 58"/>
                <a:gd name="T17" fmla="*/ 4 h 44"/>
                <a:gd name="T18" fmla="*/ 1 w 58"/>
                <a:gd name="T19" fmla="*/ 3 h 44"/>
                <a:gd name="T20" fmla="*/ 2 w 58"/>
                <a:gd name="T21" fmla="*/ 0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8" h="44">
                  <a:moveTo>
                    <a:pt x="2" y="0"/>
                  </a:moveTo>
                  <a:cubicBezTo>
                    <a:pt x="3" y="0"/>
                    <a:pt x="3" y="1"/>
                    <a:pt x="4" y="1"/>
                  </a:cubicBezTo>
                  <a:cubicBezTo>
                    <a:pt x="7" y="4"/>
                    <a:pt x="11" y="6"/>
                    <a:pt x="14" y="9"/>
                  </a:cubicBezTo>
                  <a:cubicBezTo>
                    <a:pt x="28" y="19"/>
                    <a:pt x="42" y="29"/>
                    <a:pt x="55" y="39"/>
                  </a:cubicBezTo>
                  <a:cubicBezTo>
                    <a:pt x="56" y="40"/>
                    <a:pt x="57" y="40"/>
                    <a:pt x="57" y="41"/>
                  </a:cubicBezTo>
                  <a:cubicBezTo>
                    <a:pt x="58" y="41"/>
                    <a:pt x="58" y="42"/>
                    <a:pt x="57" y="43"/>
                  </a:cubicBezTo>
                  <a:cubicBezTo>
                    <a:pt x="57" y="44"/>
                    <a:pt x="56" y="44"/>
                    <a:pt x="55" y="43"/>
                  </a:cubicBezTo>
                  <a:cubicBezTo>
                    <a:pt x="55" y="43"/>
                    <a:pt x="54" y="42"/>
                    <a:pt x="54" y="42"/>
                  </a:cubicBezTo>
                  <a:cubicBezTo>
                    <a:pt x="37" y="29"/>
                    <a:pt x="20" y="17"/>
                    <a:pt x="3" y="4"/>
                  </a:cubicBezTo>
                  <a:cubicBezTo>
                    <a:pt x="2" y="4"/>
                    <a:pt x="1" y="3"/>
                    <a:pt x="1" y="3"/>
                  </a:cubicBezTo>
                  <a:cubicBezTo>
                    <a:pt x="0" y="2"/>
                    <a:pt x="1" y="1"/>
                    <a:pt x="2" y="0"/>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4" name="Freeform 20"/>
            <p:cNvSpPr/>
            <p:nvPr/>
          </p:nvSpPr>
          <p:spPr bwMode="auto">
            <a:xfrm>
              <a:off x="5749" y="542"/>
              <a:ext cx="85" cy="66"/>
            </a:xfrm>
            <a:custGeom>
              <a:avLst/>
              <a:gdLst>
                <a:gd name="T0" fmla="*/ 36 w 36"/>
                <a:gd name="T1" fmla="*/ 26 h 28"/>
                <a:gd name="T2" fmla="*/ 34 w 36"/>
                <a:gd name="T3" fmla="*/ 28 h 28"/>
                <a:gd name="T4" fmla="*/ 33 w 36"/>
                <a:gd name="T5" fmla="*/ 27 h 28"/>
                <a:gd name="T6" fmla="*/ 2 w 36"/>
                <a:gd name="T7" fmla="*/ 4 h 28"/>
                <a:gd name="T8" fmla="*/ 1 w 36"/>
                <a:gd name="T9" fmla="*/ 1 h 28"/>
                <a:gd name="T10" fmla="*/ 4 w 36"/>
                <a:gd name="T11" fmla="*/ 2 h 28"/>
                <a:gd name="T12" fmla="*/ 17 w 36"/>
                <a:gd name="T13" fmla="*/ 12 h 28"/>
                <a:gd name="T14" fmla="*/ 35 w 36"/>
                <a:gd name="T15" fmla="*/ 24 h 28"/>
                <a:gd name="T16" fmla="*/ 36 w 36"/>
                <a:gd name="T17" fmla="*/ 26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 h="28">
                  <a:moveTo>
                    <a:pt x="36" y="26"/>
                  </a:moveTo>
                  <a:cubicBezTo>
                    <a:pt x="36" y="27"/>
                    <a:pt x="35" y="28"/>
                    <a:pt x="34" y="28"/>
                  </a:cubicBezTo>
                  <a:cubicBezTo>
                    <a:pt x="34" y="28"/>
                    <a:pt x="33" y="27"/>
                    <a:pt x="33" y="27"/>
                  </a:cubicBezTo>
                  <a:cubicBezTo>
                    <a:pt x="22" y="19"/>
                    <a:pt x="12" y="12"/>
                    <a:pt x="2" y="4"/>
                  </a:cubicBezTo>
                  <a:cubicBezTo>
                    <a:pt x="1" y="3"/>
                    <a:pt x="0" y="3"/>
                    <a:pt x="1" y="1"/>
                  </a:cubicBezTo>
                  <a:cubicBezTo>
                    <a:pt x="1" y="0"/>
                    <a:pt x="2" y="1"/>
                    <a:pt x="4" y="2"/>
                  </a:cubicBezTo>
                  <a:cubicBezTo>
                    <a:pt x="8" y="5"/>
                    <a:pt x="13" y="8"/>
                    <a:pt x="17" y="12"/>
                  </a:cubicBezTo>
                  <a:cubicBezTo>
                    <a:pt x="23" y="16"/>
                    <a:pt x="29" y="20"/>
                    <a:pt x="35" y="24"/>
                  </a:cubicBezTo>
                  <a:cubicBezTo>
                    <a:pt x="35" y="25"/>
                    <a:pt x="36" y="25"/>
                    <a:pt x="36" y="26"/>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5" name="Freeform 21"/>
            <p:cNvSpPr/>
            <p:nvPr/>
          </p:nvSpPr>
          <p:spPr bwMode="auto">
            <a:xfrm>
              <a:off x="5244" y="-334"/>
              <a:ext cx="614" cy="1187"/>
            </a:xfrm>
            <a:custGeom>
              <a:avLst/>
              <a:gdLst>
                <a:gd name="T0" fmla="*/ 78 w 259"/>
                <a:gd name="T1" fmla="*/ 57 h 500"/>
                <a:gd name="T2" fmla="*/ 72 w 259"/>
                <a:gd name="T3" fmla="*/ 62 h 500"/>
                <a:gd name="T4" fmla="*/ 71 w 259"/>
                <a:gd name="T5" fmla="*/ 51 h 500"/>
                <a:gd name="T6" fmla="*/ 38 w 259"/>
                <a:gd name="T7" fmla="*/ 24 h 500"/>
                <a:gd name="T8" fmla="*/ 31 w 259"/>
                <a:gd name="T9" fmla="*/ 35 h 500"/>
                <a:gd name="T10" fmla="*/ 29 w 259"/>
                <a:gd name="T11" fmla="*/ 21 h 500"/>
                <a:gd name="T12" fmla="*/ 11 w 259"/>
                <a:gd name="T13" fmla="*/ 16 h 500"/>
                <a:gd name="T14" fmla="*/ 8 w 259"/>
                <a:gd name="T15" fmla="*/ 0 h 500"/>
                <a:gd name="T16" fmla="*/ 13 w 259"/>
                <a:gd name="T17" fmla="*/ 13 h 500"/>
                <a:gd name="T18" fmla="*/ 51 w 259"/>
                <a:gd name="T19" fmla="*/ 27 h 500"/>
                <a:gd name="T20" fmla="*/ 58 w 259"/>
                <a:gd name="T21" fmla="*/ 21 h 500"/>
                <a:gd name="T22" fmla="*/ 61 w 259"/>
                <a:gd name="T23" fmla="*/ 33 h 500"/>
                <a:gd name="T24" fmla="*/ 92 w 259"/>
                <a:gd name="T25" fmla="*/ 76 h 500"/>
                <a:gd name="T26" fmla="*/ 110 w 259"/>
                <a:gd name="T27" fmla="*/ 53 h 500"/>
                <a:gd name="T28" fmla="*/ 115 w 259"/>
                <a:gd name="T29" fmla="*/ 58 h 500"/>
                <a:gd name="T30" fmla="*/ 97 w 259"/>
                <a:gd name="T31" fmla="*/ 82 h 500"/>
                <a:gd name="T32" fmla="*/ 98 w 259"/>
                <a:gd name="T33" fmla="*/ 116 h 500"/>
                <a:gd name="T34" fmla="*/ 96 w 259"/>
                <a:gd name="T35" fmla="*/ 153 h 500"/>
                <a:gd name="T36" fmla="*/ 120 w 259"/>
                <a:gd name="T37" fmla="*/ 140 h 500"/>
                <a:gd name="T38" fmla="*/ 140 w 259"/>
                <a:gd name="T39" fmla="*/ 137 h 500"/>
                <a:gd name="T40" fmla="*/ 142 w 259"/>
                <a:gd name="T41" fmla="*/ 143 h 500"/>
                <a:gd name="T42" fmla="*/ 101 w 259"/>
                <a:gd name="T43" fmla="*/ 162 h 500"/>
                <a:gd name="T44" fmla="*/ 95 w 259"/>
                <a:gd name="T45" fmla="*/ 164 h 500"/>
                <a:gd name="T46" fmla="*/ 91 w 259"/>
                <a:gd name="T47" fmla="*/ 198 h 500"/>
                <a:gd name="T48" fmla="*/ 90 w 259"/>
                <a:gd name="T49" fmla="*/ 225 h 500"/>
                <a:gd name="T50" fmla="*/ 111 w 259"/>
                <a:gd name="T51" fmla="*/ 208 h 500"/>
                <a:gd name="T52" fmla="*/ 143 w 259"/>
                <a:gd name="T53" fmla="*/ 208 h 500"/>
                <a:gd name="T54" fmla="*/ 137 w 259"/>
                <a:gd name="T55" fmla="*/ 219 h 500"/>
                <a:gd name="T56" fmla="*/ 92 w 259"/>
                <a:gd name="T57" fmla="*/ 234 h 500"/>
                <a:gd name="T58" fmla="*/ 96 w 259"/>
                <a:gd name="T59" fmla="*/ 260 h 500"/>
                <a:gd name="T60" fmla="*/ 140 w 259"/>
                <a:gd name="T61" fmla="*/ 334 h 500"/>
                <a:gd name="T62" fmla="*/ 198 w 259"/>
                <a:gd name="T63" fmla="*/ 395 h 500"/>
                <a:gd name="T64" fmla="*/ 248 w 259"/>
                <a:gd name="T65" fmla="*/ 456 h 500"/>
                <a:gd name="T66" fmla="*/ 258 w 259"/>
                <a:gd name="T67" fmla="*/ 498 h 500"/>
                <a:gd name="T68" fmla="*/ 256 w 259"/>
                <a:gd name="T69" fmla="*/ 500 h 500"/>
                <a:gd name="T70" fmla="*/ 250 w 259"/>
                <a:gd name="T71" fmla="*/ 467 h 500"/>
                <a:gd name="T72" fmla="*/ 197 w 259"/>
                <a:gd name="T73" fmla="*/ 398 h 500"/>
                <a:gd name="T74" fmla="*/ 121 w 259"/>
                <a:gd name="T75" fmla="*/ 315 h 500"/>
                <a:gd name="T76" fmla="*/ 98 w 259"/>
                <a:gd name="T77" fmla="*/ 280 h 500"/>
                <a:gd name="T78" fmla="*/ 49 w 259"/>
                <a:gd name="T79" fmla="*/ 283 h 500"/>
                <a:gd name="T80" fmla="*/ 39 w 259"/>
                <a:gd name="T81" fmla="*/ 276 h 500"/>
                <a:gd name="T82" fmla="*/ 54 w 259"/>
                <a:gd name="T83" fmla="*/ 267 h 500"/>
                <a:gd name="T84" fmla="*/ 94 w 259"/>
                <a:gd name="T85" fmla="*/ 270 h 500"/>
                <a:gd name="T86" fmla="*/ 95 w 259"/>
                <a:gd name="T87" fmla="*/ 267 h 500"/>
                <a:gd name="T88" fmla="*/ 87 w 259"/>
                <a:gd name="T89" fmla="*/ 206 h 500"/>
                <a:gd name="T90" fmla="*/ 86 w 259"/>
                <a:gd name="T91" fmla="*/ 197 h 500"/>
                <a:gd name="T92" fmla="*/ 46 w 259"/>
                <a:gd name="T93" fmla="*/ 176 h 500"/>
                <a:gd name="T94" fmla="*/ 33 w 259"/>
                <a:gd name="T95" fmla="*/ 160 h 500"/>
                <a:gd name="T96" fmla="*/ 56 w 259"/>
                <a:gd name="T97" fmla="*/ 158 h 500"/>
                <a:gd name="T98" fmla="*/ 88 w 259"/>
                <a:gd name="T99" fmla="*/ 183 h 500"/>
                <a:gd name="T100" fmla="*/ 90 w 259"/>
                <a:gd name="T101" fmla="*/ 181 h 500"/>
                <a:gd name="T102" fmla="*/ 95 w 259"/>
                <a:gd name="T103" fmla="*/ 124 h 500"/>
                <a:gd name="T104" fmla="*/ 67 w 259"/>
                <a:gd name="T105" fmla="*/ 114 h 500"/>
                <a:gd name="T106" fmla="*/ 54 w 259"/>
                <a:gd name="T107" fmla="*/ 102 h 500"/>
                <a:gd name="T108" fmla="*/ 82 w 259"/>
                <a:gd name="T109" fmla="*/ 103 h 500"/>
                <a:gd name="T110" fmla="*/ 95 w 259"/>
                <a:gd name="T111" fmla="*/ 111 h 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59" h="500">
                  <a:moveTo>
                    <a:pt x="95" y="111"/>
                  </a:moveTo>
                  <a:cubicBezTo>
                    <a:pt x="94" y="92"/>
                    <a:pt x="89" y="73"/>
                    <a:pt x="78" y="57"/>
                  </a:cubicBezTo>
                  <a:cubicBezTo>
                    <a:pt x="77" y="58"/>
                    <a:pt x="77" y="58"/>
                    <a:pt x="77" y="59"/>
                  </a:cubicBezTo>
                  <a:cubicBezTo>
                    <a:pt x="75" y="61"/>
                    <a:pt x="74" y="62"/>
                    <a:pt x="72" y="62"/>
                  </a:cubicBezTo>
                  <a:cubicBezTo>
                    <a:pt x="67" y="63"/>
                    <a:pt x="65" y="59"/>
                    <a:pt x="66" y="55"/>
                  </a:cubicBezTo>
                  <a:cubicBezTo>
                    <a:pt x="67" y="53"/>
                    <a:pt x="69" y="51"/>
                    <a:pt x="71" y="51"/>
                  </a:cubicBezTo>
                  <a:cubicBezTo>
                    <a:pt x="71" y="50"/>
                    <a:pt x="72" y="51"/>
                    <a:pt x="73" y="50"/>
                  </a:cubicBezTo>
                  <a:cubicBezTo>
                    <a:pt x="63" y="38"/>
                    <a:pt x="52" y="30"/>
                    <a:pt x="38" y="24"/>
                  </a:cubicBezTo>
                  <a:cubicBezTo>
                    <a:pt x="38" y="26"/>
                    <a:pt x="39" y="27"/>
                    <a:pt x="38" y="29"/>
                  </a:cubicBezTo>
                  <a:cubicBezTo>
                    <a:pt x="38" y="33"/>
                    <a:pt x="35" y="35"/>
                    <a:pt x="31" y="35"/>
                  </a:cubicBezTo>
                  <a:cubicBezTo>
                    <a:pt x="28" y="34"/>
                    <a:pt x="25" y="31"/>
                    <a:pt x="26" y="27"/>
                  </a:cubicBezTo>
                  <a:cubicBezTo>
                    <a:pt x="26" y="24"/>
                    <a:pt x="27" y="22"/>
                    <a:pt x="29" y="21"/>
                  </a:cubicBezTo>
                  <a:cubicBezTo>
                    <a:pt x="29" y="20"/>
                    <a:pt x="28" y="20"/>
                    <a:pt x="27" y="19"/>
                  </a:cubicBezTo>
                  <a:cubicBezTo>
                    <a:pt x="22" y="18"/>
                    <a:pt x="17" y="17"/>
                    <a:pt x="11" y="16"/>
                  </a:cubicBezTo>
                  <a:cubicBezTo>
                    <a:pt x="6" y="16"/>
                    <a:pt x="0" y="10"/>
                    <a:pt x="3" y="3"/>
                  </a:cubicBezTo>
                  <a:cubicBezTo>
                    <a:pt x="4" y="1"/>
                    <a:pt x="6" y="0"/>
                    <a:pt x="8" y="0"/>
                  </a:cubicBezTo>
                  <a:cubicBezTo>
                    <a:pt x="10" y="1"/>
                    <a:pt x="12" y="2"/>
                    <a:pt x="13" y="4"/>
                  </a:cubicBezTo>
                  <a:cubicBezTo>
                    <a:pt x="14" y="7"/>
                    <a:pt x="15" y="10"/>
                    <a:pt x="13" y="13"/>
                  </a:cubicBezTo>
                  <a:cubicBezTo>
                    <a:pt x="13" y="13"/>
                    <a:pt x="14" y="14"/>
                    <a:pt x="14" y="14"/>
                  </a:cubicBezTo>
                  <a:cubicBezTo>
                    <a:pt x="27" y="15"/>
                    <a:pt x="39" y="20"/>
                    <a:pt x="51" y="27"/>
                  </a:cubicBezTo>
                  <a:cubicBezTo>
                    <a:pt x="53" y="28"/>
                    <a:pt x="53" y="28"/>
                    <a:pt x="54" y="25"/>
                  </a:cubicBezTo>
                  <a:cubicBezTo>
                    <a:pt x="54" y="23"/>
                    <a:pt x="56" y="22"/>
                    <a:pt x="58" y="21"/>
                  </a:cubicBezTo>
                  <a:cubicBezTo>
                    <a:pt x="60" y="21"/>
                    <a:pt x="61" y="23"/>
                    <a:pt x="62" y="24"/>
                  </a:cubicBezTo>
                  <a:cubicBezTo>
                    <a:pt x="64" y="27"/>
                    <a:pt x="63" y="30"/>
                    <a:pt x="61" y="33"/>
                  </a:cubicBezTo>
                  <a:cubicBezTo>
                    <a:pt x="61" y="33"/>
                    <a:pt x="61" y="33"/>
                    <a:pt x="61" y="34"/>
                  </a:cubicBezTo>
                  <a:cubicBezTo>
                    <a:pt x="75" y="45"/>
                    <a:pt x="85" y="59"/>
                    <a:pt x="92" y="76"/>
                  </a:cubicBezTo>
                  <a:cubicBezTo>
                    <a:pt x="93" y="73"/>
                    <a:pt x="93" y="70"/>
                    <a:pt x="95" y="68"/>
                  </a:cubicBezTo>
                  <a:cubicBezTo>
                    <a:pt x="98" y="61"/>
                    <a:pt x="103" y="56"/>
                    <a:pt x="110" y="53"/>
                  </a:cubicBezTo>
                  <a:cubicBezTo>
                    <a:pt x="112" y="53"/>
                    <a:pt x="113" y="52"/>
                    <a:pt x="115" y="53"/>
                  </a:cubicBezTo>
                  <a:cubicBezTo>
                    <a:pt x="116" y="55"/>
                    <a:pt x="115" y="56"/>
                    <a:pt x="115" y="58"/>
                  </a:cubicBezTo>
                  <a:cubicBezTo>
                    <a:pt x="113" y="63"/>
                    <a:pt x="110" y="68"/>
                    <a:pt x="106" y="73"/>
                  </a:cubicBezTo>
                  <a:cubicBezTo>
                    <a:pt x="103" y="77"/>
                    <a:pt x="100" y="80"/>
                    <a:pt x="97" y="82"/>
                  </a:cubicBezTo>
                  <a:cubicBezTo>
                    <a:pt x="95" y="84"/>
                    <a:pt x="94" y="85"/>
                    <a:pt x="95" y="87"/>
                  </a:cubicBezTo>
                  <a:cubicBezTo>
                    <a:pt x="97" y="97"/>
                    <a:pt x="98" y="106"/>
                    <a:pt x="98" y="116"/>
                  </a:cubicBezTo>
                  <a:cubicBezTo>
                    <a:pt x="99" y="126"/>
                    <a:pt x="98" y="137"/>
                    <a:pt x="97" y="147"/>
                  </a:cubicBezTo>
                  <a:cubicBezTo>
                    <a:pt x="97" y="149"/>
                    <a:pt x="96" y="151"/>
                    <a:pt x="96" y="153"/>
                  </a:cubicBezTo>
                  <a:cubicBezTo>
                    <a:pt x="97" y="153"/>
                    <a:pt x="97" y="153"/>
                    <a:pt x="98" y="152"/>
                  </a:cubicBezTo>
                  <a:cubicBezTo>
                    <a:pt x="104" y="145"/>
                    <a:pt x="111" y="142"/>
                    <a:pt x="120" y="140"/>
                  </a:cubicBezTo>
                  <a:cubicBezTo>
                    <a:pt x="125" y="138"/>
                    <a:pt x="130" y="137"/>
                    <a:pt x="136" y="137"/>
                  </a:cubicBezTo>
                  <a:cubicBezTo>
                    <a:pt x="137" y="137"/>
                    <a:pt x="139" y="137"/>
                    <a:pt x="140" y="137"/>
                  </a:cubicBezTo>
                  <a:cubicBezTo>
                    <a:pt x="141" y="137"/>
                    <a:pt x="142" y="138"/>
                    <a:pt x="143" y="139"/>
                  </a:cubicBezTo>
                  <a:cubicBezTo>
                    <a:pt x="143" y="141"/>
                    <a:pt x="143" y="142"/>
                    <a:pt x="142" y="143"/>
                  </a:cubicBezTo>
                  <a:cubicBezTo>
                    <a:pt x="139" y="146"/>
                    <a:pt x="136" y="149"/>
                    <a:pt x="132" y="152"/>
                  </a:cubicBezTo>
                  <a:cubicBezTo>
                    <a:pt x="122" y="157"/>
                    <a:pt x="112" y="161"/>
                    <a:pt x="101" y="162"/>
                  </a:cubicBezTo>
                  <a:cubicBezTo>
                    <a:pt x="99" y="162"/>
                    <a:pt x="98" y="162"/>
                    <a:pt x="97" y="162"/>
                  </a:cubicBezTo>
                  <a:cubicBezTo>
                    <a:pt x="96" y="162"/>
                    <a:pt x="95" y="163"/>
                    <a:pt x="95" y="164"/>
                  </a:cubicBezTo>
                  <a:cubicBezTo>
                    <a:pt x="95" y="169"/>
                    <a:pt x="94" y="173"/>
                    <a:pt x="93" y="177"/>
                  </a:cubicBezTo>
                  <a:cubicBezTo>
                    <a:pt x="92" y="184"/>
                    <a:pt x="91" y="191"/>
                    <a:pt x="91" y="198"/>
                  </a:cubicBezTo>
                  <a:cubicBezTo>
                    <a:pt x="89" y="207"/>
                    <a:pt x="89" y="215"/>
                    <a:pt x="90" y="224"/>
                  </a:cubicBezTo>
                  <a:cubicBezTo>
                    <a:pt x="90" y="224"/>
                    <a:pt x="90" y="225"/>
                    <a:pt x="90" y="225"/>
                  </a:cubicBezTo>
                  <a:cubicBezTo>
                    <a:pt x="91" y="225"/>
                    <a:pt x="91" y="224"/>
                    <a:pt x="92" y="224"/>
                  </a:cubicBezTo>
                  <a:cubicBezTo>
                    <a:pt x="96" y="216"/>
                    <a:pt x="103" y="211"/>
                    <a:pt x="111" y="208"/>
                  </a:cubicBezTo>
                  <a:cubicBezTo>
                    <a:pt x="117" y="205"/>
                    <a:pt x="123" y="205"/>
                    <a:pt x="130" y="205"/>
                  </a:cubicBezTo>
                  <a:cubicBezTo>
                    <a:pt x="134" y="206"/>
                    <a:pt x="138" y="206"/>
                    <a:pt x="143" y="208"/>
                  </a:cubicBezTo>
                  <a:cubicBezTo>
                    <a:pt x="145" y="208"/>
                    <a:pt x="145" y="209"/>
                    <a:pt x="144" y="211"/>
                  </a:cubicBezTo>
                  <a:cubicBezTo>
                    <a:pt x="142" y="214"/>
                    <a:pt x="139" y="216"/>
                    <a:pt x="137" y="219"/>
                  </a:cubicBezTo>
                  <a:cubicBezTo>
                    <a:pt x="131" y="223"/>
                    <a:pt x="125" y="227"/>
                    <a:pt x="118" y="229"/>
                  </a:cubicBezTo>
                  <a:cubicBezTo>
                    <a:pt x="110" y="232"/>
                    <a:pt x="101" y="233"/>
                    <a:pt x="92" y="234"/>
                  </a:cubicBezTo>
                  <a:cubicBezTo>
                    <a:pt x="91" y="234"/>
                    <a:pt x="91" y="234"/>
                    <a:pt x="91" y="235"/>
                  </a:cubicBezTo>
                  <a:cubicBezTo>
                    <a:pt x="92" y="244"/>
                    <a:pt x="94" y="252"/>
                    <a:pt x="96" y="260"/>
                  </a:cubicBezTo>
                  <a:cubicBezTo>
                    <a:pt x="100" y="274"/>
                    <a:pt x="107" y="287"/>
                    <a:pt x="114" y="299"/>
                  </a:cubicBezTo>
                  <a:cubicBezTo>
                    <a:pt x="122" y="312"/>
                    <a:pt x="130" y="323"/>
                    <a:pt x="140" y="334"/>
                  </a:cubicBezTo>
                  <a:cubicBezTo>
                    <a:pt x="151" y="347"/>
                    <a:pt x="162" y="359"/>
                    <a:pt x="174" y="372"/>
                  </a:cubicBezTo>
                  <a:cubicBezTo>
                    <a:pt x="182" y="380"/>
                    <a:pt x="190" y="387"/>
                    <a:pt x="198" y="395"/>
                  </a:cubicBezTo>
                  <a:cubicBezTo>
                    <a:pt x="208" y="405"/>
                    <a:pt x="219" y="416"/>
                    <a:pt x="228" y="427"/>
                  </a:cubicBezTo>
                  <a:cubicBezTo>
                    <a:pt x="236" y="436"/>
                    <a:pt x="243" y="446"/>
                    <a:pt x="248" y="456"/>
                  </a:cubicBezTo>
                  <a:cubicBezTo>
                    <a:pt x="254" y="467"/>
                    <a:pt x="258" y="479"/>
                    <a:pt x="259" y="492"/>
                  </a:cubicBezTo>
                  <a:cubicBezTo>
                    <a:pt x="259" y="494"/>
                    <a:pt x="259" y="496"/>
                    <a:pt x="258" y="498"/>
                  </a:cubicBezTo>
                  <a:cubicBezTo>
                    <a:pt x="258" y="499"/>
                    <a:pt x="258" y="499"/>
                    <a:pt x="257" y="500"/>
                  </a:cubicBezTo>
                  <a:cubicBezTo>
                    <a:pt x="257" y="500"/>
                    <a:pt x="256" y="500"/>
                    <a:pt x="256" y="500"/>
                  </a:cubicBezTo>
                  <a:cubicBezTo>
                    <a:pt x="255" y="500"/>
                    <a:pt x="255" y="499"/>
                    <a:pt x="255" y="499"/>
                  </a:cubicBezTo>
                  <a:cubicBezTo>
                    <a:pt x="257" y="487"/>
                    <a:pt x="254" y="477"/>
                    <a:pt x="250" y="467"/>
                  </a:cubicBezTo>
                  <a:cubicBezTo>
                    <a:pt x="246" y="456"/>
                    <a:pt x="240" y="447"/>
                    <a:pt x="233" y="438"/>
                  </a:cubicBezTo>
                  <a:cubicBezTo>
                    <a:pt x="222" y="424"/>
                    <a:pt x="210" y="411"/>
                    <a:pt x="197" y="398"/>
                  </a:cubicBezTo>
                  <a:cubicBezTo>
                    <a:pt x="180" y="381"/>
                    <a:pt x="163" y="365"/>
                    <a:pt x="147" y="347"/>
                  </a:cubicBezTo>
                  <a:cubicBezTo>
                    <a:pt x="138" y="337"/>
                    <a:pt x="129" y="326"/>
                    <a:pt x="121" y="315"/>
                  </a:cubicBezTo>
                  <a:cubicBezTo>
                    <a:pt x="113" y="304"/>
                    <a:pt x="107" y="293"/>
                    <a:pt x="101" y="281"/>
                  </a:cubicBezTo>
                  <a:cubicBezTo>
                    <a:pt x="100" y="279"/>
                    <a:pt x="100" y="279"/>
                    <a:pt x="98" y="280"/>
                  </a:cubicBezTo>
                  <a:cubicBezTo>
                    <a:pt x="90" y="285"/>
                    <a:pt x="82" y="287"/>
                    <a:pt x="73" y="287"/>
                  </a:cubicBezTo>
                  <a:cubicBezTo>
                    <a:pt x="64" y="287"/>
                    <a:pt x="57" y="286"/>
                    <a:pt x="49" y="283"/>
                  </a:cubicBezTo>
                  <a:cubicBezTo>
                    <a:pt x="46" y="281"/>
                    <a:pt x="43" y="280"/>
                    <a:pt x="40" y="278"/>
                  </a:cubicBezTo>
                  <a:cubicBezTo>
                    <a:pt x="40" y="277"/>
                    <a:pt x="39" y="277"/>
                    <a:pt x="39" y="276"/>
                  </a:cubicBezTo>
                  <a:cubicBezTo>
                    <a:pt x="38" y="275"/>
                    <a:pt x="38" y="274"/>
                    <a:pt x="40" y="273"/>
                  </a:cubicBezTo>
                  <a:cubicBezTo>
                    <a:pt x="44" y="270"/>
                    <a:pt x="49" y="268"/>
                    <a:pt x="54" y="267"/>
                  </a:cubicBezTo>
                  <a:cubicBezTo>
                    <a:pt x="64" y="265"/>
                    <a:pt x="74" y="264"/>
                    <a:pt x="84" y="267"/>
                  </a:cubicBezTo>
                  <a:cubicBezTo>
                    <a:pt x="88" y="267"/>
                    <a:pt x="91" y="269"/>
                    <a:pt x="94" y="270"/>
                  </a:cubicBezTo>
                  <a:cubicBezTo>
                    <a:pt x="95" y="271"/>
                    <a:pt x="95" y="271"/>
                    <a:pt x="96" y="271"/>
                  </a:cubicBezTo>
                  <a:cubicBezTo>
                    <a:pt x="97" y="270"/>
                    <a:pt x="96" y="268"/>
                    <a:pt x="95" y="267"/>
                  </a:cubicBezTo>
                  <a:cubicBezTo>
                    <a:pt x="91" y="255"/>
                    <a:pt x="89" y="243"/>
                    <a:pt x="87" y="230"/>
                  </a:cubicBezTo>
                  <a:cubicBezTo>
                    <a:pt x="86" y="222"/>
                    <a:pt x="86" y="214"/>
                    <a:pt x="87" y="206"/>
                  </a:cubicBezTo>
                  <a:cubicBezTo>
                    <a:pt x="87" y="204"/>
                    <a:pt x="87" y="201"/>
                    <a:pt x="87" y="199"/>
                  </a:cubicBezTo>
                  <a:cubicBezTo>
                    <a:pt x="88" y="197"/>
                    <a:pt x="87" y="197"/>
                    <a:pt x="86" y="197"/>
                  </a:cubicBezTo>
                  <a:cubicBezTo>
                    <a:pt x="80" y="196"/>
                    <a:pt x="75" y="194"/>
                    <a:pt x="70" y="192"/>
                  </a:cubicBezTo>
                  <a:cubicBezTo>
                    <a:pt x="61" y="188"/>
                    <a:pt x="53" y="182"/>
                    <a:pt x="46" y="176"/>
                  </a:cubicBezTo>
                  <a:cubicBezTo>
                    <a:pt x="41" y="171"/>
                    <a:pt x="37" y="167"/>
                    <a:pt x="33" y="162"/>
                  </a:cubicBezTo>
                  <a:cubicBezTo>
                    <a:pt x="33" y="161"/>
                    <a:pt x="33" y="160"/>
                    <a:pt x="33" y="160"/>
                  </a:cubicBezTo>
                  <a:cubicBezTo>
                    <a:pt x="31" y="157"/>
                    <a:pt x="32" y="156"/>
                    <a:pt x="34" y="156"/>
                  </a:cubicBezTo>
                  <a:cubicBezTo>
                    <a:pt x="42" y="156"/>
                    <a:pt x="49" y="156"/>
                    <a:pt x="56" y="158"/>
                  </a:cubicBezTo>
                  <a:cubicBezTo>
                    <a:pt x="63" y="161"/>
                    <a:pt x="70" y="164"/>
                    <a:pt x="76" y="169"/>
                  </a:cubicBezTo>
                  <a:cubicBezTo>
                    <a:pt x="81" y="173"/>
                    <a:pt x="85" y="177"/>
                    <a:pt x="88" y="183"/>
                  </a:cubicBezTo>
                  <a:cubicBezTo>
                    <a:pt x="88" y="183"/>
                    <a:pt x="89" y="184"/>
                    <a:pt x="89" y="184"/>
                  </a:cubicBezTo>
                  <a:cubicBezTo>
                    <a:pt x="90" y="183"/>
                    <a:pt x="90" y="182"/>
                    <a:pt x="90" y="181"/>
                  </a:cubicBezTo>
                  <a:cubicBezTo>
                    <a:pt x="91" y="172"/>
                    <a:pt x="92" y="162"/>
                    <a:pt x="93" y="152"/>
                  </a:cubicBezTo>
                  <a:cubicBezTo>
                    <a:pt x="94" y="143"/>
                    <a:pt x="95" y="134"/>
                    <a:pt x="95" y="124"/>
                  </a:cubicBezTo>
                  <a:cubicBezTo>
                    <a:pt x="95" y="122"/>
                    <a:pt x="95" y="122"/>
                    <a:pt x="93" y="122"/>
                  </a:cubicBezTo>
                  <a:cubicBezTo>
                    <a:pt x="84" y="122"/>
                    <a:pt x="76" y="119"/>
                    <a:pt x="67" y="114"/>
                  </a:cubicBezTo>
                  <a:cubicBezTo>
                    <a:pt x="64" y="112"/>
                    <a:pt x="60" y="110"/>
                    <a:pt x="57" y="107"/>
                  </a:cubicBezTo>
                  <a:cubicBezTo>
                    <a:pt x="56" y="105"/>
                    <a:pt x="55" y="104"/>
                    <a:pt x="54" y="102"/>
                  </a:cubicBezTo>
                  <a:cubicBezTo>
                    <a:pt x="53" y="100"/>
                    <a:pt x="54" y="99"/>
                    <a:pt x="56" y="99"/>
                  </a:cubicBezTo>
                  <a:cubicBezTo>
                    <a:pt x="65" y="98"/>
                    <a:pt x="74" y="100"/>
                    <a:pt x="82" y="103"/>
                  </a:cubicBezTo>
                  <a:cubicBezTo>
                    <a:pt x="86" y="105"/>
                    <a:pt x="90" y="107"/>
                    <a:pt x="94" y="111"/>
                  </a:cubicBezTo>
                  <a:cubicBezTo>
                    <a:pt x="94" y="111"/>
                    <a:pt x="94" y="111"/>
                    <a:pt x="95" y="111"/>
                  </a:cubicBezTo>
                  <a:close/>
                </a:path>
              </a:pathLst>
            </a:custGeom>
            <a:solidFill>
              <a:srgbClr val="B1D2C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6" name="Freeform 22"/>
            <p:cNvSpPr/>
            <p:nvPr/>
          </p:nvSpPr>
          <p:spPr bwMode="auto">
            <a:xfrm>
              <a:off x="5540" y="482"/>
              <a:ext cx="48" cy="46"/>
            </a:xfrm>
            <a:custGeom>
              <a:avLst/>
              <a:gdLst>
                <a:gd name="T0" fmla="*/ 1 w 20"/>
                <a:gd name="T1" fmla="*/ 8 h 19"/>
                <a:gd name="T2" fmla="*/ 11 w 20"/>
                <a:gd name="T3" fmla="*/ 1 h 19"/>
                <a:gd name="T4" fmla="*/ 18 w 20"/>
                <a:gd name="T5" fmla="*/ 12 h 19"/>
                <a:gd name="T6" fmla="*/ 8 w 20"/>
                <a:gd name="T7" fmla="*/ 19 h 19"/>
                <a:gd name="T8" fmla="*/ 1 w 20"/>
                <a:gd name="T9" fmla="*/ 8 h 19"/>
              </a:gdLst>
              <a:ahLst/>
              <a:cxnLst>
                <a:cxn ang="0">
                  <a:pos x="T0" y="T1"/>
                </a:cxn>
                <a:cxn ang="0">
                  <a:pos x="T2" y="T3"/>
                </a:cxn>
                <a:cxn ang="0">
                  <a:pos x="T4" y="T5"/>
                </a:cxn>
                <a:cxn ang="0">
                  <a:pos x="T6" y="T7"/>
                </a:cxn>
                <a:cxn ang="0">
                  <a:pos x="T8" y="T9"/>
                </a:cxn>
              </a:cxnLst>
              <a:rect l="0" t="0" r="r" b="b"/>
              <a:pathLst>
                <a:path w="20" h="19">
                  <a:moveTo>
                    <a:pt x="1" y="8"/>
                  </a:moveTo>
                  <a:cubicBezTo>
                    <a:pt x="2" y="3"/>
                    <a:pt x="7" y="0"/>
                    <a:pt x="11" y="1"/>
                  </a:cubicBezTo>
                  <a:cubicBezTo>
                    <a:pt x="16" y="2"/>
                    <a:pt x="20" y="7"/>
                    <a:pt x="18" y="12"/>
                  </a:cubicBezTo>
                  <a:cubicBezTo>
                    <a:pt x="17" y="17"/>
                    <a:pt x="13" y="19"/>
                    <a:pt x="8" y="19"/>
                  </a:cubicBezTo>
                  <a:cubicBezTo>
                    <a:pt x="4" y="17"/>
                    <a:pt x="0" y="13"/>
                    <a:pt x="1" y="8"/>
                  </a:cubicBezTo>
                  <a:close/>
                </a:path>
              </a:pathLst>
            </a:custGeom>
            <a:solidFill>
              <a:srgbClr val="B1D2C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23"/>
            <p:cNvSpPr/>
            <p:nvPr/>
          </p:nvSpPr>
          <p:spPr bwMode="auto">
            <a:xfrm>
              <a:off x="5538" y="369"/>
              <a:ext cx="31" cy="30"/>
            </a:xfrm>
            <a:custGeom>
              <a:avLst/>
              <a:gdLst>
                <a:gd name="T0" fmla="*/ 12 w 13"/>
                <a:gd name="T1" fmla="*/ 7 h 13"/>
                <a:gd name="T2" fmla="*/ 5 w 13"/>
                <a:gd name="T3" fmla="*/ 12 h 13"/>
                <a:gd name="T4" fmla="*/ 1 w 13"/>
                <a:gd name="T5" fmla="*/ 5 h 13"/>
                <a:gd name="T6" fmla="*/ 8 w 13"/>
                <a:gd name="T7" fmla="*/ 0 h 13"/>
                <a:gd name="T8" fmla="*/ 12 w 13"/>
                <a:gd name="T9" fmla="*/ 7 h 13"/>
              </a:gdLst>
              <a:ahLst/>
              <a:cxnLst>
                <a:cxn ang="0">
                  <a:pos x="T0" y="T1"/>
                </a:cxn>
                <a:cxn ang="0">
                  <a:pos x="T2" y="T3"/>
                </a:cxn>
                <a:cxn ang="0">
                  <a:pos x="T4" y="T5"/>
                </a:cxn>
                <a:cxn ang="0">
                  <a:pos x="T6" y="T7"/>
                </a:cxn>
                <a:cxn ang="0">
                  <a:pos x="T8" y="T9"/>
                </a:cxn>
              </a:cxnLst>
              <a:rect l="0" t="0" r="r" b="b"/>
              <a:pathLst>
                <a:path w="13" h="13">
                  <a:moveTo>
                    <a:pt x="12" y="7"/>
                  </a:moveTo>
                  <a:cubicBezTo>
                    <a:pt x="12" y="11"/>
                    <a:pt x="8" y="13"/>
                    <a:pt x="5" y="12"/>
                  </a:cubicBezTo>
                  <a:cubicBezTo>
                    <a:pt x="2" y="11"/>
                    <a:pt x="0" y="8"/>
                    <a:pt x="1" y="5"/>
                  </a:cubicBezTo>
                  <a:cubicBezTo>
                    <a:pt x="2" y="2"/>
                    <a:pt x="5" y="0"/>
                    <a:pt x="8" y="0"/>
                  </a:cubicBezTo>
                  <a:cubicBezTo>
                    <a:pt x="11" y="1"/>
                    <a:pt x="13" y="4"/>
                    <a:pt x="12" y="7"/>
                  </a:cubicBezTo>
                  <a:close/>
                </a:path>
              </a:pathLst>
            </a:custGeom>
            <a:solidFill>
              <a:srgbClr val="B1D2CB"/>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8" name="Freeform 24"/>
            <p:cNvSpPr>
              <a:spLocks noEditPoints="1"/>
            </p:cNvSpPr>
            <p:nvPr/>
          </p:nvSpPr>
          <p:spPr bwMode="auto">
            <a:xfrm>
              <a:off x="5350" y="-303"/>
              <a:ext cx="926" cy="1108"/>
            </a:xfrm>
            <a:custGeom>
              <a:avLst/>
              <a:gdLst>
                <a:gd name="T0" fmla="*/ 337 w 390"/>
                <a:gd name="T1" fmla="*/ 18 h 467"/>
                <a:gd name="T2" fmla="*/ 132 w 390"/>
                <a:gd name="T3" fmla="*/ 94 h 467"/>
                <a:gd name="T4" fmla="*/ 120 w 390"/>
                <a:gd name="T5" fmla="*/ 260 h 467"/>
                <a:gd name="T6" fmla="*/ 51 w 390"/>
                <a:gd name="T7" fmla="*/ 352 h 467"/>
                <a:gd name="T8" fmla="*/ 167 w 390"/>
                <a:gd name="T9" fmla="*/ 427 h 467"/>
                <a:gd name="T10" fmla="*/ 166 w 390"/>
                <a:gd name="T11" fmla="*/ 251 h 467"/>
                <a:gd name="T12" fmla="*/ 262 w 390"/>
                <a:gd name="T13" fmla="*/ 344 h 467"/>
                <a:gd name="T14" fmla="*/ 262 w 390"/>
                <a:gd name="T15" fmla="*/ 348 h 467"/>
                <a:gd name="T16" fmla="*/ 375 w 390"/>
                <a:gd name="T17" fmla="*/ 212 h 467"/>
                <a:gd name="T18" fmla="*/ 362 w 390"/>
                <a:gd name="T19" fmla="*/ 52 h 467"/>
                <a:gd name="T20" fmla="*/ 287 w 390"/>
                <a:gd name="T21" fmla="*/ 53 h 467"/>
                <a:gd name="T22" fmla="*/ 357 w 390"/>
                <a:gd name="T23" fmla="*/ 72 h 467"/>
                <a:gd name="T24" fmla="*/ 268 w 390"/>
                <a:gd name="T25" fmla="*/ 87 h 467"/>
                <a:gd name="T26" fmla="*/ 187 w 390"/>
                <a:gd name="T27" fmla="*/ 163 h 467"/>
                <a:gd name="T28" fmla="*/ 251 w 390"/>
                <a:gd name="T29" fmla="*/ 112 h 467"/>
                <a:gd name="T30" fmla="*/ 198 w 390"/>
                <a:gd name="T31" fmla="*/ 178 h 467"/>
                <a:gd name="T32" fmla="*/ 145 w 390"/>
                <a:gd name="T33" fmla="*/ 229 h 467"/>
                <a:gd name="T34" fmla="*/ 141 w 390"/>
                <a:gd name="T35" fmla="*/ 129 h 467"/>
                <a:gd name="T36" fmla="*/ 191 w 390"/>
                <a:gd name="T37" fmla="*/ 76 h 467"/>
                <a:gd name="T38" fmla="*/ 199 w 390"/>
                <a:gd name="T39" fmla="*/ 54 h 467"/>
                <a:gd name="T40" fmla="*/ 256 w 390"/>
                <a:gd name="T41" fmla="*/ 22 h 467"/>
                <a:gd name="T42" fmla="*/ 285 w 390"/>
                <a:gd name="T43" fmla="*/ 50 h 467"/>
                <a:gd name="T44" fmla="*/ 189 w 390"/>
                <a:gd name="T45" fmla="*/ 105 h 467"/>
                <a:gd name="T46" fmla="*/ 183 w 390"/>
                <a:gd name="T47" fmla="*/ 103 h 467"/>
                <a:gd name="T48" fmla="*/ 147 w 390"/>
                <a:gd name="T49" fmla="*/ 104 h 467"/>
                <a:gd name="T50" fmla="*/ 197 w 390"/>
                <a:gd name="T51" fmla="*/ 50 h 467"/>
                <a:gd name="T52" fmla="*/ 330 w 390"/>
                <a:gd name="T53" fmla="*/ 60 h 467"/>
                <a:gd name="T54" fmla="*/ 265 w 390"/>
                <a:gd name="T55" fmla="*/ 49 h 467"/>
                <a:gd name="T56" fmla="*/ 215 w 390"/>
                <a:gd name="T57" fmla="*/ 106 h 467"/>
                <a:gd name="T58" fmla="*/ 189 w 390"/>
                <a:gd name="T59" fmla="*/ 108 h 467"/>
                <a:gd name="T60" fmla="*/ 174 w 390"/>
                <a:gd name="T61" fmla="*/ 138 h 467"/>
                <a:gd name="T62" fmla="*/ 151 w 390"/>
                <a:gd name="T63" fmla="*/ 160 h 467"/>
                <a:gd name="T64" fmla="*/ 185 w 390"/>
                <a:gd name="T65" fmla="*/ 165 h 467"/>
                <a:gd name="T66" fmla="*/ 335 w 390"/>
                <a:gd name="T67" fmla="*/ 19 h 467"/>
                <a:gd name="T68" fmla="*/ 319 w 390"/>
                <a:gd name="T69" fmla="*/ 24 h 467"/>
                <a:gd name="T70" fmla="*/ 116 w 390"/>
                <a:gd name="T71" fmla="*/ 134 h 467"/>
                <a:gd name="T72" fmla="*/ 241 w 390"/>
                <a:gd name="T73" fmla="*/ 7 h 467"/>
                <a:gd name="T74" fmla="*/ 136 w 390"/>
                <a:gd name="T75" fmla="*/ 132 h 467"/>
                <a:gd name="T76" fmla="*/ 114 w 390"/>
                <a:gd name="T77" fmla="*/ 165 h 467"/>
                <a:gd name="T78" fmla="*/ 122 w 390"/>
                <a:gd name="T79" fmla="*/ 263 h 467"/>
                <a:gd name="T80" fmla="*/ 5 w 390"/>
                <a:gd name="T81" fmla="*/ 351 h 467"/>
                <a:gd name="T82" fmla="*/ 92 w 390"/>
                <a:gd name="T83" fmla="*/ 316 h 467"/>
                <a:gd name="T84" fmla="*/ 121 w 390"/>
                <a:gd name="T85" fmla="*/ 268 h 467"/>
                <a:gd name="T86" fmla="*/ 156 w 390"/>
                <a:gd name="T87" fmla="*/ 322 h 467"/>
                <a:gd name="T88" fmla="*/ 127 w 390"/>
                <a:gd name="T89" fmla="*/ 331 h 467"/>
                <a:gd name="T90" fmla="*/ 101 w 390"/>
                <a:gd name="T91" fmla="*/ 363 h 467"/>
                <a:gd name="T92" fmla="*/ 156 w 390"/>
                <a:gd name="T93" fmla="*/ 259 h 467"/>
                <a:gd name="T94" fmla="*/ 134 w 390"/>
                <a:gd name="T95" fmla="*/ 204 h 467"/>
                <a:gd name="T96" fmla="*/ 170 w 390"/>
                <a:gd name="T97" fmla="*/ 251 h 467"/>
                <a:gd name="T98" fmla="*/ 163 w 390"/>
                <a:gd name="T99" fmla="*/ 185 h 467"/>
                <a:gd name="T100" fmla="*/ 357 w 390"/>
                <a:gd name="T101" fmla="*/ 194 h 467"/>
                <a:gd name="T102" fmla="*/ 362 w 390"/>
                <a:gd name="T103" fmla="*/ 190 h 467"/>
                <a:gd name="T104" fmla="*/ 348 w 390"/>
                <a:gd name="T105" fmla="*/ 198 h 467"/>
                <a:gd name="T106" fmla="*/ 373 w 390"/>
                <a:gd name="T107" fmla="*/ 212 h 467"/>
                <a:gd name="T108" fmla="*/ 370 w 390"/>
                <a:gd name="T109" fmla="*/ 227 h 467"/>
                <a:gd name="T110" fmla="*/ 191 w 390"/>
                <a:gd name="T111" fmla="*/ 287 h 467"/>
                <a:gd name="T112" fmla="*/ 168 w 390"/>
                <a:gd name="T113" fmla="*/ 218 h 467"/>
                <a:gd name="T114" fmla="*/ 176 w 390"/>
                <a:gd name="T115" fmla="*/ 208 h 467"/>
                <a:gd name="T116" fmla="*/ 210 w 390"/>
                <a:gd name="T117" fmla="*/ 182 h 467"/>
                <a:gd name="T118" fmla="*/ 373 w 390"/>
                <a:gd name="T119" fmla="*/ 85 h 467"/>
                <a:gd name="T120" fmla="*/ 352 w 390"/>
                <a:gd name="T121" fmla="*/ 207 h 467"/>
                <a:gd name="T122" fmla="*/ 352 w 390"/>
                <a:gd name="T123" fmla="*/ 215 h 4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90" h="467">
                  <a:moveTo>
                    <a:pt x="390" y="127"/>
                  </a:moveTo>
                  <a:cubicBezTo>
                    <a:pt x="390" y="126"/>
                    <a:pt x="390" y="124"/>
                    <a:pt x="389" y="123"/>
                  </a:cubicBezTo>
                  <a:cubicBezTo>
                    <a:pt x="389" y="119"/>
                    <a:pt x="388" y="115"/>
                    <a:pt x="387" y="110"/>
                  </a:cubicBezTo>
                  <a:cubicBezTo>
                    <a:pt x="387" y="110"/>
                    <a:pt x="387" y="109"/>
                    <a:pt x="387" y="109"/>
                  </a:cubicBezTo>
                  <a:cubicBezTo>
                    <a:pt x="387" y="104"/>
                    <a:pt x="386" y="100"/>
                    <a:pt x="385" y="96"/>
                  </a:cubicBezTo>
                  <a:cubicBezTo>
                    <a:pt x="384" y="95"/>
                    <a:pt x="383" y="94"/>
                    <a:pt x="382" y="93"/>
                  </a:cubicBezTo>
                  <a:cubicBezTo>
                    <a:pt x="381" y="92"/>
                    <a:pt x="380" y="91"/>
                    <a:pt x="379" y="89"/>
                  </a:cubicBezTo>
                  <a:cubicBezTo>
                    <a:pt x="379" y="88"/>
                    <a:pt x="378" y="87"/>
                    <a:pt x="378" y="86"/>
                  </a:cubicBezTo>
                  <a:cubicBezTo>
                    <a:pt x="377" y="84"/>
                    <a:pt x="377" y="83"/>
                    <a:pt x="377" y="82"/>
                  </a:cubicBezTo>
                  <a:cubicBezTo>
                    <a:pt x="377" y="81"/>
                    <a:pt x="377" y="80"/>
                    <a:pt x="378" y="79"/>
                  </a:cubicBezTo>
                  <a:cubicBezTo>
                    <a:pt x="378" y="74"/>
                    <a:pt x="378" y="70"/>
                    <a:pt x="378" y="65"/>
                  </a:cubicBezTo>
                  <a:cubicBezTo>
                    <a:pt x="377" y="60"/>
                    <a:pt x="376" y="55"/>
                    <a:pt x="373" y="50"/>
                  </a:cubicBezTo>
                  <a:cubicBezTo>
                    <a:pt x="368" y="41"/>
                    <a:pt x="361" y="34"/>
                    <a:pt x="353" y="28"/>
                  </a:cubicBezTo>
                  <a:cubicBezTo>
                    <a:pt x="348" y="25"/>
                    <a:pt x="342" y="22"/>
                    <a:pt x="337" y="18"/>
                  </a:cubicBezTo>
                  <a:cubicBezTo>
                    <a:pt x="328" y="12"/>
                    <a:pt x="318" y="7"/>
                    <a:pt x="307" y="4"/>
                  </a:cubicBezTo>
                  <a:cubicBezTo>
                    <a:pt x="297" y="2"/>
                    <a:pt x="287" y="0"/>
                    <a:pt x="276" y="0"/>
                  </a:cubicBezTo>
                  <a:cubicBezTo>
                    <a:pt x="271" y="0"/>
                    <a:pt x="266" y="1"/>
                    <a:pt x="261" y="1"/>
                  </a:cubicBezTo>
                  <a:cubicBezTo>
                    <a:pt x="258" y="2"/>
                    <a:pt x="256" y="2"/>
                    <a:pt x="253" y="3"/>
                  </a:cubicBezTo>
                  <a:cubicBezTo>
                    <a:pt x="250" y="3"/>
                    <a:pt x="247" y="3"/>
                    <a:pt x="244" y="4"/>
                  </a:cubicBezTo>
                  <a:cubicBezTo>
                    <a:pt x="238" y="4"/>
                    <a:pt x="233" y="5"/>
                    <a:pt x="227" y="6"/>
                  </a:cubicBezTo>
                  <a:cubicBezTo>
                    <a:pt x="217" y="9"/>
                    <a:pt x="207" y="12"/>
                    <a:pt x="197" y="16"/>
                  </a:cubicBezTo>
                  <a:cubicBezTo>
                    <a:pt x="184" y="21"/>
                    <a:pt x="174" y="29"/>
                    <a:pt x="167" y="41"/>
                  </a:cubicBezTo>
                  <a:cubicBezTo>
                    <a:pt x="163" y="47"/>
                    <a:pt x="161" y="53"/>
                    <a:pt x="161" y="59"/>
                  </a:cubicBezTo>
                  <a:cubicBezTo>
                    <a:pt x="161" y="61"/>
                    <a:pt x="161" y="63"/>
                    <a:pt x="161" y="65"/>
                  </a:cubicBezTo>
                  <a:cubicBezTo>
                    <a:pt x="161" y="68"/>
                    <a:pt x="160" y="72"/>
                    <a:pt x="157" y="74"/>
                  </a:cubicBezTo>
                  <a:cubicBezTo>
                    <a:pt x="156" y="74"/>
                    <a:pt x="155" y="75"/>
                    <a:pt x="154" y="75"/>
                  </a:cubicBezTo>
                  <a:cubicBezTo>
                    <a:pt x="152" y="77"/>
                    <a:pt x="149" y="78"/>
                    <a:pt x="147" y="79"/>
                  </a:cubicBezTo>
                  <a:cubicBezTo>
                    <a:pt x="141" y="83"/>
                    <a:pt x="135" y="87"/>
                    <a:pt x="132" y="94"/>
                  </a:cubicBezTo>
                  <a:cubicBezTo>
                    <a:pt x="130" y="97"/>
                    <a:pt x="128" y="101"/>
                    <a:pt x="127" y="105"/>
                  </a:cubicBezTo>
                  <a:cubicBezTo>
                    <a:pt x="124" y="111"/>
                    <a:pt x="122" y="117"/>
                    <a:pt x="119" y="122"/>
                  </a:cubicBezTo>
                  <a:cubicBezTo>
                    <a:pt x="117" y="127"/>
                    <a:pt x="114" y="132"/>
                    <a:pt x="113" y="137"/>
                  </a:cubicBezTo>
                  <a:cubicBezTo>
                    <a:pt x="112" y="144"/>
                    <a:pt x="111" y="151"/>
                    <a:pt x="111" y="158"/>
                  </a:cubicBezTo>
                  <a:cubicBezTo>
                    <a:pt x="111" y="163"/>
                    <a:pt x="111" y="167"/>
                    <a:pt x="112" y="171"/>
                  </a:cubicBezTo>
                  <a:cubicBezTo>
                    <a:pt x="112" y="174"/>
                    <a:pt x="112" y="177"/>
                    <a:pt x="113" y="180"/>
                  </a:cubicBezTo>
                  <a:cubicBezTo>
                    <a:pt x="114" y="183"/>
                    <a:pt x="114" y="186"/>
                    <a:pt x="112" y="189"/>
                  </a:cubicBezTo>
                  <a:cubicBezTo>
                    <a:pt x="111" y="189"/>
                    <a:pt x="111" y="190"/>
                    <a:pt x="111" y="190"/>
                  </a:cubicBezTo>
                  <a:cubicBezTo>
                    <a:pt x="109" y="193"/>
                    <a:pt x="109" y="196"/>
                    <a:pt x="109" y="199"/>
                  </a:cubicBezTo>
                  <a:cubicBezTo>
                    <a:pt x="109" y="205"/>
                    <a:pt x="110" y="211"/>
                    <a:pt x="112" y="217"/>
                  </a:cubicBezTo>
                  <a:cubicBezTo>
                    <a:pt x="113" y="223"/>
                    <a:pt x="115" y="228"/>
                    <a:pt x="118" y="233"/>
                  </a:cubicBezTo>
                  <a:cubicBezTo>
                    <a:pt x="119" y="235"/>
                    <a:pt x="120" y="237"/>
                    <a:pt x="120" y="240"/>
                  </a:cubicBezTo>
                  <a:cubicBezTo>
                    <a:pt x="120" y="241"/>
                    <a:pt x="120" y="242"/>
                    <a:pt x="120" y="244"/>
                  </a:cubicBezTo>
                  <a:cubicBezTo>
                    <a:pt x="121" y="249"/>
                    <a:pt x="121" y="255"/>
                    <a:pt x="120" y="260"/>
                  </a:cubicBezTo>
                  <a:cubicBezTo>
                    <a:pt x="119" y="263"/>
                    <a:pt x="117" y="265"/>
                    <a:pt x="115" y="266"/>
                  </a:cubicBezTo>
                  <a:cubicBezTo>
                    <a:pt x="113" y="266"/>
                    <a:pt x="112" y="267"/>
                    <a:pt x="110" y="267"/>
                  </a:cubicBezTo>
                  <a:cubicBezTo>
                    <a:pt x="107" y="267"/>
                    <a:pt x="104" y="268"/>
                    <a:pt x="101" y="268"/>
                  </a:cubicBezTo>
                  <a:cubicBezTo>
                    <a:pt x="93" y="270"/>
                    <a:pt x="85" y="274"/>
                    <a:pt x="79" y="281"/>
                  </a:cubicBezTo>
                  <a:cubicBezTo>
                    <a:pt x="72" y="288"/>
                    <a:pt x="68" y="296"/>
                    <a:pt x="63" y="305"/>
                  </a:cubicBezTo>
                  <a:cubicBezTo>
                    <a:pt x="60" y="311"/>
                    <a:pt x="57" y="318"/>
                    <a:pt x="54" y="324"/>
                  </a:cubicBezTo>
                  <a:cubicBezTo>
                    <a:pt x="49" y="333"/>
                    <a:pt x="41" y="340"/>
                    <a:pt x="31" y="344"/>
                  </a:cubicBezTo>
                  <a:cubicBezTo>
                    <a:pt x="22" y="347"/>
                    <a:pt x="13" y="349"/>
                    <a:pt x="4" y="349"/>
                  </a:cubicBezTo>
                  <a:cubicBezTo>
                    <a:pt x="3" y="349"/>
                    <a:pt x="2" y="349"/>
                    <a:pt x="1" y="349"/>
                  </a:cubicBezTo>
                  <a:cubicBezTo>
                    <a:pt x="1" y="349"/>
                    <a:pt x="0" y="350"/>
                    <a:pt x="0" y="350"/>
                  </a:cubicBezTo>
                  <a:cubicBezTo>
                    <a:pt x="0" y="351"/>
                    <a:pt x="1" y="352"/>
                    <a:pt x="1" y="352"/>
                  </a:cubicBezTo>
                  <a:cubicBezTo>
                    <a:pt x="2" y="352"/>
                    <a:pt x="3" y="353"/>
                    <a:pt x="4" y="353"/>
                  </a:cubicBezTo>
                  <a:cubicBezTo>
                    <a:pt x="12" y="355"/>
                    <a:pt x="20" y="356"/>
                    <a:pt x="29" y="356"/>
                  </a:cubicBezTo>
                  <a:cubicBezTo>
                    <a:pt x="36" y="356"/>
                    <a:pt x="44" y="355"/>
                    <a:pt x="51" y="352"/>
                  </a:cubicBezTo>
                  <a:cubicBezTo>
                    <a:pt x="57" y="350"/>
                    <a:pt x="63" y="347"/>
                    <a:pt x="70" y="346"/>
                  </a:cubicBezTo>
                  <a:cubicBezTo>
                    <a:pt x="75" y="344"/>
                    <a:pt x="80" y="343"/>
                    <a:pt x="86" y="342"/>
                  </a:cubicBezTo>
                  <a:cubicBezTo>
                    <a:pt x="88" y="342"/>
                    <a:pt x="90" y="342"/>
                    <a:pt x="92" y="341"/>
                  </a:cubicBezTo>
                  <a:cubicBezTo>
                    <a:pt x="93" y="347"/>
                    <a:pt x="94" y="352"/>
                    <a:pt x="96" y="357"/>
                  </a:cubicBezTo>
                  <a:cubicBezTo>
                    <a:pt x="98" y="362"/>
                    <a:pt x="100" y="366"/>
                    <a:pt x="105" y="369"/>
                  </a:cubicBezTo>
                  <a:cubicBezTo>
                    <a:pt x="106" y="370"/>
                    <a:pt x="107" y="371"/>
                    <a:pt x="108" y="371"/>
                  </a:cubicBezTo>
                  <a:cubicBezTo>
                    <a:pt x="114" y="376"/>
                    <a:pt x="122" y="381"/>
                    <a:pt x="129" y="385"/>
                  </a:cubicBezTo>
                  <a:cubicBezTo>
                    <a:pt x="136" y="389"/>
                    <a:pt x="142" y="394"/>
                    <a:pt x="148" y="400"/>
                  </a:cubicBezTo>
                  <a:cubicBezTo>
                    <a:pt x="153" y="405"/>
                    <a:pt x="156" y="412"/>
                    <a:pt x="157" y="419"/>
                  </a:cubicBezTo>
                  <a:cubicBezTo>
                    <a:pt x="158" y="423"/>
                    <a:pt x="159" y="427"/>
                    <a:pt x="159" y="431"/>
                  </a:cubicBezTo>
                  <a:cubicBezTo>
                    <a:pt x="159" y="432"/>
                    <a:pt x="159" y="432"/>
                    <a:pt x="159" y="433"/>
                  </a:cubicBezTo>
                  <a:cubicBezTo>
                    <a:pt x="159" y="435"/>
                    <a:pt x="161" y="435"/>
                    <a:pt x="162" y="434"/>
                  </a:cubicBezTo>
                  <a:cubicBezTo>
                    <a:pt x="162" y="434"/>
                    <a:pt x="163" y="433"/>
                    <a:pt x="163" y="433"/>
                  </a:cubicBezTo>
                  <a:cubicBezTo>
                    <a:pt x="165" y="431"/>
                    <a:pt x="166" y="429"/>
                    <a:pt x="167" y="427"/>
                  </a:cubicBezTo>
                  <a:cubicBezTo>
                    <a:pt x="171" y="422"/>
                    <a:pt x="173" y="416"/>
                    <a:pt x="175" y="409"/>
                  </a:cubicBezTo>
                  <a:cubicBezTo>
                    <a:pt x="177" y="401"/>
                    <a:pt x="179" y="392"/>
                    <a:pt x="179" y="383"/>
                  </a:cubicBezTo>
                  <a:cubicBezTo>
                    <a:pt x="179" y="369"/>
                    <a:pt x="179" y="355"/>
                    <a:pt x="176" y="341"/>
                  </a:cubicBezTo>
                  <a:cubicBezTo>
                    <a:pt x="174" y="336"/>
                    <a:pt x="173" y="330"/>
                    <a:pt x="171" y="325"/>
                  </a:cubicBezTo>
                  <a:cubicBezTo>
                    <a:pt x="171" y="322"/>
                    <a:pt x="170" y="320"/>
                    <a:pt x="169" y="318"/>
                  </a:cubicBezTo>
                  <a:cubicBezTo>
                    <a:pt x="170" y="316"/>
                    <a:pt x="172" y="314"/>
                    <a:pt x="173" y="312"/>
                  </a:cubicBezTo>
                  <a:cubicBezTo>
                    <a:pt x="175" y="307"/>
                    <a:pt x="174" y="303"/>
                    <a:pt x="173" y="298"/>
                  </a:cubicBezTo>
                  <a:cubicBezTo>
                    <a:pt x="172" y="293"/>
                    <a:pt x="169" y="289"/>
                    <a:pt x="166" y="285"/>
                  </a:cubicBezTo>
                  <a:cubicBezTo>
                    <a:pt x="164" y="283"/>
                    <a:pt x="162" y="281"/>
                    <a:pt x="161" y="279"/>
                  </a:cubicBezTo>
                  <a:cubicBezTo>
                    <a:pt x="156" y="273"/>
                    <a:pt x="156" y="266"/>
                    <a:pt x="158" y="259"/>
                  </a:cubicBezTo>
                  <a:cubicBezTo>
                    <a:pt x="159" y="257"/>
                    <a:pt x="159" y="255"/>
                    <a:pt x="159" y="252"/>
                  </a:cubicBezTo>
                  <a:cubicBezTo>
                    <a:pt x="158" y="251"/>
                    <a:pt x="158" y="249"/>
                    <a:pt x="158" y="248"/>
                  </a:cubicBezTo>
                  <a:cubicBezTo>
                    <a:pt x="161" y="247"/>
                    <a:pt x="163" y="247"/>
                    <a:pt x="165" y="250"/>
                  </a:cubicBezTo>
                  <a:cubicBezTo>
                    <a:pt x="165" y="251"/>
                    <a:pt x="166" y="251"/>
                    <a:pt x="166" y="251"/>
                  </a:cubicBezTo>
                  <a:cubicBezTo>
                    <a:pt x="167" y="253"/>
                    <a:pt x="169" y="253"/>
                    <a:pt x="170" y="252"/>
                  </a:cubicBezTo>
                  <a:cubicBezTo>
                    <a:pt x="172" y="252"/>
                    <a:pt x="173" y="251"/>
                    <a:pt x="174" y="249"/>
                  </a:cubicBezTo>
                  <a:cubicBezTo>
                    <a:pt x="175" y="247"/>
                    <a:pt x="176" y="245"/>
                    <a:pt x="177" y="244"/>
                  </a:cubicBezTo>
                  <a:cubicBezTo>
                    <a:pt x="177" y="243"/>
                    <a:pt x="177" y="243"/>
                    <a:pt x="177" y="243"/>
                  </a:cubicBezTo>
                  <a:cubicBezTo>
                    <a:pt x="178" y="244"/>
                    <a:pt x="178" y="245"/>
                    <a:pt x="178" y="246"/>
                  </a:cubicBezTo>
                  <a:cubicBezTo>
                    <a:pt x="179" y="249"/>
                    <a:pt x="179" y="252"/>
                    <a:pt x="180" y="255"/>
                  </a:cubicBezTo>
                  <a:cubicBezTo>
                    <a:pt x="181" y="260"/>
                    <a:pt x="182" y="265"/>
                    <a:pt x="183" y="269"/>
                  </a:cubicBezTo>
                  <a:cubicBezTo>
                    <a:pt x="184" y="274"/>
                    <a:pt x="185" y="278"/>
                    <a:pt x="185" y="283"/>
                  </a:cubicBezTo>
                  <a:cubicBezTo>
                    <a:pt x="186" y="284"/>
                    <a:pt x="186" y="285"/>
                    <a:pt x="187" y="286"/>
                  </a:cubicBezTo>
                  <a:cubicBezTo>
                    <a:pt x="188" y="287"/>
                    <a:pt x="189" y="288"/>
                    <a:pt x="190" y="289"/>
                  </a:cubicBezTo>
                  <a:cubicBezTo>
                    <a:pt x="193" y="292"/>
                    <a:pt x="196" y="295"/>
                    <a:pt x="200" y="298"/>
                  </a:cubicBezTo>
                  <a:cubicBezTo>
                    <a:pt x="210" y="307"/>
                    <a:pt x="221" y="315"/>
                    <a:pt x="233" y="322"/>
                  </a:cubicBezTo>
                  <a:cubicBezTo>
                    <a:pt x="242" y="329"/>
                    <a:pt x="251" y="335"/>
                    <a:pt x="260" y="342"/>
                  </a:cubicBezTo>
                  <a:cubicBezTo>
                    <a:pt x="261" y="342"/>
                    <a:pt x="261" y="343"/>
                    <a:pt x="262" y="344"/>
                  </a:cubicBezTo>
                  <a:cubicBezTo>
                    <a:pt x="262" y="344"/>
                    <a:pt x="262" y="344"/>
                    <a:pt x="262" y="345"/>
                  </a:cubicBezTo>
                  <a:cubicBezTo>
                    <a:pt x="261" y="348"/>
                    <a:pt x="259" y="350"/>
                    <a:pt x="258" y="353"/>
                  </a:cubicBezTo>
                  <a:cubicBezTo>
                    <a:pt x="256" y="360"/>
                    <a:pt x="255" y="367"/>
                    <a:pt x="254" y="374"/>
                  </a:cubicBezTo>
                  <a:cubicBezTo>
                    <a:pt x="253" y="379"/>
                    <a:pt x="253" y="385"/>
                    <a:pt x="253" y="390"/>
                  </a:cubicBezTo>
                  <a:cubicBezTo>
                    <a:pt x="253" y="412"/>
                    <a:pt x="253" y="435"/>
                    <a:pt x="253" y="458"/>
                  </a:cubicBezTo>
                  <a:cubicBezTo>
                    <a:pt x="253" y="460"/>
                    <a:pt x="253" y="462"/>
                    <a:pt x="253" y="464"/>
                  </a:cubicBezTo>
                  <a:cubicBezTo>
                    <a:pt x="253" y="465"/>
                    <a:pt x="253" y="466"/>
                    <a:pt x="254" y="467"/>
                  </a:cubicBezTo>
                  <a:cubicBezTo>
                    <a:pt x="255" y="467"/>
                    <a:pt x="255" y="466"/>
                    <a:pt x="255" y="466"/>
                  </a:cubicBezTo>
                  <a:cubicBezTo>
                    <a:pt x="255" y="465"/>
                    <a:pt x="255" y="464"/>
                    <a:pt x="255" y="463"/>
                  </a:cubicBezTo>
                  <a:cubicBezTo>
                    <a:pt x="255" y="456"/>
                    <a:pt x="254" y="449"/>
                    <a:pt x="254" y="443"/>
                  </a:cubicBezTo>
                  <a:cubicBezTo>
                    <a:pt x="254" y="429"/>
                    <a:pt x="254" y="416"/>
                    <a:pt x="254" y="402"/>
                  </a:cubicBezTo>
                  <a:cubicBezTo>
                    <a:pt x="254" y="397"/>
                    <a:pt x="255" y="393"/>
                    <a:pt x="255" y="389"/>
                  </a:cubicBezTo>
                  <a:cubicBezTo>
                    <a:pt x="255" y="380"/>
                    <a:pt x="256" y="372"/>
                    <a:pt x="257" y="364"/>
                  </a:cubicBezTo>
                  <a:cubicBezTo>
                    <a:pt x="259" y="359"/>
                    <a:pt x="260" y="353"/>
                    <a:pt x="262" y="348"/>
                  </a:cubicBezTo>
                  <a:cubicBezTo>
                    <a:pt x="263" y="347"/>
                    <a:pt x="263" y="346"/>
                    <a:pt x="264" y="345"/>
                  </a:cubicBezTo>
                  <a:cubicBezTo>
                    <a:pt x="264" y="345"/>
                    <a:pt x="265" y="345"/>
                    <a:pt x="266" y="346"/>
                  </a:cubicBezTo>
                  <a:cubicBezTo>
                    <a:pt x="267" y="347"/>
                    <a:pt x="269" y="348"/>
                    <a:pt x="270" y="349"/>
                  </a:cubicBezTo>
                  <a:cubicBezTo>
                    <a:pt x="276" y="351"/>
                    <a:pt x="281" y="353"/>
                    <a:pt x="287" y="352"/>
                  </a:cubicBezTo>
                  <a:cubicBezTo>
                    <a:pt x="292" y="350"/>
                    <a:pt x="297" y="348"/>
                    <a:pt x="302" y="344"/>
                  </a:cubicBezTo>
                  <a:cubicBezTo>
                    <a:pt x="304" y="342"/>
                    <a:pt x="306" y="340"/>
                    <a:pt x="308" y="337"/>
                  </a:cubicBezTo>
                  <a:cubicBezTo>
                    <a:pt x="312" y="332"/>
                    <a:pt x="315" y="327"/>
                    <a:pt x="319" y="322"/>
                  </a:cubicBezTo>
                  <a:cubicBezTo>
                    <a:pt x="325" y="315"/>
                    <a:pt x="330" y="309"/>
                    <a:pt x="335" y="302"/>
                  </a:cubicBezTo>
                  <a:cubicBezTo>
                    <a:pt x="340" y="297"/>
                    <a:pt x="343" y="292"/>
                    <a:pt x="347" y="286"/>
                  </a:cubicBezTo>
                  <a:cubicBezTo>
                    <a:pt x="351" y="279"/>
                    <a:pt x="356" y="272"/>
                    <a:pt x="360" y="265"/>
                  </a:cubicBezTo>
                  <a:cubicBezTo>
                    <a:pt x="364" y="259"/>
                    <a:pt x="367" y="253"/>
                    <a:pt x="368" y="246"/>
                  </a:cubicBezTo>
                  <a:cubicBezTo>
                    <a:pt x="369" y="243"/>
                    <a:pt x="370" y="240"/>
                    <a:pt x="370" y="237"/>
                  </a:cubicBezTo>
                  <a:cubicBezTo>
                    <a:pt x="371" y="232"/>
                    <a:pt x="371" y="228"/>
                    <a:pt x="372" y="223"/>
                  </a:cubicBezTo>
                  <a:cubicBezTo>
                    <a:pt x="373" y="220"/>
                    <a:pt x="373" y="216"/>
                    <a:pt x="375" y="212"/>
                  </a:cubicBezTo>
                  <a:cubicBezTo>
                    <a:pt x="377" y="208"/>
                    <a:pt x="379" y="203"/>
                    <a:pt x="381" y="198"/>
                  </a:cubicBezTo>
                  <a:cubicBezTo>
                    <a:pt x="384" y="192"/>
                    <a:pt x="386" y="185"/>
                    <a:pt x="387" y="178"/>
                  </a:cubicBezTo>
                  <a:cubicBezTo>
                    <a:pt x="389" y="171"/>
                    <a:pt x="389" y="164"/>
                    <a:pt x="390" y="157"/>
                  </a:cubicBezTo>
                  <a:cubicBezTo>
                    <a:pt x="390" y="154"/>
                    <a:pt x="390" y="150"/>
                    <a:pt x="390" y="147"/>
                  </a:cubicBezTo>
                  <a:cubicBezTo>
                    <a:pt x="390" y="140"/>
                    <a:pt x="390" y="134"/>
                    <a:pt x="390" y="127"/>
                  </a:cubicBezTo>
                  <a:close/>
                  <a:moveTo>
                    <a:pt x="351" y="29"/>
                  </a:moveTo>
                  <a:cubicBezTo>
                    <a:pt x="353" y="30"/>
                    <a:pt x="355" y="32"/>
                    <a:pt x="357" y="34"/>
                  </a:cubicBezTo>
                  <a:cubicBezTo>
                    <a:pt x="363" y="39"/>
                    <a:pt x="368" y="45"/>
                    <a:pt x="372" y="51"/>
                  </a:cubicBezTo>
                  <a:cubicBezTo>
                    <a:pt x="374" y="54"/>
                    <a:pt x="375" y="58"/>
                    <a:pt x="375" y="62"/>
                  </a:cubicBezTo>
                  <a:cubicBezTo>
                    <a:pt x="376" y="65"/>
                    <a:pt x="376" y="68"/>
                    <a:pt x="376" y="71"/>
                  </a:cubicBezTo>
                  <a:cubicBezTo>
                    <a:pt x="376" y="72"/>
                    <a:pt x="376" y="72"/>
                    <a:pt x="376" y="73"/>
                  </a:cubicBezTo>
                  <a:cubicBezTo>
                    <a:pt x="375" y="71"/>
                    <a:pt x="375" y="69"/>
                    <a:pt x="374" y="67"/>
                  </a:cubicBezTo>
                  <a:cubicBezTo>
                    <a:pt x="372" y="61"/>
                    <a:pt x="368" y="57"/>
                    <a:pt x="363" y="54"/>
                  </a:cubicBezTo>
                  <a:cubicBezTo>
                    <a:pt x="362" y="53"/>
                    <a:pt x="362" y="53"/>
                    <a:pt x="362" y="52"/>
                  </a:cubicBezTo>
                  <a:cubicBezTo>
                    <a:pt x="360" y="43"/>
                    <a:pt x="357" y="36"/>
                    <a:pt x="351" y="30"/>
                  </a:cubicBezTo>
                  <a:cubicBezTo>
                    <a:pt x="351" y="30"/>
                    <a:pt x="351" y="29"/>
                    <a:pt x="350" y="29"/>
                  </a:cubicBezTo>
                  <a:cubicBezTo>
                    <a:pt x="350" y="29"/>
                    <a:pt x="350" y="29"/>
                    <a:pt x="351" y="29"/>
                  </a:cubicBezTo>
                  <a:close/>
                  <a:moveTo>
                    <a:pt x="372" y="79"/>
                  </a:moveTo>
                  <a:cubicBezTo>
                    <a:pt x="369" y="76"/>
                    <a:pt x="364" y="75"/>
                    <a:pt x="360" y="74"/>
                  </a:cubicBezTo>
                  <a:cubicBezTo>
                    <a:pt x="354" y="73"/>
                    <a:pt x="348" y="72"/>
                    <a:pt x="343" y="72"/>
                  </a:cubicBezTo>
                  <a:cubicBezTo>
                    <a:pt x="334" y="71"/>
                    <a:pt x="325" y="72"/>
                    <a:pt x="317" y="75"/>
                  </a:cubicBezTo>
                  <a:cubicBezTo>
                    <a:pt x="308" y="77"/>
                    <a:pt x="299" y="80"/>
                    <a:pt x="290" y="83"/>
                  </a:cubicBezTo>
                  <a:cubicBezTo>
                    <a:pt x="283" y="85"/>
                    <a:pt x="276" y="86"/>
                    <a:pt x="269" y="85"/>
                  </a:cubicBezTo>
                  <a:cubicBezTo>
                    <a:pt x="262" y="85"/>
                    <a:pt x="256" y="83"/>
                    <a:pt x="250" y="81"/>
                  </a:cubicBezTo>
                  <a:cubicBezTo>
                    <a:pt x="249" y="81"/>
                    <a:pt x="249" y="81"/>
                    <a:pt x="249" y="80"/>
                  </a:cubicBezTo>
                  <a:cubicBezTo>
                    <a:pt x="249" y="78"/>
                    <a:pt x="250" y="76"/>
                    <a:pt x="251" y="73"/>
                  </a:cubicBezTo>
                  <a:cubicBezTo>
                    <a:pt x="254" y="68"/>
                    <a:pt x="259" y="63"/>
                    <a:pt x="265" y="60"/>
                  </a:cubicBezTo>
                  <a:cubicBezTo>
                    <a:pt x="272" y="56"/>
                    <a:pt x="279" y="54"/>
                    <a:pt x="287" y="53"/>
                  </a:cubicBezTo>
                  <a:cubicBezTo>
                    <a:pt x="288" y="53"/>
                    <a:pt x="290" y="53"/>
                    <a:pt x="291" y="53"/>
                  </a:cubicBezTo>
                  <a:cubicBezTo>
                    <a:pt x="300" y="55"/>
                    <a:pt x="308" y="57"/>
                    <a:pt x="316" y="58"/>
                  </a:cubicBezTo>
                  <a:cubicBezTo>
                    <a:pt x="317" y="59"/>
                    <a:pt x="318" y="59"/>
                    <a:pt x="319" y="59"/>
                  </a:cubicBezTo>
                  <a:cubicBezTo>
                    <a:pt x="320" y="60"/>
                    <a:pt x="321" y="61"/>
                    <a:pt x="323" y="61"/>
                  </a:cubicBezTo>
                  <a:cubicBezTo>
                    <a:pt x="324" y="62"/>
                    <a:pt x="325" y="62"/>
                    <a:pt x="327" y="61"/>
                  </a:cubicBezTo>
                  <a:cubicBezTo>
                    <a:pt x="327" y="61"/>
                    <a:pt x="328" y="61"/>
                    <a:pt x="329" y="61"/>
                  </a:cubicBezTo>
                  <a:cubicBezTo>
                    <a:pt x="334" y="62"/>
                    <a:pt x="339" y="64"/>
                    <a:pt x="345" y="63"/>
                  </a:cubicBezTo>
                  <a:cubicBezTo>
                    <a:pt x="346" y="63"/>
                    <a:pt x="348" y="63"/>
                    <a:pt x="349" y="62"/>
                  </a:cubicBezTo>
                  <a:cubicBezTo>
                    <a:pt x="352" y="61"/>
                    <a:pt x="354" y="58"/>
                    <a:pt x="353" y="55"/>
                  </a:cubicBezTo>
                  <a:cubicBezTo>
                    <a:pt x="353" y="54"/>
                    <a:pt x="353" y="53"/>
                    <a:pt x="353" y="52"/>
                  </a:cubicBezTo>
                  <a:cubicBezTo>
                    <a:pt x="355" y="52"/>
                    <a:pt x="357" y="53"/>
                    <a:pt x="360" y="54"/>
                  </a:cubicBezTo>
                  <a:cubicBezTo>
                    <a:pt x="360" y="54"/>
                    <a:pt x="360" y="55"/>
                    <a:pt x="360" y="55"/>
                  </a:cubicBezTo>
                  <a:cubicBezTo>
                    <a:pt x="361" y="60"/>
                    <a:pt x="361" y="64"/>
                    <a:pt x="359" y="69"/>
                  </a:cubicBezTo>
                  <a:cubicBezTo>
                    <a:pt x="358" y="70"/>
                    <a:pt x="357" y="71"/>
                    <a:pt x="357" y="72"/>
                  </a:cubicBezTo>
                  <a:cubicBezTo>
                    <a:pt x="357" y="72"/>
                    <a:pt x="357" y="72"/>
                    <a:pt x="357" y="73"/>
                  </a:cubicBezTo>
                  <a:cubicBezTo>
                    <a:pt x="357" y="73"/>
                    <a:pt x="358" y="73"/>
                    <a:pt x="358" y="72"/>
                  </a:cubicBezTo>
                  <a:cubicBezTo>
                    <a:pt x="359" y="71"/>
                    <a:pt x="360" y="70"/>
                    <a:pt x="360" y="69"/>
                  </a:cubicBezTo>
                  <a:cubicBezTo>
                    <a:pt x="362" y="66"/>
                    <a:pt x="362" y="63"/>
                    <a:pt x="362" y="60"/>
                  </a:cubicBezTo>
                  <a:cubicBezTo>
                    <a:pt x="362" y="59"/>
                    <a:pt x="362" y="57"/>
                    <a:pt x="362" y="56"/>
                  </a:cubicBezTo>
                  <a:cubicBezTo>
                    <a:pt x="370" y="59"/>
                    <a:pt x="375" y="72"/>
                    <a:pt x="374" y="79"/>
                  </a:cubicBezTo>
                  <a:cubicBezTo>
                    <a:pt x="374" y="80"/>
                    <a:pt x="373" y="80"/>
                    <a:pt x="372" y="79"/>
                  </a:cubicBezTo>
                  <a:close/>
                  <a:moveTo>
                    <a:pt x="374" y="83"/>
                  </a:moveTo>
                  <a:cubicBezTo>
                    <a:pt x="369" y="86"/>
                    <a:pt x="364" y="88"/>
                    <a:pt x="359" y="90"/>
                  </a:cubicBezTo>
                  <a:cubicBezTo>
                    <a:pt x="353" y="92"/>
                    <a:pt x="346" y="94"/>
                    <a:pt x="339" y="96"/>
                  </a:cubicBezTo>
                  <a:cubicBezTo>
                    <a:pt x="328" y="98"/>
                    <a:pt x="318" y="98"/>
                    <a:pt x="307" y="97"/>
                  </a:cubicBezTo>
                  <a:cubicBezTo>
                    <a:pt x="298" y="96"/>
                    <a:pt x="289" y="95"/>
                    <a:pt x="280" y="92"/>
                  </a:cubicBezTo>
                  <a:cubicBezTo>
                    <a:pt x="276" y="91"/>
                    <a:pt x="272" y="90"/>
                    <a:pt x="268" y="89"/>
                  </a:cubicBezTo>
                  <a:cubicBezTo>
                    <a:pt x="268" y="88"/>
                    <a:pt x="268" y="88"/>
                    <a:pt x="268" y="87"/>
                  </a:cubicBezTo>
                  <a:cubicBezTo>
                    <a:pt x="268" y="87"/>
                    <a:pt x="268" y="87"/>
                    <a:pt x="269" y="87"/>
                  </a:cubicBezTo>
                  <a:cubicBezTo>
                    <a:pt x="271" y="87"/>
                    <a:pt x="274" y="87"/>
                    <a:pt x="276" y="87"/>
                  </a:cubicBezTo>
                  <a:cubicBezTo>
                    <a:pt x="281" y="87"/>
                    <a:pt x="286" y="86"/>
                    <a:pt x="291" y="84"/>
                  </a:cubicBezTo>
                  <a:cubicBezTo>
                    <a:pt x="300" y="82"/>
                    <a:pt x="309" y="79"/>
                    <a:pt x="318" y="76"/>
                  </a:cubicBezTo>
                  <a:cubicBezTo>
                    <a:pt x="328" y="73"/>
                    <a:pt x="338" y="73"/>
                    <a:pt x="347" y="74"/>
                  </a:cubicBezTo>
                  <a:cubicBezTo>
                    <a:pt x="352" y="74"/>
                    <a:pt x="356" y="75"/>
                    <a:pt x="361" y="76"/>
                  </a:cubicBezTo>
                  <a:cubicBezTo>
                    <a:pt x="363" y="76"/>
                    <a:pt x="365" y="77"/>
                    <a:pt x="367" y="78"/>
                  </a:cubicBezTo>
                  <a:cubicBezTo>
                    <a:pt x="368" y="78"/>
                    <a:pt x="369" y="79"/>
                    <a:pt x="370" y="79"/>
                  </a:cubicBezTo>
                  <a:cubicBezTo>
                    <a:pt x="371" y="80"/>
                    <a:pt x="372" y="82"/>
                    <a:pt x="374" y="83"/>
                  </a:cubicBezTo>
                  <a:close/>
                  <a:moveTo>
                    <a:pt x="198" y="174"/>
                  </a:moveTo>
                  <a:cubicBezTo>
                    <a:pt x="198" y="175"/>
                    <a:pt x="198" y="175"/>
                    <a:pt x="197" y="175"/>
                  </a:cubicBezTo>
                  <a:cubicBezTo>
                    <a:pt x="197" y="175"/>
                    <a:pt x="196" y="175"/>
                    <a:pt x="195" y="175"/>
                  </a:cubicBezTo>
                  <a:cubicBezTo>
                    <a:pt x="196" y="172"/>
                    <a:pt x="196" y="169"/>
                    <a:pt x="194" y="167"/>
                  </a:cubicBezTo>
                  <a:cubicBezTo>
                    <a:pt x="192" y="164"/>
                    <a:pt x="190" y="164"/>
                    <a:pt x="187" y="163"/>
                  </a:cubicBezTo>
                  <a:cubicBezTo>
                    <a:pt x="188" y="162"/>
                    <a:pt x="189" y="161"/>
                    <a:pt x="191" y="161"/>
                  </a:cubicBezTo>
                  <a:cubicBezTo>
                    <a:pt x="198" y="156"/>
                    <a:pt x="203" y="150"/>
                    <a:pt x="206" y="142"/>
                  </a:cubicBezTo>
                  <a:cubicBezTo>
                    <a:pt x="208" y="133"/>
                    <a:pt x="207" y="125"/>
                    <a:pt x="201" y="117"/>
                  </a:cubicBezTo>
                  <a:cubicBezTo>
                    <a:pt x="200" y="115"/>
                    <a:pt x="198" y="113"/>
                    <a:pt x="197" y="111"/>
                  </a:cubicBezTo>
                  <a:cubicBezTo>
                    <a:pt x="197" y="111"/>
                    <a:pt x="197" y="111"/>
                    <a:pt x="198" y="111"/>
                  </a:cubicBezTo>
                  <a:cubicBezTo>
                    <a:pt x="203" y="108"/>
                    <a:pt x="208" y="107"/>
                    <a:pt x="214" y="108"/>
                  </a:cubicBezTo>
                  <a:cubicBezTo>
                    <a:pt x="217" y="108"/>
                    <a:pt x="220" y="109"/>
                    <a:pt x="223" y="110"/>
                  </a:cubicBezTo>
                  <a:cubicBezTo>
                    <a:pt x="226" y="110"/>
                    <a:pt x="229" y="111"/>
                    <a:pt x="233" y="111"/>
                  </a:cubicBezTo>
                  <a:cubicBezTo>
                    <a:pt x="241" y="110"/>
                    <a:pt x="245" y="105"/>
                    <a:pt x="246" y="97"/>
                  </a:cubicBezTo>
                  <a:cubicBezTo>
                    <a:pt x="247" y="94"/>
                    <a:pt x="247" y="91"/>
                    <a:pt x="247" y="88"/>
                  </a:cubicBezTo>
                  <a:cubicBezTo>
                    <a:pt x="247" y="87"/>
                    <a:pt x="248" y="86"/>
                    <a:pt x="248" y="85"/>
                  </a:cubicBezTo>
                  <a:cubicBezTo>
                    <a:pt x="254" y="86"/>
                    <a:pt x="259" y="88"/>
                    <a:pt x="265" y="90"/>
                  </a:cubicBezTo>
                  <a:cubicBezTo>
                    <a:pt x="264" y="90"/>
                    <a:pt x="264" y="91"/>
                    <a:pt x="263" y="92"/>
                  </a:cubicBezTo>
                  <a:cubicBezTo>
                    <a:pt x="258" y="98"/>
                    <a:pt x="254" y="105"/>
                    <a:pt x="251" y="112"/>
                  </a:cubicBezTo>
                  <a:cubicBezTo>
                    <a:pt x="249" y="119"/>
                    <a:pt x="246" y="125"/>
                    <a:pt x="244" y="131"/>
                  </a:cubicBezTo>
                  <a:cubicBezTo>
                    <a:pt x="240" y="141"/>
                    <a:pt x="234" y="148"/>
                    <a:pt x="225" y="152"/>
                  </a:cubicBezTo>
                  <a:cubicBezTo>
                    <a:pt x="220" y="154"/>
                    <a:pt x="216" y="156"/>
                    <a:pt x="212" y="159"/>
                  </a:cubicBezTo>
                  <a:cubicBezTo>
                    <a:pt x="206" y="163"/>
                    <a:pt x="201" y="168"/>
                    <a:pt x="198" y="174"/>
                  </a:cubicBezTo>
                  <a:close/>
                  <a:moveTo>
                    <a:pt x="198" y="178"/>
                  </a:moveTo>
                  <a:cubicBezTo>
                    <a:pt x="203" y="179"/>
                    <a:pt x="206" y="181"/>
                    <a:pt x="209" y="184"/>
                  </a:cubicBezTo>
                  <a:cubicBezTo>
                    <a:pt x="211" y="187"/>
                    <a:pt x="212" y="190"/>
                    <a:pt x="212" y="194"/>
                  </a:cubicBezTo>
                  <a:cubicBezTo>
                    <a:pt x="213" y="200"/>
                    <a:pt x="212" y="207"/>
                    <a:pt x="211" y="213"/>
                  </a:cubicBezTo>
                  <a:cubicBezTo>
                    <a:pt x="210" y="214"/>
                    <a:pt x="210" y="215"/>
                    <a:pt x="210" y="215"/>
                  </a:cubicBezTo>
                  <a:cubicBezTo>
                    <a:pt x="209" y="216"/>
                    <a:pt x="209" y="216"/>
                    <a:pt x="208" y="216"/>
                  </a:cubicBezTo>
                  <a:cubicBezTo>
                    <a:pt x="208" y="216"/>
                    <a:pt x="207" y="215"/>
                    <a:pt x="207" y="215"/>
                  </a:cubicBezTo>
                  <a:cubicBezTo>
                    <a:pt x="203" y="211"/>
                    <a:pt x="199" y="206"/>
                    <a:pt x="197" y="200"/>
                  </a:cubicBezTo>
                  <a:cubicBezTo>
                    <a:pt x="195" y="196"/>
                    <a:pt x="195" y="192"/>
                    <a:pt x="195" y="188"/>
                  </a:cubicBezTo>
                  <a:cubicBezTo>
                    <a:pt x="196" y="185"/>
                    <a:pt x="197" y="181"/>
                    <a:pt x="198" y="178"/>
                  </a:cubicBezTo>
                  <a:close/>
                  <a:moveTo>
                    <a:pt x="149" y="159"/>
                  </a:moveTo>
                  <a:cubicBezTo>
                    <a:pt x="145" y="161"/>
                    <a:pt x="142" y="161"/>
                    <a:pt x="140" y="160"/>
                  </a:cubicBezTo>
                  <a:cubicBezTo>
                    <a:pt x="142" y="154"/>
                    <a:pt x="145" y="149"/>
                    <a:pt x="150" y="145"/>
                  </a:cubicBezTo>
                  <a:cubicBezTo>
                    <a:pt x="149" y="148"/>
                    <a:pt x="149" y="150"/>
                    <a:pt x="149" y="153"/>
                  </a:cubicBezTo>
                  <a:cubicBezTo>
                    <a:pt x="149" y="155"/>
                    <a:pt x="149" y="157"/>
                    <a:pt x="149" y="159"/>
                  </a:cubicBezTo>
                  <a:close/>
                  <a:moveTo>
                    <a:pt x="140" y="155"/>
                  </a:moveTo>
                  <a:cubicBezTo>
                    <a:pt x="140" y="156"/>
                    <a:pt x="139" y="157"/>
                    <a:pt x="139" y="158"/>
                  </a:cubicBezTo>
                  <a:cubicBezTo>
                    <a:pt x="138" y="160"/>
                    <a:pt x="138" y="161"/>
                    <a:pt x="141" y="162"/>
                  </a:cubicBezTo>
                  <a:cubicBezTo>
                    <a:pt x="141" y="162"/>
                    <a:pt x="141" y="162"/>
                    <a:pt x="142" y="162"/>
                  </a:cubicBezTo>
                  <a:cubicBezTo>
                    <a:pt x="141" y="163"/>
                    <a:pt x="141" y="163"/>
                    <a:pt x="141" y="163"/>
                  </a:cubicBezTo>
                  <a:cubicBezTo>
                    <a:pt x="137" y="166"/>
                    <a:pt x="134" y="170"/>
                    <a:pt x="132" y="174"/>
                  </a:cubicBezTo>
                  <a:cubicBezTo>
                    <a:pt x="129" y="179"/>
                    <a:pt x="128" y="185"/>
                    <a:pt x="129" y="190"/>
                  </a:cubicBezTo>
                  <a:cubicBezTo>
                    <a:pt x="129" y="195"/>
                    <a:pt x="130" y="200"/>
                    <a:pt x="132" y="204"/>
                  </a:cubicBezTo>
                  <a:cubicBezTo>
                    <a:pt x="135" y="213"/>
                    <a:pt x="140" y="221"/>
                    <a:pt x="145" y="229"/>
                  </a:cubicBezTo>
                  <a:cubicBezTo>
                    <a:pt x="148" y="234"/>
                    <a:pt x="151" y="239"/>
                    <a:pt x="154" y="244"/>
                  </a:cubicBezTo>
                  <a:cubicBezTo>
                    <a:pt x="154" y="245"/>
                    <a:pt x="154" y="246"/>
                    <a:pt x="155" y="246"/>
                  </a:cubicBezTo>
                  <a:cubicBezTo>
                    <a:pt x="152" y="247"/>
                    <a:pt x="150" y="248"/>
                    <a:pt x="147" y="249"/>
                  </a:cubicBezTo>
                  <a:cubicBezTo>
                    <a:pt x="147" y="249"/>
                    <a:pt x="147" y="249"/>
                    <a:pt x="147" y="248"/>
                  </a:cubicBezTo>
                  <a:cubicBezTo>
                    <a:pt x="144" y="241"/>
                    <a:pt x="140" y="233"/>
                    <a:pt x="136" y="226"/>
                  </a:cubicBezTo>
                  <a:cubicBezTo>
                    <a:pt x="131" y="219"/>
                    <a:pt x="127" y="211"/>
                    <a:pt x="124" y="203"/>
                  </a:cubicBezTo>
                  <a:cubicBezTo>
                    <a:pt x="121" y="195"/>
                    <a:pt x="120" y="187"/>
                    <a:pt x="122" y="178"/>
                  </a:cubicBezTo>
                  <a:cubicBezTo>
                    <a:pt x="122" y="175"/>
                    <a:pt x="123" y="171"/>
                    <a:pt x="124" y="167"/>
                  </a:cubicBezTo>
                  <a:cubicBezTo>
                    <a:pt x="126" y="161"/>
                    <a:pt x="129" y="156"/>
                    <a:pt x="133" y="151"/>
                  </a:cubicBezTo>
                  <a:cubicBezTo>
                    <a:pt x="134" y="149"/>
                    <a:pt x="136" y="147"/>
                    <a:pt x="137" y="144"/>
                  </a:cubicBezTo>
                  <a:cubicBezTo>
                    <a:pt x="138" y="142"/>
                    <a:pt x="138" y="140"/>
                    <a:pt x="138" y="138"/>
                  </a:cubicBezTo>
                  <a:cubicBezTo>
                    <a:pt x="139" y="136"/>
                    <a:pt x="139" y="134"/>
                    <a:pt x="139" y="132"/>
                  </a:cubicBezTo>
                  <a:cubicBezTo>
                    <a:pt x="139" y="132"/>
                    <a:pt x="139" y="131"/>
                    <a:pt x="139" y="131"/>
                  </a:cubicBezTo>
                  <a:cubicBezTo>
                    <a:pt x="140" y="130"/>
                    <a:pt x="140" y="130"/>
                    <a:pt x="141" y="129"/>
                  </a:cubicBezTo>
                  <a:cubicBezTo>
                    <a:pt x="142" y="128"/>
                    <a:pt x="143" y="127"/>
                    <a:pt x="145" y="128"/>
                  </a:cubicBezTo>
                  <a:cubicBezTo>
                    <a:pt x="149" y="128"/>
                    <a:pt x="152" y="127"/>
                    <a:pt x="155" y="126"/>
                  </a:cubicBezTo>
                  <a:cubicBezTo>
                    <a:pt x="164" y="122"/>
                    <a:pt x="173" y="117"/>
                    <a:pt x="180" y="110"/>
                  </a:cubicBezTo>
                  <a:cubicBezTo>
                    <a:pt x="181" y="109"/>
                    <a:pt x="183" y="107"/>
                    <a:pt x="184" y="105"/>
                  </a:cubicBezTo>
                  <a:cubicBezTo>
                    <a:pt x="184" y="105"/>
                    <a:pt x="184" y="104"/>
                    <a:pt x="185" y="104"/>
                  </a:cubicBezTo>
                  <a:cubicBezTo>
                    <a:pt x="185" y="102"/>
                    <a:pt x="184" y="101"/>
                    <a:pt x="182" y="101"/>
                  </a:cubicBezTo>
                  <a:cubicBezTo>
                    <a:pt x="178" y="100"/>
                    <a:pt x="175" y="101"/>
                    <a:pt x="172" y="102"/>
                  </a:cubicBezTo>
                  <a:cubicBezTo>
                    <a:pt x="164" y="105"/>
                    <a:pt x="158" y="109"/>
                    <a:pt x="153" y="115"/>
                  </a:cubicBezTo>
                  <a:cubicBezTo>
                    <a:pt x="150" y="117"/>
                    <a:pt x="147" y="120"/>
                    <a:pt x="144" y="123"/>
                  </a:cubicBezTo>
                  <a:cubicBezTo>
                    <a:pt x="144" y="124"/>
                    <a:pt x="143" y="124"/>
                    <a:pt x="143" y="124"/>
                  </a:cubicBezTo>
                  <a:cubicBezTo>
                    <a:pt x="142" y="123"/>
                    <a:pt x="142" y="122"/>
                    <a:pt x="142" y="121"/>
                  </a:cubicBezTo>
                  <a:cubicBezTo>
                    <a:pt x="142" y="117"/>
                    <a:pt x="143" y="113"/>
                    <a:pt x="145" y="110"/>
                  </a:cubicBezTo>
                  <a:cubicBezTo>
                    <a:pt x="148" y="105"/>
                    <a:pt x="152" y="101"/>
                    <a:pt x="156" y="97"/>
                  </a:cubicBezTo>
                  <a:cubicBezTo>
                    <a:pt x="166" y="87"/>
                    <a:pt x="178" y="80"/>
                    <a:pt x="191" y="76"/>
                  </a:cubicBezTo>
                  <a:cubicBezTo>
                    <a:pt x="194" y="75"/>
                    <a:pt x="197" y="75"/>
                    <a:pt x="200" y="74"/>
                  </a:cubicBezTo>
                  <a:cubicBezTo>
                    <a:pt x="201" y="74"/>
                    <a:pt x="202" y="74"/>
                    <a:pt x="204" y="75"/>
                  </a:cubicBezTo>
                  <a:cubicBezTo>
                    <a:pt x="210" y="76"/>
                    <a:pt x="217" y="76"/>
                    <a:pt x="224" y="76"/>
                  </a:cubicBezTo>
                  <a:cubicBezTo>
                    <a:pt x="225" y="76"/>
                    <a:pt x="226" y="76"/>
                    <a:pt x="227" y="75"/>
                  </a:cubicBezTo>
                  <a:cubicBezTo>
                    <a:pt x="228" y="75"/>
                    <a:pt x="229" y="75"/>
                    <a:pt x="229" y="74"/>
                  </a:cubicBezTo>
                  <a:cubicBezTo>
                    <a:pt x="229" y="73"/>
                    <a:pt x="228" y="72"/>
                    <a:pt x="227" y="72"/>
                  </a:cubicBezTo>
                  <a:cubicBezTo>
                    <a:pt x="226" y="72"/>
                    <a:pt x="225" y="72"/>
                    <a:pt x="224" y="71"/>
                  </a:cubicBezTo>
                  <a:cubicBezTo>
                    <a:pt x="221" y="71"/>
                    <a:pt x="218" y="71"/>
                    <a:pt x="215" y="71"/>
                  </a:cubicBezTo>
                  <a:cubicBezTo>
                    <a:pt x="214" y="71"/>
                    <a:pt x="214" y="70"/>
                    <a:pt x="214" y="71"/>
                  </a:cubicBezTo>
                  <a:cubicBezTo>
                    <a:pt x="213" y="71"/>
                    <a:pt x="213" y="71"/>
                    <a:pt x="213" y="71"/>
                  </a:cubicBezTo>
                  <a:cubicBezTo>
                    <a:pt x="213" y="71"/>
                    <a:pt x="213" y="72"/>
                    <a:pt x="213" y="72"/>
                  </a:cubicBezTo>
                  <a:cubicBezTo>
                    <a:pt x="213" y="72"/>
                    <a:pt x="214" y="72"/>
                    <a:pt x="214" y="72"/>
                  </a:cubicBezTo>
                  <a:cubicBezTo>
                    <a:pt x="212" y="72"/>
                    <a:pt x="211" y="72"/>
                    <a:pt x="209" y="71"/>
                  </a:cubicBezTo>
                  <a:cubicBezTo>
                    <a:pt x="203" y="67"/>
                    <a:pt x="199" y="61"/>
                    <a:pt x="199" y="54"/>
                  </a:cubicBezTo>
                  <a:cubicBezTo>
                    <a:pt x="199" y="52"/>
                    <a:pt x="199" y="50"/>
                    <a:pt x="199" y="49"/>
                  </a:cubicBezTo>
                  <a:cubicBezTo>
                    <a:pt x="199" y="48"/>
                    <a:pt x="200" y="47"/>
                    <a:pt x="201" y="47"/>
                  </a:cubicBezTo>
                  <a:cubicBezTo>
                    <a:pt x="205" y="46"/>
                    <a:pt x="209" y="46"/>
                    <a:pt x="213" y="45"/>
                  </a:cubicBezTo>
                  <a:cubicBezTo>
                    <a:pt x="219" y="44"/>
                    <a:pt x="225" y="44"/>
                    <a:pt x="231" y="44"/>
                  </a:cubicBezTo>
                  <a:cubicBezTo>
                    <a:pt x="232" y="44"/>
                    <a:pt x="233" y="44"/>
                    <a:pt x="235" y="45"/>
                  </a:cubicBezTo>
                  <a:cubicBezTo>
                    <a:pt x="237" y="46"/>
                    <a:pt x="239" y="47"/>
                    <a:pt x="241" y="46"/>
                  </a:cubicBezTo>
                  <a:cubicBezTo>
                    <a:pt x="242" y="46"/>
                    <a:pt x="243" y="46"/>
                    <a:pt x="243" y="45"/>
                  </a:cubicBezTo>
                  <a:cubicBezTo>
                    <a:pt x="243" y="44"/>
                    <a:pt x="242" y="44"/>
                    <a:pt x="241" y="43"/>
                  </a:cubicBezTo>
                  <a:cubicBezTo>
                    <a:pt x="241" y="43"/>
                    <a:pt x="241" y="43"/>
                    <a:pt x="240" y="43"/>
                  </a:cubicBezTo>
                  <a:cubicBezTo>
                    <a:pt x="239" y="43"/>
                    <a:pt x="237" y="43"/>
                    <a:pt x="235" y="43"/>
                  </a:cubicBezTo>
                  <a:cubicBezTo>
                    <a:pt x="234" y="42"/>
                    <a:pt x="233" y="42"/>
                    <a:pt x="233" y="40"/>
                  </a:cubicBezTo>
                  <a:cubicBezTo>
                    <a:pt x="232" y="38"/>
                    <a:pt x="233" y="36"/>
                    <a:pt x="234" y="35"/>
                  </a:cubicBezTo>
                  <a:cubicBezTo>
                    <a:pt x="236" y="32"/>
                    <a:pt x="239" y="30"/>
                    <a:pt x="241" y="28"/>
                  </a:cubicBezTo>
                  <a:cubicBezTo>
                    <a:pt x="246" y="26"/>
                    <a:pt x="251" y="24"/>
                    <a:pt x="256" y="22"/>
                  </a:cubicBezTo>
                  <a:cubicBezTo>
                    <a:pt x="264" y="20"/>
                    <a:pt x="271" y="19"/>
                    <a:pt x="279" y="18"/>
                  </a:cubicBezTo>
                  <a:cubicBezTo>
                    <a:pt x="289" y="17"/>
                    <a:pt x="298" y="18"/>
                    <a:pt x="308" y="21"/>
                  </a:cubicBezTo>
                  <a:cubicBezTo>
                    <a:pt x="321" y="25"/>
                    <a:pt x="333" y="32"/>
                    <a:pt x="342" y="42"/>
                  </a:cubicBezTo>
                  <a:cubicBezTo>
                    <a:pt x="344" y="44"/>
                    <a:pt x="346" y="46"/>
                    <a:pt x="348" y="48"/>
                  </a:cubicBezTo>
                  <a:cubicBezTo>
                    <a:pt x="348" y="49"/>
                    <a:pt x="348" y="49"/>
                    <a:pt x="349" y="49"/>
                  </a:cubicBezTo>
                  <a:cubicBezTo>
                    <a:pt x="348" y="50"/>
                    <a:pt x="348" y="50"/>
                    <a:pt x="347" y="50"/>
                  </a:cubicBezTo>
                  <a:cubicBezTo>
                    <a:pt x="341" y="50"/>
                    <a:pt x="336" y="52"/>
                    <a:pt x="332" y="56"/>
                  </a:cubicBezTo>
                  <a:cubicBezTo>
                    <a:pt x="330" y="57"/>
                    <a:pt x="329" y="58"/>
                    <a:pt x="328" y="58"/>
                  </a:cubicBezTo>
                  <a:cubicBezTo>
                    <a:pt x="328" y="59"/>
                    <a:pt x="327" y="59"/>
                    <a:pt x="326" y="59"/>
                  </a:cubicBezTo>
                  <a:cubicBezTo>
                    <a:pt x="324" y="58"/>
                    <a:pt x="322" y="58"/>
                    <a:pt x="321" y="58"/>
                  </a:cubicBezTo>
                  <a:cubicBezTo>
                    <a:pt x="319" y="57"/>
                    <a:pt x="318" y="57"/>
                    <a:pt x="317" y="56"/>
                  </a:cubicBezTo>
                  <a:cubicBezTo>
                    <a:pt x="311" y="53"/>
                    <a:pt x="306" y="52"/>
                    <a:pt x="300" y="51"/>
                  </a:cubicBezTo>
                  <a:cubicBezTo>
                    <a:pt x="296" y="51"/>
                    <a:pt x="293" y="51"/>
                    <a:pt x="290" y="51"/>
                  </a:cubicBezTo>
                  <a:cubicBezTo>
                    <a:pt x="288" y="51"/>
                    <a:pt x="287" y="51"/>
                    <a:pt x="285" y="50"/>
                  </a:cubicBezTo>
                  <a:cubicBezTo>
                    <a:pt x="282" y="50"/>
                    <a:pt x="279" y="49"/>
                    <a:pt x="276" y="49"/>
                  </a:cubicBezTo>
                  <a:cubicBezTo>
                    <a:pt x="270" y="48"/>
                    <a:pt x="264" y="47"/>
                    <a:pt x="258" y="47"/>
                  </a:cubicBezTo>
                  <a:cubicBezTo>
                    <a:pt x="253" y="47"/>
                    <a:pt x="248" y="47"/>
                    <a:pt x="243" y="48"/>
                  </a:cubicBezTo>
                  <a:cubicBezTo>
                    <a:pt x="240" y="49"/>
                    <a:pt x="237" y="50"/>
                    <a:pt x="235" y="51"/>
                  </a:cubicBezTo>
                  <a:cubicBezTo>
                    <a:pt x="231" y="54"/>
                    <a:pt x="229" y="58"/>
                    <a:pt x="229" y="63"/>
                  </a:cubicBezTo>
                  <a:cubicBezTo>
                    <a:pt x="230" y="66"/>
                    <a:pt x="231" y="69"/>
                    <a:pt x="233" y="72"/>
                  </a:cubicBezTo>
                  <a:cubicBezTo>
                    <a:pt x="236" y="76"/>
                    <a:pt x="240" y="78"/>
                    <a:pt x="244" y="81"/>
                  </a:cubicBezTo>
                  <a:cubicBezTo>
                    <a:pt x="245" y="81"/>
                    <a:pt x="245" y="81"/>
                    <a:pt x="245" y="81"/>
                  </a:cubicBezTo>
                  <a:cubicBezTo>
                    <a:pt x="246" y="82"/>
                    <a:pt x="246" y="82"/>
                    <a:pt x="246" y="83"/>
                  </a:cubicBezTo>
                  <a:cubicBezTo>
                    <a:pt x="244" y="83"/>
                    <a:pt x="242" y="83"/>
                    <a:pt x="240" y="82"/>
                  </a:cubicBezTo>
                  <a:cubicBezTo>
                    <a:pt x="237" y="82"/>
                    <a:pt x="233" y="82"/>
                    <a:pt x="230" y="82"/>
                  </a:cubicBezTo>
                  <a:cubicBezTo>
                    <a:pt x="222" y="82"/>
                    <a:pt x="214" y="83"/>
                    <a:pt x="207" y="87"/>
                  </a:cubicBezTo>
                  <a:cubicBezTo>
                    <a:pt x="202" y="90"/>
                    <a:pt x="197" y="93"/>
                    <a:pt x="193" y="97"/>
                  </a:cubicBezTo>
                  <a:cubicBezTo>
                    <a:pt x="191" y="99"/>
                    <a:pt x="189" y="102"/>
                    <a:pt x="189" y="105"/>
                  </a:cubicBezTo>
                  <a:cubicBezTo>
                    <a:pt x="189" y="105"/>
                    <a:pt x="189" y="106"/>
                    <a:pt x="188" y="106"/>
                  </a:cubicBezTo>
                  <a:cubicBezTo>
                    <a:pt x="178" y="112"/>
                    <a:pt x="169" y="121"/>
                    <a:pt x="160" y="130"/>
                  </a:cubicBezTo>
                  <a:cubicBezTo>
                    <a:pt x="157" y="133"/>
                    <a:pt x="155" y="137"/>
                    <a:pt x="152" y="141"/>
                  </a:cubicBezTo>
                  <a:cubicBezTo>
                    <a:pt x="152" y="142"/>
                    <a:pt x="151" y="142"/>
                    <a:pt x="151" y="143"/>
                  </a:cubicBezTo>
                  <a:cubicBezTo>
                    <a:pt x="146" y="146"/>
                    <a:pt x="143" y="150"/>
                    <a:pt x="140" y="155"/>
                  </a:cubicBezTo>
                  <a:close/>
                  <a:moveTo>
                    <a:pt x="139" y="128"/>
                  </a:moveTo>
                  <a:cubicBezTo>
                    <a:pt x="139" y="126"/>
                    <a:pt x="139" y="123"/>
                    <a:pt x="140" y="120"/>
                  </a:cubicBezTo>
                  <a:cubicBezTo>
                    <a:pt x="140" y="122"/>
                    <a:pt x="141" y="124"/>
                    <a:pt x="141" y="126"/>
                  </a:cubicBezTo>
                  <a:cubicBezTo>
                    <a:pt x="141" y="127"/>
                    <a:pt x="140" y="127"/>
                    <a:pt x="139" y="128"/>
                  </a:cubicBezTo>
                  <a:close/>
                  <a:moveTo>
                    <a:pt x="145" y="126"/>
                  </a:moveTo>
                  <a:cubicBezTo>
                    <a:pt x="145" y="125"/>
                    <a:pt x="145" y="125"/>
                    <a:pt x="145" y="125"/>
                  </a:cubicBezTo>
                  <a:cubicBezTo>
                    <a:pt x="150" y="120"/>
                    <a:pt x="155" y="114"/>
                    <a:pt x="161" y="110"/>
                  </a:cubicBezTo>
                  <a:cubicBezTo>
                    <a:pt x="167" y="106"/>
                    <a:pt x="173" y="103"/>
                    <a:pt x="180" y="102"/>
                  </a:cubicBezTo>
                  <a:cubicBezTo>
                    <a:pt x="181" y="102"/>
                    <a:pt x="182" y="102"/>
                    <a:pt x="183" y="103"/>
                  </a:cubicBezTo>
                  <a:cubicBezTo>
                    <a:pt x="183" y="103"/>
                    <a:pt x="183" y="104"/>
                    <a:pt x="182" y="105"/>
                  </a:cubicBezTo>
                  <a:cubicBezTo>
                    <a:pt x="181" y="107"/>
                    <a:pt x="178" y="109"/>
                    <a:pt x="176" y="111"/>
                  </a:cubicBezTo>
                  <a:cubicBezTo>
                    <a:pt x="169" y="117"/>
                    <a:pt x="161" y="122"/>
                    <a:pt x="153" y="125"/>
                  </a:cubicBezTo>
                  <a:cubicBezTo>
                    <a:pt x="151" y="125"/>
                    <a:pt x="149" y="126"/>
                    <a:pt x="146" y="126"/>
                  </a:cubicBezTo>
                  <a:cubicBezTo>
                    <a:pt x="146" y="126"/>
                    <a:pt x="145" y="126"/>
                    <a:pt x="145" y="126"/>
                  </a:cubicBezTo>
                  <a:close/>
                  <a:moveTo>
                    <a:pt x="147" y="104"/>
                  </a:moveTo>
                  <a:cubicBezTo>
                    <a:pt x="147" y="103"/>
                    <a:pt x="148" y="102"/>
                    <a:pt x="148" y="101"/>
                  </a:cubicBezTo>
                  <a:cubicBezTo>
                    <a:pt x="158" y="89"/>
                    <a:pt x="170" y="81"/>
                    <a:pt x="184" y="76"/>
                  </a:cubicBezTo>
                  <a:cubicBezTo>
                    <a:pt x="185" y="76"/>
                    <a:pt x="186" y="75"/>
                    <a:pt x="187" y="75"/>
                  </a:cubicBezTo>
                  <a:cubicBezTo>
                    <a:pt x="186" y="76"/>
                    <a:pt x="186" y="76"/>
                    <a:pt x="186" y="76"/>
                  </a:cubicBezTo>
                  <a:cubicBezTo>
                    <a:pt x="178" y="79"/>
                    <a:pt x="170" y="83"/>
                    <a:pt x="163" y="88"/>
                  </a:cubicBezTo>
                  <a:cubicBezTo>
                    <a:pt x="157" y="93"/>
                    <a:pt x="153" y="98"/>
                    <a:pt x="148" y="103"/>
                  </a:cubicBezTo>
                  <a:cubicBezTo>
                    <a:pt x="148" y="104"/>
                    <a:pt x="147" y="104"/>
                    <a:pt x="147" y="105"/>
                  </a:cubicBezTo>
                  <a:cubicBezTo>
                    <a:pt x="147" y="104"/>
                    <a:pt x="147" y="104"/>
                    <a:pt x="147" y="104"/>
                  </a:cubicBezTo>
                  <a:close/>
                  <a:moveTo>
                    <a:pt x="187" y="75"/>
                  </a:moveTo>
                  <a:cubicBezTo>
                    <a:pt x="188" y="75"/>
                    <a:pt x="189" y="74"/>
                    <a:pt x="190" y="74"/>
                  </a:cubicBezTo>
                  <a:cubicBezTo>
                    <a:pt x="190" y="74"/>
                    <a:pt x="190" y="74"/>
                    <a:pt x="190" y="75"/>
                  </a:cubicBezTo>
                  <a:cubicBezTo>
                    <a:pt x="189" y="75"/>
                    <a:pt x="188" y="75"/>
                    <a:pt x="187" y="75"/>
                  </a:cubicBezTo>
                  <a:close/>
                  <a:moveTo>
                    <a:pt x="203" y="69"/>
                  </a:moveTo>
                  <a:cubicBezTo>
                    <a:pt x="204" y="69"/>
                    <a:pt x="204" y="70"/>
                    <a:pt x="204" y="70"/>
                  </a:cubicBezTo>
                  <a:cubicBezTo>
                    <a:pt x="202" y="70"/>
                    <a:pt x="199" y="71"/>
                    <a:pt x="197" y="71"/>
                  </a:cubicBezTo>
                  <a:cubicBezTo>
                    <a:pt x="195" y="71"/>
                    <a:pt x="194" y="70"/>
                    <a:pt x="192" y="70"/>
                  </a:cubicBezTo>
                  <a:cubicBezTo>
                    <a:pt x="190" y="69"/>
                    <a:pt x="187" y="68"/>
                    <a:pt x="185" y="66"/>
                  </a:cubicBezTo>
                  <a:cubicBezTo>
                    <a:pt x="183" y="64"/>
                    <a:pt x="182" y="63"/>
                    <a:pt x="182" y="61"/>
                  </a:cubicBezTo>
                  <a:cubicBezTo>
                    <a:pt x="181" y="59"/>
                    <a:pt x="182" y="56"/>
                    <a:pt x="183" y="55"/>
                  </a:cubicBezTo>
                  <a:cubicBezTo>
                    <a:pt x="184" y="54"/>
                    <a:pt x="185" y="53"/>
                    <a:pt x="186" y="52"/>
                  </a:cubicBezTo>
                  <a:cubicBezTo>
                    <a:pt x="189" y="50"/>
                    <a:pt x="193" y="49"/>
                    <a:pt x="197" y="48"/>
                  </a:cubicBezTo>
                  <a:cubicBezTo>
                    <a:pt x="197" y="49"/>
                    <a:pt x="197" y="50"/>
                    <a:pt x="197" y="50"/>
                  </a:cubicBezTo>
                  <a:cubicBezTo>
                    <a:pt x="196" y="57"/>
                    <a:pt x="198" y="64"/>
                    <a:pt x="203" y="69"/>
                  </a:cubicBezTo>
                  <a:close/>
                  <a:moveTo>
                    <a:pt x="204" y="72"/>
                  </a:moveTo>
                  <a:cubicBezTo>
                    <a:pt x="205" y="72"/>
                    <a:pt x="205" y="71"/>
                    <a:pt x="205" y="71"/>
                  </a:cubicBezTo>
                  <a:cubicBezTo>
                    <a:pt x="206" y="71"/>
                    <a:pt x="206" y="71"/>
                    <a:pt x="207" y="72"/>
                  </a:cubicBezTo>
                  <a:cubicBezTo>
                    <a:pt x="206" y="72"/>
                    <a:pt x="205" y="72"/>
                    <a:pt x="204" y="72"/>
                  </a:cubicBezTo>
                  <a:close/>
                  <a:moveTo>
                    <a:pt x="216" y="73"/>
                  </a:moveTo>
                  <a:cubicBezTo>
                    <a:pt x="219" y="73"/>
                    <a:pt x="222" y="73"/>
                    <a:pt x="225" y="74"/>
                  </a:cubicBezTo>
                  <a:cubicBezTo>
                    <a:pt x="224" y="74"/>
                    <a:pt x="222" y="74"/>
                    <a:pt x="220" y="74"/>
                  </a:cubicBezTo>
                  <a:cubicBezTo>
                    <a:pt x="219" y="73"/>
                    <a:pt x="218" y="73"/>
                    <a:pt x="216" y="73"/>
                  </a:cubicBezTo>
                  <a:close/>
                  <a:moveTo>
                    <a:pt x="351" y="53"/>
                  </a:moveTo>
                  <a:cubicBezTo>
                    <a:pt x="351" y="53"/>
                    <a:pt x="351" y="54"/>
                    <a:pt x="351" y="54"/>
                  </a:cubicBezTo>
                  <a:cubicBezTo>
                    <a:pt x="353" y="57"/>
                    <a:pt x="351" y="60"/>
                    <a:pt x="348" y="61"/>
                  </a:cubicBezTo>
                  <a:cubicBezTo>
                    <a:pt x="345" y="62"/>
                    <a:pt x="342" y="62"/>
                    <a:pt x="339" y="61"/>
                  </a:cubicBezTo>
                  <a:cubicBezTo>
                    <a:pt x="336" y="61"/>
                    <a:pt x="333" y="60"/>
                    <a:pt x="330" y="60"/>
                  </a:cubicBezTo>
                  <a:cubicBezTo>
                    <a:pt x="330" y="60"/>
                    <a:pt x="330" y="60"/>
                    <a:pt x="330" y="59"/>
                  </a:cubicBezTo>
                  <a:cubicBezTo>
                    <a:pt x="333" y="57"/>
                    <a:pt x="336" y="55"/>
                    <a:pt x="339" y="53"/>
                  </a:cubicBezTo>
                  <a:cubicBezTo>
                    <a:pt x="342" y="52"/>
                    <a:pt x="345" y="51"/>
                    <a:pt x="348" y="51"/>
                  </a:cubicBezTo>
                  <a:cubicBezTo>
                    <a:pt x="350" y="51"/>
                    <a:pt x="350" y="52"/>
                    <a:pt x="351" y="53"/>
                  </a:cubicBezTo>
                  <a:close/>
                  <a:moveTo>
                    <a:pt x="283" y="52"/>
                  </a:moveTo>
                  <a:cubicBezTo>
                    <a:pt x="280" y="52"/>
                    <a:pt x="278" y="53"/>
                    <a:pt x="275" y="54"/>
                  </a:cubicBezTo>
                  <a:cubicBezTo>
                    <a:pt x="269" y="56"/>
                    <a:pt x="263" y="58"/>
                    <a:pt x="258" y="62"/>
                  </a:cubicBezTo>
                  <a:cubicBezTo>
                    <a:pt x="253" y="66"/>
                    <a:pt x="250" y="71"/>
                    <a:pt x="248" y="77"/>
                  </a:cubicBezTo>
                  <a:cubicBezTo>
                    <a:pt x="248" y="78"/>
                    <a:pt x="247" y="79"/>
                    <a:pt x="247" y="80"/>
                  </a:cubicBezTo>
                  <a:cubicBezTo>
                    <a:pt x="241" y="77"/>
                    <a:pt x="236" y="74"/>
                    <a:pt x="233" y="69"/>
                  </a:cubicBezTo>
                  <a:cubicBezTo>
                    <a:pt x="232" y="66"/>
                    <a:pt x="231" y="64"/>
                    <a:pt x="231" y="61"/>
                  </a:cubicBezTo>
                  <a:cubicBezTo>
                    <a:pt x="231" y="57"/>
                    <a:pt x="233" y="54"/>
                    <a:pt x="237" y="52"/>
                  </a:cubicBezTo>
                  <a:cubicBezTo>
                    <a:pt x="239" y="51"/>
                    <a:pt x="241" y="50"/>
                    <a:pt x="243" y="50"/>
                  </a:cubicBezTo>
                  <a:cubicBezTo>
                    <a:pt x="251" y="49"/>
                    <a:pt x="258" y="49"/>
                    <a:pt x="265" y="49"/>
                  </a:cubicBezTo>
                  <a:cubicBezTo>
                    <a:pt x="269" y="50"/>
                    <a:pt x="272" y="50"/>
                    <a:pt x="276" y="51"/>
                  </a:cubicBezTo>
                  <a:cubicBezTo>
                    <a:pt x="278" y="51"/>
                    <a:pt x="280" y="51"/>
                    <a:pt x="283" y="52"/>
                  </a:cubicBezTo>
                  <a:close/>
                  <a:moveTo>
                    <a:pt x="193" y="107"/>
                  </a:moveTo>
                  <a:cubicBezTo>
                    <a:pt x="193" y="107"/>
                    <a:pt x="193" y="106"/>
                    <a:pt x="193" y="105"/>
                  </a:cubicBezTo>
                  <a:cubicBezTo>
                    <a:pt x="193" y="105"/>
                    <a:pt x="192" y="104"/>
                    <a:pt x="191" y="104"/>
                  </a:cubicBezTo>
                  <a:cubicBezTo>
                    <a:pt x="191" y="102"/>
                    <a:pt x="193" y="101"/>
                    <a:pt x="194" y="99"/>
                  </a:cubicBezTo>
                  <a:cubicBezTo>
                    <a:pt x="196" y="96"/>
                    <a:pt x="200" y="93"/>
                    <a:pt x="203" y="91"/>
                  </a:cubicBezTo>
                  <a:cubicBezTo>
                    <a:pt x="210" y="87"/>
                    <a:pt x="218" y="84"/>
                    <a:pt x="227" y="84"/>
                  </a:cubicBezTo>
                  <a:cubicBezTo>
                    <a:pt x="233" y="83"/>
                    <a:pt x="239" y="84"/>
                    <a:pt x="246" y="85"/>
                  </a:cubicBezTo>
                  <a:cubicBezTo>
                    <a:pt x="245" y="89"/>
                    <a:pt x="245" y="93"/>
                    <a:pt x="245" y="97"/>
                  </a:cubicBezTo>
                  <a:cubicBezTo>
                    <a:pt x="244" y="98"/>
                    <a:pt x="244" y="100"/>
                    <a:pt x="244" y="101"/>
                  </a:cubicBezTo>
                  <a:cubicBezTo>
                    <a:pt x="242" y="106"/>
                    <a:pt x="237" y="109"/>
                    <a:pt x="232" y="109"/>
                  </a:cubicBezTo>
                  <a:cubicBezTo>
                    <a:pt x="229" y="109"/>
                    <a:pt x="226" y="109"/>
                    <a:pt x="224" y="108"/>
                  </a:cubicBezTo>
                  <a:cubicBezTo>
                    <a:pt x="221" y="107"/>
                    <a:pt x="218" y="107"/>
                    <a:pt x="215" y="106"/>
                  </a:cubicBezTo>
                  <a:cubicBezTo>
                    <a:pt x="209" y="105"/>
                    <a:pt x="203" y="107"/>
                    <a:pt x="198" y="109"/>
                  </a:cubicBezTo>
                  <a:cubicBezTo>
                    <a:pt x="195" y="110"/>
                    <a:pt x="195" y="110"/>
                    <a:pt x="193" y="107"/>
                  </a:cubicBezTo>
                  <a:close/>
                  <a:moveTo>
                    <a:pt x="193" y="111"/>
                  </a:moveTo>
                  <a:cubicBezTo>
                    <a:pt x="192" y="111"/>
                    <a:pt x="192" y="111"/>
                    <a:pt x="191" y="112"/>
                  </a:cubicBezTo>
                  <a:cubicBezTo>
                    <a:pt x="191" y="111"/>
                    <a:pt x="191" y="110"/>
                    <a:pt x="192" y="109"/>
                  </a:cubicBezTo>
                  <a:cubicBezTo>
                    <a:pt x="192" y="110"/>
                    <a:pt x="193" y="110"/>
                    <a:pt x="193" y="111"/>
                  </a:cubicBezTo>
                  <a:close/>
                  <a:moveTo>
                    <a:pt x="177" y="129"/>
                  </a:moveTo>
                  <a:cubicBezTo>
                    <a:pt x="176" y="130"/>
                    <a:pt x="175" y="131"/>
                    <a:pt x="174" y="132"/>
                  </a:cubicBezTo>
                  <a:cubicBezTo>
                    <a:pt x="171" y="134"/>
                    <a:pt x="167" y="136"/>
                    <a:pt x="163" y="138"/>
                  </a:cubicBezTo>
                  <a:cubicBezTo>
                    <a:pt x="160" y="139"/>
                    <a:pt x="158" y="139"/>
                    <a:pt x="155" y="141"/>
                  </a:cubicBezTo>
                  <a:cubicBezTo>
                    <a:pt x="155" y="140"/>
                    <a:pt x="156" y="139"/>
                    <a:pt x="156" y="139"/>
                  </a:cubicBezTo>
                  <a:cubicBezTo>
                    <a:pt x="159" y="135"/>
                    <a:pt x="162" y="130"/>
                    <a:pt x="166" y="127"/>
                  </a:cubicBezTo>
                  <a:cubicBezTo>
                    <a:pt x="172" y="121"/>
                    <a:pt x="178" y="115"/>
                    <a:pt x="184" y="111"/>
                  </a:cubicBezTo>
                  <a:cubicBezTo>
                    <a:pt x="186" y="110"/>
                    <a:pt x="187" y="109"/>
                    <a:pt x="189" y="108"/>
                  </a:cubicBezTo>
                  <a:cubicBezTo>
                    <a:pt x="189" y="108"/>
                    <a:pt x="189" y="108"/>
                    <a:pt x="190" y="107"/>
                  </a:cubicBezTo>
                  <a:cubicBezTo>
                    <a:pt x="190" y="108"/>
                    <a:pt x="190" y="109"/>
                    <a:pt x="190" y="109"/>
                  </a:cubicBezTo>
                  <a:cubicBezTo>
                    <a:pt x="190" y="110"/>
                    <a:pt x="189" y="110"/>
                    <a:pt x="189" y="111"/>
                  </a:cubicBezTo>
                  <a:cubicBezTo>
                    <a:pt x="188" y="113"/>
                    <a:pt x="187" y="115"/>
                    <a:pt x="185" y="116"/>
                  </a:cubicBezTo>
                  <a:cubicBezTo>
                    <a:pt x="181" y="120"/>
                    <a:pt x="178" y="124"/>
                    <a:pt x="177" y="129"/>
                  </a:cubicBezTo>
                  <a:close/>
                  <a:moveTo>
                    <a:pt x="184" y="120"/>
                  </a:moveTo>
                  <a:cubicBezTo>
                    <a:pt x="183" y="123"/>
                    <a:pt x="182" y="125"/>
                    <a:pt x="180" y="127"/>
                  </a:cubicBezTo>
                  <a:cubicBezTo>
                    <a:pt x="181" y="124"/>
                    <a:pt x="182" y="122"/>
                    <a:pt x="184" y="120"/>
                  </a:cubicBezTo>
                  <a:close/>
                  <a:moveTo>
                    <a:pt x="153" y="144"/>
                  </a:moveTo>
                  <a:cubicBezTo>
                    <a:pt x="153" y="144"/>
                    <a:pt x="153" y="143"/>
                    <a:pt x="154" y="143"/>
                  </a:cubicBezTo>
                  <a:cubicBezTo>
                    <a:pt x="158" y="142"/>
                    <a:pt x="161" y="140"/>
                    <a:pt x="165" y="139"/>
                  </a:cubicBezTo>
                  <a:cubicBezTo>
                    <a:pt x="168" y="137"/>
                    <a:pt x="171" y="136"/>
                    <a:pt x="174" y="134"/>
                  </a:cubicBezTo>
                  <a:cubicBezTo>
                    <a:pt x="174" y="134"/>
                    <a:pt x="174" y="134"/>
                    <a:pt x="175" y="134"/>
                  </a:cubicBezTo>
                  <a:cubicBezTo>
                    <a:pt x="174" y="135"/>
                    <a:pt x="174" y="137"/>
                    <a:pt x="174" y="138"/>
                  </a:cubicBezTo>
                  <a:cubicBezTo>
                    <a:pt x="173" y="144"/>
                    <a:pt x="173" y="150"/>
                    <a:pt x="175" y="156"/>
                  </a:cubicBezTo>
                  <a:cubicBezTo>
                    <a:pt x="176" y="158"/>
                    <a:pt x="177" y="161"/>
                    <a:pt x="178" y="163"/>
                  </a:cubicBezTo>
                  <a:cubicBezTo>
                    <a:pt x="181" y="169"/>
                    <a:pt x="186" y="173"/>
                    <a:pt x="192" y="176"/>
                  </a:cubicBezTo>
                  <a:cubicBezTo>
                    <a:pt x="193" y="176"/>
                    <a:pt x="193" y="176"/>
                    <a:pt x="193" y="176"/>
                  </a:cubicBezTo>
                  <a:cubicBezTo>
                    <a:pt x="193" y="179"/>
                    <a:pt x="191" y="181"/>
                    <a:pt x="190" y="183"/>
                  </a:cubicBezTo>
                  <a:cubicBezTo>
                    <a:pt x="188" y="184"/>
                    <a:pt x="187" y="185"/>
                    <a:pt x="185" y="187"/>
                  </a:cubicBezTo>
                  <a:cubicBezTo>
                    <a:pt x="183" y="189"/>
                    <a:pt x="181" y="191"/>
                    <a:pt x="179" y="194"/>
                  </a:cubicBezTo>
                  <a:cubicBezTo>
                    <a:pt x="177" y="196"/>
                    <a:pt x="176" y="198"/>
                    <a:pt x="176" y="201"/>
                  </a:cubicBezTo>
                  <a:cubicBezTo>
                    <a:pt x="175" y="203"/>
                    <a:pt x="175" y="205"/>
                    <a:pt x="174" y="208"/>
                  </a:cubicBezTo>
                  <a:cubicBezTo>
                    <a:pt x="173" y="207"/>
                    <a:pt x="173" y="207"/>
                    <a:pt x="172" y="206"/>
                  </a:cubicBezTo>
                  <a:cubicBezTo>
                    <a:pt x="169" y="203"/>
                    <a:pt x="167" y="198"/>
                    <a:pt x="166" y="193"/>
                  </a:cubicBezTo>
                  <a:cubicBezTo>
                    <a:pt x="166" y="189"/>
                    <a:pt x="165" y="184"/>
                    <a:pt x="165" y="180"/>
                  </a:cubicBezTo>
                  <a:cubicBezTo>
                    <a:pt x="164" y="175"/>
                    <a:pt x="162" y="170"/>
                    <a:pt x="159" y="166"/>
                  </a:cubicBezTo>
                  <a:cubicBezTo>
                    <a:pt x="157" y="163"/>
                    <a:pt x="155" y="161"/>
                    <a:pt x="151" y="160"/>
                  </a:cubicBezTo>
                  <a:cubicBezTo>
                    <a:pt x="150" y="154"/>
                    <a:pt x="150" y="149"/>
                    <a:pt x="153" y="144"/>
                  </a:cubicBezTo>
                  <a:close/>
                  <a:moveTo>
                    <a:pt x="188" y="171"/>
                  </a:moveTo>
                  <a:cubicBezTo>
                    <a:pt x="184" y="169"/>
                    <a:pt x="181" y="165"/>
                    <a:pt x="179" y="160"/>
                  </a:cubicBezTo>
                  <a:cubicBezTo>
                    <a:pt x="177" y="156"/>
                    <a:pt x="175" y="150"/>
                    <a:pt x="175" y="145"/>
                  </a:cubicBezTo>
                  <a:cubicBezTo>
                    <a:pt x="175" y="141"/>
                    <a:pt x="176" y="137"/>
                    <a:pt x="177" y="133"/>
                  </a:cubicBezTo>
                  <a:cubicBezTo>
                    <a:pt x="177" y="133"/>
                    <a:pt x="178" y="132"/>
                    <a:pt x="178" y="131"/>
                  </a:cubicBezTo>
                  <a:cubicBezTo>
                    <a:pt x="182" y="128"/>
                    <a:pt x="185" y="123"/>
                    <a:pt x="187" y="119"/>
                  </a:cubicBezTo>
                  <a:cubicBezTo>
                    <a:pt x="189" y="115"/>
                    <a:pt x="192" y="113"/>
                    <a:pt x="195" y="112"/>
                  </a:cubicBezTo>
                  <a:cubicBezTo>
                    <a:pt x="199" y="116"/>
                    <a:pt x="202" y="120"/>
                    <a:pt x="204" y="126"/>
                  </a:cubicBezTo>
                  <a:cubicBezTo>
                    <a:pt x="205" y="130"/>
                    <a:pt x="205" y="134"/>
                    <a:pt x="205" y="138"/>
                  </a:cubicBezTo>
                  <a:cubicBezTo>
                    <a:pt x="203" y="149"/>
                    <a:pt x="196" y="156"/>
                    <a:pt x="187" y="161"/>
                  </a:cubicBezTo>
                  <a:cubicBezTo>
                    <a:pt x="186" y="161"/>
                    <a:pt x="185" y="161"/>
                    <a:pt x="185" y="162"/>
                  </a:cubicBezTo>
                  <a:cubicBezTo>
                    <a:pt x="184" y="162"/>
                    <a:pt x="183" y="163"/>
                    <a:pt x="183" y="163"/>
                  </a:cubicBezTo>
                  <a:cubicBezTo>
                    <a:pt x="183" y="164"/>
                    <a:pt x="184" y="164"/>
                    <a:pt x="185" y="165"/>
                  </a:cubicBezTo>
                  <a:cubicBezTo>
                    <a:pt x="187" y="165"/>
                    <a:pt x="188" y="165"/>
                    <a:pt x="190" y="165"/>
                  </a:cubicBezTo>
                  <a:cubicBezTo>
                    <a:pt x="192" y="166"/>
                    <a:pt x="193" y="169"/>
                    <a:pt x="194" y="171"/>
                  </a:cubicBezTo>
                  <a:cubicBezTo>
                    <a:pt x="194" y="172"/>
                    <a:pt x="194" y="173"/>
                    <a:pt x="194" y="174"/>
                  </a:cubicBezTo>
                  <a:cubicBezTo>
                    <a:pt x="191" y="174"/>
                    <a:pt x="189" y="172"/>
                    <a:pt x="188" y="171"/>
                  </a:cubicBezTo>
                  <a:close/>
                  <a:moveTo>
                    <a:pt x="265" y="88"/>
                  </a:moveTo>
                  <a:cubicBezTo>
                    <a:pt x="261" y="87"/>
                    <a:pt x="258" y="86"/>
                    <a:pt x="255" y="85"/>
                  </a:cubicBezTo>
                  <a:cubicBezTo>
                    <a:pt x="252" y="85"/>
                    <a:pt x="250" y="84"/>
                    <a:pt x="248" y="84"/>
                  </a:cubicBezTo>
                  <a:cubicBezTo>
                    <a:pt x="248" y="82"/>
                    <a:pt x="249" y="82"/>
                    <a:pt x="249" y="83"/>
                  </a:cubicBezTo>
                  <a:cubicBezTo>
                    <a:pt x="252" y="83"/>
                    <a:pt x="254" y="84"/>
                    <a:pt x="256" y="85"/>
                  </a:cubicBezTo>
                  <a:cubicBezTo>
                    <a:pt x="259" y="85"/>
                    <a:pt x="262" y="86"/>
                    <a:pt x="265" y="86"/>
                  </a:cubicBezTo>
                  <a:cubicBezTo>
                    <a:pt x="266" y="87"/>
                    <a:pt x="266" y="87"/>
                    <a:pt x="267" y="87"/>
                  </a:cubicBezTo>
                  <a:cubicBezTo>
                    <a:pt x="266" y="88"/>
                    <a:pt x="266" y="88"/>
                    <a:pt x="265" y="88"/>
                  </a:cubicBezTo>
                  <a:close/>
                  <a:moveTo>
                    <a:pt x="302" y="5"/>
                  </a:moveTo>
                  <a:cubicBezTo>
                    <a:pt x="314" y="8"/>
                    <a:pt x="325" y="12"/>
                    <a:pt x="335" y="19"/>
                  </a:cubicBezTo>
                  <a:cubicBezTo>
                    <a:pt x="313" y="11"/>
                    <a:pt x="290" y="4"/>
                    <a:pt x="266" y="3"/>
                  </a:cubicBezTo>
                  <a:cubicBezTo>
                    <a:pt x="278" y="1"/>
                    <a:pt x="290" y="2"/>
                    <a:pt x="302" y="5"/>
                  </a:cubicBezTo>
                  <a:close/>
                  <a:moveTo>
                    <a:pt x="251" y="5"/>
                  </a:moveTo>
                  <a:cubicBezTo>
                    <a:pt x="254" y="5"/>
                    <a:pt x="256" y="4"/>
                    <a:pt x="259" y="4"/>
                  </a:cubicBezTo>
                  <a:cubicBezTo>
                    <a:pt x="268" y="4"/>
                    <a:pt x="277" y="5"/>
                    <a:pt x="287" y="7"/>
                  </a:cubicBezTo>
                  <a:cubicBezTo>
                    <a:pt x="297" y="9"/>
                    <a:pt x="308" y="12"/>
                    <a:pt x="318" y="15"/>
                  </a:cubicBezTo>
                  <a:cubicBezTo>
                    <a:pt x="326" y="18"/>
                    <a:pt x="333" y="21"/>
                    <a:pt x="341" y="24"/>
                  </a:cubicBezTo>
                  <a:cubicBezTo>
                    <a:pt x="342" y="24"/>
                    <a:pt x="344" y="25"/>
                    <a:pt x="345" y="27"/>
                  </a:cubicBezTo>
                  <a:cubicBezTo>
                    <a:pt x="350" y="31"/>
                    <a:pt x="354" y="36"/>
                    <a:pt x="357" y="42"/>
                  </a:cubicBezTo>
                  <a:cubicBezTo>
                    <a:pt x="358" y="45"/>
                    <a:pt x="359" y="48"/>
                    <a:pt x="360" y="52"/>
                  </a:cubicBezTo>
                  <a:cubicBezTo>
                    <a:pt x="359" y="52"/>
                    <a:pt x="359" y="52"/>
                    <a:pt x="358" y="52"/>
                  </a:cubicBezTo>
                  <a:cubicBezTo>
                    <a:pt x="356" y="51"/>
                    <a:pt x="354" y="51"/>
                    <a:pt x="352" y="50"/>
                  </a:cubicBezTo>
                  <a:cubicBezTo>
                    <a:pt x="352" y="50"/>
                    <a:pt x="351" y="49"/>
                    <a:pt x="351" y="49"/>
                  </a:cubicBezTo>
                  <a:cubicBezTo>
                    <a:pt x="343" y="38"/>
                    <a:pt x="332" y="30"/>
                    <a:pt x="319" y="24"/>
                  </a:cubicBezTo>
                  <a:cubicBezTo>
                    <a:pt x="312" y="20"/>
                    <a:pt x="305" y="18"/>
                    <a:pt x="297" y="17"/>
                  </a:cubicBezTo>
                  <a:cubicBezTo>
                    <a:pt x="291" y="16"/>
                    <a:pt x="285" y="15"/>
                    <a:pt x="279" y="16"/>
                  </a:cubicBezTo>
                  <a:cubicBezTo>
                    <a:pt x="275" y="17"/>
                    <a:pt x="270" y="17"/>
                    <a:pt x="265" y="18"/>
                  </a:cubicBezTo>
                  <a:cubicBezTo>
                    <a:pt x="257" y="20"/>
                    <a:pt x="248" y="22"/>
                    <a:pt x="241" y="27"/>
                  </a:cubicBezTo>
                  <a:cubicBezTo>
                    <a:pt x="239" y="28"/>
                    <a:pt x="237" y="29"/>
                    <a:pt x="235" y="31"/>
                  </a:cubicBezTo>
                  <a:cubicBezTo>
                    <a:pt x="232" y="34"/>
                    <a:pt x="230" y="37"/>
                    <a:pt x="232" y="42"/>
                  </a:cubicBezTo>
                  <a:cubicBezTo>
                    <a:pt x="221" y="42"/>
                    <a:pt x="211" y="43"/>
                    <a:pt x="200" y="45"/>
                  </a:cubicBezTo>
                  <a:cubicBezTo>
                    <a:pt x="200" y="44"/>
                    <a:pt x="201" y="43"/>
                    <a:pt x="202" y="42"/>
                  </a:cubicBezTo>
                  <a:cubicBezTo>
                    <a:pt x="205" y="35"/>
                    <a:pt x="209" y="30"/>
                    <a:pt x="215" y="25"/>
                  </a:cubicBezTo>
                  <a:cubicBezTo>
                    <a:pt x="225" y="15"/>
                    <a:pt x="238" y="9"/>
                    <a:pt x="251" y="5"/>
                  </a:cubicBezTo>
                  <a:close/>
                  <a:moveTo>
                    <a:pt x="113" y="163"/>
                  </a:moveTo>
                  <a:cubicBezTo>
                    <a:pt x="113" y="163"/>
                    <a:pt x="113" y="162"/>
                    <a:pt x="113" y="162"/>
                  </a:cubicBezTo>
                  <a:cubicBezTo>
                    <a:pt x="113" y="156"/>
                    <a:pt x="113" y="151"/>
                    <a:pt x="114" y="145"/>
                  </a:cubicBezTo>
                  <a:cubicBezTo>
                    <a:pt x="114" y="141"/>
                    <a:pt x="115" y="138"/>
                    <a:pt x="116" y="134"/>
                  </a:cubicBezTo>
                  <a:cubicBezTo>
                    <a:pt x="117" y="130"/>
                    <a:pt x="119" y="126"/>
                    <a:pt x="121" y="122"/>
                  </a:cubicBezTo>
                  <a:cubicBezTo>
                    <a:pt x="124" y="116"/>
                    <a:pt x="126" y="111"/>
                    <a:pt x="128" y="105"/>
                  </a:cubicBezTo>
                  <a:cubicBezTo>
                    <a:pt x="130" y="102"/>
                    <a:pt x="131" y="98"/>
                    <a:pt x="133" y="95"/>
                  </a:cubicBezTo>
                  <a:cubicBezTo>
                    <a:pt x="137" y="88"/>
                    <a:pt x="142" y="84"/>
                    <a:pt x="148" y="81"/>
                  </a:cubicBezTo>
                  <a:cubicBezTo>
                    <a:pt x="150" y="79"/>
                    <a:pt x="153" y="78"/>
                    <a:pt x="155" y="77"/>
                  </a:cubicBezTo>
                  <a:cubicBezTo>
                    <a:pt x="156" y="76"/>
                    <a:pt x="157" y="75"/>
                    <a:pt x="159" y="74"/>
                  </a:cubicBezTo>
                  <a:cubicBezTo>
                    <a:pt x="162" y="72"/>
                    <a:pt x="163" y="69"/>
                    <a:pt x="163" y="65"/>
                  </a:cubicBezTo>
                  <a:cubicBezTo>
                    <a:pt x="163" y="64"/>
                    <a:pt x="163" y="62"/>
                    <a:pt x="163" y="61"/>
                  </a:cubicBezTo>
                  <a:cubicBezTo>
                    <a:pt x="163" y="53"/>
                    <a:pt x="165" y="46"/>
                    <a:pt x="170" y="40"/>
                  </a:cubicBezTo>
                  <a:cubicBezTo>
                    <a:pt x="177" y="29"/>
                    <a:pt x="187" y="22"/>
                    <a:pt x="198" y="17"/>
                  </a:cubicBezTo>
                  <a:cubicBezTo>
                    <a:pt x="209" y="13"/>
                    <a:pt x="219" y="10"/>
                    <a:pt x="231" y="8"/>
                  </a:cubicBezTo>
                  <a:cubicBezTo>
                    <a:pt x="234" y="7"/>
                    <a:pt x="238" y="6"/>
                    <a:pt x="241" y="6"/>
                  </a:cubicBezTo>
                  <a:cubicBezTo>
                    <a:pt x="242" y="5"/>
                    <a:pt x="243" y="5"/>
                    <a:pt x="244" y="6"/>
                  </a:cubicBezTo>
                  <a:cubicBezTo>
                    <a:pt x="243" y="6"/>
                    <a:pt x="242" y="7"/>
                    <a:pt x="241" y="7"/>
                  </a:cubicBezTo>
                  <a:cubicBezTo>
                    <a:pt x="228" y="12"/>
                    <a:pt x="217" y="19"/>
                    <a:pt x="208" y="29"/>
                  </a:cubicBezTo>
                  <a:cubicBezTo>
                    <a:pt x="204" y="34"/>
                    <a:pt x="201" y="39"/>
                    <a:pt x="199" y="44"/>
                  </a:cubicBezTo>
                  <a:cubicBezTo>
                    <a:pt x="198" y="46"/>
                    <a:pt x="197" y="46"/>
                    <a:pt x="196" y="46"/>
                  </a:cubicBezTo>
                  <a:cubicBezTo>
                    <a:pt x="193" y="47"/>
                    <a:pt x="191" y="48"/>
                    <a:pt x="188" y="49"/>
                  </a:cubicBezTo>
                  <a:cubicBezTo>
                    <a:pt x="186" y="50"/>
                    <a:pt x="184" y="51"/>
                    <a:pt x="183" y="53"/>
                  </a:cubicBezTo>
                  <a:cubicBezTo>
                    <a:pt x="179" y="56"/>
                    <a:pt x="179" y="61"/>
                    <a:pt x="182" y="65"/>
                  </a:cubicBezTo>
                  <a:cubicBezTo>
                    <a:pt x="184" y="68"/>
                    <a:pt x="186" y="69"/>
                    <a:pt x="189" y="70"/>
                  </a:cubicBezTo>
                  <a:cubicBezTo>
                    <a:pt x="190" y="71"/>
                    <a:pt x="191" y="71"/>
                    <a:pt x="192" y="72"/>
                  </a:cubicBezTo>
                  <a:cubicBezTo>
                    <a:pt x="192" y="72"/>
                    <a:pt x="192" y="72"/>
                    <a:pt x="192" y="72"/>
                  </a:cubicBezTo>
                  <a:cubicBezTo>
                    <a:pt x="190" y="72"/>
                    <a:pt x="188" y="73"/>
                    <a:pt x="186" y="73"/>
                  </a:cubicBezTo>
                  <a:cubicBezTo>
                    <a:pt x="169" y="79"/>
                    <a:pt x="155" y="88"/>
                    <a:pt x="145" y="103"/>
                  </a:cubicBezTo>
                  <a:cubicBezTo>
                    <a:pt x="141" y="109"/>
                    <a:pt x="139" y="115"/>
                    <a:pt x="138" y="122"/>
                  </a:cubicBezTo>
                  <a:cubicBezTo>
                    <a:pt x="137" y="125"/>
                    <a:pt x="137" y="127"/>
                    <a:pt x="137" y="129"/>
                  </a:cubicBezTo>
                  <a:cubicBezTo>
                    <a:pt x="137" y="130"/>
                    <a:pt x="136" y="131"/>
                    <a:pt x="136" y="132"/>
                  </a:cubicBezTo>
                  <a:cubicBezTo>
                    <a:pt x="133" y="135"/>
                    <a:pt x="130" y="137"/>
                    <a:pt x="127" y="140"/>
                  </a:cubicBezTo>
                  <a:cubicBezTo>
                    <a:pt x="123" y="144"/>
                    <a:pt x="119" y="148"/>
                    <a:pt x="117" y="153"/>
                  </a:cubicBezTo>
                  <a:cubicBezTo>
                    <a:pt x="115" y="156"/>
                    <a:pt x="114" y="160"/>
                    <a:pt x="113" y="163"/>
                  </a:cubicBezTo>
                  <a:close/>
                  <a:moveTo>
                    <a:pt x="119" y="230"/>
                  </a:moveTo>
                  <a:cubicBezTo>
                    <a:pt x="118" y="230"/>
                    <a:pt x="118" y="229"/>
                    <a:pt x="118" y="229"/>
                  </a:cubicBezTo>
                  <a:cubicBezTo>
                    <a:pt x="115" y="222"/>
                    <a:pt x="113" y="216"/>
                    <a:pt x="112" y="208"/>
                  </a:cubicBezTo>
                  <a:cubicBezTo>
                    <a:pt x="111" y="205"/>
                    <a:pt x="111" y="202"/>
                    <a:pt x="111" y="199"/>
                  </a:cubicBezTo>
                  <a:cubicBezTo>
                    <a:pt x="110" y="196"/>
                    <a:pt x="111" y="193"/>
                    <a:pt x="113" y="190"/>
                  </a:cubicBezTo>
                  <a:cubicBezTo>
                    <a:pt x="114" y="189"/>
                    <a:pt x="114" y="188"/>
                    <a:pt x="115" y="187"/>
                  </a:cubicBezTo>
                  <a:cubicBezTo>
                    <a:pt x="117" y="193"/>
                    <a:pt x="120" y="218"/>
                    <a:pt x="119" y="230"/>
                  </a:cubicBezTo>
                  <a:close/>
                  <a:moveTo>
                    <a:pt x="119" y="199"/>
                  </a:moveTo>
                  <a:cubicBezTo>
                    <a:pt x="118" y="193"/>
                    <a:pt x="117" y="187"/>
                    <a:pt x="115" y="181"/>
                  </a:cubicBezTo>
                  <a:cubicBezTo>
                    <a:pt x="115" y="179"/>
                    <a:pt x="115" y="177"/>
                    <a:pt x="114" y="175"/>
                  </a:cubicBezTo>
                  <a:cubicBezTo>
                    <a:pt x="114" y="172"/>
                    <a:pt x="114" y="168"/>
                    <a:pt x="114" y="165"/>
                  </a:cubicBezTo>
                  <a:cubicBezTo>
                    <a:pt x="116" y="157"/>
                    <a:pt x="120" y="151"/>
                    <a:pt x="125" y="145"/>
                  </a:cubicBezTo>
                  <a:cubicBezTo>
                    <a:pt x="129" y="141"/>
                    <a:pt x="132" y="138"/>
                    <a:pt x="135" y="135"/>
                  </a:cubicBezTo>
                  <a:cubicBezTo>
                    <a:pt x="136" y="134"/>
                    <a:pt x="136" y="134"/>
                    <a:pt x="137" y="133"/>
                  </a:cubicBezTo>
                  <a:cubicBezTo>
                    <a:pt x="137" y="135"/>
                    <a:pt x="137" y="136"/>
                    <a:pt x="137" y="137"/>
                  </a:cubicBezTo>
                  <a:cubicBezTo>
                    <a:pt x="137" y="141"/>
                    <a:pt x="136" y="144"/>
                    <a:pt x="133" y="148"/>
                  </a:cubicBezTo>
                  <a:cubicBezTo>
                    <a:pt x="131" y="151"/>
                    <a:pt x="128" y="154"/>
                    <a:pt x="126" y="157"/>
                  </a:cubicBezTo>
                  <a:cubicBezTo>
                    <a:pt x="124" y="162"/>
                    <a:pt x="122" y="167"/>
                    <a:pt x="121" y="172"/>
                  </a:cubicBezTo>
                  <a:cubicBezTo>
                    <a:pt x="120" y="176"/>
                    <a:pt x="120" y="180"/>
                    <a:pt x="119" y="184"/>
                  </a:cubicBezTo>
                  <a:cubicBezTo>
                    <a:pt x="119" y="188"/>
                    <a:pt x="119" y="192"/>
                    <a:pt x="120" y="196"/>
                  </a:cubicBezTo>
                  <a:cubicBezTo>
                    <a:pt x="121" y="203"/>
                    <a:pt x="125" y="209"/>
                    <a:pt x="128" y="216"/>
                  </a:cubicBezTo>
                  <a:cubicBezTo>
                    <a:pt x="131" y="222"/>
                    <a:pt x="135" y="228"/>
                    <a:pt x="138" y="234"/>
                  </a:cubicBezTo>
                  <a:cubicBezTo>
                    <a:pt x="141" y="239"/>
                    <a:pt x="143" y="245"/>
                    <a:pt x="146" y="250"/>
                  </a:cubicBezTo>
                  <a:cubicBezTo>
                    <a:pt x="137" y="255"/>
                    <a:pt x="129" y="260"/>
                    <a:pt x="121" y="266"/>
                  </a:cubicBezTo>
                  <a:cubicBezTo>
                    <a:pt x="122" y="265"/>
                    <a:pt x="122" y="264"/>
                    <a:pt x="122" y="263"/>
                  </a:cubicBezTo>
                  <a:cubicBezTo>
                    <a:pt x="123" y="259"/>
                    <a:pt x="123" y="256"/>
                    <a:pt x="123" y="252"/>
                  </a:cubicBezTo>
                  <a:cubicBezTo>
                    <a:pt x="123" y="250"/>
                    <a:pt x="123" y="248"/>
                    <a:pt x="123" y="245"/>
                  </a:cubicBezTo>
                  <a:cubicBezTo>
                    <a:pt x="123" y="243"/>
                    <a:pt x="122" y="240"/>
                    <a:pt x="121" y="237"/>
                  </a:cubicBezTo>
                  <a:cubicBezTo>
                    <a:pt x="121" y="234"/>
                    <a:pt x="121" y="232"/>
                    <a:pt x="121" y="229"/>
                  </a:cubicBezTo>
                  <a:cubicBezTo>
                    <a:pt x="121" y="225"/>
                    <a:pt x="121" y="222"/>
                    <a:pt x="121" y="218"/>
                  </a:cubicBezTo>
                  <a:cubicBezTo>
                    <a:pt x="121" y="212"/>
                    <a:pt x="120" y="205"/>
                    <a:pt x="119" y="199"/>
                  </a:cubicBezTo>
                  <a:close/>
                  <a:moveTo>
                    <a:pt x="91" y="335"/>
                  </a:moveTo>
                  <a:cubicBezTo>
                    <a:pt x="91" y="336"/>
                    <a:pt x="91" y="338"/>
                    <a:pt x="91" y="339"/>
                  </a:cubicBezTo>
                  <a:cubicBezTo>
                    <a:pt x="90" y="340"/>
                    <a:pt x="89" y="340"/>
                    <a:pt x="88" y="340"/>
                  </a:cubicBezTo>
                  <a:cubicBezTo>
                    <a:pt x="80" y="341"/>
                    <a:pt x="72" y="343"/>
                    <a:pt x="64" y="345"/>
                  </a:cubicBezTo>
                  <a:cubicBezTo>
                    <a:pt x="60" y="347"/>
                    <a:pt x="55" y="348"/>
                    <a:pt x="50" y="350"/>
                  </a:cubicBezTo>
                  <a:cubicBezTo>
                    <a:pt x="45" y="352"/>
                    <a:pt x="39" y="354"/>
                    <a:pt x="33" y="354"/>
                  </a:cubicBezTo>
                  <a:cubicBezTo>
                    <a:pt x="25" y="355"/>
                    <a:pt x="18" y="354"/>
                    <a:pt x="10" y="353"/>
                  </a:cubicBezTo>
                  <a:cubicBezTo>
                    <a:pt x="8" y="352"/>
                    <a:pt x="7" y="352"/>
                    <a:pt x="5" y="351"/>
                  </a:cubicBezTo>
                  <a:cubicBezTo>
                    <a:pt x="5" y="351"/>
                    <a:pt x="5" y="351"/>
                    <a:pt x="5" y="351"/>
                  </a:cubicBezTo>
                  <a:cubicBezTo>
                    <a:pt x="8" y="351"/>
                    <a:pt x="11" y="350"/>
                    <a:pt x="15" y="350"/>
                  </a:cubicBezTo>
                  <a:cubicBezTo>
                    <a:pt x="22" y="349"/>
                    <a:pt x="28" y="347"/>
                    <a:pt x="35" y="344"/>
                  </a:cubicBezTo>
                  <a:cubicBezTo>
                    <a:pt x="44" y="340"/>
                    <a:pt x="51" y="333"/>
                    <a:pt x="55" y="325"/>
                  </a:cubicBezTo>
                  <a:cubicBezTo>
                    <a:pt x="58" y="319"/>
                    <a:pt x="61" y="313"/>
                    <a:pt x="64" y="307"/>
                  </a:cubicBezTo>
                  <a:cubicBezTo>
                    <a:pt x="68" y="299"/>
                    <a:pt x="72" y="291"/>
                    <a:pt x="78" y="284"/>
                  </a:cubicBezTo>
                  <a:cubicBezTo>
                    <a:pt x="83" y="278"/>
                    <a:pt x="89" y="273"/>
                    <a:pt x="97" y="271"/>
                  </a:cubicBezTo>
                  <a:cubicBezTo>
                    <a:pt x="100" y="270"/>
                    <a:pt x="104" y="270"/>
                    <a:pt x="107" y="269"/>
                  </a:cubicBezTo>
                  <a:cubicBezTo>
                    <a:pt x="109" y="269"/>
                    <a:pt x="111" y="268"/>
                    <a:pt x="113" y="268"/>
                  </a:cubicBezTo>
                  <a:cubicBezTo>
                    <a:pt x="115" y="268"/>
                    <a:pt x="117" y="267"/>
                    <a:pt x="119" y="265"/>
                  </a:cubicBezTo>
                  <a:cubicBezTo>
                    <a:pt x="119" y="267"/>
                    <a:pt x="119" y="268"/>
                    <a:pt x="118" y="269"/>
                  </a:cubicBezTo>
                  <a:cubicBezTo>
                    <a:pt x="111" y="275"/>
                    <a:pt x="106" y="282"/>
                    <a:pt x="101" y="290"/>
                  </a:cubicBezTo>
                  <a:cubicBezTo>
                    <a:pt x="99" y="294"/>
                    <a:pt x="96" y="299"/>
                    <a:pt x="95" y="304"/>
                  </a:cubicBezTo>
                  <a:cubicBezTo>
                    <a:pt x="93" y="308"/>
                    <a:pt x="92" y="312"/>
                    <a:pt x="92" y="316"/>
                  </a:cubicBezTo>
                  <a:cubicBezTo>
                    <a:pt x="91" y="323"/>
                    <a:pt x="91" y="329"/>
                    <a:pt x="91" y="335"/>
                  </a:cubicBezTo>
                  <a:close/>
                  <a:moveTo>
                    <a:pt x="93" y="335"/>
                  </a:moveTo>
                  <a:cubicBezTo>
                    <a:pt x="92" y="328"/>
                    <a:pt x="93" y="322"/>
                    <a:pt x="94" y="315"/>
                  </a:cubicBezTo>
                  <a:cubicBezTo>
                    <a:pt x="95" y="309"/>
                    <a:pt x="97" y="303"/>
                    <a:pt x="100" y="297"/>
                  </a:cubicBezTo>
                  <a:cubicBezTo>
                    <a:pt x="103" y="290"/>
                    <a:pt x="107" y="283"/>
                    <a:pt x="112" y="277"/>
                  </a:cubicBezTo>
                  <a:cubicBezTo>
                    <a:pt x="114" y="275"/>
                    <a:pt x="115" y="274"/>
                    <a:pt x="116" y="273"/>
                  </a:cubicBezTo>
                  <a:cubicBezTo>
                    <a:pt x="116" y="273"/>
                    <a:pt x="116" y="274"/>
                    <a:pt x="116" y="274"/>
                  </a:cubicBezTo>
                  <a:cubicBezTo>
                    <a:pt x="113" y="280"/>
                    <a:pt x="110" y="285"/>
                    <a:pt x="107" y="291"/>
                  </a:cubicBezTo>
                  <a:cubicBezTo>
                    <a:pt x="106" y="293"/>
                    <a:pt x="105" y="295"/>
                    <a:pt x="104" y="296"/>
                  </a:cubicBezTo>
                  <a:cubicBezTo>
                    <a:pt x="104" y="297"/>
                    <a:pt x="104" y="298"/>
                    <a:pt x="104" y="299"/>
                  </a:cubicBezTo>
                  <a:cubicBezTo>
                    <a:pt x="104" y="299"/>
                    <a:pt x="105" y="298"/>
                    <a:pt x="105" y="298"/>
                  </a:cubicBezTo>
                  <a:cubicBezTo>
                    <a:pt x="108" y="291"/>
                    <a:pt x="113" y="284"/>
                    <a:pt x="117" y="276"/>
                  </a:cubicBezTo>
                  <a:cubicBezTo>
                    <a:pt x="118" y="275"/>
                    <a:pt x="119" y="273"/>
                    <a:pt x="119" y="271"/>
                  </a:cubicBezTo>
                  <a:cubicBezTo>
                    <a:pt x="120" y="270"/>
                    <a:pt x="121" y="269"/>
                    <a:pt x="121" y="268"/>
                  </a:cubicBezTo>
                  <a:cubicBezTo>
                    <a:pt x="127" y="264"/>
                    <a:pt x="133" y="260"/>
                    <a:pt x="139" y="256"/>
                  </a:cubicBezTo>
                  <a:cubicBezTo>
                    <a:pt x="141" y="255"/>
                    <a:pt x="143" y="254"/>
                    <a:pt x="144" y="253"/>
                  </a:cubicBezTo>
                  <a:cubicBezTo>
                    <a:pt x="145" y="253"/>
                    <a:pt x="145" y="252"/>
                    <a:pt x="146" y="252"/>
                  </a:cubicBezTo>
                  <a:cubicBezTo>
                    <a:pt x="151" y="266"/>
                    <a:pt x="152" y="279"/>
                    <a:pt x="149" y="293"/>
                  </a:cubicBezTo>
                  <a:cubicBezTo>
                    <a:pt x="145" y="292"/>
                    <a:pt x="141" y="291"/>
                    <a:pt x="137" y="291"/>
                  </a:cubicBezTo>
                  <a:cubicBezTo>
                    <a:pt x="130" y="291"/>
                    <a:pt x="123" y="293"/>
                    <a:pt x="117" y="297"/>
                  </a:cubicBezTo>
                  <a:cubicBezTo>
                    <a:pt x="109" y="303"/>
                    <a:pt x="104" y="311"/>
                    <a:pt x="102" y="321"/>
                  </a:cubicBezTo>
                  <a:cubicBezTo>
                    <a:pt x="102" y="325"/>
                    <a:pt x="102" y="329"/>
                    <a:pt x="104" y="332"/>
                  </a:cubicBezTo>
                  <a:cubicBezTo>
                    <a:pt x="106" y="334"/>
                    <a:pt x="106" y="335"/>
                    <a:pt x="110" y="337"/>
                  </a:cubicBezTo>
                  <a:cubicBezTo>
                    <a:pt x="104" y="338"/>
                    <a:pt x="99" y="339"/>
                    <a:pt x="93" y="339"/>
                  </a:cubicBezTo>
                  <a:cubicBezTo>
                    <a:pt x="93" y="338"/>
                    <a:pt x="93" y="336"/>
                    <a:pt x="93" y="335"/>
                  </a:cubicBezTo>
                  <a:close/>
                  <a:moveTo>
                    <a:pt x="150" y="296"/>
                  </a:moveTo>
                  <a:cubicBezTo>
                    <a:pt x="158" y="301"/>
                    <a:pt x="163" y="309"/>
                    <a:pt x="167" y="317"/>
                  </a:cubicBezTo>
                  <a:cubicBezTo>
                    <a:pt x="163" y="320"/>
                    <a:pt x="160" y="321"/>
                    <a:pt x="156" y="322"/>
                  </a:cubicBezTo>
                  <a:cubicBezTo>
                    <a:pt x="152" y="323"/>
                    <a:pt x="148" y="324"/>
                    <a:pt x="144" y="325"/>
                  </a:cubicBezTo>
                  <a:cubicBezTo>
                    <a:pt x="141" y="326"/>
                    <a:pt x="139" y="327"/>
                    <a:pt x="135" y="328"/>
                  </a:cubicBezTo>
                  <a:cubicBezTo>
                    <a:pt x="143" y="318"/>
                    <a:pt x="147" y="308"/>
                    <a:pt x="150" y="296"/>
                  </a:cubicBezTo>
                  <a:close/>
                  <a:moveTo>
                    <a:pt x="127" y="331"/>
                  </a:moveTo>
                  <a:cubicBezTo>
                    <a:pt x="123" y="332"/>
                    <a:pt x="120" y="334"/>
                    <a:pt x="116" y="335"/>
                  </a:cubicBezTo>
                  <a:cubicBezTo>
                    <a:pt x="112" y="337"/>
                    <a:pt x="108" y="335"/>
                    <a:pt x="106" y="331"/>
                  </a:cubicBezTo>
                  <a:cubicBezTo>
                    <a:pt x="104" y="328"/>
                    <a:pt x="103" y="325"/>
                    <a:pt x="104" y="321"/>
                  </a:cubicBezTo>
                  <a:cubicBezTo>
                    <a:pt x="106" y="310"/>
                    <a:pt x="112" y="301"/>
                    <a:pt x="123" y="296"/>
                  </a:cubicBezTo>
                  <a:cubicBezTo>
                    <a:pt x="130" y="292"/>
                    <a:pt x="138" y="292"/>
                    <a:pt x="147" y="295"/>
                  </a:cubicBezTo>
                  <a:cubicBezTo>
                    <a:pt x="147" y="295"/>
                    <a:pt x="148" y="295"/>
                    <a:pt x="148" y="295"/>
                  </a:cubicBezTo>
                  <a:cubicBezTo>
                    <a:pt x="148" y="298"/>
                    <a:pt x="147" y="301"/>
                    <a:pt x="146" y="303"/>
                  </a:cubicBezTo>
                  <a:cubicBezTo>
                    <a:pt x="144" y="309"/>
                    <a:pt x="142" y="316"/>
                    <a:pt x="138" y="321"/>
                  </a:cubicBezTo>
                  <a:cubicBezTo>
                    <a:pt x="137" y="322"/>
                    <a:pt x="137" y="323"/>
                    <a:pt x="136" y="324"/>
                  </a:cubicBezTo>
                  <a:cubicBezTo>
                    <a:pt x="134" y="327"/>
                    <a:pt x="131" y="330"/>
                    <a:pt x="127" y="331"/>
                  </a:cubicBezTo>
                  <a:close/>
                  <a:moveTo>
                    <a:pt x="169" y="324"/>
                  </a:moveTo>
                  <a:cubicBezTo>
                    <a:pt x="172" y="331"/>
                    <a:pt x="174" y="338"/>
                    <a:pt x="175" y="346"/>
                  </a:cubicBezTo>
                  <a:cubicBezTo>
                    <a:pt x="176" y="350"/>
                    <a:pt x="176" y="354"/>
                    <a:pt x="177" y="359"/>
                  </a:cubicBezTo>
                  <a:cubicBezTo>
                    <a:pt x="177" y="365"/>
                    <a:pt x="177" y="371"/>
                    <a:pt x="177" y="377"/>
                  </a:cubicBezTo>
                  <a:cubicBezTo>
                    <a:pt x="177" y="382"/>
                    <a:pt x="177" y="387"/>
                    <a:pt x="176" y="392"/>
                  </a:cubicBezTo>
                  <a:cubicBezTo>
                    <a:pt x="176" y="398"/>
                    <a:pt x="174" y="405"/>
                    <a:pt x="172" y="411"/>
                  </a:cubicBezTo>
                  <a:cubicBezTo>
                    <a:pt x="170" y="416"/>
                    <a:pt x="168" y="422"/>
                    <a:pt x="166" y="427"/>
                  </a:cubicBezTo>
                  <a:cubicBezTo>
                    <a:pt x="164" y="429"/>
                    <a:pt x="163" y="431"/>
                    <a:pt x="161" y="432"/>
                  </a:cubicBezTo>
                  <a:cubicBezTo>
                    <a:pt x="160" y="431"/>
                    <a:pt x="160" y="430"/>
                    <a:pt x="160" y="429"/>
                  </a:cubicBezTo>
                  <a:cubicBezTo>
                    <a:pt x="160" y="424"/>
                    <a:pt x="159" y="418"/>
                    <a:pt x="158" y="413"/>
                  </a:cubicBezTo>
                  <a:cubicBezTo>
                    <a:pt x="156" y="407"/>
                    <a:pt x="153" y="402"/>
                    <a:pt x="148" y="398"/>
                  </a:cubicBezTo>
                  <a:cubicBezTo>
                    <a:pt x="143" y="391"/>
                    <a:pt x="136" y="387"/>
                    <a:pt x="128" y="382"/>
                  </a:cubicBezTo>
                  <a:cubicBezTo>
                    <a:pt x="120" y="378"/>
                    <a:pt x="113" y="373"/>
                    <a:pt x="105" y="367"/>
                  </a:cubicBezTo>
                  <a:cubicBezTo>
                    <a:pt x="104" y="366"/>
                    <a:pt x="102" y="365"/>
                    <a:pt x="101" y="363"/>
                  </a:cubicBezTo>
                  <a:cubicBezTo>
                    <a:pt x="99" y="361"/>
                    <a:pt x="98" y="358"/>
                    <a:pt x="97" y="355"/>
                  </a:cubicBezTo>
                  <a:cubicBezTo>
                    <a:pt x="95" y="351"/>
                    <a:pt x="94" y="346"/>
                    <a:pt x="94" y="342"/>
                  </a:cubicBezTo>
                  <a:cubicBezTo>
                    <a:pt x="94" y="342"/>
                    <a:pt x="94" y="342"/>
                    <a:pt x="94" y="341"/>
                  </a:cubicBezTo>
                  <a:cubicBezTo>
                    <a:pt x="98" y="341"/>
                    <a:pt x="102" y="340"/>
                    <a:pt x="106" y="339"/>
                  </a:cubicBezTo>
                  <a:cubicBezTo>
                    <a:pt x="108" y="339"/>
                    <a:pt x="110" y="339"/>
                    <a:pt x="112" y="338"/>
                  </a:cubicBezTo>
                  <a:cubicBezTo>
                    <a:pt x="113" y="338"/>
                    <a:pt x="114" y="338"/>
                    <a:pt x="114" y="338"/>
                  </a:cubicBezTo>
                  <a:cubicBezTo>
                    <a:pt x="119" y="338"/>
                    <a:pt x="123" y="337"/>
                    <a:pt x="127" y="335"/>
                  </a:cubicBezTo>
                  <a:cubicBezTo>
                    <a:pt x="128" y="334"/>
                    <a:pt x="129" y="334"/>
                    <a:pt x="130" y="333"/>
                  </a:cubicBezTo>
                  <a:cubicBezTo>
                    <a:pt x="132" y="330"/>
                    <a:pt x="136" y="329"/>
                    <a:pt x="139" y="329"/>
                  </a:cubicBezTo>
                  <a:cubicBezTo>
                    <a:pt x="144" y="327"/>
                    <a:pt x="149" y="326"/>
                    <a:pt x="154" y="325"/>
                  </a:cubicBezTo>
                  <a:cubicBezTo>
                    <a:pt x="159" y="324"/>
                    <a:pt x="163" y="322"/>
                    <a:pt x="167" y="319"/>
                  </a:cubicBezTo>
                  <a:cubicBezTo>
                    <a:pt x="167" y="319"/>
                    <a:pt x="167" y="319"/>
                    <a:pt x="167" y="319"/>
                  </a:cubicBezTo>
                  <a:cubicBezTo>
                    <a:pt x="168" y="321"/>
                    <a:pt x="169" y="322"/>
                    <a:pt x="169" y="324"/>
                  </a:cubicBezTo>
                  <a:close/>
                  <a:moveTo>
                    <a:pt x="156" y="259"/>
                  </a:moveTo>
                  <a:cubicBezTo>
                    <a:pt x="154" y="267"/>
                    <a:pt x="155" y="275"/>
                    <a:pt x="160" y="282"/>
                  </a:cubicBezTo>
                  <a:cubicBezTo>
                    <a:pt x="162" y="284"/>
                    <a:pt x="164" y="285"/>
                    <a:pt x="165" y="287"/>
                  </a:cubicBezTo>
                  <a:cubicBezTo>
                    <a:pt x="171" y="293"/>
                    <a:pt x="173" y="300"/>
                    <a:pt x="172" y="308"/>
                  </a:cubicBezTo>
                  <a:cubicBezTo>
                    <a:pt x="172" y="311"/>
                    <a:pt x="170" y="313"/>
                    <a:pt x="168" y="316"/>
                  </a:cubicBezTo>
                  <a:cubicBezTo>
                    <a:pt x="168" y="315"/>
                    <a:pt x="167" y="314"/>
                    <a:pt x="167" y="314"/>
                  </a:cubicBezTo>
                  <a:cubicBezTo>
                    <a:pt x="164" y="307"/>
                    <a:pt x="160" y="301"/>
                    <a:pt x="154" y="297"/>
                  </a:cubicBezTo>
                  <a:cubicBezTo>
                    <a:pt x="153" y="296"/>
                    <a:pt x="152" y="295"/>
                    <a:pt x="150" y="294"/>
                  </a:cubicBezTo>
                  <a:cubicBezTo>
                    <a:pt x="153" y="280"/>
                    <a:pt x="153" y="265"/>
                    <a:pt x="148" y="251"/>
                  </a:cubicBezTo>
                  <a:cubicBezTo>
                    <a:pt x="150" y="250"/>
                    <a:pt x="153" y="249"/>
                    <a:pt x="156" y="248"/>
                  </a:cubicBezTo>
                  <a:cubicBezTo>
                    <a:pt x="157" y="252"/>
                    <a:pt x="158" y="255"/>
                    <a:pt x="156" y="259"/>
                  </a:cubicBezTo>
                  <a:close/>
                  <a:moveTo>
                    <a:pt x="157" y="246"/>
                  </a:moveTo>
                  <a:cubicBezTo>
                    <a:pt x="157" y="246"/>
                    <a:pt x="157" y="246"/>
                    <a:pt x="156" y="245"/>
                  </a:cubicBezTo>
                  <a:cubicBezTo>
                    <a:pt x="153" y="238"/>
                    <a:pt x="148" y="231"/>
                    <a:pt x="144" y="225"/>
                  </a:cubicBezTo>
                  <a:cubicBezTo>
                    <a:pt x="140" y="218"/>
                    <a:pt x="136" y="211"/>
                    <a:pt x="134" y="204"/>
                  </a:cubicBezTo>
                  <a:cubicBezTo>
                    <a:pt x="132" y="199"/>
                    <a:pt x="130" y="194"/>
                    <a:pt x="130" y="189"/>
                  </a:cubicBezTo>
                  <a:cubicBezTo>
                    <a:pt x="130" y="181"/>
                    <a:pt x="133" y="173"/>
                    <a:pt x="139" y="167"/>
                  </a:cubicBezTo>
                  <a:cubicBezTo>
                    <a:pt x="140" y="166"/>
                    <a:pt x="141" y="165"/>
                    <a:pt x="143" y="164"/>
                  </a:cubicBezTo>
                  <a:cubicBezTo>
                    <a:pt x="143" y="164"/>
                    <a:pt x="143" y="164"/>
                    <a:pt x="144" y="164"/>
                  </a:cubicBezTo>
                  <a:cubicBezTo>
                    <a:pt x="142" y="166"/>
                    <a:pt x="141" y="168"/>
                    <a:pt x="140" y="169"/>
                  </a:cubicBezTo>
                  <a:cubicBezTo>
                    <a:pt x="138" y="173"/>
                    <a:pt x="137" y="177"/>
                    <a:pt x="137" y="181"/>
                  </a:cubicBezTo>
                  <a:cubicBezTo>
                    <a:pt x="136" y="187"/>
                    <a:pt x="137" y="193"/>
                    <a:pt x="138" y="198"/>
                  </a:cubicBezTo>
                  <a:cubicBezTo>
                    <a:pt x="139" y="209"/>
                    <a:pt x="143" y="218"/>
                    <a:pt x="148" y="227"/>
                  </a:cubicBezTo>
                  <a:cubicBezTo>
                    <a:pt x="152" y="233"/>
                    <a:pt x="156" y="239"/>
                    <a:pt x="160" y="244"/>
                  </a:cubicBezTo>
                  <a:cubicBezTo>
                    <a:pt x="160" y="245"/>
                    <a:pt x="161" y="245"/>
                    <a:pt x="161" y="246"/>
                  </a:cubicBezTo>
                  <a:cubicBezTo>
                    <a:pt x="160" y="246"/>
                    <a:pt x="158" y="246"/>
                    <a:pt x="157" y="246"/>
                  </a:cubicBezTo>
                  <a:close/>
                  <a:moveTo>
                    <a:pt x="176" y="241"/>
                  </a:moveTo>
                  <a:cubicBezTo>
                    <a:pt x="175" y="243"/>
                    <a:pt x="174" y="245"/>
                    <a:pt x="173" y="247"/>
                  </a:cubicBezTo>
                  <a:cubicBezTo>
                    <a:pt x="173" y="249"/>
                    <a:pt x="172" y="250"/>
                    <a:pt x="170" y="251"/>
                  </a:cubicBezTo>
                  <a:cubicBezTo>
                    <a:pt x="169" y="251"/>
                    <a:pt x="168" y="251"/>
                    <a:pt x="168" y="250"/>
                  </a:cubicBezTo>
                  <a:cubicBezTo>
                    <a:pt x="168" y="250"/>
                    <a:pt x="168" y="250"/>
                    <a:pt x="168" y="250"/>
                  </a:cubicBezTo>
                  <a:cubicBezTo>
                    <a:pt x="164" y="245"/>
                    <a:pt x="159" y="241"/>
                    <a:pt x="156" y="236"/>
                  </a:cubicBezTo>
                  <a:cubicBezTo>
                    <a:pt x="153" y="231"/>
                    <a:pt x="149" y="226"/>
                    <a:pt x="147" y="220"/>
                  </a:cubicBezTo>
                  <a:cubicBezTo>
                    <a:pt x="144" y="215"/>
                    <a:pt x="142" y="210"/>
                    <a:pt x="140" y="204"/>
                  </a:cubicBezTo>
                  <a:cubicBezTo>
                    <a:pt x="140" y="200"/>
                    <a:pt x="139" y="196"/>
                    <a:pt x="139" y="192"/>
                  </a:cubicBezTo>
                  <a:cubicBezTo>
                    <a:pt x="138" y="189"/>
                    <a:pt x="138" y="186"/>
                    <a:pt x="139" y="182"/>
                  </a:cubicBezTo>
                  <a:cubicBezTo>
                    <a:pt x="139" y="176"/>
                    <a:pt x="141" y="171"/>
                    <a:pt x="145" y="166"/>
                  </a:cubicBezTo>
                  <a:cubicBezTo>
                    <a:pt x="146" y="164"/>
                    <a:pt x="147" y="163"/>
                    <a:pt x="148" y="162"/>
                  </a:cubicBezTo>
                  <a:cubicBezTo>
                    <a:pt x="149" y="161"/>
                    <a:pt x="150" y="161"/>
                    <a:pt x="151" y="162"/>
                  </a:cubicBezTo>
                  <a:cubicBezTo>
                    <a:pt x="155" y="163"/>
                    <a:pt x="157" y="166"/>
                    <a:pt x="159" y="169"/>
                  </a:cubicBezTo>
                  <a:cubicBezTo>
                    <a:pt x="161" y="173"/>
                    <a:pt x="163" y="177"/>
                    <a:pt x="163" y="182"/>
                  </a:cubicBezTo>
                  <a:cubicBezTo>
                    <a:pt x="163" y="183"/>
                    <a:pt x="164" y="184"/>
                    <a:pt x="164" y="185"/>
                  </a:cubicBezTo>
                  <a:cubicBezTo>
                    <a:pt x="164" y="185"/>
                    <a:pt x="163" y="185"/>
                    <a:pt x="163" y="185"/>
                  </a:cubicBezTo>
                  <a:cubicBezTo>
                    <a:pt x="162" y="184"/>
                    <a:pt x="161" y="183"/>
                    <a:pt x="160" y="182"/>
                  </a:cubicBezTo>
                  <a:cubicBezTo>
                    <a:pt x="159" y="181"/>
                    <a:pt x="158" y="180"/>
                    <a:pt x="157" y="179"/>
                  </a:cubicBezTo>
                  <a:cubicBezTo>
                    <a:pt x="155" y="177"/>
                    <a:pt x="153" y="178"/>
                    <a:pt x="151" y="179"/>
                  </a:cubicBezTo>
                  <a:cubicBezTo>
                    <a:pt x="149" y="182"/>
                    <a:pt x="147" y="184"/>
                    <a:pt x="146" y="188"/>
                  </a:cubicBezTo>
                  <a:cubicBezTo>
                    <a:pt x="146" y="192"/>
                    <a:pt x="146" y="195"/>
                    <a:pt x="147" y="199"/>
                  </a:cubicBezTo>
                  <a:cubicBezTo>
                    <a:pt x="149" y="203"/>
                    <a:pt x="151" y="206"/>
                    <a:pt x="155" y="209"/>
                  </a:cubicBezTo>
                  <a:cubicBezTo>
                    <a:pt x="156" y="209"/>
                    <a:pt x="157" y="210"/>
                    <a:pt x="159" y="211"/>
                  </a:cubicBezTo>
                  <a:cubicBezTo>
                    <a:pt x="159" y="211"/>
                    <a:pt x="160" y="211"/>
                    <a:pt x="161" y="212"/>
                  </a:cubicBezTo>
                  <a:cubicBezTo>
                    <a:pt x="162" y="212"/>
                    <a:pt x="162" y="213"/>
                    <a:pt x="162" y="214"/>
                  </a:cubicBezTo>
                  <a:cubicBezTo>
                    <a:pt x="162" y="217"/>
                    <a:pt x="164" y="218"/>
                    <a:pt x="167" y="219"/>
                  </a:cubicBezTo>
                  <a:cubicBezTo>
                    <a:pt x="172" y="221"/>
                    <a:pt x="171" y="220"/>
                    <a:pt x="173" y="225"/>
                  </a:cubicBezTo>
                  <a:cubicBezTo>
                    <a:pt x="174" y="230"/>
                    <a:pt x="175" y="234"/>
                    <a:pt x="176" y="239"/>
                  </a:cubicBezTo>
                  <a:cubicBezTo>
                    <a:pt x="176" y="240"/>
                    <a:pt x="176" y="240"/>
                    <a:pt x="176" y="241"/>
                  </a:cubicBezTo>
                  <a:close/>
                  <a:moveTo>
                    <a:pt x="357" y="194"/>
                  </a:moveTo>
                  <a:cubicBezTo>
                    <a:pt x="357" y="193"/>
                    <a:pt x="358" y="193"/>
                    <a:pt x="358" y="193"/>
                  </a:cubicBezTo>
                  <a:cubicBezTo>
                    <a:pt x="360" y="193"/>
                    <a:pt x="363" y="192"/>
                    <a:pt x="365" y="192"/>
                  </a:cubicBezTo>
                  <a:cubicBezTo>
                    <a:pt x="369" y="191"/>
                    <a:pt x="373" y="190"/>
                    <a:pt x="377" y="189"/>
                  </a:cubicBezTo>
                  <a:cubicBezTo>
                    <a:pt x="379" y="189"/>
                    <a:pt x="381" y="188"/>
                    <a:pt x="382" y="187"/>
                  </a:cubicBezTo>
                  <a:cubicBezTo>
                    <a:pt x="380" y="190"/>
                    <a:pt x="361" y="195"/>
                    <a:pt x="357" y="194"/>
                  </a:cubicBezTo>
                  <a:close/>
                  <a:moveTo>
                    <a:pt x="351" y="196"/>
                  </a:moveTo>
                  <a:cubicBezTo>
                    <a:pt x="350" y="196"/>
                    <a:pt x="349" y="196"/>
                    <a:pt x="348" y="196"/>
                  </a:cubicBezTo>
                  <a:cubicBezTo>
                    <a:pt x="348" y="195"/>
                    <a:pt x="349" y="194"/>
                    <a:pt x="349" y="194"/>
                  </a:cubicBezTo>
                  <a:cubicBezTo>
                    <a:pt x="351" y="192"/>
                    <a:pt x="354" y="191"/>
                    <a:pt x="356" y="190"/>
                  </a:cubicBezTo>
                  <a:cubicBezTo>
                    <a:pt x="357" y="190"/>
                    <a:pt x="358" y="189"/>
                    <a:pt x="359" y="189"/>
                  </a:cubicBezTo>
                  <a:cubicBezTo>
                    <a:pt x="357" y="192"/>
                    <a:pt x="353" y="193"/>
                    <a:pt x="351" y="196"/>
                  </a:cubicBezTo>
                  <a:close/>
                  <a:moveTo>
                    <a:pt x="380" y="186"/>
                  </a:moveTo>
                  <a:cubicBezTo>
                    <a:pt x="378" y="187"/>
                    <a:pt x="376" y="188"/>
                    <a:pt x="374" y="188"/>
                  </a:cubicBezTo>
                  <a:cubicBezTo>
                    <a:pt x="370" y="189"/>
                    <a:pt x="366" y="190"/>
                    <a:pt x="362" y="190"/>
                  </a:cubicBezTo>
                  <a:cubicBezTo>
                    <a:pt x="362" y="190"/>
                    <a:pt x="362" y="190"/>
                    <a:pt x="362" y="190"/>
                  </a:cubicBezTo>
                  <a:cubicBezTo>
                    <a:pt x="363" y="189"/>
                    <a:pt x="365" y="188"/>
                    <a:pt x="366" y="188"/>
                  </a:cubicBezTo>
                  <a:cubicBezTo>
                    <a:pt x="370" y="186"/>
                    <a:pt x="374" y="185"/>
                    <a:pt x="378" y="184"/>
                  </a:cubicBezTo>
                  <a:cubicBezTo>
                    <a:pt x="379" y="183"/>
                    <a:pt x="381" y="183"/>
                    <a:pt x="383" y="184"/>
                  </a:cubicBezTo>
                  <a:cubicBezTo>
                    <a:pt x="382" y="185"/>
                    <a:pt x="381" y="186"/>
                    <a:pt x="380" y="186"/>
                  </a:cubicBezTo>
                  <a:close/>
                  <a:moveTo>
                    <a:pt x="387" y="165"/>
                  </a:moveTo>
                  <a:cubicBezTo>
                    <a:pt x="387" y="170"/>
                    <a:pt x="386" y="174"/>
                    <a:pt x="385" y="178"/>
                  </a:cubicBezTo>
                  <a:cubicBezTo>
                    <a:pt x="385" y="178"/>
                    <a:pt x="385" y="179"/>
                    <a:pt x="385" y="179"/>
                  </a:cubicBezTo>
                  <a:cubicBezTo>
                    <a:pt x="383" y="180"/>
                    <a:pt x="382" y="180"/>
                    <a:pt x="381" y="180"/>
                  </a:cubicBezTo>
                  <a:cubicBezTo>
                    <a:pt x="378" y="182"/>
                    <a:pt x="375" y="183"/>
                    <a:pt x="372" y="184"/>
                  </a:cubicBezTo>
                  <a:cubicBezTo>
                    <a:pt x="366" y="185"/>
                    <a:pt x="361" y="187"/>
                    <a:pt x="356" y="188"/>
                  </a:cubicBezTo>
                  <a:cubicBezTo>
                    <a:pt x="353" y="189"/>
                    <a:pt x="350" y="190"/>
                    <a:pt x="348" y="192"/>
                  </a:cubicBezTo>
                  <a:cubicBezTo>
                    <a:pt x="347" y="193"/>
                    <a:pt x="346" y="194"/>
                    <a:pt x="346" y="196"/>
                  </a:cubicBezTo>
                  <a:cubicBezTo>
                    <a:pt x="346" y="197"/>
                    <a:pt x="346" y="198"/>
                    <a:pt x="348" y="198"/>
                  </a:cubicBezTo>
                  <a:cubicBezTo>
                    <a:pt x="352" y="198"/>
                    <a:pt x="355" y="198"/>
                    <a:pt x="359" y="197"/>
                  </a:cubicBezTo>
                  <a:cubicBezTo>
                    <a:pt x="362" y="196"/>
                    <a:pt x="366" y="196"/>
                    <a:pt x="369" y="195"/>
                  </a:cubicBezTo>
                  <a:cubicBezTo>
                    <a:pt x="372" y="194"/>
                    <a:pt x="375" y="193"/>
                    <a:pt x="377" y="192"/>
                  </a:cubicBezTo>
                  <a:cubicBezTo>
                    <a:pt x="379" y="191"/>
                    <a:pt x="380" y="191"/>
                    <a:pt x="382" y="191"/>
                  </a:cubicBezTo>
                  <a:cubicBezTo>
                    <a:pt x="382" y="193"/>
                    <a:pt x="377" y="204"/>
                    <a:pt x="375" y="208"/>
                  </a:cubicBezTo>
                  <a:cubicBezTo>
                    <a:pt x="374" y="207"/>
                    <a:pt x="374" y="206"/>
                    <a:pt x="373" y="205"/>
                  </a:cubicBezTo>
                  <a:cubicBezTo>
                    <a:pt x="371" y="202"/>
                    <a:pt x="368" y="200"/>
                    <a:pt x="365" y="199"/>
                  </a:cubicBezTo>
                  <a:cubicBezTo>
                    <a:pt x="362" y="199"/>
                    <a:pt x="359" y="199"/>
                    <a:pt x="356" y="200"/>
                  </a:cubicBezTo>
                  <a:cubicBezTo>
                    <a:pt x="352" y="200"/>
                    <a:pt x="349" y="201"/>
                    <a:pt x="347" y="203"/>
                  </a:cubicBezTo>
                  <a:cubicBezTo>
                    <a:pt x="346" y="204"/>
                    <a:pt x="346" y="204"/>
                    <a:pt x="346" y="205"/>
                  </a:cubicBezTo>
                  <a:cubicBezTo>
                    <a:pt x="347" y="205"/>
                    <a:pt x="347" y="205"/>
                    <a:pt x="348" y="205"/>
                  </a:cubicBezTo>
                  <a:cubicBezTo>
                    <a:pt x="350" y="203"/>
                    <a:pt x="353" y="202"/>
                    <a:pt x="355" y="201"/>
                  </a:cubicBezTo>
                  <a:cubicBezTo>
                    <a:pt x="360" y="200"/>
                    <a:pt x="364" y="200"/>
                    <a:pt x="369" y="203"/>
                  </a:cubicBezTo>
                  <a:cubicBezTo>
                    <a:pt x="372" y="204"/>
                    <a:pt x="373" y="208"/>
                    <a:pt x="373" y="212"/>
                  </a:cubicBezTo>
                  <a:cubicBezTo>
                    <a:pt x="373" y="211"/>
                    <a:pt x="372" y="211"/>
                    <a:pt x="372" y="210"/>
                  </a:cubicBezTo>
                  <a:cubicBezTo>
                    <a:pt x="370" y="208"/>
                    <a:pt x="367" y="206"/>
                    <a:pt x="364" y="205"/>
                  </a:cubicBezTo>
                  <a:cubicBezTo>
                    <a:pt x="362" y="205"/>
                    <a:pt x="360" y="205"/>
                    <a:pt x="358" y="205"/>
                  </a:cubicBezTo>
                  <a:cubicBezTo>
                    <a:pt x="354" y="205"/>
                    <a:pt x="351" y="205"/>
                    <a:pt x="348" y="207"/>
                  </a:cubicBezTo>
                  <a:cubicBezTo>
                    <a:pt x="347" y="207"/>
                    <a:pt x="346" y="207"/>
                    <a:pt x="346" y="208"/>
                  </a:cubicBezTo>
                  <a:cubicBezTo>
                    <a:pt x="344" y="210"/>
                    <a:pt x="342" y="212"/>
                    <a:pt x="341" y="213"/>
                  </a:cubicBezTo>
                  <a:cubicBezTo>
                    <a:pt x="341" y="213"/>
                    <a:pt x="341" y="214"/>
                    <a:pt x="341" y="214"/>
                  </a:cubicBezTo>
                  <a:cubicBezTo>
                    <a:pt x="341" y="215"/>
                    <a:pt x="342" y="215"/>
                    <a:pt x="343" y="215"/>
                  </a:cubicBezTo>
                  <a:cubicBezTo>
                    <a:pt x="344" y="215"/>
                    <a:pt x="344" y="215"/>
                    <a:pt x="345" y="216"/>
                  </a:cubicBezTo>
                  <a:cubicBezTo>
                    <a:pt x="349" y="220"/>
                    <a:pt x="357" y="218"/>
                    <a:pt x="360" y="214"/>
                  </a:cubicBezTo>
                  <a:cubicBezTo>
                    <a:pt x="361" y="212"/>
                    <a:pt x="361" y="211"/>
                    <a:pt x="361" y="209"/>
                  </a:cubicBezTo>
                  <a:cubicBezTo>
                    <a:pt x="361" y="208"/>
                    <a:pt x="361" y="208"/>
                    <a:pt x="361" y="207"/>
                  </a:cubicBezTo>
                  <a:cubicBezTo>
                    <a:pt x="366" y="207"/>
                    <a:pt x="369" y="210"/>
                    <a:pt x="373" y="213"/>
                  </a:cubicBezTo>
                  <a:cubicBezTo>
                    <a:pt x="371" y="218"/>
                    <a:pt x="370" y="222"/>
                    <a:pt x="370" y="227"/>
                  </a:cubicBezTo>
                  <a:cubicBezTo>
                    <a:pt x="369" y="234"/>
                    <a:pt x="368" y="242"/>
                    <a:pt x="366" y="249"/>
                  </a:cubicBezTo>
                  <a:cubicBezTo>
                    <a:pt x="364" y="255"/>
                    <a:pt x="361" y="261"/>
                    <a:pt x="357" y="267"/>
                  </a:cubicBezTo>
                  <a:cubicBezTo>
                    <a:pt x="354" y="271"/>
                    <a:pt x="351" y="276"/>
                    <a:pt x="348" y="280"/>
                  </a:cubicBezTo>
                  <a:cubicBezTo>
                    <a:pt x="345" y="286"/>
                    <a:pt x="341" y="292"/>
                    <a:pt x="337" y="297"/>
                  </a:cubicBezTo>
                  <a:cubicBezTo>
                    <a:pt x="335" y="300"/>
                    <a:pt x="333" y="302"/>
                    <a:pt x="331" y="305"/>
                  </a:cubicBezTo>
                  <a:cubicBezTo>
                    <a:pt x="329" y="307"/>
                    <a:pt x="328" y="309"/>
                    <a:pt x="326" y="311"/>
                  </a:cubicBezTo>
                  <a:cubicBezTo>
                    <a:pt x="322" y="315"/>
                    <a:pt x="319" y="320"/>
                    <a:pt x="315" y="325"/>
                  </a:cubicBezTo>
                  <a:cubicBezTo>
                    <a:pt x="312" y="328"/>
                    <a:pt x="310" y="332"/>
                    <a:pt x="307" y="335"/>
                  </a:cubicBezTo>
                  <a:cubicBezTo>
                    <a:pt x="305" y="338"/>
                    <a:pt x="303" y="340"/>
                    <a:pt x="300" y="343"/>
                  </a:cubicBezTo>
                  <a:cubicBezTo>
                    <a:pt x="296" y="347"/>
                    <a:pt x="291" y="349"/>
                    <a:pt x="285" y="350"/>
                  </a:cubicBezTo>
                  <a:cubicBezTo>
                    <a:pt x="280" y="351"/>
                    <a:pt x="275" y="349"/>
                    <a:pt x="271" y="347"/>
                  </a:cubicBezTo>
                  <a:cubicBezTo>
                    <a:pt x="267" y="345"/>
                    <a:pt x="263" y="342"/>
                    <a:pt x="259" y="339"/>
                  </a:cubicBezTo>
                  <a:cubicBezTo>
                    <a:pt x="248" y="331"/>
                    <a:pt x="237" y="323"/>
                    <a:pt x="226" y="316"/>
                  </a:cubicBezTo>
                  <a:cubicBezTo>
                    <a:pt x="213" y="307"/>
                    <a:pt x="201" y="298"/>
                    <a:pt x="191" y="287"/>
                  </a:cubicBezTo>
                  <a:cubicBezTo>
                    <a:pt x="190" y="286"/>
                    <a:pt x="190" y="286"/>
                    <a:pt x="189" y="285"/>
                  </a:cubicBezTo>
                  <a:cubicBezTo>
                    <a:pt x="188" y="284"/>
                    <a:pt x="187" y="283"/>
                    <a:pt x="187" y="282"/>
                  </a:cubicBezTo>
                  <a:cubicBezTo>
                    <a:pt x="186" y="277"/>
                    <a:pt x="185" y="273"/>
                    <a:pt x="184" y="268"/>
                  </a:cubicBezTo>
                  <a:cubicBezTo>
                    <a:pt x="184" y="263"/>
                    <a:pt x="183" y="259"/>
                    <a:pt x="182" y="254"/>
                  </a:cubicBezTo>
                  <a:cubicBezTo>
                    <a:pt x="181" y="249"/>
                    <a:pt x="180" y="245"/>
                    <a:pt x="179" y="241"/>
                  </a:cubicBezTo>
                  <a:cubicBezTo>
                    <a:pt x="178" y="237"/>
                    <a:pt x="178" y="234"/>
                    <a:pt x="177" y="230"/>
                  </a:cubicBezTo>
                  <a:cubicBezTo>
                    <a:pt x="176" y="226"/>
                    <a:pt x="176" y="223"/>
                    <a:pt x="175" y="219"/>
                  </a:cubicBezTo>
                  <a:cubicBezTo>
                    <a:pt x="175" y="217"/>
                    <a:pt x="174" y="214"/>
                    <a:pt x="174" y="212"/>
                  </a:cubicBezTo>
                  <a:cubicBezTo>
                    <a:pt x="174" y="212"/>
                    <a:pt x="174" y="212"/>
                    <a:pt x="174" y="211"/>
                  </a:cubicBezTo>
                  <a:cubicBezTo>
                    <a:pt x="173" y="211"/>
                    <a:pt x="173" y="210"/>
                    <a:pt x="172" y="211"/>
                  </a:cubicBezTo>
                  <a:cubicBezTo>
                    <a:pt x="172" y="211"/>
                    <a:pt x="172" y="212"/>
                    <a:pt x="172" y="212"/>
                  </a:cubicBezTo>
                  <a:cubicBezTo>
                    <a:pt x="172" y="212"/>
                    <a:pt x="173" y="212"/>
                    <a:pt x="173" y="213"/>
                  </a:cubicBezTo>
                  <a:cubicBezTo>
                    <a:pt x="173" y="215"/>
                    <a:pt x="173" y="218"/>
                    <a:pt x="173" y="221"/>
                  </a:cubicBezTo>
                  <a:cubicBezTo>
                    <a:pt x="172" y="219"/>
                    <a:pt x="170" y="218"/>
                    <a:pt x="168" y="218"/>
                  </a:cubicBezTo>
                  <a:cubicBezTo>
                    <a:pt x="167" y="217"/>
                    <a:pt x="166" y="217"/>
                    <a:pt x="166" y="217"/>
                  </a:cubicBezTo>
                  <a:cubicBezTo>
                    <a:pt x="165" y="216"/>
                    <a:pt x="164" y="215"/>
                    <a:pt x="164" y="214"/>
                  </a:cubicBezTo>
                  <a:cubicBezTo>
                    <a:pt x="164" y="211"/>
                    <a:pt x="162" y="210"/>
                    <a:pt x="160" y="209"/>
                  </a:cubicBezTo>
                  <a:cubicBezTo>
                    <a:pt x="153" y="207"/>
                    <a:pt x="148" y="198"/>
                    <a:pt x="148" y="192"/>
                  </a:cubicBezTo>
                  <a:cubicBezTo>
                    <a:pt x="148" y="190"/>
                    <a:pt x="148" y="188"/>
                    <a:pt x="149" y="186"/>
                  </a:cubicBezTo>
                  <a:cubicBezTo>
                    <a:pt x="149" y="184"/>
                    <a:pt x="151" y="182"/>
                    <a:pt x="152" y="181"/>
                  </a:cubicBezTo>
                  <a:cubicBezTo>
                    <a:pt x="154" y="179"/>
                    <a:pt x="155" y="179"/>
                    <a:pt x="157" y="181"/>
                  </a:cubicBezTo>
                  <a:cubicBezTo>
                    <a:pt x="158" y="182"/>
                    <a:pt x="159" y="183"/>
                    <a:pt x="160" y="184"/>
                  </a:cubicBezTo>
                  <a:cubicBezTo>
                    <a:pt x="161" y="185"/>
                    <a:pt x="162" y="187"/>
                    <a:pt x="164" y="188"/>
                  </a:cubicBezTo>
                  <a:cubicBezTo>
                    <a:pt x="164" y="189"/>
                    <a:pt x="164" y="189"/>
                    <a:pt x="164" y="190"/>
                  </a:cubicBezTo>
                  <a:cubicBezTo>
                    <a:pt x="165" y="192"/>
                    <a:pt x="165" y="195"/>
                    <a:pt x="166" y="198"/>
                  </a:cubicBezTo>
                  <a:cubicBezTo>
                    <a:pt x="167" y="202"/>
                    <a:pt x="169" y="205"/>
                    <a:pt x="172" y="209"/>
                  </a:cubicBezTo>
                  <a:cubicBezTo>
                    <a:pt x="172" y="209"/>
                    <a:pt x="172" y="209"/>
                    <a:pt x="172" y="209"/>
                  </a:cubicBezTo>
                  <a:cubicBezTo>
                    <a:pt x="174" y="210"/>
                    <a:pt x="175" y="210"/>
                    <a:pt x="176" y="208"/>
                  </a:cubicBezTo>
                  <a:cubicBezTo>
                    <a:pt x="176" y="208"/>
                    <a:pt x="176" y="207"/>
                    <a:pt x="176" y="206"/>
                  </a:cubicBezTo>
                  <a:cubicBezTo>
                    <a:pt x="177" y="204"/>
                    <a:pt x="177" y="201"/>
                    <a:pt x="178" y="199"/>
                  </a:cubicBezTo>
                  <a:cubicBezTo>
                    <a:pt x="179" y="197"/>
                    <a:pt x="180" y="195"/>
                    <a:pt x="182" y="193"/>
                  </a:cubicBezTo>
                  <a:cubicBezTo>
                    <a:pt x="184" y="191"/>
                    <a:pt x="186" y="189"/>
                    <a:pt x="188" y="187"/>
                  </a:cubicBezTo>
                  <a:cubicBezTo>
                    <a:pt x="191" y="184"/>
                    <a:pt x="194" y="181"/>
                    <a:pt x="195" y="177"/>
                  </a:cubicBezTo>
                  <a:cubicBezTo>
                    <a:pt x="197" y="177"/>
                    <a:pt x="197" y="177"/>
                    <a:pt x="196" y="178"/>
                  </a:cubicBezTo>
                  <a:cubicBezTo>
                    <a:pt x="195" y="182"/>
                    <a:pt x="194" y="185"/>
                    <a:pt x="194" y="189"/>
                  </a:cubicBezTo>
                  <a:cubicBezTo>
                    <a:pt x="193" y="193"/>
                    <a:pt x="194" y="197"/>
                    <a:pt x="195" y="201"/>
                  </a:cubicBezTo>
                  <a:cubicBezTo>
                    <a:pt x="197" y="207"/>
                    <a:pt x="201" y="212"/>
                    <a:pt x="206" y="216"/>
                  </a:cubicBezTo>
                  <a:cubicBezTo>
                    <a:pt x="206" y="217"/>
                    <a:pt x="207" y="217"/>
                    <a:pt x="207" y="217"/>
                  </a:cubicBezTo>
                  <a:cubicBezTo>
                    <a:pt x="209" y="218"/>
                    <a:pt x="211" y="218"/>
                    <a:pt x="211" y="216"/>
                  </a:cubicBezTo>
                  <a:cubicBezTo>
                    <a:pt x="212" y="214"/>
                    <a:pt x="213" y="212"/>
                    <a:pt x="213" y="210"/>
                  </a:cubicBezTo>
                  <a:cubicBezTo>
                    <a:pt x="213" y="206"/>
                    <a:pt x="214" y="201"/>
                    <a:pt x="214" y="196"/>
                  </a:cubicBezTo>
                  <a:cubicBezTo>
                    <a:pt x="214" y="191"/>
                    <a:pt x="213" y="186"/>
                    <a:pt x="210" y="182"/>
                  </a:cubicBezTo>
                  <a:cubicBezTo>
                    <a:pt x="207" y="179"/>
                    <a:pt x="204" y="178"/>
                    <a:pt x="200" y="176"/>
                  </a:cubicBezTo>
                  <a:cubicBezTo>
                    <a:pt x="200" y="176"/>
                    <a:pt x="200" y="176"/>
                    <a:pt x="199" y="176"/>
                  </a:cubicBezTo>
                  <a:cubicBezTo>
                    <a:pt x="200" y="176"/>
                    <a:pt x="200" y="175"/>
                    <a:pt x="200" y="175"/>
                  </a:cubicBezTo>
                  <a:cubicBezTo>
                    <a:pt x="203" y="168"/>
                    <a:pt x="209" y="163"/>
                    <a:pt x="215" y="159"/>
                  </a:cubicBezTo>
                  <a:cubicBezTo>
                    <a:pt x="219" y="157"/>
                    <a:pt x="223" y="155"/>
                    <a:pt x="227" y="153"/>
                  </a:cubicBezTo>
                  <a:cubicBezTo>
                    <a:pt x="236" y="148"/>
                    <a:pt x="242" y="141"/>
                    <a:pt x="246" y="132"/>
                  </a:cubicBezTo>
                  <a:cubicBezTo>
                    <a:pt x="248" y="125"/>
                    <a:pt x="251" y="118"/>
                    <a:pt x="253" y="111"/>
                  </a:cubicBezTo>
                  <a:cubicBezTo>
                    <a:pt x="256" y="104"/>
                    <a:pt x="260" y="97"/>
                    <a:pt x="266" y="91"/>
                  </a:cubicBezTo>
                  <a:cubicBezTo>
                    <a:pt x="267" y="90"/>
                    <a:pt x="267" y="90"/>
                    <a:pt x="268" y="90"/>
                  </a:cubicBezTo>
                  <a:cubicBezTo>
                    <a:pt x="272" y="91"/>
                    <a:pt x="275" y="93"/>
                    <a:pt x="279" y="94"/>
                  </a:cubicBezTo>
                  <a:cubicBezTo>
                    <a:pt x="285" y="95"/>
                    <a:pt x="291" y="97"/>
                    <a:pt x="297" y="98"/>
                  </a:cubicBezTo>
                  <a:cubicBezTo>
                    <a:pt x="304" y="99"/>
                    <a:pt x="312" y="99"/>
                    <a:pt x="320" y="99"/>
                  </a:cubicBezTo>
                  <a:cubicBezTo>
                    <a:pt x="332" y="99"/>
                    <a:pt x="344" y="97"/>
                    <a:pt x="356" y="93"/>
                  </a:cubicBezTo>
                  <a:cubicBezTo>
                    <a:pt x="362" y="91"/>
                    <a:pt x="368" y="88"/>
                    <a:pt x="373" y="85"/>
                  </a:cubicBezTo>
                  <a:cubicBezTo>
                    <a:pt x="373" y="85"/>
                    <a:pt x="374" y="85"/>
                    <a:pt x="374" y="85"/>
                  </a:cubicBezTo>
                  <a:cubicBezTo>
                    <a:pt x="374" y="85"/>
                    <a:pt x="374" y="85"/>
                    <a:pt x="374" y="85"/>
                  </a:cubicBezTo>
                  <a:cubicBezTo>
                    <a:pt x="375" y="88"/>
                    <a:pt x="376" y="90"/>
                    <a:pt x="378" y="92"/>
                  </a:cubicBezTo>
                  <a:cubicBezTo>
                    <a:pt x="379" y="93"/>
                    <a:pt x="380" y="94"/>
                    <a:pt x="380" y="95"/>
                  </a:cubicBezTo>
                  <a:cubicBezTo>
                    <a:pt x="382" y="99"/>
                    <a:pt x="383" y="104"/>
                    <a:pt x="385" y="108"/>
                  </a:cubicBezTo>
                  <a:cubicBezTo>
                    <a:pt x="385" y="110"/>
                    <a:pt x="385" y="112"/>
                    <a:pt x="385" y="114"/>
                  </a:cubicBezTo>
                  <a:cubicBezTo>
                    <a:pt x="384" y="118"/>
                    <a:pt x="383" y="123"/>
                    <a:pt x="382" y="127"/>
                  </a:cubicBezTo>
                  <a:cubicBezTo>
                    <a:pt x="382" y="128"/>
                    <a:pt x="381" y="130"/>
                    <a:pt x="382" y="131"/>
                  </a:cubicBezTo>
                  <a:cubicBezTo>
                    <a:pt x="382" y="132"/>
                    <a:pt x="382" y="133"/>
                    <a:pt x="383" y="134"/>
                  </a:cubicBezTo>
                  <a:cubicBezTo>
                    <a:pt x="384" y="134"/>
                    <a:pt x="384" y="135"/>
                    <a:pt x="384" y="135"/>
                  </a:cubicBezTo>
                  <a:cubicBezTo>
                    <a:pt x="385" y="140"/>
                    <a:pt x="386" y="144"/>
                    <a:pt x="387" y="148"/>
                  </a:cubicBezTo>
                  <a:cubicBezTo>
                    <a:pt x="388" y="154"/>
                    <a:pt x="388" y="160"/>
                    <a:pt x="387" y="165"/>
                  </a:cubicBezTo>
                  <a:close/>
                  <a:moveTo>
                    <a:pt x="352" y="210"/>
                  </a:moveTo>
                  <a:cubicBezTo>
                    <a:pt x="353" y="210"/>
                    <a:pt x="353" y="209"/>
                    <a:pt x="352" y="207"/>
                  </a:cubicBezTo>
                  <a:cubicBezTo>
                    <a:pt x="353" y="207"/>
                    <a:pt x="354" y="207"/>
                    <a:pt x="354" y="207"/>
                  </a:cubicBezTo>
                  <a:cubicBezTo>
                    <a:pt x="355" y="208"/>
                    <a:pt x="355" y="209"/>
                    <a:pt x="354" y="210"/>
                  </a:cubicBezTo>
                  <a:cubicBezTo>
                    <a:pt x="354" y="211"/>
                    <a:pt x="353" y="213"/>
                    <a:pt x="350" y="213"/>
                  </a:cubicBezTo>
                  <a:cubicBezTo>
                    <a:pt x="351" y="212"/>
                    <a:pt x="352" y="211"/>
                    <a:pt x="352" y="210"/>
                  </a:cubicBezTo>
                  <a:close/>
                  <a:moveTo>
                    <a:pt x="348" y="214"/>
                  </a:moveTo>
                  <a:cubicBezTo>
                    <a:pt x="347" y="214"/>
                    <a:pt x="346" y="214"/>
                    <a:pt x="346" y="213"/>
                  </a:cubicBezTo>
                  <a:cubicBezTo>
                    <a:pt x="345" y="212"/>
                    <a:pt x="346" y="211"/>
                    <a:pt x="347" y="211"/>
                  </a:cubicBezTo>
                  <a:cubicBezTo>
                    <a:pt x="348" y="210"/>
                    <a:pt x="349" y="209"/>
                    <a:pt x="351" y="209"/>
                  </a:cubicBezTo>
                  <a:cubicBezTo>
                    <a:pt x="350" y="211"/>
                    <a:pt x="349" y="212"/>
                    <a:pt x="348" y="214"/>
                  </a:cubicBezTo>
                  <a:close/>
                  <a:moveTo>
                    <a:pt x="352" y="215"/>
                  </a:moveTo>
                  <a:cubicBezTo>
                    <a:pt x="355" y="214"/>
                    <a:pt x="356" y="212"/>
                    <a:pt x="358" y="209"/>
                  </a:cubicBezTo>
                  <a:cubicBezTo>
                    <a:pt x="358" y="209"/>
                    <a:pt x="358" y="208"/>
                    <a:pt x="359" y="208"/>
                  </a:cubicBezTo>
                  <a:cubicBezTo>
                    <a:pt x="359" y="212"/>
                    <a:pt x="357" y="215"/>
                    <a:pt x="352" y="215"/>
                  </a:cubicBezTo>
                  <a:cubicBezTo>
                    <a:pt x="352" y="215"/>
                    <a:pt x="352" y="215"/>
                    <a:pt x="352" y="215"/>
                  </a:cubicBezTo>
                  <a:close/>
                  <a:moveTo>
                    <a:pt x="388" y="145"/>
                  </a:moveTo>
                  <a:cubicBezTo>
                    <a:pt x="387" y="142"/>
                    <a:pt x="387" y="139"/>
                    <a:pt x="386" y="136"/>
                  </a:cubicBezTo>
                  <a:cubicBezTo>
                    <a:pt x="386" y="135"/>
                    <a:pt x="386" y="133"/>
                    <a:pt x="385" y="131"/>
                  </a:cubicBezTo>
                  <a:cubicBezTo>
                    <a:pt x="385" y="130"/>
                    <a:pt x="384" y="130"/>
                    <a:pt x="384" y="129"/>
                  </a:cubicBezTo>
                  <a:cubicBezTo>
                    <a:pt x="383" y="129"/>
                    <a:pt x="383" y="129"/>
                    <a:pt x="383" y="129"/>
                  </a:cubicBezTo>
                  <a:cubicBezTo>
                    <a:pt x="384" y="125"/>
                    <a:pt x="385" y="121"/>
                    <a:pt x="386" y="116"/>
                  </a:cubicBezTo>
                  <a:cubicBezTo>
                    <a:pt x="389" y="126"/>
                    <a:pt x="388" y="135"/>
                    <a:pt x="388" y="145"/>
                  </a:cubicBezTo>
                  <a:close/>
                </a:path>
              </a:pathLst>
            </a:custGeom>
            <a:solidFill>
              <a:schemeClr val="accent4">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9" name="Freeform 25"/>
            <p:cNvSpPr>
              <a:spLocks noEditPoints="1"/>
            </p:cNvSpPr>
            <p:nvPr/>
          </p:nvSpPr>
          <p:spPr bwMode="auto">
            <a:xfrm>
              <a:off x="5932" y="74"/>
              <a:ext cx="180" cy="67"/>
            </a:xfrm>
            <a:custGeom>
              <a:avLst/>
              <a:gdLst>
                <a:gd name="T0" fmla="*/ 7 w 76"/>
                <a:gd name="T1" fmla="*/ 12 h 28"/>
                <a:gd name="T2" fmla="*/ 10 w 76"/>
                <a:gd name="T3" fmla="*/ 10 h 28"/>
                <a:gd name="T4" fmla="*/ 23 w 76"/>
                <a:gd name="T5" fmla="*/ 11 h 28"/>
                <a:gd name="T6" fmla="*/ 23 w 76"/>
                <a:gd name="T7" fmla="*/ 10 h 28"/>
                <a:gd name="T8" fmla="*/ 18 w 76"/>
                <a:gd name="T9" fmla="*/ 9 h 28"/>
                <a:gd name="T10" fmla="*/ 49 w 76"/>
                <a:gd name="T11" fmla="*/ 21 h 28"/>
                <a:gd name="T12" fmla="*/ 74 w 76"/>
                <a:gd name="T13" fmla="*/ 26 h 28"/>
                <a:gd name="T14" fmla="*/ 66 w 76"/>
                <a:gd name="T15" fmla="*/ 14 h 28"/>
                <a:gd name="T16" fmla="*/ 54 w 76"/>
                <a:gd name="T17" fmla="*/ 10 h 28"/>
                <a:gd name="T18" fmla="*/ 44 w 76"/>
                <a:gd name="T19" fmla="*/ 4 h 28"/>
                <a:gd name="T20" fmla="*/ 32 w 76"/>
                <a:gd name="T21" fmla="*/ 1 h 28"/>
                <a:gd name="T22" fmla="*/ 22 w 76"/>
                <a:gd name="T23" fmla="*/ 2 h 28"/>
                <a:gd name="T24" fmla="*/ 8 w 76"/>
                <a:gd name="T25" fmla="*/ 4 h 28"/>
                <a:gd name="T26" fmla="*/ 4 w 76"/>
                <a:gd name="T27" fmla="*/ 9 h 28"/>
                <a:gd name="T28" fmla="*/ 1 w 76"/>
                <a:gd name="T29" fmla="*/ 12 h 28"/>
                <a:gd name="T30" fmla="*/ 2 w 76"/>
                <a:gd name="T31" fmla="*/ 14 h 28"/>
                <a:gd name="T32" fmla="*/ 59 w 76"/>
                <a:gd name="T33" fmla="*/ 17 h 28"/>
                <a:gd name="T34" fmla="*/ 64 w 76"/>
                <a:gd name="T35" fmla="*/ 21 h 28"/>
                <a:gd name="T36" fmla="*/ 65 w 76"/>
                <a:gd name="T37" fmla="*/ 20 h 28"/>
                <a:gd name="T38" fmla="*/ 56 w 76"/>
                <a:gd name="T39" fmla="*/ 10 h 28"/>
                <a:gd name="T40" fmla="*/ 65 w 76"/>
                <a:gd name="T41" fmla="*/ 15 h 28"/>
                <a:gd name="T42" fmla="*/ 71 w 76"/>
                <a:gd name="T43" fmla="*/ 25 h 28"/>
                <a:gd name="T44" fmla="*/ 53 w 76"/>
                <a:gd name="T45" fmla="*/ 22 h 28"/>
                <a:gd name="T46" fmla="*/ 38 w 76"/>
                <a:gd name="T47" fmla="*/ 11 h 28"/>
                <a:gd name="T48" fmla="*/ 42 w 76"/>
                <a:gd name="T49" fmla="*/ 13 h 28"/>
                <a:gd name="T50" fmla="*/ 52 w 76"/>
                <a:gd name="T51" fmla="*/ 18 h 28"/>
                <a:gd name="T52" fmla="*/ 54 w 76"/>
                <a:gd name="T53" fmla="*/ 17 h 28"/>
                <a:gd name="T54" fmla="*/ 39 w 76"/>
                <a:gd name="T55" fmla="*/ 4 h 28"/>
                <a:gd name="T56" fmla="*/ 34 w 76"/>
                <a:gd name="T57" fmla="*/ 5 h 28"/>
                <a:gd name="T58" fmla="*/ 26 w 76"/>
                <a:gd name="T59" fmla="*/ 2 h 28"/>
                <a:gd name="T60" fmla="*/ 9 w 76"/>
                <a:gd name="T61" fmla="*/ 6 h 28"/>
                <a:gd name="T62" fmla="*/ 29 w 76"/>
                <a:gd name="T63" fmla="*/ 7 h 28"/>
                <a:gd name="T64" fmla="*/ 37 w 76"/>
                <a:gd name="T65" fmla="*/ 11 h 28"/>
                <a:gd name="T66" fmla="*/ 27 w 76"/>
                <a:gd name="T67" fmla="*/ 7 h 28"/>
                <a:gd name="T68" fmla="*/ 9 w 76"/>
                <a:gd name="T69" fmla="*/ 8 h 28"/>
                <a:gd name="T70" fmla="*/ 6 w 76"/>
                <a:gd name="T71" fmla="*/ 7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76" h="28">
                  <a:moveTo>
                    <a:pt x="2" y="14"/>
                  </a:moveTo>
                  <a:cubicBezTo>
                    <a:pt x="4" y="13"/>
                    <a:pt x="5" y="13"/>
                    <a:pt x="7" y="12"/>
                  </a:cubicBezTo>
                  <a:cubicBezTo>
                    <a:pt x="7" y="12"/>
                    <a:pt x="8" y="11"/>
                    <a:pt x="9" y="11"/>
                  </a:cubicBezTo>
                  <a:cubicBezTo>
                    <a:pt x="9" y="10"/>
                    <a:pt x="9" y="10"/>
                    <a:pt x="10" y="10"/>
                  </a:cubicBezTo>
                  <a:cubicBezTo>
                    <a:pt x="13" y="10"/>
                    <a:pt x="16" y="10"/>
                    <a:pt x="19" y="11"/>
                  </a:cubicBezTo>
                  <a:cubicBezTo>
                    <a:pt x="20" y="11"/>
                    <a:pt x="22" y="11"/>
                    <a:pt x="23" y="11"/>
                  </a:cubicBezTo>
                  <a:cubicBezTo>
                    <a:pt x="24" y="11"/>
                    <a:pt x="24" y="11"/>
                    <a:pt x="24" y="11"/>
                  </a:cubicBezTo>
                  <a:cubicBezTo>
                    <a:pt x="24" y="10"/>
                    <a:pt x="24" y="10"/>
                    <a:pt x="23" y="10"/>
                  </a:cubicBezTo>
                  <a:cubicBezTo>
                    <a:pt x="22" y="10"/>
                    <a:pt x="22" y="10"/>
                    <a:pt x="21" y="9"/>
                  </a:cubicBezTo>
                  <a:cubicBezTo>
                    <a:pt x="20" y="9"/>
                    <a:pt x="19" y="9"/>
                    <a:pt x="18" y="9"/>
                  </a:cubicBezTo>
                  <a:cubicBezTo>
                    <a:pt x="25" y="8"/>
                    <a:pt x="31" y="10"/>
                    <a:pt x="37" y="13"/>
                  </a:cubicBezTo>
                  <a:cubicBezTo>
                    <a:pt x="41" y="16"/>
                    <a:pt x="45" y="18"/>
                    <a:pt x="49" y="21"/>
                  </a:cubicBezTo>
                  <a:cubicBezTo>
                    <a:pt x="53" y="24"/>
                    <a:pt x="57" y="27"/>
                    <a:pt x="62" y="27"/>
                  </a:cubicBezTo>
                  <a:cubicBezTo>
                    <a:pt x="67" y="28"/>
                    <a:pt x="70" y="27"/>
                    <a:pt x="74" y="26"/>
                  </a:cubicBezTo>
                  <a:cubicBezTo>
                    <a:pt x="76" y="25"/>
                    <a:pt x="76" y="24"/>
                    <a:pt x="75" y="22"/>
                  </a:cubicBezTo>
                  <a:cubicBezTo>
                    <a:pt x="72" y="19"/>
                    <a:pt x="69" y="16"/>
                    <a:pt x="66" y="14"/>
                  </a:cubicBezTo>
                  <a:cubicBezTo>
                    <a:pt x="64" y="11"/>
                    <a:pt x="62" y="10"/>
                    <a:pt x="59" y="8"/>
                  </a:cubicBezTo>
                  <a:cubicBezTo>
                    <a:pt x="56" y="7"/>
                    <a:pt x="56" y="8"/>
                    <a:pt x="54" y="10"/>
                  </a:cubicBezTo>
                  <a:cubicBezTo>
                    <a:pt x="54" y="9"/>
                    <a:pt x="53" y="9"/>
                    <a:pt x="53" y="9"/>
                  </a:cubicBezTo>
                  <a:cubicBezTo>
                    <a:pt x="50" y="7"/>
                    <a:pt x="47" y="5"/>
                    <a:pt x="44" y="4"/>
                  </a:cubicBezTo>
                  <a:cubicBezTo>
                    <a:pt x="40" y="2"/>
                    <a:pt x="37" y="1"/>
                    <a:pt x="33" y="2"/>
                  </a:cubicBezTo>
                  <a:cubicBezTo>
                    <a:pt x="33" y="2"/>
                    <a:pt x="32" y="2"/>
                    <a:pt x="32" y="1"/>
                  </a:cubicBezTo>
                  <a:cubicBezTo>
                    <a:pt x="29" y="1"/>
                    <a:pt x="27" y="1"/>
                    <a:pt x="24" y="1"/>
                  </a:cubicBezTo>
                  <a:cubicBezTo>
                    <a:pt x="23" y="0"/>
                    <a:pt x="22" y="1"/>
                    <a:pt x="22" y="2"/>
                  </a:cubicBezTo>
                  <a:cubicBezTo>
                    <a:pt x="21" y="2"/>
                    <a:pt x="21" y="2"/>
                    <a:pt x="20" y="2"/>
                  </a:cubicBezTo>
                  <a:cubicBezTo>
                    <a:pt x="16" y="2"/>
                    <a:pt x="12" y="2"/>
                    <a:pt x="8" y="4"/>
                  </a:cubicBezTo>
                  <a:cubicBezTo>
                    <a:pt x="7" y="5"/>
                    <a:pt x="5" y="5"/>
                    <a:pt x="4" y="6"/>
                  </a:cubicBezTo>
                  <a:cubicBezTo>
                    <a:pt x="2" y="7"/>
                    <a:pt x="3" y="8"/>
                    <a:pt x="4" y="9"/>
                  </a:cubicBezTo>
                  <a:cubicBezTo>
                    <a:pt x="4" y="9"/>
                    <a:pt x="4" y="9"/>
                    <a:pt x="5" y="10"/>
                  </a:cubicBezTo>
                  <a:cubicBezTo>
                    <a:pt x="4" y="11"/>
                    <a:pt x="2" y="11"/>
                    <a:pt x="1" y="12"/>
                  </a:cubicBezTo>
                  <a:cubicBezTo>
                    <a:pt x="1" y="12"/>
                    <a:pt x="0" y="13"/>
                    <a:pt x="0" y="14"/>
                  </a:cubicBezTo>
                  <a:cubicBezTo>
                    <a:pt x="1" y="15"/>
                    <a:pt x="1" y="14"/>
                    <a:pt x="2" y="14"/>
                  </a:cubicBezTo>
                  <a:close/>
                  <a:moveTo>
                    <a:pt x="40" y="4"/>
                  </a:moveTo>
                  <a:cubicBezTo>
                    <a:pt x="48" y="7"/>
                    <a:pt x="54" y="11"/>
                    <a:pt x="59" y="17"/>
                  </a:cubicBezTo>
                  <a:cubicBezTo>
                    <a:pt x="60" y="18"/>
                    <a:pt x="62" y="19"/>
                    <a:pt x="63" y="21"/>
                  </a:cubicBezTo>
                  <a:cubicBezTo>
                    <a:pt x="63" y="21"/>
                    <a:pt x="63" y="21"/>
                    <a:pt x="64" y="21"/>
                  </a:cubicBezTo>
                  <a:cubicBezTo>
                    <a:pt x="64" y="22"/>
                    <a:pt x="65" y="22"/>
                    <a:pt x="65" y="21"/>
                  </a:cubicBezTo>
                  <a:cubicBezTo>
                    <a:pt x="66" y="21"/>
                    <a:pt x="65" y="20"/>
                    <a:pt x="65" y="20"/>
                  </a:cubicBezTo>
                  <a:cubicBezTo>
                    <a:pt x="63" y="18"/>
                    <a:pt x="61" y="16"/>
                    <a:pt x="60" y="14"/>
                  </a:cubicBezTo>
                  <a:cubicBezTo>
                    <a:pt x="58" y="13"/>
                    <a:pt x="57" y="12"/>
                    <a:pt x="56" y="10"/>
                  </a:cubicBezTo>
                  <a:cubicBezTo>
                    <a:pt x="58" y="10"/>
                    <a:pt x="59" y="10"/>
                    <a:pt x="59" y="11"/>
                  </a:cubicBezTo>
                  <a:cubicBezTo>
                    <a:pt x="61" y="12"/>
                    <a:pt x="63" y="13"/>
                    <a:pt x="65" y="15"/>
                  </a:cubicBezTo>
                  <a:cubicBezTo>
                    <a:pt x="68" y="18"/>
                    <a:pt x="71" y="20"/>
                    <a:pt x="73" y="23"/>
                  </a:cubicBezTo>
                  <a:cubicBezTo>
                    <a:pt x="73" y="24"/>
                    <a:pt x="72" y="25"/>
                    <a:pt x="71" y="25"/>
                  </a:cubicBezTo>
                  <a:cubicBezTo>
                    <a:pt x="68" y="26"/>
                    <a:pt x="64" y="26"/>
                    <a:pt x="60" y="25"/>
                  </a:cubicBezTo>
                  <a:cubicBezTo>
                    <a:pt x="57" y="24"/>
                    <a:pt x="55" y="23"/>
                    <a:pt x="53" y="22"/>
                  </a:cubicBezTo>
                  <a:cubicBezTo>
                    <a:pt x="48" y="18"/>
                    <a:pt x="43" y="15"/>
                    <a:pt x="38" y="12"/>
                  </a:cubicBezTo>
                  <a:cubicBezTo>
                    <a:pt x="38" y="12"/>
                    <a:pt x="38" y="11"/>
                    <a:pt x="38" y="11"/>
                  </a:cubicBezTo>
                  <a:cubicBezTo>
                    <a:pt x="38" y="11"/>
                    <a:pt x="39" y="12"/>
                    <a:pt x="40" y="12"/>
                  </a:cubicBezTo>
                  <a:cubicBezTo>
                    <a:pt x="41" y="12"/>
                    <a:pt x="41" y="13"/>
                    <a:pt x="42" y="13"/>
                  </a:cubicBezTo>
                  <a:cubicBezTo>
                    <a:pt x="43" y="13"/>
                    <a:pt x="43" y="13"/>
                    <a:pt x="44" y="12"/>
                  </a:cubicBezTo>
                  <a:cubicBezTo>
                    <a:pt x="46" y="14"/>
                    <a:pt x="49" y="16"/>
                    <a:pt x="52" y="18"/>
                  </a:cubicBezTo>
                  <a:cubicBezTo>
                    <a:pt x="53" y="19"/>
                    <a:pt x="53" y="19"/>
                    <a:pt x="54" y="19"/>
                  </a:cubicBezTo>
                  <a:cubicBezTo>
                    <a:pt x="55" y="18"/>
                    <a:pt x="54" y="17"/>
                    <a:pt x="54" y="17"/>
                  </a:cubicBezTo>
                  <a:cubicBezTo>
                    <a:pt x="49" y="12"/>
                    <a:pt x="45" y="7"/>
                    <a:pt x="39" y="4"/>
                  </a:cubicBezTo>
                  <a:cubicBezTo>
                    <a:pt x="39" y="4"/>
                    <a:pt x="39" y="4"/>
                    <a:pt x="39" y="4"/>
                  </a:cubicBezTo>
                  <a:cubicBezTo>
                    <a:pt x="40" y="4"/>
                    <a:pt x="40" y="4"/>
                    <a:pt x="40" y="4"/>
                  </a:cubicBezTo>
                  <a:close/>
                  <a:moveTo>
                    <a:pt x="34" y="5"/>
                  </a:moveTo>
                  <a:cubicBezTo>
                    <a:pt x="35" y="6"/>
                    <a:pt x="37" y="7"/>
                    <a:pt x="39" y="8"/>
                  </a:cubicBezTo>
                  <a:cubicBezTo>
                    <a:pt x="37" y="8"/>
                    <a:pt x="28" y="4"/>
                    <a:pt x="26" y="2"/>
                  </a:cubicBezTo>
                  <a:cubicBezTo>
                    <a:pt x="29" y="2"/>
                    <a:pt x="32" y="3"/>
                    <a:pt x="34" y="5"/>
                  </a:cubicBezTo>
                  <a:close/>
                  <a:moveTo>
                    <a:pt x="9" y="6"/>
                  </a:moveTo>
                  <a:cubicBezTo>
                    <a:pt x="12" y="4"/>
                    <a:pt x="16" y="4"/>
                    <a:pt x="20" y="4"/>
                  </a:cubicBezTo>
                  <a:cubicBezTo>
                    <a:pt x="23" y="4"/>
                    <a:pt x="26" y="5"/>
                    <a:pt x="29" y="7"/>
                  </a:cubicBezTo>
                  <a:cubicBezTo>
                    <a:pt x="32" y="8"/>
                    <a:pt x="34" y="9"/>
                    <a:pt x="37" y="10"/>
                  </a:cubicBezTo>
                  <a:cubicBezTo>
                    <a:pt x="37" y="11"/>
                    <a:pt x="37" y="11"/>
                    <a:pt x="37" y="11"/>
                  </a:cubicBezTo>
                  <a:cubicBezTo>
                    <a:pt x="37" y="11"/>
                    <a:pt x="37" y="11"/>
                    <a:pt x="37" y="11"/>
                  </a:cubicBezTo>
                  <a:cubicBezTo>
                    <a:pt x="33" y="9"/>
                    <a:pt x="30" y="8"/>
                    <a:pt x="27" y="7"/>
                  </a:cubicBezTo>
                  <a:cubicBezTo>
                    <a:pt x="23" y="7"/>
                    <a:pt x="20" y="7"/>
                    <a:pt x="17" y="7"/>
                  </a:cubicBezTo>
                  <a:cubicBezTo>
                    <a:pt x="14" y="7"/>
                    <a:pt x="12" y="7"/>
                    <a:pt x="9" y="8"/>
                  </a:cubicBezTo>
                  <a:cubicBezTo>
                    <a:pt x="8" y="8"/>
                    <a:pt x="7" y="8"/>
                    <a:pt x="6" y="8"/>
                  </a:cubicBezTo>
                  <a:cubicBezTo>
                    <a:pt x="6" y="8"/>
                    <a:pt x="6" y="7"/>
                    <a:pt x="6" y="7"/>
                  </a:cubicBezTo>
                  <a:cubicBezTo>
                    <a:pt x="7" y="7"/>
                    <a:pt x="8" y="6"/>
                    <a:pt x="9" y="6"/>
                  </a:cubicBezTo>
                  <a:close/>
                </a:path>
              </a:pathLst>
            </a:custGeom>
            <a:solidFill>
              <a:schemeClr val="accent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0" name="Freeform 26"/>
            <p:cNvSpPr>
              <a:spLocks noEditPoints="1"/>
            </p:cNvSpPr>
            <p:nvPr/>
          </p:nvSpPr>
          <p:spPr bwMode="auto">
            <a:xfrm>
              <a:off x="5929" y="134"/>
              <a:ext cx="135" cy="64"/>
            </a:xfrm>
            <a:custGeom>
              <a:avLst/>
              <a:gdLst>
                <a:gd name="T0" fmla="*/ 37 w 57"/>
                <a:gd name="T1" fmla="*/ 12 h 27"/>
                <a:gd name="T2" fmla="*/ 37 w 57"/>
                <a:gd name="T3" fmla="*/ 10 h 27"/>
                <a:gd name="T4" fmla="*/ 40 w 57"/>
                <a:gd name="T5" fmla="*/ 10 h 27"/>
                <a:gd name="T6" fmla="*/ 52 w 57"/>
                <a:gd name="T7" fmla="*/ 21 h 27"/>
                <a:gd name="T8" fmla="*/ 55 w 57"/>
                <a:gd name="T9" fmla="*/ 26 h 27"/>
                <a:gd name="T10" fmla="*/ 57 w 57"/>
                <a:gd name="T11" fmla="*/ 26 h 27"/>
                <a:gd name="T12" fmla="*/ 53 w 57"/>
                <a:gd name="T13" fmla="*/ 19 h 27"/>
                <a:gd name="T14" fmla="*/ 43 w 57"/>
                <a:gd name="T15" fmla="*/ 10 h 27"/>
                <a:gd name="T16" fmla="*/ 26 w 57"/>
                <a:gd name="T17" fmla="*/ 6 h 27"/>
                <a:gd name="T18" fmla="*/ 25 w 57"/>
                <a:gd name="T19" fmla="*/ 6 h 27"/>
                <a:gd name="T20" fmla="*/ 25 w 57"/>
                <a:gd name="T21" fmla="*/ 5 h 27"/>
                <a:gd name="T22" fmla="*/ 43 w 57"/>
                <a:gd name="T23" fmla="*/ 5 h 27"/>
                <a:gd name="T24" fmla="*/ 53 w 57"/>
                <a:gd name="T25" fmla="*/ 13 h 27"/>
                <a:gd name="T26" fmla="*/ 55 w 57"/>
                <a:gd name="T27" fmla="*/ 15 h 27"/>
                <a:gd name="T28" fmla="*/ 55 w 57"/>
                <a:gd name="T29" fmla="*/ 13 h 27"/>
                <a:gd name="T30" fmla="*/ 50 w 57"/>
                <a:gd name="T31" fmla="*/ 8 h 27"/>
                <a:gd name="T32" fmla="*/ 29 w 57"/>
                <a:gd name="T33" fmla="*/ 2 h 27"/>
                <a:gd name="T34" fmla="*/ 21 w 57"/>
                <a:gd name="T35" fmla="*/ 6 h 27"/>
                <a:gd name="T36" fmla="*/ 19 w 57"/>
                <a:gd name="T37" fmla="*/ 7 h 27"/>
                <a:gd name="T38" fmla="*/ 17 w 57"/>
                <a:gd name="T39" fmla="*/ 7 h 27"/>
                <a:gd name="T40" fmla="*/ 5 w 57"/>
                <a:gd name="T41" fmla="*/ 11 h 27"/>
                <a:gd name="T42" fmla="*/ 1 w 57"/>
                <a:gd name="T43" fmla="*/ 13 h 27"/>
                <a:gd name="T44" fmla="*/ 0 w 57"/>
                <a:gd name="T45" fmla="*/ 14 h 27"/>
                <a:gd name="T46" fmla="*/ 1 w 57"/>
                <a:gd name="T47" fmla="*/ 14 h 27"/>
                <a:gd name="T48" fmla="*/ 2 w 57"/>
                <a:gd name="T49" fmla="*/ 14 h 27"/>
                <a:gd name="T50" fmla="*/ 9 w 57"/>
                <a:gd name="T51" fmla="*/ 11 h 27"/>
                <a:gd name="T52" fmla="*/ 13 w 57"/>
                <a:gd name="T53" fmla="*/ 10 h 27"/>
                <a:gd name="T54" fmla="*/ 13 w 57"/>
                <a:gd name="T55" fmla="*/ 10 h 27"/>
                <a:gd name="T56" fmla="*/ 14 w 57"/>
                <a:gd name="T57" fmla="*/ 13 h 27"/>
                <a:gd name="T58" fmla="*/ 24 w 57"/>
                <a:gd name="T59" fmla="*/ 21 h 27"/>
                <a:gd name="T60" fmla="*/ 29 w 57"/>
                <a:gd name="T61" fmla="*/ 21 h 27"/>
                <a:gd name="T62" fmla="*/ 37 w 57"/>
                <a:gd name="T63" fmla="*/ 12 h 27"/>
                <a:gd name="T64" fmla="*/ 29 w 57"/>
                <a:gd name="T65" fmla="*/ 8 h 27"/>
                <a:gd name="T66" fmla="*/ 30 w 57"/>
                <a:gd name="T67" fmla="*/ 8 h 27"/>
                <a:gd name="T68" fmla="*/ 31 w 57"/>
                <a:gd name="T69" fmla="*/ 8 h 27"/>
                <a:gd name="T70" fmla="*/ 27 w 57"/>
                <a:gd name="T71" fmla="*/ 14 h 27"/>
                <a:gd name="T72" fmla="*/ 29 w 57"/>
                <a:gd name="T73" fmla="*/ 8 h 27"/>
                <a:gd name="T74" fmla="*/ 25 w 57"/>
                <a:gd name="T75" fmla="*/ 9 h 27"/>
                <a:gd name="T76" fmla="*/ 26 w 57"/>
                <a:gd name="T77" fmla="*/ 11 h 27"/>
                <a:gd name="T78" fmla="*/ 24 w 57"/>
                <a:gd name="T79" fmla="*/ 12 h 27"/>
                <a:gd name="T80" fmla="*/ 21 w 57"/>
                <a:gd name="T81" fmla="*/ 10 h 27"/>
                <a:gd name="T82" fmla="*/ 25 w 57"/>
                <a:gd name="T83" fmla="*/ 9 h 27"/>
                <a:gd name="T84" fmla="*/ 31 w 57"/>
                <a:gd name="T85" fmla="*/ 19 h 27"/>
                <a:gd name="T86" fmla="*/ 21 w 57"/>
                <a:gd name="T87" fmla="*/ 19 h 27"/>
                <a:gd name="T88" fmla="*/ 15 w 57"/>
                <a:gd name="T89" fmla="*/ 9 h 27"/>
                <a:gd name="T90" fmla="*/ 18 w 57"/>
                <a:gd name="T91" fmla="*/ 9 h 27"/>
                <a:gd name="T92" fmla="*/ 18 w 57"/>
                <a:gd name="T93" fmla="*/ 10 h 27"/>
                <a:gd name="T94" fmla="*/ 21 w 57"/>
                <a:gd name="T95" fmla="*/ 15 h 27"/>
                <a:gd name="T96" fmla="*/ 29 w 57"/>
                <a:gd name="T97" fmla="*/ 15 h 27"/>
                <a:gd name="T98" fmla="*/ 32 w 57"/>
                <a:gd name="T99" fmla="*/ 11 h 27"/>
                <a:gd name="T100" fmla="*/ 33 w 57"/>
                <a:gd name="T101" fmla="*/ 8 h 27"/>
                <a:gd name="T102" fmla="*/ 36 w 57"/>
                <a:gd name="T103" fmla="*/ 9 h 27"/>
                <a:gd name="T104" fmla="*/ 36 w 57"/>
                <a:gd name="T105" fmla="*/ 13 h 27"/>
                <a:gd name="T106" fmla="*/ 31 w 57"/>
                <a:gd name="T107" fmla="*/ 19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7" h="27">
                  <a:moveTo>
                    <a:pt x="37" y="12"/>
                  </a:moveTo>
                  <a:cubicBezTo>
                    <a:pt x="37" y="11"/>
                    <a:pt x="37" y="11"/>
                    <a:pt x="37" y="10"/>
                  </a:cubicBezTo>
                  <a:cubicBezTo>
                    <a:pt x="38" y="10"/>
                    <a:pt x="39" y="10"/>
                    <a:pt x="40" y="10"/>
                  </a:cubicBezTo>
                  <a:cubicBezTo>
                    <a:pt x="45" y="12"/>
                    <a:pt x="50" y="16"/>
                    <a:pt x="52" y="21"/>
                  </a:cubicBezTo>
                  <a:cubicBezTo>
                    <a:pt x="53" y="23"/>
                    <a:pt x="54" y="24"/>
                    <a:pt x="55" y="26"/>
                  </a:cubicBezTo>
                  <a:cubicBezTo>
                    <a:pt x="55" y="26"/>
                    <a:pt x="56" y="27"/>
                    <a:pt x="57" y="26"/>
                  </a:cubicBezTo>
                  <a:cubicBezTo>
                    <a:pt x="56" y="24"/>
                    <a:pt x="54" y="21"/>
                    <a:pt x="53" y="19"/>
                  </a:cubicBezTo>
                  <a:cubicBezTo>
                    <a:pt x="51" y="15"/>
                    <a:pt x="47" y="12"/>
                    <a:pt x="43" y="10"/>
                  </a:cubicBezTo>
                  <a:cubicBezTo>
                    <a:pt x="38" y="7"/>
                    <a:pt x="32" y="6"/>
                    <a:pt x="26" y="6"/>
                  </a:cubicBezTo>
                  <a:cubicBezTo>
                    <a:pt x="26" y="6"/>
                    <a:pt x="25" y="6"/>
                    <a:pt x="25" y="6"/>
                  </a:cubicBezTo>
                  <a:cubicBezTo>
                    <a:pt x="25" y="6"/>
                    <a:pt x="25" y="5"/>
                    <a:pt x="25" y="5"/>
                  </a:cubicBezTo>
                  <a:cubicBezTo>
                    <a:pt x="31" y="3"/>
                    <a:pt x="37" y="3"/>
                    <a:pt x="43" y="5"/>
                  </a:cubicBezTo>
                  <a:cubicBezTo>
                    <a:pt x="47" y="7"/>
                    <a:pt x="50" y="10"/>
                    <a:pt x="53" y="13"/>
                  </a:cubicBezTo>
                  <a:cubicBezTo>
                    <a:pt x="54" y="14"/>
                    <a:pt x="54" y="15"/>
                    <a:pt x="55" y="15"/>
                  </a:cubicBezTo>
                  <a:cubicBezTo>
                    <a:pt x="56" y="15"/>
                    <a:pt x="56" y="14"/>
                    <a:pt x="55" y="13"/>
                  </a:cubicBezTo>
                  <a:cubicBezTo>
                    <a:pt x="54" y="11"/>
                    <a:pt x="52" y="9"/>
                    <a:pt x="50" y="8"/>
                  </a:cubicBezTo>
                  <a:cubicBezTo>
                    <a:pt x="44" y="3"/>
                    <a:pt x="37" y="0"/>
                    <a:pt x="29" y="2"/>
                  </a:cubicBezTo>
                  <a:cubicBezTo>
                    <a:pt x="26" y="3"/>
                    <a:pt x="23" y="3"/>
                    <a:pt x="21" y="6"/>
                  </a:cubicBezTo>
                  <a:cubicBezTo>
                    <a:pt x="21" y="6"/>
                    <a:pt x="20" y="6"/>
                    <a:pt x="19" y="7"/>
                  </a:cubicBezTo>
                  <a:cubicBezTo>
                    <a:pt x="18" y="7"/>
                    <a:pt x="18" y="7"/>
                    <a:pt x="17" y="7"/>
                  </a:cubicBezTo>
                  <a:cubicBezTo>
                    <a:pt x="13" y="8"/>
                    <a:pt x="9" y="9"/>
                    <a:pt x="5" y="11"/>
                  </a:cubicBezTo>
                  <a:cubicBezTo>
                    <a:pt x="4" y="11"/>
                    <a:pt x="2" y="12"/>
                    <a:pt x="1" y="13"/>
                  </a:cubicBezTo>
                  <a:cubicBezTo>
                    <a:pt x="0" y="13"/>
                    <a:pt x="0" y="14"/>
                    <a:pt x="0" y="14"/>
                  </a:cubicBezTo>
                  <a:cubicBezTo>
                    <a:pt x="0" y="14"/>
                    <a:pt x="1" y="14"/>
                    <a:pt x="1" y="14"/>
                  </a:cubicBezTo>
                  <a:cubicBezTo>
                    <a:pt x="2" y="14"/>
                    <a:pt x="2" y="14"/>
                    <a:pt x="2" y="14"/>
                  </a:cubicBezTo>
                  <a:cubicBezTo>
                    <a:pt x="4" y="13"/>
                    <a:pt x="7" y="12"/>
                    <a:pt x="9" y="11"/>
                  </a:cubicBezTo>
                  <a:cubicBezTo>
                    <a:pt x="10" y="11"/>
                    <a:pt x="12" y="10"/>
                    <a:pt x="13" y="10"/>
                  </a:cubicBezTo>
                  <a:cubicBezTo>
                    <a:pt x="13" y="10"/>
                    <a:pt x="13" y="10"/>
                    <a:pt x="13" y="10"/>
                  </a:cubicBezTo>
                  <a:cubicBezTo>
                    <a:pt x="14" y="11"/>
                    <a:pt x="14" y="12"/>
                    <a:pt x="14" y="13"/>
                  </a:cubicBezTo>
                  <a:cubicBezTo>
                    <a:pt x="16" y="17"/>
                    <a:pt x="19" y="21"/>
                    <a:pt x="24" y="21"/>
                  </a:cubicBezTo>
                  <a:cubicBezTo>
                    <a:pt x="26" y="21"/>
                    <a:pt x="27" y="21"/>
                    <a:pt x="29" y="21"/>
                  </a:cubicBezTo>
                  <a:cubicBezTo>
                    <a:pt x="34" y="20"/>
                    <a:pt x="37" y="17"/>
                    <a:pt x="37" y="12"/>
                  </a:cubicBezTo>
                  <a:close/>
                  <a:moveTo>
                    <a:pt x="29" y="8"/>
                  </a:moveTo>
                  <a:cubicBezTo>
                    <a:pt x="29" y="8"/>
                    <a:pt x="30" y="8"/>
                    <a:pt x="30" y="8"/>
                  </a:cubicBezTo>
                  <a:cubicBezTo>
                    <a:pt x="30" y="8"/>
                    <a:pt x="30" y="8"/>
                    <a:pt x="31" y="8"/>
                  </a:cubicBezTo>
                  <a:cubicBezTo>
                    <a:pt x="31" y="12"/>
                    <a:pt x="30" y="13"/>
                    <a:pt x="27" y="14"/>
                  </a:cubicBezTo>
                  <a:cubicBezTo>
                    <a:pt x="30" y="12"/>
                    <a:pt x="31" y="11"/>
                    <a:pt x="29" y="8"/>
                  </a:cubicBezTo>
                  <a:close/>
                  <a:moveTo>
                    <a:pt x="25" y="9"/>
                  </a:moveTo>
                  <a:cubicBezTo>
                    <a:pt x="26" y="9"/>
                    <a:pt x="26" y="10"/>
                    <a:pt x="26" y="11"/>
                  </a:cubicBezTo>
                  <a:cubicBezTo>
                    <a:pt x="26" y="12"/>
                    <a:pt x="25" y="12"/>
                    <a:pt x="24" y="12"/>
                  </a:cubicBezTo>
                  <a:cubicBezTo>
                    <a:pt x="23" y="11"/>
                    <a:pt x="22" y="11"/>
                    <a:pt x="21" y="10"/>
                  </a:cubicBezTo>
                  <a:cubicBezTo>
                    <a:pt x="22" y="9"/>
                    <a:pt x="24" y="9"/>
                    <a:pt x="25" y="9"/>
                  </a:cubicBezTo>
                  <a:close/>
                  <a:moveTo>
                    <a:pt x="31" y="19"/>
                  </a:moveTo>
                  <a:cubicBezTo>
                    <a:pt x="27" y="20"/>
                    <a:pt x="24" y="20"/>
                    <a:pt x="21" y="19"/>
                  </a:cubicBezTo>
                  <a:cubicBezTo>
                    <a:pt x="18" y="17"/>
                    <a:pt x="16" y="14"/>
                    <a:pt x="15" y="9"/>
                  </a:cubicBezTo>
                  <a:cubicBezTo>
                    <a:pt x="16" y="9"/>
                    <a:pt x="17" y="9"/>
                    <a:pt x="18" y="9"/>
                  </a:cubicBezTo>
                  <a:cubicBezTo>
                    <a:pt x="18" y="9"/>
                    <a:pt x="18" y="10"/>
                    <a:pt x="18" y="10"/>
                  </a:cubicBezTo>
                  <a:cubicBezTo>
                    <a:pt x="18" y="12"/>
                    <a:pt x="18" y="14"/>
                    <a:pt x="21" y="15"/>
                  </a:cubicBezTo>
                  <a:cubicBezTo>
                    <a:pt x="24" y="17"/>
                    <a:pt x="26" y="17"/>
                    <a:pt x="29" y="15"/>
                  </a:cubicBezTo>
                  <a:cubicBezTo>
                    <a:pt x="31" y="14"/>
                    <a:pt x="32" y="13"/>
                    <a:pt x="32" y="11"/>
                  </a:cubicBezTo>
                  <a:cubicBezTo>
                    <a:pt x="33" y="10"/>
                    <a:pt x="33" y="9"/>
                    <a:pt x="33" y="8"/>
                  </a:cubicBezTo>
                  <a:cubicBezTo>
                    <a:pt x="34" y="9"/>
                    <a:pt x="35" y="9"/>
                    <a:pt x="36" y="9"/>
                  </a:cubicBezTo>
                  <a:cubicBezTo>
                    <a:pt x="36" y="10"/>
                    <a:pt x="36" y="12"/>
                    <a:pt x="36" y="13"/>
                  </a:cubicBezTo>
                  <a:cubicBezTo>
                    <a:pt x="35" y="16"/>
                    <a:pt x="34" y="18"/>
                    <a:pt x="31" y="19"/>
                  </a:cubicBezTo>
                  <a:close/>
                </a:path>
              </a:pathLst>
            </a:custGeom>
            <a:solidFill>
              <a:schemeClr val="accent4">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5" name="Freeform 27"/>
            <p:cNvSpPr/>
            <p:nvPr/>
          </p:nvSpPr>
          <p:spPr bwMode="auto">
            <a:xfrm>
              <a:off x="6003" y="411"/>
              <a:ext cx="130" cy="29"/>
            </a:xfrm>
            <a:custGeom>
              <a:avLst/>
              <a:gdLst>
                <a:gd name="T0" fmla="*/ 53 w 55"/>
                <a:gd name="T1" fmla="*/ 3 h 12"/>
                <a:gd name="T2" fmla="*/ 45 w 55"/>
                <a:gd name="T3" fmla="*/ 2 h 12"/>
                <a:gd name="T4" fmla="*/ 41 w 55"/>
                <a:gd name="T5" fmla="*/ 3 h 12"/>
                <a:gd name="T6" fmla="*/ 35 w 55"/>
                <a:gd name="T7" fmla="*/ 2 h 12"/>
                <a:gd name="T8" fmla="*/ 33 w 55"/>
                <a:gd name="T9" fmla="*/ 1 h 12"/>
                <a:gd name="T10" fmla="*/ 18 w 55"/>
                <a:gd name="T11" fmla="*/ 0 h 12"/>
                <a:gd name="T12" fmla="*/ 1 w 55"/>
                <a:gd name="T13" fmla="*/ 0 h 12"/>
                <a:gd name="T14" fmla="*/ 0 w 55"/>
                <a:gd name="T15" fmla="*/ 0 h 12"/>
                <a:gd name="T16" fmla="*/ 1 w 55"/>
                <a:gd name="T17" fmla="*/ 1 h 12"/>
                <a:gd name="T18" fmla="*/ 9 w 55"/>
                <a:gd name="T19" fmla="*/ 2 h 12"/>
                <a:gd name="T20" fmla="*/ 25 w 55"/>
                <a:gd name="T21" fmla="*/ 2 h 12"/>
                <a:gd name="T22" fmla="*/ 36 w 55"/>
                <a:gd name="T23" fmla="*/ 4 h 12"/>
                <a:gd name="T24" fmla="*/ 39 w 55"/>
                <a:gd name="T25" fmla="*/ 4 h 12"/>
                <a:gd name="T26" fmla="*/ 42 w 55"/>
                <a:gd name="T27" fmla="*/ 4 h 12"/>
                <a:gd name="T28" fmla="*/ 44 w 55"/>
                <a:gd name="T29" fmla="*/ 4 h 12"/>
                <a:gd name="T30" fmla="*/ 37 w 55"/>
                <a:gd name="T31" fmla="*/ 8 h 12"/>
                <a:gd name="T32" fmla="*/ 33 w 55"/>
                <a:gd name="T33" fmla="*/ 9 h 12"/>
                <a:gd name="T34" fmla="*/ 26 w 55"/>
                <a:gd name="T35" fmla="*/ 9 h 12"/>
                <a:gd name="T36" fmla="*/ 22 w 55"/>
                <a:gd name="T37" fmla="*/ 7 h 12"/>
                <a:gd name="T38" fmla="*/ 21 w 55"/>
                <a:gd name="T39" fmla="*/ 7 h 12"/>
                <a:gd name="T40" fmla="*/ 22 w 55"/>
                <a:gd name="T41" fmla="*/ 9 h 12"/>
                <a:gd name="T42" fmla="*/ 23 w 55"/>
                <a:gd name="T43" fmla="*/ 9 h 12"/>
                <a:gd name="T44" fmla="*/ 39 w 55"/>
                <a:gd name="T45" fmla="*/ 9 h 12"/>
                <a:gd name="T46" fmla="*/ 45 w 55"/>
                <a:gd name="T47" fmla="*/ 6 h 12"/>
                <a:gd name="T48" fmla="*/ 48 w 55"/>
                <a:gd name="T49" fmla="*/ 4 h 12"/>
                <a:gd name="T50" fmla="*/ 55 w 55"/>
                <a:gd name="T51" fmla="*/ 4 h 12"/>
                <a:gd name="T52" fmla="*/ 53 w 55"/>
                <a:gd name="T53" fmla="*/ 3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12">
                  <a:moveTo>
                    <a:pt x="53" y="3"/>
                  </a:moveTo>
                  <a:cubicBezTo>
                    <a:pt x="50" y="3"/>
                    <a:pt x="48" y="3"/>
                    <a:pt x="45" y="2"/>
                  </a:cubicBezTo>
                  <a:cubicBezTo>
                    <a:pt x="44" y="2"/>
                    <a:pt x="42" y="2"/>
                    <a:pt x="41" y="3"/>
                  </a:cubicBezTo>
                  <a:cubicBezTo>
                    <a:pt x="39" y="3"/>
                    <a:pt x="37" y="3"/>
                    <a:pt x="35" y="2"/>
                  </a:cubicBezTo>
                  <a:cubicBezTo>
                    <a:pt x="34" y="2"/>
                    <a:pt x="34" y="1"/>
                    <a:pt x="33" y="1"/>
                  </a:cubicBezTo>
                  <a:cubicBezTo>
                    <a:pt x="28" y="0"/>
                    <a:pt x="23" y="0"/>
                    <a:pt x="18" y="0"/>
                  </a:cubicBezTo>
                  <a:cubicBezTo>
                    <a:pt x="12" y="0"/>
                    <a:pt x="7" y="1"/>
                    <a:pt x="1" y="0"/>
                  </a:cubicBezTo>
                  <a:cubicBezTo>
                    <a:pt x="1" y="0"/>
                    <a:pt x="0" y="0"/>
                    <a:pt x="0" y="0"/>
                  </a:cubicBezTo>
                  <a:cubicBezTo>
                    <a:pt x="0" y="1"/>
                    <a:pt x="0" y="1"/>
                    <a:pt x="1" y="1"/>
                  </a:cubicBezTo>
                  <a:cubicBezTo>
                    <a:pt x="4" y="2"/>
                    <a:pt x="6" y="2"/>
                    <a:pt x="9" y="2"/>
                  </a:cubicBezTo>
                  <a:cubicBezTo>
                    <a:pt x="14" y="2"/>
                    <a:pt x="20" y="2"/>
                    <a:pt x="25" y="2"/>
                  </a:cubicBezTo>
                  <a:cubicBezTo>
                    <a:pt x="29" y="2"/>
                    <a:pt x="32" y="2"/>
                    <a:pt x="36" y="4"/>
                  </a:cubicBezTo>
                  <a:cubicBezTo>
                    <a:pt x="37" y="5"/>
                    <a:pt x="38" y="5"/>
                    <a:pt x="39" y="4"/>
                  </a:cubicBezTo>
                  <a:cubicBezTo>
                    <a:pt x="40" y="4"/>
                    <a:pt x="41" y="4"/>
                    <a:pt x="42" y="4"/>
                  </a:cubicBezTo>
                  <a:cubicBezTo>
                    <a:pt x="43" y="4"/>
                    <a:pt x="44" y="3"/>
                    <a:pt x="44" y="4"/>
                  </a:cubicBezTo>
                  <a:cubicBezTo>
                    <a:pt x="42" y="6"/>
                    <a:pt x="39" y="7"/>
                    <a:pt x="37" y="8"/>
                  </a:cubicBezTo>
                  <a:cubicBezTo>
                    <a:pt x="36" y="9"/>
                    <a:pt x="35" y="9"/>
                    <a:pt x="33" y="9"/>
                  </a:cubicBezTo>
                  <a:cubicBezTo>
                    <a:pt x="31" y="10"/>
                    <a:pt x="28" y="10"/>
                    <a:pt x="26" y="9"/>
                  </a:cubicBezTo>
                  <a:cubicBezTo>
                    <a:pt x="25" y="8"/>
                    <a:pt x="24" y="8"/>
                    <a:pt x="22" y="7"/>
                  </a:cubicBezTo>
                  <a:cubicBezTo>
                    <a:pt x="22" y="7"/>
                    <a:pt x="22" y="7"/>
                    <a:pt x="21" y="7"/>
                  </a:cubicBezTo>
                  <a:cubicBezTo>
                    <a:pt x="21" y="8"/>
                    <a:pt x="21" y="8"/>
                    <a:pt x="22" y="9"/>
                  </a:cubicBezTo>
                  <a:cubicBezTo>
                    <a:pt x="22" y="9"/>
                    <a:pt x="22" y="9"/>
                    <a:pt x="23" y="9"/>
                  </a:cubicBezTo>
                  <a:cubicBezTo>
                    <a:pt x="28" y="12"/>
                    <a:pt x="34" y="12"/>
                    <a:pt x="39" y="9"/>
                  </a:cubicBezTo>
                  <a:cubicBezTo>
                    <a:pt x="41" y="8"/>
                    <a:pt x="43" y="7"/>
                    <a:pt x="45" y="6"/>
                  </a:cubicBezTo>
                  <a:cubicBezTo>
                    <a:pt x="46" y="6"/>
                    <a:pt x="47" y="5"/>
                    <a:pt x="48" y="4"/>
                  </a:cubicBezTo>
                  <a:cubicBezTo>
                    <a:pt x="50" y="4"/>
                    <a:pt x="53" y="5"/>
                    <a:pt x="55" y="4"/>
                  </a:cubicBezTo>
                  <a:cubicBezTo>
                    <a:pt x="54" y="3"/>
                    <a:pt x="54" y="3"/>
                    <a:pt x="53" y="3"/>
                  </a:cubicBezTo>
                  <a:close/>
                </a:path>
              </a:pathLst>
            </a:custGeom>
            <a:solidFill>
              <a:schemeClr val="accent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0" name="Freeform 28"/>
            <p:cNvSpPr/>
            <p:nvPr/>
          </p:nvSpPr>
          <p:spPr bwMode="auto">
            <a:xfrm>
              <a:off x="6062" y="333"/>
              <a:ext cx="97" cy="21"/>
            </a:xfrm>
            <a:custGeom>
              <a:avLst/>
              <a:gdLst>
                <a:gd name="T0" fmla="*/ 40 w 41"/>
                <a:gd name="T1" fmla="*/ 6 h 9"/>
                <a:gd name="T2" fmla="*/ 39 w 41"/>
                <a:gd name="T3" fmla="*/ 6 h 9"/>
                <a:gd name="T4" fmla="*/ 31 w 41"/>
                <a:gd name="T5" fmla="*/ 6 h 9"/>
                <a:gd name="T6" fmla="*/ 24 w 41"/>
                <a:gd name="T7" fmla="*/ 4 h 9"/>
                <a:gd name="T8" fmla="*/ 17 w 41"/>
                <a:gd name="T9" fmla="*/ 3 h 9"/>
                <a:gd name="T10" fmla="*/ 13 w 41"/>
                <a:gd name="T11" fmla="*/ 4 h 9"/>
                <a:gd name="T12" fmla="*/ 6 w 41"/>
                <a:gd name="T13" fmla="*/ 3 h 9"/>
                <a:gd name="T14" fmla="*/ 2 w 41"/>
                <a:gd name="T15" fmla="*/ 1 h 9"/>
                <a:gd name="T16" fmla="*/ 1 w 41"/>
                <a:gd name="T17" fmla="*/ 1 h 9"/>
                <a:gd name="T18" fmla="*/ 1 w 41"/>
                <a:gd name="T19" fmla="*/ 2 h 9"/>
                <a:gd name="T20" fmla="*/ 2 w 41"/>
                <a:gd name="T21" fmla="*/ 3 h 9"/>
                <a:gd name="T22" fmla="*/ 14 w 41"/>
                <a:gd name="T23" fmla="*/ 5 h 9"/>
                <a:gd name="T24" fmla="*/ 19 w 41"/>
                <a:gd name="T25" fmla="*/ 5 h 9"/>
                <a:gd name="T26" fmla="*/ 19 w 41"/>
                <a:gd name="T27" fmla="*/ 5 h 9"/>
                <a:gd name="T28" fmla="*/ 20 w 41"/>
                <a:gd name="T29" fmla="*/ 5 h 9"/>
                <a:gd name="T30" fmla="*/ 28 w 41"/>
                <a:gd name="T31" fmla="*/ 7 h 9"/>
                <a:gd name="T32" fmla="*/ 35 w 41"/>
                <a:gd name="T33" fmla="*/ 8 h 9"/>
                <a:gd name="T34" fmla="*/ 40 w 41"/>
                <a:gd name="T35" fmla="*/ 7 h 9"/>
                <a:gd name="T36" fmla="*/ 41 w 41"/>
                <a:gd name="T37" fmla="*/ 6 h 9"/>
                <a:gd name="T38" fmla="*/ 40 w 41"/>
                <a:gd name="T39" fmla="*/ 6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1" h="9">
                  <a:moveTo>
                    <a:pt x="40" y="6"/>
                  </a:moveTo>
                  <a:cubicBezTo>
                    <a:pt x="39" y="6"/>
                    <a:pt x="39" y="6"/>
                    <a:pt x="39" y="6"/>
                  </a:cubicBezTo>
                  <a:cubicBezTo>
                    <a:pt x="36" y="7"/>
                    <a:pt x="33" y="7"/>
                    <a:pt x="31" y="6"/>
                  </a:cubicBezTo>
                  <a:cubicBezTo>
                    <a:pt x="28" y="5"/>
                    <a:pt x="26" y="4"/>
                    <a:pt x="24" y="4"/>
                  </a:cubicBezTo>
                  <a:cubicBezTo>
                    <a:pt x="22" y="3"/>
                    <a:pt x="20" y="2"/>
                    <a:pt x="17" y="3"/>
                  </a:cubicBezTo>
                  <a:cubicBezTo>
                    <a:pt x="16" y="3"/>
                    <a:pt x="14" y="4"/>
                    <a:pt x="13" y="4"/>
                  </a:cubicBezTo>
                  <a:cubicBezTo>
                    <a:pt x="11" y="5"/>
                    <a:pt x="8" y="5"/>
                    <a:pt x="6" y="3"/>
                  </a:cubicBezTo>
                  <a:cubicBezTo>
                    <a:pt x="4" y="3"/>
                    <a:pt x="3" y="2"/>
                    <a:pt x="2" y="1"/>
                  </a:cubicBezTo>
                  <a:cubicBezTo>
                    <a:pt x="2" y="1"/>
                    <a:pt x="1" y="0"/>
                    <a:pt x="1" y="1"/>
                  </a:cubicBezTo>
                  <a:cubicBezTo>
                    <a:pt x="0" y="1"/>
                    <a:pt x="1" y="2"/>
                    <a:pt x="1" y="2"/>
                  </a:cubicBezTo>
                  <a:cubicBezTo>
                    <a:pt x="1" y="3"/>
                    <a:pt x="2" y="3"/>
                    <a:pt x="2" y="3"/>
                  </a:cubicBezTo>
                  <a:cubicBezTo>
                    <a:pt x="6" y="6"/>
                    <a:pt x="10" y="7"/>
                    <a:pt x="14" y="5"/>
                  </a:cubicBezTo>
                  <a:cubicBezTo>
                    <a:pt x="16" y="5"/>
                    <a:pt x="17" y="5"/>
                    <a:pt x="19" y="5"/>
                  </a:cubicBezTo>
                  <a:cubicBezTo>
                    <a:pt x="19" y="5"/>
                    <a:pt x="19" y="5"/>
                    <a:pt x="19" y="5"/>
                  </a:cubicBezTo>
                  <a:cubicBezTo>
                    <a:pt x="19" y="5"/>
                    <a:pt x="20" y="5"/>
                    <a:pt x="20" y="5"/>
                  </a:cubicBezTo>
                  <a:cubicBezTo>
                    <a:pt x="23" y="5"/>
                    <a:pt x="25" y="6"/>
                    <a:pt x="28" y="7"/>
                  </a:cubicBezTo>
                  <a:cubicBezTo>
                    <a:pt x="30" y="8"/>
                    <a:pt x="32" y="9"/>
                    <a:pt x="35" y="8"/>
                  </a:cubicBezTo>
                  <a:cubicBezTo>
                    <a:pt x="37" y="8"/>
                    <a:pt x="38" y="7"/>
                    <a:pt x="40" y="7"/>
                  </a:cubicBezTo>
                  <a:cubicBezTo>
                    <a:pt x="41" y="7"/>
                    <a:pt x="41" y="7"/>
                    <a:pt x="41" y="6"/>
                  </a:cubicBezTo>
                  <a:cubicBezTo>
                    <a:pt x="41" y="5"/>
                    <a:pt x="40" y="5"/>
                    <a:pt x="40" y="6"/>
                  </a:cubicBezTo>
                  <a:close/>
                </a:path>
              </a:pathLst>
            </a:custGeom>
            <a:solidFill>
              <a:schemeClr val="accent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1" name="Freeform 29"/>
            <p:cNvSpPr/>
            <p:nvPr/>
          </p:nvSpPr>
          <p:spPr bwMode="auto">
            <a:xfrm>
              <a:off x="6083" y="388"/>
              <a:ext cx="36" cy="11"/>
            </a:xfrm>
            <a:custGeom>
              <a:avLst/>
              <a:gdLst>
                <a:gd name="T0" fmla="*/ 8 w 15"/>
                <a:gd name="T1" fmla="*/ 3 h 5"/>
                <a:gd name="T2" fmla="*/ 13 w 15"/>
                <a:gd name="T3" fmla="*/ 4 h 5"/>
                <a:gd name="T4" fmla="*/ 15 w 15"/>
                <a:gd name="T5" fmla="*/ 4 h 5"/>
                <a:gd name="T6" fmla="*/ 15 w 15"/>
                <a:gd name="T7" fmla="*/ 3 h 5"/>
                <a:gd name="T8" fmla="*/ 14 w 15"/>
                <a:gd name="T9" fmla="*/ 3 h 5"/>
                <a:gd name="T10" fmla="*/ 8 w 15"/>
                <a:gd name="T11" fmla="*/ 1 h 5"/>
                <a:gd name="T12" fmla="*/ 1 w 15"/>
                <a:gd name="T13" fmla="*/ 1 h 5"/>
                <a:gd name="T14" fmla="*/ 0 w 15"/>
                <a:gd name="T15" fmla="*/ 1 h 5"/>
                <a:gd name="T16" fmla="*/ 0 w 15"/>
                <a:gd name="T17" fmla="*/ 2 h 5"/>
                <a:gd name="T18" fmla="*/ 1 w 15"/>
                <a:gd name="T19" fmla="*/ 3 h 5"/>
                <a:gd name="T20" fmla="*/ 8 w 15"/>
                <a:gd name="T21" fmla="*/ 3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5" h="5">
                  <a:moveTo>
                    <a:pt x="8" y="3"/>
                  </a:moveTo>
                  <a:cubicBezTo>
                    <a:pt x="10" y="3"/>
                    <a:pt x="11" y="3"/>
                    <a:pt x="13" y="4"/>
                  </a:cubicBezTo>
                  <a:cubicBezTo>
                    <a:pt x="13" y="4"/>
                    <a:pt x="14" y="5"/>
                    <a:pt x="15" y="4"/>
                  </a:cubicBezTo>
                  <a:cubicBezTo>
                    <a:pt x="15" y="4"/>
                    <a:pt x="15" y="4"/>
                    <a:pt x="15" y="3"/>
                  </a:cubicBezTo>
                  <a:cubicBezTo>
                    <a:pt x="14" y="3"/>
                    <a:pt x="14" y="3"/>
                    <a:pt x="14" y="3"/>
                  </a:cubicBezTo>
                  <a:cubicBezTo>
                    <a:pt x="12" y="2"/>
                    <a:pt x="10" y="1"/>
                    <a:pt x="8" y="1"/>
                  </a:cubicBezTo>
                  <a:cubicBezTo>
                    <a:pt x="6" y="2"/>
                    <a:pt x="3" y="2"/>
                    <a:pt x="1" y="1"/>
                  </a:cubicBezTo>
                  <a:cubicBezTo>
                    <a:pt x="1" y="0"/>
                    <a:pt x="0" y="0"/>
                    <a:pt x="0" y="1"/>
                  </a:cubicBezTo>
                  <a:cubicBezTo>
                    <a:pt x="0" y="1"/>
                    <a:pt x="0" y="2"/>
                    <a:pt x="0" y="2"/>
                  </a:cubicBezTo>
                  <a:cubicBezTo>
                    <a:pt x="1" y="2"/>
                    <a:pt x="1" y="3"/>
                    <a:pt x="1" y="3"/>
                  </a:cubicBezTo>
                  <a:cubicBezTo>
                    <a:pt x="3" y="4"/>
                    <a:pt x="6" y="4"/>
                    <a:pt x="8" y="3"/>
                  </a:cubicBezTo>
                  <a:close/>
                </a:path>
              </a:pathLst>
            </a:custGeom>
            <a:solidFill>
              <a:schemeClr val="accent4">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pic>
        <p:nvPicPr>
          <p:cNvPr id="69" name="图片占位符 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1"/>
          </p:nvPr>
        </p:nvPicPr>
        <p:blipFill>
          <a:blip r:embed="rId1" cstate="screen"/>
          <a:srcRect/>
          <a:stretch>
            <a:fillRect/>
          </a:stretch>
        </p:blipFill>
        <p:spPr>
          <a:xfrm>
            <a:off x="8727235" y="3071515"/>
            <a:ext cx="2502310" cy="2502310"/>
          </a:xfrm>
        </p:spPr>
      </p:pic>
      <p:pic>
        <p:nvPicPr>
          <p:cNvPr id="57" name="图片占位符 5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2"/>
          </p:nvPr>
        </p:nvPicPr>
        <p:blipFill>
          <a:blip r:embed="rId2" cstate="screen"/>
          <a:srcRect/>
          <a:stretch>
            <a:fillRect/>
          </a:stretch>
        </p:blipFill>
        <p:spPr>
          <a:xfrm>
            <a:off x="10536145" y="3954165"/>
            <a:ext cx="1356852" cy="1356852"/>
          </a:xfrm>
        </p:spPr>
      </p:pic>
      <p:sp>
        <p:nvSpPr>
          <p:cNvPr id="2"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
        <p:nvSpPr>
          <p:cNvPr id="3" name="椭圆 2"/>
          <p:cNvSpPr/>
          <p:nvPr/>
        </p:nvSpPr>
        <p:spPr>
          <a:xfrm>
            <a:off x="742315" y="5763260"/>
            <a:ext cx="603885" cy="59436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TextBox 48"/>
          <p:cNvSpPr txBox="1"/>
          <p:nvPr>
            <p:custDataLst>
              <p:tags r:id="rId3"/>
            </p:custDataLst>
          </p:nvPr>
        </p:nvSpPr>
        <p:spPr>
          <a:xfrm>
            <a:off x="705250" y="5906618"/>
            <a:ext cx="640943" cy="306705"/>
          </a:xfrm>
          <a:prstGeom prst="rect">
            <a:avLst/>
          </a:prstGeom>
          <a:noFill/>
        </p:spPr>
        <p:txBody>
          <a:bodyPr wrap="square" rtlCol="0">
            <a:spAutoFit/>
          </a:bodyPr>
          <a:p>
            <a:pPr algn="ctr"/>
            <a:r>
              <a:rPr lang="en-GB" sz="1400" b="1" dirty="0">
                <a:solidFill>
                  <a:schemeClr val="bg1"/>
                </a:solidFill>
                <a:cs typeface="+mn-ea"/>
                <a:sym typeface="+mn-lt"/>
              </a:rPr>
              <a:t>0</a:t>
            </a:r>
            <a:r>
              <a:rPr lang="en-US" altLang="en-GB" sz="1400" b="1" dirty="0">
                <a:solidFill>
                  <a:schemeClr val="bg1"/>
                </a:solidFill>
                <a:cs typeface="+mn-ea"/>
                <a:sym typeface="+mn-lt"/>
              </a:rPr>
              <a:t>4</a:t>
            </a:r>
            <a:endParaRPr lang="en-US" altLang="en-GB" sz="1400" b="1" dirty="0">
              <a:solidFill>
                <a:schemeClr val="bg1"/>
              </a:solidFill>
              <a:cs typeface="+mn-ea"/>
              <a:sym typeface="+mn-lt"/>
            </a:endParaRPr>
          </a:p>
        </p:txBody>
      </p:sp>
      <p:sp>
        <p:nvSpPr>
          <p:cNvPr id="8" name="文本框 7"/>
          <p:cNvSpPr txBox="1"/>
          <p:nvPr/>
        </p:nvSpPr>
        <p:spPr>
          <a:xfrm>
            <a:off x="1518285" y="5599430"/>
            <a:ext cx="7437120" cy="922020"/>
          </a:xfrm>
          <a:prstGeom prst="rect">
            <a:avLst/>
          </a:prstGeom>
          <a:noFill/>
        </p:spPr>
        <p:txBody>
          <a:bodyPr wrap="square" rtlCol="0" anchor="t">
            <a:spAutoFit/>
          </a:bodyPr>
          <a:p>
            <a:r>
              <a:rPr lang="zh-CN" altLang="en-US" b="1">
                <a:solidFill>
                  <a:schemeClr val="accent3">
                    <a:lumMod val="75000"/>
                  </a:schemeClr>
                </a:solidFill>
              </a:rPr>
              <a:t>The classroom that integrates educational drama learning style is more conducive to creating story situation, improving students' classroom participation and enthusiasm</a:t>
            </a:r>
            <a:r>
              <a:rPr lang="en-US" altLang="zh-CN" b="1">
                <a:solidFill>
                  <a:schemeClr val="accent3">
                    <a:lumMod val="75000"/>
                  </a:schemeClr>
                </a:solidFill>
              </a:rPr>
              <a:t>.</a:t>
            </a:r>
            <a:endParaRPr lang="en-US" altLang="zh-CN" b="1">
              <a:solidFill>
                <a:schemeClr val="accent3">
                  <a:lumMod val="75000"/>
                </a:schemeClr>
              </a:solidFill>
            </a:endParaRPr>
          </a:p>
        </p:txBody>
      </p:sp>
    </p:spTree>
  </p:cSld>
  <p:clrMapOvr>
    <a:masterClrMapping/>
  </p:clrMapOvr>
  <mc:AlternateContent xmlns:mc="http://schemas.openxmlformats.org/markup-compatibility/2006">
    <mc:Choice xmlns:p14="http://schemas.microsoft.com/office/powerpoint/2010/main" Requires="p14">
      <p:transition spd="slow">
        <p14:flip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组合 4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rot="618963" flipH="1">
            <a:off x="9714445" y="1200161"/>
            <a:ext cx="1733550" cy="2397126"/>
            <a:chOff x="12993688" y="-295275"/>
            <a:chExt cx="1733550" cy="2397126"/>
          </a:xfrm>
        </p:grpSpPr>
        <p:sp>
          <p:nvSpPr>
            <p:cNvPr id="15" name="AutoShape 3"/>
            <p:cNvSpPr>
              <a:spLocks noChangeAspect="1" noChangeArrowheads="1" noTextEdit="1"/>
            </p:cNvSpPr>
            <p:nvPr/>
          </p:nvSpPr>
          <p:spPr bwMode="auto">
            <a:xfrm>
              <a:off x="12993688" y="-215900"/>
              <a:ext cx="1676400" cy="2306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18" name="Freeform 5"/>
            <p:cNvSpPr/>
            <p:nvPr/>
          </p:nvSpPr>
          <p:spPr bwMode="auto">
            <a:xfrm>
              <a:off x="13001626" y="-295275"/>
              <a:ext cx="1057275" cy="2397126"/>
            </a:xfrm>
            <a:custGeom>
              <a:avLst/>
              <a:gdLst>
                <a:gd name="T0" fmla="*/ 199 w 280"/>
                <a:gd name="T1" fmla="*/ 112 h 636"/>
                <a:gd name="T2" fmla="*/ 159 w 280"/>
                <a:gd name="T3" fmla="*/ 279 h 636"/>
                <a:gd name="T4" fmla="*/ 188 w 280"/>
                <a:gd name="T5" fmla="*/ 446 h 636"/>
                <a:gd name="T6" fmla="*/ 272 w 280"/>
                <a:gd name="T7" fmla="*/ 576 h 636"/>
                <a:gd name="T8" fmla="*/ 250 w 280"/>
                <a:gd name="T9" fmla="*/ 634 h 636"/>
                <a:gd name="T10" fmla="*/ 175 w 280"/>
                <a:gd name="T11" fmla="*/ 606 h 636"/>
                <a:gd name="T12" fmla="*/ 82 w 280"/>
                <a:gd name="T13" fmla="*/ 480 h 636"/>
                <a:gd name="T14" fmla="*/ 42 w 280"/>
                <a:gd name="T15" fmla="*/ 314 h 636"/>
                <a:gd name="T16" fmla="*/ 29 w 280"/>
                <a:gd name="T17" fmla="*/ 155 h 636"/>
                <a:gd name="T18" fmla="*/ 55 w 280"/>
                <a:gd name="T19" fmla="*/ 121 h 636"/>
                <a:gd name="T20" fmla="*/ 72 w 280"/>
                <a:gd name="T21" fmla="*/ 36 h 636"/>
                <a:gd name="T22" fmla="*/ 106 w 280"/>
                <a:gd name="T23" fmla="*/ 61 h 636"/>
                <a:gd name="T24" fmla="*/ 119 w 280"/>
                <a:gd name="T25" fmla="*/ 161 h 636"/>
                <a:gd name="T26" fmla="*/ 157 w 280"/>
                <a:gd name="T27" fmla="*/ 121 h 636"/>
                <a:gd name="T28" fmla="*/ 199 w 280"/>
                <a:gd name="T29" fmla="*/ 112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0" h="636">
                  <a:moveTo>
                    <a:pt x="199" y="112"/>
                  </a:moveTo>
                  <a:cubicBezTo>
                    <a:pt x="198" y="168"/>
                    <a:pt x="167" y="223"/>
                    <a:pt x="159" y="279"/>
                  </a:cubicBezTo>
                  <a:cubicBezTo>
                    <a:pt x="150" y="342"/>
                    <a:pt x="157" y="391"/>
                    <a:pt x="188" y="446"/>
                  </a:cubicBezTo>
                  <a:cubicBezTo>
                    <a:pt x="213" y="490"/>
                    <a:pt x="254" y="529"/>
                    <a:pt x="272" y="576"/>
                  </a:cubicBezTo>
                  <a:cubicBezTo>
                    <a:pt x="280" y="598"/>
                    <a:pt x="280" y="631"/>
                    <a:pt x="250" y="634"/>
                  </a:cubicBezTo>
                  <a:cubicBezTo>
                    <a:pt x="228" y="636"/>
                    <a:pt x="194" y="617"/>
                    <a:pt x="175" y="606"/>
                  </a:cubicBezTo>
                  <a:cubicBezTo>
                    <a:pt x="130" y="577"/>
                    <a:pt x="99" y="530"/>
                    <a:pt x="82" y="480"/>
                  </a:cubicBezTo>
                  <a:cubicBezTo>
                    <a:pt x="64" y="426"/>
                    <a:pt x="64" y="367"/>
                    <a:pt x="42" y="314"/>
                  </a:cubicBezTo>
                  <a:cubicBezTo>
                    <a:pt x="18" y="259"/>
                    <a:pt x="0" y="213"/>
                    <a:pt x="29" y="155"/>
                  </a:cubicBezTo>
                  <a:cubicBezTo>
                    <a:pt x="38" y="138"/>
                    <a:pt x="49" y="136"/>
                    <a:pt x="55" y="121"/>
                  </a:cubicBezTo>
                  <a:cubicBezTo>
                    <a:pt x="65" y="95"/>
                    <a:pt x="60" y="63"/>
                    <a:pt x="72" y="36"/>
                  </a:cubicBezTo>
                  <a:cubicBezTo>
                    <a:pt x="88" y="0"/>
                    <a:pt x="103" y="42"/>
                    <a:pt x="106" y="61"/>
                  </a:cubicBezTo>
                  <a:cubicBezTo>
                    <a:pt x="110" y="91"/>
                    <a:pt x="104" y="133"/>
                    <a:pt x="119" y="161"/>
                  </a:cubicBezTo>
                  <a:cubicBezTo>
                    <a:pt x="135" y="190"/>
                    <a:pt x="148" y="137"/>
                    <a:pt x="157" y="121"/>
                  </a:cubicBezTo>
                  <a:cubicBezTo>
                    <a:pt x="167" y="103"/>
                    <a:pt x="197" y="71"/>
                    <a:pt x="199" y="112"/>
                  </a:cubicBezTo>
                  <a:close/>
                </a:path>
              </a:pathLst>
            </a:custGeom>
            <a:solidFill>
              <a:srgbClr val="EAC8C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 name="Freeform 6"/>
            <p:cNvSpPr/>
            <p:nvPr/>
          </p:nvSpPr>
          <p:spPr bwMode="auto">
            <a:xfrm>
              <a:off x="13612813" y="563563"/>
              <a:ext cx="1114425" cy="1493838"/>
            </a:xfrm>
            <a:custGeom>
              <a:avLst/>
              <a:gdLst>
                <a:gd name="T0" fmla="*/ 177 w 295"/>
                <a:gd name="T1" fmla="*/ 370 h 396"/>
                <a:gd name="T2" fmla="*/ 100 w 295"/>
                <a:gd name="T3" fmla="*/ 273 h 396"/>
                <a:gd name="T4" fmla="*/ 67 w 295"/>
                <a:gd name="T5" fmla="*/ 220 h 396"/>
                <a:gd name="T6" fmla="*/ 30 w 295"/>
                <a:gd name="T7" fmla="*/ 171 h 396"/>
                <a:gd name="T8" fmla="*/ 142 w 295"/>
                <a:gd name="T9" fmla="*/ 53 h 396"/>
                <a:gd name="T10" fmla="*/ 185 w 295"/>
                <a:gd name="T11" fmla="*/ 160 h 396"/>
                <a:gd name="T12" fmla="*/ 249 w 295"/>
                <a:gd name="T13" fmla="*/ 270 h 396"/>
                <a:gd name="T14" fmla="*/ 267 w 295"/>
                <a:gd name="T15" fmla="*/ 375 h 396"/>
                <a:gd name="T16" fmla="*/ 177 w 295"/>
                <a:gd name="T17" fmla="*/ 370 h 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5" h="396">
                  <a:moveTo>
                    <a:pt x="177" y="370"/>
                  </a:moveTo>
                  <a:cubicBezTo>
                    <a:pt x="140" y="347"/>
                    <a:pt x="119" y="310"/>
                    <a:pt x="100" y="273"/>
                  </a:cubicBezTo>
                  <a:cubicBezTo>
                    <a:pt x="90" y="254"/>
                    <a:pt x="81" y="236"/>
                    <a:pt x="67" y="220"/>
                  </a:cubicBezTo>
                  <a:cubicBezTo>
                    <a:pt x="54" y="204"/>
                    <a:pt x="38" y="190"/>
                    <a:pt x="30" y="171"/>
                  </a:cubicBezTo>
                  <a:cubicBezTo>
                    <a:pt x="0" y="106"/>
                    <a:pt x="68" y="0"/>
                    <a:pt x="142" y="53"/>
                  </a:cubicBezTo>
                  <a:cubicBezTo>
                    <a:pt x="174" y="76"/>
                    <a:pt x="174" y="126"/>
                    <a:pt x="185" y="160"/>
                  </a:cubicBezTo>
                  <a:cubicBezTo>
                    <a:pt x="199" y="203"/>
                    <a:pt x="225" y="234"/>
                    <a:pt x="249" y="270"/>
                  </a:cubicBezTo>
                  <a:cubicBezTo>
                    <a:pt x="265" y="296"/>
                    <a:pt x="295" y="347"/>
                    <a:pt x="267" y="375"/>
                  </a:cubicBezTo>
                  <a:cubicBezTo>
                    <a:pt x="246" y="396"/>
                    <a:pt x="199" y="384"/>
                    <a:pt x="177" y="370"/>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 name="Freeform 7"/>
            <p:cNvSpPr/>
            <p:nvPr/>
          </p:nvSpPr>
          <p:spPr bwMode="auto">
            <a:xfrm>
              <a:off x="13752513" y="300038"/>
              <a:ext cx="158750" cy="161925"/>
            </a:xfrm>
            <a:custGeom>
              <a:avLst/>
              <a:gdLst>
                <a:gd name="T0" fmla="*/ 15 w 42"/>
                <a:gd name="T1" fmla="*/ 27 h 43"/>
                <a:gd name="T2" fmla="*/ 5 w 42"/>
                <a:gd name="T3" fmla="*/ 16 h 43"/>
                <a:gd name="T4" fmla="*/ 2 w 42"/>
                <a:gd name="T5" fmla="*/ 12 h 43"/>
                <a:gd name="T6" fmla="*/ 3 w 42"/>
                <a:gd name="T7" fmla="*/ 3 h 43"/>
                <a:gd name="T8" fmla="*/ 13 w 42"/>
                <a:gd name="T9" fmla="*/ 2 h 43"/>
                <a:gd name="T10" fmla="*/ 16 w 42"/>
                <a:gd name="T11" fmla="*/ 4 h 43"/>
                <a:gd name="T12" fmla="*/ 38 w 42"/>
                <a:gd name="T13" fmla="*/ 27 h 43"/>
                <a:gd name="T14" fmla="*/ 41 w 42"/>
                <a:gd name="T15" fmla="*/ 30 h 43"/>
                <a:gd name="T16" fmla="*/ 39 w 42"/>
                <a:gd name="T17" fmla="*/ 40 h 43"/>
                <a:gd name="T18" fmla="*/ 30 w 42"/>
                <a:gd name="T19" fmla="*/ 41 h 43"/>
                <a:gd name="T20" fmla="*/ 26 w 42"/>
                <a:gd name="T21" fmla="*/ 38 h 43"/>
                <a:gd name="T22" fmla="*/ 15 w 42"/>
                <a:gd name="T23" fmla="*/ 27 h 43"/>
                <a:gd name="T24" fmla="*/ 15 w 42"/>
                <a:gd name="T25" fmla="*/ 2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43">
                  <a:moveTo>
                    <a:pt x="15" y="27"/>
                  </a:moveTo>
                  <a:cubicBezTo>
                    <a:pt x="12" y="23"/>
                    <a:pt x="8" y="19"/>
                    <a:pt x="5" y="16"/>
                  </a:cubicBezTo>
                  <a:cubicBezTo>
                    <a:pt x="3" y="15"/>
                    <a:pt x="3" y="14"/>
                    <a:pt x="2" y="12"/>
                  </a:cubicBezTo>
                  <a:cubicBezTo>
                    <a:pt x="0" y="9"/>
                    <a:pt x="1" y="5"/>
                    <a:pt x="3" y="3"/>
                  </a:cubicBezTo>
                  <a:cubicBezTo>
                    <a:pt x="6" y="0"/>
                    <a:pt x="9" y="0"/>
                    <a:pt x="13" y="2"/>
                  </a:cubicBezTo>
                  <a:cubicBezTo>
                    <a:pt x="14" y="2"/>
                    <a:pt x="15" y="3"/>
                    <a:pt x="16" y="4"/>
                  </a:cubicBezTo>
                  <a:cubicBezTo>
                    <a:pt x="23" y="12"/>
                    <a:pt x="30" y="19"/>
                    <a:pt x="38" y="27"/>
                  </a:cubicBezTo>
                  <a:cubicBezTo>
                    <a:pt x="39" y="28"/>
                    <a:pt x="40" y="29"/>
                    <a:pt x="41" y="30"/>
                  </a:cubicBezTo>
                  <a:cubicBezTo>
                    <a:pt x="42" y="34"/>
                    <a:pt x="42" y="37"/>
                    <a:pt x="39" y="40"/>
                  </a:cubicBezTo>
                  <a:cubicBezTo>
                    <a:pt x="37" y="42"/>
                    <a:pt x="33" y="43"/>
                    <a:pt x="30" y="41"/>
                  </a:cubicBezTo>
                  <a:cubicBezTo>
                    <a:pt x="28" y="40"/>
                    <a:pt x="27" y="39"/>
                    <a:pt x="26" y="38"/>
                  </a:cubicBezTo>
                  <a:cubicBezTo>
                    <a:pt x="22" y="34"/>
                    <a:pt x="19" y="31"/>
                    <a:pt x="15" y="27"/>
                  </a:cubicBezTo>
                  <a:cubicBezTo>
                    <a:pt x="15" y="27"/>
                    <a:pt x="15" y="27"/>
                    <a:pt x="15" y="27"/>
                  </a:cubicBezTo>
                  <a:close/>
                </a:path>
              </a:pathLst>
            </a:custGeom>
            <a:solidFill>
              <a:srgbClr val="EFAB8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 name="Freeform 8"/>
            <p:cNvSpPr/>
            <p:nvPr/>
          </p:nvSpPr>
          <p:spPr bwMode="auto">
            <a:xfrm>
              <a:off x="13623926" y="439738"/>
              <a:ext cx="150813" cy="158750"/>
            </a:xfrm>
            <a:custGeom>
              <a:avLst/>
              <a:gdLst>
                <a:gd name="T0" fmla="*/ 25 w 40"/>
                <a:gd name="T1" fmla="*/ 15 h 42"/>
                <a:gd name="T2" fmla="*/ 36 w 40"/>
                <a:gd name="T3" fmla="*/ 26 h 42"/>
                <a:gd name="T4" fmla="*/ 38 w 40"/>
                <a:gd name="T5" fmla="*/ 29 h 42"/>
                <a:gd name="T6" fmla="*/ 37 w 40"/>
                <a:gd name="T7" fmla="*/ 39 h 42"/>
                <a:gd name="T8" fmla="*/ 27 w 40"/>
                <a:gd name="T9" fmla="*/ 39 h 42"/>
                <a:gd name="T10" fmla="*/ 24 w 40"/>
                <a:gd name="T11" fmla="*/ 37 h 42"/>
                <a:gd name="T12" fmla="*/ 4 w 40"/>
                <a:gd name="T13" fmla="*/ 16 h 42"/>
                <a:gd name="T14" fmla="*/ 2 w 40"/>
                <a:gd name="T15" fmla="*/ 12 h 42"/>
                <a:gd name="T16" fmla="*/ 4 w 40"/>
                <a:gd name="T17" fmla="*/ 2 h 42"/>
                <a:gd name="T18" fmla="*/ 14 w 40"/>
                <a:gd name="T19" fmla="*/ 3 h 42"/>
                <a:gd name="T20" fmla="*/ 24 w 40"/>
                <a:gd name="T21" fmla="*/ 13 h 42"/>
                <a:gd name="T22" fmla="*/ 25 w 40"/>
                <a:gd name="T23" fmla="*/ 14 h 42"/>
                <a:gd name="T24" fmla="*/ 25 w 40"/>
                <a:gd name="T25" fmla="*/ 15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0" h="42">
                  <a:moveTo>
                    <a:pt x="25" y="15"/>
                  </a:moveTo>
                  <a:cubicBezTo>
                    <a:pt x="29" y="18"/>
                    <a:pt x="32" y="22"/>
                    <a:pt x="36" y="26"/>
                  </a:cubicBezTo>
                  <a:cubicBezTo>
                    <a:pt x="37" y="27"/>
                    <a:pt x="38" y="28"/>
                    <a:pt x="38" y="29"/>
                  </a:cubicBezTo>
                  <a:cubicBezTo>
                    <a:pt x="40" y="33"/>
                    <a:pt x="40" y="37"/>
                    <a:pt x="37" y="39"/>
                  </a:cubicBezTo>
                  <a:cubicBezTo>
                    <a:pt x="34" y="42"/>
                    <a:pt x="30" y="42"/>
                    <a:pt x="27" y="39"/>
                  </a:cubicBezTo>
                  <a:cubicBezTo>
                    <a:pt x="26" y="39"/>
                    <a:pt x="25" y="38"/>
                    <a:pt x="24" y="37"/>
                  </a:cubicBezTo>
                  <a:cubicBezTo>
                    <a:pt x="17" y="30"/>
                    <a:pt x="11" y="23"/>
                    <a:pt x="4" y="16"/>
                  </a:cubicBezTo>
                  <a:cubicBezTo>
                    <a:pt x="4" y="15"/>
                    <a:pt x="3" y="13"/>
                    <a:pt x="2" y="12"/>
                  </a:cubicBezTo>
                  <a:cubicBezTo>
                    <a:pt x="0" y="9"/>
                    <a:pt x="1" y="5"/>
                    <a:pt x="4" y="2"/>
                  </a:cubicBezTo>
                  <a:cubicBezTo>
                    <a:pt x="7" y="0"/>
                    <a:pt x="11" y="0"/>
                    <a:pt x="14" y="3"/>
                  </a:cubicBezTo>
                  <a:cubicBezTo>
                    <a:pt x="17" y="6"/>
                    <a:pt x="21" y="9"/>
                    <a:pt x="24" y="13"/>
                  </a:cubicBezTo>
                  <a:cubicBezTo>
                    <a:pt x="24" y="13"/>
                    <a:pt x="25" y="14"/>
                    <a:pt x="25" y="14"/>
                  </a:cubicBezTo>
                  <a:cubicBezTo>
                    <a:pt x="25" y="14"/>
                    <a:pt x="25" y="14"/>
                    <a:pt x="25" y="15"/>
                  </a:cubicBezTo>
                  <a:close/>
                </a:path>
              </a:pathLst>
            </a:custGeom>
            <a:solidFill>
              <a:srgbClr val="EFAB8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8" name="Freeform 9"/>
            <p:cNvSpPr/>
            <p:nvPr/>
          </p:nvSpPr>
          <p:spPr bwMode="auto">
            <a:xfrm>
              <a:off x="13620751" y="292100"/>
              <a:ext cx="142875" cy="155575"/>
            </a:xfrm>
            <a:custGeom>
              <a:avLst/>
              <a:gdLst>
                <a:gd name="T0" fmla="*/ 14 w 38"/>
                <a:gd name="T1" fmla="*/ 27 h 41"/>
                <a:gd name="T2" fmla="*/ 5 w 38"/>
                <a:gd name="T3" fmla="*/ 17 h 41"/>
                <a:gd name="T4" fmla="*/ 2 w 38"/>
                <a:gd name="T5" fmla="*/ 13 h 41"/>
                <a:gd name="T6" fmla="*/ 3 w 38"/>
                <a:gd name="T7" fmla="*/ 3 h 41"/>
                <a:gd name="T8" fmla="*/ 12 w 38"/>
                <a:gd name="T9" fmla="*/ 2 h 41"/>
                <a:gd name="T10" fmla="*/ 16 w 38"/>
                <a:gd name="T11" fmla="*/ 5 h 41"/>
                <a:gd name="T12" fmla="*/ 34 w 38"/>
                <a:gd name="T13" fmla="*/ 25 h 41"/>
                <a:gd name="T14" fmla="*/ 36 w 38"/>
                <a:gd name="T15" fmla="*/ 28 h 41"/>
                <a:gd name="T16" fmla="*/ 34 w 38"/>
                <a:gd name="T17" fmla="*/ 38 h 41"/>
                <a:gd name="T18" fmla="*/ 24 w 38"/>
                <a:gd name="T19" fmla="*/ 38 h 41"/>
                <a:gd name="T20" fmla="*/ 13 w 38"/>
                <a:gd name="T21" fmla="*/ 27 h 41"/>
                <a:gd name="T22" fmla="*/ 14 w 38"/>
                <a:gd name="T23" fmla="*/ 27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8" h="41">
                  <a:moveTo>
                    <a:pt x="14" y="27"/>
                  </a:moveTo>
                  <a:cubicBezTo>
                    <a:pt x="11" y="24"/>
                    <a:pt x="8" y="20"/>
                    <a:pt x="5" y="17"/>
                  </a:cubicBezTo>
                  <a:cubicBezTo>
                    <a:pt x="4" y="16"/>
                    <a:pt x="3" y="14"/>
                    <a:pt x="2" y="13"/>
                  </a:cubicBezTo>
                  <a:cubicBezTo>
                    <a:pt x="0" y="10"/>
                    <a:pt x="0" y="5"/>
                    <a:pt x="3" y="3"/>
                  </a:cubicBezTo>
                  <a:cubicBezTo>
                    <a:pt x="5" y="1"/>
                    <a:pt x="9" y="0"/>
                    <a:pt x="12" y="2"/>
                  </a:cubicBezTo>
                  <a:cubicBezTo>
                    <a:pt x="14" y="3"/>
                    <a:pt x="15" y="4"/>
                    <a:pt x="16" y="5"/>
                  </a:cubicBezTo>
                  <a:cubicBezTo>
                    <a:pt x="22" y="12"/>
                    <a:pt x="28" y="18"/>
                    <a:pt x="34" y="25"/>
                  </a:cubicBezTo>
                  <a:cubicBezTo>
                    <a:pt x="34" y="26"/>
                    <a:pt x="35" y="27"/>
                    <a:pt x="36" y="28"/>
                  </a:cubicBezTo>
                  <a:cubicBezTo>
                    <a:pt x="38" y="31"/>
                    <a:pt x="37" y="36"/>
                    <a:pt x="34" y="38"/>
                  </a:cubicBezTo>
                  <a:cubicBezTo>
                    <a:pt x="31" y="40"/>
                    <a:pt x="27" y="41"/>
                    <a:pt x="24" y="38"/>
                  </a:cubicBezTo>
                  <a:cubicBezTo>
                    <a:pt x="20" y="34"/>
                    <a:pt x="17" y="31"/>
                    <a:pt x="13" y="27"/>
                  </a:cubicBezTo>
                  <a:cubicBezTo>
                    <a:pt x="14" y="27"/>
                    <a:pt x="14" y="27"/>
                    <a:pt x="14" y="27"/>
                  </a:cubicBezTo>
                  <a:close/>
                </a:path>
              </a:pathLst>
            </a:custGeom>
            <a:solidFill>
              <a:srgbClr val="EFAB8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3" name="TextBox 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6851650" y="2145665"/>
            <a:ext cx="4789805" cy="4092575"/>
          </a:xfrm>
          <a:prstGeom prst="rect">
            <a:avLst/>
          </a:prstGeom>
          <a:noFill/>
        </p:spPr>
        <p:txBody>
          <a:bodyPr wrap="square" rtlCol="0">
            <a:spAutoFit/>
          </a:bodyPr>
          <a:lstStyle/>
          <a:p>
            <a:pPr>
              <a:lnSpc>
                <a:spcPct val="130000"/>
              </a:lnSpc>
            </a:pPr>
            <a:r>
              <a:rPr lang="en-GB" sz="2000" b="1" dirty="0">
                <a:solidFill>
                  <a:srgbClr val="0070C0"/>
                </a:solidFill>
                <a:latin typeface="Times New Roman" panose="02020603050405020304" charset="0"/>
                <a:cs typeface="Times New Roman" panose="02020603050405020304" charset="0"/>
                <a:sym typeface="+mn-lt"/>
              </a:rPr>
              <a:t>Permission has been given in writing by the school to undertake this research. I have agreed that the data will be anonymised and it will not be possible to identify individuals. In addition, the school name will not appear anywhere within the dissertation, thereby preserving anonymity. Individual respondents will be told in the questionnaire covering letter that their participation is optional.</a:t>
            </a:r>
            <a:endParaRPr lang="en-GB" altLang="zh-CN" sz="2000" b="1" i="1" dirty="0">
              <a:solidFill>
                <a:srgbClr val="0070C0"/>
              </a:solidFill>
              <a:latin typeface="Times New Roman" panose="02020603050405020304" charset="0"/>
              <a:cs typeface="Times New Roman" panose="02020603050405020304" charset="0"/>
              <a:sym typeface="+mn-lt"/>
            </a:endParaRPr>
          </a:p>
        </p:txBody>
      </p:sp>
      <p:sp>
        <p:nvSpPr>
          <p:cNvPr id="6" name="TextBox 5"/>
          <p:cNvSpPr txBox="1"/>
          <p:nvPr/>
        </p:nvSpPr>
        <p:spPr>
          <a:xfrm>
            <a:off x="6946900" y="597535"/>
            <a:ext cx="3979545" cy="1198880"/>
          </a:xfrm>
          <a:prstGeom prst="rect">
            <a:avLst/>
          </a:prstGeom>
          <a:noFill/>
        </p:spPr>
        <p:txBody>
          <a:bodyPr wrap="square" rtlCol="0">
            <a:spAutoFit/>
          </a:bodyPr>
          <a:lstStyle/>
          <a:p>
            <a:pPr>
              <a:lnSpc>
                <a:spcPct val="90000"/>
              </a:lnSpc>
            </a:pPr>
            <a:r>
              <a:rPr lang="en-US" sz="4000" b="1" spc="-300" dirty="0">
                <a:latin typeface="Times New Roman" panose="02020603050405020304" charset="0"/>
                <a:cs typeface="Times New Roman" panose="02020603050405020304" charset="0"/>
                <a:sym typeface="+mn-lt"/>
              </a:rPr>
              <a:t>7. The </a:t>
            </a:r>
            <a:r>
              <a:rPr lang="en-US" sz="4000" b="1" spc="-300" dirty="0">
                <a:solidFill>
                  <a:schemeClr val="accent3">
                    <a:lumMod val="75000"/>
                  </a:schemeClr>
                </a:solidFill>
                <a:latin typeface="Times New Roman" panose="02020603050405020304" charset="0"/>
                <a:cs typeface="Times New Roman" panose="02020603050405020304" charset="0"/>
                <a:sym typeface="+mn-lt"/>
              </a:rPr>
              <a:t>ethical</a:t>
            </a:r>
            <a:r>
              <a:rPr lang="en-US" sz="4000" b="1" spc="-300" dirty="0">
                <a:latin typeface="Times New Roman" panose="02020603050405020304" charset="0"/>
                <a:cs typeface="Times New Roman" panose="02020603050405020304" charset="0"/>
                <a:sym typeface="+mn-lt"/>
              </a:rPr>
              <a:t> issues </a:t>
            </a:r>
            <a:endParaRPr lang="en-US" sz="4000" b="1" spc="-300" dirty="0">
              <a:latin typeface="Times New Roman" panose="02020603050405020304" charset="0"/>
              <a:cs typeface="Times New Roman" panose="02020603050405020304" charset="0"/>
              <a:sym typeface="+mn-lt"/>
            </a:endParaRPr>
          </a:p>
          <a:p>
            <a:pPr>
              <a:lnSpc>
                <a:spcPct val="90000"/>
              </a:lnSpc>
            </a:pPr>
            <a:r>
              <a:rPr lang="en-US" sz="4000" b="1" spc="-300" dirty="0">
                <a:latin typeface="Times New Roman" panose="02020603050405020304" charset="0"/>
                <a:cs typeface="Times New Roman" panose="02020603050405020304" charset="0"/>
                <a:sym typeface="+mn-lt"/>
              </a:rPr>
              <a:t>I need to consider.</a:t>
            </a:r>
            <a:endParaRPr lang="en-GB" sz="4000" b="1" dirty="0">
              <a:solidFill>
                <a:schemeClr val="tx1">
                  <a:lumMod val="75000"/>
                  <a:lumOff val="25000"/>
                </a:schemeClr>
              </a:solidFill>
              <a:cs typeface="+mn-ea"/>
              <a:sym typeface="+mn-lt"/>
            </a:endParaRPr>
          </a:p>
        </p:txBody>
      </p:sp>
      <p:pic>
        <p:nvPicPr>
          <p:cNvPr id="10" name="图片占位符 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4"/>
          </p:nvPr>
        </p:nvPicPr>
        <p:blipFill>
          <a:blip r:embed="rId1" cstate="screen"/>
          <a:srcRect/>
          <a:stretch>
            <a:fillRect/>
          </a:stretch>
        </p:blipFill>
        <p:spPr/>
      </p:pic>
      <p:sp>
        <p:nvSpPr>
          <p:cNvPr id="43" name="Freeform 5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a:off x="9041514" y="4376295"/>
            <a:ext cx="429072" cy="310566"/>
          </a:xfrm>
          <a:custGeom>
            <a:avLst/>
            <a:gdLst>
              <a:gd name="T0" fmla="*/ 195 w 210"/>
              <a:gd name="T1" fmla="*/ 73 h 152"/>
              <a:gd name="T2" fmla="*/ 197 w 210"/>
              <a:gd name="T3" fmla="*/ 72 h 152"/>
              <a:gd name="T4" fmla="*/ 71 w 210"/>
              <a:gd name="T5" fmla="*/ 0 h 152"/>
              <a:gd name="T6" fmla="*/ 16 w 210"/>
              <a:gd name="T7" fmla="*/ 24 h 152"/>
              <a:gd name="T8" fmla="*/ 16 w 210"/>
              <a:gd name="T9" fmla="*/ 24 h 152"/>
              <a:gd name="T10" fmla="*/ 0 w 210"/>
              <a:gd name="T11" fmla="*/ 60 h 152"/>
              <a:gd name="T12" fmla="*/ 140 w 210"/>
              <a:gd name="T13" fmla="*/ 152 h 152"/>
              <a:gd name="T14" fmla="*/ 210 w 210"/>
              <a:gd name="T15" fmla="*/ 95 h 152"/>
              <a:gd name="T16" fmla="*/ 195 w 210"/>
              <a:gd name="T17" fmla="*/ 73 h 152"/>
              <a:gd name="T18" fmla="*/ 70 w 210"/>
              <a:gd name="T19" fmla="*/ 8 h 152"/>
              <a:gd name="T20" fmla="*/ 183 w 210"/>
              <a:gd name="T21" fmla="*/ 72 h 152"/>
              <a:gd name="T22" fmla="*/ 147 w 210"/>
              <a:gd name="T23" fmla="*/ 96 h 152"/>
              <a:gd name="T24" fmla="*/ 31 w 210"/>
              <a:gd name="T25" fmla="*/ 24 h 152"/>
              <a:gd name="T26" fmla="*/ 70 w 210"/>
              <a:gd name="T27" fmla="*/ 8 h 152"/>
              <a:gd name="T28" fmla="*/ 10 w 210"/>
              <a:gd name="T29" fmla="*/ 57 h 152"/>
              <a:gd name="T30" fmla="*/ 22 w 210"/>
              <a:gd name="T31" fmla="*/ 28 h 152"/>
              <a:gd name="T32" fmla="*/ 144 w 210"/>
              <a:gd name="T33" fmla="*/ 103 h 152"/>
              <a:gd name="T34" fmla="*/ 140 w 210"/>
              <a:gd name="T35" fmla="*/ 144 h 152"/>
              <a:gd name="T36" fmla="*/ 10 w 210"/>
              <a:gd name="T37" fmla="*/ 57 h 152"/>
              <a:gd name="T38" fmla="*/ 151 w 210"/>
              <a:gd name="T39" fmla="*/ 103 h 152"/>
              <a:gd name="T40" fmla="*/ 188 w 210"/>
              <a:gd name="T41" fmla="*/ 76 h 152"/>
              <a:gd name="T42" fmla="*/ 200 w 210"/>
              <a:gd name="T43" fmla="*/ 95 h 152"/>
              <a:gd name="T44" fmla="*/ 147 w 210"/>
              <a:gd name="T45" fmla="*/ 137 h 152"/>
              <a:gd name="T46" fmla="*/ 151 w 210"/>
              <a:gd name="T47" fmla="*/ 103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0" h="152">
                <a:moveTo>
                  <a:pt x="195" y="73"/>
                </a:moveTo>
                <a:lnTo>
                  <a:pt x="197" y="72"/>
                </a:lnTo>
                <a:lnTo>
                  <a:pt x="71" y="0"/>
                </a:lnTo>
                <a:lnTo>
                  <a:pt x="16" y="24"/>
                </a:lnTo>
                <a:lnTo>
                  <a:pt x="16" y="24"/>
                </a:lnTo>
                <a:lnTo>
                  <a:pt x="0" y="60"/>
                </a:lnTo>
                <a:lnTo>
                  <a:pt x="140" y="152"/>
                </a:lnTo>
                <a:lnTo>
                  <a:pt x="210" y="95"/>
                </a:lnTo>
                <a:lnTo>
                  <a:pt x="195" y="73"/>
                </a:lnTo>
                <a:close/>
                <a:moveTo>
                  <a:pt x="70" y="8"/>
                </a:moveTo>
                <a:lnTo>
                  <a:pt x="183" y="72"/>
                </a:lnTo>
                <a:lnTo>
                  <a:pt x="147" y="96"/>
                </a:lnTo>
                <a:lnTo>
                  <a:pt x="31" y="24"/>
                </a:lnTo>
                <a:lnTo>
                  <a:pt x="70" y="8"/>
                </a:lnTo>
                <a:close/>
                <a:moveTo>
                  <a:pt x="10" y="57"/>
                </a:moveTo>
                <a:lnTo>
                  <a:pt x="22" y="28"/>
                </a:lnTo>
                <a:lnTo>
                  <a:pt x="144" y="103"/>
                </a:lnTo>
                <a:lnTo>
                  <a:pt x="140" y="144"/>
                </a:lnTo>
                <a:lnTo>
                  <a:pt x="10" y="57"/>
                </a:lnTo>
                <a:close/>
                <a:moveTo>
                  <a:pt x="151" y="103"/>
                </a:moveTo>
                <a:lnTo>
                  <a:pt x="188" y="76"/>
                </a:lnTo>
                <a:lnTo>
                  <a:pt x="200" y="95"/>
                </a:lnTo>
                <a:lnTo>
                  <a:pt x="147" y="137"/>
                </a:lnTo>
                <a:lnTo>
                  <a:pt x="151" y="103"/>
                </a:lnTo>
                <a:close/>
              </a:path>
            </a:pathLst>
          </a:custGeom>
          <a:solidFill>
            <a:schemeClr val="bg1"/>
          </a:solidFill>
          <a:ln>
            <a:noFill/>
          </a:ln>
        </p:spPr>
        <p:txBody>
          <a:bodyPr vert="horz" wrap="square" lIns="91440" tIns="45720" rIns="91440" bIns="45720" numCol="1" anchor="t" anchorCtr="0" compatLnSpc="1"/>
          <a:lstStyle/>
          <a:p>
            <a:endParaRPr lang="en-US"/>
          </a:p>
        </p:txBody>
      </p:sp>
      <p:sp>
        <p:nvSpPr>
          <p:cNvPr id="44" name="TextBox 7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8747630" y="4838285"/>
            <a:ext cx="1016839" cy="351430"/>
          </a:xfrm>
          <a:prstGeom prst="rect">
            <a:avLst/>
          </a:prstGeom>
          <a:noFill/>
        </p:spPr>
        <p:txBody>
          <a:bodyPr wrap="square" rtlCol="0">
            <a:spAutoFit/>
          </a:bodyPr>
          <a:lstStyle/>
          <a:p>
            <a:pPr algn="ctr"/>
            <a:r>
              <a:rPr lang="en-US" sz="1050" dirty="0">
                <a:solidFill>
                  <a:schemeClr val="bg1"/>
                </a:solidFill>
              </a:rPr>
              <a:t>The quick, brown fox jumps.</a:t>
            </a:r>
            <a:endParaRPr lang="en-US" sz="1050" dirty="0">
              <a:solidFill>
                <a:schemeClr val="bg1"/>
              </a:solidFill>
            </a:endParaRPr>
          </a:p>
        </p:txBody>
      </p:sp>
      <p:sp>
        <p:nvSpPr>
          <p:cNvPr id="49" name="TextBox 2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373028" y="3279882"/>
            <a:ext cx="2935928" cy="400110"/>
          </a:xfrm>
          <a:prstGeom prst="rect">
            <a:avLst/>
          </a:prstGeom>
          <a:solidFill>
            <a:srgbClr val="FFFFFF">
              <a:alpha val="30980"/>
            </a:srgbClr>
          </a:solidFill>
        </p:spPr>
        <p:txBody>
          <a:bodyPr wrap="square" rtlCol="0">
            <a:spAutoFit/>
          </a:bodyPr>
          <a:lstStyle/>
          <a:p>
            <a:r>
              <a:rPr lang="en-US" sz="2000" i="1" dirty="0">
                <a:solidFill>
                  <a:schemeClr val="bg1"/>
                </a:solidFill>
                <a:effectLst>
                  <a:outerShdw blurRad="38100" dist="38100" dir="2700000" algn="tl">
                    <a:srgbClr val="000000">
                      <a:alpha val="43137"/>
                    </a:srgbClr>
                  </a:outerShdw>
                </a:effectLst>
                <a:latin typeface="+mj-lt"/>
              </a:rPr>
              <a:t>It’s show time</a:t>
            </a:r>
            <a:endParaRPr lang="en-US" sz="2000" i="1" dirty="0">
              <a:solidFill>
                <a:schemeClr val="bg1"/>
              </a:solidFill>
              <a:effectLst>
                <a:outerShdw blurRad="38100" dist="38100" dir="2700000" algn="tl">
                  <a:srgbClr val="000000">
                    <a:alpha val="43137"/>
                  </a:srgbClr>
                </a:outerShdw>
              </a:effectLst>
              <a:latin typeface="+mj-lt"/>
            </a:endParaRPr>
          </a:p>
        </p:txBody>
      </p:sp>
      <p:sp>
        <p:nvSpPr>
          <p:cNvPr id="11"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Tree>
  </p:cSld>
  <p:clrMapOvr>
    <a:masterClrMapping/>
  </p:clrMapOvr>
  <mc:AlternateContent xmlns:mc="http://schemas.openxmlformats.org/markup-compatibility/2006">
    <mc:Choice xmlns:p14="http://schemas.microsoft.com/office/powerpoint/2010/main" Requires="p14">
      <p:transition spd="slow" p14:dur="900">
        <p:cover/>
      </p:transition>
    </mc:Choice>
    <mc:Fallback>
      <p:transition spd="slow">
        <p:cover/>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占位符 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0"/>
          </p:nvPr>
        </p:nvPicPr>
        <p:blipFill>
          <a:blip r:embed="rId3" cstate="screen"/>
          <a:srcRect/>
          <a:stretch>
            <a:fillRect/>
          </a:stretch>
        </p:blipFill>
        <p:spPr/>
      </p:pic>
      <p:sp>
        <p:nvSpPr>
          <p:cNvPr id="63" name="Freeform: Shape 6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0" y="0"/>
            <a:ext cx="5870616" cy="6858004"/>
          </a:xfrm>
          <a:custGeom>
            <a:avLst/>
            <a:gdLst>
              <a:gd name="connsiteX0" fmla="*/ 0 w 5870616"/>
              <a:gd name="connsiteY0" fmla="*/ 0 h 6858004"/>
              <a:gd name="connsiteX1" fmla="*/ 3867150 w 5870616"/>
              <a:gd name="connsiteY1" fmla="*/ 0 h 6858004"/>
              <a:gd name="connsiteX2" fmla="*/ 3867150 w 5870616"/>
              <a:gd name="connsiteY2" fmla="*/ 4 h 6858004"/>
              <a:gd name="connsiteX3" fmla="*/ 5600386 w 5870616"/>
              <a:gd name="connsiteY3" fmla="*/ 4 h 6858004"/>
              <a:gd name="connsiteX4" fmla="*/ 5614586 w 5870616"/>
              <a:gd name="connsiteY4" fmla="*/ 1684085 h 6858004"/>
              <a:gd name="connsiteX5" fmla="*/ 5870178 w 5870616"/>
              <a:gd name="connsiteY5" fmla="*/ 3417943 h 6858004"/>
              <a:gd name="connsiteX6" fmla="*/ 5538855 w 5870616"/>
              <a:gd name="connsiteY6" fmla="*/ 5126912 h 6858004"/>
              <a:gd name="connsiteX7" fmla="*/ 5600386 w 5870616"/>
              <a:gd name="connsiteY7" fmla="*/ 6858004 h 6858004"/>
              <a:gd name="connsiteX8" fmla="*/ 3399450 w 5870616"/>
              <a:gd name="connsiteY8" fmla="*/ 6858004 h 6858004"/>
              <a:gd name="connsiteX9" fmla="*/ 3399450 w 5870616"/>
              <a:gd name="connsiteY9" fmla="*/ 6858000 h 6858004"/>
              <a:gd name="connsiteX10" fmla="*/ 0 w 5870616"/>
              <a:gd name="connsiteY10" fmla="*/ 6858000 h 685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70616" h="6858004">
                <a:moveTo>
                  <a:pt x="0" y="0"/>
                </a:moveTo>
                <a:lnTo>
                  <a:pt x="3867150" y="0"/>
                </a:lnTo>
                <a:lnTo>
                  <a:pt x="3867150" y="4"/>
                </a:lnTo>
                <a:lnTo>
                  <a:pt x="5600386" y="4"/>
                </a:lnTo>
                <a:cubicBezTo>
                  <a:pt x="6040573" y="586252"/>
                  <a:pt x="5837047" y="1023174"/>
                  <a:pt x="5614586" y="1684085"/>
                </a:cubicBezTo>
                <a:cubicBezTo>
                  <a:pt x="5392125" y="2344997"/>
                  <a:pt x="5854401" y="2802658"/>
                  <a:pt x="5870178" y="3417943"/>
                </a:cubicBezTo>
                <a:cubicBezTo>
                  <a:pt x="5885956" y="4033227"/>
                  <a:pt x="5470224" y="4528680"/>
                  <a:pt x="5538855" y="5126912"/>
                </a:cubicBezTo>
                <a:cubicBezTo>
                  <a:pt x="5607486" y="5725143"/>
                  <a:pt x="6083172" y="6263921"/>
                  <a:pt x="5600386" y="6858004"/>
                </a:cubicBezTo>
                <a:lnTo>
                  <a:pt x="3399450" y="6858004"/>
                </a:lnTo>
                <a:lnTo>
                  <a:pt x="3399450" y="6858000"/>
                </a:lnTo>
                <a:lnTo>
                  <a:pt x="0" y="6858000"/>
                </a:lnTo>
                <a:close/>
              </a:path>
            </a:pathLst>
          </a:custGeom>
          <a:gradFill>
            <a:gsLst>
              <a:gs pos="0">
                <a:schemeClr val="accent5">
                  <a:lumMod val="50000"/>
                  <a:alpha val="86000"/>
                </a:schemeClr>
              </a:gs>
              <a:gs pos="100000">
                <a:schemeClr val="accent5">
                  <a:lumMod val="75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68" name="TextBox 67"/>
          <p:cNvSpPr txBox="1"/>
          <p:nvPr/>
        </p:nvSpPr>
        <p:spPr>
          <a:xfrm>
            <a:off x="1475105" y="57785"/>
            <a:ext cx="4324985" cy="2306955"/>
          </a:xfrm>
          <a:prstGeom prst="rect">
            <a:avLst/>
          </a:prstGeom>
          <a:noFill/>
        </p:spPr>
        <p:txBody>
          <a:bodyPr wrap="square" rtlCol="0">
            <a:spAutoFit/>
          </a:bodyPr>
          <a:lstStyle/>
          <a:p>
            <a:r>
              <a:rPr lang="en-GB" sz="3600" b="1" dirty="0">
                <a:solidFill>
                  <a:schemeClr val="bg1"/>
                </a:solidFill>
                <a:latin typeface="Times New Roman" panose="02020603050405020304" charset="0"/>
                <a:cs typeface="Times New Roman" panose="02020603050405020304" charset="0"/>
                <a:sym typeface="+mn-lt"/>
              </a:rPr>
              <a:t>8. The methods </a:t>
            </a:r>
            <a:r>
              <a:rPr lang="en-US" altLang="en-GB" sz="3600" b="1" dirty="0">
                <a:solidFill>
                  <a:schemeClr val="bg1"/>
                </a:solidFill>
                <a:latin typeface="Times New Roman" panose="02020603050405020304" charset="0"/>
                <a:cs typeface="Times New Roman" panose="02020603050405020304" charset="0"/>
                <a:sym typeface="+mn-lt"/>
              </a:rPr>
              <a:t>I</a:t>
            </a:r>
            <a:r>
              <a:rPr lang="en-GB" sz="3600" b="1" dirty="0">
                <a:solidFill>
                  <a:schemeClr val="bg1"/>
                </a:solidFill>
                <a:latin typeface="Times New Roman" panose="02020603050405020304" charset="0"/>
                <a:cs typeface="Times New Roman" panose="02020603050405020304" charset="0"/>
                <a:sym typeface="+mn-lt"/>
              </a:rPr>
              <a:t> expect to use to analyse the evidence you collect.</a:t>
            </a:r>
            <a:endParaRPr lang="en-GB" sz="3600" b="1" dirty="0">
              <a:solidFill>
                <a:schemeClr val="bg1"/>
              </a:solidFill>
              <a:latin typeface="Times New Roman" panose="02020603050405020304" charset="0"/>
              <a:cs typeface="Times New Roman" panose="02020603050405020304" charset="0"/>
              <a:sym typeface="+mn-lt"/>
            </a:endParaRPr>
          </a:p>
        </p:txBody>
      </p:sp>
      <p:sp>
        <p:nvSpPr>
          <p:cNvPr id="34" name="TextBox 3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731838" y="6336042"/>
            <a:ext cx="2514281" cy="261610"/>
          </a:xfrm>
          <a:prstGeom prst="rect">
            <a:avLst/>
          </a:prstGeom>
          <a:noFill/>
        </p:spPr>
        <p:txBody>
          <a:bodyPr wrap="square" rtlCol="0">
            <a:spAutoFit/>
          </a:bodyPr>
          <a:lstStyle/>
          <a:p>
            <a:r>
              <a:rPr lang="en-US" sz="1100" dirty="0">
                <a:solidFill>
                  <a:schemeClr val="bg1"/>
                </a:solidFill>
                <a:cs typeface="+mn-ea"/>
                <a:sym typeface="+mn-lt"/>
              </a:rPr>
              <a:t>© 2020 </a:t>
            </a:r>
            <a:r>
              <a:rPr lang="en-US" altLang="zh-CN" sz="1100" dirty="0" err="1">
                <a:solidFill>
                  <a:schemeClr val="bg1"/>
                </a:solidFill>
                <a:cs typeface="+mn-ea"/>
                <a:sym typeface="+mn-lt"/>
              </a:rPr>
              <a:t>Heijialuo</a:t>
            </a:r>
            <a:r>
              <a:rPr lang="en-US" altLang="zh-CN" sz="1100" dirty="0">
                <a:solidFill>
                  <a:schemeClr val="bg1"/>
                </a:solidFill>
                <a:cs typeface="+mn-ea"/>
                <a:sym typeface="+mn-lt"/>
              </a:rPr>
              <a:t> </a:t>
            </a:r>
            <a:r>
              <a:rPr lang="en-US" sz="1100" b="1" dirty="0">
                <a:solidFill>
                  <a:schemeClr val="bg1"/>
                </a:solidFill>
                <a:cs typeface="+mn-ea"/>
                <a:sym typeface="+mn-lt"/>
              </a:rPr>
              <a:t> </a:t>
            </a:r>
            <a:r>
              <a:rPr lang="en-US" sz="1100" b="0" dirty="0">
                <a:solidFill>
                  <a:schemeClr val="bg1"/>
                </a:solidFill>
                <a:cs typeface="+mn-ea"/>
                <a:sym typeface="+mn-lt"/>
              </a:rPr>
              <a:t>Presentation</a:t>
            </a:r>
            <a:endParaRPr lang="en-GB" sz="1100" b="0" dirty="0">
              <a:solidFill>
                <a:schemeClr val="bg1"/>
              </a:solidFill>
              <a:cs typeface="+mn-ea"/>
              <a:sym typeface="+mn-lt"/>
            </a:endParaRPr>
          </a:p>
        </p:txBody>
      </p:sp>
      <p:graphicFrame>
        <p:nvGraphicFramePr>
          <p:cNvPr id="6" name="Chart 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aphicFramePr/>
          <p:nvPr/>
        </p:nvGraphicFramePr>
        <p:xfrm>
          <a:off x="6016348" y="184758"/>
          <a:ext cx="5849257" cy="1847307"/>
        </p:xfrm>
        <a:graphic>
          <a:graphicData uri="http://schemas.openxmlformats.org/drawingml/2006/chart">
            <c:chart xmlns:c="http://schemas.openxmlformats.org/drawingml/2006/chart" xmlns:r="http://schemas.openxmlformats.org/officeDocument/2006/relationships" r:id="rId1"/>
          </a:graphicData>
        </a:graphic>
      </p:graphicFrame>
      <p:graphicFrame>
        <p:nvGraphicFramePr>
          <p:cNvPr id="48" name="Chart 47"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aphicFramePr/>
          <p:nvPr/>
        </p:nvGraphicFramePr>
        <p:xfrm>
          <a:off x="6342738" y="2226918"/>
          <a:ext cx="5849257" cy="1847307"/>
        </p:xfrm>
        <a:graphic>
          <a:graphicData uri="http://schemas.openxmlformats.org/drawingml/2006/chart">
            <c:chart xmlns:c="http://schemas.openxmlformats.org/drawingml/2006/chart" xmlns:r="http://schemas.openxmlformats.org/officeDocument/2006/relationships" r:id="rId2"/>
          </a:graphicData>
        </a:graphic>
      </p:graphicFrame>
      <p:grpSp>
        <p:nvGrpSpPr>
          <p:cNvPr id="50" name="Group 4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10548423" y="5681069"/>
            <a:ext cx="575416" cy="235658"/>
            <a:chOff x="1504335" y="5076825"/>
            <a:chExt cx="790447" cy="323722"/>
          </a:xfrm>
        </p:grpSpPr>
        <p:grpSp>
          <p:nvGrpSpPr>
            <p:cNvPr id="51" name="Group 50"/>
            <p:cNvGrpSpPr/>
            <p:nvPr/>
          </p:nvGrpSpPr>
          <p:grpSpPr>
            <a:xfrm>
              <a:off x="1504335" y="5076825"/>
              <a:ext cx="323722" cy="323722"/>
              <a:chOff x="1504335" y="4999703"/>
              <a:chExt cx="400844" cy="400844"/>
            </a:xfrm>
          </p:grpSpPr>
          <p:sp>
            <p:nvSpPr>
              <p:cNvPr id="55" name="Oval 54"/>
              <p:cNvSpPr/>
              <p:nvPr/>
            </p:nvSpPr>
            <p:spPr>
              <a:xfrm>
                <a:off x="1504335" y="4999703"/>
                <a:ext cx="400844" cy="400844"/>
              </a:xfrm>
              <a:prstGeom prst="ellipse">
                <a:avLst/>
              </a:prstGeom>
              <a:solidFill>
                <a:schemeClr val="bg1">
                  <a:lumMod val="65000"/>
                  <a:alpha val="2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56" name="Freeform 25"/>
              <p:cNvSpPr>
                <a:spLocks noChangeArrowheads="1"/>
              </p:cNvSpPr>
              <p:nvPr/>
            </p:nvSpPr>
            <p:spPr bwMode="auto">
              <a:xfrm>
                <a:off x="1651403" y="5131390"/>
                <a:ext cx="82147" cy="137470"/>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bg1"/>
              </a:solidFill>
              <a:ln>
                <a:noFill/>
              </a:ln>
              <a:effectLst/>
            </p:spPr>
            <p:txBody>
              <a:bodyPr wrap="none" lIns="34291" tIns="17145" rIns="34291" bIns="17145" anchor="ctr"/>
              <a:lstStyle/>
              <a:p>
                <a:endParaRPr lang="en-US" dirty="0">
                  <a:cs typeface="+mn-ea"/>
                  <a:sym typeface="+mn-lt"/>
                </a:endParaRPr>
              </a:p>
            </p:txBody>
          </p:sp>
        </p:grpSp>
        <p:grpSp>
          <p:nvGrpSpPr>
            <p:cNvPr id="52" name="Group 51"/>
            <p:cNvGrpSpPr/>
            <p:nvPr/>
          </p:nvGrpSpPr>
          <p:grpSpPr>
            <a:xfrm>
              <a:off x="1971060" y="5076825"/>
              <a:ext cx="323722" cy="323722"/>
              <a:chOff x="1971060" y="4999703"/>
              <a:chExt cx="400844" cy="400844"/>
            </a:xfrm>
          </p:grpSpPr>
          <p:sp>
            <p:nvSpPr>
              <p:cNvPr id="53" name="Oval 52"/>
              <p:cNvSpPr/>
              <p:nvPr/>
            </p:nvSpPr>
            <p:spPr>
              <a:xfrm flipH="1">
                <a:off x="1971060" y="4999703"/>
                <a:ext cx="400844" cy="400844"/>
              </a:xfrm>
              <a:prstGeom prst="ellipse">
                <a:avLst/>
              </a:prstGeom>
              <a:solidFill>
                <a:schemeClr val="accent4"/>
              </a:solidFill>
              <a:ln w="15875">
                <a:noFill/>
              </a:ln>
              <a:effectLst>
                <a:outerShdw blurRad="342900" dist="38100" dir="5400000" algn="t" rotWithShape="0">
                  <a:prstClr val="black">
                    <a:alpha val="18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54" name="Freeform 25"/>
              <p:cNvSpPr>
                <a:spLocks noChangeArrowheads="1"/>
              </p:cNvSpPr>
              <p:nvPr/>
            </p:nvSpPr>
            <p:spPr bwMode="auto">
              <a:xfrm flipH="1">
                <a:off x="2142689" y="5131390"/>
                <a:ext cx="82147" cy="137470"/>
              </a:xfrm>
              <a:custGeom>
                <a:avLst/>
                <a:gdLst>
                  <a:gd name="T0" fmla="*/ 54056 w 177"/>
                  <a:gd name="T1" fmla="*/ 3985 h 294"/>
                  <a:gd name="T2" fmla="*/ 54056 w 177"/>
                  <a:gd name="T3" fmla="*/ 3985 h 294"/>
                  <a:gd name="T4" fmla="*/ 3516 w 177"/>
                  <a:gd name="T5" fmla="*/ 55347 h 294"/>
                  <a:gd name="T6" fmla="*/ 0 w 177"/>
                  <a:gd name="T7" fmla="*/ 62874 h 294"/>
                  <a:gd name="T8" fmla="*/ 3516 w 177"/>
                  <a:gd name="T9" fmla="*/ 74828 h 294"/>
                  <a:gd name="T10" fmla="*/ 54056 w 177"/>
                  <a:gd name="T11" fmla="*/ 125747 h 294"/>
                  <a:gd name="T12" fmla="*/ 73393 w 177"/>
                  <a:gd name="T13" fmla="*/ 125747 h 294"/>
                  <a:gd name="T14" fmla="*/ 73393 w 177"/>
                  <a:gd name="T15" fmla="*/ 106265 h 294"/>
                  <a:gd name="T16" fmla="*/ 30764 w 177"/>
                  <a:gd name="T17" fmla="*/ 62874 h 294"/>
                  <a:gd name="T18" fmla="*/ 73393 w 177"/>
                  <a:gd name="T19" fmla="*/ 19482 h 294"/>
                  <a:gd name="T20" fmla="*/ 73393 w 177"/>
                  <a:gd name="T21" fmla="*/ 3985 h 294"/>
                  <a:gd name="T22" fmla="*/ 54056 w 177"/>
                  <a:gd name="T23" fmla="*/ 3985 h 29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177" h="294">
                    <a:moveTo>
                      <a:pt x="123" y="9"/>
                    </a:moveTo>
                    <a:lnTo>
                      <a:pt x="123" y="9"/>
                    </a:lnTo>
                    <a:cubicBezTo>
                      <a:pt x="114" y="18"/>
                      <a:pt x="8" y="125"/>
                      <a:pt x="8" y="125"/>
                    </a:cubicBezTo>
                    <a:cubicBezTo>
                      <a:pt x="8" y="134"/>
                      <a:pt x="0" y="142"/>
                      <a:pt x="0" y="142"/>
                    </a:cubicBezTo>
                    <a:cubicBezTo>
                      <a:pt x="0" y="151"/>
                      <a:pt x="8" y="160"/>
                      <a:pt x="8" y="169"/>
                    </a:cubicBezTo>
                    <a:cubicBezTo>
                      <a:pt x="8" y="169"/>
                      <a:pt x="114" y="275"/>
                      <a:pt x="123" y="284"/>
                    </a:cubicBezTo>
                    <a:cubicBezTo>
                      <a:pt x="132" y="293"/>
                      <a:pt x="150" y="293"/>
                      <a:pt x="167" y="284"/>
                    </a:cubicBezTo>
                    <a:cubicBezTo>
                      <a:pt x="176" y="275"/>
                      <a:pt x="176" y="257"/>
                      <a:pt x="167" y="240"/>
                    </a:cubicBezTo>
                    <a:cubicBezTo>
                      <a:pt x="70" y="142"/>
                      <a:pt x="70" y="142"/>
                      <a:pt x="70" y="142"/>
                    </a:cubicBezTo>
                    <a:cubicBezTo>
                      <a:pt x="167" y="44"/>
                      <a:pt x="167" y="44"/>
                      <a:pt x="167" y="44"/>
                    </a:cubicBezTo>
                    <a:cubicBezTo>
                      <a:pt x="176" y="36"/>
                      <a:pt x="176" y="18"/>
                      <a:pt x="167" y="9"/>
                    </a:cubicBezTo>
                    <a:cubicBezTo>
                      <a:pt x="150" y="0"/>
                      <a:pt x="132" y="0"/>
                      <a:pt x="123" y="9"/>
                    </a:cubicBezTo>
                  </a:path>
                </a:pathLst>
              </a:custGeom>
              <a:solidFill>
                <a:schemeClr val="bg1"/>
              </a:solidFill>
              <a:ln>
                <a:noFill/>
              </a:ln>
              <a:effectLst/>
            </p:spPr>
            <p:txBody>
              <a:bodyPr wrap="none" lIns="34291" tIns="17145" rIns="34291" bIns="17145" anchor="ctr"/>
              <a:lstStyle/>
              <a:p>
                <a:endParaRPr lang="en-US" dirty="0">
                  <a:cs typeface="+mn-ea"/>
                  <a:sym typeface="+mn-lt"/>
                </a:endParaRPr>
              </a:p>
            </p:txBody>
          </p:sp>
        </p:grpSp>
      </p:grpSp>
      <p:sp>
        <p:nvSpPr>
          <p:cNvPr id="71" name="Freeform: Shape 7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17806658">
            <a:off x="-1055887" y="103104"/>
            <a:ext cx="2313291" cy="1664312"/>
          </a:xfrm>
          <a:custGeom>
            <a:avLst/>
            <a:gdLst>
              <a:gd name="connsiteX0" fmla="*/ 707795 w 2105025"/>
              <a:gd name="connsiteY0" fmla="*/ 1108493 h 1514475"/>
              <a:gd name="connsiteX1" fmla="*/ 1210715 w 2105025"/>
              <a:gd name="connsiteY1" fmla="*/ 1372335 h 1514475"/>
              <a:gd name="connsiteX2" fmla="*/ 1751735 w 2105025"/>
              <a:gd name="connsiteY2" fmla="*/ 1506638 h 1514475"/>
              <a:gd name="connsiteX3" fmla="*/ 2037485 w 2105025"/>
              <a:gd name="connsiteY3" fmla="*/ 1092300 h 1514475"/>
              <a:gd name="connsiteX4" fmla="*/ 1868893 w 2105025"/>
              <a:gd name="connsiteY4" fmla="*/ 748448 h 1514475"/>
              <a:gd name="connsiteX5" fmla="*/ 2073680 w 2105025"/>
              <a:gd name="connsiteY5" fmla="*/ 426503 h 1514475"/>
              <a:gd name="connsiteX6" fmla="*/ 2037485 w 2105025"/>
              <a:gd name="connsiteY6" fmla="*/ 99795 h 1514475"/>
              <a:gd name="connsiteX7" fmla="*/ 1719350 w 2105025"/>
              <a:gd name="connsiteY7" fmla="*/ 15975 h 1514475"/>
              <a:gd name="connsiteX8" fmla="*/ 1331683 w 2105025"/>
              <a:gd name="connsiteY8" fmla="*/ 417930 h 1514475"/>
              <a:gd name="connsiteX9" fmla="*/ 288695 w 2105025"/>
              <a:gd name="connsiteY9" fmla="*/ 665580 h 1514475"/>
              <a:gd name="connsiteX10" fmla="*/ 89623 w 2105025"/>
              <a:gd name="connsiteY10" fmla="*/ 1138020 h 1514475"/>
              <a:gd name="connsiteX11" fmla="*/ 707795 w 2105025"/>
              <a:gd name="connsiteY11" fmla="*/ 1108493 h 15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05025" h="1514475">
                <a:moveTo>
                  <a:pt x="707795" y="1108493"/>
                </a:moveTo>
                <a:cubicBezTo>
                  <a:pt x="890675" y="1160880"/>
                  <a:pt x="1046885" y="1277085"/>
                  <a:pt x="1210715" y="1372335"/>
                </a:cubicBezTo>
                <a:cubicBezTo>
                  <a:pt x="1375498" y="1467585"/>
                  <a:pt x="1565045" y="1544738"/>
                  <a:pt x="1751735" y="1506638"/>
                </a:cubicBezTo>
                <a:cubicBezTo>
                  <a:pt x="1937473" y="1468538"/>
                  <a:pt x="2099398" y="1272323"/>
                  <a:pt x="2037485" y="1092300"/>
                </a:cubicBezTo>
                <a:cubicBezTo>
                  <a:pt x="1995575" y="969428"/>
                  <a:pt x="1864130" y="877988"/>
                  <a:pt x="1868893" y="748448"/>
                </a:cubicBezTo>
                <a:cubicBezTo>
                  <a:pt x="1874608" y="618908"/>
                  <a:pt x="2012720" y="540803"/>
                  <a:pt x="2073680" y="426503"/>
                </a:cubicBezTo>
                <a:cubicBezTo>
                  <a:pt x="2128925" y="323633"/>
                  <a:pt x="2113685" y="188378"/>
                  <a:pt x="2037485" y="99795"/>
                </a:cubicBezTo>
                <a:cubicBezTo>
                  <a:pt x="1961285" y="11213"/>
                  <a:pt x="1828888" y="-23077"/>
                  <a:pt x="1719350" y="15975"/>
                </a:cubicBezTo>
                <a:cubicBezTo>
                  <a:pt x="1542185" y="79793"/>
                  <a:pt x="1470748" y="290295"/>
                  <a:pt x="1331683" y="417930"/>
                </a:cubicBezTo>
                <a:cubicBezTo>
                  <a:pt x="1064030" y="663675"/>
                  <a:pt x="632548" y="548423"/>
                  <a:pt x="288695" y="665580"/>
                </a:cubicBezTo>
                <a:cubicBezTo>
                  <a:pt x="124865" y="720825"/>
                  <a:pt x="-139930" y="980858"/>
                  <a:pt x="89623" y="1138020"/>
                </a:cubicBezTo>
                <a:cubicBezTo>
                  <a:pt x="235355" y="1236128"/>
                  <a:pt x="520153" y="1054200"/>
                  <a:pt x="707795" y="1108493"/>
                </a:cubicBezTo>
                <a:close/>
              </a:path>
            </a:pathLst>
          </a:custGeom>
          <a:solidFill>
            <a:schemeClr val="bg1"/>
          </a:solidFill>
          <a:ln w="9525" cap="flat">
            <a:noFill/>
            <a:prstDash val="solid"/>
            <a:miter/>
          </a:ln>
        </p:spPr>
        <p:txBody>
          <a:bodyPr rtlCol="0" anchor="ctr"/>
          <a:lstStyle/>
          <a:p>
            <a:endParaRPr lang="en-GB">
              <a:cs typeface="+mn-ea"/>
              <a:sym typeface="+mn-lt"/>
            </a:endParaRPr>
          </a:p>
        </p:txBody>
      </p:sp>
      <p:sp>
        <p:nvSpPr>
          <p:cNvPr id="40" name="Rectangle: Rounded Corners 4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246135" y="6403532"/>
            <a:ext cx="2032246" cy="277966"/>
          </a:xfrm>
          <a:prstGeom prst="roundRect">
            <a:avLst>
              <a:gd name="adj" fmla="val 50000"/>
            </a:avLst>
          </a:prstGeom>
          <a:solidFill>
            <a:schemeClr val="bg1"/>
          </a:solidFill>
          <a:ln>
            <a:noFill/>
          </a:ln>
          <a:effectLst>
            <a:outerShdw blurRad="723900" dist="63500" dir="5400000" sx="93000" sy="93000" algn="t" rotWithShape="0">
              <a:schemeClr val="tx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00" b="1" dirty="0">
                <a:solidFill>
                  <a:schemeClr val="tx1">
                    <a:lumMod val="65000"/>
                    <a:lumOff val="35000"/>
                  </a:schemeClr>
                </a:solidFill>
                <a:latin typeface="+mj-lt"/>
              </a:rPr>
              <a:t>I want this!</a:t>
            </a:r>
            <a:endParaRPr lang="en-US" sz="1000" b="1" dirty="0">
              <a:solidFill>
                <a:schemeClr val="tx1">
                  <a:lumMod val="65000"/>
                  <a:lumOff val="35000"/>
                </a:schemeClr>
              </a:solidFill>
              <a:latin typeface="+mj-lt"/>
            </a:endParaRPr>
          </a:p>
        </p:txBody>
      </p:sp>
      <p:sp>
        <p:nvSpPr>
          <p:cNvPr id="41" name="Rectangle: Rounded Corners 4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457200" y="2403475"/>
            <a:ext cx="5342890" cy="1661160"/>
          </a:xfrm>
          <a:prstGeom prst="roundRect">
            <a:avLst>
              <a:gd name="adj" fmla="val 5674"/>
            </a:avLst>
          </a:prstGeom>
          <a:solidFill>
            <a:schemeClr val="bg1">
              <a:alpha val="2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In terms of the received data, some statistic analysis techniques are used to analyse the received data. All of these operations will be achieved by using SPSS software.</a:t>
            </a:r>
            <a:endParaRPr lang="en-US">
              <a:solidFill>
                <a:schemeClr val="tx1"/>
              </a:solidFill>
            </a:endParaRPr>
          </a:p>
        </p:txBody>
      </p:sp>
      <p:sp>
        <p:nvSpPr>
          <p:cNvPr id="43" name="Rectangle: Rounded Corners 5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457200" y="4312920"/>
            <a:ext cx="5083810" cy="1368425"/>
          </a:xfrm>
          <a:prstGeom prst="roundRect">
            <a:avLst>
              <a:gd name="adj" fmla="val 5674"/>
            </a:avLst>
          </a:prstGeom>
          <a:solidFill>
            <a:schemeClr val="bg1">
              <a:alpha val="2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5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txBox="1"/>
          <p:nvPr/>
        </p:nvSpPr>
        <p:spPr>
          <a:xfrm>
            <a:off x="1017905" y="4541520"/>
            <a:ext cx="4523740" cy="922020"/>
          </a:xfrm>
          <a:prstGeom prst="rect">
            <a:avLst/>
          </a:prstGeom>
          <a:noFill/>
        </p:spPr>
        <p:txBody>
          <a:bodyPr wrap="square" rtlCol="0">
            <a:spAutoFit/>
          </a:bodyPr>
          <a:lstStyle/>
          <a:p>
            <a:pPr algn="ctr">
              <a:buClrTx/>
              <a:buSzTx/>
              <a:buFontTx/>
            </a:pPr>
            <a:r>
              <a:rPr lang="en-US" sz="1800"/>
              <a:t>The interviews will be transcribed and open coded to categorise key themes and identify patterns</a:t>
            </a:r>
            <a:endParaRPr lang="en-US" sz="1800"/>
          </a:p>
        </p:txBody>
      </p:sp>
      <p:sp>
        <p:nvSpPr>
          <p:cNvPr id="59" name="Freeform 1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a:off x="1157908" y="3842272"/>
            <a:ext cx="317500" cy="231775"/>
          </a:xfrm>
          <a:custGeom>
            <a:avLst/>
            <a:gdLst>
              <a:gd name="T0" fmla="*/ 200 w 220"/>
              <a:gd name="T1" fmla="*/ 0 h 160"/>
              <a:gd name="T2" fmla="*/ 180 w 220"/>
              <a:gd name="T3" fmla="*/ 20 h 160"/>
              <a:gd name="T4" fmla="*/ 188 w 220"/>
              <a:gd name="T5" fmla="*/ 36 h 160"/>
              <a:gd name="T6" fmla="*/ 184 w 220"/>
              <a:gd name="T7" fmla="*/ 34 h 160"/>
              <a:gd name="T8" fmla="*/ 136 w 220"/>
              <a:gd name="T9" fmla="*/ 124 h 160"/>
              <a:gd name="T10" fmla="*/ 124 w 220"/>
              <a:gd name="T11" fmla="*/ 120 h 160"/>
              <a:gd name="T12" fmla="*/ 113 w 220"/>
              <a:gd name="T13" fmla="*/ 123 h 160"/>
              <a:gd name="T14" fmla="*/ 76 w 220"/>
              <a:gd name="T15" fmla="*/ 71 h 160"/>
              <a:gd name="T16" fmla="*/ 80 w 220"/>
              <a:gd name="T17" fmla="*/ 60 h 160"/>
              <a:gd name="T18" fmla="*/ 60 w 220"/>
              <a:gd name="T19" fmla="*/ 40 h 160"/>
              <a:gd name="T20" fmla="*/ 40 w 220"/>
              <a:gd name="T21" fmla="*/ 60 h 160"/>
              <a:gd name="T22" fmla="*/ 43 w 220"/>
              <a:gd name="T23" fmla="*/ 71 h 160"/>
              <a:gd name="T24" fmla="*/ 28 w 220"/>
              <a:gd name="T25" fmla="*/ 90 h 160"/>
              <a:gd name="T26" fmla="*/ 20 w 220"/>
              <a:gd name="T27" fmla="*/ 88 h 160"/>
              <a:gd name="T28" fmla="*/ 0 w 220"/>
              <a:gd name="T29" fmla="*/ 108 h 160"/>
              <a:gd name="T30" fmla="*/ 20 w 220"/>
              <a:gd name="T31" fmla="*/ 128 h 160"/>
              <a:gd name="T32" fmla="*/ 40 w 220"/>
              <a:gd name="T33" fmla="*/ 108 h 160"/>
              <a:gd name="T34" fmla="*/ 35 w 220"/>
              <a:gd name="T35" fmla="*/ 94 h 160"/>
              <a:gd name="T36" fmla="*/ 49 w 220"/>
              <a:gd name="T37" fmla="*/ 77 h 160"/>
              <a:gd name="T38" fmla="*/ 60 w 220"/>
              <a:gd name="T39" fmla="*/ 80 h 160"/>
              <a:gd name="T40" fmla="*/ 71 w 220"/>
              <a:gd name="T41" fmla="*/ 77 h 160"/>
              <a:gd name="T42" fmla="*/ 108 w 220"/>
              <a:gd name="T43" fmla="*/ 129 h 160"/>
              <a:gd name="T44" fmla="*/ 104 w 220"/>
              <a:gd name="T45" fmla="*/ 140 h 160"/>
              <a:gd name="T46" fmla="*/ 124 w 220"/>
              <a:gd name="T47" fmla="*/ 160 h 160"/>
              <a:gd name="T48" fmla="*/ 144 w 220"/>
              <a:gd name="T49" fmla="*/ 140 h 160"/>
              <a:gd name="T50" fmla="*/ 141 w 220"/>
              <a:gd name="T51" fmla="*/ 130 h 160"/>
              <a:gd name="T52" fmla="*/ 191 w 220"/>
              <a:gd name="T53" fmla="*/ 38 h 160"/>
              <a:gd name="T54" fmla="*/ 200 w 220"/>
              <a:gd name="T55" fmla="*/ 40 h 160"/>
              <a:gd name="T56" fmla="*/ 220 w 220"/>
              <a:gd name="T57" fmla="*/ 20 h 160"/>
              <a:gd name="T58" fmla="*/ 200 w 220"/>
              <a:gd name="T59" fmla="*/ 0 h 160"/>
              <a:gd name="T60" fmla="*/ 20 w 220"/>
              <a:gd name="T61" fmla="*/ 120 h 160"/>
              <a:gd name="T62" fmla="*/ 8 w 220"/>
              <a:gd name="T63" fmla="*/ 108 h 160"/>
              <a:gd name="T64" fmla="*/ 20 w 220"/>
              <a:gd name="T65" fmla="*/ 96 h 160"/>
              <a:gd name="T66" fmla="*/ 32 w 220"/>
              <a:gd name="T67" fmla="*/ 108 h 160"/>
              <a:gd name="T68" fmla="*/ 20 w 220"/>
              <a:gd name="T69" fmla="*/ 120 h 160"/>
              <a:gd name="T70" fmla="*/ 60 w 220"/>
              <a:gd name="T71" fmla="*/ 72 h 160"/>
              <a:gd name="T72" fmla="*/ 48 w 220"/>
              <a:gd name="T73" fmla="*/ 60 h 160"/>
              <a:gd name="T74" fmla="*/ 60 w 220"/>
              <a:gd name="T75" fmla="*/ 48 h 160"/>
              <a:gd name="T76" fmla="*/ 72 w 220"/>
              <a:gd name="T77" fmla="*/ 60 h 160"/>
              <a:gd name="T78" fmla="*/ 60 w 220"/>
              <a:gd name="T79" fmla="*/ 72 h 160"/>
              <a:gd name="T80" fmla="*/ 124 w 220"/>
              <a:gd name="T81" fmla="*/ 152 h 160"/>
              <a:gd name="T82" fmla="*/ 112 w 220"/>
              <a:gd name="T83" fmla="*/ 140 h 160"/>
              <a:gd name="T84" fmla="*/ 124 w 220"/>
              <a:gd name="T85" fmla="*/ 128 h 160"/>
              <a:gd name="T86" fmla="*/ 136 w 220"/>
              <a:gd name="T87" fmla="*/ 140 h 160"/>
              <a:gd name="T88" fmla="*/ 124 w 220"/>
              <a:gd name="T89" fmla="*/ 152 h 160"/>
              <a:gd name="T90" fmla="*/ 200 w 220"/>
              <a:gd name="T91" fmla="*/ 32 h 160"/>
              <a:gd name="T92" fmla="*/ 188 w 220"/>
              <a:gd name="T93" fmla="*/ 20 h 160"/>
              <a:gd name="T94" fmla="*/ 200 w 220"/>
              <a:gd name="T95" fmla="*/ 8 h 160"/>
              <a:gd name="T96" fmla="*/ 212 w 220"/>
              <a:gd name="T97" fmla="*/ 20 h 160"/>
              <a:gd name="T98" fmla="*/ 200 w 220"/>
              <a:gd name="T99" fmla="*/ 32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20" h="160">
                <a:moveTo>
                  <a:pt x="200" y="0"/>
                </a:moveTo>
                <a:cubicBezTo>
                  <a:pt x="189" y="0"/>
                  <a:pt x="180" y="9"/>
                  <a:pt x="180" y="20"/>
                </a:cubicBezTo>
                <a:cubicBezTo>
                  <a:pt x="180" y="27"/>
                  <a:pt x="183" y="33"/>
                  <a:pt x="188" y="36"/>
                </a:cubicBezTo>
                <a:cubicBezTo>
                  <a:pt x="184" y="34"/>
                  <a:pt x="184" y="34"/>
                  <a:pt x="184" y="34"/>
                </a:cubicBezTo>
                <a:cubicBezTo>
                  <a:pt x="136" y="124"/>
                  <a:pt x="136" y="124"/>
                  <a:pt x="136" y="124"/>
                </a:cubicBezTo>
                <a:cubicBezTo>
                  <a:pt x="132" y="122"/>
                  <a:pt x="128" y="120"/>
                  <a:pt x="124" y="120"/>
                </a:cubicBezTo>
                <a:cubicBezTo>
                  <a:pt x="120" y="120"/>
                  <a:pt x="116" y="121"/>
                  <a:pt x="113" y="123"/>
                </a:cubicBezTo>
                <a:cubicBezTo>
                  <a:pt x="76" y="71"/>
                  <a:pt x="76" y="71"/>
                  <a:pt x="76" y="71"/>
                </a:cubicBezTo>
                <a:cubicBezTo>
                  <a:pt x="79" y="68"/>
                  <a:pt x="80" y="64"/>
                  <a:pt x="80" y="60"/>
                </a:cubicBezTo>
                <a:cubicBezTo>
                  <a:pt x="80" y="49"/>
                  <a:pt x="71" y="40"/>
                  <a:pt x="60" y="40"/>
                </a:cubicBezTo>
                <a:cubicBezTo>
                  <a:pt x="49" y="40"/>
                  <a:pt x="40" y="49"/>
                  <a:pt x="40" y="60"/>
                </a:cubicBezTo>
                <a:cubicBezTo>
                  <a:pt x="40" y="64"/>
                  <a:pt x="41" y="68"/>
                  <a:pt x="43" y="71"/>
                </a:cubicBezTo>
                <a:cubicBezTo>
                  <a:pt x="28" y="90"/>
                  <a:pt x="28" y="90"/>
                  <a:pt x="28" y="90"/>
                </a:cubicBezTo>
                <a:cubicBezTo>
                  <a:pt x="26" y="89"/>
                  <a:pt x="23" y="88"/>
                  <a:pt x="20" y="88"/>
                </a:cubicBezTo>
                <a:cubicBezTo>
                  <a:pt x="9" y="88"/>
                  <a:pt x="0" y="97"/>
                  <a:pt x="0" y="108"/>
                </a:cubicBezTo>
                <a:cubicBezTo>
                  <a:pt x="0" y="119"/>
                  <a:pt x="9" y="128"/>
                  <a:pt x="20" y="128"/>
                </a:cubicBezTo>
                <a:cubicBezTo>
                  <a:pt x="31" y="128"/>
                  <a:pt x="40" y="119"/>
                  <a:pt x="40" y="108"/>
                </a:cubicBezTo>
                <a:cubicBezTo>
                  <a:pt x="40" y="103"/>
                  <a:pt x="38" y="98"/>
                  <a:pt x="35" y="94"/>
                </a:cubicBezTo>
                <a:cubicBezTo>
                  <a:pt x="49" y="77"/>
                  <a:pt x="49" y="77"/>
                  <a:pt x="49" y="77"/>
                </a:cubicBezTo>
                <a:cubicBezTo>
                  <a:pt x="52" y="79"/>
                  <a:pt x="56" y="80"/>
                  <a:pt x="60" y="80"/>
                </a:cubicBezTo>
                <a:cubicBezTo>
                  <a:pt x="64" y="80"/>
                  <a:pt x="68" y="79"/>
                  <a:pt x="71" y="77"/>
                </a:cubicBezTo>
                <a:cubicBezTo>
                  <a:pt x="108" y="129"/>
                  <a:pt x="108" y="129"/>
                  <a:pt x="108" y="129"/>
                </a:cubicBezTo>
                <a:cubicBezTo>
                  <a:pt x="105" y="132"/>
                  <a:pt x="104" y="136"/>
                  <a:pt x="104" y="140"/>
                </a:cubicBezTo>
                <a:cubicBezTo>
                  <a:pt x="104" y="151"/>
                  <a:pt x="113" y="160"/>
                  <a:pt x="124" y="160"/>
                </a:cubicBezTo>
                <a:cubicBezTo>
                  <a:pt x="135" y="160"/>
                  <a:pt x="144" y="151"/>
                  <a:pt x="144" y="140"/>
                </a:cubicBezTo>
                <a:cubicBezTo>
                  <a:pt x="144" y="136"/>
                  <a:pt x="143" y="133"/>
                  <a:pt x="141" y="130"/>
                </a:cubicBezTo>
                <a:cubicBezTo>
                  <a:pt x="191" y="38"/>
                  <a:pt x="191" y="38"/>
                  <a:pt x="191" y="38"/>
                </a:cubicBezTo>
                <a:cubicBezTo>
                  <a:pt x="194" y="39"/>
                  <a:pt x="197" y="40"/>
                  <a:pt x="200" y="40"/>
                </a:cubicBezTo>
                <a:cubicBezTo>
                  <a:pt x="211" y="40"/>
                  <a:pt x="220" y="31"/>
                  <a:pt x="220" y="20"/>
                </a:cubicBezTo>
                <a:cubicBezTo>
                  <a:pt x="220" y="9"/>
                  <a:pt x="211" y="0"/>
                  <a:pt x="200" y="0"/>
                </a:cubicBezTo>
                <a:close/>
                <a:moveTo>
                  <a:pt x="20" y="120"/>
                </a:moveTo>
                <a:cubicBezTo>
                  <a:pt x="13" y="120"/>
                  <a:pt x="8" y="115"/>
                  <a:pt x="8" y="108"/>
                </a:cubicBezTo>
                <a:cubicBezTo>
                  <a:pt x="8" y="101"/>
                  <a:pt x="13" y="96"/>
                  <a:pt x="20" y="96"/>
                </a:cubicBezTo>
                <a:cubicBezTo>
                  <a:pt x="27" y="96"/>
                  <a:pt x="32" y="101"/>
                  <a:pt x="32" y="108"/>
                </a:cubicBezTo>
                <a:cubicBezTo>
                  <a:pt x="32" y="115"/>
                  <a:pt x="27" y="120"/>
                  <a:pt x="20" y="120"/>
                </a:cubicBezTo>
                <a:close/>
                <a:moveTo>
                  <a:pt x="60" y="72"/>
                </a:moveTo>
                <a:cubicBezTo>
                  <a:pt x="53" y="72"/>
                  <a:pt x="48" y="67"/>
                  <a:pt x="48" y="60"/>
                </a:cubicBezTo>
                <a:cubicBezTo>
                  <a:pt x="48" y="53"/>
                  <a:pt x="53" y="48"/>
                  <a:pt x="60" y="48"/>
                </a:cubicBezTo>
                <a:cubicBezTo>
                  <a:pt x="67" y="48"/>
                  <a:pt x="72" y="53"/>
                  <a:pt x="72" y="60"/>
                </a:cubicBezTo>
                <a:cubicBezTo>
                  <a:pt x="72" y="67"/>
                  <a:pt x="67" y="72"/>
                  <a:pt x="60" y="72"/>
                </a:cubicBezTo>
                <a:close/>
                <a:moveTo>
                  <a:pt x="124" y="152"/>
                </a:moveTo>
                <a:cubicBezTo>
                  <a:pt x="117" y="152"/>
                  <a:pt x="112" y="147"/>
                  <a:pt x="112" y="140"/>
                </a:cubicBezTo>
                <a:cubicBezTo>
                  <a:pt x="112" y="133"/>
                  <a:pt x="117" y="128"/>
                  <a:pt x="124" y="128"/>
                </a:cubicBezTo>
                <a:cubicBezTo>
                  <a:pt x="131" y="128"/>
                  <a:pt x="136" y="133"/>
                  <a:pt x="136" y="140"/>
                </a:cubicBezTo>
                <a:cubicBezTo>
                  <a:pt x="136" y="147"/>
                  <a:pt x="131" y="152"/>
                  <a:pt x="124" y="152"/>
                </a:cubicBezTo>
                <a:close/>
                <a:moveTo>
                  <a:pt x="200" y="32"/>
                </a:moveTo>
                <a:cubicBezTo>
                  <a:pt x="193" y="32"/>
                  <a:pt x="188" y="27"/>
                  <a:pt x="188" y="20"/>
                </a:cubicBezTo>
                <a:cubicBezTo>
                  <a:pt x="188" y="13"/>
                  <a:pt x="193" y="8"/>
                  <a:pt x="200" y="8"/>
                </a:cubicBezTo>
                <a:cubicBezTo>
                  <a:pt x="207" y="8"/>
                  <a:pt x="212" y="13"/>
                  <a:pt x="212" y="20"/>
                </a:cubicBezTo>
                <a:cubicBezTo>
                  <a:pt x="212" y="27"/>
                  <a:pt x="207" y="32"/>
                  <a:pt x="200" y="32"/>
                </a:cubicBezTo>
                <a:close/>
              </a:path>
            </a:pathLst>
          </a:custGeom>
          <a:solidFill>
            <a:schemeClr val="bg1"/>
          </a:solidFill>
          <a:ln>
            <a:noFill/>
          </a:ln>
        </p:spPr>
        <p:txBody>
          <a:bodyPr vert="horz" wrap="square" lIns="91440" tIns="45720" rIns="91440" bIns="45720" numCol="1" anchor="t" anchorCtr="0" compatLnSpc="1"/>
          <a:lstStyle/>
          <a:p>
            <a:endParaRPr lang="en-US"/>
          </a:p>
        </p:txBody>
      </p:sp>
      <p:sp>
        <p:nvSpPr>
          <p:cNvPr id="61" name="Freeform 3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a:off x="914544" y="5267804"/>
            <a:ext cx="242888" cy="266700"/>
          </a:xfrm>
          <a:custGeom>
            <a:avLst/>
            <a:gdLst>
              <a:gd name="T0" fmla="*/ 40 w 168"/>
              <a:gd name="T1" fmla="*/ 21 h 184"/>
              <a:gd name="T2" fmla="*/ 54 w 168"/>
              <a:gd name="T3" fmla="*/ 8 h 184"/>
              <a:gd name="T4" fmla="*/ 114 w 168"/>
              <a:gd name="T5" fmla="*/ 8 h 184"/>
              <a:gd name="T6" fmla="*/ 128 w 168"/>
              <a:gd name="T7" fmla="*/ 21 h 184"/>
              <a:gd name="T8" fmla="*/ 128 w 168"/>
              <a:gd name="T9" fmla="*/ 92 h 184"/>
              <a:gd name="T10" fmla="*/ 136 w 168"/>
              <a:gd name="T11" fmla="*/ 92 h 184"/>
              <a:gd name="T12" fmla="*/ 136 w 168"/>
              <a:gd name="T13" fmla="*/ 21 h 184"/>
              <a:gd name="T14" fmla="*/ 114 w 168"/>
              <a:gd name="T15" fmla="*/ 0 h 184"/>
              <a:gd name="T16" fmla="*/ 54 w 168"/>
              <a:gd name="T17" fmla="*/ 0 h 184"/>
              <a:gd name="T18" fmla="*/ 32 w 168"/>
              <a:gd name="T19" fmla="*/ 21 h 184"/>
              <a:gd name="T20" fmla="*/ 32 w 168"/>
              <a:gd name="T21" fmla="*/ 92 h 184"/>
              <a:gd name="T22" fmla="*/ 40 w 168"/>
              <a:gd name="T23" fmla="*/ 92 h 184"/>
              <a:gd name="T24" fmla="*/ 40 w 168"/>
              <a:gd name="T25" fmla="*/ 21 h 184"/>
              <a:gd name="T26" fmla="*/ 144 w 168"/>
              <a:gd name="T27" fmla="*/ 68 h 184"/>
              <a:gd name="T28" fmla="*/ 144 w 168"/>
              <a:gd name="T29" fmla="*/ 76 h 184"/>
              <a:gd name="T30" fmla="*/ 160 w 168"/>
              <a:gd name="T31" fmla="*/ 76 h 184"/>
              <a:gd name="T32" fmla="*/ 84 w 168"/>
              <a:gd name="T33" fmla="*/ 149 h 184"/>
              <a:gd name="T34" fmla="*/ 8 w 168"/>
              <a:gd name="T35" fmla="*/ 76 h 184"/>
              <a:gd name="T36" fmla="*/ 24 w 168"/>
              <a:gd name="T37" fmla="*/ 76 h 184"/>
              <a:gd name="T38" fmla="*/ 24 w 168"/>
              <a:gd name="T39" fmla="*/ 68 h 184"/>
              <a:gd name="T40" fmla="*/ 0 w 168"/>
              <a:gd name="T41" fmla="*/ 68 h 184"/>
              <a:gd name="T42" fmla="*/ 0 w 168"/>
              <a:gd name="T43" fmla="*/ 72 h 184"/>
              <a:gd name="T44" fmla="*/ 80 w 168"/>
              <a:gd name="T45" fmla="*/ 156 h 184"/>
              <a:gd name="T46" fmla="*/ 80 w 168"/>
              <a:gd name="T47" fmla="*/ 176 h 184"/>
              <a:gd name="T48" fmla="*/ 64 w 168"/>
              <a:gd name="T49" fmla="*/ 176 h 184"/>
              <a:gd name="T50" fmla="*/ 64 w 168"/>
              <a:gd name="T51" fmla="*/ 184 h 184"/>
              <a:gd name="T52" fmla="*/ 104 w 168"/>
              <a:gd name="T53" fmla="*/ 184 h 184"/>
              <a:gd name="T54" fmla="*/ 104 w 168"/>
              <a:gd name="T55" fmla="*/ 176 h 184"/>
              <a:gd name="T56" fmla="*/ 88 w 168"/>
              <a:gd name="T57" fmla="*/ 176 h 184"/>
              <a:gd name="T58" fmla="*/ 88 w 168"/>
              <a:gd name="T59" fmla="*/ 156 h 184"/>
              <a:gd name="T60" fmla="*/ 168 w 168"/>
              <a:gd name="T61" fmla="*/ 72 h 184"/>
              <a:gd name="T62" fmla="*/ 168 w 168"/>
              <a:gd name="T63" fmla="*/ 68 h 184"/>
              <a:gd name="T64" fmla="*/ 144 w 168"/>
              <a:gd name="T65" fmla="*/ 68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8" h="184">
                <a:moveTo>
                  <a:pt x="40" y="21"/>
                </a:moveTo>
                <a:cubicBezTo>
                  <a:pt x="40" y="14"/>
                  <a:pt x="47" y="8"/>
                  <a:pt x="54" y="8"/>
                </a:cubicBezTo>
                <a:cubicBezTo>
                  <a:pt x="114" y="8"/>
                  <a:pt x="114" y="8"/>
                  <a:pt x="114" y="8"/>
                </a:cubicBezTo>
                <a:cubicBezTo>
                  <a:pt x="121" y="8"/>
                  <a:pt x="128" y="14"/>
                  <a:pt x="128" y="21"/>
                </a:cubicBezTo>
                <a:cubicBezTo>
                  <a:pt x="128" y="92"/>
                  <a:pt x="128" y="92"/>
                  <a:pt x="128" y="92"/>
                </a:cubicBezTo>
                <a:cubicBezTo>
                  <a:pt x="136" y="92"/>
                  <a:pt x="136" y="92"/>
                  <a:pt x="136" y="92"/>
                </a:cubicBezTo>
                <a:cubicBezTo>
                  <a:pt x="136" y="21"/>
                  <a:pt x="136" y="21"/>
                  <a:pt x="136" y="21"/>
                </a:cubicBezTo>
                <a:cubicBezTo>
                  <a:pt x="136" y="10"/>
                  <a:pt x="125" y="0"/>
                  <a:pt x="114" y="0"/>
                </a:cubicBezTo>
                <a:cubicBezTo>
                  <a:pt x="54" y="0"/>
                  <a:pt x="54" y="0"/>
                  <a:pt x="54" y="0"/>
                </a:cubicBezTo>
                <a:cubicBezTo>
                  <a:pt x="43" y="0"/>
                  <a:pt x="32" y="10"/>
                  <a:pt x="32" y="21"/>
                </a:cubicBezTo>
                <a:cubicBezTo>
                  <a:pt x="32" y="92"/>
                  <a:pt x="32" y="92"/>
                  <a:pt x="32" y="92"/>
                </a:cubicBezTo>
                <a:cubicBezTo>
                  <a:pt x="40" y="92"/>
                  <a:pt x="40" y="92"/>
                  <a:pt x="40" y="92"/>
                </a:cubicBezTo>
                <a:lnTo>
                  <a:pt x="40" y="21"/>
                </a:lnTo>
                <a:close/>
                <a:moveTo>
                  <a:pt x="144" y="68"/>
                </a:moveTo>
                <a:cubicBezTo>
                  <a:pt x="144" y="76"/>
                  <a:pt x="144" y="76"/>
                  <a:pt x="144" y="76"/>
                </a:cubicBezTo>
                <a:cubicBezTo>
                  <a:pt x="160" y="76"/>
                  <a:pt x="160" y="76"/>
                  <a:pt x="160" y="76"/>
                </a:cubicBezTo>
                <a:cubicBezTo>
                  <a:pt x="158" y="116"/>
                  <a:pt x="125" y="149"/>
                  <a:pt x="84" y="149"/>
                </a:cubicBezTo>
                <a:cubicBezTo>
                  <a:pt x="43" y="149"/>
                  <a:pt x="10" y="116"/>
                  <a:pt x="8" y="76"/>
                </a:cubicBezTo>
                <a:cubicBezTo>
                  <a:pt x="24" y="76"/>
                  <a:pt x="24" y="76"/>
                  <a:pt x="24" y="76"/>
                </a:cubicBezTo>
                <a:cubicBezTo>
                  <a:pt x="24" y="68"/>
                  <a:pt x="24" y="68"/>
                  <a:pt x="24" y="68"/>
                </a:cubicBezTo>
                <a:cubicBezTo>
                  <a:pt x="0" y="68"/>
                  <a:pt x="0" y="68"/>
                  <a:pt x="0" y="68"/>
                </a:cubicBezTo>
                <a:cubicBezTo>
                  <a:pt x="0" y="72"/>
                  <a:pt x="0" y="72"/>
                  <a:pt x="0" y="72"/>
                </a:cubicBezTo>
                <a:cubicBezTo>
                  <a:pt x="0" y="117"/>
                  <a:pt x="35" y="154"/>
                  <a:pt x="80" y="156"/>
                </a:cubicBezTo>
                <a:cubicBezTo>
                  <a:pt x="80" y="176"/>
                  <a:pt x="80" y="176"/>
                  <a:pt x="80" y="176"/>
                </a:cubicBezTo>
                <a:cubicBezTo>
                  <a:pt x="64" y="176"/>
                  <a:pt x="64" y="176"/>
                  <a:pt x="64" y="176"/>
                </a:cubicBezTo>
                <a:cubicBezTo>
                  <a:pt x="64" y="184"/>
                  <a:pt x="64" y="184"/>
                  <a:pt x="64" y="184"/>
                </a:cubicBezTo>
                <a:cubicBezTo>
                  <a:pt x="104" y="184"/>
                  <a:pt x="104" y="184"/>
                  <a:pt x="104" y="184"/>
                </a:cubicBezTo>
                <a:cubicBezTo>
                  <a:pt x="104" y="176"/>
                  <a:pt x="104" y="176"/>
                  <a:pt x="104" y="176"/>
                </a:cubicBezTo>
                <a:cubicBezTo>
                  <a:pt x="88" y="176"/>
                  <a:pt x="88" y="176"/>
                  <a:pt x="88" y="176"/>
                </a:cubicBezTo>
                <a:cubicBezTo>
                  <a:pt x="88" y="156"/>
                  <a:pt x="88" y="156"/>
                  <a:pt x="88" y="156"/>
                </a:cubicBezTo>
                <a:cubicBezTo>
                  <a:pt x="133" y="154"/>
                  <a:pt x="168" y="117"/>
                  <a:pt x="168" y="72"/>
                </a:cubicBezTo>
                <a:cubicBezTo>
                  <a:pt x="168" y="68"/>
                  <a:pt x="168" y="68"/>
                  <a:pt x="168" y="68"/>
                </a:cubicBezTo>
                <a:lnTo>
                  <a:pt x="144" y="68"/>
                </a:lnTo>
                <a:close/>
              </a:path>
            </a:pathLst>
          </a:custGeom>
          <a:solidFill>
            <a:schemeClr val="bg1"/>
          </a:solidFill>
          <a:ln>
            <a:noFill/>
          </a:ln>
        </p:spPr>
        <p:txBody>
          <a:bodyPr vert="horz" wrap="square" lIns="91440" tIns="45720" rIns="91440" bIns="45720" numCol="1" anchor="t" anchorCtr="0" compatLnSpc="1"/>
          <a:lstStyle/>
          <a:p>
            <a:endParaRPr lang="en-US"/>
          </a:p>
        </p:txBody>
      </p:sp>
      <p:sp>
        <p:nvSpPr>
          <p:cNvPr id="3"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Tree>
  </p:cSld>
  <p:clrMapOvr>
    <a:masterClrMapping/>
  </p:clrMapOvr>
  <mc:AlternateContent xmlns:mc="http://schemas.openxmlformats.org/markup-compatibility/2006">
    <mc:Choice xmlns:p14="http://schemas.microsoft.com/office/powerpoint/2010/main" Requires="p14">
      <p:transition spd="slow" p14:dur="9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a:off x="6966384" y="409415"/>
            <a:ext cx="1118338" cy="1086442"/>
            <a:chOff x="2349" y="-683"/>
            <a:chExt cx="1157" cy="1124"/>
          </a:xfrm>
        </p:grpSpPr>
        <p:sp>
          <p:nvSpPr>
            <p:cNvPr id="32" name="AutoShape 14"/>
            <p:cNvSpPr>
              <a:spLocks noChangeAspect="1" noChangeArrowheads="1" noTextEdit="1"/>
            </p:cNvSpPr>
            <p:nvPr/>
          </p:nvSpPr>
          <p:spPr bwMode="auto">
            <a:xfrm>
              <a:off x="2349" y="-681"/>
              <a:ext cx="1155" cy="1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3" name="Freeform 16"/>
            <p:cNvSpPr>
              <a:spLocks noEditPoints="1"/>
            </p:cNvSpPr>
            <p:nvPr/>
          </p:nvSpPr>
          <p:spPr bwMode="auto">
            <a:xfrm>
              <a:off x="2349" y="-683"/>
              <a:ext cx="1050" cy="1086"/>
            </a:xfrm>
            <a:custGeom>
              <a:avLst/>
              <a:gdLst>
                <a:gd name="T0" fmla="*/ 180 w 442"/>
                <a:gd name="T1" fmla="*/ 369 h 457"/>
                <a:gd name="T2" fmla="*/ 51 w 442"/>
                <a:gd name="T3" fmla="*/ 453 h 457"/>
                <a:gd name="T4" fmla="*/ 31 w 442"/>
                <a:gd name="T5" fmla="*/ 457 h 457"/>
                <a:gd name="T6" fmla="*/ 0 w 442"/>
                <a:gd name="T7" fmla="*/ 452 h 457"/>
                <a:gd name="T8" fmla="*/ 45 w 442"/>
                <a:gd name="T9" fmla="*/ 432 h 457"/>
                <a:gd name="T10" fmla="*/ 133 w 442"/>
                <a:gd name="T11" fmla="*/ 384 h 457"/>
                <a:gd name="T12" fmla="*/ 163 w 442"/>
                <a:gd name="T13" fmla="*/ 359 h 457"/>
                <a:gd name="T14" fmla="*/ 97 w 442"/>
                <a:gd name="T15" fmla="*/ 354 h 457"/>
                <a:gd name="T16" fmla="*/ 61 w 442"/>
                <a:gd name="T17" fmla="*/ 250 h 457"/>
                <a:gd name="T18" fmla="*/ 135 w 442"/>
                <a:gd name="T19" fmla="*/ 191 h 457"/>
                <a:gd name="T20" fmla="*/ 146 w 442"/>
                <a:gd name="T21" fmla="*/ 190 h 457"/>
                <a:gd name="T22" fmla="*/ 187 w 442"/>
                <a:gd name="T23" fmla="*/ 211 h 457"/>
                <a:gd name="T24" fmla="*/ 209 w 442"/>
                <a:gd name="T25" fmla="*/ 201 h 457"/>
                <a:gd name="T26" fmla="*/ 186 w 442"/>
                <a:gd name="T27" fmla="*/ 175 h 457"/>
                <a:gd name="T28" fmla="*/ 138 w 442"/>
                <a:gd name="T29" fmla="*/ 160 h 457"/>
                <a:gd name="T30" fmla="*/ 168 w 442"/>
                <a:gd name="T31" fmla="*/ 102 h 457"/>
                <a:gd name="T32" fmla="*/ 213 w 442"/>
                <a:gd name="T33" fmla="*/ 97 h 457"/>
                <a:gd name="T34" fmla="*/ 279 w 442"/>
                <a:gd name="T35" fmla="*/ 117 h 457"/>
                <a:gd name="T36" fmla="*/ 297 w 442"/>
                <a:gd name="T37" fmla="*/ 110 h 457"/>
                <a:gd name="T38" fmla="*/ 292 w 442"/>
                <a:gd name="T39" fmla="*/ 97 h 457"/>
                <a:gd name="T40" fmla="*/ 259 w 442"/>
                <a:gd name="T41" fmla="*/ 86 h 457"/>
                <a:gd name="T42" fmla="*/ 253 w 442"/>
                <a:gd name="T43" fmla="*/ 85 h 457"/>
                <a:gd name="T44" fmla="*/ 254 w 442"/>
                <a:gd name="T45" fmla="*/ 72 h 457"/>
                <a:gd name="T46" fmla="*/ 319 w 442"/>
                <a:gd name="T47" fmla="*/ 9 h 457"/>
                <a:gd name="T48" fmla="*/ 346 w 442"/>
                <a:gd name="T49" fmla="*/ 1 h 457"/>
                <a:gd name="T50" fmla="*/ 351 w 442"/>
                <a:gd name="T51" fmla="*/ 5 h 457"/>
                <a:gd name="T52" fmla="*/ 392 w 442"/>
                <a:gd name="T53" fmla="*/ 78 h 457"/>
                <a:gd name="T54" fmla="*/ 401 w 442"/>
                <a:gd name="T55" fmla="*/ 124 h 457"/>
                <a:gd name="T56" fmla="*/ 358 w 442"/>
                <a:gd name="T57" fmla="*/ 152 h 457"/>
                <a:gd name="T58" fmla="*/ 352 w 442"/>
                <a:gd name="T59" fmla="*/ 164 h 457"/>
                <a:gd name="T60" fmla="*/ 367 w 442"/>
                <a:gd name="T61" fmla="*/ 171 h 457"/>
                <a:gd name="T62" fmla="*/ 402 w 442"/>
                <a:gd name="T63" fmla="*/ 155 h 457"/>
                <a:gd name="T64" fmla="*/ 413 w 442"/>
                <a:gd name="T65" fmla="*/ 166 h 457"/>
                <a:gd name="T66" fmla="*/ 427 w 442"/>
                <a:gd name="T67" fmla="*/ 245 h 457"/>
                <a:gd name="T68" fmla="*/ 409 w 442"/>
                <a:gd name="T69" fmla="*/ 250 h 457"/>
                <a:gd name="T70" fmla="*/ 349 w 442"/>
                <a:gd name="T71" fmla="*/ 274 h 457"/>
                <a:gd name="T72" fmla="*/ 345 w 442"/>
                <a:gd name="T73" fmla="*/ 287 h 457"/>
                <a:gd name="T74" fmla="*/ 376 w 442"/>
                <a:gd name="T75" fmla="*/ 289 h 457"/>
                <a:gd name="T76" fmla="*/ 429 w 442"/>
                <a:gd name="T77" fmla="*/ 272 h 457"/>
                <a:gd name="T78" fmla="*/ 438 w 442"/>
                <a:gd name="T79" fmla="*/ 292 h 457"/>
                <a:gd name="T80" fmla="*/ 347 w 442"/>
                <a:gd name="T81" fmla="*/ 442 h 457"/>
                <a:gd name="T82" fmla="*/ 260 w 442"/>
                <a:gd name="T83" fmla="*/ 437 h 457"/>
                <a:gd name="T84" fmla="*/ 220 w 442"/>
                <a:gd name="T85" fmla="*/ 414 h 457"/>
                <a:gd name="T86" fmla="*/ 182 w 442"/>
                <a:gd name="T87" fmla="*/ 367 h 457"/>
                <a:gd name="T88" fmla="*/ 9 w 442"/>
                <a:gd name="T89" fmla="*/ 451 h 457"/>
                <a:gd name="T90" fmla="*/ 37 w 442"/>
                <a:gd name="T91" fmla="*/ 453 h 457"/>
                <a:gd name="T92" fmla="*/ 91 w 442"/>
                <a:gd name="T93" fmla="*/ 432 h 457"/>
                <a:gd name="T94" fmla="*/ 186 w 442"/>
                <a:gd name="T95" fmla="*/ 358 h 457"/>
                <a:gd name="T96" fmla="*/ 224 w 442"/>
                <a:gd name="T97" fmla="*/ 317 h 457"/>
                <a:gd name="T98" fmla="*/ 335 w 442"/>
                <a:gd name="T99" fmla="*/ 96 h 457"/>
                <a:gd name="T100" fmla="*/ 335 w 442"/>
                <a:gd name="T101" fmla="*/ 91 h 457"/>
                <a:gd name="T102" fmla="*/ 229 w 442"/>
                <a:gd name="T103" fmla="*/ 293 h 457"/>
                <a:gd name="T104" fmla="*/ 98 w 442"/>
                <a:gd name="T105" fmla="*/ 410 h 457"/>
                <a:gd name="T106" fmla="*/ 9 w 442"/>
                <a:gd name="T107" fmla="*/ 450 h 4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442" h="457">
                  <a:moveTo>
                    <a:pt x="182" y="367"/>
                  </a:moveTo>
                  <a:cubicBezTo>
                    <a:pt x="181" y="367"/>
                    <a:pt x="180" y="368"/>
                    <a:pt x="180" y="369"/>
                  </a:cubicBezTo>
                  <a:cubicBezTo>
                    <a:pt x="156" y="394"/>
                    <a:pt x="130" y="414"/>
                    <a:pt x="100" y="431"/>
                  </a:cubicBezTo>
                  <a:cubicBezTo>
                    <a:pt x="84" y="440"/>
                    <a:pt x="68" y="447"/>
                    <a:pt x="51" y="453"/>
                  </a:cubicBezTo>
                  <a:cubicBezTo>
                    <a:pt x="45" y="454"/>
                    <a:pt x="39" y="456"/>
                    <a:pt x="33" y="457"/>
                  </a:cubicBezTo>
                  <a:cubicBezTo>
                    <a:pt x="32" y="457"/>
                    <a:pt x="31" y="457"/>
                    <a:pt x="31" y="457"/>
                  </a:cubicBezTo>
                  <a:cubicBezTo>
                    <a:pt x="22" y="456"/>
                    <a:pt x="13" y="455"/>
                    <a:pt x="4" y="454"/>
                  </a:cubicBezTo>
                  <a:cubicBezTo>
                    <a:pt x="2" y="454"/>
                    <a:pt x="0" y="454"/>
                    <a:pt x="0" y="452"/>
                  </a:cubicBezTo>
                  <a:cubicBezTo>
                    <a:pt x="0" y="451"/>
                    <a:pt x="1" y="450"/>
                    <a:pt x="3" y="449"/>
                  </a:cubicBezTo>
                  <a:cubicBezTo>
                    <a:pt x="17" y="444"/>
                    <a:pt x="31" y="438"/>
                    <a:pt x="45" y="432"/>
                  </a:cubicBezTo>
                  <a:cubicBezTo>
                    <a:pt x="59" y="426"/>
                    <a:pt x="72" y="420"/>
                    <a:pt x="86" y="413"/>
                  </a:cubicBezTo>
                  <a:cubicBezTo>
                    <a:pt x="102" y="404"/>
                    <a:pt x="118" y="395"/>
                    <a:pt x="133" y="384"/>
                  </a:cubicBezTo>
                  <a:cubicBezTo>
                    <a:pt x="143" y="377"/>
                    <a:pt x="153" y="369"/>
                    <a:pt x="161" y="360"/>
                  </a:cubicBezTo>
                  <a:cubicBezTo>
                    <a:pt x="162" y="360"/>
                    <a:pt x="162" y="360"/>
                    <a:pt x="163" y="359"/>
                  </a:cubicBezTo>
                  <a:cubicBezTo>
                    <a:pt x="159" y="359"/>
                    <a:pt x="156" y="360"/>
                    <a:pt x="153" y="361"/>
                  </a:cubicBezTo>
                  <a:cubicBezTo>
                    <a:pt x="133" y="364"/>
                    <a:pt x="115" y="363"/>
                    <a:pt x="97" y="354"/>
                  </a:cubicBezTo>
                  <a:cubicBezTo>
                    <a:pt x="77" y="344"/>
                    <a:pt x="63" y="328"/>
                    <a:pt x="57" y="306"/>
                  </a:cubicBezTo>
                  <a:cubicBezTo>
                    <a:pt x="51" y="287"/>
                    <a:pt x="54" y="268"/>
                    <a:pt x="61" y="250"/>
                  </a:cubicBezTo>
                  <a:cubicBezTo>
                    <a:pt x="71" y="229"/>
                    <a:pt x="86" y="213"/>
                    <a:pt x="106" y="202"/>
                  </a:cubicBezTo>
                  <a:cubicBezTo>
                    <a:pt x="115" y="197"/>
                    <a:pt x="125" y="193"/>
                    <a:pt x="135" y="191"/>
                  </a:cubicBezTo>
                  <a:cubicBezTo>
                    <a:pt x="137" y="190"/>
                    <a:pt x="139" y="190"/>
                    <a:pt x="142" y="189"/>
                  </a:cubicBezTo>
                  <a:cubicBezTo>
                    <a:pt x="143" y="188"/>
                    <a:pt x="145" y="189"/>
                    <a:pt x="146" y="190"/>
                  </a:cubicBezTo>
                  <a:cubicBezTo>
                    <a:pt x="151" y="194"/>
                    <a:pt x="156" y="198"/>
                    <a:pt x="161" y="201"/>
                  </a:cubicBezTo>
                  <a:cubicBezTo>
                    <a:pt x="169" y="206"/>
                    <a:pt x="178" y="209"/>
                    <a:pt x="187" y="211"/>
                  </a:cubicBezTo>
                  <a:cubicBezTo>
                    <a:pt x="192" y="213"/>
                    <a:pt x="197" y="213"/>
                    <a:pt x="202" y="212"/>
                  </a:cubicBezTo>
                  <a:cubicBezTo>
                    <a:pt x="208" y="211"/>
                    <a:pt x="211" y="207"/>
                    <a:pt x="209" y="201"/>
                  </a:cubicBezTo>
                  <a:cubicBezTo>
                    <a:pt x="209" y="198"/>
                    <a:pt x="207" y="195"/>
                    <a:pt x="205" y="192"/>
                  </a:cubicBezTo>
                  <a:cubicBezTo>
                    <a:pt x="200" y="185"/>
                    <a:pt x="193" y="179"/>
                    <a:pt x="186" y="175"/>
                  </a:cubicBezTo>
                  <a:cubicBezTo>
                    <a:pt x="177" y="169"/>
                    <a:pt x="168" y="164"/>
                    <a:pt x="158" y="161"/>
                  </a:cubicBezTo>
                  <a:cubicBezTo>
                    <a:pt x="151" y="160"/>
                    <a:pt x="145" y="159"/>
                    <a:pt x="138" y="160"/>
                  </a:cubicBezTo>
                  <a:cubicBezTo>
                    <a:pt x="135" y="161"/>
                    <a:pt x="134" y="161"/>
                    <a:pt x="134" y="157"/>
                  </a:cubicBezTo>
                  <a:cubicBezTo>
                    <a:pt x="135" y="133"/>
                    <a:pt x="146" y="114"/>
                    <a:pt x="168" y="102"/>
                  </a:cubicBezTo>
                  <a:cubicBezTo>
                    <a:pt x="180" y="95"/>
                    <a:pt x="193" y="93"/>
                    <a:pt x="207" y="94"/>
                  </a:cubicBezTo>
                  <a:cubicBezTo>
                    <a:pt x="209" y="94"/>
                    <a:pt x="211" y="95"/>
                    <a:pt x="213" y="97"/>
                  </a:cubicBezTo>
                  <a:cubicBezTo>
                    <a:pt x="217" y="101"/>
                    <a:pt x="223" y="104"/>
                    <a:pt x="228" y="107"/>
                  </a:cubicBezTo>
                  <a:cubicBezTo>
                    <a:pt x="244" y="114"/>
                    <a:pt x="261" y="118"/>
                    <a:pt x="279" y="117"/>
                  </a:cubicBezTo>
                  <a:cubicBezTo>
                    <a:pt x="284" y="116"/>
                    <a:pt x="288" y="115"/>
                    <a:pt x="292" y="113"/>
                  </a:cubicBezTo>
                  <a:cubicBezTo>
                    <a:pt x="294" y="113"/>
                    <a:pt x="296" y="112"/>
                    <a:pt x="297" y="110"/>
                  </a:cubicBezTo>
                  <a:cubicBezTo>
                    <a:pt x="299" y="108"/>
                    <a:pt x="299" y="105"/>
                    <a:pt x="298" y="102"/>
                  </a:cubicBezTo>
                  <a:cubicBezTo>
                    <a:pt x="296" y="100"/>
                    <a:pt x="294" y="98"/>
                    <a:pt x="292" y="97"/>
                  </a:cubicBezTo>
                  <a:cubicBezTo>
                    <a:pt x="288" y="94"/>
                    <a:pt x="283" y="92"/>
                    <a:pt x="278" y="90"/>
                  </a:cubicBezTo>
                  <a:cubicBezTo>
                    <a:pt x="272" y="88"/>
                    <a:pt x="265" y="86"/>
                    <a:pt x="259" y="86"/>
                  </a:cubicBezTo>
                  <a:cubicBezTo>
                    <a:pt x="258" y="85"/>
                    <a:pt x="257" y="85"/>
                    <a:pt x="256" y="86"/>
                  </a:cubicBezTo>
                  <a:cubicBezTo>
                    <a:pt x="255" y="87"/>
                    <a:pt x="254" y="86"/>
                    <a:pt x="253" y="85"/>
                  </a:cubicBezTo>
                  <a:cubicBezTo>
                    <a:pt x="252" y="83"/>
                    <a:pt x="252" y="82"/>
                    <a:pt x="252" y="80"/>
                  </a:cubicBezTo>
                  <a:cubicBezTo>
                    <a:pt x="252" y="77"/>
                    <a:pt x="253" y="75"/>
                    <a:pt x="254" y="72"/>
                  </a:cubicBezTo>
                  <a:cubicBezTo>
                    <a:pt x="257" y="67"/>
                    <a:pt x="260" y="63"/>
                    <a:pt x="263" y="59"/>
                  </a:cubicBezTo>
                  <a:cubicBezTo>
                    <a:pt x="279" y="38"/>
                    <a:pt x="297" y="22"/>
                    <a:pt x="319" y="9"/>
                  </a:cubicBezTo>
                  <a:cubicBezTo>
                    <a:pt x="326" y="6"/>
                    <a:pt x="333" y="3"/>
                    <a:pt x="341" y="2"/>
                  </a:cubicBezTo>
                  <a:cubicBezTo>
                    <a:pt x="343" y="2"/>
                    <a:pt x="344" y="1"/>
                    <a:pt x="346" y="1"/>
                  </a:cubicBezTo>
                  <a:cubicBezTo>
                    <a:pt x="347" y="0"/>
                    <a:pt x="348" y="0"/>
                    <a:pt x="349" y="2"/>
                  </a:cubicBezTo>
                  <a:cubicBezTo>
                    <a:pt x="350" y="3"/>
                    <a:pt x="350" y="4"/>
                    <a:pt x="351" y="5"/>
                  </a:cubicBezTo>
                  <a:cubicBezTo>
                    <a:pt x="362" y="15"/>
                    <a:pt x="370" y="28"/>
                    <a:pt x="377" y="42"/>
                  </a:cubicBezTo>
                  <a:cubicBezTo>
                    <a:pt x="383" y="53"/>
                    <a:pt x="388" y="66"/>
                    <a:pt x="392" y="78"/>
                  </a:cubicBezTo>
                  <a:cubicBezTo>
                    <a:pt x="396" y="93"/>
                    <a:pt x="400" y="108"/>
                    <a:pt x="401" y="124"/>
                  </a:cubicBezTo>
                  <a:cubicBezTo>
                    <a:pt x="401" y="124"/>
                    <a:pt x="401" y="124"/>
                    <a:pt x="401" y="124"/>
                  </a:cubicBezTo>
                  <a:cubicBezTo>
                    <a:pt x="401" y="129"/>
                    <a:pt x="401" y="129"/>
                    <a:pt x="396" y="130"/>
                  </a:cubicBezTo>
                  <a:cubicBezTo>
                    <a:pt x="382" y="134"/>
                    <a:pt x="369" y="141"/>
                    <a:pt x="358" y="152"/>
                  </a:cubicBezTo>
                  <a:cubicBezTo>
                    <a:pt x="356" y="154"/>
                    <a:pt x="354" y="157"/>
                    <a:pt x="353" y="160"/>
                  </a:cubicBezTo>
                  <a:cubicBezTo>
                    <a:pt x="352" y="161"/>
                    <a:pt x="352" y="162"/>
                    <a:pt x="352" y="164"/>
                  </a:cubicBezTo>
                  <a:cubicBezTo>
                    <a:pt x="351" y="167"/>
                    <a:pt x="353" y="169"/>
                    <a:pt x="356" y="170"/>
                  </a:cubicBezTo>
                  <a:cubicBezTo>
                    <a:pt x="360" y="171"/>
                    <a:pt x="363" y="171"/>
                    <a:pt x="367" y="171"/>
                  </a:cubicBezTo>
                  <a:cubicBezTo>
                    <a:pt x="379" y="169"/>
                    <a:pt x="390" y="164"/>
                    <a:pt x="399" y="157"/>
                  </a:cubicBezTo>
                  <a:cubicBezTo>
                    <a:pt x="400" y="156"/>
                    <a:pt x="401" y="156"/>
                    <a:pt x="402" y="155"/>
                  </a:cubicBezTo>
                  <a:cubicBezTo>
                    <a:pt x="404" y="153"/>
                    <a:pt x="404" y="154"/>
                    <a:pt x="406" y="155"/>
                  </a:cubicBezTo>
                  <a:cubicBezTo>
                    <a:pt x="409" y="158"/>
                    <a:pt x="411" y="162"/>
                    <a:pt x="413" y="166"/>
                  </a:cubicBezTo>
                  <a:cubicBezTo>
                    <a:pt x="422" y="188"/>
                    <a:pt x="427" y="211"/>
                    <a:pt x="427" y="234"/>
                  </a:cubicBezTo>
                  <a:cubicBezTo>
                    <a:pt x="427" y="238"/>
                    <a:pt x="427" y="242"/>
                    <a:pt x="427" y="245"/>
                  </a:cubicBezTo>
                  <a:cubicBezTo>
                    <a:pt x="427" y="248"/>
                    <a:pt x="426" y="248"/>
                    <a:pt x="423" y="248"/>
                  </a:cubicBezTo>
                  <a:cubicBezTo>
                    <a:pt x="418" y="248"/>
                    <a:pt x="414" y="249"/>
                    <a:pt x="409" y="250"/>
                  </a:cubicBezTo>
                  <a:cubicBezTo>
                    <a:pt x="393" y="253"/>
                    <a:pt x="379" y="257"/>
                    <a:pt x="364" y="264"/>
                  </a:cubicBezTo>
                  <a:cubicBezTo>
                    <a:pt x="359" y="267"/>
                    <a:pt x="353" y="270"/>
                    <a:pt x="349" y="274"/>
                  </a:cubicBezTo>
                  <a:cubicBezTo>
                    <a:pt x="347" y="276"/>
                    <a:pt x="345" y="278"/>
                    <a:pt x="343" y="280"/>
                  </a:cubicBezTo>
                  <a:cubicBezTo>
                    <a:pt x="342" y="283"/>
                    <a:pt x="343" y="286"/>
                    <a:pt x="345" y="287"/>
                  </a:cubicBezTo>
                  <a:cubicBezTo>
                    <a:pt x="348" y="289"/>
                    <a:pt x="350" y="289"/>
                    <a:pt x="353" y="290"/>
                  </a:cubicBezTo>
                  <a:cubicBezTo>
                    <a:pt x="360" y="291"/>
                    <a:pt x="368" y="290"/>
                    <a:pt x="376" y="289"/>
                  </a:cubicBezTo>
                  <a:cubicBezTo>
                    <a:pt x="390" y="287"/>
                    <a:pt x="403" y="283"/>
                    <a:pt x="416" y="278"/>
                  </a:cubicBezTo>
                  <a:cubicBezTo>
                    <a:pt x="420" y="276"/>
                    <a:pt x="425" y="274"/>
                    <a:pt x="429" y="272"/>
                  </a:cubicBezTo>
                  <a:cubicBezTo>
                    <a:pt x="432" y="271"/>
                    <a:pt x="432" y="271"/>
                    <a:pt x="433" y="274"/>
                  </a:cubicBezTo>
                  <a:cubicBezTo>
                    <a:pt x="436" y="280"/>
                    <a:pt x="437" y="286"/>
                    <a:pt x="438" y="292"/>
                  </a:cubicBezTo>
                  <a:cubicBezTo>
                    <a:pt x="442" y="333"/>
                    <a:pt x="434" y="370"/>
                    <a:pt x="408" y="403"/>
                  </a:cubicBezTo>
                  <a:cubicBezTo>
                    <a:pt x="392" y="422"/>
                    <a:pt x="372" y="435"/>
                    <a:pt x="347" y="442"/>
                  </a:cubicBezTo>
                  <a:cubicBezTo>
                    <a:pt x="332" y="447"/>
                    <a:pt x="317" y="449"/>
                    <a:pt x="301" y="447"/>
                  </a:cubicBezTo>
                  <a:cubicBezTo>
                    <a:pt x="286" y="446"/>
                    <a:pt x="273" y="442"/>
                    <a:pt x="260" y="437"/>
                  </a:cubicBezTo>
                  <a:cubicBezTo>
                    <a:pt x="249" y="432"/>
                    <a:pt x="238" y="426"/>
                    <a:pt x="227" y="419"/>
                  </a:cubicBezTo>
                  <a:cubicBezTo>
                    <a:pt x="225" y="418"/>
                    <a:pt x="222" y="416"/>
                    <a:pt x="220" y="414"/>
                  </a:cubicBezTo>
                  <a:cubicBezTo>
                    <a:pt x="205" y="401"/>
                    <a:pt x="192" y="386"/>
                    <a:pt x="184" y="369"/>
                  </a:cubicBezTo>
                  <a:cubicBezTo>
                    <a:pt x="183" y="368"/>
                    <a:pt x="183" y="367"/>
                    <a:pt x="182" y="367"/>
                  </a:cubicBezTo>
                  <a:close/>
                  <a:moveTo>
                    <a:pt x="9" y="450"/>
                  </a:moveTo>
                  <a:cubicBezTo>
                    <a:pt x="9" y="451"/>
                    <a:pt x="9" y="451"/>
                    <a:pt x="9" y="451"/>
                  </a:cubicBezTo>
                  <a:cubicBezTo>
                    <a:pt x="16" y="452"/>
                    <a:pt x="22" y="452"/>
                    <a:pt x="29" y="453"/>
                  </a:cubicBezTo>
                  <a:cubicBezTo>
                    <a:pt x="31" y="454"/>
                    <a:pt x="34" y="453"/>
                    <a:pt x="37" y="453"/>
                  </a:cubicBezTo>
                  <a:cubicBezTo>
                    <a:pt x="42" y="451"/>
                    <a:pt x="47" y="450"/>
                    <a:pt x="51" y="449"/>
                  </a:cubicBezTo>
                  <a:cubicBezTo>
                    <a:pt x="65" y="444"/>
                    <a:pt x="78" y="439"/>
                    <a:pt x="91" y="432"/>
                  </a:cubicBezTo>
                  <a:cubicBezTo>
                    <a:pt x="113" y="421"/>
                    <a:pt x="133" y="407"/>
                    <a:pt x="151" y="391"/>
                  </a:cubicBezTo>
                  <a:cubicBezTo>
                    <a:pt x="164" y="381"/>
                    <a:pt x="175" y="369"/>
                    <a:pt x="186" y="358"/>
                  </a:cubicBezTo>
                  <a:cubicBezTo>
                    <a:pt x="196" y="347"/>
                    <a:pt x="206" y="337"/>
                    <a:pt x="216" y="326"/>
                  </a:cubicBezTo>
                  <a:cubicBezTo>
                    <a:pt x="219" y="323"/>
                    <a:pt x="221" y="320"/>
                    <a:pt x="224" y="317"/>
                  </a:cubicBezTo>
                  <a:cubicBezTo>
                    <a:pt x="244" y="294"/>
                    <a:pt x="261" y="269"/>
                    <a:pt x="276" y="243"/>
                  </a:cubicBezTo>
                  <a:cubicBezTo>
                    <a:pt x="302" y="197"/>
                    <a:pt x="322" y="148"/>
                    <a:pt x="335" y="96"/>
                  </a:cubicBezTo>
                  <a:cubicBezTo>
                    <a:pt x="335" y="93"/>
                    <a:pt x="336" y="90"/>
                    <a:pt x="337" y="87"/>
                  </a:cubicBezTo>
                  <a:cubicBezTo>
                    <a:pt x="336" y="88"/>
                    <a:pt x="336" y="90"/>
                    <a:pt x="335" y="91"/>
                  </a:cubicBezTo>
                  <a:cubicBezTo>
                    <a:pt x="324" y="128"/>
                    <a:pt x="309" y="163"/>
                    <a:pt x="291" y="197"/>
                  </a:cubicBezTo>
                  <a:cubicBezTo>
                    <a:pt x="274" y="231"/>
                    <a:pt x="253" y="263"/>
                    <a:pt x="229" y="293"/>
                  </a:cubicBezTo>
                  <a:cubicBezTo>
                    <a:pt x="208" y="320"/>
                    <a:pt x="183" y="345"/>
                    <a:pt x="158" y="368"/>
                  </a:cubicBezTo>
                  <a:cubicBezTo>
                    <a:pt x="140" y="385"/>
                    <a:pt x="119" y="398"/>
                    <a:pt x="98" y="410"/>
                  </a:cubicBezTo>
                  <a:cubicBezTo>
                    <a:pt x="72" y="424"/>
                    <a:pt x="46" y="437"/>
                    <a:pt x="18" y="447"/>
                  </a:cubicBezTo>
                  <a:cubicBezTo>
                    <a:pt x="15" y="448"/>
                    <a:pt x="12" y="449"/>
                    <a:pt x="9" y="450"/>
                  </a:cubicBezTo>
                  <a:close/>
                </a:path>
              </a:pathLst>
            </a:custGeom>
            <a:solidFill>
              <a:srgbClr val="9DB9A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4" name="Freeform 17"/>
            <p:cNvSpPr/>
            <p:nvPr/>
          </p:nvSpPr>
          <p:spPr bwMode="auto">
            <a:xfrm>
              <a:off x="2627" y="-51"/>
              <a:ext cx="40" cy="38"/>
            </a:xfrm>
            <a:custGeom>
              <a:avLst/>
              <a:gdLst>
                <a:gd name="T0" fmla="*/ 17 w 17"/>
                <a:gd name="T1" fmla="*/ 9 h 16"/>
                <a:gd name="T2" fmla="*/ 9 w 17"/>
                <a:gd name="T3" fmla="*/ 16 h 16"/>
                <a:gd name="T4" fmla="*/ 1 w 17"/>
                <a:gd name="T5" fmla="*/ 8 h 16"/>
                <a:gd name="T6" fmla="*/ 9 w 17"/>
                <a:gd name="T7" fmla="*/ 0 h 16"/>
                <a:gd name="T8" fmla="*/ 17 w 17"/>
                <a:gd name="T9" fmla="*/ 9 h 16"/>
              </a:gdLst>
              <a:ahLst/>
              <a:cxnLst>
                <a:cxn ang="0">
                  <a:pos x="T0" y="T1"/>
                </a:cxn>
                <a:cxn ang="0">
                  <a:pos x="T2" y="T3"/>
                </a:cxn>
                <a:cxn ang="0">
                  <a:pos x="T4" y="T5"/>
                </a:cxn>
                <a:cxn ang="0">
                  <a:pos x="T6" y="T7"/>
                </a:cxn>
                <a:cxn ang="0">
                  <a:pos x="T8" y="T9"/>
                </a:cxn>
              </a:cxnLst>
              <a:rect l="0" t="0" r="r" b="b"/>
              <a:pathLst>
                <a:path w="17" h="16">
                  <a:moveTo>
                    <a:pt x="17" y="9"/>
                  </a:moveTo>
                  <a:cubicBezTo>
                    <a:pt x="17" y="13"/>
                    <a:pt x="14" y="16"/>
                    <a:pt x="9" y="16"/>
                  </a:cubicBezTo>
                  <a:cubicBezTo>
                    <a:pt x="4" y="16"/>
                    <a:pt x="0" y="13"/>
                    <a:pt x="1" y="8"/>
                  </a:cubicBezTo>
                  <a:cubicBezTo>
                    <a:pt x="1" y="4"/>
                    <a:pt x="4" y="0"/>
                    <a:pt x="9" y="0"/>
                  </a:cubicBezTo>
                  <a:cubicBezTo>
                    <a:pt x="13" y="0"/>
                    <a:pt x="17" y="4"/>
                    <a:pt x="17" y="9"/>
                  </a:cubicBezTo>
                  <a:close/>
                </a:path>
              </a:pathLst>
            </a:custGeom>
            <a:solidFill>
              <a:srgbClr val="F1C0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5" name="Freeform 18"/>
            <p:cNvSpPr/>
            <p:nvPr/>
          </p:nvSpPr>
          <p:spPr bwMode="auto">
            <a:xfrm>
              <a:off x="2646" y="21"/>
              <a:ext cx="50" cy="38"/>
            </a:xfrm>
            <a:custGeom>
              <a:avLst/>
              <a:gdLst>
                <a:gd name="T0" fmla="*/ 10 w 21"/>
                <a:gd name="T1" fmla="*/ 0 h 16"/>
                <a:gd name="T2" fmla="*/ 10 w 21"/>
                <a:gd name="T3" fmla="*/ 16 h 16"/>
                <a:gd name="T4" fmla="*/ 10 w 21"/>
                <a:gd name="T5" fmla="*/ 0 h 16"/>
              </a:gdLst>
              <a:ahLst/>
              <a:cxnLst>
                <a:cxn ang="0">
                  <a:pos x="T0" y="T1"/>
                </a:cxn>
                <a:cxn ang="0">
                  <a:pos x="T2" y="T3"/>
                </a:cxn>
                <a:cxn ang="0">
                  <a:pos x="T4" y="T5"/>
                </a:cxn>
              </a:cxnLst>
              <a:rect l="0" t="0" r="r" b="b"/>
              <a:pathLst>
                <a:path w="21" h="16">
                  <a:moveTo>
                    <a:pt x="10" y="0"/>
                  </a:moveTo>
                  <a:cubicBezTo>
                    <a:pt x="21" y="0"/>
                    <a:pt x="21" y="16"/>
                    <a:pt x="10" y="16"/>
                  </a:cubicBezTo>
                  <a:cubicBezTo>
                    <a:pt x="0" y="16"/>
                    <a:pt x="0" y="0"/>
                    <a:pt x="10" y="0"/>
                  </a:cubicBezTo>
                  <a:close/>
                </a:path>
              </a:pathLst>
            </a:custGeom>
            <a:solidFill>
              <a:srgbClr val="F1C0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6" name="Oval 19"/>
            <p:cNvSpPr>
              <a:spLocks noChangeArrowheads="1"/>
            </p:cNvSpPr>
            <p:nvPr/>
          </p:nvSpPr>
          <p:spPr bwMode="auto">
            <a:xfrm>
              <a:off x="2594" y="25"/>
              <a:ext cx="38" cy="38"/>
            </a:xfrm>
            <a:prstGeom prst="ellipse">
              <a:avLst/>
            </a:prstGeom>
            <a:solidFill>
              <a:srgbClr val="F1C08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20"/>
            <p:cNvSpPr/>
            <p:nvPr/>
          </p:nvSpPr>
          <p:spPr bwMode="auto">
            <a:xfrm>
              <a:off x="3136" y="223"/>
              <a:ext cx="370" cy="159"/>
            </a:xfrm>
            <a:custGeom>
              <a:avLst/>
              <a:gdLst>
                <a:gd name="T0" fmla="*/ 154 w 156"/>
                <a:gd name="T1" fmla="*/ 67 h 67"/>
                <a:gd name="T2" fmla="*/ 151 w 156"/>
                <a:gd name="T3" fmla="*/ 67 h 67"/>
                <a:gd name="T4" fmla="*/ 148 w 156"/>
                <a:gd name="T5" fmla="*/ 65 h 67"/>
                <a:gd name="T6" fmla="*/ 90 w 156"/>
                <a:gd name="T7" fmla="*/ 41 h 67"/>
                <a:gd name="T8" fmla="*/ 4 w 156"/>
                <a:gd name="T9" fmla="*/ 6 h 67"/>
                <a:gd name="T10" fmla="*/ 1 w 156"/>
                <a:gd name="T11" fmla="*/ 5 h 67"/>
                <a:gd name="T12" fmla="*/ 0 w 156"/>
                <a:gd name="T13" fmla="*/ 2 h 67"/>
                <a:gd name="T14" fmla="*/ 3 w 156"/>
                <a:gd name="T15" fmla="*/ 0 h 67"/>
                <a:gd name="T16" fmla="*/ 6 w 156"/>
                <a:gd name="T17" fmla="*/ 2 h 67"/>
                <a:gd name="T18" fmla="*/ 104 w 156"/>
                <a:gd name="T19" fmla="*/ 42 h 67"/>
                <a:gd name="T20" fmla="*/ 151 w 156"/>
                <a:gd name="T21" fmla="*/ 62 h 67"/>
                <a:gd name="T22" fmla="*/ 155 w 156"/>
                <a:gd name="T23" fmla="*/ 63 h 67"/>
                <a:gd name="T24" fmla="*/ 154 w 156"/>
                <a:gd name="T25" fmla="*/ 67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6" h="67">
                  <a:moveTo>
                    <a:pt x="154" y="67"/>
                  </a:moveTo>
                  <a:cubicBezTo>
                    <a:pt x="153" y="67"/>
                    <a:pt x="152" y="67"/>
                    <a:pt x="151" y="67"/>
                  </a:cubicBezTo>
                  <a:cubicBezTo>
                    <a:pt x="150" y="66"/>
                    <a:pt x="149" y="66"/>
                    <a:pt x="148" y="65"/>
                  </a:cubicBezTo>
                  <a:cubicBezTo>
                    <a:pt x="129" y="57"/>
                    <a:pt x="109" y="49"/>
                    <a:pt x="90" y="41"/>
                  </a:cubicBezTo>
                  <a:cubicBezTo>
                    <a:pt x="61" y="30"/>
                    <a:pt x="33" y="18"/>
                    <a:pt x="4" y="6"/>
                  </a:cubicBezTo>
                  <a:cubicBezTo>
                    <a:pt x="3" y="6"/>
                    <a:pt x="2" y="5"/>
                    <a:pt x="1" y="5"/>
                  </a:cubicBezTo>
                  <a:cubicBezTo>
                    <a:pt x="0" y="4"/>
                    <a:pt x="0" y="3"/>
                    <a:pt x="0" y="2"/>
                  </a:cubicBezTo>
                  <a:cubicBezTo>
                    <a:pt x="1" y="0"/>
                    <a:pt x="2" y="0"/>
                    <a:pt x="3" y="0"/>
                  </a:cubicBezTo>
                  <a:cubicBezTo>
                    <a:pt x="4" y="1"/>
                    <a:pt x="5" y="1"/>
                    <a:pt x="6" y="2"/>
                  </a:cubicBezTo>
                  <a:cubicBezTo>
                    <a:pt x="39" y="15"/>
                    <a:pt x="72" y="28"/>
                    <a:pt x="104" y="42"/>
                  </a:cubicBezTo>
                  <a:cubicBezTo>
                    <a:pt x="120" y="49"/>
                    <a:pt x="136" y="55"/>
                    <a:pt x="151" y="62"/>
                  </a:cubicBezTo>
                  <a:cubicBezTo>
                    <a:pt x="153" y="62"/>
                    <a:pt x="154" y="62"/>
                    <a:pt x="155" y="63"/>
                  </a:cubicBezTo>
                  <a:cubicBezTo>
                    <a:pt x="156" y="65"/>
                    <a:pt x="155" y="66"/>
                    <a:pt x="154" y="67"/>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8" name="Freeform 21"/>
            <p:cNvSpPr/>
            <p:nvPr/>
          </p:nvSpPr>
          <p:spPr bwMode="auto">
            <a:xfrm>
              <a:off x="3143" y="180"/>
              <a:ext cx="349" cy="150"/>
            </a:xfrm>
            <a:custGeom>
              <a:avLst/>
              <a:gdLst>
                <a:gd name="T0" fmla="*/ 145 w 147"/>
                <a:gd name="T1" fmla="*/ 63 h 63"/>
                <a:gd name="T2" fmla="*/ 143 w 147"/>
                <a:gd name="T3" fmla="*/ 63 h 63"/>
                <a:gd name="T4" fmla="*/ 141 w 147"/>
                <a:gd name="T5" fmla="*/ 62 h 63"/>
                <a:gd name="T6" fmla="*/ 14 w 147"/>
                <a:gd name="T7" fmla="*/ 10 h 63"/>
                <a:gd name="T8" fmla="*/ 4 w 147"/>
                <a:gd name="T9" fmla="*/ 5 h 63"/>
                <a:gd name="T10" fmla="*/ 2 w 147"/>
                <a:gd name="T11" fmla="*/ 5 h 63"/>
                <a:gd name="T12" fmla="*/ 1 w 147"/>
                <a:gd name="T13" fmla="*/ 2 h 63"/>
                <a:gd name="T14" fmla="*/ 4 w 147"/>
                <a:gd name="T15" fmla="*/ 1 h 63"/>
                <a:gd name="T16" fmla="*/ 7 w 147"/>
                <a:gd name="T17" fmla="*/ 2 h 63"/>
                <a:gd name="T18" fmla="*/ 125 w 147"/>
                <a:gd name="T19" fmla="*/ 50 h 63"/>
                <a:gd name="T20" fmla="*/ 143 w 147"/>
                <a:gd name="T21" fmla="*/ 58 h 63"/>
                <a:gd name="T22" fmla="*/ 146 w 147"/>
                <a:gd name="T23" fmla="*/ 59 h 63"/>
                <a:gd name="T24" fmla="*/ 145 w 147"/>
                <a:gd name="T25" fmla="*/ 63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7" h="63">
                  <a:moveTo>
                    <a:pt x="145" y="63"/>
                  </a:moveTo>
                  <a:cubicBezTo>
                    <a:pt x="144" y="63"/>
                    <a:pt x="144" y="63"/>
                    <a:pt x="143" y="63"/>
                  </a:cubicBezTo>
                  <a:cubicBezTo>
                    <a:pt x="142" y="63"/>
                    <a:pt x="141" y="62"/>
                    <a:pt x="141" y="62"/>
                  </a:cubicBezTo>
                  <a:cubicBezTo>
                    <a:pt x="98" y="45"/>
                    <a:pt x="56" y="27"/>
                    <a:pt x="14" y="10"/>
                  </a:cubicBezTo>
                  <a:cubicBezTo>
                    <a:pt x="10" y="8"/>
                    <a:pt x="7" y="7"/>
                    <a:pt x="4" y="5"/>
                  </a:cubicBezTo>
                  <a:cubicBezTo>
                    <a:pt x="3" y="5"/>
                    <a:pt x="3" y="5"/>
                    <a:pt x="2" y="5"/>
                  </a:cubicBezTo>
                  <a:cubicBezTo>
                    <a:pt x="1" y="4"/>
                    <a:pt x="0" y="3"/>
                    <a:pt x="1" y="2"/>
                  </a:cubicBezTo>
                  <a:cubicBezTo>
                    <a:pt x="1" y="1"/>
                    <a:pt x="2" y="0"/>
                    <a:pt x="4" y="1"/>
                  </a:cubicBezTo>
                  <a:cubicBezTo>
                    <a:pt x="5" y="1"/>
                    <a:pt x="6" y="1"/>
                    <a:pt x="7" y="2"/>
                  </a:cubicBezTo>
                  <a:cubicBezTo>
                    <a:pt x="46" y="18"/>
                    <a:pt x="85" y="34"/>
                    <a:pt x="125" y="50"/>
                  </a:cubicBezTo>
                  <a:cubicBezTo>
                    <a:pt x="131" y="53"/>
                    <a:pt x="137" y="56"/>
                    <a:pt x="143" y="58"/>
                  </a:cubicBezTo>
                  <a:cubicBezTo>
                    <a:pt x="144" y="59"/>
                    <a:pt x="145" y="59"/>
                    <a:pt x="146" y="59"/>
                  </a:cubicBezTo>
                  <a:cubicBezTo>
                    <a:pt x="147" y="61"/>
                    <a:pt x="147" y="63"/>
                    <a:pt x="145" y="63"/>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9" name="Freeform 22"/>
            <p:cNvSpPr/>
            <p:nvPr/>
          </p:nvSpPr>
          <p:spPr bwMode="auto">
            <a:xfrm>
              <a:off x="3152" y="139"/>
              <a:ext cx="330" cy="138"/>
            </a:xfrm>
            <a:custGeom>
              <a:avLst/>
              <a:gdLst>
                <a:gd name="T0" fmla="*/ 137 w 139"/>
                <a:gd name="T1" fmla="*/ 57 h 58"/>
                <a:gd name="T2" fmla="*/ 133 w 139"/>
                <a:gd name="T3" fmla="*/ 57 h 58"/>
                <a:gd name="T4" fmla="*/ 101 w 139"/>
                <a:gd name="T5" fmla="*/ 44 h 58"/>
                <a:gd name="T6" fmla="*/ 34 w 139"/>
                <a:gd name="T7" fmla="*/ 17 h 58"/>
                <a:gd name="T8" fmla="*/ 6 w 139"/>
                <a:gd name="T9" fmla="*/ 6 h 58"/>
                <a:gd name="T10" fmla="*/ 3 w 139"/>
                <a:gd name="T11" fmla="*/ 5 h 58"/>
                <a:gd name="T12" fmla="*/ 1 w 139"/>
                <a:gd name="T13" fmla="*/ 2 h 58"/>
                <a:gd name="T14" fmla="*/ 5 w 139"/>
                <a:gd name="T15" fmla="*/ 1 h 58"/>
                <a:gd name="T16" fmla="*/ 14 w 139"/>
                <a:gd name="T17" fmla="*/ 4 h 58"/>
                <a:gd name="T18" fmla="*/ 65 w 139"/>
                <a:gd name="T19" fmla="*/ 24 h 58"/>
                <a:gd name="T20" fmla="*/ 134 w 139"/>
                <a:gd name="T21" fmla="*/ 52 h 58"/>
                <a:gd name="T22" fmla="*/ 138 w 139"/>
                <a:gd name="T23" fmla="*/ 54 h 58"/>
                <a:gd name="T24" fmla="*/ 137 w 139"/>
                <a:gd name="T25" fmla="*/ 57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58">
                  <a:moveTo>
                    <a:pt x="137" y="57"/>
                  </a:moveTo>
                  <a:cubicBezTo>
                    <a:pt x="136" y="58"/>
                    <a:pt x="135" y="57"/>
                    <a:pt x="133" y="57"/>
                  </a:cubicBezTo>
                  <a:cubicBezTo>
                    <a:pt x="122" y="52"/>
                    <a:pt x="111" y="48"/>
                    <a:pt x="101" y="44"/>
                  </a:cubicBezTo>
                  <a:cubicBezTo>
                    <a:pt x="78" y="35"/>
                    <a:pt x="56" y="26"/>
                    <a:pt x="34" y="17"/>
                  </a:cubicBezTo>
                  <a:cubicBezTo>
                    <a:pt x="24" y="13"/>
                    <a:pt x="15" y="10"/>
                    <a:pt x="6" y="6"/>
                  </a:cubicBezTo>
                  <a:cubicBezTo>
                    <a:pt x="5" y="6"/>
                    <a:pt x="4" y="5"/>
                    <a:pt x="3" y="5"/>
                  </a:cubicBezTo>
                  <a:cubicBezTo>
                    <a:pt x="2" y="4"/>
                    <a:pt x="0" y="3"/>
                    <a:pt x="1" y="2"/>
                  </a:cubicBezTo>
                  <a:cubicBezTo>
                    <a:pt x="2" y="0"/>
                    <a:pt x="3" y="0"/>
                    <a:pt x="5" y="1"/>
                  </a:cubicBezTo>
                  <a:cubicBezTo>
                    <a:pt x="8" y="2"/>
                    <a:pt x="11" y="3"/>
                    <a:pt x="14" y="4"/>
                  </a:cubicBezTo>
                  <a:cubicBezTo>
                    <a:pt x="31" y="11"/>
                    <a:pt x="48" y="18"/>
                    <a:pt x="65" y="24"/>
                  </a:cubicBezTo>
                  <a:cubicBezTo>
                    <a:pt x="88" y="34"/>
                    <a:pt x="111" y="43"/>
                    <a:pt x="134" y="52"/>
                  </a:cubicBezTo>
                  <a:cubicBezTo>
                    <a:pt x="136" y="52"/>
                    <a:pt x="137" y="53"/>
                    <a:pt x="138" y="54"/>
                  </a:cubicBezTo>
                  <a:cubicBezTo>
                    <a:pt x="139" y="55"/>
                    <a:pt x="139" y="57"/>
                    <a:pt x="137" y="57"/>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0" name="Freeform 23"/>
            <p:cNvSpPr/>
            <p:nvPr/>
          </p:nvSpPr>
          <p:spPr bwMode="auto">
            <a:xfrm>
              <a:off x="3162" y="99"/>
              <a:ext cx="309" cy="133"/>
            </a:xfrm>
            <a:custGeom>
              <a:avLst/>
              <a:gdLst>
                <a:gd name="T0" fmla="*/ 0 w 130"/>
                <a:gd name="T1" fmla="*/ 4 h 56"/>
                <a:gd name="T2" fmla="*/ 2 w 130"/>
                <a:gd name="T3" fmla="*/ 1 h 56"/>
                <a:gd name="T4" fmla="*/ 5 w 130"/>
                <a:gd name="T5" fmla="*/ 2 h 56"/>
                <a:gd name="T6" fmla="*/ 125 w 130"/>
                <a:gd name="T7" fmla="*/ 50 h 56"/>
                <a:gd name="T8" fmla="*/ 128 w 130"/>
                <a:gd name="T9" fmla="*/ 51 h 56"/>
                <a:gd name="T10" fmla="*/ 129 w 130"/>
                <a:gd name="T11" fmla="*/ 54 h 56"/>
                <a:gd name="T12" fmla="*/ 126 w 130"/>
                <a:gd name="T13" fmla="*/ 55 h 56"/>
                <a:gd name="T14" fmla="*/ 119 w 130"/>
                <a:gd name="T15" fmla="*/ 52 h 56"/>
                <a:gd name="T16" fmla="*/ 4 w 130"/>
                <a:gd name="T17" fmla="*/ 6 h 56"/>
                <a:gd name="T18" fmla="*/ 0 w 130"/>
                <a:gd name="T19" fmla="*/ 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0" h="56">
                  <a:moveTo>
                    <a:pt x="0" y="4"/>
                  </a:moveTo>
                  <a:cubicBezTo>
                    <a:pt x="0" y="2"/>
                    <a:pt x="1" y="0"/>
                    <a:pt x="2" y="1"/>
                  </a:cubicBezTo>
                  <a:cubicBezTo>
                    <a:pt x="3" y="1"/>
                    <a:pt x="4" y="1"/>
                    <a:pt x="5" y="2"/>
                  </a:cubicBezTo>
                  <a:cubicBezTo>
                    <a:pt x="45" y="18"/>
                    <a:pt x="85" y="34"/>
                    <a:pt x="125" y="50"/>
                  </a:cubicBezTo>
                  <a:cubicBezTo>
                    <a:pt x="126" y="50"/>
                    <a:pt x="127" y="51"/>
                    <a:pt x="128" y="51"/>
                  </a:cubicBezTo>
                  <a:cubicBezTo>
                    <a:pt x="129" y="52"/>
                    <a:pt x="130" y="53"/>
                    <a:pt x="129" y="54"/>
                  </a:cubicBezTo>
                  <a:cubicBezTo>
                    <a:pt x="128" y="56"/>
                    <a:pt x="127" y="56"/>
                    <a:pt x="126" y="55"/>
                  </a:cubicBezTo>
                  <a:cubicBezTo>
                    <a:pt x="124" y="54"/>
                    <a:pt x="121" y="53"/>
                    <a:pt x="119" y="52"/>
                  </a:cubicBezTo>
                  <a:cubicBezTo>
                    <a:pt x="81" y="37"/>
                    <a:pt x="42" y="22"/>
                    <a:pt x="4" y="6"/>
                  </a:cubicBezTo>
                  <a:cubicBezTo>
                    <a:pt x="3" y="6"/>
                    <a:pt x="1" y="5"/>
                    <a:pt x="0" y="4"/>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1" name="Freeform 24"/>
            <p:cNvSpPr/>
            <p:nvPr/>
          </p:nvSpPr>
          <p:spPr bwMode="auto">
            <a:xfrm>
              <a:off x="3181" y="70"/>
              <a:ext cx="280" cy="126"/>
            </a:xfrm>
            <a:custGeom>
              <a:avLst/>
              <a:gdLst>
                <a:gd name="T0" fmla="*/ 117 w 118"/>
                <a:gd name="T1" fmla="*/ 52 h 53"/>
                <a:gd name="T2" fmla="*/ 113 w 118"/>
                <a:gd name="T3" fmla="*/ 52 h 53"/>
                <a:gd name="T4" fmla="*/ 87 w 118"/>
                <a:gd name="T5" fmla="*/ 41 h 53"/>
                <a:gd name="T6" fmla="*/ 83 w 118"/>
                <a:gd name="T7" fmla="*/ 39 h 53"/>
                <a:gd name="T8" fmla="*/ 9 w 118"/>
                <a:gd name="T9" fmla="*/ 8 h 53"/>
                <a:gd name="T10" fmla="*/ 3 w 118"/>
                <a:gd name="T11" fmla="*/ 6 h 53"/>
                <a:gd name="T12" fmla="*/ 1 w 118"/>
                <a:gd name="T13" fmla="*/ 2 h 53"/>
                <a:gd name="T14" fmla="*/ 5 w 118"/>
                <a:gd name="T15" fmla="*/ 1 h 53"/>
                <a:gd name="T16" fmla="*/ 24 w 118"/>
                <a:gd name="T17" fmla="*/ 9 h 53"/>
                <a:gd name="T18" fmla="*/ 32 w 118"/>
                <a:gd name="T19" fmla="*/ 13 h 53"/>
                <a:gd name="T20" fmla="*/ 101 w 118"/>
                <a:gd name="T21" fmla="*/ 42 h 53"/>
                <a:gd name="T22" fmla="*/ 115 w 118"/>
                <a:gd name="T23" fmla="*/ 48 h 53"/>
                <a:gd name="T24" fmla="*/ 117 w 118"/>
                <a:gd name="T25" fmla="*/ 49 h 53"/>
                <a:gd name="T26" fmla="*/ 117 w 118"/>
                <a:gd name="T27" fmla="*/ 52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8" h="53">
                  <a:moveTo>
                    <a:pt x="117" y="52"/>
                  </a:moveTo>
                  <a:cubicBezTo>
                    <a:pt x="115" y="53"/>
                    <a:pt x="114" y="53"/>
                    <a:pt x="113" y="52"/>
                  </a:cubicBezTo>
                  <a:cubicBezTo>
                    <a:pt x="105" y="48"/>
                    <a:pt x="96" y="45"/>
                    <a:pt x="87" y="41"/>
                  </a:cubicBezTo>
                  <a:cubicBezTo>
                    <a:pt x="86" y="41"/>
                    <a:pt x="84" y="40"/>
                    <a:pt x="83" y="39"/>
                  </a:cubicBezTo>
                  <a:cubicBezTo>
                    <a:pt x="58" y="29"/>
                    <a:pt x="34" y="19"/>
                    <a:pt x="9" y="8"/>
                  </a:cubicBezTo>
                  <a:cubicBezTo>
                    <a:pt x="7" y="8"/>
                    <a:pt x="5" y="7"/>
                    <a:pt x="3" y="6"/>
                  </a:cubicBezTo>
                  <a:cubicBezTo>
                    <a:pt x="2" y="5"/>
                    <a:pt x="0" y="5"/>
                    <a:pt x="1" y="2"/>
                  </a:cubicBezTo>
                  <a:cubicBezTo>
                    <a:pt x="1" y="1"/>
                    <a:pt x="3" y="0"/>
                    <a:pt x="5" y="1"/>
                  </a:cubicBezTo>
                  <a:cubicBezTo>
                    <a:pt x="11" y="4"/>
                    <a:pt x="18" y="7"/>
                    <a:pt x="24" y="9"/>
                  </a:cubicBezTo>
                  <a:cubicBezTo>
                    <a:pt x="27" y="10"/>
                    <a:pt x="29" y="12"/>
                    <a:pt x="32" y="13"/>
                  </a:cubicBezTo>
                  <a:cubicBezTo>
                    <a:pt x="55" y="22"/>
                    <a:pt x="78" y="32"/>
                    <a:pt x="101" y="42"/>
                  </a:cubicBezTo>
                  <a:cubicBezTo>
                    <a:pt x="106" y="44"/>
                    <a:pt x="110" y="46"/>
                    <a:pt x="115" y="48"/>
                  </a:cubicBezTo>
                  <a:cubicBezTo>
                    <a:pt x="116" y="48"/>
                    <a:pt x="117" y="48"/>
                    <a:pt x="117" y="49"/>
                  </a:cubicBezTo>
                  <a:cubicBezTo>
                    <a:pt x="118" y="51"/>
                    <a:pt x="118" y="52"/>
                    <a:pt x="117" y="52"/>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2" name="Freeform 25"/>
            <p:cNvSpPr/>
            <p:nvPr/>
          </p:nvSpPr>
          <p:spPr bwMode="auto">
            <a:xfrm>
              <a:off x="3214" y="51"/>
              <a:ext cx="242" cy="103"/>
            </a:xfrm>
            <a:custGeom>
              <a:avLst/>
              <a:gdLst>
                <a:gd name="T0" fmla="*/ 100 w 102"/>
                <a:gd name="T1" fmla="*/ 43 h 43"/>
                <a:gd name="T2" fmla="*/ 97 w 102"/>
                <a:gd name="T3" fmla="*/ 42 h 43"/>
                <a:gd name="T4" fmla="*/ 78 w 102"/>
                <a:gd name="T5" fmla="*/ 35 h 43"/>
                <a:gd name="T6" fmla="*/ 6 w 102"/>
                <a:gd name="T7" fmla="*/ 6 h 43"/>
                <a:gd name="T8" fmla="*/ 2 w 102"/>
                <a:gd name="T9" fmla="*/ 4 h 43"/>
                <a:gd name="T10" fmla="*/ 1 w 102"/>
                <a:gd name="T11" fmla="*/ 1 h 43"/>
                <a:gd name="T12" fmla="*/ 4 w 102"/>
                <a:gd name="T13" fmla="*/ 0 h 43"/>
                <a:gd name="T14" fmla="*/ 7 w 102"/>
                <a:gd name="T15" fmla="*/ 1 h 43"/>
                <a:gd name="T16" fmla="*/ 97 w 102"/>
                <a:gd name="T17" fmla="*/ 38 h 43"/>
                <a:gd name="T18" fmla="*/ 101 w 102"/>
                <a:gd name="T19" fmla="*/ 39 h 43"/>
                <a:gd name="T20" fmla="*/ 100 w 102"/>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2" h="43">
                  <a:moveTo>
                    <a:pt x="100" y="43"/>
                  </a:moveTo>
                  <a:cubicBezTo>
                    <a:pt x="99" y="43"/>
                    <a:pt x="98" y="43"/>
                    <a:pt x="97" y="42"/>
                  </a:cubicBezTo>
                  <a:cubicBezTo>
                    <a:pt x="91" y="40"/>
                    <a:pt x="84" y="38"/>
                    <a:pt x="78" y="35"/>
                  </a:cubicBezTo>
                  <a:cubicBezTo>
                    <a:pt x="54" y="25"/>
                    <a:pt x="30" y="16"/>
                    <a:pt x="6" y="6"/>
                  </a:cubicBezTo>
                  <a:cubicBezTo>
                    <a:pt x="4" y="5"/>
                    <a:pt x="3" y="5"/>
                    <a:pt x="2" y="4"/>
                  </a:cubicBezTo>
                  <a:cubicBezTo>
                    <a:pt x="1" y="4"/>
                    <a:pt x="0" y="3"/>
                    <a:pt x="1" y="1"/>
                  </a:cubicBezTo>
                  <a:cubicBezTo>
                    <a:pt x="2" y="0"/>
                    <a:pt x="3" y="0"/>
                    <a:pt x="4" y="0"/>
                  </a:cubicBezTo>
                  <a:cubicBezTo>
                    <a:pt x="5" y="1"/>
                    <a:pt x="6" y="1"/>
                    <a:pt x="7" y="1"/>
                  </a:cubicBezTo>
                  <a:cubicBezTo>
                    <a:pt x="37" y="13"/>
                    <a:pt x="67" y="25"/>
                    <a:pt x="97" y="38"/>
                  </a:cubicBezTo>
                  <a:cubicBezTo>
                    <a:pt x="98" y="38"/>
                    <a:pt x="100" y="39"/>
                    <a:pt x="101" y="39"/>
                  </a:cubicBezTo>
                  <a:cubicBezTo>
                    <a:pt x="102" y="40"/>
                    <a:pt x="102" y="42"/>
                    <a:pt x="100" y="43"/>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3" name="Freeform 26"/>
            <p:cNvSpPr/>
            <p:nvPr/>
          </p:nvSpPr>
          <p:spPr bwMode="auto">
            <a:xfrm>
              <a:off x="3297" y="54"/>
              <a:ext cx="152" cy="69"/>
            </a:xfrm>
            <a:custGeom>
              <a:avLst/>
              <a:gdLst>
                <a:gd name="T0" fmla="*/ 1 w 64"/>
                <a:gd name="T1" fmla="*/ 3 h 29"/>
                <a:gd name="T2" fmla="*/ 3 w 64"/>
                <a:gd name="T3" fmla="*/ 0 h 29"/>
                <a:gd name="T4" fmla="*/ 6 w 64"/>
                <a:gd name="T5" fmla="*/ 1 h 29"/>
                <a:gd name="T6" fmla="*/ 60 w 64"/>
                <a:gd name="T7" fmla="*/ 23 h 29"/>
                <a:gd name="T8" fmla="*/ 63 w 64"/>
                <a:gd name="T9" fmla="*/ 27 h 29"/>
                <a:gd name="T10" fmla="*/ 58 w 64"/>
                <a:gd name="T11" fmla="*/ 27 h 29"/>
                <a:gd name="T12" fmla="*/ 34 w 64"/>
                <a:gd name="T13" fmla="*/ 18 h 29"/>
                <a:gd name="T14" fmla="*/ 4 w 64"/>
                <a:gd name="T15" fmla="*/ 6 h 29"/>
                <a:gd name="T16" fmla="*/ 1 w 64"/>
                <a:gd name="T17" fmla="*/ 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4" h="29">
                  <a:moveTo>
                    <a:pt x="1" y="3"/>
                  </a:moveTo>
                  <a:cubicBezTo>
                    <a:pt x="0" y="2"/>
                    <a:pt x="1" y="0"/>
                    <a:pt x="3" y="0"/>
                  </a:cubicBezTo>
                  <a:cubicBezTo>
                    <a:pt x="4" y="0"/>
                    <a:pt x="5" y="1"/>
                    <a:pt x="6" y="1"/>
                  </a:cubicBezTo>
                  <a:cubicBezTo>
                    <a:pt x="24" y="9"/>
                    <a:pt x="42" y="16"/>
                    <a:pt x="60" y="23"/>
                  </a:cubicBezTo>
                  <a:cubicBezTo>
                    <a:pt x="62" y="24"/>
                    <a:pt x="64" y="24"/>
                    <a:pt x="63" y="27"/>
                  </a:cubicBezTo>
                  <a:cubicBezTo>
                    <a:pt x="63" y="28"/>
                    <a:pt x="61" y="29"/>
                    <a:pt x="58" y="27"/>
                  </a:cubicBezTo>
                  <a:cubicBezTo>
                    <a:pt x="50" y="24"/>
                    <a:pt x="42" y="21"/>
                    <a:pt x="34" y="18"/>
                  </a:cubicBezTo>
                  <a:cubicBezTo>
                    <a:pt x="24" y="14"/>
                    <a:pt x="14" y="10"/>
                    <a:pt x="4" y="6"/>
                  </a:cubicBezTo>
                  <a:cubicBezTo>
                    <a:pt x="2" y="5"/>
                    <a:pt x="1" y="5"/>
                    <a:pt x="1" y="3"/>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4" name="Freeform 27"/>
            <p:cNvSpPr/>
            <p:nvPr/>
          </p:nvSpPr>
          <p:spPr bwMode="auto">
            <a:xfrm>
              <a:off x="2392" y="154"/>
              <a:ext cx="340" cy="287"/>
            </a:xfrm>
            <a:custGeom>
              <a:avLst/>
              <a:gdLst>
                <a:gd name="T0" fmla="*/ 14 w 143"/>
                <a:gd name="T1" fmla="*/ 63 h 121"/>
                <a:gd name="T2" fmla="*/ 11 w 143"/>
                <a:gd name="T3" fmla="*/ 24 h 121"/>
                <a:gd name="T4" fmla="*/ 48 w 143"/>
                <a:gd name="T5" fmla="*/ 0 h 121"/>
                <a:gd name="T6" fmla="*/ 85 w 143"/>
                <a:gd name="T7" fmla="*/ 21 h 121"/>
                <a:gd name="T8" fmla="*/ 125 w 143"/>
                <a:gd name="T9" fmla="*/ 55 h 121"/>
                <a:gd name="T10" fmla="*/ 136 w 143"/>
                <a:gd name="T11" fmla="*/ 92 h 121"/>
                <a:gd name="T12" fmla="*/ 103 w 143"/>
                <a:gd name="T13" fmla="*/ 121 h 121"/>
                <a:gd name="T14" fmla="*/ 83 w 143"/>
                <a:gd name="T15" fmla="*/ 111 h 121"/>
                <a:gd name="T16" fmla="*/ 59 w 143"/>
                <a:gd name="T17" fmla="*/ 94 h 121"/>
                <a:gd name="T18" fmla="*/ 14 w 143"/>
                <a:gd name="T19" fmla="*/ 63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3" h="121">
                  <a:moveTo>
                    <a:pt x="14" y="63"/>
                  </a:moveTo>
                  <a:cubicBezTo>
                    <a:pt x="0" y="51"/>
                    <a:pt x="0" y="39"/>
                    <a:pt x="11" y="24"/>
                  </a:cubicBezTo>
                  <a:cubicBezTo>
                    <a:pt x="19" y="12"/>
                    <a:pt x="32" y="0"/>
                    <a:pt x="48" y="0"/>
                  </a:cubicBezTo>
                  <a:cubicBezTo>
                    <a:pt x="63" y="0"/>
                    <a:pt x="76" y="10"/>
                    <a:pt x="85" y="21"/>
                  </a:cubicBezTo>
                  <a:cubicBezTo>
                    <a:pt x="96" y="36"/>
                    <a:pt x="110" y="44"/>
                    <a:pt x="125" y="55"/>
                  </a:cubicBezTo>
                  <a:cubicBezTo>
                    <a:pt x="137" y="65"/>
                    <a:pt x="143" y="77"/>
                    <a:pt x="136" y="92"/>
                  </a:cubicBezTo>
                  <a:cubicBezTo>
                    <a:pt x="131" y="103"/>
                    <a:pt x="116" y="121"/>
                    <a:pt x="103" y="121"/>
                  </a:cubicBezTo>
                  <a:cubicBezTo>
                    <a:pt x="96" y="121"/>
                    <a:pt x="88" y="114"/>
                    <a:pt x="83" y="111"/>
                  </a:cubicBezTo>
                  <a:cubicBezTo>
                    <a:pt x="75" y="106"/>
                    <a:pt x="67" y="100"/>
                    <a:pt x="59" y="94"/>
                  </a:cubicBezTo>
                  <a:cubicBezTo>
                    <a:pt x="45" y="83"/>
                    <a:pt x="29" y="74"/>
                    <a:pt x="14" y="63"/>
                  </a:cubicBezTo>
                  <a:close/>
                </a:path>
              </a:pathLst>
            </a:custGeom>
            <a:solidFill>
              <a:srgbClr val="F4EDE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21" name="Freeform: Shape 2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rot="9153556">
            <a:off x="-706968" y="-467896"/>
            <a:ext cx="2713524" cy="1952263"/>
          </a:xfrm>
          <a:custGeom>
            <a:avLst/>
            <a:gdLst>
              <a:gd name="connsiteX0" fmla="*/ 707795 w 2105025"/>
              <a:gd name="connsiteY0" fmla="*/ 1108493 h 1514475"/>
              <a:gd name="connsiteX1" fmla="*/ 1210715 w 2105025"/>
              <a:gd name="connsiteY1" fmla="*/ 1372335 h 1514475"/>
              <a:gd name="connsiteX2" fmla="*/ 1751735 w 2105025"/>
              <a:gd name="connsiteY2" fmla="*/ 1506638 h 1514475"/>
              <a:gd name="connsiteX3" fmla="*/ 2037485 w 2105025"/>
              <a:gd name="connsiteY3" fmla="*/ 1092300 h 1514475"/>
              <a:gd name="connsiteX4" fmla="*/ 1868893 w 2105025"/>
              <a:gd name="connsiteY4" fmla="*/ 748448 h 1514475"/>
              <a:gd name="connsiteX5" fmla="*/ 2073680 w 2105025"/>
              <a:gd name="connsiteY5" fmla="*/ 426503 h 1514475"/>
              <a:gd name="connsiteX6" fmla="*/ 2037485 w 2105025"/>
              <a:gd name="connsiteY6" fmla="*/ 99795 h 1514475"/>
              <a:gd name="connsiteX7" fmla="*/ 1719350 w 2105025"/>
              <a:gd name="connsiteY7" fmla="*/ 15975 h 1514475"/>
              <a:gd name="connsiteX8" fmla="*/ 1331683 w 2105025"/>
              <a:gd name="connsiteY8" fmla="*/ 417930 h 1514475"/>
              <a:gd name="connsiteX9" fmla="*/ 288695 w 2105025"/>
              <a:gd name="connsiteY9" fmla="*/ 665580 h 1514475"/>
              <a:gd name="connsiteX10" fmla="*/ 89623 w 2105025"/>
              <a:gd name="connsiteY10" fmla="*/ 1138020 h 1514475"/>
              <a:gd name="connsiteX11" fmla="*/ 707795 w 2105025"/>
              <a:gd name="connsiteY11" fmla="*/ 1108493 h 15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05025" h="1514475">
                <a:moveTo>
                  <a:pt x="707795" y="1108493"/>
                </a:moveTo>
                <a:cubicBezTo>
                  <a:pt x="890675" y="1160880"/>
                  <a:pt x="1046885" y="1277085"/>
                  <a:pt x="1210715" y="1372335"/>
                </a:cubicBezTo>
                <a:cubicBezTo>
                  <a:pt x="1375498" y="1467585"/>
                  <a:pt x="1565045" y="1544738"/>
                  <a:pt x="1751735" y="1506638"/>
                </a:cubicBezTo>
                <a:cubicBezTo>
                  <a:pt x="1937473" y="1468538"/>
                  <a:pt x="2099398" y="1272323"/>
                  <a:pt x="2037485" y="1092300"/>
                </a:cubicBezTo>
                <a:cubicBezTo>
                  <a:pt x="1995575" y="969428"/>
                  <a:pt x="1864130" y="877988"/>
                  <a:pt x="1868893" y="748448"/>
                </a:cubicBezTo>
                <a:cubicBezTo>
                  <a:pt x="1874608" y="618908"/>
                  <a:pt x="2012720" y="540803"/>
                  <a:pt x="2073680" y="426503"/>
                </a:cubicBezTo>
                <a:cubicBezTo>
                  <a:pt x="2128925" y="323633"/>
                  <a:pt x="2113685" y="188378"/>
                  <a:pt x="2037485" y="99795"/>
                </a:cubicBezTo>
                <a:cubicBezTo>
                  <a:pt x="1961285" y="11213"/>
                  <a:pt x="1828888" y="-23077"/>
                  <a:pt x="1719350" y="15975"/>
                </a:cubicBezTo>
                <a:cubicBezTo>
                  <a:pt x="1542185" y="79793"/>
                  <a:pt x="1470748" y="290295"/>
                  <a:pt x="1331683" y="417930"/>
                </a:cubicBezTo>
                <a:cubicBezTo>
                  <a:pt x="1064030" y="663675"/>
                  <a:pt x="632548" y="548423"/>
                  <a:pt x="288695" y="665580"/>
                </a:cubicBezTo>
                <a:cubicBezTo>
                  <a:pt x="124865" y="720825"/>
                  <a:pt x="-139930" y="980858"/>
                  <a:pt x="89623" y="1138020"/>
                </a:cubicBezTo>
                <a:cubicBezTo>
                  <a:pt x="235355" y="1236128"/>
                  <a:pt x="520153" y="1054200"/>
                  <a:pt x="707795" y="1108493"/>
                </a:cubicBezTo>
                <a:close/>
              </a:path>
            </a:pathLst>
          </a:custGeom>
          <a:solidFill>
            <a:schemeClr val="accent2"/>
          </a:solidFill>
          <a:ln w="9525" cap="flat">
            <a:noFill/>
            <a:prstDash val="solid"/>
            <a:miter/>
          </a:ln>
        </p:spPr>
        <p:txBody>
          <a:bodyPr rtlCol="0" anchor="ctr"/>
          <a:lstStyle/>
          <a:p>
            <a:endParaRPr lang="en-GB">
              <a:cs typeface="+mn-ea"/>
              <a:sym typeface="+mn-lt"/>
            </a:endParaRPr>
          </a:p>
        </p:txBody>
      </p:sp>
      <p:grpSp>
        <p:nvGrpSpPr>
          <p:cNvPr id="53" name="Group 52"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1592394" y="116949"/>
            <a:ext cx="5160645" cy="1322070"/>
            <a:chOff x="848995" y="1961078"/>
            <a:chExt cx="5160645" cy="1322068"/>
          </a:xfrm>
        </p:grpSpPr>
        <p:sp>
          <p:nvSpPr>
            <p:cNvPr id="54" name="TextBox 53"/>
            <p:cNvSpPr txBox="1"/>
            <p:nvPr/>
          </p:nvSpPr>
          <p:spPr>
            <a:xfrm>
              <a:off x="848995" y="1961078"/>
              <a:ext cx="5160645" cy="1322068"/>
            </a:xfrm>
            <a:prstGeom prst="rect">
              <a:avLst/>
            </a:prstGeom>
            <a:noFill/>
          </p:spPr>
          <p:txBody>
            <a:bodyPr wrap="square" rtlCol="0">
              <a:spAutoFit/>
            </a:bodyPr>
            <a:lstStyle/>
            <a:p>
              <a:r>
                <a:rPr lang="en-US" altLang="zh-CN" sz="4000" b="1" dirty="0">
                  <a:solidFill>
                    <a:srgbClr val="002060"/>
                  </a:solidFill>
                  <a:latin typeface="Times New Roman" panose="02020603050405020304" charset="0"/>
                  <a:cs typeface="Times New Roman" panose="02020603050405020304" charset="0"/>
                  <a:sym typeface="+mn-lt"/>
                </a:rPr>
                <a:t>9. The timetable for the proposed project.</a:t>
              </a:r>
              <a:endParaRPr lang="en-US" altLang="zh-CN" sz="4000" b="1" dirty="0">
                <a:solidFill>
                  <a:srgbClr val="002060"/>
                </a:solidFill>
                <a:latin typeface="Times New Roman" panose="02020603050405020304" charset="0"/>
                <a:cs typeface="Times New Roman" panose="02020603050405020304" charset="0"/>
                <a:sym typeface="+mn-lt"/>
              </a:endParaRPr>
            </a:p>
          </p:txBody>
        </p:sp>
        <p:cxnSp>
          <p:nvCxnSpPr>
            <p:cNvPr id="57" name="Straight Connector 56"/>
            <p:cNvCxnSpPr/>
            <p:nvPr/>
          </p:nvCxnSpPr>
          <p:spPr>
            <a:xfrm flipH="1">
              <a:off x="1190922" y="2006163"/>
              <a:ext cx="297179" cy="1"/>
            </a:xfrm>
            <a:prstGeom prst="line">
              <a:avLst/>
            </a:prstGeom>
            <a:ln w="28575" cap="rnd">
              <a:solidFill>
                <a:schemeClr val="accent1"/>
              </a:solidFill>
            </a:ln>
          </p:spPr>
          <p:style>
            <a:lnRef idx="1">
              <a:schemeClr val="accent1"/>
            </a:lnRef>
            <a:fillRef idx="0">
              <a:schemeClr val="accent1"/>
            </a:fillRef>
            <a:effectRef idx="0">
              <a:schemeClr val="accent1"/>
            </a:effectRef>
            <a:fontRef idx="minor">
              <a:schemeClr val="tx1"/>
            </a:fontRef>
          </p:style>
        </p:cxnSp>
      </p:grpSp>
      <p:pic>
        <p:nvPicPr>
          <p:cNvPr id="17" name="图片占位符 1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PicPr>
            <a:picLocks noGrp="1" noChangeAspect="1"/>
          </p:cNvPicPr>
          <p:nvPr>
            <p:ph type="pic" sz="quarter" idx="11"/>
          </p:nvPr>
        </p:nvPicPr>
        <p:blipFill>
          <a:blip r:embed="rId1" cstate="screen"/>
          <a:srcRect/>
          <a:stretch>
            <a:fillRect/>
          </a:stretch>
        </p:blipFill>
        <p:spPr>
          <a:xfrm>
            <a:off x="9613900" y="4417695"/>
            <a:ext cx="2405380" cy="2115820"/>
          </a:xfrm>
        </p:spPr>
      </p:pic>
      <p:sp>
        <p:nvSpPr>
          <p:cNvPr id="5" name="Rectangle: Rounded Corners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9719310" y="349885"/>
            <a:ext cx="2299970" cy="2350135"/>
          </a:xfrm>
          <a:prstGeom prst="roundRect">
            <a:avLst>
              <a:gd name="adj" fmla="val 7504"/>
            </a:avLst>
          </a:prstGeom>
          <a:solidFill>
            <a:schemeClr val="accent1"/>
          </a:solidFill>
          <a:ln>
            <a:noFill/>
          </a:ln>
          <a:effectLst>
            <a:outerShdw blurRad="1270000" dist="698500" dir="5400000" sx="85000" sy="85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cs typeface="+mn-ea"/>
              <a:sym typeface="+mn-lt"/>
            </a:endParaRPr>
          </a:p>
        </p:txBody>
      </p:sp>
      <p:sp>
        <p:nvSpPr>
          <p:cNvPr id="61" name="TextBox 60"/>
          <p:cNvSpPr txBox="1"/>
          <p:nvPr/>
        </p:nvSpPr>
        <p:spPr>
          <a:xfrm>
            <a:off x="6402070" y="3302000"/>
            <a:ext cx="2611120" cy="400050"/>
          </a:xfrm>
          <a:prstGeom prst="rect">
            <a:avLst/>
          </a:prstGeom>
          <a:noFill/>
        </p:spPr>
        <p:txBody>
          <a:bodyPr wrap="square" rtlCol="0">
            <a:spAutoFit/>
          </a:bodyPr>
          <a:lstStyle/>
          <a:p>
            <a:r>
              <a:rPr lang="en-GB" sz="2000" b="1" dirty="0">
                <a:solidFill>
                  <a:schemeClr val="bg1"/>
                </a:solidFill>
                <a:cs typeface="+mn-ea"/>
                <a:sym typeface="+mn-lt"/>
              </a:rPr>
              <a:t>Your image text</a:t>
            </a:r>
            <a:endParaRPr lang="en-GB" sz="2000" b="1" dirty="0">
              <a:solidFill>
                <a:schemeClr val="bg1"/>
              </a:solidFill>
              <a:cs typeface="+mn-ea"/>
              <a:sym typeface="+mn-lt"/>
            </a:endParaRPr>
          </a:p>
        </p:txBody>
      </p:sp>
      <p:grpSp>
        <p:nvGrpSpPr>
          <p:cNvPr id="6" name="Group 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a:off x="9859399" y="544942"/>
            <a:ext cx="1536700" cy="1897063"/>
            <a:chOff x="7164" y="-725"/>
            <a:chExt cx="968" cy="1195"/>
          </a:xfrm>
        </p:grpSpPr>
        <p:sp>
          <p:nvSpPr>
            <p:cNvPr id="10" name="Freeform 6"/>
            <p:cNvSpPr/>
            <p:nvPr/>
          </p:nvSpPr>
          <p:spPr bwMode="auto">
            <a:xfrm>
              <a:off x="7574" y="10"/>
              <a:ext cx="558" cy="460"/>
            </a:xfrm>
            <a:custGeom>
              <a:avLst/>
              <a:gdLst>
                <a:gd name="T0" fmla="*/ 90 w 235"/>
                <a:gd name="T1" fmla="*/ 190 h 194"/>
                <a:gd name="T2" fmla="*/ 6 w 235"/>
                <a:gd name="T3" fmla="*/ 104 h 194"/>
                <a:gd name="T4" fmla="*/ 37 w 235"/>
                <a:gd name="T5" fmla="*/ 51 h 194"/>
                <a:gd name="T6" fmla="*/ 101 w 235"/>
                <a:gd name="T7" fmla="*/ 39 h 194"/>
                <a:gd name="T8" fmla="*/ 133 w 235"/>
                <a:gd name="T9" fmla="*/ 34 h 194"/>
                <a:gd name="T10" fmla="*/ 149 w 235"/>
                <a:gd name="T11" fmla="*/ 15 h 194"/>
                <a:gd name="T12" fmla="*/ 180 w 235"/>
                <a:gd name="T13" fmla="*/ 8 h 194"/>
                <a:gd name="T14" fmla="*/ 211 w 235"/>
                <a:gd name="T15" fmla="*/ 1 h 194"/>
                <a:gd name="T16" fmla="*/ 227 w 235"/>
                <a:gd name="T17" fmla="*/ 50 h 194"/>
                <a:gd name="T18" fmla="*/ 190 w 235"/>
                <a:gd name="T19" fmla="*/ 108 h 194"/>
                <a:gd name="T20" fmla="*/ 160 w 235"/>
                <a:gd name="T21" fmla="*/ 174 h 194"/>
                <a:gd name="T22" fmla="*/ 90 w 235"/>
                <a:gd name="T23" fmla="*/ 19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35" h="194">
                  <a:moveTo>
                    <a:pt x="90" y="190"/>
                  </a:moveTo>
                  <a:cubicBezTo>
                    <a:pt x="45" y="185"/>
                    <a:pt x="0" y="154"/>
                    <a:pt x="6" y="104"/>
                  </a:cubicBezTo>
                  <a:cubicBezTo>
                    <a:pt x="8" y="83"/>
                    <a:pt x="19" y="62"/>
                    <a:pt x="37" y="51"/>
                  </a:cubicBezTo>
                  <a:cubicBezTo>
                    <a:pt x="56" y="39"/>
                    <a:pt x="79" y="40"/>
                    <a:pt x="101" y="39"/>
                  </a:cubicBezTo>
                  <a:cubicBezTo>
                    <a:pt x="111" y="39"/>
                    <a:pt x="125" y="39"/>
                    <a:pt x="133" y="34"/>
                  </a:cubicBezTo>
                  <a:cubicBezTo>
                    <a:pt x="141" y="29"/>
                    <a:pt x="142" y="19"/>
                    <a:pt x="149" y="15"/>
                  </a:cubicBezTo>
                  <a:cubicBezTo>
                    <a:pt x="159" y="9"/>
                    <a:pt x="170" y="10"/>
                    <a:pt x="180" y="8"/>
                  </a:cubicBezTo>
                  <a:cubicBezTo>
                    <a:pt x="191" y="6"/>
                    <a:pt x="200" y="0"/>
                    <a:pt x="211" y="1"/>
                  </a:cubicBezTo>
                  <a:cubicBezTo>
                    <a:pt x="233" y="5"/>
                    <a:pt x="235" y="32"/>
                    <a:pt x="227" y="50"/>
                  </a:cubicBezTo>
                  <a:cubicBezTo>
                    <a:pt x="217" y="71"/>
                    <a:pt x="196" y="85"/>
                    <a:pt x="190" y="108"/>
                  </a:cubicBezTo>
                  <a:cubicBezTo>
                    <a:pt x="183" y="133"/>
                    <a:pt x="181" y="157"/>
                    <a:pt x="160" y="174"/>
                  </a:cubicBezTo>
                  <a:cubicBezTo>
                    <a:pt x="141" y="190"/>
                    <a:pt x="114" y="194"/>
                    <a:pt x="90" y="190"/>
                  </a:cubicBezTo>
                  <a:close/>
                </a:path>
              </a:pathLst>
            </a:custGeom>
            <a:solidFill>
              <a:srgbClr val="EAC8C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 name="Freeform 7"/>
            <p:cNvSpPr/>
            <p:nvPr/>
          </p:nvSpPr>
          <p:spPr bwMode="auto">
            <a:xfrm>
              <a:off x="7883" y="-310"/>
              <a:ext cx="232" cy="315"/>
            </a:xfrm>
            <a:custGeom>
              <a:avLst/>
              <a:gdLst>
                <a:gd name="T0" fmla="*/ 63 w 98"/>
                <a:gd name="T1" fmla="*/ 124 h 133"/>
                <a:gd name="T2" fmla="*/ 37 w 98"/>
                <a:gd name="T3" fmla="*/ 124 h 133"/>
                <a:gd name="T4" fmla="*/ 20 w 98"/>
                <a:gd name="T5" fmla="*/ 132 h 133"/>
                <a:gd name="T6" fmla="*/ 3 w 98"/>
                <a:gd name="T7" fmla="*/ 107 h 133"/>
                <a:gd name="T8" fmla="*/ 29 w 98"/>
                <a:gd name="T9" fmla="*/ 76 h 133"/>
                <a:gd name="T10" fmla="*/ 42 w 98"/>
                <a:gd name="T11" fmla="*/ 31 h 133"/>
                <a:gd name="T12" fmla="*/ 97 w 98"/>
                <a:gd name="T13" fmla="*/ 49 h 133"/>
                <a:gd name="T14" fmla="*/ 82 w 98"/>
                <a:gd name="T15" fmla="*/ 93 h 133"/>
                <a:gd name="T16" fmla="*/ 84 w 98"/>
                <a:gd name="T17" fmla="*/ 114 h 133"/>
                <a:gd name="T18" fmla="*/ 63 w 98"/>
                <a:gd name="T19" fmla="*/ 124 h 1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8" h="133">
                  <a:moveTo>
                    <a:pt x="63" y="124"/>
                  </a:moveTo>
                  <a:cubicBezTo>
                    <a:pt x="53" y="124"/>
                    <a:pt x="46" y="122"/>
                    <a:pt x="37" y="124"/>
                  </a:cubicBezTo>
                  <a:cubicBezTo>
                    <a:pt x="31" y="126"/>
                    <a:pt x="26" y="132"/>
                    <a:pt x="20" y="132"/>
                  </a:cubicBezTo>
                  <a:cubicBezTo>
                    <a:pt x="6" y="133"/>
                    <a:pt x="0" y="119"/>
                    <a:pt x="3" y="107"/>
                  </a:cubicBezTo>
                  <a:cubicBezTo>
                    <a:pt x="7" y="91"/>
                    <a:pt x="18" y="86"/>
                    <a:pt x="29" y="76"/>
                  </a:cubicBezTo>
                  <a:cubicBezTo>
                    <a:pt x="43" y="63"/>
                    <a:pt x="34" y="47"/>
                    <a:pt x="42" y="31"/>
                  </a:cubicBezTo>
                  <a:cubicBezTo>
                    <a:pt x="56" y="0"/>
                    <a:pt x="98" y="19"/>
                    <a:pt x="97" y="49"/>
                  </a:cubicBezTo>
                  <a:cubicBezTo>
                    <a:pt x="97" y="66"/>
                    <a:pt x="83" y="77"/>
                    <a:pt x="82" y="93"/>
                  </a:cubicBezTo>
                  <a:cubicBezTo>
                    <a:pt x="81" y="100"/>
                    <a:pt x="87" y="108"/>
                    <a:pt x="84" y="114"/>
                  </a:cubicBezTo>
                  <a:cubicBezTo>
                    <a:pt x="81" y="122"/>
                    <a:pt x="70" y="125"/>
                    <a:pt x="63" y="124"/>
                  </a:cubicBezTo>
                  <a:close/>
                </a:path>
              </a:pathLst>
            </a:custGeom>
            <a:solidFill>
              <a:srgbClr val="EFAB8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 name="Freeform 8"/>
            <p:cNvSpPr/>
            <p:nvPr/>
          </p:nvSpPr>
          <p:spPr bwMode="auto">
            <a:xfrm>
              <a:off x="7164" y="-412"/>
              <a:ext cx="353" cy="626"/>
            </a:xfrm>
            <a:custGeom>
              <a:avLst/>
              <a:gdLst>
                <a:gd name="T0" fmla="*/ 83 w 149"/>
                <a:gd name="T1" fmla="*/ 70 h 264"/>
                <a:gd name="T2" fmla="*/ 103 w 149"/>
                <a:gd name="T3" fmla="*/ 134 h 264"/>
                <a:gd name="T4" fmla="*/ 118 w 149"/>
                <a:gd name="T5" fmla="*/ 160 h 264"/>
                <a:gd name="T6" fmla="*/ 120 w 149"/>
                <a:gd name="T7" fmla="*/ 176 h 264"/>
                <a:gd name="T8" fmla="*/ 115 w 149"/>
                <a:gd name="T9" fmla="*/ 192 h 264"/>
                <a:gd name="T10" fmla="*/ 130 w 149"/>
                <a:gd name="T11" fmla="*/ 215 h 264"/>
                <a:gd name="T12" fmla="*/ 146 w 149"/>
                <a:gd name="T13" fmla="*/ 241 h 264"/>
                <a:gd name="T14" fmla="*/ 106 w 149"/>
                <a:gd name="T15" fmla="*/ 251 h 264"/>
                <a:gd name="T16" fmla="*/ 62 w 149"/>
                <a:gd name="T17" fmla="*/ 208 h 264"/>
                <a:gd name="T18" fmla="*/ 47 w 149"/>
                <a:gd name="T19" fmla="*/ 183 h 264"/>
                <a:gd name="T20" fmla="*/ 22 w 149"/>
                <a:gd name="T21" fmla="*/ 159 h 264"/>
                <a:gd name="T22" fmla="*/ 0 w 149"/>
                <a:gd name="T23" fmla="*/ 97 h 264"/>
                <a:gd name="T24" fmla="*/ 4 w 149"/>
                <a:gd name="T25" fmla="*/ 74 h 264"/>
                <a:gd name="T26" fmla="*/ 23 w 149"/>
                <a:gd name="T27" fmla="*/ 50 h 264"/>
                <a:gd name="T28" fmla="*/ 61 w 149"/>
                <a:gd name="T29" fmla="*/ 6 h 264"/>
                <a:gd name="T30" fmla="*/ 80 w 149"/>
                <a:gd name="T31" fmla="*/ 31 h 264"/>
                <a:gd name="T32" fmla="*/ 82 w 149"/>
                <a:gd name="T33" fmla="*/ 51 h 264"/>
                <a:gd name="T34" fmla="*/ 83 w 149"/>
                <a:gd name="T35" fmla="*/ 70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9" h="264">
                  <a:moveTo>
                    <a:pt x="83" y="70"/>
                  </a:moveTo>
                  <a:cubicBezTo>
                    <a:pt x="84" y="94"/>
                    <a:pt x="89" y="115"/>
                    <a:pt x="103" y="134"/>
                  </a:cubicBezTo>
                  <a:cubicBezTo>
                    <a:pt x="110" y="142"/>
                    <a:pt x="115" y="150"/>
                    <a:pt x="118" y="160"/>
                  </a:cubicBezTo>
                  <a:cubicBezTo>
                    <a:pt x="119" y="165"/>
                    <a:pt x="120" y="170"/>
                    <a:pt x="120" y="176"/>
                  </a:cubicBezTo>
                  <a:cubicBezTo>
                    <a:pt x="119" y="181"/>
                    <a:pt x="116" y="186"/>
                    <a:pt x="115" y="192"/>
                  </a:cubicBezTo>
                  <a:cubicBezTo>
                    <a:pt x="115" y="203"/>
                    <a:pt x="122" y="208"/>
                    <a:pt x="130" y="215"/>
                  </a:cubicBezTo>
                  <a:cubicBezTo>
                    <a:pt x="136" y="222"/>
                    <a:pt x="145" y="231"/>
                    <a:pt x="146" y="241"/>
                  </a:cubicBezTo>
                  <a:cubicBezTo>
                    <a:pt x="149" y="264"/>
                    <a:pt x="118" y="256"/>
                    <a:pt x="106" y="251"/>
                  </a:cubicBezTo>
                  <a:cubicBezTo>
                    <a:pt x="88" y="241"/>
                    <a:pt x="71" y="227"/>
                    <a:pt x="62" y="208"/>
                  </a:cubicBezTo>
                  <a:cubicBezTo>
                    <a:pt x="58" y="199"/>
                    <a:pt x="54" y="190"/>
                    <a:pt x="47" y="183"/>
                  </a:cubicBezTo>
                  <a:cubicBezTo>
                    <a:pt x="39" y="174"/>
                    <a:pt x="29" y="168"/>
                    <a:pt x="22" y="159"/>
                  </a:cubicBezTo>
                  <a:cubicBezTo>
                    <a:pt x="7" y="143"/>
                    <a:pt x="0" y="119"/>
                    <a:pt x="0" y="97"/>
                  </a:cubicBezTo>
                  <a:cubicBezTo>
                    <a:pt x="0" y="90"/>
                    <a:pt x="2" y="81"/>
                    <a:pt x="4" y="74"/>
                  </a:cubicBezTo>
                  <a:cubicBezTo>
                    <a:pt x="9" y="64"/>
                    <a:pt x="17" y="59"/>
                    <a:pt x="23" y="50"/>
                  </a:cubicBezTo>
                  <a:cubicBezTo>
                    <a:pt x="33" y="37"/>
                    <a:pt x="38" y="0"/>
                    <a:pt x="61" y="6"/>
                  </a:cubicBezTo>
                  <a:cubicBezTo>
                    <a:pt x="72" y="9"/>
                    <a:pt x="78" y="21"/>
                    <a:pt x="80" y="31"/>
                  </a:cubicBezTo>
                  <a:cubicBezTo>
                    <a:pt x="82" y="37"/>
                    <a:pt x="82" y="44"/>
                    <a:pt x="82" y="51"/>
                  </a:cubicBezTo>
                  <a:cubicBezTo>
                    <a:pt x="82" y="54"/>
                    <a:pt x="81" y="68"/>
                    <a:pt x="83" y="70"/>
                  </a:cubicBezTo>
                  <a:close/>
                </a:path>
              </a:pathLst>
            </a:custGeom>
            <a:solidFill>
              <a:schemeClr val="accent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 name="Freeform 9"/>
            <p:cNvSpPr/>
            <p:nvPr/>
          </p:nvSpPr>
          <p:spPr bwMode="auto">
            <a:xfrm>
              <a:off x="7833" y="7"/>
              <a:ext cx="24" cy="22"/>
            </a:xfrm>
            <a:custGeom>
              <a:avLst/>
              <a:gdLst>
                <a:gd name="T0" fmla="*/ 10 w 10"/>
                <a:gd name="T1" fmla="*/ 5 h 9"/>
                <a:gd name="T2" fmla="*/ 5 w 10"/>
                <a:gd name="T3" fmla="*/ 9 h 9"/>
                <a:gd name="T4" fmla="*/ 0 w 10"/>
                <a:gd name="T5" fmla="*/ 4 h 9"/>
                <a:gd name="T6" fmla="*/ 5 w 10"/>
                <a:gd name="T7" fmla="*/ 0 h 9"/>
                <a:gd name="T8" fmla="*/ 10 w 10"/>
                <a:gd name="T9" fmla="*/ 5 h 9"/>
              </a:gdLst>
              <a:ahLst/>
              <a:cxnLst>
                <a:cxn ang="0">
                  <a:pos x="T0" y="T1"/>
                </a:cxn>
                <a:cxn ang="0">
                  <a:pos x="T2" y="T3"/>
                </a:cxn>
                <a:cxn ang="0">
                  <a:pos x="T4" y="T5"/>
                </a:cxn>
                <a:cxn ang="0">
                  <a:pos x="T6" y="T7"/>
                </a:cxn>
                <a:cxn ang="0">
                  <a:pos x="T8" y="T9"/>
                </a:cxn>
              </a:cxnLst>
              <a:rect l="0" t="0" r="r" b="b"/>
              <a:pathLst>
                <a:path w="10" h="9">
                  <a:moveTo>
                    <a:pt x="10" y="5"/>
                  </a:moveTo>
                  <a:cubicBezTo>
                    <a:pt x="10" y="7"/>
                    <a:pt x="8" y="9"/>
                    <a:pt x="5" y="9"/>
                  </a:cubicBezTo>
                  <a:cubicBezTo>
                    <a:pt x="2" y="9"/>
                    <a:pt x="0" y="7"/>
                    <a:pt x="0" y="4"/>
                  </a:cubicBezTo>
                  <a:cubicBezTo>
                    <a:pt x="0" y="2"/>
                    <a:pt x="2" y="0"/>
                    <a:pt x="5" y="0"/>
                  </a:cubicBezTo>
                  <a:cubicBezTo>
                    <a:pt x="7" y="0"/>
                    <a:pt x="10" y="2"/>
                    <a:pt x="10" y="5"/>
                  </a:cubicBezTo>
                  <a:close/>
                </a:path>
              </a:pathLst>
            </a:custGeom>
            <a:solidFill>
              <a:srgbClr val="2F3A4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 name="Freeform 10"/>
            <p:cNvSpPr/>
            <p:nvPr/>
          </p:nvSpPr>
          <p:spPr bwMode="auto">
            <a:xfrm>
              <a:off x="7842" y="48"/>
              <a:ext cx="29" cy="21"/>
            </a:xfrm>
            <a:custGeom>
              <a:avLst/>
              <a:gdLst>
                <a:gd name="T0" fmla="*/ 6 w 12"/>
                <a:gd name="T1" fmla="*/ 0 h 9"/>
                <a:gd name="T2" fmla="*/ 6 w 12"/>
                <a:gd name="T3" fmla="*/ 9 h 9"/>
                <a:gd name="T4" fmla="*/ 6 w 12"/>
                <a:gd name="T5" fmla="*/ 0 h 9"/>
              </a:gdLst>
              <a:ahLst/>
              <a:cxnLst>
                <a:cxn ang="0">
                  <a:pos x="T0" y="T1"/>
                </a:cxn>
                <a:cxn ang="0">
                  <a:pos x="T2" y="T3"/>
                </a:cxn>
                <a:cxn ang="0">
                  <a:pos x="T4" y="T5"/>
                </a:cxn>
              </a:cxnLst>
              <a:rect l="0" t="0" r="r" b="b"/>
              <a:pathLst>
                <a:path w="12" h="9">
                  <a:moveTo>
                    <a:pt x="6" y="0"/>
                  </a:moveTo>
                  <a:cubicBezTo>
                    <a:pt x="12" y="0"/>
                    <a:pt x="12" y="9"/>
                    <a:pt x="6" y="9"/>
                  </a:cubicBezTo>
                  <a:cubicBezTo>
                    <a:pt x="0" y="9"/>
                    <a:pt x="0" y="0"/>
                    <a:pt x="6" y="0"/>
                  </a:cubicBezTo>
                  <a:close/>
                </a:path>
              </a:pathLst>
            </a:custGeom>
            <a:solidFill>
              <a:srgbClr val="2F3A4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 name="Freeform 11"/>
            <p:cNvSpPr/>
            <p:nvPr/>
          </p:nvSpPr>
          <p:spPr bwMode="auto">
            <a:xfrm>
              <a:off x="7814" y="50"/>
              <a:ext cx="21" cy="21"/>
            </a:xfrm>
            <a:custGeom>
              <a:avLst/>
              <a:gdLst>
                <a:gd name="T0" fmla="*/ 9 w 9"/>
                <a:gd name="T1" fmla="*/ 4 h 9"/>
                <a:gd name="T2" fmla="*/ 5 w 9"/>
                <a:gd name="T3" fmla="*/ 9 h 9"/>
                <a:gd name="T4" fmla="*/ 0 w 9"/>
                <a:gd name="T5" fmla="*/ 4 h 9"/>
                <a:gd name="T6" fmla="*/ 4 w 9"/>
                <a:gd name="T7" fmla="*/ 0 h 9"/>
                <a:gd name="T8" fmla="*/ 9 w 9"/>
                <a:gd name="T9" fmla="*/ 4 h 9"/>
              </a:gdLst>
              <a:ahLst/>
              <a:cxnLst>
                <a:cxn ang="0">
                  <a:pos x="T0" y="T1"/>
                </a:cxn>
                <a:cxn ang="0">
                  <a:pos x="T2" y="T3"/>
                </a:cxn>
                <a:cxn ang="0">
                  <a:pos x="T4" y="T5"/>
                </a:cxn>
                <a:cxn ang="0">
                  <a:pos x="T6" y="T7"/>
                </a:cxn>
                <a:cxn ang="0">
                  <a:pos x="T8" y="T9"/>
                </a:cxn>
              </a:cxnLst>
              <a:rect l="0" t="0" r="r" b="b"/>
              <a:pathLst>
                <a:path w="9" h="9">
                  <a:moveTo>
                    <a:pt x="9" y="4"/>
                  </a:moveTo>
                  <a:cubicBezTo>
                    <a:pt x="9" y="7"/>
                    <a:pt x="7" y="9"/>
                    <a:pt x="5" y="9"/>
                  </a:cubicBezTo>
                  <a:cubicBezTo>
                    <a:pt x="2" y="9"/>
                    <a:pt x="0" y="7"/>
                    <a:pt x="0" y="4"/>
                  </a:cubicBezTo>
                  <a:cubicBezTo>
                    <a:pt x="0" y="2"/>
                    <a:pt x="2" y="0"/>
                    <a:pt x="4" y="0"/>
                  </a:cubicBezTo>
                  <a:cubicBezTo>
                    <a:pt x="7" y="0"/>
                    <a:pt x="9" y="2"/>
                    <a:pt x="9" y="4"/>
                  </a:cubicBezTo>
                  <a:close/>
                </a:path>
              </a:pathLst>
            </a:custGeom>
            <a:solidFill>
              <a:srgbClr val="2F3A4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 name="Freeform 12"/>
            <p:cNvSpPr>
              <a:spLocks noEditPoints="1"/>
            </p:cNvSpPr>
            <p:nvPr/>
          </p:nvSpPr>
          <p:spPr bwMode="auto">
            <a:xfrm>
              <a:off x="7437" y="-725"/>
              <a:ext cx="612" cy="1024"/>
            </a:xfrm>
            <a:custGeom>
              <a:avLst/>
              <a:gdLst>
                <a:gd name="T0" fmla="*/ 105 w 258"/>
                <a:gd name="T1" fmla="*/ 169 h 432"/>
                <a:gd name="T2" fmla="*/ 159 w 258"/>
                <a:gd name="T3" fmla="*/ 91 h 432"/>
                <a:gd name="T4" fmla="*/ 171 w 258"/>
                <a:gd name="T5" fmla="*/ 106 h 432"/>
                <a:gd name="T6" fmla="*/ 214 w 258"/>
                <a:gd name="T7" fmla="*/ 2 h 432"/>
                <a:gd name="T8" fmla="*/ 220 w 258"/>
                <a:gd name="T9" fmla="*/ 99 h 432"/>
                <a:gd name="T10" fmla="*/ 153 w 258"/>
                <a:gd name="T11" fmla="*/ 137 h 432"/>
                <a:gd name="T12" fmla="*/ 140 w 258"/>
                <a:gd name="T13" fmla="*/ 147 h 432"/>
                <a:gd name="T14" fmla="*/ 153 w 258"/>
                <a:gd name="T15" fmla="*/ 159 h 432"/>
                <a:gd name="T16" fmla="*/ 175 w 258"/>
                <a:gd name="T17" fmla="*/ 204 h 432"/>
                <a:gd name="T18" fmla="*/ 180 w 258"/>
                <a:gd name="T19" fmla="*/ 239 h 432"/>
                <a:gd name="T20" fmla="*/ 92 w 258"/>
                <a:gd name="T21" fmla="*/ 269 h 432"/>
                <a:gd name="T22" fmla="*/ 130 w 258"/>
                <a:gd name="T23" fmla="*/ 272 h 432"/>
                <a:gd name="T24" fmla="*/ 134 w 258"/>
                <a:gd name="T25" fmla="*/ 301 h 432"/>
                <a:gd name="T26" fmla="*/ 10 w 258"/>
                <a:gd name="T27" fmla="*/ 431 h 432"/>
                <a:gd name="T28" fmla="*/ 9 w 258"/>
                <a:gd name="T29" fmla="*/ 246 h 432"/>
                <a:gd name="T30" fmla="*/ 47 w 258"/>
                <a:gd name="T31" fmla="*/ 246 h 432"/>
                <a:gd name="T32" fmla="*/ 56 w 258"/>
                <a:gd name="T33" fmla="*/ 239 h 432"/>
                <a:gd name="T34" fmla="*/ 33 w 258"/>
                <a:gd name="T35" fmla="*/ 152 h 432"/>
                <a:gd name="T36" fmla="*/ 86 w 258"/>
                <a:gd name="T37" fmla="*/ 190 h 432"/>
                <a:gd name="T38" fmla="*/ 87 w 258"/>
                <a:gd name="T39" fmla="*/ 301 h 432"/>
                <a:gd name="T40" fmla="*/ 47 w 258"/>
                <a:gd name="T41" fmla="*/ 275 h 432"/>
                <a:gd name="T42" fmla="*/ 216 w 258"/>
                <a:gd name="T43" fmla="*/ 9 h 432"/>
                <a:gd name="T44" fmla="*/ 176 w 258"/>
                <a:gd name="T45" fmla="*/ 66 h 432"/>
                <a:gd name="T46" fmla="*/ 84 w 258"/>
                <a:gd name="T47" fmla="*/ 105 h 432"/>
                <a:gd name="T48" fmla="*/ 233 w 258"/>
                <a:gd name="T49" fmla="*/ 162 h 432"/>
                <a:gd name="T50" fmla="*/ 106 w 258"/>
                <a:gd name="T51" fmla="*/ 212 h 432"/>
                <a:gd name="T52" fmla="*/ 69 w 258"/>
                <a:gd name="T53" fmla="*/ 312 h 432"/>
                <a:gd name="T54" fmla="*/ 55 w 258"/>
                <a:gd name="T55" fmla="*/ 327 h 432"/>
                <a:gd name="T56" fmla="*/ 151 w 258"/>
                <a:gd name="T57" fmla="*/ 124 h 432"/>
                <a:gd name="T58" fmla="*/ 155 w 258"/>
                <a:gd name="T59" fmla="*/ 129 h 432"/>
                <a:gd name="T60" fmla="*/ 204 w 258"/>
                <a:gd name="T61" fmla="*/ 198 h 432"/>
                <a:gd name="T62" fmla="*/ 56 w 258"/>
                <a:gd name="T63" fmla="*/ 234 h 432"/>
                <a:gd name="T64" fmla="*/ 169 w 258"/>
                <a:gd name="T65" fmla="*/ 240 h 432"/>
                <a:gd name="T66" fmla="*/ 103 w 258"/>
                <a:gd name="T67" fmla="*/ 269 h 432"/>
                <a:gd name="T68" fmla="*/ 83 w 258"/>
                <a:gd name="T69" fmla="*/ 341 h 432"/>
                <a:gd name="T70" fmla="*/ 213 w 258"/>
                <a:gd name="T71" fmla="*/ 168 h 432"/>
                <a:gd name="T72" fmla="*/ 192 w 258"/>
                <a:gd name="T73" fmla="*/ 117 h 432"/>
                <a:gd name="T74" fmla="*/ 239 w 258"/>
                <a:gd name="T75" fmla="*/ 110 h 432"/>
                <a:gd name="T76" fmla="*/ 3 w 258"/>
                <a:gd name="T77" fmla="*/ 215 h 432"/>
                <a:gd name="T78" fmla="*/ 91 w 258"/>
                <a:gd name="T79" fmla="*/ 172 h 432"/>
                <a:gd name="T80" fmla="*/ 161 w 258"/>
                <a:gd name="T81" fmla="*/ 107 h 432"/>
                <a:gd name="T82" fmla="*/ 34 w 258"/>
                <a:gd name="T83" fmla="*/ 278 h 432"/>
                <a:gd name="T84" fmla="*/ 124 w 258"/>
                <a:gd name="T85" fmla="*/ 206 h 432"/>
                <a:gd name="T86" fmla="*/ 71 w 258"/>
                <a:gd name="T87" fmla="*/ 95 h 432"/>
                <a:gd name="T88" fmla="*/ 212 w 258"/>
                <a:gd name="T89" fmla="*/ 10 h 432"/>
                <a:gd name="T90" fmla="*/ 177 w 258"/>
                <a:gd name="T91" fmla="*/ 274 h 432"/>
                <a:gd name="T92" fmla="*/ 93 w 258"/>
                <a:gd name="T93" fmla="*/ 332 h 432"/>
                <a:gd name="T94" fmla="*/ 208 w 258"/>
                <a:gd name="T95" fmla="*/ 186 h 432"/>
                <a:gd name="T96" fmla="*/ 74 w 258"/>
                <a:gd name="T97" fmla="*/ 174 h 432"/>
                <a:gd name="T98" fmla="*/ 73 w 258"/>
                <a:gd name="T99" fmla="*/ 180 h 432"/>
                <a:gd name="T100" fmla="*/ 114 w 258"/>
                <a:gd name="T101" fmla="*/ 299 h 432"/>
                <a:gd name="T102" fmla="*/ 129 w 258"/>
                <a:gd name="T103" fmla="*/ 212 h 432"/>
                <a:gd name="T104" fmla="*/ 73 w 258"/>
                <a:gd name="T105" fmla="*/ 205 h 432"/>
                <a:gd name="T106" fmla="*/ 151 w 258"/>
                <a:gd name="T107" fmla="*/ 162 h 432"/>
                <a:gd name="T108" fmla="*/ 122 w 258"/>
                <a:gd name="T109" fmla="*/ 296 h 432"/>
                <a:gd name="T110" fmla="*/ 74 w 258"/>
                <a:gd name="T111" fmla="*/ 182 h 432"/>
                <a:gd name="T112" fmla="*/ 77 w 258"/>
                <a:gd name="T113" fmla="*/ 248 h 432"/>
                <a:gd name="T114" fmla="*/ 142 w 258"/>
                <a:gd name="T115" fmla="*/ 193 h 432"/>
                <a:gd name="T116" fmla="*/ 125 w 258"/>
                <a:gd name="T117" fmla="*/ 287 h 432"/>
                <a:gd name="T118" fmla="*/ 143 w 258"/>
                <a:gd name="T119" fmla="*/ 183 h 432"/>
                <a:gd name="T120" fmla="*/ 126 w 258"/>
                <a:gd name="T121" fmla="*/ 192 h 432"/>
                <a:gd name="T122" fmla="*/ 50 w 258"/>
                <a:gd name="T123" fmla="*/ 359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58" h="432">
                  <a:moveTo>
                    <a:pt x="90" y="161"/>
                  </a:moveTo>
                  <a:cubicBezTo>
                    <a:pt x="89" y="158"/>
                    <a:pt x="87" y="155"/>
                    <a:pt x="87" y="152"/>
                  </a:cubicBezTo>
                  <a:cubicBezTo>
                    <a:pt x="85" y="146"/>
                    <a:pt x="84" y="140"/>
                    <a:pt x="82" y="134"/>
                  </a:cubicBezTo>
                  <a:cubicBezTo>
                    <a:pt x="81" y="127"/>
                    <a:pt x="80" y="120"/>
                    <a:pt x="78" y="114"/>
                  </a:cubicBezTo>
                  <a:cubicBezTo>
                    <a:pt x="77" y="109"/>
                    <a:pt x="75" y="104"/>
                    <a:pt x="72" y="100"/>
                  </a:cubicBezTo>
                  <a:cubicBezTo>
                    <a:pt x="70" y="97"/>
                    <a:pt x="67" y="95"/>
                    <a:pt x="64" y="94"/>
                  </a:cubicBezTo>
                  <a:cubicBezTo>
                    <a:pt x="63" y="93"/>
                    <a:pt x="63" y="93"/>
                    <a:pt x="63" y="92"/>
                  </a:cubicBezTo>
                  <a:cubicBezTo>
                    <a:pt x="63" y="92"/>
                    <a:pt x="64" y="91"/>
                    <a:pt x="65" y="91"/>
                  </a:cubicBezTo>
                  <a:cubicBezTo>
                    <a:pt x="66" y="90"/>
                    <a:pt x="67" y="90"/>
                    <a:pt x="68" y="91"/>
                  </a:cubicBezTo>
                  <a:cubicBezTo>
                    <a:pt x="72" y="91"/>
                    <a:pt x="75" y="92"/>
                    <a:pt x="79" y="93"/>
                  </a:cubicBezTo>
                  <a:cubicBezTo>
                    <a:pt x="85" y="95"/>
                    <a:pt x="90" y="99"/>
                    <a:pt x="94" y="105"/>
                  </a:cubicBezTo>
                  <a:cubicBezTo>
                    <a:pt x="96" y="109"/>
                    <a:pt x="97" y="112"/>
                    <a:pt x="98" y="116"/>
                  </a:cubicBezTo>
                  <a:cubicBezTo>
                    <a:pt x="101" y="124"/>
                    <a:pt x="101" y="132"/>
                    <a:pt x="101" y="141"/>
                  </a:cubicBezTo>
                  <a:cubicBezTo>
                    <a:pt x="101" y="147"/>
                    <a:pt x="102" y="154"/>
                    <a:pt x="103" y="161"/>
                  </a:cubicBezTo>
                  <a:cubicBezTo>
                    <a:pt x="103" y="164"/>
                    <a:pt x="104" y="166"/>
                    <a:pt x="105" y="169"/>
                  </a:cubicBezTo>
                  <a:cubicBezTo>
                    <a:pt x="107" y="174"/>
                    <a:pt x="109" y="178"/>
                    <a:pt x="111" y="183"/>
                  </a:cubicBezTo>
                  <a:cubicBezTo>
                    <a:pt x="111" y="183"/>
                    <a:pt x="111" y="183"/>
                    <a:pt x="111" y="184"/>
                  </a:cubicBezTo>
                  <a:cubicBezTo>
                    <a:pt x="112" y="184"/>
                    <a:pt x="112" y="183"/>
                    <a:pt x="112" y="183"/>
                  </a:cubicBezTo>
                  <a:cubicBezTo>
                    <a:pt x="112" y="181"/>
                    <a:pt x="112" y="180"/>
                    <a:pt x="112" y="178"/>
                  </a:cubicBezTo>
                  <a:cubicBezTo>
                    <a:pt x="112" y="176"/>
                    <a:pt x="111" y="174"/>
                    <a:pt x="110" y="172"/>
                  </a:cubicBezTo>
                  <a:cubicBezTo>
                    <a:pt x="108" y="167"/>
                    <a:pt x="107" y="161"/>
                    <a:pt x="106" y="156"/>
                  </a:cubicBezTo>
                  <a:cubicBezTo>
                    <a:pt x="106" y="151"/>
                    <a:pt x="106" y="146"/>
                    <a:pt x="108" y="141"/>
                  </a:cubicBezTo>
                  <a:cubicBezTo>
                    <a:pt x="109" y="137"/>
                    <a:pt x="111" y="133"/>
                    <a:pt x="113" y="129"/>
                  </a:cubicBezTo>
                  <a:cubicBezTo>
                    <a:pt x="115" y="127"/>
                    <a:pt x="117" y="125"/>
                    <a:pt x="119" y="124"/>
                  </a:cubicBezTo>
                  <a:cubicBezTo>
                    <a:pt x="124" y="120"/>
                    <a:pt x="129" y="116"/>
                    <a:pt x="135" y="112"/>
                  </a:cubicBezTo>
                  <a:cubicBezTo>
                    <a:pt x="137" y="110"/>
                    <a:pt x="139" y="109"/>
                    <a:pt x="141" y="108"/>
                  </a:cubicBezTo>
                  <a:cubicBezTo>
                    <a:pt x="144" y="107"/>
                    <a:pt x="148" y="106"/>
                    <a:pt x="151" y="107"/>
                  </a:cubicBezTo>
                  <a:cubicBezTo>
                    <a:pt x="153" y="107"/>
                    <a:pt x="154" y="108"/>
                    <a:pt x="156" y="108"/>
                  </a:cubicBezTo>
                  <a:cubicBezTo>
                    <a:pt x="157" y="105"/>
                    <a:pt x="157" y="103"/>
                    <a:pt x="157" y="101"/>
                  </a:cubicBezTo>
                  <a:cubicBezTo>
                    <a:pt x="158" y="98"/>
                    <a:pt x="158" y="94"/>
                    <a:pt x="159" y="91"/>
                  </a:cubicBezTo>
                  <a:cubicBezTo>
                    <a:pt x="160" y="85"/>
                    <a:pt x="160" y="79"/>
                    <a:pt x="158" y="73"/>
                  </a:cubicBezTo>
                  <a:cubicBezTo>
                    <a:pt x="157" y="70"/>
                    <a:pt x="157" y="66"/>
                    <a:pt x="156" y="63"/>
                  </a:cubicBezTo>
                  <a:cubicBezTo>
                    <a:pt x="156" y="57"/>
                    <a:pt x="157" y="51"/>
                    <a:pt x="159" y="45"/>
                  </a:cubicBezTo>
                  <a:cubicBezTo>
                    <a:pt x="161" y="37"/>
                    <a:pt x="165" y="30"/>
                    <a:pt x="170" y="23"/>
                  </a:cubicBezTo>
                  <a:cubicBezTo>
                    <a:pt x="172" y="21"/>
                    <a:pt x="174" y="19"/>
                    <a:pt x="176" y="17"/>
                  </a:cubicBezTo>
                  <a:cubicBezTo>
                    <a:pt x="176" y="17"/>
                    <a:pt x="176" y="17"/>
                    <a:pt x="176" y="16"/>
                  </a:cubicBezTo>
                  <a:cubicBezTo>
                    <a:pt x="177" y="16"/>
                    <a:pt x="177" y="16"/>
                    <a:pt x="178" y="16"/>
                  </a:cubicBezTo>
                  <a:cubicBezTo>
                    <a:pt x="179" y="16"/>
                    <a:pt x="179" y="17"/>
                    <a:pt x="178" y="18"/>
                  </a:cubicBezTo>
                  <a:cubicBezTo>
                    <a:pt x="178" y="20"/>
                    <a:pt x="177" y="22"/>
                    <a:pt x="177" y="25"/>
                  </a:cubicBezTo>
                  <a:cubicBezTo>
                    <a:pt x="177" y="31"/>
                    <a:pt x="177" y="36"/>
                    <a:pt x="178" y="42"/>
                  </a:cubicBezTo>
                  <a:cubicBezTo>
                    <a:pt x="178" y="45"/>
                    <a:pt x="179" y="47"/>
                    <a:pt x="179" y="49"/>
                  </a:cubicBezTo>
                  <a:cubicBezTo>
                    <a:pt x="181" y="55"/>
                    <a:pt x="180" y="61"/>
                    <a:pt x="178" y="67"/>
                  </a:cubicBezTo>
                  <a:cubicBezTo>
                    <a:pt x="177" y="71"/>
                    <a:pt x="175" y="75"/>
                    <a:pt x="174" y="79"/>
                  </a:cubicBezTo>
                  <a:cubicBezTo>
                    <a:pt x="173" y="84"/>
                    <a:pt x="172" y="88"/>
                    <a:pt x="172" y="93"/>
                  </a:cubicBezTo>
                  <a:cubicBezTo>
                    <a:pt x="172" y="98"/>
                    <a:pt x="172" y="102"/>
                    <a:pt x="171" y="106"/>
                  </a:cubicBezTo>
                  <a:cubicBezTo>
                    <a:pt x="170" y="107"/>
                    <a:pt x="170" y="108"/>
                    <a:pt x="169" y="109"/>
                  </a:cubicBezTo>
                  <a:cubicBezTo>
                    <a:pt x="169" y="109"/>
                    <a:pt x="169" y="110"/>
                    <a:pt x="169" y="110"/>
                  </a:cubicBezTo>
                  <a:cubicBezTo>
                    <a:pt x="170" y="111"/>
                    <a:pt x="171" y="111"/>
                    <a:pt x="171" y="110"/>
                  </a:cubicBezTo>
                  <a:cubicBezTo>
                    <a:pt x="172" y="110"/>
                    <a:pt x="172" y="110"/>
                    <a:pt x="172" y="109"/>
                  </a:cubicBezTo>
                  <a:cubicBezTo>
                    <a:pt x="176" y="104"/>
                    <a:pt x="180" y="99"/>
                    <a:pt x="184" y="94"/>
                  </a:cubicBezTo>
                  <a:cubicBezTo>
                    <a:pt x="185" y="93"/>
                    <a:pt x="186" y="92"/>
                    <a:pt x="188" y="91"/>
                  </a:cubicBezTo>
                  <a:cubicBezTo>
                    <a:pt x="188" y="91"/>
                    <a:pt x="189" y="91"/>
                    <a:pt x="189" y="90"/>
                  </a:cubicBezTo>
                  <a:cubicBezTo>
                    <a:pt x="188" y="88"/>
                    <a:pt x="189" y="86"/>
                    <a:pt x="190" y="84"/>
                  </a:cubicBezTo>
                  <a:cubicBezTo>
                    <a:pt x="192" y="81"/>
                    <a:pt x="194" y="78"/>
                    <a:pt x="196" y="74"/>
                  </a:cubicBezTo>
                  <a:cubicBezTo>
                    <a:pt x="197" y="71"/>
                    <a:pt x="198" y="67"/>
                    <a:pt x="199" y="63"/>
                  </a:cubicBezTo>
                  <a:cubicBezTo>
                    <a:pt x="200" y="59"/>
                    <a:pt x="201" y="56"/>
                    <a:pt x="202" y="52"/>
                  </a:cubicBezTo>
                  <a:cubicBezTo>
                    <a:pt x="203" y="48"/>
                    <a:pt x="204" y="44"/>
                    <a:pt x="204" y="39"/>
                  </a:cubicBezTo>
                  <a:cubicBezTo>
                    <a:pt x="205" y="32"/>
                    <a:pt x="206" y="25"/>
                    <a:pt x="207" y="18"/>
                  </a:cubicBezTo>
                  <a:cubicBezTo>
                    <a:pt x="209" y="12"/>
                    <a:pt x="211" y="7"/>
                    <a:pt x="214" y="2"/>
                  </a:cubicBezTo>
                  <a:cubicBezTo>
                    <a:pt x="214" y="2"/>
                    <a:pt x="214" y="2"/>
                    <a:pt x="214" y="2"/>
                  </a:cubicBezTo>
                  <a:cubicBezTo>
                    <a:pt x="214" y="1"/>
                    <a:pt x="215" y="0"/>
                    <a:pt x="216" y="1"/>
                  </a:cubicBezTo>
                  <a:cubicBezTo>
                    <a:pt x="217" y="1"/>
                    <a:pt x="217" y="1"/>
                    <a:pt x="217" y="2"/>
                  </a:cubicBezTo>
                  <a:cubicBezTo>
                    <a:pt x="218" y="5"/>
                    <a:pt x="219" y="9"/>
                    <a:pt x="219" y="12"/>
                  </a:cubicBezTo>
                  <a:cubicBezTo>
                    <a:pt x="220" y="18"/>
                    <a:pt x="221" y="24"/>
                    <a:pt x="222" y="30"/>
                  </a:cubicBezTo>
                  <a:cubicBezTo>
                    <a:pt x="222" y="39"/>
                    <a:pt x="221" y="48"/>
                    <a:pt x="217" y="57"/>
                  </a:cubicBezTo>
                  <a:cubicBezTo>
                    <a:pt x="214" y="63"/>
                    <a:pt x="211" y="69"/>
                    <a:pt x="207" y="75"/>
                  </a:cubicBezTo>
                  <a:cubicBezTo>
                    <a:pt x="204" y="79"/>
                    <a:pt x="201" y="83"/>
                    <a:pt x="198" y="87"/>
                  </a:cubicBezTo>
                  <a:cubicBezTo>
                    <a:pt x="197" y="89"/>
                    <a:pt x="195" y="90"/>
                    <a:pt x="193" y="91"/>
                  </a:cubicBezTo>
                  <a:cubicBezTo>
                    <a:pt x="189" y="93"/>
                    <a:pt x="186" y="96"/>
                    <a:pt x="183" y="100"/>
                  </a:cubicBezTo>
                  <a:cubicBezTo>
                    <a:pt x="180" y="103"/>
                    <a:pt x="177" y="106"/>
                    <a:pt x="175" y="109"/>
                  </a:cubicBezTo>
                  <a:cubicBezTo>
                    <a:pt x="175" y="110"/>
                    <a:pt x="174" y="110"/>
                    <a:pt x="174" y="111"/>
                  </a:cubicBezTo>
                  <a:cubicBezTo>
                    <a:pt x="176" y="112"/>
                    <a:pt x="178" y="112"/>
                    <a:pt x="180" y="111"/>
                  </a:cubicBezTo>
                  <a:cubicBezTo>
                    <a:pt x="184" y="109"/>
                    <a:pt x="188" y="107"/>
                    <a:pt x="193" y="105"/>
                  </a:cubicBezTo>
                  <a:cubicBezTo>
                    <a:pt x="196" y="104"/>
                    <a:pt x="199" y="103"/>
                    <a:pt x="203" y="102"/>
                  </a:cubicBezTo>
                  <a:cubicBezTo>
                    <a:pt x="208" y="100"/>
                    <a:pt x="214" y="100"/>
                    <a:pt x="220" y="99"/>
                  </a:cubicBezTo>
                  <a:cubicBezTo>
                    <a:pt x="229" y="99"/>
                    <a:pt x="238" y="102"/>
                    <a:pt x="246" y="106"/>
                  </a:cubicBezTo>
                  <a:cubicBezTo>
                    <a:pt x="250" y="109"/>
                    <a:pt x="253" y="111"/>
                    <a:pt x="257" y="113"/>
                  </a:cubicBezTo>
                  <a:cubicBezTo>
                    <a:pt x="257" y="114"/>
                    <a:pt x="258" y="114"/>
                    <a:pt x="258" y="115"/>
                  </a:cubicBezTo>
                  <a:cubicBezTo>
                    <a:pt x="257" y="116"/>
                    <a:pt x="256" y="116"/>
                    <a:pt x="256" y="116"/>
                  </a:cubicBezTo>
                  <a:cubicBezTo>
                    <a:pt x="251" y="115"/>
                    <a:pt x="247" y="116"/>
                    <a:pt x="243" y="116"/>
                  </a:cubicBezTo>
                  <a:cubicBezTo>
                    <a:pt x="236" y="116"/>
                    <a:pt x="230" y="116"/>
                    <a:pt x="223" y="117"/>
                  </a:cubicBezTo>
                  <a:cubicBezTo>
                    <a:pt x="219" y="117"/>
                    <a:pt x="214" y="118"/>
                    <a:pt x="210" y="119"/>
                  </a:cubicBezTo>
                  <a:cubicBezTo>
                    <a:pt x="209" y="119"/>
                    <a:pt x="208" y="119"/>
                    <a:pt x="207" y="119"/>
                  </a:cubicBezTo>
                  <a:cubicBezTo>
                    <a:pt x="202" y="120"/>
                    <a:pt x="197" y="120"/>
                    <a:pt x="192" y="119"/>
                  </a:cubicBezTo>
                  <a:cubicBezTo>
                    <a:pt x="188" y="119"/>
                    <a:pt x="185" y="119"/>
                    <a:pt x="181" y="119"/>
                  </a:cubicBezTo>
                  <a:cubicBezTo>
                    <a:pt x="176" y="120"/>
                    <a:pt x="172" y="120"/>
                    <a:pt x="168" y="121"/>
                  </a:cubicBezTo>
                  <a:cubicBezTo>
                    <a:pt x="167" y="122"/>
                    <a:pt x="166" y="122"/>
                    <a:pt x="166" y="123"/>
                  </a:cubicBezTo>
                  <a:cubicBezTo>
                    <a:pt x="162" y="128"/>
                    <a:pt x="157" y="132"/>
                    <a:pt x="152" y="136"/>
                  </a:cubicBezTo>
                  <a:cubicBezTo>
                    <a:pt x="152" y="137"/>
                    <a:pt x="152" y="137"/>
                    <a:pt x="152" y="137"/>
                  </a:cubicBezTo>
                  <a:cubicBezTo>
                    <a:pt x="152" y="138"/>
                    <a:pt x="153" y="137"/>
                    <a:pt x="153" y="137"/>
                  </a:cubicBezTo>
                  <a:cubicBezTo>
                    <a:pt x="154" y="137"/>
                    <a:pt x="156" y="137"/>
                    <a:pt x="157" y="136"/>
                  </a:cubicBezTo>
                  <a:cubicBezTo>
                    <a:pt x="162" y="135"/>
                    <a:pt x="166" y="135"/>
                    <a:pt x="171" y="135"/>
                  </a:cubicBezTo>
                  <a:cubicBezTo>
                    <a:pt x="178" y="136"/>
                    <a:pt x="184" y="139"/>
                    <a:pt x="191" y="142"/>
                  </a:cubicBezTo>
                  <a:cubicBezTo>
                    <a:pt x="194" y="144"/>
                    <a:pt x="198" y="146"/>
                    <a:pt x="202" y="147"/>
                  </a:cubicBezTo>
                  <a:cubicBezTo>
                    <a:pt x="206" y="148"/>
                    <a:pt x="210" y="149"/>
                    <a:pt x="213" y="150"/>
                  </a:cubicBezTo>
                  <a:cubicBezTo>
                    <a:pt x="223" y="153"/>
                    <a:pt x="231" y="157"/>
                    <a:pt x="239" y="163"/>
                  </a:cubicBezTo>
                  <a:cubicBezTo>
                    <a:pt x="241" y="165"/>
                    <a:pt x="243" y="167"/>
                    <a:pt x="246" y="169"/>
                  </a:cubicBezTo>
                  <a:cubicBezTo>
                    <a:pt x="247" y="170"/>
                    <a:pt x="247" y="171"/>
                    <a:pt x="247" y="171"/>
                  </a:cubicBezTo>
                  <a:cubicBezTo>
                    <a:pt x="246" y="172"/>
                    <a:pt x="245" y="172"/>
                    <a:pt x="244" y="172"/>
                  </a:cubicBezTo>
                  <a:cubicBezTo>
                    <a:pt x="238" y="170"/>
                    <a:pt x="232" y="171"/>
                    <a:pt x="225" y="171"/>
                  </a:cubicBezTo>
                  <a:cubicBezTo>
                    <a:pt x="218" y="171"/>
                    <a:pt x="212" y="171"/>
                    <a:pt x="205" y="169"/>
                  </a:cubicBezTo>
                  <a:cubicBezTo>
                    <a:pt x="199" y="167"/>
                    <a:pt x="193" y="165"/>
                    <a:pt x="187" y="163"/>
                  </a:cubicBezTo>
                  <a:cubicBezTo>
                    <a:pt x="179" y="161"/>
                    <a:pt x="172" y="158"/>
                    <a:pt x="166" y="155"/>
                  </a:cubicBezTo>
                  <a:cubicBezTo>
                    <a:pt x="160" y="152"/>
                    <a:pt x="154" y="150"/>
                    <a:pt x="148" y="148"/>
                  </a:cubicBezTo>
                  <a:cubicBezTo>
                    <a:pt x="145" y="148"/>
                    <a:pt x="143" y="147"/>
                    <a:pt x="140" y="147"/>
                  </a:cubicBezTo>
                  <a:cubicBezTo>
                    <a:pt x="139" y="147"/>
                    <a:pt x="139" y="147"/>
                    <a:pt x="138" y="148"/>
                  </a:cubicBezTo>
                  <a:cubicBezTo>
                    <a:pt x="134" y="152"/>
                    <a:pt x="129" y="156"/>
                    <a:pt x="125" y="161"/>
                  </a:cubicBezTo>
                  <a:cubicBezTo>
                    <a:pt x="122" y="165"/>
                    <a:pt x="119" y="171"/>
                    <a:pt x="117" y="176"/>
                  </a:cubicBezTo>
                  <a:cubicBezTo>
                    <a:pt x="115" y="181"/>
                    <a:pt x="114" y="185"/>
                    <a:pt x="113" y="190"/>
                  </a:cubicBezTo>
                  <a:cubicBezTo>
                    <a:pt x="113" y="191"/>
                    <a:pt x="113" y="193"/>
                    <a:pt x="112" y="194"/>
                  </a:cubicBezTo>
                  <a:cubicBezTo>
                    <a:pt x="113" y="194"/>
                    <a:pt x="113" y="193"/>
                    <a:pt x="114" y="193"/>
                  </a:cubicBezTo>
                  <a:cubicBezTo>
                    <a:pt x="118" y="188"/>
                    <a:pt x="122" y="185"/>
                    <a:pt x="128" y="182"/>
                  </a:cubicBezTo>
                  <a:cubicBezTo>
                    <a:pt x="129" y="182"/>
                    <a:pt x="130" y="182"/>
                    <a:pt x="131" y="181"/>
                  </a:cubicBezTo>
                  <a:cubicBezTo>
                    <a:pt x="132" y="181"/>
                    <a:pt x="132" y="181"/>
                    <a:pt x="133" y="180"/>
                  </a:cubicBezTo>
                  <a:cubicBezTo>
                    <a:pt x="136" y="175"/>
                    <a:pt x="140" y="170"/>
                    <a:pt x="144" y="166"/>
                  </a:cubicBezTo>
                  <a:cubicBezTo>
                    <a:pt x="146" y="164"/>
                    <a:pt x="148" y="161"/>
                    <a:pt x="149" y="159"/>
                  </a:cubicBezTo>
                  <a:cubicBezTo>
                    <a:pt x="149" y="158"/>
                    <a:pt x="150" y="157"/>
                    <a:pt x="151" y="156"/>
                  </a:cubicBezTo>
                  <a:cubicBezTo>
                    <a:pt x="151" y="156"/>
                    <a:pt x="151" y="155"/>
                    <a:pt x="152" y="155"/>
                  </a:cubicBezTo>
                  <a:cubicBezTo>
                    <a:pt x="153" y="156"/>
                    <a:pt x="153" y="156"/>
                    <a:pt x="153" y="157"/>
                  </a:cubicBezTo>
                  <a:cubicBezTo>
                    <a:pt x="153" y="157"/>
                    <a:pt x="153" y="158"/>
                    <a:pt x="153" y="159"/>
                  </a:cubicBezTo>
                  <a:cubicBezTo>
                    <a:pt x="153" y="166"/>
                    <a:pt x="153" y="173"/>
                    <a:pt x="150" y="179"/>
                  </a:cubicBezTo>
                  <a:cubicBezTo>
                    <a:pt x="150" y="180"/>
                    <a:pt x="150" y="180"/>
                    <a:pt x="150" y="180"/>
                  </a:cubicBezTo>
                  <a:cubicBezTo>
                    <a:pt x="152" y="181"/>
                    <a:pt x="153" y="181"/>
                    <a:pt x="155" y="181"/>
                  </a:cubicBezTo>
                  <a:cubicBezTo>
                    <a:pt x="159" y="180"/>
                    <a:pt x="164" y="180"/>
                    <a:pt x="169" y="180"/>
                  </a:cubicBezTo>
                  <a:cubicBezTo>
                    <a:pt x="173" y="180"/>
                    <a:pt x="178" y="180"/>
                    <a:pt x="183" y="181"/>
                  </a:cubicBezTo>
                  <a:cubicBezTo>
                    <a:pt x="190" y="181"/>
                    <a:pt x="198" y="183"/>
                    <a:pt x="205" y="184"/>
                  </a:cubicBezTo>
                  <a:cubicBezTo>
                    <a:pt x="209" y="184"/>
                    <a:pt x="213" y="184"/>
                    <a:pt x="217" y="184"/>
                  </a:cubicBezTo>
                  <a:cubicBezTo>
                    <a:pt x="221" y="185"/>
                    <a:pt x="225" y="186"/>
                    <a:pt x="229" y="187"/>
                  </a:cubicBezTo>
                  <a:cubicBezTo>
                    <a:pt x="230" y="187"/>
                    <a:pt x="232" y="188"/>
                    <a:pt x="233" y="188"/>
                  </a:cubicBezTo>
                  <a:cubicBezTo>
                    <a:pt x="233" y="189"/>
                    <a:pt x="234" y="189"/>
                    <a:pt x="234" y="190"/>
                  </a:cubicBezTo>
                  <a:cubicBezTo>
                    <a:pt x="234" y="191"/>
                    <a:pt x="233" y="191"/>
                    <a:pt x="233" y="191"/>
                  </a:cubicBezTo>
                  <a:cubicBezTo>
                    <a:pt x="230" y="192"/>
                    <a:pt x="228" y="192"/>
                    <a:pt x="226" y="193"/>
                  </a:cubicBezTo>
                  <a:cubicBezTo>
                    <a:pt x="218" y="195"/>
                    <a:pt x="211" y="198"/>
                    <a:pt x="203" y="201"/>
                  </a:cubicBezTo>
                  <a:cubicBezTo>
                    <a:pt x="199" y="202"/>
                    <a:pt x="195" y="204"/>
                    <a:pt x="190" y="204"/>
                  </a:cubicBezTo>
                  <a:cubicBezTo>
                    <a:pt x="185" y="205"/>
                    <a:pt x="180" y="205"/>
                    <a:pt x="175" y="204"/>
                  </a:cubicBezTo>
                  <a:cubicBezTo>
                    <a:pt x="171" y="203"/>
                    <a:pt x="167" y="203"/>
                    <a:pt x="163" y="202"/>
                  </a:cubicBezTo>
                  <a:cubicBezTo>
                    <a:pt x="159" y="201"/>
                    <a:pt x="156" y="200"/>
                    <a:pt x="153" y="199"/>
                  </a:cubicBezTo>
                  <a:cubicBezTo>
                    <a:pt x="150" y="198"/>
                    <a:pt x="148" y="197"/>
                    <a:pt x="146" y="197"/>
                  </a:cubicBezTo>
                  <a:cubicBezTo>
                    <a:pt x="145" y="197"/>
                    <a:pt x="145" y="196"/>
                    <a:pt x="144" y="196"/>
                  </a:cubicBezTo>
                  <a:cubicBezTo>
                    <a:pt x="143" y="199"/>
                    <a:pt x="143" y="202"/>
                    <a:pt x="142" y="205"/>
                  </a:cubicBezTo>
                  <a:cubicBezTo>
                    <a:pt x="139" y="212"/>
                    <a:pt x="135" y="217"/>
                    <a:pt x="129" y="222"/>
                  </a:cubicBezTo>
                  <a:cubicBezTo>
                    <a:pt x="124" y="226"/>
                    <a:pt x="119" y="230"/>
                    <a:pt x="113" y="234"/>
                  </a:cubicBezTo>
                  <a:cubicBezTo>
                    <a:pt x="110" y="237"/>
                    <a:pt x="107" y="240"/>
                    <a:pt x="105" y="244"/>
                  </a:cubicBezTo>
                  <a:cubicBezTo>
                    <a:pt x="103" y="248"/>
                    <a:pt x="101" y="253"/>
                    <a:pt x="98" y="257"/>
                  </a:cubicBezTo>
                  <a:cubicBezTo>
                    <a:pt x="98" y="258"/>
                    <a:pt x="97" y="258"/>
                    <a:pt x="97" y="259"/>
                  </a:cubicBezTo>
                  <a:cubicBezTo>
                    <a:pt x="98" y="259"/>
                    <a:pt x="99" y="259"/>
                    <a:pt x="99" y="258"/>
                  </a:cubicBezTo>
                  <a:cubicBezTo>
                    <a:pt x="105" y="256"/>
                    <a:pt x="110" y="254"/>
                    <a:pt x="115" y="253"/>
                  </a:cubicBezTo>
                  <a:cubicBezTo>
                    <a:pt x="124" y="250"/>
                    <a:pt x="132" y="248"/>
                    <a:pt x="140" y="245"/>
                  </a:cubicBezTo>
                  <a:cubicBezTo>
                    <a:pt x="150" y="241"/>
                    <a:pt x="160" y="239"/>
                    <a:pt x="170" y="238"/>
                  </a:cubicBezTo>
                  <a:cubicBezTo>
                    <a:pt x="173" y="238"/>
                    <a:pt x="176" y="238"/>
                    <a:pt x="180" y="239"/>
                  </a:cubicBezTo>
                  <a:cubicBezTo>
                    <a:pt x="188" y="240"/>
                    <a:pt x="195" y="243"/>
                    <a:pt x="202" y="248"/>
                  </a:cubicBezTo>
                  <a:cubicBezTo>
                    <a:pt x="205" y="249"/>
                    <a:pt x="207" y="251"/>
                    <a:pt x="210" y="253"/>
                  </a:cubicBezTo>
                  <a:cubicBezTo>
                    <a:pt x="211" y="254"/>
                    <a:pt x="212" y="255"/>
                    <a:pt x="213" y="256"/>
                  </a:cubicBezTo>
                  <a:cubicBezTo>
                    <a:pt x="214" y="257"/>
                    <a:pt x="214" y="257"/>
                    <a:pt x="215" y="258"/>
                  </a:cubicBezTo>
                  <a:cubicBezTo>
                    <a:pt x="215" y="258"/>
                    <a:pt x="215" y="259"/>
                    <a:pt x="214" y="259"/>
                  </a:cubicBezTo>
                  <a:cubicBezTo>
                    <a:pt x="213" y="259"/>
                    <a:pt x="213" y="259"/>
                    <a:pt x="213" y="259"/>
                  </a:cubicBezTo>
                  <a:cubicBezTo>
                    <a:pt x="208" y="259"/>
                    <a:pt x="203" y="259"/>
                    <a:pt x="198" y="259"/>
                  </a:cubicBezTo>
                  <a:cubicBezTo>
                    <a:pt x="193" y="260"/>
                    <a:pt x="188" y="260"/>
                    <a:pt x="183" y="260"/>
                  </a:cubicBezTo>
                  <a:cubicBezTo>
                    <a:pt x="177" y="260"/>
                    <a:pt x="171" y="259"/>
                    <a:pt x="164" y="259"/>
                  </a:cubicBezTo>
                  <a:cubicBezTo>
                    <a:pt x="155" y="259"/>
                    <a:pt x="146" y="260"/>
                    <a:pt x="137" y="263"/>
                  </a:cubicBezTo>
                  <a:cubicBezTo>
                    <a:pt x="133" y="264"/>
                    <a:pt x="130" y="266"/>
                    <a:pt x="126" y="267"/>
                  </a:cubicBezTo>
                  <a:cubicBezTo>
                    <a:pt x="122" y="269"/>
                    <a:pt x="118" y="270"/>
                    <a:pt x="114" y="271"/>
                  </a:cubicBezTo>
                  <a:cubicBezTo>
                    <a:pt x="109" y="272"/>
                    <a:pt x="104" y="272"/>
                    <a:pt x="99" y="270"/>
                  </a:cubicBezTo>
                  <a:cubicBezTo>
                    <a:pt x="98" y="270"/>
                    <a:pt x="98" y="269"/>
                    <a:pt x="97" y="269"/>
                  </a:cubicBezTo>
                  <a:cubicBezTo>
                    <a:pt x="95" y="269"/>
                    <a:pt x="94" y="268"/>
                    <a:pt x="92" y="269"/>
                  </a:cubicBezTo>
                  <a:cubicBezTo>
                    <a:pt x="91" y="267"/>
                    <a:pt x="90" y="269"/>
                    <a:pt x="89" y="270"/>
                  </a:cubicBezTo>
                  <a:cubicBezTo>
                    <a:pt x="87" y="273"/>
                    <a:pt x="86" y="275"/>
                    <a:pt x="83" y="278"/>
                  </a:cubicBezTo>
                  <a:cubicBezTo>
                    <a:pt x="79" y="282"/>
                    <a:pt x="75" y="287"/>
                    <a:pt x="71" y="292"/>
                  </a:cubicBezTo>
                  <a:cubicBezTo>
                    <a:pt x="67" y="297"/>
                    <a:pt x="64" y="303"/>
                    <a:pt x="62" y="309"/>
                  </a:cubicBezTo>
                  <a:cubicBezTo>
                    <a:pt x="62" y="309"/>
                    <a:pt x="62" y="310"/>
                    <a:pt x="62" y="310"/>
                  </a:cubicBezTo>
                  <a:cubicBezTo>
                    <a:pt x="63" y="309"/>
                    <a:pt x="63" y="309"/>
                    <a:pt x="64" y="308"/>
                  </a:cubicBezTo>
                  <a:cubicBezTo>
                    <a:pt x="68" y="305"/>
                    <a:pt x="72" y="302"/>
                    <a:pt x="76" y="301"/>
                  </a:cubicBezTo>
                  <a:cubicBezTo>
                    <a:pt x="77" y="300"/>
                    <a:pt x="78" y="300"/>
                    <a:pt x="79" y="300"/>
                  </a:cubicBezTo>
                  <a:cubicBezTo>
                    <a:pt x="85" y="300"/>
                    <a:pt x="90" y="298"/>
                    <a:pt x="95" y="296"/>
                  </a:cubicBezTo>
                  <a:cubicBezTo>
                    <a:pt x="102" y="293"/>
                    <a:pt x="109" y="291"/>
                    <a:pt x="116" y="288"/>
                  </a:cubicBezTo>
                  <a:cubicBezTo>
                    <a:pt x="116" y="288"/>
                    <a:pt x="117" y="288"/>
                    <a:pt x="117" y="288"/>
                  </a:cubicBezTo>
                  <a:cubicBezTo>
                    <a:pt x="121" y="287"/>
                    <a:pt x="124" y="284"/>
                    <a:pt x="126" y="280"/>
                  </a:cubicBezTo>
                  <a:cubicBezTo>
                    <a:pt x="126" y="279"/>
                    <a:pt x="128" y="277"/>
                    <a:pt x="129" y="276"/>
                  </a:cubicBezTo>
                  <a:cubicBezTo>
                    <a:pt x="129" y="275"/>
                    <a:pt x="130" y="274"/>
                    <a:pt x="130" y="273"/>
                  </a:cubicBezTo>
                  <a:cubicBezTo>
                    <a:pt x="130" y="273"/>
                    <a:pt x="130" y="273"/>
                    <a:pt x="130" y="272"/>
                  </a:cubicBezTo>
                  <a:cubicBezTo>
                    <a:pt x="131" y="272"/>
                    <a:pt x="132" y="272"/>
                    <a:pt x="132" y="272"/>
                  </a:cubicBezTo>
                  <a:cubicBezTo>
                    <a:pt x="133" y="272"/>
                    <a:pt x="133" y="273"/>
                    <a:pt x="133" y="274"/>
                  </a:cubicBezTo>
                  <a:cubicBezTo>
                    <a:pt x="133" y="276"/>
                    <a:pt x="133" y="277"/>
                    <a:pt x="133" y="279"/>
                  </a:cubicBezTo>
                  <a:cubicBezTo>
                    <a:pt x="133" y="280"/>
                    <a:pt x="133" y="280"/>
                    <a:pt x="133" y="280"/>
                  </a:cubicBezTo>
                  <a:cubicBezTo>
                    <a:pt x="136" y="279"/>
                    <a:pt x="138" y="278"/>
                    <a:pt x="141" y="277"/>
                  </a:cubicBezTo>
                  <a:cubicBezTo>
                    <a:pt x="145" y="276"/>
                    <a:pt x="149" y="274"/>
                    <a:pt x="153" y="272"/>
                  </a:cubicBezTo>
                  <a:cubicBezTo>
                    <a:pt x="163" y="269"/>
                    <a:pt x="174" y="270"/>
                    <a:pt x="183" y="274"/>
                  </a:cubicBezTo>
                  <a:cubicBezTo>
                    <a:pt x="185" y="274"/>
                    <a:pt x="187" y="275"/>
                    <a:pt x="188" y="275"/>
                  </a:cubicBezTo>
                  <a:cubicBezTo>
                    <a:pt x="189" y="276"/>
                    <a:pt x="189" y="276"/>
                    <a:pt x="189" y="277"/>
                  </a:cubicBezTo>
                  <a:cubicBezTo>
                    <a:pt x="189" y="278"/>
                    <a:pt x="189" y="278"/>
                    <a:pt x="188" y="278"/>
                  </a:cubicBezTo>
                  <a:cubicBezTo>
                    <a:pt x="188" y="278"/>
                    <a:pt x="188" y="278"/>
                    <a:pt x="187" y="278"/>
                  </a:cubicBezTo>
                  <a:cubicBezTo>
                    <a:pt x="184" y="278"/>
                    <a:pt x="181" y="280"/>
                    <a:pt x="178" y="281"/>
                  </a:cubicBezTo>
                  <a:cubicBezTo>
                    <a:pt x="173" y="283"/>
                    <a:pt x="169" y="285"/>
                    <a:pt x="165" y="287"/>
                  </a:cubicBezTo>
                  <a:cubicBezTo>
                    <a:pt x="160" y="290"/>
                    <a:pt x="154" y="293"/>
                    <a:pt x="148" y="295"/>
                  </a:cubicBezTo>
                  <a:cubicBezTo>
                    <a:pt x="144" y="297"/>
                    <a:pt x="139" y="299"/>
                    <a:pt x="134" y="301"/>
                  </a:cubicBezTo>
                  <a:cubicBezTo>
                    <a:pt x="133" y="302"/>
                    <a:pt x="133" y="302"/>
                    <a:pt x="133" y="304"/>
                  </a:cubicBezTo>
                  <a:cubicBezTo>
                    <a:pt x="132" y="309"/>
                    <a:pt x="129" y="314"/>
                    <a:pt x="126" y="318"/>
                  </a:cubicBezTo>
                  <a:cubicBezTo>
                    <a:pt x="120" y="324"/>
                    <a:pt x="114" y="330"/>
                    <a:pt x="108" y="337"/>
                  </a:cubicBezTo>
                  <a:cubicBezTo>
                    <a:pt x="103" y="342"/>
                    <a:pt x="97" y="346"/>
                    <a:pt x="90" y="349"/>
                  </a:cubicBezTo>
                  <a:cubicBezTo>
                    <a:pt x="83" y="351"/>
                    <a:pt x="76" y="353"/>
                    <a:pt x="70" y="354"/>
                  </a:cubicBezTo>
                  <a:cubicBezTo>
                    <a:pt x="66" y="355"/>
                    <a:pt x="63" y="357"/>
                    <a:pt x="61" y="359"/>
                  </a:cubicBezTo>
                  <a:cubicBezTo>
                    <a:pt x="58" y="361"/>
                    <a:pt x="55" y="363"/>
                    <a:pt x="53" y="365"/>
                  </a:cubicBezTo>
                  <a:cubicBezTo>
                    <a:pt x="50" y="368"/>
                    <a:pt x="48" y="371"/>
                    <a:pt x="46" y="375"/>
                  </a:cubicBezTo>
                  <a:cubicBezTo>
                    <a:pt x="45" y="376"/>
                    <a:pt x="45" y="377"/>
                    <a:pt x="44" y="378"/>
                  </a:cubicBezTo>
                  <a:cubicBezTo>
                    <a:pt x="43" y="379"/>
                    <a:pt x="43" y="381"/>
                    <a:pt x="43" y="382"/>
                  </a:cubicBezTo>
                  <a:cubicBezTo>
                    <a:pt x="39" y="391"/>
                    <a:pt x="35" y="399"/>
                    <a:pt x="30" y="406"/>
                  </a:cubicBezTo>
                  <a:cubicBezTo>
                    <a:pt x="25" y="413"/>
                    <a:pt x="20" y="419"/>
                    <a:pt x="16" y="426"/>
                  </a:cubicBezTo>
                  <a:cubicBezTo>
                    <a:pt x="15" y="427"/>
                    <a:pt x="13" y="429"/>
                    <a:pt x="13" y="431"/>
                  </a:cubicBezTo>
                  <a:cubicBezTo>
                    <a:pt x="12" y="432"/>
                    <a:pt x="12" y="432"/>
                    <a:pt x="11" y="432"/>
                  </a:cubicBezTo>
                  <a:cubicBezTo>
                    <a:pt x="10" y="432"/>
                    <a:pt x="10" y="431"/>
                    <a:pt x="10" y="431"/>
                  </a:cubicBezTo>
                  <a:cubicBezTo>
                    <a:pt x="10" y="430"/>
                    <a:pt x="11" y="429"/>
                    <a:pt x="11" y="428"/>
                  </a:cubicBezTo>
                  <a:cubicBezTo>
                    <a:pt x="16" y="421"/>
                    <a:pt x="21" y="415"/>
                    <a:pt x="26" y="408"/>
                  </a:cubicBezTo>
                  <a:cubicBezTo>
                    <a:pt x="31" y="401"/>
                    <a:pt x="35" y="394"/>
                    <a:pt x="38" y="387"/>
                  </a:cubicBezTo>
                  <a:cubicBezTo>
                    <a:pt x="40" y="383"/>
                    <a:pt x="41" y="379"/>
                    <a:pt x="42" y="375"/>
                  </a:cubicBezTo>
                  <a:cubicBezTo>
                    <a:pt x="43" y="374"/>
                    <a:pt x="43" y="374"/>
                    <a:pt x="42" y="373"/>
                  </a:cubicBezTo>
                  <a:cubicBezTo>
                    <a:pt x="42" y="368"/>
                    <a:pt x="40" y="363"/>
                    <a:pt x="37" y="359"/>
                  </a:cubicBezTo>
                  <a:cubicBezTo>
                    <a:pt x="34" y="355"/>
                    <a:pt x="31" y="351"/>
                    <a:pt x="28" y="347"/>
                  </a:cubicBezTo>
                  <a:cubicBezTo>
                    <a:pt x="23" y="341"/>
                    <a:pt x="22" y="335"/>
                    <a:pt x="22" y="328"/>
                  </a:cubicBezTo>
                  <a:cubicBezTo>
                    <a:pt x="22" y="323"/>
                    <a:pt x="22" y="319"/>
                    <a:pt x="23" y="314"/>
                  </a:cubicBezTo>
                  <a:cubicBezTo>
                    <a:pt x="23" y="309"/>
                    <a:pt x="24" y="304"/>
                    <a:pt x="25" y="299"/>
                  </a:cubicBezTo>
                  <a:cubicBezTo>
                    <a:pt x="25" y="294"/>
                    <a:pt x="25" y="288"/>
                    <a:pt x="27" y="284"/>
                  </a:cubicBezTo>
                  <a:cubicBezTo>
                    <a:pt x="27" y="281"/>
                    <a:pt x="28" y="278"/>
                    <a:pt x="30" y="276"/>
                  </a:cubicBezTo>
                  <a:cubicBezTo>
                    <a:pt x="30" y="274"/>
                    <a:pt x="30" y="274"/>
                    <a:pt x="29" y="273"/>
                  </a:cubicBezTo>
                  <a:cubicBezTo>
                    <a:pt x="25" y="270"/>
                    <a:pt x="22" y="268"/>
                    <a:pt x="19" y="264"/>
                  </a:cubicBezTo>
                  <a:cubicBezTo>
                    <a:pt x="15" y="259"/>
                    <a:pt x="11" y="253"/>
                    <a:pt x="9" y="246"/>
                  </a:cubicBezTo>
                  <a:cubicBezTo>
                    <a:pt x="9" y="244"/>
                    <a:pt x="8" y="243"/>
                    <a:pt x="8" y="241"/>
                  </a:cubicBezTo>
                  <a:cubicBezTo>
                    <a:pt x="8" y="235"/>
                    <a:pt x="6" y="231"/>
                    <a:pt x="3" y="226"/>
                  </a:cubicBezTo>
                  <a:cubicBezTo>
                    <a:pt x="1" y="221"/>
                    <a:pt x="0" y="216"/>
                    <a:pt x="0" y="211"/>
                  </a:cubicBezTo>
                  <a:cubicBezTo>
                    <a:pt x="0" y="210"/>
                    <a:pt x="0" y="209"/>
                    <a:pt x="0" y="207"/>
                  </a:cubicBezTo>
                  <a:cubicBezTo>
                    <a:pt x="0" y="207"/>
                    <a:pt x="0" y="206"/>
                    <a:pt x="1" y="206"/>
                  </a:cubicBezTo>
                  <a:cubicBezTo>
                    <a:pt x="2" y="206"/>
                    <a:pt x="3" y="206"/>
                    <a:pt x="3" y="207"/>
                  </a:cubicBezTo>
                  <a:cubicBezTo>
                    <a:pt x="5" y="210"/>
                    <a:pt x="6" y="213"/>
                    <a:pt x="8" y="216"/>
                  </a:cubicBezTo>
                  <a:cubicBezTo>
                    <a:pt x="10" y="220"/>
                    <a:pt x="14" y="224"/>
                    <a:pt x="17" y="228"/>
                  </a:cubicBezTo>
                  <a:cubicBezTo>
                    <a:pt x="23" y="234"/>
                    <a:pt x="30" y="240"/>
                    <a:pt x="36" y="246"/>
                  </a:cubicBezTo>
                  <a:cubicBezTo>
                    <a:pt x="38" y="247"/>
                    <a:pt x="39" y="249"/>
                    <a:pt x="41" y="251"/>
                  </a:cubicBezTo>
                  <a:cubicBezTo>
                    <a:pt x="42" y="251"/>
                    <a:pt x="42" y="251"/>
                    <a:pt x="42" y="250"/>
                  </a:cubicBezTo>
                  <a:cubicBezTo>
                    <a:pt x="43" y="249"/>
                    <a:pt x="43" y="248"/>
                    <a:pt x="44" y="246"/>
                  </a:cubicBezTo>
                  <a:cubicBezTo>
                    <a:pt x="44" y="246"/>
                    <a:pt x="44" y="245"/>
                    <a:pt x="44" y="245"/>
                  </a:cubicBezTo>
                  <a:cubicBezTo>
                    <a:pt x="45" y="244"/>
                    <a:pt x="45" y="244"/>
                    <a:pt x="46" y="244"/>
                  </a:cubicBezTo>
                  <a:cubicBezTo>
                    <a:pt x="46" y="244"/>
                    <a:pt x="47" y="245"/>
                    <a:pt x="47" y="246"/>
                  </a:cubicBezTo>
                  <a:cubicBezTo>
                    <a:pt x="46" y="247"/>
                    <a:pt x="46" y="249"/>
                    <a:pt x="45" y="251"/>
                  </a:cubicBezTo>
                  <a:cubicBezTo>
                    <a:pt x="45" y="251"/>
                    <a:pt x="45" y="252"/>
                    <a:pt x="45" y="252"/>
                  </a:cubicBezTo>
                  <a:cubicBezTo>
                    <a:pt x="45" y="254"/>
                    <a:pt x="46" y="255"/>
                    <a:pt x="47" y="256"/>
                  </a:cubicBezTo>
                  <a:cubicBezTo>
                    <a:pt x="52" y="263"/>
                    <a:pt x="56" y="270"/>
                    <a:pt x="58" y="279"/>
                  </a:cubicBezTo>
                  <a:cubicBezTo>
                    <a:pt x="59" y="282"/>
                    <a:pt x="60" y="285"/>
                    <a:pt x="61" y="288"/>
                  </a:cubicBezTo>
                  <a:cubicBezTo>
                    <a:pt x="62" y="291"/>
                    <a:pt x="63" y="294"/>
                    <a:pt x="62" y="298"/>
                  </a:cubicBezTo>
                  <a:cubicBezTo>
                    <a:pt x="62" y="298"/>
                    <a:pt x="62" y="299"/>
                    <a:pt x="63" y="300"/>
                  </a:cubicBezTo>
                  <a:cubicBezTo>
                    <a:pt x="64" y="298"/>
                    <a:pt x="65" y="297"/>
                    <a:pt x="66" y="295"/>
                  </a:cubicBezTo>
                  <a:cubicBezTo>
                    <a:pt x="67" y="292"/>
                    <a:pt x="70" y="290"/>
                    <a:pt x="72" y="287"/>
                  </a:cubicBezTo>
                  <a:cubicBezTo>
                    <a:pt x="74" y="285"/>
                    <a:pt x="77" y="282"/>
                    <a:pt x="79" y="279"/>
                  </a:cubicBezTo>
                  <a:cubicBezTo>
                    <a:pt x="80" y="277"/>
                    <a:pt x="81" y="275"/>
                    <a:pt x="82" y="273"/>
                  </a:cubicBezTo>
                  <a:cubicBezTo>
                    <a:pt x="82" y="273"/>
                    <a:pt x="82" y="273"/>
                    <a:pt x="81" y="272"/>
                  </a:cubicBezTo>
                  <a:cubicBezTo>
                    <a:pt x="81" y="267"/>
                    <a:pt x="79" y="263"/>
                    <a:pt x="76" y="259"/>
                  </a:cubicBezTo>
                  <a:cubicBezTo>
                    <a:pt x="73" y="256"/>
                    <a:pt x="70" y="253"/>
                    <a:pt x="67" y="250"/>
                  </a:cubicBezTo>
                  <a:cubicBezTo>
                    <a:pt x="63" y="247"/>
                    <a:pt x="59" y="244"/>
                    <a:pt x="56" y="239"/>
                  </a:cubicBezTo>
                  <a:cubicBezTo>
                    <a:pt x="52" y="234"/>
                    <a:pt x="50" y="227"/>
                    <a:pt x="50" y="220"/>
                  </a:cubicBezTo>
                  <a:cubicBezTo>
                    <a:pt x="50" y="217"/>
                    <a:pt x="50" y="213"/>
                    <a:pt x="51" y="210"/>
                  </a:cubicBezTo>
                  <a:cubicBezTo>
                    <a:pt x="52" y="206"/>
                    <a:pt x="54" y="202"/>
                    <a:pt x="56" y="199"/>
                  </a:cubicBezTo>
                  <a:cubicBezTo>
                    <a:pt x="59" y="195"/>
                    <a:pt x="61" y="192"/>
                    <a:pt x="65" y="189"/>
                  </a:cubicBezTo>
                  <a:cubicBezTo>
                    <a:pt x="66" y="187"/>
                    <a:pt x="66" y="187"/>
                    <a:pt x="65" y="186"/>
                  </a:cubicBezTo>
                  <a:cubicBezTo>
                    <a:pt x="63" y="182"/>
                    <a:pt x="62" y="177"/>
                    <a:pt x="61" y="173"/>
                  </a:cubicBezTo>
                  <a:cubicBezTo>
                    <a:pt x="59" y="168"/>
                    <a:pt x="58" y="163"/>
                    <a:pt x="57" y="159"/>
                  </a:cubicBezTo>
                  <a:cubicBezTo>
                    <a:pt x="56" y="156"/>
                    <a:pt x="56" y="154"/>
                    <a:pt x="54" y="151"/>
                  </a:cubicBezTo>
                  <a:cubicBezTo>
                    <a:pt x="53" y="150"/>
                    <a:pt x="53" y="149"/>
                    <a:pt x="51" y="149"/>
                  </a:cubicBezTo>
                  <a:cubicBezTo>
                    <a:pt x="51" y="148"/>
                    <a:pt x="50" y="148"/>
                    <a:pt x="50" y="148"/>
                  </a:cubicBezTo>
                  <a:cubicBezTo>
                    <a:pt x="48" y="147"/>
                    <a:pt x="46" y="147"/>
                    <a:pt x="43" y="148"/>
                  </a:cubicBezTo>
                  <a:cubicBezTo>
                    <a:pt x="42" y="148"/>
                    <a:pt x="40" y="149"/>
                    <a:pt x="38" y="150"/>
                  </a:cubicBezTo>
                  <a:cubicBezTo>
                    <a:pt x="37" y="150"/>
                    <a:pt x="36" y="151"/>
                    <a:pt x="35" y="152"/>
                  </a:cubicBezTo>
                  <a:cubicBezTo>
                    <a:pt x="35" y="152"/>
                    <a:pt x="35" y="152"/>
                    <a:pt x="35" y="152"/>
                  </a:cubicBezTo>
                  <a:cubicBezTo>
                    <a:pt x="34" y="153"/>
                    <a:pt x="33" y="153"/>
                    <a:pt x="33" y="152"/>
                  </a:cubicBezTo>
                  <a:cubicBezTo>
                    <a:pt x="33" y="152"/>
                    <a:pt x="33" y="151"/>
                    <a:pt x="33" y="151"/>
                  </a:cubicBezTo>
                  <a:cubicBezTo>
                    <a:pt x="36" y="146"/>
                    <a:pt x="39" y="143"/>
                    <a:pt x="44" y="142"/>
                  </a:cubicBezTo>
                  <a:cubicBezTo>
                    <a:pt x="45" y="142"/>
                    <a:pt x="46" y="142"/>
                    <a:pt x="47" y="141"/>
                  </a:cubicBezTo>
                  <a:cubicBezTo>
                    <a:pt x="50" y="140"/>
                    <a:pt x="53" y="139"/>
                    <a:pt x="56" y="139"/>
                  </a:cubicBezTo>
                  <a:cubicBezTo>
                    <a:pt x="60" y="138"/>
                    <a:pt x="64" y="139"/>
                    <a:pt x="67" y="141"/>
                  </a:cubicBezTo>
                  <a:cubicBezTo>
                    <a:pt x="73" y="145"/>
                    <a:pt x="78" y="149"/>
                    <a:pt x="82" y="155"/>
                  </a:cubicBezTo>
                  <a:cubicBezTo>
                    <a:pt x="83" y="158"/>
                    <a:pt x="84" y="161"/>
                    <a:pt x="85" y="163"/>
                  </a:cubicBezTo>
                  <a:cubicBezTo>
                    <a:pt x="85" y="164"/>
                    <a:pt x="85" y="164"/>
                    <a:pt x="85" y="164"/>
                  </a:cubicBezTo>
                  <a:cubicBezTo>
                    <a:pt x="85" y="165"/>
                    <a:pt x="85" y="165"/>
                    <a:pt x="86" y="165"/>
                  </a:cubicBezTo>
                  <a:cubicBezTo>
                    <a:pt x="86" y="165"/>
                    <a:pt x="86" y="165"/>
                    <a:pt x="86" y="165"/>
                  </a:cubicBezTo>
                  <a:cubicBezTo>
                    <a:pt x="87" y="164"/>
                    <a:pt x="87" y="163"/>
                    <a:pt x="87" y="163"/>
                  </a:cubicBezTo>
                  <a:cubicBezTo>
                    <a:pt x="88" y="162"/>
                    <a:pt x="89" y="161"/>
                    <a:pt x="90" y="161"/>
                  </a:cubicBezTo>
                  <a:close/>
                  <a:moveTo>
                    <a:pt x="86" y="190"/>
                  </a:moveTo>
                  <a:cubicBezTo>
                    <a:pt x="86" y="191"/>
                    <a:pt x="87" y="191"/>
                    <a:pt x="87" y="192"/>
                  </a:cubicBezTo>
                  <a:cubicBezTo>
                    <a:pt x="87" y="191"/>
                    <a:pt x="87" y="190"/>
                    <a:pt x="86" y="190"/>
                  </a:cubicBezTo>
                  <a:cubicBezTo>
                    <a:pt x="87" y="189"/>
                    <a:pt x="86" y="189"/>
                    <a:pt x="86" y="187"/>
                  </a:cubicBezTo>
                  <a:cubicBezTo>
                    <a:pt x="85" y="189"/>
                    <a:pt x="86" y="189"/>
                    <a:pt x="86" y="190"/>
                  </a:cubicBezTo>
                  <a:close/>
                  <a:moveTo>
                    <a:pt x="70" y="307"/>
                  </a:moveTo>
                  <a:cubicBezTo>
                    <a:pt x="71" y="307"/>
                    <a:pt x="71" y="306"/>
                    <a:pt x="71" y="306"/>
                  </a:cubicBezTo>
                  <a:cubicBezTo>
                    <a:pt x="74" y="305"/>
                    <a:pt x="78" y="304"/>
                    <a:pt x="81" y="303"/>
                  </a:cubicBezTo>
                  <a:cubicBezTo>
                    <a:pt x="83" y="303"/>
                    <a:pt x="85" y="302"/>
                    <a:pt x="87" y="301"/>
                  </a:cubicBezTo>
                  <a:cubicBezTo>
                    <a:pt x="90" y="301"/>
                    <a:pt x="93" y="301"/>
                    <a:pt x="96" y="300"/>
                  </a:cubicBezTo>
                  <a:cubicBezTo>
                    <a:pt x="102" y="299"/>
                    <a:pt x="108" y="298"/>
                    <a:pt x="114" y="296"/>
                  </a:cubicBezTo>
                  <a:cubicBezTo>
                    <a:pt x="116" y="296"/>
                    <a:pt x="116" y="295"/>
                    <a:pt x="117" y="294"/>
                  </a:cubicBezTo>
                  <a:cubicBezTo>
                    <a:pt x="118" y="293"/>
                    <a:pt x="119" y="292"/>
                    <a:pt x="120" y="290"/>
                  </a:cubicBezTo>
                  <a:cubicBezTo>
                    <a:pt x="120" y="290"/>
                    <a:pt x="120" y="290"/>
                    <a:pt x="120" y="289"/>
                  </a:cubicBezTo>
                  <a:cubicBezTo>
                    <a:pt x="119" y="290"/>
                    <a:pt x="118" y="290"/>
                    <a:pt x="118" y="290"/>
                  </a:cubicBezTo>
                  <a:cubicBezTo>
                    <a:pt x="114" y="291"/>
                    <a:pt x="110" y="293"/>
                    <a:pt x="106" y="294"/>
                  </a:cubicBezTo>
                  <a:cubicBezTo>
                    <a:pt x="103" y="295"/>
                    <a:pt x="100" y="297"/>
                    <a:pt x="97" y="298"/>
                  </a:cubicBezTo>
                  <a:cubicBezTo>
                    <a:pt x="94" y="299"/>
                    <a:pt x="91" y="300"/>
                    <a:pt x="87" y="301"/>
                  </a:cubicBezTo>
                  <a:cubicBezTo>
                    <a:pt x="85" y="302"/>
                    <a:pt x="83" y="302"/>
                    <a:pt x="81" y="302"/>
                  </a:cubicBezTo>
                  <a:cubicBezTo>
                    <a:pt x="79" y="302"/>
                    <a:pt x="78" y="303"/>
                    <a:pt x="76" y="303"/>
                  </a:cubicBezTo>
                  <a:cubicBezTo>
                    <a:pt x="74" y="304"/>
                    <a:pt x="72" y="305"/>
                    <a:pt x="70" y="307"/>
                  </a:cubicBezTo>
                  <a:cubicBezTo>
                    <a:pt x="70" y="306"/>
                    <a:pt x="70" y="306"/>
                    <a:pt x="70" y="307"/>
                  </a:cubicBezTo>
                  <a:cubicBezTo>
                    <a:pt x="70" y="307"/>
                    <a:pt x="70" y="307"/>
                    <a:pt x="70" y="307"/>
                  </a:cubicBezTo>
                  <a:cubicBezTo>
                    <a:pt x="70" y="307"/>
                    <a:pt x="70" y="307"/>
                    <a:pt x="70" y="307"/>
                  </a:cubicBezTo>
                  <a:close/>
                  <a:moveTo>
                    <a:pt x="60" y="296"/>
                  </a:moveTo>
                  <a:cubicBezTo>
                    <a:pt x="60" y="296"/>
                    <a:pt x="60" y="296"/>
                    <a:pt x="60" y="296"/>
                  </a:cubicBezTo>
                  <a:cubicBezTo>
                    <a:pt x="60" y="296"/>
                    <a:pt x="60" y="296"/>
                    <a:pt x="60" y="296"/>
                  </a:cubicBezTo>
                  <a:cubicBezTo>
                    <a:pt x="60" y="294"/>
                    <a:pt x="60" y="293"/>
                    <a:pt x="60" y="292"/>
                  </a:cubicBezTo>
                  <a:cubicBezTo>
                    <a:pt x="59" y="287"/>
                    <a:pt x="57" y="282"/>
                    <a:pt x="56" y="278"/>
                  </a:cubicBezTo>
                  <a:cubicBezTo>
                    <a:pt x="54" y="272"/>
                    <a:pt x="51" y="266"/>
                    <a:pt x="47" y="260"/>
                  </a:cubicBezTo>
                  <a:cubicBezTo>
                    <a:pt x="46" y="260"/>
                    <a:pt x="46" y="259"/>
                    <a:pt x="45" y="259"/>
                  </a:cubicBezTo>
                  <a:cubicBezTo>
                    <a:pt x="45" y="262"/>
                    <a:pt x="46" y="266"/>
                    <a:pt x="45" y="269"/>
                  </a:cubicBezTo>
                  <a:cubicBezTo>
                    <a:pt x="45" y="271"/>
                    <a:pt x="46" y="273"/>
                    <a:pt x="47" y="275"/>
                  </a:cubicBezTo>
                  <a:cubicBezTo>
                    <a:pt x="52" y="280"/>
                    <a:pt x="56" y="286"/>
                    <a:pt x="58" y="292"/>
                  </a:cubicBezTo>
                  <a:cubicBezTo>
                    <a:pt x="59" y="293"/>
                    <a:pt x="59" y="295"/>
                    <a:pt x="60" y="296"/>
                  </a:cubicBezTo>
                  <a:close/>
                  <a:moveTo>
                    <a:pt x="216" y="9"/>
                  </a:moveTo>
                  <a:cubicBezTo>
                    <a:pt x="216" y="9"/>
                    <a:pt x="216" y="8"/>
                    <a:pt x="216" y="8"/>
                  </a:cubicBezTo>
                  <a:cubicBezTo>
                    <a:pt x="216" y="8"/>
                    <a:pt x="216" y="9"/>
                    <a:pt x="216" y="9"/>
                  </a:cubicBezTo>
                  <a:cubicBezTo>
                    <a:pt x="216" y="9"/>
                    <a:pt x="216" y="9"/>
                    <a:pt x="216" y="9"/>
                  </a:cubicBezTo>
                  <a:cubicBezTo>
                    <a:pt x="216" y="9"/>
                    <a:pt x="216" y="10"/>
                    <a:pt x="216" y="11"/>
                  </a:cubicBezTo>
                  <a:cubicBezTo>
                    <a:pt x="215" y="18"/>
                    <a:pt x="215" y="26"/>
                    <a:pt x="214" y="34"/>
                  </a:cubicBezTo>
                  <a:cubicBezTo>
                    <a:pt x="214" y="40"/>
                    <a:pt x="213" y="46"/>
                    <a:pt x="212" y="51"/>
                  </a:cubicBezTo>
                  <a:cubicBezTo>
                    <a:pt x="211" y="58"/>
                    <a:pt x="209" y="64"/>
                    <a:pt x="206" y="69"/>
                  </a:cubicBezTo>
                  <a:cubicBezTo>
                    <a:pt x="205" y="72"/>
                    <a:pt x="203" y="75"/>
                    <a:pt x="202" y="77"/>
                  </a:cubicBezTo>
                  <a:cubicBezTo>
                    <a:pt x="207" y="71"/>
                    <a:pt x="212" y="64"/>
                    <a:pt x="215" y="56"/>
                  </a:cubicBezTo>
                  <a:cubicBezTo>
                    <a:pt x="219" y="48"/>
                    <a:pt x="220" y="39"/>
                    <a:pt x="219" y="30"/>
                  </a:cubicBezTo>
                  <a:cubicBezTo>
                    <a:pt x="219" y="23"/>
                    <a:pt x="218" y="17"/>
                    <a:pt x="217" y="10"/>
                  </a:cubicBezTo>
                  <a:cubicBezTo>
                    <a:pt x="217" y="10"/>
                    <a:pt x="217" y="9"/>
                    <a:pt x="216" y="9"/>
                  </a:cubicBezTo>
                  <a:close/>
                  <a:moveTo>
                    <a:pt x="175" y="34"/>
                  </a:moveTo>
                  <a:cubicBezTo>
                    <a:pt x="175" y="34"/>
                    <a:pt x="175" y="34"/>
                    <a:pt x="175" y="33"/>
                  </a:cubicBezTo>
                  <a:cubicBezTo>
                    <a:pt x="175" y="34"/>
                    <a:pt x="175" y="34"/>
                    <a:pt x="175" y="34"/>
                  </a:cubicBezTo>
                  <a:cubicBezTo>
                    <a:pt x="174" y="35"/>
                    <a:pt x="174" y="36"/>
                    <a:pt x="174" y="36"/>
                  </a:cubicBezTo>
                  <a:cubicBezTo>
                    <a:pt x="174" y="38"/>
                    <a:pt x="174" y="40"/>
                    <a:pt x="174" y="41"/>
                  </a:cubicBezTo>
                  <a:cubicBezTo>
                    <a:pt x="172" y="47"/>
                    <a:pt x="171" y="52"/>
                    <a:pt x="170" y="58"/>
                  </a:cubicBezTo>
                  <a:cubicBezTo>
                    <a:pt x="169" y="63"/>
                    <a:pt x="168" y="68"/>
                    <a:pt x="168" y="73"/>
                  </a:cubicBezTo>
                  <a:cubicBezTo>
                    <a:pt x="168" y="79"/>
                    <a:pt x="168" y="85"/>
                    <a:pt x="166" y="90"/>
                  </a:cubicBezTo>
                  <a:cubicBezTo>
                    <a:pt x="165" y="96"/>
                    <a:pt x="164" y="101"/>
                    <a:pt x="163" y="106"/>
                  </a:cubicBezTo>
                  <a:cubicBezTo>
                    <a:pt x="163" y="109"/>
                    <a:pt x="163" y="109"/>
                    <a:pt x="165" y="110"/>
                  </a:cubicBezTo>
                  <a:cubicBezTo>
                    <a:pt x="166" y="110"/>
                    <a:pt x="167" y="109"/>
                    <a:pt x="167" y="109"/>
                  </a:cubicBezTo>
                  <a:cubicBezTo>
                    <a:pt x="168" y="107"/>
                    <a:pt x="168" y="105"/>
                    <a:pt x="169" y="103"/>
                  </a:cubicBezTo>
                  <a:cubicBezTo>
                    <a:pt x="170" y="100"/>
                    <a:pt x="170" y="96"/>
                    <a:pt x="170" y="93"/>
                  </a:cubicBezTo>
                  <a:cubicBezTo>
                    <a:pt x="170" y="89"/>
                    <a:pt x="170" y="85"/>
                    <a:pt x="171" y="81"/>
                  </a:cubicBezTo>
                  <a:cubicBezTo>
                    <a:pt x="172" y="76"/>
                    <a:pt x="174" y="71"/>
                    <a:pt x="176" y="66"/>
                  </a:cubicBezTo>
                  <a:cubicBezTo>
                    <a:pt x="177" y="61"/>
                    <a:pt x="178" y="55"/>
                    <a:pt x="177" y="50"/>
                  </a:cubicBezTo>
                  <a:cubicBezTo>
                    <a:pt x="176" y="45"/>
                    <a:pt x="175" y="40"/>
                    <a:pt x="175" y="36"/>
                  </a:cubicBezTo>
                  <a:cubicBezTo>
                    <a:pt x="175" y="35"/>
                    <a:pt x="175" y="35"/>
                    <a:pt x="175" y="34"/>
                  </a:cubicBezTo>
                  <a:close/>
                  <a:moveTo>
                    <a:pt x="104" y="172"/>
                  </a:moveTo>
                  <a:cubicBezTo>
                    <a:pt x="104" y="172"/>
                    <a:pt x="104" y="173"/>
                    <a:pt x="104" y="173"/>
                  </a:cubicBezTo>
                  <a:cubicBezTo>
                    <a:pt x="104" y="173"/>
                    <a:pt x="104" y="172"/>
                    <a:pt x="104" y="172"/>
                  </a:cubicBezTo>
                  <a:cubicBezTo>
                    <a:pt x="104" y="171"/>
                    <a:pt x="103" y="171"/>
                    <a:pt x="103" y="170"/>
                  </a:cubicBezTo>
                  <a:cubicBezTo>
                    <a:pt x="103" y="169"/>
                    <a:pt x="102" y="167"/>
                    <a:pt x="101" y="165"/>
                  </a:cubicBezTo>
                  <a:cubicBezTo>
                    <a:pt x="100" y="158"/>
                    <a:pt x="99" y="151"/>
                    <a:pt x="99" y="143"/>
                  </a:cubicBezTo>
                  <a:cubicBezTo>
                    <a:pt x="99" y="139"/>
                    <a:pt x="99" y="134"/>
                    <a:pt x="98" y="130"/>
                  </a:cubicBezTo>
                  <a:cubicBezTo>
                    <a:pt x="98" y="123"/>
                    <a:pt x="96" y="117"/>
                    <a:pt x="94" y="111"/>
                  </a:cubicBezTo>
                  <a:cubicBezTo>
                    <a:pt x="91" y="104"/>
                    <a:pt x="87" y="100"/>
                    <a:pt x="81" y="96"/>
                  </a:cubicBezTo>
                  <a:cubicBezTo>
                    <a:pt x="79" y="96"/>
                    <a:pt x="77" y="95"/>
                    <a:pt x="75" y="95"/>
                  </a:cubicBezTo>
                  <a:cubicBezTo>
                    <a:pt x="77" y="96"/>
                    <a:pt x="77" y="97"/>
                    <a:pt x="78" y="97"/>
                  </a:cubicBezTo>
                  <a:cubicBezTo>
                    <a:pt x="81" y="100"/>
                    <a:pt x="83" y="102"/>
                    <a:pt x="84" y="105"/>
                  </a:cubicBezTo>
                  <a:cubicBezTo>
                    <a:pt x="88" y="115"/>
                    <a:pt x="91" y="124"/>
                    <a:pt x="91" y="135"/>
                  </a:cubicBezTo>
                  <a:cubicBezTo>
                    <a:pt x="92" y="141"/>
                    <a:pt x="93" y="148"/>
                    <a:pt x="96" y="155"/>
                  </a:cubicBezTo>
                  <a:cubicBezTo>
                    <a:pt x="98" y="161"/>
                    <a:pt x="101" y="166"/>
                    <a:pt x="104" y="172"/>
                  </a:cubicBezTo>
                  <a:close/>
                  <a:moveTo>
                    <a:pt x="148" y="141"/>
                  </a:moveTo>
                  <a:cubicBezTo>
                    <a:pt x="150" y="141"/>
                    <a:pt x="152" y="141"/>
                    <a:pt x="154" y="140"/>
                  </a:cubicBezTo>
                  <a:cubicBezTo>
                    <a:pt x="158" y="140"/>
                    <a:pt x="162" y="141"/>
                    <a:pt x="166" y="142"/>
                  </a:cubicBezTo>
                  <a:cubicBezTo>
                    <a:pt x="169" y="143"/>
                    <a:pt x="172" y="145"/>
                    <a:pt x="174" y="146"/>
                  </a:cubicBezTo>
                  <a:cubicBezTo>
                    <a:pt x="179" y="148"/>
                    <a:pt x="184" y="149"/>
                    <a:pt x="189" y="151"/>
                  </a:cubicBezTo>
                  <a:cubicBezTo>
                    <a:pt x="193" y="152"/>
                    <a:pt x="196" y="153"/>
                    <a:pt x="200" y="155"/>
                  </a:cubicBezTo>
                  <a:cubicBezTo>
                    <a:pt x="202" y="157"/>
                    <a:pt x="205" y="158"/>
                    <a:pt x="209" y="158"/>
                  </a:cubicBezTo>
                  <a:cubicBezTo>
                    <a:pt x="213" y="160"/>
                    <a:pt x="218" y="160"/>
                    <a:pt x="223" y="161"/>
                  </a:cubicBezTo>
                  <a:cubicBezTo>
                    <a:pt x="226" y="162"/>
                    <a:pt x="230" y="162"/>
                    <a:pt x="234" y="163"/>
                  </a:cubicBezTo>
                  <a:cubicBezTo>
                    <a:pt x="234" y="164"/>
                    <a:pt x="234" y="164"/>
                    <a:pt x="234" y="164"/>
                  </a:cubicBezTo>
                  <a:cubicBezTo>
                    <a:pt x="234" y="163"/>
                    <a:pt x="234" y="163"/>
                    <a:pt x="234" y="163"/>
                  </a:cubicBezTo>
                  <a:cubicBezTo>
                    <a:pt x="234" y="163"/>
                    <a:pt x="234" y="163"/>
                    <a:pt x="233" y="162"/>
                  </a:cubicBezTo>
                  <a:cubicBezTo>
                    <a:pt x="227" y="158"/>
                    <a:pt x="220" y="155"/>
                    <a:pt x="213" y="153"/>
                  </a:cubicBezTo>
                  <a:cubicBezTo>
                    <a:pt x="209" y="152"/>
                    <a:pt x="205" y="151"/>
                    <a:pt x="202" y="150"/>
                  </a:cubicBezTo>
                  <a:cubicBezTo>
                    <a:pt x="197" y="148"/>
                    <a:pt x="193" y="146"/>
                    <a:pt x="188" y="144"/>
                  </a:cubicBezTo>
                  <a:cubicBezTo>
                    <a:pt x="183" y="141"/>
                    <a:pt x="179" y="139"/>
                    <a:pt x="173" y="138"/>
                  </a:cubicBezTo>
                  <a:cubicBezTo>
                    <a:pt x="168" y="137"/>
                    <a:pt x="163" y="137"/>
                    <a:pt x="158" y="138"/>
                  </a:cubicBezTo>
                  <a:cubicBezTo>
                    <a:pt x="155" y="139"/>
                    <a:pt x="152" y="140"/>
                    <a:pt x="149" y="140"/>
                  </a:cubicBezTo>
                  <a:cubicBezTo>
                    <a:pt x="148" y="140"/>
                    <a:pt x="148" y="140"/>
                    <a:pt x="148" y="141"/>
                  </a:cubicBezTo>
                  <a:cubicBezTo>
                    <a:pt x="147" y="141"/>
                    <a:pt x="147" y="141"/>
                    <a:pt x="147" y="141"/>
                  </a:cubicBezTo>
                  <a:lnTo>
                    <a:pt x="148" y="141"/>
                  </a:lnTo>
                  <a:close/>
                  <a:moveTo>
                    <a:pt x="85" y="271"/>
                  </a:moveTo>
                  <a:cubicBezTo>
                    <a:pt x="88" y="267"/>
                    <a:pt x="91" y="263"/>
                    <a:pt x="94" y="259"/>
                  </a:cubicBezTo>
                  <a:cubicBezTo>
                    <a:pt x="97" y="255"/>
                    <a:pt x="100" y="250"/>
                    <a:pt x="101" y="245"/>
                  </a:cubicBezTo>
                  <a:cubicBezTo>
                    <a:pt x="103" y="240"/>
                    <a:pt x="104" y="235"/>
                    <a:pt x="105" y="230"/>
                  </a:cubicBezTo>
                  <a:cubicBezTo>
                    <a:pt x="106" y="225"/>
                    <a:pt x="106" y="219"/>
                    <a:pt x="107" y="213"/>
                  </a:cubicBezTo>
                  <a:cubicBezTo>
                    <a:pt x="107" y="212"/>
                    <a:pt x="107" y="212"/>
                    <a:pt x="106" y="212"/>
                  </a:cubicBezTo>
                  <a:cubicBezTo>
                    <a:pt x="104" y="210"/>
                    <a:pt x="102" y="209"/>
                    <a:pt x="100" y="208"/>
                  </a:cubicBezTo>
                  <a:cubicBezTo>
                    <a:pt x="97" y="207"/>
                    <a:pt x="93" y="206"/>
                    <a:pt x="90" y="205"/>
                  </a:cubicBezTo>
                  <a:cubicBezTo>
                    <a:pt x="87" y="204"/>
                    <a:pt x="83" y="203"/>
                    <a:pt x="80" y="201"/>
                  </a:cubicBezTo>
                  <a:cubicBezTo>
                    <a:pt x="79" y="201"/>
                    <a:pt x="79" y="201"/>
                    <a:pt x="78" y="201"/>
                  </a:cubicBezTo>
                  <a:cubicBezTo>
                    <a:pt x="78" y="202"/>
                    <a:pt x="78" y="203"/>
                    <a:pt x="77" y="204"/>
                  </a:cubicBezTo>
                  <a:cubicBezTo>
                    <a:pt x="75" y="208"/>
                    <a:pt x="72" y="212"/>
                    <a:pt x="70" y="217"/>
                  </a:cubicBezTo>
                  <a:cubicBezTo>
                    <a:pt x="69" y="219"/>
                    <a:pt x="69" y="222"/>
                    <a:pt x="69" y="225"/>
                  </a:cubicBezTo>
                  <a:cubicBezTo>
                    <a:pt x="69" y="230"/>
                    <a:pt x="71" y="234"/>
                    <a:pt x="73" y="238"/>
                  </a:cubicBezTo>
                  <a:cubicBezTo>
                    <a:pt x="75" y="242"/>
                    <a:pt x="78" y="246"/>
                    <a:pt x="81" y="249"/>
                  </a:cubicBezTo>
                  <a:cubicBezTo>
                    <a:pt x="84" y="255"/>
                    <a:pt x="86" y="260"/>
                    <a:pt x="85" y="267"/>
                  </a:cubicBezTo>
                  <a:cubicBezTo>
                    <a:pt x="85" y="268"/>
                    <a:pt x="85" y="270"/>
                    <a:pt x="85" y="271"/>
                  </a:cubicBezTo>
                  <a:close/>
                  <a:moveTo>
                    <a:pt x="105" y="311"/>
                  </a:moveTo>
                  <a:cubicBezTo>
                    <a:pt x="104" y="311"/>
                    <a:pt x="104" y="311"/>
                    <a:pt x="103" y="311"/>
                  </a:cubicBezTo>
                  <a:cubicBezTo>
                    <a:pt x="97" y="312"/>
                    <a:pt x="91" y="311"/>
                    <a:pt x="84" y="311"/>
                  </a:cubicBezTo>
                  <a:cubicBezTo>
                    <a:pt x="79" y="311"/>
                    <a:pt x="74" y="311"/>
                    <a:pt x="69" y="312"/>
                  </a:cubicBezTo>
                  <a:cubicBezTo>
                    <a:pt x="66" y="313"/>
                    <a:pt x="63" y="315"/>
                    <a:pt x="60" y="318"/>
                  </a:cubicBezTo>
                  <a:cubicBezTo>
                    <a:pt x="60" y="318"/>
                    <a:pt x="60" y="318"/>
                    <a:pt x="60" y="318"/>
                  </a:cubicBezTo>
                  <a:cubicBezTo>
                    <a:pt x="60" y="320"/>
                    <a:pt x="59" y="321"/>
                    <a:pt x="59" y="322"/>
                  </a:cubicBezTo>
                  <a:cubicBezTo>
                    <a:pt x="58" y="328"/>
                    <a:pt x="56" y="334"/>
                    <a:pt x="55" y="340"/>
                  </a:cubicBezTo>
                  <a:cubicBezTo>
                    <a:pt x="53" y="346"/>
                    <a:pt x="52" y="351"/>
                    <a:pt x="50" y="357"/>
                  </a:cubicBezTo>
                  <a:cubicBezTo>
                    <a:pt x="50" y="357"/>
                    <a:pt x="50" y="358"/>
                    <a:pt x="50" y="358"/>
                  </a:cubicBezTo>
                  <a:cubicBezTo>
                    <a:pt x="51" y="358"/>
                    <a:pt x="51" y="357"/>
                    <a:pt x="51" y="357"/>
                  </a:cubicBezTo>
                  <a:cubicBezTo>
                    <a:pt x="55" y="350"/>
                    <a:pt x="61" y="345"/>
                    <a:pt x="69" y="342"/>
                  </a:cubicBezTo>
                  <a:cubicBezTo>
                    <a:pt x="76" y="338"/>
                    <a:pt x="83" y="334"/>
                    <a:pt x="89" y="328"/>
                  </a:cubicBezTo>
                  <a:cubicBezTo>
                    <a:pt x="94" y="324"/>
                    <a:pt x="98" y="320"/>
                    <a:pt x="102" y="314"/>
                  </a:cubicBezTo>
                  <a:cubicBezTo>
                    <a:pt x="103" y="313"/>
                    <a:pt x="104" y="312"/>
                    <a:pt x="105" y="311"/>
                  </a:cubicBezTo>
                  <a:close/>
                  <a:moveTo>
                    <a:pt x="48" y="356"/>
                  </a:moveTo>
                  <a:cubicBezTo>
                    <a:pt x="48" y="355"/>
                    <a:pt x="48" y="355"/>
                    <a:pt x="48" y="355"/>
                  </a:cubicBezTo>
                  <a:cubicBezTo>
                    <a:pt x="49" y="352"/>
                    <a:pt x="50" y="349"/>
                    <a:pt x="50" y="347"/>
                  </a:cubicBezTo>
                  <a:cubicBezTo>
                    <a:pt x="52" y="340"/>
                    <a:pt x="54" y="333"/>
                    <a:pt x="55" y="327"/>
                  </a:cubicBezTo>
                  <a:cubicBezTo>
                    <a:pt x="57" y="321"/>
                    <a:pt x="58" y="314"/>
                    <a:pt x="60" y="308"/>
                  </a:cubicBezTo>
                  <a:cubicBezTo>
                    <a:pt x="60" y="308"/>
                    <a:pt x="60" y="307"/>
                    <a:pt x="60" y="307"/>
                  </a:cubicBezTo>
                  <a:cubicBezTo>
                    <a:pt x="59" y="306"/>
                    <a:pt x="59" y="306"/>
                    <a:pt x="59" y="305"/>
                  </a:cubicBezTo>
                  <a:cubicBezTo>
                    <a:pt x="58" y="301"/>
                    <a:pt x="57" y="297"/>
                    <a:pt x="54" y="294"/>
                  </a:cubicBezTo>
                  <a:cubicBezTo>
                    <a:pt x="51" y="291"/>
                    <a:pt x="49" y="289"/>
                    <a:pt x="46" y="286"/>
                  </a:cubicBezTo>
                  <a:cubicBezTo>
                    <a:pt x="45" y="286"/>
                    <a:pt x="45" y="285"/>
                    <a:pt x="43" y="284"/>
                  </a:cubicBezTo>
                  <a:cubicBezTo>
                    <a:pt x="43" y="285"/>
                    <a:pt x="43" y="285"/>
                    <a:pt x="43" y="286"/>
                  </a:cubicBezTo>
                  <a:cubicBezTo>
                    <a:pt x="42" y="289"/>
                    <a:pt x="42" y="292"/>
                    <a:pt x="41" y="295"/>
                  </a:cubicBezTo>
                  <a:cubicBezTo>
                    <a:pt x="40" y="300"/>
                    <a:pt x="39" y="305"/>
                    <a:pt x="38" y="310"/>
                  </a:cubicBezTo>
                  <a:cubicBezTo>
                    <a:pt x="37" y="315"/>
                    <a:pt x="37" y="321"/>
                    <a:pt x="38" y="326"/>
                  </a:cubicBezTo>
                  <a:cubicBezTo>
                    <a:pt x="39" y="329"/>
                    <a:pt x="40" y="331"/>
                    <a:pt x="41" y="333"/>
                  </a:cubicBezTo>
                  <a:cubicBezTo>
                    <a:pt x="44" y="340"/>
                    <a:pt x="46" y="347"/>
                    <a:pt x="47" y="355"/>
                  </a:cubicBezTo>
                  <a:cubicBezTo>
                    <a:pt x="47" y="355"/>
                    <a:pt x="47" y="355"/>
                    <a:pt x="48" y="356"/>
                  </a:cubicBezTo>
                  <a:close/>
                  <a:moveTo>
                    <a:pt x="157" y="123"/>
                  </a:moveTo>
                  <a:cubicBezTo>
                    <a:pt x="155" y="123"/>
                    <a:pt x="153" y="124"/>
                    <a:pt x="151" y="124"/>
                  </a:cubicBezTo>
                  <a:cubicBezTo>
                    <a:pt x="144" y="127"/>
                    <a:pt x="137" y="129"/>
                    <a:pt x="131" y="133"/>
                  </a:cubicBezTo>
                  <a:cubicBezTo>
                    <a:pt x="128" y="134"/>
                    <a:pt x="126" y="135"/>
                    <a:pt x="123" y="137"/>
                  </a:cubicBezTo>
                  <a:cubicBezTo>
                    <a:pt x="119" y="141"/>
                    <a:pt x="115" y="145"/>
                    <a:pt x="113" y="150"/>
                  </a:cubicBezTo>
                  <a:cubicBezTo>
                    <a:pt x="111" y="155"/>
                    <a:pt x="110" y="161"/>
                    <a:pt x="111" y="166"/>
                  </a:cubicBezTo>
                  <a:cubicBezTo>
                    <a:pt x="112" y="168"/>
                    <a:pt x="112" y="170"/>
                    <a:pt x="113" y="171"/>
                  </a:cubicBezTo>
                  <a:cubicBezTo>
                    <a:pt x="114" y="173"/>
                    <a:pt x="114" y="174"/>
                    <a:pt x="115" y="175"/>
                  </a:cubicBezTo>
                  <a:cubicBezTo>
                    <a:pt x="115" y="175"/>
                    <a:pt x="115" y="175"/>
                    <a:pt x="115" y="174"/>
                  </a:cubicBezTo>
                  <a:cubicBezTo>
                    <a:pt x="116" y="173"/>
                    <a:pt x="117" y="171"/>
                    <a:pt x="117" y="169"/>
                  </a:cubicBezTo>
                  <a:cubicBezTo>
                    <a:pt x="120" y="164"/>
                    <a:pt x="123" y="159"/>
                    <a:pt x="127" y="155"/>
                  </a:cubicBezTo>
                  <a:cubicBezTo>
                    <a:pt x="130" y="152"/>
                    <a:pt x="133" y="149"/>
                    <a:pt x="136" y="146"/>
                  </a:cubicBezTo>
                  <a:cubicBezTo>
                    <a:pt x="137" y="146"/>
                    <a:pt x="137" y="146"/>
                    <a:pt x="137" y="145"/>
                  </a:cubicBezTo>
                  <a:cubicBezTo>
                    <a:pt x="137" y="144"/>
                    <a:pt x="138" y="144"/>
                    <a:pt x="139" y="144"/>
                  </a:cubicBezTo>
                  <a:cubicBezTo>
                    <a:pt x="144" y="140"/>
                    <a:pt x="149" y="137"/>
                    <a:pt x="153" y="133"/>
                  </a:cubicBezTo>
                  <a:cubicBezTo>
                    <a:pt x="154" y="132"/>
                    <a:pt x="154" y="132"/>
                    <a:pt x="154" y="131"/>
                  </a:cubicBezTo>
                  <a:cubicBezTo>
                    <a:pt x="154" y="130"/>
                    <a:pt x="155" y="130"/>
                    <a:pt x="155" y="129"/>
                  </a:cubicBezTo>
                  <a:cubicBezTo>
                    <a:pt x="156" y="127"/>
                    <a:pt x="157" y="125"/>
                    <a:pt x="157" y="123"/>
                  </a:cubicBezTo>
                  <a:close/>
                  <a:moveTo>
                    <a:pt x="225" y="190"/>
                  </a:moveTo>
                  <a:cubicBezTo>
                    <a:pt x="224" y="190"/>
                    <a:pt x="222" y="190"/>
                    <a:pt x="220" y="190"/>
                  </a:cubicBezTo>
                  <a:cubicBezTo>
                    <a:pt x="216" y="190"/>
                    <a:pt x="212" y="190"/>
                    <a:pt x="208" y="190"/>
                  </a:cubicBezTo>
                  <a:cubicBezTo>
                    <a:pt x="202" y="190"/>
                    <a:pt x="196" y="191"/>
                    <a:pt x="190" y="191"/>
                  </a:cubicBezTo>
                  <a:cubicBezTo>
                    <a:pt x="185" y="190"/>
                    <a:pt x="181" y="190"/>
                    <a:pt x="177" y="190"/>
                  </a:cubicBezTo>
                  <a:cubicBezTo>
                    <a:pt x="169" y="188"/>
                    <a:pt x="162" y="188"/>
                    <a:pt x="154" y="187"/>
                  </a:cubicBezTo>
                  <a:cubicBezTo>
                    <a:pt x="152" y="187"/>
                    <a:pt x="151" y="187"/>
                    <a:pt x="149" y="187"/>
                  </a:cubicBezTo>
                  <a:cubicBezTo>
                    <a:pt x="148" y="187"/>
                    <a:pt x="148" y="187"/>
                    <a:pt x="147" y="188"/>
                  </a:cubicBezTo>
                  <a:cubicBezTo>
                    <a:pt x="147" y="190"/>
                    <a:pt x="146" y="192"/>
                    <a:pt x="145" y="193"/>
                  </a:cubicBezTo>
                  <a:cubicBezTo>
                    <a:pt x="145" y="194"/>
                    <a:pt x="145" y="194"/>
                    <a:pt x="146" y="194"/>
                  </a:cubicBezTo>
                  <a:cubicBezTo>
                    <a:pt x="151" y="196"/>
                    <a:pt x="156" y="198"/>
                    <a:pt x="160" y="199"/>
                  </a:cubicBezTo>
                  <a:cubicBezTo>
                    <a:pt x="165" y="200"/>
                    <a:pt x="169" y="201"/>
                    <a:pt x="173" y="201"/>
                  </a:cubicBezTo>
                  <a:cubicBezTo>
                    <a:pt x="177" y="202"/>
                    <a:pt x="180" y="203"/>
                    <a:pt x="183" y="203"/>
                  </a:cubicBezTo>
                  <a:cubicBezTo>
                    <a:pt x="190" y="203"/>
                    <a:pt x="197" y="201"/>
                    <a:pt x="204" y="198"/>
                  </a:cubicBezTo>
                  <a:cubicBezTo>
                    <a:pt x="206" y="197"/>
                    <a:pt x="209" y="196"/>
                    <a:pt x="212" y="195"/>
                  </a:cubicBezTo>
                  <a:cubicBezTo>
                    <a:pt x="217" y="193"/>
                    <a:pt x="221" y="192"/>
                    <a:pt x="225" y="190"/>
                  </a:cubicBezTo>
                  <a:close/>
                  <a:moveTo>
                    <a:pt x="77" y="257"/>
                  </a:moveTo>
                  <a:cubicBezTo>
                    <a:pt x="78" y="256"/>
                    <a:pt x="77" y="256"/>
                    <a:pt x="77" y="255"/>
                  </a:cubicBezTo>
                  <a:cubicBezTo>
                    <a:pt x="75" y="251"/>
                    <a:pt x="73" y="246"/>
                    <a:pt x="71" y="242"/>
                  </a:cubicBezTo>
                  <a:cubicBezTo>
                    <a:pt x="67" y="235"/>
                    <a:pt x="65" y="227"/>
                    <a:pt x="64" y="220"/>
                  </a:cubicBezTo>
                  <a:cubicBezTo>
                    <a:pt x="64" y="214"/>
                    <a:pt x="64" y="208"/>
                    <a:pt x="66" y="203"/>
                  </a:cubicBezTo>
                  <a:cubicBezTo>
                    <a:pt x="67" y="200"/>
                    <a:pt x="69" y="197"/>
                    <a:pt x="70" y="195"/>
                  </a:cubicBezTo>
                  <a:cubicBezTo>
                    <a:pt x="71" y="194"/>
                    <a:pt x="71" y="194"/>
                    <a:pt x="70" y="193"/>
                  </a:cubicBezTo>
                  <a:cubicBezTo>
                    <a:pt x="69" y="192"/>
                    <a:pt x="69" y="191"/>
                    <a:pt x="68" y="190"/>
                  </a:cubicBezTo>
                  <a:cubicBezTo>
                    <a:pt x="68" y="190"/>
                    <a:pt x="67" y="190"/>
                    <a:pt x="67" y="190"/>
                  </a:cubicBezTo>
                  <a:cubicBezTo>
                    <a:pt x="62" y="194"/>
                    <a:pt x="59" y="198"/>
                    <a:pt x="56" y="203"/>
                  </a:cubicBezTo>
                  <a:cubicBezTo>
                    <a:pt x="55" y="205"/>
                    <a:pt x="54" y="207"/>
                    <a:pt x="53" y="209"/>
                  </a:cubicBezTo>
                  <a:cubicBezTo>
                    <a:pt x="52" y="213"/>
                    <a:pt x="52" y="217"/>
                    <a:pt x="52" y="221"/>
                  </a:cubicBezTo>
                  <a:cubicBezTo>
                    <a:pt x="52" y="226"/>
                    <a:pt x="54" y="230"/>
                    <a:pt x="56" y="234"/>
                  </a:cubicBezTo>
                  <a:cubicBezTo>
                    <a:pt x="58" y="239"/>
                    <a:pt x="62" y="243"/>
                    <a:pt x="67" y="247"/>
                  </a:cubicBezTo>
                  <a:cubicBezTo>
                    <a:pt x="70" y="250"/>
                    <a:pt x="74" y="253"/>
                    <a:pt x="77" y="257"/>
                  </a:cubicBezTo>
                  <a:cubicBezTo>
                    <a:pt x="77" y="257"/>
                    <a:pt x="77" y="257"/>
                    <a:pt x="77" y="257"/>
                  </a:cubicBezTo>
                  <a:close/>
                  <a:moveTo>
                    <a:pt x="96" y="263"/>
                  </a:moveTo>
                  <a:cubicBezTo>
                    <a:pt x="97" y="263"/>
                    <a:pt x="99" y="262"/>
                    <a:pt x="100" y="262"/>
                  </a:cubicBezTo>
                  <a:cubicBezTo>
                    <a:pt x="110" y="259"/>
                    <a:pt x="120" y="258"/>
                    <a:pt x="131" y="255"/>
                  </a:cubicBezTo>
                  <a:cubicBezTo>
                    <a:pt x="134" y="255"/>
                    <a:pt x="138" y="254"/>
                    <a:pt x="141" y="253"/>
                  </a:cubicBezTo>
                  <a:cubicBezTo>
                    <a:pt x="149" y="251"/>
                    <a:pt x="157" y="250"/>
                    <a:pt x="165" y="249"/>
                  </a:cubicBezTo>
                  <a:cubicBezTo>
                    <a:pt x="168" y="248"/>
                    <a:pt x="170" y="249"/>
                    <a:pt x="173" y="249"/>
                  </a:cubicBezTo>
                  <a:cubicBezTo>
                    <a:pt x="179" y="249"/>
                    <a:pt x="185" y="250"/>
                    <a:pt x="190" y="250"/>
                  </a:cubicBezTo>
                  <a:cubicBezTo>
                    <a:pt x="193" y="250"/>
                    <a:pt x="196" y="251"/>
                    <a:pt x="199" y="251"/>
                  </a:cubicBezTo>
                  <a:cubicBezTo>
                    <a:pt x="201" y="251"/>
                    <a:pt x="202" y="252"/>
                    <a:pt x="204" y="252"/>
                  </a:cubicBezTo>
                  <a:cubicBezTo>
                    <a:pt x="201" y="249"/>
                    <a:pt x="197" y="247"/>
                    <a:pt x="193" y="245"/>
                  </a:cubicBezTo>
                  <a:cubicBezTo>
                    <a:pt x="189" y="243"/>
                    <a:pt x="184" y="242"/>
                    <a:pt x="179" y="241"/>
                  </a:cubicBezTo>
                  <a:cubicBezTo>
                    <a:pt x="175" y="240"/>
                    <a:pt x="172" y="240"/>
                    <a:pt x="169" y="240"/>
                  </a:cubicBezTo>
                  <a:cubicBezTo>
                    <a:pt x="161" y="241"/>
                    <a:pt x="153" y="243"/>
                    <a:pt x="145" y="246"/>
                  </a:cubicBezTo>
                  <a:cubicBezTo>
                    <a:pt x="139" y="247"/>
                    <a:pt x="134" y="249"/>
                    <a:pt x="129" y="251"/>
                  </a:cubicBezTo>
                  <a:cubicBezTo>
                    <a:pt x="124" y="253"/>
                    <a:pt x="119" y="255"/>
                    <a:pt x="113" y="256"/>
                  </a:cubicBezTo>
                  <a:cubicBezTo>
                    <a:pt x="108" y="257"/>
                    <a:pt x="103" y="259"/>
                    <a:pt x="99" y="261"/>
                  </a:cubicBezTo>
                  <a:cubicBezTo>
                    <a:pt x="98" y="262"/>
                    <a:pt x="97" y="262"/>
                    <a:pt x="96" y="263"/>
                  </a:cubicBezTo>
                  <a:close/>
                  <a:moveTo>
                    <a:pt x="209" y="256"/>
                  </a:moveTo>
                  <a:cubicBezTo>
                    <a:pt x="208" y="255"/>
                    <a:pt x="207" y="255"/>
                    <a:pt x="205" y="255"/>
                  </a:cubicBezTo>
                  <a:cubicBezTo>
                    <a:pt x="200" y="254"/>
                    <a:pt x="195" y="253"/>
                    <a:pt x="190" y="252"/>
                  </a:cubicBezTo>
                  <a:cubicBezTo>
                    <a:pt x="185" y="252"/>
                    <a:pt x="180" y="252"/>
                    <a:pt x="176" y="251"/>
                  </a:cubicBezTo>
                  <a:cubicBezTo>
                    <a:pt x="173" y="251"/>
                    <a:pt x="169" y="251"/>
                    <a:pt x="166" y="251"/>
                  </a:cubicBezTo>
                  <a:cubicBezTo>
                    <a:pt x="158" y="252"/>
                    <a:pt x="150" y="253"/>
                    <a:pt x="143" y="255"/>
                  </a:cubicBezTo>
                  <a:cubicBezTo>
                    <a:pt x="136" y="257"/>
                    <a:pt x="129" y="258"/>
                    <a:pt x="122" y="260"/>
                  </a:cubicBezTo>
                  <a:cubicBezTo>
                    <a:pt x="115" y="261"/>
                    <a:pt x="108" y="262"/>
                    <a:pt x="101" y="264"/>
                  </a:cubicBezTo>
                  <a:cubicBezTo>
                    <a:pt x="99" y="264"/>
                    <a:pt x="97" y="265"/>
                    <a:pt x="95" y="266"/>
                  </a:cubicBezTo>
                  <a:cubicBezTo>
                    <a:pt x="98" y="267"/>
                    <a:pt x="100" y="268"/>
                    <a:pt x="103" y="269"/>
                  </a:cubicBezTo>
                  <a:cubicBezTo>
                    <a:pt x="106" y="270"/>
                    <a:pt x="108" y="270"/>
                    <a:pt x="111" y="269"/>
                  </a:cubicBezTo>
                  <a:cubicBezTo>
                    <a:pt x="115" y="269"/>
                    <a:pt x="119" y="268"/>
                    <a:pt x="123" y="266"/>
                  </a:cubicBezTo>
                  <a:cubicBezTo>
                    <a:pt x="128" y="265"/>
                    <a:pt x="132" y="263"/>
                    <a:pt x="137" y="261"/>
                  </a:cubicBezTo>
                  <a:cubicBezTo>
                    <a:pt x="146" y="257"/>
                    <a:pt x="156" y="257"/>
                    <a:pt x="166" y="257"/>
                  </a:cubicBezTo>
                  <a:cubicBezTo>
                    <a:pt x="172" y="257"/>
                    <a:pt x="178" y="258"/>
                    <a:pt x="183" y="257"/>
                  </a:cubicBezTo>
                  <a:cubicBezTo>
                    <a:pt x="189" y="257"/>
                    <a:pt x="195" y="258"/>
                    <a:pt x="200" y="257"/>
                  </a:cubicBezTo>
                  <a:cubicBezTo>
                    <a:pt x="203" y="256"/>
                    <a:pt x="206" y="256"/>
                    <a:pt x="208" y="256"/>
                  </a:cubicBezTo>
                  <a:cubicBezTo>
                    <a:pt x="209" y="257"/>
                    <a:pt x="209" y="257"/>
                    <a:pt x="209" y="256"/>
                  </a:cubicBezTo>
                  <a:close/>
                  <a:moveTo>
                    <a:pt x="130" y="304"/>
                  </a:moveTo>
                  <a:cubicBezTo>
                    <a:pt x="130" y="304"/>
                    <a:pt x="130" y="304"/>
                    <a:pt x="129" y="304"/>
                  </a:cubicBezTo>
                  <a:cubicBezTo>
                    <a:pt x="126" y="306"/>
                    <a:pt x="123" y="307"/>
                    <a:pt x="119" y="308"/>
                  </a:cubicBezTo>
                  <a:cubicBezTo>
                    <a:pt x="118" y="308"/>
                    <a:pt x="118" y="309"/>
                    <a:pt x="118" y="309"/>
                  </a:cubicBezTo>
                  <a:cubicBezTo>
                    <a:pt x="114" y="313"/>
                    <a:pt x="111" y="317"/>
                    <a:pt x="108" y="321"/>
                  </a:cubicBezTo>
                  <a:cubicBezTo>
                    <a:pt x="104" y="326"/>
                    <a:pt x="100" y="330"/>
                    <a:pt x="96" y="334"/>
                  </a:cubicBezTo>
                  <a:cubicBezTo>
                    <a:pt x="91" y="337"/>
                    <a:pt x="87" y="339"/>
                    <a:pt x="83" y="341"/>
                  </a:cubicBezTo>
                  <a:cubicBezTo>
                    <a:pt x="81" y="342"/>
                    <a:pt x="80" y="343"/>
                    <a:pt x="78" y="344"/>
                  </a:cubicBezTo>
                  <a:cubicBezTo>
                    <a:pt x="74" y="346"/>
                    <a:pt x="70" y="348"/>
                    <a:pt x="66" y="351"/>
                  </a:cubicBezTo>
                  <a:cubicBezTo>
                    <a:pt x="65" y="352"/>
                    <a:pt x="63" y="353"/>
                    <a:pt x="62" y="355"/>
                  </a:cubicBezTo>
                  <a:cubicBezTo>
                    <a:pt x="62" y="355"/>
                    <a:pt x="62" y="355"/>
                    <a:pt x="63" y="355"/>
                  </a:cubicBezTo>
                  <a:cubicBezTo>
                    <a:pt x="65" y="353"/>
                    <a:pt x="67" y="353"/>
                    <a:pt x="70" y="352"/>
                  </a:cubicBezTo>
                  <a:cubicBezTo>
                    <a:pt x="76" y="350"/>
                    <a:pt x="82" y="349"/>
                    <a:pt x="88" y="347"/>
                  </a:cubicBezTo>
                  <a:cubicBezTo>
                    <a:pt x="96" y="344"/>
                    <a:pt x="102" y="340"/>
                    <a:pt x="107" y="334"/>
                  </a:cubicBezTo>
                  <a:cubicBezTo>
                    <a:pt x="113" y="328"/>
                    <a:pt x="119" y="322"/>
                    <a:pt x="125" y="315"/>
                  </a:cubicBezTo>
                  <a:cubicBezTo>
                    <a:pt x="128" y="312"/>
                    <a:pt x="129" y="308"/>
                    <a:pt x="130" y="304"/>
                  </a:cubicBezTo>
                  <a:close/>
                  <a:moveTo>
                    <a:pt x="143" y="145"/>
                  </a:moveTo>
                  <a:cubicBezTo>
                    <a:pt x="144" y="145"/>
                    <a:pt x="144" y="145"/>
                    <a:pt x="144" y="145"/>
                  </a:cubicBezTo>
                  <a:cubicBezTo>
                    <a:pt x="152" y="146"/>
                    <a:pt x="159" y="149"/>
                    <a:pt x="166" y="152"/>
                  </a:cubicBezTo>
                  <a:cubicBezTo>
                    <a:pt x="172" y="155"/>
                    <a:pt x="179" y="158"/>
                    <a:pt x="186" y="160"/>
                  </a:cubicBezTo>
                  <a:cubicBezTo>
                    <a:pt x="192" y="162"/>
                    <a:pt x="198" y="164"/>
                    <a:pt x="204" y="166"/>
                  </a:cubicBezTo>
                  <a:cubicBezTo>
                    <a:pt x="207" y="167"/>
                    <a:pt x="210" y="168"/>
                    <a:pt x="213" y="168"/>
                  </a:cubicBezTo>
                  <a:cubicBezTo>
                    <a:pt x="218" y="169"/>
                    <a:pt x="223" y="169"/>
                    <a:pt x="228" y="169"/>
                  </a:cubicBezTo>
                  <a:cubicBezTo>
                    <a:pt x="231" y="168"/>
                    <a:pt x="233" y="168"/>
                    <a:pt x="236" y="169"/>
                  </a:cubicBezTo>
                  <a:cubicBezTo>
                    <a:pt x="237" y="169"/>
                    <a:pt x="238" y="169"/>
                    <a:pt x="239" y="169"/>
                  </a:cubicBezTo>
                  <a:cubicBezTo>
                    <a:pt x="236" y="167"/>
                    <a:pt x="233" y="166"/>
                    <a:pt x="230" y="165"/>
                  </a:cubicBezTo>
                  <a:cubicBezTo>
                    <a:pt x="225" y="163"/>
                    <a:pt x="221" y="163"/>
                    <a:pt x="216" y="162"/>
                  </a:cubicBezTo>
                  <a:cubicBezTo>
                    <a:pt x="212" y="161"/>
                    <a:pt x="208" y="161"/>
                    <a:pt x="204" y="159"/>
                  </a:cubicBezTo>
                  <a:cubicBezTo>
                    <a:pt x="202" y="159"/>
                    <a:pt x="200" y="157"/>
                    <a:pt x="198" y="156"/>
                  </a:cubicBezTo>
                  <a:cubicBezTo>
                    <a:pt x="194" y="154"/>
                    <a:pt x="189" y="153"/>
                    <a:pt x="184" y="152"/>
                  </a:cubicBezTo>
                  <a:cubicBezTo>
                    <a:pt x="179" y="150"/>
                    <a:pt x="174" y="148"/>
                    <a:pt x="169" y="146"/>
                  </a:cubicBezTo>
                  <a:cubicBezTo>
                    <a:pt x="165" y="143"/>
                    <a:pt x="160" y="142"/>
                    <a:pt x="155" y="143"/>
                  </a:cubicBezTo>
                  <a:cubicBezTo>
                    <a:pt x="152" y="143"/>
                    <a:pt x="150" y="143"/>
                    <a:pt x="147" y="144"/>
                  </a:cubicBezTo>
                  <a:cubicBezTo>
                    <a:pt x="146" y="144"/>
                    <a:pt x="145" y="144"/>
                    <a:pt x="143" y="145"/>
                  </a:cubicBezTo>
                  <a:close/>
                  <a:moveTo>
                    <a:pt x="176" y="117"/>
                  </a:moveTo>
                  <a:cubicBezTo>
                    <a:pt x="177" y="117"/>
                    <a:pt x="177" y="117"/>
                    <a:pt x="177" y="117"/>
                  </a:cubicBezTo>
                  <a:cubicBezTo>
                    <a:pt x="182" y="117"/>
                    <a:pt x="187" y="116"/>
                    <a:pt x="192" y="117"/>
                  </a:cubicBezTo>
                  <a:cubicBezTo>
                    <a:pt x="197" y="118"/>
                    <a:pt x="202" y="117"/>
                    <a:pt x="206" y="117"/>
                  </a:cubicBezTo>
                  <a:cubicBezTo>
                    <a:pt x="215" y="115"/>
                    <a:pt x="224" y="114"/>
                    <a:pt x="233" y="114"/>
                  </a:cubicBezTo>
                  <a:cubicBezTo>
                    <a:pt x="239" y="114"/>
                    <a:pt x="245" y="113"/>
                    <a:pt x="251" y="113"/>
                  </a:cubicBezTo>
                  <a:cubicBezTo>
                    <a:pt x="251" y="113"/>
                    <a:pt x="252" y="113"/>
                    <a:pt x="252" y="113"/>
                  </a:cubicBezTo>
                  <a:cubicBezTo>
                    <a:pt x="249" y="111"/>
                    <a:pt x="246" y="109"/>
                    <a:pt x="243" y="107"/>
                  </a:cubicBezTo>
                  <a:cubicBezTo>
                    <a:pt x="237" y="104"/>
                    <a:pt x="231" y="102"/>
                    <a:pt x="225" y="102"/>
                  </a:cubicBezTo>
                  <a:cubicBezTo>
                    <a:pt x="219" y="101"/>
                    <a:pt x="212" y="102"/>
                    <a:pt x="206" y="103"/>
                  </a:cubicBezTo>
                  <a:cubicBezTo>
                    <a:pt x="201" y="104"/>
                    <a:pt x="197" y="106"/>
                    <a:pt x="192" y="108"/>
                  </a:cubicBezTo>
                  <a:cubicBezTo>
                    <a:pt x="190" y="108"/>
                    <a:pt x="189" y="109"/>
                    <a:pt x="187" y="110"/>
                  </a:cubicBezTo>
                  <a:cubicBezTo>
                    <a:pt x="185" y="111"/>
                    <a:pt x="184" y="111"/>
                    <a:pt x="182" y="112"/>
                  </a:cubicBezTo>
                  <a:cubicBezTo>
                    <a:pt x="183" y="113"/>
                    <a:pt x="184" y="112"/>
                    <a:pt x="184" y="112"/>
                  </a:cubicBezTo>
                  <a:cubicBezTo>
                    <a:pt x="189" y="111"/>
                    <a:pt x="193" y="110"/>
                    <a:pt x="198" y="109"/>
                  </a:cubicBezTo>
                  <a:cubicBezTo>
                    <a:pt x="203" y="107"/>
                    <a:pt x="209" y="107"/>
                    <a:pt x="214" y="107"/>
                  </a:cubicBezTo>
                  <a:cubicBezTo>
                    <a:pt x="220" y="108"/>
                    <a:pt x="226" y="108"/>
                    <a:pt x="232" y="109"/>
                  </a:cubicBezTo>
                  <a:cubicBezTo>
                    <a:pt x="234" y="109"/>
                    <a:pt x="237" y="110"/>
                    <a:pt x="239" y="110"/>
                  </a:cubicBezTo>
                  <a:cubicBezTo>
                    <a:pt x="240" y="110"/>
                    <a:pt x="240" y="110"/>
                    <a:pt x="240" y="111"/>
                  </a:cubicBezTo>
                  <a:cubicBezTo>
                    <a:pt x="240" y="112"/>
                    <a:pt x="240" y="112"/>
                    <a:pt x="239" y="112"/>
                  </a:cubicBezTo>
                  <a:cubicBezTo>
                    <a:pt x="238" y="112"/>
                    <a:pt x="237" y="112"/>
                    <a:pt x="236" y="112"/>
                  </a:cubicBezTo>
                  <a:cubicBezTo>
                    <a:pt x="232" y="112"/>
                    <a:pt x="228" y="111"/>
                    <a:pt x="224" y="110"/>
                  </a:cubicBezTo>
                  <a:cubicBezTo>
                    <a:pt x="221" y="110"/>
                    <a:pt x="219" y="110"/>
                    <a:pt x="216" y="110"/>
                  </a:cubicBezTo>
                  <a:cubicBezTo>
                    <a:pt x="211" y="109"/>
                    <a:pt x="206" y="109"/>
                    <a:pt x="201" y="110"/>
                  </a:cubicBezTo>
                  <a:cubicBezTo>
                    <a:pt x="195" y="112"/>
                    <a:pt x="189" y="114"/>
                    <a:pt x="183" y="115"/>
                  </a:cubicBezTo>
                  <a:cubicBezTo>
                    <a:pt x="180" y="115"/>
                    <a:pt x="178" y="116"/>
                    <a:pt x="176" y="117"/>
                  </a:cubicBezTo>
                  <a:close/>
                  <a:moveTo>
                    <a:pt x="31" y="272"/>
                  </a:moveTo>
                  <a:cubicBezTo>
                    <a:pt x="32" y="271"/>
                    <a:pt x="32" y="270"/>
                    <a:pt x="33" y="269"/>
                  </a:cubicBezTo>
                  <a:cubicBezTo>
                    <a:pt x="34" y="268"/>
                    <a:pt x="34" y="267"/>
                    <a:pt x="35" y="265"/>
                  </a:cubicBezTo>
                  <a:cubicBezTo>
                    <a:pt x="36" y="264"/>
                    <a:pt x="36" y="264"/>
                    <a:pt x="35" y="263"/>
                  </a:cubicBezTo>
                  <a:cubicBezTo>
                    <a:pt x="30" y="257"/>
                    <a:pt x="27" y="251"/>
                    <a:pt x="23" y="245"/>
                  </a:cubicBezTo>
                  <a:cubicBezTo>
                    <a:pt x="19" y="238"/>
                    <a:pt x="15" y="232"/>
                    <a:pt x="10" y="226"/>
                  </a:cubicBezTo>
                  <a:cubicBezTo>
                    <a:pt x="8" y="223"/>
                    <a:pt x="5" y="219"/>
                    <a:pt x="3" y="215"/>
                  </a:cubicBezTo>
                  <a:cubicBezTo>
                    <a:pt x="3" y="215"/>
                    <a:pt x="3" y="214"/>
                    <a:pt x="2" y="214"/>
                  </a:cubicBezTo>
                  <a:cubicBezTo>
                    <a:pt x="2" y="216"/>
                    <a:pt x="3" y="218"/>
                    <a:pt x="3" y="220"/>
                  </a:cubicBezTo>
                  <a:cubicBezTo>
                    <a:pt x="4" y="222"/>
                    <a:pt x="5" y="225"/>
                    <a:pt x="7" y="227"/>
                  </a:cubicBezTo>
                  <a:cubicBezTo>
                    <a:pt x="8" y="231"/>
                    <a:pt x="10" y="235"/>
                    <a:pt x="10" y="239"/>
                  </a:cubicBezTo>
                  <a:cubicBezTo>
                    <a:pt x="11" y="244"/>
                    <a:pt x="12" y="249"/>
                    <a:pt x="15" y="253"/>
                  </a:cubicBezTo>
                  <a:cubicBezTo>
                    <a:pt x="17" y="259"/>
                    <a:pt x="21" y="263"/>
                    <a:pt x="25" y="267"/>
                  </a:cubicBezTo>
                  <a:cubicBezTo>
                    <a:pt x="27" y="269"/>
                    <a:pt x="29" y="270"/>
                    <a:pt x="31" y="272"/>
                  </a:cubicBezTo>
                  <a:close/>
                  <a:moveTo>
                    <a:pt x="107" y="207"/>
                  </a:moveTo>
                  <a:cubicBezTo>
                    <a:pt x="108" y="207"/>
                    <a:pt x="108" y="206"/>
                    <a:pt x="108" y="206"/>
                  </a:cubicBezTo>
                  <a:cubicBezTo>
                    <a:pt x="108" y="203"/>
                    <a:pt x="109" y="199"/>
                    <a:pt x="109" y="195"/>
                  </a:cubicBezTo>
                  <a:cubicBezTo>
                    <a:pt x="110" y="195"/>
                    <a:pt x="109" y="194"/>
                    <a:pt x="109" y="193"/>
                  </a:cubicBezTo>
                  <a:cubicBezTo>
                    <a:pt x="108" y="190"/>
                    <a:pt x="106" y="187"/>
                    <a:pt x="105" y="185"/>
                  </a:cubicBezTo>
                  <a:cubicBezTo>
                    <a:pt x="102" y="180"/>
                    <a:pt x="99" y="176"/>
                    <a:pt x="96" y="172"/>
                  </a:cubicBezTo>
                  <a:cubicBezTo>
                    <a:pt x="95" y="170"/>
                    <a:pt x="94" y="169"/>
                    <a:pt x="93" y="167"/>
                  </a:cubicBezTo>
                  <a:cubicBezTo>
                    <a:pt x="92" y="169"/>
                    <a:pt x="92" y="170"/>
                    <a:pt x="91" y="172"/>
                  </a:cubicBezTo>
                  <a:cubicBezTo>
                    <a:pt x="91" y="175"/>
                    <a:pt x="90" y="179"/>
                    <a:pt x="88" y="182"/>
                  </a:cubicBezTo>
                  <a:cubicBezTo>
                    <a:pt x="88" y="183"/>
                    <a:pt x="88" y="183"/>
                    <a:pt x="88" y="184"/>
                  </a:cubicBezTo>
                  <a:cubicBezTo>
                    <a:pt x="89" y="191"/>
                    <a:pt x="92" y="197"/>
                    <a:pt x="98" y="202"/>
                  </a:cubicBezTo>
                  <a:cubicBezTo>
                    <a:pt x="101" y="204"/>
                    <a:pt x="104" y="205"/>
                    <a:pt x="107" y="207"/>
                  </a:cubicBezTo>
                  <a:close/>
                  <a:moveTo>
                    <a:pt x="174" y="23"/>
                  </a:moveTo>
                  <a:cubicBezTo>
                    <a:pt x="172" y="24"/>
                    <a:pt x="171" y="26"/>
                    <a:pt x="169" y="28"/>
                  </a:cubicBezTo>
                  <a:cubicBezTo>
                    <a:pt x="166" y="33"/>
                    <a:pt x="163" y="39"/>
                    <a:pt x="161" y="45"/>
                  </a:cubicBezTo>
                  <a:cubicBezTo>
                    <a:pt x="159" y="51"/>
                    <a:pt x="158" y="57"/>
                    <a:pt x="159" y="63"/>
                  </a:cubicBezTo>
                  <a:cubicBezTo>
                    <a:pt x="159" y="67"/>
                    <a:pt x="160" y="71"/>
                    <a:pt x="161" y="75"/>
                  </a:cubicBezTo>
                  <a:cubicBezTo>
                    <a:pt x="162" y="80"/>
                    <a:pt x="163" y="84"/>
                    <a:pt x="162" y="89"/>
                  </a:cubicBezTo>
                  <a:cubicBezTo>
                    <a:pt x="161" y="93"/>
                    <a:pt x="160" y="98"/>
                    <a:pt x="159" y="102"/>
                  </a:cubicBezTo>
                  <a:cubicBezTo>
                    <a:pt x="159" y="104"/>
                    <a:pt x="159" y="106"/>
                    <a:pt x="159" y="107"/>
                  </a:cubicBezTo>
                  <a:cubicBezTo>
                    <a:pt x="159" y="108"/>
                    <a:pt x="159" y="108"/>
                    <a:pt x="160" y="108"/>
                  </a:cubicBezTo>
                  <a:cubicBezTo>
                    <a:pt x="160" y="109"/>
                    <a:pt x="161" y="108"/>
                    <a:pt x="161" y="108"/>
                  </a:cubicBezTo>
                  <a:cubicBezTo>
                    <a:pt x="161" y="107"/>
                    <a:pt x="161" y="107"/>
                    <a:pt x="161" y="107"/>
                  </a:cubicBezTo>
                  <a:cubicBezTo>
                    <a:pt x="162" y="102"/>
                    <a:pt x="163" y="97"/>
                    <a:pt x="164" y="92"/>
                  </a:cubicBezTo>
                  <a:cubicBezTo>
                    <a:pt x="165" y="87"/>
                    <a:pt x="166" y="81"/>
                    <a:pt x="166" y="76"/>
                  </a:cubicBezTo>
                  <a:cubicBezTo>
                    <a:pt x="166" y="73"/>
                    <a:pt x="166" y="70"/>
                    <a:pt x="166" y="67"/>
                  </a:cubicBezTo>
                  <a:cubicBezTo>
                    <a:pt x="166" y="61"/>
                    <a:pt x="168" y="54"/>
                    <a:pt x="170" y="48"/>
                  </a:cubicBezTo>
                  <a:cubicBezTo>
                    <a:pt x="171" y="43"/>
                    <a:pt x="172" y="39"/>
                    <a:pt x="172" y="35"/>
                  </a:cubicBezTo>
                  <a:cubicBezTo>
                    <a:pt x="172" y="31"/>
                    <a:pt x="172" y="27"/>
                    <a:pt x="174" y="24"/>
                  </a:cubicBezTo>
                  <a:cubicBezTo>
                    <a:pt x="174" y="24"/>
                    <a:pt x="174" y="23"/>
                    <a:pt x="174" y="23"/>
                  </a:cubicBezTo>
                  <a:close/>
                  <a:moveTo>
                    <a:pt x="40" y="360"/>
                  </a:moveTo>
                  <a:cubicBezTo>
                    <a:pt x="39" y="357"/>
                    <a:pt x="38" y="355"/>
                    <a:pt x="37" y="353"/>
                  </a:cubicBezTo>
                  <a:cubicBezTo>
                    <a:pt x="34" y="347"/>
                    <a:pt x="33" y="341"/>
                    <a:pt x="32" y="335"/>
                  </a:cubicBezTo>
                  <a:cubicBezTo>
                    <a:pt x="32" y="332"/>
                    <a:pt x="32" y="328"/>
                    <a:pt x="31" y="325"/>
                  </a:cubicBezTo>
                  <a:cubicBezTo>
                    <a:pt x="31" y="322"/>
                    <a:pt x="31" y="320"/>
                    <a:pt x="31" y="317"/>
                  </a:cubicBezTo>
                  <a:cubicBezTo>
                    <a:pt x="31" y="311"/>
                    <a:pt x="32" y="305"/>
                    <a:pt x="31" y="298"/>
                  </a:cubicBezTo>
                  <a:cubicBezTo>
                    <a:pt x="31" y="296"/>
                    <a:pt x="31" y="294"/>
                    <a:pt x="31" y="292"/>
                  </a:cubicBezTo>
                  <a:cubicBezTo>
                    <a:pt x="31" y="288"/>
                    <a:pt x="33" y="283"/>
                    <a:pt x="34" y="278"/>
                  </a:cubicBezTo>
                  <a:cubicBezTo>
                    <a:pt x="34" y="278"/>
                    <a:pt x="34" y="277"/>
                    <a:pt x="34" y="277"/>
                  </a:cubicBezTo>
                  <a:cubicBezTo>
                    <a:pt x="34" y="276"/>
                    <a:pt x="33" y="276"/>
                    <a:pt x="33" y="276"/>
                  </a:cubicBezTo>
                  <a:cubicBezTo>
                    <a:pt x="32" y="275"/>
                    <a:pt x="32" y="276"/>
                    <a:pt x="32" y="276"/>
                  </a:cubicBezTo>
                  <a:cubicBezTo>
                    <a:pt x="31" y="278"/>
                    <a:pt x="30" y="280"/>
                    <a:pt x="30" y="282"/>
                  </a:cubicBezTo>
                  <a:cubicBezTo>
                    <a:pt x="28" y="287"/>
                    <a:pt x="28" y="291"/>
                    <a:pt x="27" y="296"/>
                  </a:cubicBezTo>
                  <a:cubicBezTo>
                    <a:pt x="27" y="303"/>
                    <a:pt x="26" y="310"/>
                    <a:pt x="25" y="317"/>
                  </a:cubicBezTo>
                  <a:cubicBezTo>
                    <a:pt x="24" y="322"/>
                    <a:pt x="24" y="326"/>
                    <a:pt x="24" y="330"/>
                  </a:cubicBezTo>
                  <a:cubicBezTo>
                    <a:pt x="24" y="335"/>
                    <a:pt x="26" y="340"/>
                    <a:pt x="28" y="344"/>
                  </a:cubicBezTo>
                  <a:cubicBezTo>
                    <a:pt x="31" y="348"/>
                    <a:pt x="34" y="352"/>
                    <a:pt x="37" y="356"/>
                  </a:cubicBezTo>
                  <a:cubicBezTo>
                    <a:pt x="38" y="357"/>
                    <a:pt x="39" y="358"/>
                    <a:pt x="40" y="360"/>
                  </a:cubicBezTo>
                  <a:close/>
                  <a:moveTo>
                    <a:pt x="107" y="236"/>
                  </a:moveTo>
                  <a:cubicBezTo>
                    <a:pt x="109" y="234"/>
                    <a:pt x="112" y="232"/>
                    <a:pt x="113" y="230"/>
                  </a:cubicBezTo>
                  <a:cubicBezTo>
                    <a:pt x="115" y="227"/>
                    <a:pt x="117" y="225"/>
                    <a:pt x="118" y="223"/>
                  </a:cubicBezTo>
                  <a:cubicBezTo>
                    <a:pt x="120" y="221"/>
                    <a:pt x="121" y="219"/>
                    <a:pt x="121" y="217"/>
                  </a:cubicBezTo>
                  <a:cubicBezTo>
                    <a:pt x="122" y="213"/>
                    <a:pt x="123" y="210"/>
                    <a:pt x="124" y="206"/>
                  </a:cubicBezTo>
                  <a:cubicBezTo>
                    <a:pt x="125" y="203"/>
                    <a:pt x="125" y="199"/>
                    <a:pt x="126" y="196"/>
                  </a:cubicBezTo>
                  <a:cubicBezTo>
                    <a:pt x="126" y="195"/>
                    <a:pt x="126" y="195"/>
                    <a:pt x="125" y="195"/>
                  </a:cubicBezTo>
                  <a:cubicBezTo>
                    <a:pt x="125" y="195"/>
                    <a:pt x="125" y="195"/>
                    <a:pt x="125" y="195"/>
                  </a:cubicBezTo>
                  <a:cubicBezTo>
                    <a:pt x="121" y="196"/>
                    <a:pt x="118" y="198"/>
                    <a:pt x="115" y="200"/>
                  </a:cubicBezTo>
                  <a:cubicBezTo>
                    <a:pt x="113" y="202"/>
                    <a:pt x="111" y="204"/>
                    <a:pt x="111" y="206"/>
                  </a:cubicBezTo>
                  <a:cubicBezTo>
                    <a:pt x="109" y="209"/>
                    <a:pt x="109" y="212"/>
                    <a:pt x="109" y="215"/>
                  </a:cubicBezTo>
                  <a:cubicBezTo>
                    <a:pt x="108" y="221"/>
                    <a:pt x="108" y="226"/>
                    <a:pt x="107" y="231"/>
                  </a:cubicBezTo>
                  <a:cubicBezTo>
                    <a:pt x="107" y="233"/>
                    <a:pt x="106" y="234"/>
                    <a:pt x="107" y="236"/>
                  </a:cubicBezTo>
                  <a:close/>
                  <a:moveTo>
                    <a:pt x="104" y="179"/>
                  </a:moveTo>
                  <a:cubicBezTo>
                    <a:pt x="104" y="179"/>
                    <a:pt x="104" y="179"/>
                    <a:pt x="104" y="178"/>
                  </a:cubicBezTo>
                  <a:cubicBezTo>
                    <a:pt x="101" y="173"/>
                    <a:pt x="99" y="167"/>
                    <a:pt x="96" y="161"/>
                  </a:cubicBezTo>
                  <a:cubicBezTo>
                    <a:pt x="92" y="153"/>
                    <a:pt x="90" y="144"/>
                    <a:pt x="89" y="135"/>
                  </a:cubicBezTo>
                  <a:cubicBezTo>
                    <a:pt x="89" y="127"/>
                    <a:pt x="87" y="120"/>
                    <a:pt x="85" y="112"/>
                  </a:cubicBezTo>
                  <a:cubicBezTo>
                    <a:pt x="83" y="107"/>
                    <a:pt x="81" y="102"/>
                    <a:pt x="76" y="98"/>
                  </a:cubicBezTo>
                  <a:cubicBezTo>
                    <a:pt x="74" y="97"/>
                    <a:pt x="73" y="96"/>
                    <a:pt x="71" y="95"/>
                  </a:cubicBezTo>
                  <a:cubicBezTo>
                    <a:pt x="71" y="96"/>
                    <a:pt x="71" y="96"/>
                    <a:pt x="71" y="96"/>
                  </a:cubicBezTo>
                  <a:cubicBezTo>
                    <a:pt x="72" y="96"/>
                    <a:pt x="72" y="97"/>
                    <a:pt x="72" y="97"/>
                  </a:cubicBezTo>
                  <a:cubicBezTo>
                    <a:pt x="75" y="100"/>
                    <a:pt x="77" y="104"/>
                    <a:pt x="79" y="108"/>
                  </a:cubicBezTo>
                  <a:cubicBezTo>
                    <a:pt x="81" y="114"/>
                    <a:pt x="82" y="120"/>
                    <a:pt x="83" y="127"/>
                  </a:cubicBezTo>
                  <a:cubicBezTo>
                    <a:pt x="85" y="135"/>
                    <a:pt x="86" y="142"/>
                    <a:pt x="88" y="150"/>
                  </a:cubicBezTo>
                  <a:cubicBezTo>
                    <a:pt x="91" y="161"/>
                    <a:pt x="97" y="170"/>
                    <a:pt x="104" y="179"/>
                  </a:cubicBezTo>
                  <a:close/>
                  <a:moveTo>
                    <a:pt x="192" y="87"/>
                  </a:moveTo>
                  <a:cubicBezTo>
                    <a:pt x="193" y="86"/>
                    <a:pt x="194" y="85"/>
                    <a:pt x="195" y="84"/>
                  </a:cubicBezTo>
                  <a:cubicBezTo>
                    <a:pt x="198" y="80"/>
                    <a:pt x="200" y="76"/>
                    <a:pt x="202" y="72"/>
                  </a:cubicBezTo>
                  <a:cubicBezTo>
                    <a:pt x="204" y="69"/>
                    <a:pt x="205" y="65"/>
                    <a:pt x="207" y="62"/>
                  </a:cubicBezTo>
                  <a:cubicBezTo>
                    <a:pt x="210" y="54"/>
                    <a:pt x="211" y="46"/>
                    <a:pt x="211" y="38"/>
                  </a:cubicBezTo>
                  <a:cubicBezTo>
                    <a:pt x="212" y="33"/>
                    <a:pt x="212" y="29"/>
                    <a:pt x="212" y="25"/>
                  </a:cubicBezTo>
                  <a:cubicBezTo>
                    <a:pt x="213" y="19"/>
                    <a:pt x="213" y="14"/>
                    <a:pt x="214" y="9"/>
                  </a:cubicBezTo>
                  <a:cubicBezTo>
                    <a:pt x="214" y="8"/>
                    <a:pt x="214" y="8"/>
                    <a:pt x="213" y="8"/>
                  </a:cubicBezTo>
                  <a:cubicBezTo>
                    <a:pt x="213" y="8"/>
                    <a:pt x="212" y="9"/>
                    <a:pt x="212" y="10"/>
                  </a:cubicBezTo>
                  <a:cubicBezTo>
                    <a:pt x="210" y="16"/>
                    <a:pt x="209" y="23"/>
                    <a:pt x="208" y="30"/>
                  </a:cubicBezTo>
                  <a:cubicBezTo>
                    <a:pt x="207" y="34"/>
                    <a:pt x="207" y="37"/>
                    <a:pt x="206" y="41"/>
                  </a:cubicBezTo>
                  <a:cubicBezTo>
                    <a:pt x="205" y="50"/>
                    <a:pt x="202" y="58"/>
                    <a:pt x="201" y="66"/>
                  </a:cubicBezTo>
                  <a:cubicBezTo>
                    <a:pt x="200" y="71"/>
                    <a:pt x="197" y="76"/>
                    <a:pt x="195" y="81"/>
                  </a:cubicBezTo>
                  <a:cubicBezTo>
                    <a:pt x="194" y="83"/>
                    <a:pt x="193" y="85"/>
                    <a:pt x="192" y="87"/>
                  </a:cubicBezTo>
                  <a:close/>
                  <a:moveTo>
                    <a:pt x="181" y="277"/>
                  </a:moveTo>
                  <a:cubicBezTo>
                    <a:pt x="180" y="277"/>
                    <a:pt x="179" y="277"/>
                    <a:pt x="178" y="277"/>
                  </a:cubicBezTo>
                  <a:cubicBezTo>
                    <a:pt x="177" y="277"/>
                    <a:pt x="175" y="277"/>
                    <a:pt x="174" y="278"/>
                  </a:cubicBezTo>
                  <a:cubicBezTo>
                    <a:pt x="167" y="278"/>
                    <a:pt x="161" y="280"/>
                    <a:pt x="155" y="283"/>
                  </a:cubicBezTo>
                  <a:cubicBezTo>
                    <a:pt x="148" y="286"/>
                    <a:pt x="141" y="290"/>
                    <a:pt x="134" y="292"/>
                  </a:cubicBezTo>
                  <a:cubicBezTo>
                    <a:pt x="133" y="292"/>
                    <a:pt x="133" y="293"/>
                    <a:pt x="133" y="293"/>
                  </a:cubicBezTo>
                  <a:cubicBezTo>
                    <a:pt x="133" y="295"/>
                    <a:pt x="133" y="297"/>
                    <a:pt x="133" y="299"/>
                  </a:cubicBezTo>
                  <a:cubicBezTo>
                    <a:pt x="149" y="292"/>
                    <a:pt x="165" y="285"/>
                    <a:pt x="181" y="277"/>
                  </a:cubicBezTo>
                  <a:close/>
                  <a:moveTo>
                    <a:pt x="178" y="275"/>
                  </a:moveTo>
                  <a:cubicBezTo>
                    <a:pt x="178" y="274"/>
                    <a:pt x="178" y="274"/>
                    <a:pt x="177" y="274"/>
                  </a:cubicBezTo>
                  <a:cubicBezTo>
                    <a:pt x="177" y="274"/>
                    <a:pt x="177" y="274"/>
                    <a:pt x="177" y="274"/>
                  </a:cubicBezTo>
                  <a:cubicBezTo>
                    <a:pt x="170" y="272"/>
                    <a:pt x="164" y="272"/>
                    <a:pt x="158" y="274"/>
                  </a:cubicBezTo>
                  <a:cubicBezTo>
                    <a:pt x="154" y="274"/>
                    <a:pt x="150" y="276"/>
                    <a:pt x="146" y="278"/>
                  </a:cubicBezTo>
                  <a:cubicBezTo>
                    <a:pt x="142" y="279"/>
                    <a:pt x="138" y="281"/>
                    <a:pt x="134" y="282"/>
                  </a:cubicBezTo>
                  <a:cubicBezTo>
                    <a:pt x="134" y="283"/>
                    <a:pt x="133" y="283"/>
                    <a:pt x="133" y="284"/>
                  </a:cubicBezTo>
                  <a:cubicBezTo>
                    <a:pt x="133" y="285"/>
                    <a:pt x="133" y="287"/>
                    <a:pt x="133" y="289"/>
                  </a:cubicBezTo>
                  <a:cubicBezTo>
                    <a:pt x="133" y="290"/>
                    <a:pt x="133" y="290"/>
                    <a:pt x="135" y="289"/>
                  </a:cubicBezTo>
                  <a:cubicBezTo>
                    <a:pt x="138" y="288"/>
                    <a:pt x="142" y="287"/>
                    <a:pt x="145" y="285"/>
                  </a:cubicBezTo>
                  <a:cubicBezTo>
                    <a:pt x="150" y="283"/>
                    <a:pt x="154" y="281"/>
                    <a:pt x="159" y="279"/>
                  </a:cubicBezTo>
                  <a:cubicBezTo>
                    <a:pt x="163" y="277"/>
                    <a:pt x="168" y="276"/>
                    <a:pt x="172" y="275"/>
                  </a:cubicBezTo>
                  <a:cubicBezTo>
                    <a:pt x="174" y="275"/>
                    <a:pt x="176" y="275"/>
                    <a:pt x="178" y="275"/>
                  </a:cubicBezTo>
                  <a:close/>
                  <a:moveTo>
                    <a:pt x="52" y="360"/>
                  </a:moveTo>
                  <a:cubicBezTo>
                    <a:pt x="56" y="356"/>
                    <a:pt x="60" y="353"/>
                    <a:pt x="65" y="350"/>
                  </a:cubicBezTo>
                  <a:cubicBezTo>
                    <a:pt x="70" y="346"/>
                    <a:pt x="75" y="342"/>
                    <a:pt x="81" y="340"/>
                  </a:cubicBezTo>
                  <a:cubicBezTo>
                    <a:pt x="85" y="338"/>
                    <a:pt x="90" y="335"/>
                    <a:pt x="93" y="332"/>
                  </a:cubicBezTo>
                  <a:cubicBezTo>
                    <a:pt x="96" y="330"/>
                    <a:pt x="99" y="328"/>
                    <a:pt x="102" y="326"/>
                  </a:cubicBezTo>
                  <a:cubicBezTo>
                    <a:pt x="106" y="321"/>
                    <a:pt x="110" y="316"/>
                    <a:pt x="114" y="310"/>
                  </a:cubicBezTo>
                  <a:cubicBezTo>
                    <a:pt x="114" y="310"/>
                    <a:pt x="115" y="310"/>
                    <a:pt x="114" y="309"/>
                  </a:cubicBezTo>
                  <a:cubicBezTo>
                    <a:pt x="113" y="309"/>
                    <a:pt x="111" y="310"/>
                    <a:pt x="110" y="310"/>
                  </a:cubicBezTo>
                  <a:cubicBezTo>
                    <a:pt x="109" y="310"/>
                    <a:pt x="108" y="310"/>
                    <a:pt x="108" y="311"/>
                  </a:cubicBezTo>
                  <a:cubicBezTo>
                    <a:pt x="105" y="315"/>
                    <a:pt x="102" y="319"/>
                    <a:pt x="98" y="323"/>
                  </a:cubicBezTo>
                  <a:cubicBezTo>
                    <a:pt x="94" y="326"/>
                    <a:pt x="91" y="330"/>
                    <a:pt x="87" y="333"/>
                  </a:cubicBezTo>
                  <a:cubicBezTo>
                    <a:pt x="81" y="338"/>
                    <a:pt x="75" y="341"/>
                    <a:pt x="68" y="344"/>
                  </a:cubicBezTo>
                  <a:cubicBezTo>
                    <a:pt x="67" y="345"/>
                    <a:pt x="66" y="346"/>
                    <a:pt x="64" y="347"/>
                  </a:cubicBezTo>
                  <a:cubicBezTo>
                    <a:pt x="61" y="349"/>
                    <a:pt x="58" y="351"/>
                    <a:pt x="56" y="354"/>
                  </a:cubicBezTo>
                  <a:cubicBezTo>
                    <a:pt x="54" y="356"/>
                    <a:pt x="53" y="358"/>
                    <a:pt x="52" y="360"/>
                  </a:cubicBezTo>
                  <a:close/>
                  <a:moveTo>
                    <a:pt x="222" y="188"/>
                  </a:moveTo>
                  <a:cubicBezTo>
                    <a:pt x="222" y="188"/>
                    <a:pt x="222" y="188"/>
                    <a:pt x="222" y="187"/>
                  </a:cubicBezTo>
                  <a:cubicBezTo>
                    <a:pt x="221" y="187"/>
                    <a:pt x="219" y="187"/>
                    <a:pt x="218" y="187"/>
                  </a:cubicBezTo>
                  <a:cubicBezTo>
                    <a:pt x="215" y="187"/>
                    <a:pt x="211" y="186"/>
                    <a:pt x="208" y="186"/>
                  </a:cubicBezTo>
                  <a:cubicBezTo>
                    <a:pt x="201" y="186"/>
                    <a:pt x="193" y="184"/>
                    <a:pt x="186" y="183"/>
                  </a:cubicBezTo>
                  <a:cubicBezTo>
                    <a:pt x="177" y="182"/>
                    <a:pt x="169" y="182"/>
                    <a:pt x="160" y="183"/>
                  </a:cubicBezTo>
                  <a:cubicBezTo>
                    <a:pt x="157" y="183"/>
                    <a:pt x="154" y="183"/>
                    <a:pt x="151" y="183"/>
                  </a:cubicBezTo>
                  <a:cubicBezTo>
                    <a:pt x="149" y="183"/>
                    <a:pt x="149" y="183"/>
                    <a:pt x="149" y="185"/>
                  </a:cubicBezTo>
                  <a:cubicBezTo>
                    <a:pt x="154" y="185"/>
                    <a:pt x="159" y="185"/>
                    <a:pt x="163" y="186"/>
                  </a:cubicBezTo>
                  <a:cubicBezTo>
                    <a:pt x="166" y="186"/>
                    <a:pt x="168" y="186"/>
                    <a:pt x="171" y="186"/>
                  </a:cubicBezTo>
                  <a:cubicBezTo>
                    <a:pt x="177" y="187"/>
                    <a:pt x="183" y="188"/>
                    <a:pt x="190" y="188"/>
                  </a:cubicBezTo>
                  <a:cubicBezTo>
                    <a:pt x="196" y="189"/>
                    <a:pt x="201" y="188"/>
                    <a:pt x="207" y="188"/>
                  </a:cubicBezTo>
                  <a:cubicBezTo>
                    <a:pt x="210" y="188"/>
                    <a:pt x="213" y="187"/>
                    <a:pt x="216" y="188"/>
                  </a:cubicBezTo>
                  <a:cubicBezTo>
                    <a:pt x="218" y="188"/>
                    <a:pt x="220" y="188"/>
                    <a:pt x="222" y="188"/>
                  </a:cubicBezTo>
                  <a:close/>
                  <a:moveTo>
                    <a:pt x="49" y="144"/>
                  </a:moveTo>
                  <a:cubicBezTo>
                    <a:pt x="52" y="146"/>
                    <a:pt x="55" y="148"/>
                    <a:pt x="59" y="149"/>
                  </a:cubicBezTo>
                  <a:cubicBezTo>
                    <a:pt x="61" y="150"/>
                    <a:pt x="62" y="151"/>
                    <a:pt x="64" y="153"/>
                  </a:cubicBezTo>
                  <a:cubicBezTo>
                    <a:pt x="66" y="156"/>
                    <a:pt x="68" y="160"/>
                    <a:pt x="70" y="163"/>
                  </a:cubicBezTo>
                  <a:cubicBezTo>
                    <a:pt x="71" y="167"/>
                    <a:pt x="73" y="170"/>
                    <a:pt x="74" y="174"/>
                  </a:cubicBezTo>
                  <a:cubicBezTo>
                    <a:pt x="75" y="175"/>
                    <a:pt x="75" y="176"/>
                    <a:pt x="76" y="177"/>
                  </a:cubicBezTo>
                  <a:cubicBezTo>
                    <a:pt x="77" y="176"/>
                    <a:pt x="77" y="175"/>
                    <a:pt x="78" y="175"/>
                  </a:cubicBezTo>
                  <a:cubicBezTo>
                    <a:pt x="79" y="174"/>
                    <a:pt x="79" y="173"/>
                    <a:pt x="79" y="173"/>
                  </a:cubicBezTo>
                  <a:cubicBezTo>
                    <a:pt x="78" y="170"/>
                    <a:pt x="78" y="168"/>
                    <a:pt x="77" y="165"/>
                  </a:cubicBezTo>
                  <a:cubicBezTo>
                    <a:pt x="76" y="161"/>
                    <a:pt x="75" y="158"/>
                    <a:pt x="72" y="155"/>
                  </a:cubicBezTo>
                  <a:cubicBezTo>
                    <a:pt x="68" y="150"/>
                    <a:pt x="63" y="146"/>
                    <a:pt x="57" y="144"/>
                  </a:cubicBezTo>
                  <a:cubicBezTo>
                    <a:pt x="54" y="144"/>
                    <a:pt x="52" y="143"/>
                    <a:pt x="49" y="144"/>
                  </a:cubicBezTo>
                  <a:close/>
                  <a:moveTo>
                    <a:pt x="57" y="151"/>
                  </a:moveTo>
                  <a:cubicBezTo>
                    <a:pt x="57" y="151"/>
                    <a:pt x="57" y="151"/>
                    <a:pt x="57" y="152"/>
                  </a:cubicBezTo>
                  <a:cubicBezTo>
                    <a:pt x="58" y="155"/>
                    <a:pt x="59" y="158"/>
                    <a:pt x="60" y="161"/>
                  </a:cubicBezTo>
                  <a:cubicBezTo>
                    <a:pt x="61" y="165"/>
                    <a:pt x="62" y="168"/>
                    <a:pt x="63" y="172"/>
                  </a:cubicBezTo>
                  <a:cubicBezTo>
                    <a:pt x="64" y="176"/>
                    <a:pt x="65" y="179"/>
                    <a:pt x="66" y="183"/>
                  </a:cubicBezTo>
                  <a:cubicBezTo>
                    <a:pt x="67" y="184"/>
                    <a:pt x="67" y="185"/>
                    <a:pt x="68" y="185"/>
                  </a:cubicBezTo>
                  <a:cubicBezTo>
                    <a:pt x="69" y="185"/>
                    <a:pt x="69" y="184"/>
                    <a:pt x="69" y="184"/>
                  </a:cubicBezTo>
                  <a:cubicBezTo>
                    <a:pt x="70" y="183"/>
                    <a:pt x="72" y="181"/>
                    <a:pt x="73" y="180"/>
                  </a:cubicBezTo>
                  <a:cubicBezTo>
                    <a:pt x="74" y="179"/>
                    <a:pt x="74" y="179"/>
                    <a:pt x="73" y="177"/>
                  </a:cubicBezTo>
                  <a:cubicBezTo>
                    <a:pt x="71" y="173"/>
                    <a:pt x="69" y="168"/>
                    <a:pt x="67" y="164"/>
                  </a:cubicBezTo>
                  <a:cubicBezTo>
                    <a:pt x="66" y="160"/>
                    <a:pt x="64" y="157"/>
                    <a:pt x="61" y="154"/>
                  </a:cubicBezTo>
                  <a:cubicBezTo>
                    <a:pt x="60" y="152"/>
                    <a:pt x="59" y="151"/>
                    <a:pt x="57" y="151"/>
                  </a:cubicBezTo>
                  <a:close/>
                  <a:moveTo>
                    <a:pt x="114" y="299"/>
                  </a:moveTo>
                  <a:cubicBezTo>
                    <a:pt x="113" y="299"/>
                    <a:pt x="112" y="299"/>
                    <a:pt x="112" y="299"/>
                  </a:cubicBezTo>
                  <a:cubicBezTo>
                    <a:pt x="106" y="301"/>
                    <a:pt x="101" y="302"/>
                    <a:pt x="95" y="303"/>
                  </a:cubicBezTo>
                  <a:cubicBezTo>
                    <a:pt x="88" y="304"/>
                    <a:pt x="82" y="305"/>
                    <a:pt x="76" y="307"/>
                  </a:cubicBezTo>
                  <a:cubicBezTo>
                    <a:pt x="74" y="308"/>
                    <a:pt x="72" y="308"/>
                    <a:pt x="69" y="310"/>
                  </a:cubicBezTo>
                  <a:cubicBezTo>
                    <a:pt x="70" y="310"/>
                    <a:pt x="70" y="310"/>
                    <a:pt x="70" y="310"/>
                  </a:cubicBezTo>
                  <a:cubicBezTo>
                    <a:pt x="74" y="309"/>
                    <a:pt x="77" y="309"/>
                    <a:pt x="81" y="309"/>
                  </a:cubicBezTo>
                  <a:cubicBezTo>
                    <a:pt x="84" y="309"/>
                    <a:pt x="88" y="309"/>
                    <a:pt x="91" y="309"/>
                  </a:cubicBezTo>
                  <a:cubicBezTo>
                    <a:pt x="96" y="309"/>
                    <a:pt x="101" y="309"/>
                    <a:pt x="106" y="308"/>
                  </a:cubicBezTo>
                  <a:cubicBezTo>
                    <a:pt x="107" y="308"/>
                    <a:pt x="107" y="308"/>
                    <a:pt x="108" y="307"/>
                  </a:cubicBezTo>
                  <a:cubicBezTo>
                    <a:pt x="110" y="305"/>
                    <a:pt x="112" y="302"/>
                    <a:pt x="114" y="299"/>
                  </a:cubicBezTo>
                  <a:close/>
                  <a:moveTo>
                    <a:pt x="37" y="262"/>
                  </a:moveTo>
                  <a:cubicBezTo>
                    <a:pt x="38" y="259"/>
                    <a:pt x="40" y="257"/>
                    <a:pt x="41" y="254"/>
                  </a:cubicBezTo>
                  <a:cubicBezTo>
                    <a:pt x="41" y="254"/>
                    <a:pt x="41" y="253"/>
                    <a:pt x="40" y="253"/>
                  </a:cubicBezTo>
                  <a:cubicBezTo>
                    <a:pt x="38" y="251"/>
                    <a:pt x="35" y="248"/>
                    <a:pt x="33" y="246"/>
                  </a:cubicBezTo>
                  <a:cubicBezTo>
                    <a:pt x="29" y="242"/>
                    <a:pt x="24" y="238"/>
                    <a:pt x="20" y="234"/>
                  </a:cubicBezTo>
                  <a:cubicBezTo>
                    <a:pt x="19" y="233"/>
                    <a:pt x="19" y="232"/>
                    <a:pt x="18" y="232"/>
                  </a:cubicBezTo>
                  <a:cubicBezTo>
                    <a:pt x="18" y="232"/>
                    <a:pt x="18" y="232"/>
                    <a:pt x="18" y="233"/>
                  </a:cubicBezTo>
                  <a:cubicBezTo>
                    <a:pt x="22" y="239"/>
                    <a:pt x="25" y="245"/>
                    <a:pt x="29" y="251"/>
                  </a:cubicBezTo>
                  <a:cubicBezTo>
                    <a:pt x="31" y="254"/>
                    <a:pt x="34" y="258"/>
                    <a:pt x="37" y="262"/>
                  </a:cubicBezTo>
                  <a:close/>
                  <a:moveTo>
                    <a:pt x="142" y="195"/>
                  </a:moveTo>
                  <a:cubicBezTo>
                    <a:pt x="142" y="195"/>
                    <a:pt x="142" y="195"/>
                    <a:pt x="142" y="195"/>
                  </a:cubicBezTo>
                  <a:cubicBezTo>
                    <a:pt x="141" y="195"/>
                    <a:pt x="140" y="195"/>
                    <a:pt x="140" y="195"/>
                  </a:cubicBezTo>
                  <a:cubicBezTo>
                    <a:pt x="138" y="194"/>
                    <a:pt x="138" y="195"/>
                    <a:pt x="138" y="196"/>
                  </a:cubicBezTo>
                  <a:cubicBezTo>
                    <a:pt x="137" y="197"/>
                    <a:pt x="137" y="197"/>
                    <a:pt x="137" y="198"/>
                  </a:cubicBezTo>
                  <a:cubicBezTo>
                    <a:pt x="135" y="203"/>
                    <a:pt x="132" y="208"/>
                    <a:pt x="129" y="212"/>
                  </a:cubicBezTo>
                  <a:cubicBezTo>
                    <a:pt x="127" y="215"/>
                    <a:pt x="125" y="218"/>
                    <a:pt x="123" y="221"/>
                  </a:cubicBezTo>
                  <a:cubicBezTo>
                    <a:pt x="122" y="223"/>
                    <a:pt x="121" y="224"/>
                    <a:pt x="120" y="226"/>
                  </a:cubicBezTo>
                  <a:cubicBezTo>
                    <a:pt x="132" y="219"/>
                    <a:pt x="140" y="209"/>
                    <a:pt x="142" y="195"/>
                  </a:cubicBezTo>
                  <a:close/>
                  <a:moveTo>
                    <a:pt x="55" y="141"/>
                  </a:moveTo>
                  <a:cubicBezTo>
                    <a:pt x="56" y="142"/>
                    <a:pt x="57" y="142"/>
                    <a:pt x="57" y="142"/>
                  </a:cubicBezTo>
                  <a:cubicBezTo>
                    <a:pt x="58" y="142"/>
                    <a:pt x="59" y="142"/>
                    <a:pt x="60" y="143"/>
                  </a:cubicBezTo>
                  <a:cubicBezTo>
                    <a:pt x="70" y="147"/>
                    <a:pt x="77" y="154"/>
                    <a:pt x="80" y="165"/>
                  </a:cubicBezTo>
                  <a:cubicBezTo>
                    <a:pt x="80" y="167"/>
                    <a:pt x="81" y="169"/>
                    <a:pt x="81" y="171"/>
                  </a:cubicBezTo>
                  <a:cubicBezTo>
                    <a:pt x="83" y="170"/>
                    <a:pt x="83" y="169"/>
                    <a:pt x="83" y="167"/>
                  </a:cubicBezTo>
                  <a:cubicBezTo>
                    <a:pt x="82" y="161"/>
                    <a:pt x="80" y="155"/>
                    <a:pt x="75" y="150"/>
                  </a:cubicBezTo>
                  <a:cubicBezTo>
                    <a:pt x="71" y="147"/>
                    <a:pt x="67" y="143"/>
                    <a:pt x="63" y="142"/>
                  </a:cubicBezTo>
                  <a:cubicBezTo>
                    <a:pt x="60" y="141"/>
                    <a:pt x="58" y="141"/>
                    <a:pt x="55" y="141"/>
                  </a:cubicBezTo>
                  <a:close/>
                  <a:moveTo>
                    <a:pt x="67" y="220"/>
                  </a:moveTo>
                  <a:cubicBezTo>
                    <a:pt x="67" y="219"/>
                    <a:pt x="67" y="218"/>
                    <a:pt x="68" y="217"/>
                  </a:cubicBezTo>
                  <a:cubicBezTo>
                    <a:pt x="69" y="213"/>
                    <a:pt x="71" y="209"/>
                    <a:pt x="73" y="205"/>
                  </a:cubicBezTo>
                  <a:cubicBezTo>
                    <a:pt x="74" y="204"/>
                    <a:pt x="75" y="202"/>
                    <a:pt x="76" y="200"/>
                  </a:cubicBezTo>
                  <a:cubicBezTo>
                    <a:pt x="77" y="200"/>
                    <a:pt x="77" y="199"/>
                    <a:pt x="76" y="198"/>
                  </a:cubicBezTo>
                  <a:cubicBezTo>
                    <a:pt x="75" y="198"/>
                    <a:pt x="74" y="197"/>
                    <a:pt x="73" y="196"/>
                  </a:cubicBezTo>
                  <a:cubicBezTo>
                    <a:pt x="73" y="196"/>
                    <a:pt x="72" y="196"/>
                    <a:pt x="72" y="196"/>
                  </a:cubicBezTo>
                  <a:cubicBezTo>
                    <a:pt x="71" y="197"/>
                    <a:pt x="71" y="199"/>
                    <a:pt x="70" y="200"/>
                  </a:cubicBezTo>
                  <a:cubicBezTo>
                    <a:pt x="68" y="204"/>
                    <a:pt x="67" y="208"/>
                    <a:pt x="66" y="213"/>
                  </a:cubicBezTo>
                  <a:cubicBezTo>
                    <a:pt x="66" y="215"/>
                    <a:pt x="66" y="217"/>
                    <a:pt x="67" y="220"/>
                  </a:cubicBezTo>
                  <a:close/>
                  <a:moveTo>
                    <a:pt x="151" y="162"/>
                  </a:moveTo>
                  <a:cubicBezTo>
                    <a:pt x="150" y="166"/>
                    <a:pt x="147" y="169"/>
                    <a:pt x="145" y="172"/>
                  </a:cubicBezTo>
                  <a:cubicBezTo>
                    <a:pt x="144" y="174"/>
                    <a:pt x="143" y="176"/>
                    <a:pt x="142" y="179"/>
                  </a:cubicBezTo>
                  <a:cubicBezTo>
                    <a:pt x="142" y="181"/>
                    <a:pt x="142" y="181"/>
                    <a:pt x="144" y="181"/>
                  </a:cubicBezTo>
                  <a:cubicBezTo>
                    <a:pt x="145" y="181"/>
                    <a:pt x="145" y="181"/>
                    <a:pt x="146" y="181"/>
                  </a:cubicBezTo>
                  <a:cubicBezTo>
                    <a:pt x="147" y="181"/>
                    <a:pt x="148" y="180"/>
                    <a:pt x="148" y="180"/>
                  </a:cubicBezTo>
                  <a:cubicBezTo>
                    <a:pt x="149" y="175"/>
                    <a:pt x="150" y="171"/>
                    <a:pt x="151" y="167"/>
                  </a:cubicBezTo>
                  <a:cubicBezTo>
                    <a:pt x="151" y="165"/>
                    <a:pt x="151" y="164"/>
                    <a:pt x="151" y="162"/>
                  </a:cubicBezTo>
                  <a:close/>
                  <a:moveTo>
                    <a:pt x="131" y="293"/>
                  </a:moveTo>
                  <a:cubicBezTo>
                    <a:pt x="129" y="293"/>
                    <a:pt x="128" y="294"/>
                    <a:pt x="127" y="294"/>
                  </a:cubicBezTo>
                  <a:cubicBezTo>
                    <a:pt x="126" y="295"/>
                    <a:pt x="125" y="295"/>
                    <a:pt x="125" y="297"/>
                  </a:cubicBezTo>
                  <a:cubicBezTo>
                    <a:pt x="125" y="297"/>
                    <a:pt x="124" y="298"/>
                    <a:pt x="124" y="299"/>
                  </a:cubicBezTo>
                  <a:cubicBezTo>
                    <a:pt x="123" y="301"/>
                    <a:pt x="122" y="303"/>
                    <a:pt x="120" y="305"/>
                  </a:cubicBezTo>
                  <a:cubicBezTo>
                    <a:pt x="124" y="304"/>
                    <a:pt x="127" y="303"/>
                    <a:pt x="130" y="301"/>
                  </a:cubicBezTo>
                  <a:cubicBezTo>
                    <a:pt x="131" y="301"/>
                    <a:pt x="131" y="300"/>
                    <a:pt x="131" y="300"/>
                  </a:cubicBezTo>
                  <a:cubicBezTo>
                    <a:pt x="131" y="298"/>
                    <a:pt x="131" y="295"/>
                    <a:pt x="131" y="293"/>
                  </a:cubicBezTo>
                  <a:close/>
                  <a:moveTo>
                    <a:pt x="55" y="292"/>
                  </a:moveTo>
                  <a:cubicBezTo>
                    <a:pt x="53" y="286"/>
                    <a:pt x="49" y="281"/>
                    <a:pt x="45" y="275"/>
                  </a:cubicBezTo>
                  <a:cubicBezTo>
                    <a:pt x="45" y="277"/>
                    <a:pt x="45" y="278"/>
                    <a:pt x="44" y="280"/>
                  </a:cubicBezTo>
                  <a:cubicBezTo>
                    <a:pt x="44" y="281"/>
                    <a:pt x="44" y="282"/>
                    <a:pt x="45" y="282"/>
                  </a:cubicBezTo>
                  <a:cubicBezTo>
                    <a:pt x="46" y="283"/>
                    <a:pt x="48" y="285"/>
                    <a:pt x="49" y="286"/>
                  </a:cubicBezTo>
                  <a:cubicBezTo>
                    <a:pt x="51" y="288"/>
                    <a:pt x="53" y="290"/>
                    <a:pt x="55" y="292"/>
                  </a:cubicBezTo>
                  <a:close/>
                  <a:moveTo>
                    <a:pt x="122" y="296"/>
                  </a:moveTo>
                  <a:cubicBezTo>
                    <a:pt x="121" y="296"/>
                    <a:pt x="120" y="297"/>
                    <a:pt x="119" y="297"/>
                  </a:cubicBezTo>
                  <a:cubicBezTo>
                    <a:pt x="118" y="298"/>
                    <a:pt x="117" y="298"/>
                    <a:pt x="117" y="299"/>
                  </a:cubicBezTo>
                  <a:cubicBezTo>
                    <a:pt x="115" y="301"/>
                    <a:pt x="114" y="304"/>
                    <a:pt x="112" y="306"/>
                  </a:cubicBezTo>
                  <a:cubicBezTo>
                    <a:pt x="111" y="306"/>
                    <a:pt x="111" y="306"/>
                    <a:pt x="111" y="307"/>
                  </a:cubicBezTo>
                  <a:cubicBezTo>
                    <a:pt x="113" y="307"/>
                    <a:pt x="114" y="306"/>
                    <a:pt x="116" y="306"/>
                  </a:cubicBezTo>
                  <a:cubicBezTo>
                    <a:pt x="117" y="306"/>
                    <a:pt x="117" y="306"/>
                    <a:pt x="118" y="305"/>
                  </a:cubicBezTo>
                  <a:cubicBezTo>
                    <a:pt x="119" y="302"/>
                    <a:pt x="121" y="299"/>
                    <a:pt x="122" y="296"/>
                  </a:cubicBezTo>
                  <a:close/>
                  <a:moveTo>
                    <a:pt x="70" y="186"/>
                  </a:moveTo>
                  <a:cubicBezTo>
                    <a:pt x="69" y="188"/>
                    <a:pt x="69" y="188"/>
                    <a:pt x="70" y="190"/>
                  </a:cubicBezTo>
                  <a:cubicBezTo>
                    <a:pt x="70" y="190"/>
                    <a:pt x="71" y="190"/>
                    <a:pt x="71" y="190"/>
                  </a:cubicBezTo>
                  <a:cubicBezTo>
                    <a:pt x="72" y="192"/>
                    <a:pt x="72" y="192"/>
                    <a:pt x="73" y="190"/>
                  </a:cubicBezTo>
                  <a:cubicBezTo>
                    <a:pt x="74" y="189"/>
                    <a:pt x="75" y="188"/>
                    <a:pt x="76" y="187"/>
                  </a:cubicBezTo>
                  <a:cubicBezTo>
                    <a:pt x="78" y="185"/>
                    <a:pt x="78" y="186"/>
                    <a:pt x="76" y="183"/>
                  </a:cubicBezTo>
                  <a:cubicBezTo>
                    <a:pt x="76" y="183"/>
                    <a:pt x="76" y="182"/>
                    <a:pt x="76" y="182"/>
                  </a:cubicBezTo>
                  <a:cubicBezTo>
                    <a:pt x="75" y="181"/>
                    <a:pt x="75" y="181"/>
                    <a:pt x="74" y="182"/>
                  </a:cubicBezTo>
                  <a:cubicBezTo>
                    <a:pt x="73" y="183"/>
                    <a:pt x="72" y="185"/>
                    <a:pt x="70" y="186"/>
                  </a:cubicBezTo>
                  <a:close/>
                  <a:moveTo>
                    <a:pt x="83" y="194"/>
                  </a:moveTo>
                  <a:cubicBezTo>
                    <a:pt x="82" y="195"/>
                    <a:pt x="82" y="196"/>
                    <a:pt x="81" y="197"/>
                  </a:cubicBezTo>
                  <a:cubicBezTo>
                    <a:pt x="80" y="198"/>
                    <a:pt x="80" y="198"/>
                    <a:pt x="82" y="199"/>
                  </a:cubicBezTo>
                  <a:cubicBezTo>
                    <a:pt x="85" y="201"/>
                    <a:pt x="89" y="202"/>
                    <a:pt x="93" y="204"/>
                  </a:cubicBezTo>
                  <a:cubicBezTo>
                    <a:pt x="93" y="204"/>
                    <a:pt x="93" y="204"/>
                    <a:pt x="94" y="204"/>
                  </a:cubicBezTo>
                  <a:cubicBezTo>
                    <a:pt x="90" y="201"/>
                    <a:pt x="86" y="198"/>
                    <a:pt x="83" y="194"/>
                  </a:cubicBezTo>
                  <a:close/>
                  <a:moveTo>
                    <a:pt x="79" y="188"/>
                  </a:moveTo>
                  <a:cubicBezTo>
                    <a:pt x="78" y="189"/>
                    <a:pt x="77" y="190"/>
                    <a:pt x="76" y="191"/>
                  </a:cubicBezTo>
                  <a:cubicBezTo>
                    <a:pt x="73" y="194"/>
                    <a:pt x="73" y="193"/>
                    <a:pt x="76" y="196"/>
                  </a:cubicBezTo>
                  <a:cubicBezTo>
                    <a:pt x="78" y="197"/>
                    <a:pt x="78" y="197"/>
                    <a:pt x="79" y="195"/>
                  </a:cubicBezTo>
                  <a:cubicBezTo>
                    <a:pt x="79" y="195"/>
                    <a:pt x="79" y="194"/>
                    <a:pt x="80" y="194"/>
                  </a:cubicBezTo>
                  <a:cubicBezTo>
                    <a:pt x="82" y="192"/>
                    <a:pt x="81" y="190"/>
                    <a:pt x="79" y="188"/>
                  </a:cubicBezTo>
                  <a:cubicBezTo>
                    <a:pt x="79" y="188"/>
                    <a:pt x="79" y="188"/>
                    <a:pt x="79" y="188"/>
                  </a:cubicBezTo>
                  <a:close/>
                  <a:moveTo>
                    <a:pt x="77" y="248"/>
                  </a:moveTo>
                  <a:cubicBezTo>
                    <a:pt x="77" y="249"/>
                    <a:pt x="77" y="249"/>
                    <a:pt x="77" y="250"/>
                  </a:cubicBezTo>
                  <a:cubicBezTo>
                    <a:pt x="78" y="252"/>
                    <a:pt x="80" y="255"/>
                    <a:pt x="80" y="258"/>
                  </a:cubicBezTo>
                  <a:cubicBezTo>
                    <a:pt x="81" y="260"/>
                    <a:pt x="81" y="262"/>
                    <a:pt x="82" y="265"/>
                  </a:cubicBezTo>
                  <a:cubicBezTo>
                    <a:pt x="82" y="265"/>
                    <a:pt x="82" y="266"/>
                    <a:pt x="83" y="266"/>
                  </a:cubicBezTo>
                  <a:cubicBezTo>
                    <a:pt x="84" y="259"/>
                    <a:pt x="81" y="254"/>
                    <a:pt x="77" y="248"/>
                  </a:cubicBezTo>
                  <a:close/>
                  <a:moveTo>
                    <a:pt x="130" y="184"/>
                  </a:moveTo>
                  <a:cubicBezTo>
                    <a:pt x="125" y="186"/>
                    <a:pt x="121" y="189"/>
                    <a:pt x="117" y="193"/>
                  </a:cubicBezTo>
                  <a:cubicBezTo>
                    <a:pt x="120" y="191"/>
                    <a:pt x="124" y="190"/>
                    <a:pt x="127" y="188"/>
                  </a:cubicBezTo>
                  <a:cubicBezTo>
                    <a:pt x="128" y="188"/>
                    <a:pt x="128" y="188"/>
                    <a:pt x="128" y="188"/>
                  </a:cubicBezTo>
                  <a:cubicBezTo>
                    <a:pt x="129" y="187"/>
                    <a:pt x="129" y="185"/>
                    <a:pt x="130" y="184"/>
                  </a:cubicBezTo>
                  <a:close/>
                  <a:moveTo>
                    <a:pt x="145" y="188"/>
                  </a:moveTo>
                  <a:cubicBezTo>
                    <a:pt x="143" y="187"/>
                    <a:pt x="142" y="188"/>
                    <a:pt x="141" y="188"/>
                  </a:cubicBezTo>
                  <a:cubicBezTo>
                    <a:pt x="140" y="188"/>
                    <a:pt x="140" y="188"/>
                    <a:pt x="139" y="189"/>
                  </a:cubicBezTo>
                  <a:cubicBezTo>
                    <a:pt x="139" y="192"/>
                    <a:pt x="139" y="192"/>
                    <a:pt x="142" y="193"/>
                  </a:cubicBezTo>
                  <a:cubicBezTo>
                    <a:pt x="142" y="193"/>
                    <a:pt x="142" y="193"/>
                    <a:pt x="142" y="193"/>
                  </a:cubicBezTo>
                  <a:cubicBezTo>
                    <a:pt x="143" y="193"/>
                    <a:pt x="143" y="193"/>
                    <a:pt x="143" y="192"/>
                  </a:cubicBezTo>
                  <a:cubicBezTo>
                    <a:pt x="144" y="191"/>
                    <a:pt x="144" y="190"/>
                    <a:pt x="145" y="188"/>
                  </a:cubicBezTo>
                  <a:close/>
                  <a:moveTo>
                    <a:pt x="131" y="284"/>
                  </a:moveTo>
                  <a:cubicBezTo>
                    <a:pt x="130" y="284"/>
                    <a:pt x="129" y="284"/>
                    <a:pt x="129" y="285"/>
                  </a:cubicBezTo>
                  <a:cubicBezTo>
                    <a:pt x="128" y="287"/>
                    <a:pt x="128" y="288"/>
                    <a:pt x="128" y="289"/>
                  </a:cubicBezTo>
                  <a:cubicBezTo>
                    <a:pt x="128" y="290"/>
                    <a:pt x="127" y="291"/>
                    <a:pt x="127" y="292"/>
                  </a:cubicBezTo>
                  <a:cubicBezTo>
                    <a:pt x="128" y="291"/>
                    <a:pt x="129" y="291"/>
                    <a:pt x="130" y="291"/>
                  </a:cubicBezTo>
                  <a:cubicBezTo>
                    <a:pt x="131" y="291"/>
                    <a:pt x="131" y="290"/>
                    <a:pt x="131" y="290"/>
                  </a:cubicBezTo>
                  <a:cubicBezTo>
                    <a:pt x="131" y="288"/>
                    <a:pt x="131" y="286"/>
                    <a:pt x="131" y="284"/>
                  </a:cubicBezTo>
                  <a:close/>
                  <a:moveTo>
                    <a:pt x="120" y="294"/>
                  </a:moveTo>
                  <a:cubicBezTo>
                    <a:pt x="120" y="294"/>
                    <a:pt x="120" y="294"/>
                    <a:pt x="120" y="294"/>
                  </a:cubicBezTo>
                  <a:cubicBezTo>
                    <a:pt x="121" y="294"/>
                    <a:pt x="122" y="294"/>
                    <a:pt x="123" y="293"/>
                  </a:cubicBezTo>
                  <a:cubicBezTo>
                    <a:pt x="124" y="293"/>
                    <a:pt x="124" y="293"/>
                    <a:pt x="124" y="292"/>
                  </a:cubicBezTo>
                  <a:cubicBezTo>
                    <a:pt x="125" y="290"/>
                    <a:pt x="126" y="288"/>
                    <a:pt x="126" y="286"/>
                  </a:cubicBezTo>
                  <a:cubicBezTo>
                    <a:pt x="125" y="286"/>
                    <a:pt x="125" y="287"/>
                    <a:pt x="125" y="287"/>
                  </a:cubicBezTo>
                  <a:cubicBezTo>
                    <a:pt x="123" y="289"/>
                    <a:pt x="121" y="292"/>
                    <a:pt x="120" y="294"/>
                  </a:cubicBezTo>
                  <a:close/>
                  <a:moveTo>
                    <a:pt x="89" y="166"/>
                  </a:moveTo>
                  <a:cubicBezTo>
                    <a:pt x="86" y="168"/>
                    <a:pt x="85" y="170"/>
                    <a:pt x="87" y="174"/>
                  </a:cubicBezTo>
                  <a:cubicBezTo>
                    <a:pt x="89" y="172"/>
                    <a:pt x="90" y="170"/>
                    <a:pt x="89" y="166"/>
                  </a:cubicBezTo>
                  <a:close/>
                  <a:moveTo>
                    <a:pt x="79" y="183"/>
                  </a:moveTo>
                  <a:cubicBezTo>
                    <a:pt x="80" y="183"/>
                    <a:pt x="81" y="182"/>
                    <a:pt x="81" y="182"/>
                  </a:cubicBezTo>
                  <a:cubicBezTo>
                    <a:pt x="81" y="180"/>
                    <a:pt x="80" y="178"/>
                    <a:pt x="80" y="177"/>
                  </a:cubicBezTo>
                  <a:cubicBezTo>
                    <a:pt x="79" y="177"/>
                    <a:pt x="78" y="178"/>
                    <a:pt x="78" y="178"/>
                  </a:cubicBezTo>
                  <a:cubicBezTo>
                    <a:pt x="77" y="179"/>
                    <a:pt x="77" y="179"/>
                    <a:pt x="77" y="180"/>
                  </a:cubicBezTo>
                  <a:cubicBezTo>
                    <a:pt x="78" y="181"/>
                    <a:pt x="79" y="182"/>
                    <a:pt x="79" y="183"/>
                  </a:cubicBezTo>
                  <a:close/>
                  <a:moveTo>
                    <a:pt x="140" y="186"/>
                  </a:moveTo>
                  <a:cubicBezTo>
                    <a:pt x="142" y="186"/>
                    <a:pt x="143" y="185"/>
                    <a:pt x="145" y="185"/>
                  </a:cubicBezTo>
                  <a:cubicBezTo>
                    <a:pt x="146" y="185"/>
                    <a:pt x="146" y="185"/>
                    <a:pt x="146" y="184"/>
                  </a:cubicBezTo>
                  <a:cubicBezTo>
                    <a:pt x="147" y="183"/>
                    <a:pt x="146" y="183"/>
                    <a:pt x="146" y="183"/>
                  </a:cubicBezTo>
                  <a:cubicBezTo>
                    <a:pt x="145" y="183"/>
                    <a:pt x="144" y="183"/>
                    <a:pt x="143" y="183"/>
                  </a:cubicBezTo>
                  <a:cubicBezTo>
                    <a:pt x="141" y="183"/>
                    <a:pt x="141" y="183"/>
                    <a:pt x="141" y="185"/>
                  </a:cubicBezTo>
                  <a:cubicBezTo>
                    <a:pt x="140" y="185"/>
                    <a:pt x="140" y="185"/>
                    <a:pt x="140" y="186"/>
                  </a:cubicBezTo>
                  <a:close/>
                  <a:moveTo>
                    <a:pt x="83" y="179"/>
                  </a:moveTo>
                  <a:cubicBezTo>
                    <a:pt x="84" y="179"/>
                    <a:pt x="84" y="178"/>
                    <a:pt x="84" y="177"/>
                  </a:cubicBezTo>
                  <a:cubicBezTo>
                    <a:pt x="84" y="176"/>
                    <a:pt x="84" y="174"/>
                    <a:pt x="84" y="173"/>
                  </a:cubicBezTo>
                  <a:cubicBezTo>
                    <a:pt x="82" y="174"/>
                    <a:pt x="81" y="175"/>
                    <a:pt x="82" y="176"/>
                  </a:cubicBezTo>
                  <a:cubicBezTo>
                    <a:pt x="83" y="177"/>
                    <a:pt x="83" y="178"/>
                    <a:pt x="83" y="179"/>
                  </a:cubicBezTo>
                  <a:close/>
                  <a:moveTo>
                    <a:pt x="37" y="267"/>
                  </a:moveTo>
                  <a:cubicBezTo>
                    <a:pt x="36" y="268"/>
                    <a:pt x="36" y="269"/>
                    <a:pt x="35" y="271"/>
                  </a:cubicBezTo>
                  <a:cubicBezTo>
                    <a:pt x="34" y="271"/>
                    <a:pt x="34" y="272"/>
                    <a:pt x="34" y="273"/>
                  </a:cubicBezTo>
                  <a:cubicBezTo>
                    <a:pt x="33" y="273"/>
                    <a:pt x="34" y="274"/>
                    <a:pt x="34" y="274"/>
                  </a:cubicBezTo>
                  <a:cubicBezTo>
                    <a:pt x="35" y="274"/>
                    <a:pt x="35" y="274"/>
                    <a:pt x="35" y="273"/>
                  </a:cubicBezTo>
                  <a:cubicBezTo>
                    <a:pt x="36" y="271"/>
                    <a:pt x="37" y="269"/>
                    <a:pt x="37" y="267"/>
                  </a:cubicBezTo>
                  <a:close/>
                  <a:moveTo>
                    <a:pt x="120" y="194"/>
                  </a:moveTo>
                  <a:cubicBezTo>
                    <a:pt x="122" y="194"/>
                    <a:pt x="124" y="193"/>
                    <a:pt x="126" y="192"/>
                  </a:cubicBezTo>
                  <a:cubicBezTo>
                    <a:pt x="127" y="192"/>
                    <a:pt x="127" y="192"/>
                    <a:pt x="127" y="191"/>
                  </a:cubicBezTo>
                  <a:cubicBezTo>
                    <a:pt x="124" y="192"/>
                    <a:pt x="122" y="193"/>
                    <a:pt x="120" y="194"/>
                  </a:cubicBezTo>
                  <a:close/>
                  <a:moveTo>
                    <a:pt x="84" y="185"/>
                  </a:moveTo>
                  <a:cubicBezTo>
                    <a:pt x="85" y="184"/>
                    <a:pt x="86" y="183"/>
                    <a:pt x="85" y="181"/>
                  </a:cubicBezTo>
                  <a:cubicBezTo>
                    <a:pt x="83" y="183"/>
                    <a:pt x="83" y="183"/>
                    <a:pt x="84" y="185"/>
                  </a:cubicBezTo>
                  <a:close/>
                  <a:moveTo>
                    <a:pt x="83" y="188"/>
                  </a:moveTo>
                  <a:cubicBezTo>
                    <a:pt x="83" y="187"/>
                    <a:pt x="82" y="186"/>
                    <a:pt x="81" y="185"/>
                  </a:cubicBezTo>
                  <a:cubicBezTo>
                    <a:pt x="81" y="186"/>
                    <a:pt x="81" y="186"/>
                    <a:pt x="83" y="188"/>
                  </a:cubicBezTo>
                  <a:close/>
                  <a:moveTo>
                    <a:pt x="164" y="120"/>
                  </a:moveTo>
                  <a:cubicBezTo>
                    <a:pt x="163" y="121"/>
                    <a:pt x="163" y="121"/>
                    <a:pt x="162" y="123"/>
                  </a:cubicBezTo>
                  <a:cubicBezTo>
                    <a:pt x="163" y="122"/>
                    <a:pt x="164" y="121"/>
                    <a:pt x="164" y="120"/>
                  </a:cubicBezTo>
                  <a:close/>
                  <a:moveTo>
                    <a:pt x="130" y="280"/>
                  </a:moveTo>
                  <a:cubicBezTo>
                    <a:pt x="130" y="281"/>
                    <a:pt x="130" y="281"/>
                    <a:pt x="130" y="282"/>
                  </a:cubicBezTo>
                  <a:cubicBezTo>
                    <a:pt x="131" y="281"/>
                    <a:pt x="130" y="281"/>
                    <a:pt x="130" y="280"/>
                  </a:cubicBezTo>
                  <a:close/>
                  <a:moveTo>
                    <a:pt x="50" y="359"/>
                  </a:moveTo>
                  <a:cubicBezTo>
                    <a:pt x="50" y="359"/>
                    <a:pt x="50" y="359"/>
                    <a:pt x="50" y="359"/>
                  </a:cubicBezTo>
                  <a:cubicBezTo>
                    <a:pt x="50" y="359"/>
                    <a:pt x="50" y="359"/>
                    <a:pt x="50" y="359"/>
                  </a:cubicBezTo>
                  <a:cubicBezTo>
                    <a:pt x="50" y="359"/>
                    <a:pt x="50" y="359"/>
                    <a:pt x="50" y="359"/>
                  </a:cubicBezTo>
                  <a:cubicBezTo>
                    <a:pt x="50" y="359"/>
                    <a:pt x="50" y="359"/>
                    <a:pt x="50" y="359"/>
                  </a:cubicBezTo>
                  <a:close/>
                  <a:moveTo>
                    <a:pt x="48" y="356"/>
                  </a:moveTo>
                  <a:cubicBezTo>
                    <a:pt x="48" y="356"/>
                    <a:pt x="48" y="356"/>
                    <a:pt x="48" y="356"/>
                  </a:cubicBezTo>
                  <a:cubicBezTo>
                    <a:pt x="48" y="356"/>
                    <a:pt x="48" y="356"/>
                    <a:pt x="48" y="356"/>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2"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graphicFrame>
        <p:nvGraphicFramePr>
          <p:cNvPr id="4" name="表格 3"/>
          <p:cNvGraphicFramePr/>
          <p:nvPr>
            <p:custDataLst>
              <p:tags r:id="rId2"/>
            </p:custDataLst>
          </p:nvPr>
        </p:nvGraphicFramePr>
        <p:xfrm>
          <a:off x="158750" y="1453515"/>
          <a:ext cx="8674735" cy="4937760"/>
        </p:xfrm>
        <a:graphic>
          <a:graphicData uri="http://schemas.openxmlformats.org/drawingml/2006/table">
            <a:tbl>
              <a:tblPr firstRow="1" bandRow="1">
                <a:tableStyleId>{5C22544A-7EE6-4342-B048-85BDC9FD1C3A}</a:tableStyleId>
              </a:tblPr>
              <a:tblGrid>
                <a:gridCol w="1857375"/>
                <a:gridCol w="824230"/>
                <a:gridCol w="796290"/>
                <a:gridCol w="854075"/>
                <a:gridCol w="889635"/>
                <a:gridCol w="850900"/>
                <a:gridCol w="815975"/>
                <a:gridCol w="892810"/>
                <a:gridCol w="893445"/>
              </a:tblGrid>
              <a:tr h="1179830">
                <a:tc>
                  <a:txBody>
                    <a:bodyPr/>
                    <a:p>
                      <a:pPr>
                        <a:buNone/>
                      </a:pPr>
                      <a:r>
                        <a:rPr lang="en-US" altLang="zh-CN" sz="1400"/>
                        <a:t> </a:t>
                      </a:r>
                      <a:endParaRPr lang="en-US" altLang="zh-CN" sz="1400"/>
                    </a:p>
                    <a:p>
                      <a:pPr>
                        <a:buNone/>
                      </a:pPr>
                      <a:r>
                        <a:rPr lang="en-US" altLang="zh-CN" sz="2000"/>
                        <a:t> Task＆Activity</a:t>
                      </a:r>
                      <a:endParaRPr lang="en-US" altLang="zh-CN" sz="2000"/>
                    </a:p>
                  </a:txBody>
                  <a:tcPr/>
                </a:tc>
                <a:tc>
                  <a:txBody>
                    <a:bodyPr/>
                    <a:p>
                      <a:pPr>
                        <a:buNone/>
                      </a:pPr>
                      <a:r>
                        <a:rPr lang="en-US" altLang="zh-CN"/>
                        <a:t>March</a:t>
                      </a:r>
                      <a:endParaRPr lang="en-US" altLang="zh-CN"/>
                    </a:p>
                    <a:p>
                      <a:pPr>
                        <a:buNone/>
                      </a:pPr>
                      <a:r>
                        <a:rPr lang="en-US" altLang="zh-CN"/>
                        <a:t>week</a:t>
                      </a:r>
                      <a:endParaRPr lang="en-US" altLang="zh-CN"/>
                    </a:p>
                    <a:p>
                      <a:pPr>
                        <a:buNone/>
                      </a:pPr>
                      <a:r>
                        <a:rPr lang="en-US" altLang="zh-CN"/>
                        <a:t>3,4</a:t>
                      </a:r>
                      <a:endParaRPr lang="zh-CN" altLang="en-US"/>
                    </a:p>
                  </a:txBody>
                  <a:tcPr/>
                </a:tc>
                <a:tc>
                  <a:txBody>
                    <a:bodyPr/>
                    <a:p>
                      <a:pPr>
                        <a:buNone/>
                      </a:pPr>
                      <a:r>
                        <a:rPr lang="en-US" altLang="zh-CN" sz="1800">
                          <a:sym typeface="+mn-ea"/>
                        </a:rPr>
                        <a:t>April</a:t>
                      </a:r>
                      <a:endParaRPr lang="en-US" altLang="zh-CN" sz="1800"/>
                    </a:p>
                    <a:p>
                      <a:pPr>
                        <a:buNone/>
                      </a:pPr>
                      <a:r>
                        <a:rPr lang="en-US" altLang="zh-CN" sz="1800">
                          <a:sym typeface="+mn-ea"/>
                        </a:rPr>
                        <a:t>week</a:t>
                      </a:r>
                      <a:endParaRPr lang="en-US" altLang="zh-CN" sz="1800"/>
                    </a:p>
                    <a:p>
                      <a:pPr>
                        <a:buNone/>
                      </a:pPr>
                      <a:r>
                        <a:rPr lang="en-US" altLang="zh-CN"/>
                        <a:t>1,2</a:t>
                      </a:r>
                      <a:endParaRPr lang="zh-CN" altLang="en-US"/>
                    </a:p>
                  </a:txBody>
                  <a:tcPr/>
                </a:tc>
                <a:tc>
                  <a:txBody>
                    <a:bodyPr/>
                    <a:p>
                      <a:pPr>
                        <a:buNone/>
                      </a:pPr>
                      <a:r>
                        <a:rPr lang="en-US" altLang="zh-CN" sz="1800">
                          <a:sym typeface="+mn-ea"/>
                        </a:rPr>
                        <a:t>April</a:t>
                      </a:r>
                      <a:endParaRPr lang="en-US" altLang="zh-CN" sz="1800"/>
                    </a:p>
                    <a:p>
                      <a:pPr>
                        <a:buNone/>
                      </a:pPr>
                      <a:r>
                        <a:rPr lang="en-US" altLang="zh-CN" sz="1800">
                          <a:sym typeface="+mn-ea"/>
                        </a:rPr>
                        <a:t>week</a:t>
                      </a:r>
                      <a:endParaRPr lang="en-US" altLang="zh-CN" sz="1800"/>
                    </a:p>
                    <a:p>
                      <a:pPr>
                        <a:buNone/>
                      </a:pPr>
                      <a:r>
                        <a:rPr lang="en-US" altLang="zh-CN" sz="1800">
                          <a:sym typeface="+mn-ea"/>
                        </a:rPr>
                        <a:t>3,4</a:t>
                      </a:r>
                      <a:endParaRPr lang="zh-CN" altLang="en-US" sz="1800"/>
                    </a:p>
                    <a:p>
                      <a:pPr>
                        <a:buNone/>
                      </a:pPr>
                      <a:endParaRPr lang="zh-CN" altLang="en-US"/>
                    </a:p>
                  </a:txBody>
                  <a:tcPr/>
                </a:tc>
                <a:tc>
                  <a:txBody>
                    <a:bodyPr/>
                    <a:p>
                      <a:pPr>
                        <a:buNone/>
                      </a:pPr>
                      <a:r>
                        <a:rPr lang="en-US" altLang="zh-CN"/>
                        <a:t>May</a:t>
                      </a:r>
                      <a:endParaRPr lang="en-US" altLang="zh-CN"/>
                    </a:p>
                    <a:p>
                      <a:pPr>
                        <a:buNone/>
                      </a:pPr>
                      <a:r>
                        <a:rPr lang="en-US" altLang="zh-CN" sz="1800">
                          <a:sym typeface="+mn-ea"/>
                        </a:rPr>
                        <a:t>week</a:t>
                      </a:r>
                      <a:endParaRPr lang="en-US" altLang="zh-CN" sz="1800"/>
                    </a:p>
                    <a:p>
                      <a:pPr>
                        <a:buNone/>
                      </a:pPr>
                      <a:r>
                        <a:rPr lang="en-US" altLang="zh-CN"/>
                        <a:t>1,2</a:t>
                      </a:r>
                      <a:endParaRPr lang="zh-CN" altLang="en-US"/>
                    </a:p>
                  </a:txBody>
                  <a:tcPr/>
                </a:tc>
                <a:tc>
                  <a:txBody>
                    <a:bodyPr/>
                    <a:p>
                      <a:pPr>
                        <a:buNone/>
                      </a:pPr>
                      <a:r>
                        <a:rPr lang="en-US" altLang="zh-CN" sz="1800">
                          <a:sym typeface="+mn-ea"/>
                        </a:rPr>
                        <a:t>May</a:t>
                      </a:r>
                      <a:endParaRPr lang="en-US" altLang="zh-CN" sz="1800"/>
                    </a:p>
                    <a:p>
                      <a:pPr>
                        <a:buNone/>
                      </a:pPr>
                      <a:r>
                        <a:rPr lang="en-US" altLang="zh-CN" sz="1800">
                          <a:sym typeface="+mn-ea"/>
                        </a:rPr>
                        <a:t>week</a:t>
                      </a:r>
                      <a:endParaRPr lang="en-US" altLang="zh-CN" sz="1800">
                        <a:sym typeface="+mn-ea"/>
                      </a:endParaRPr>
                    </a:p>
                    <a:p>
                      <a:pPr>
                        <a:buNone/>
                      </a:pPr>
                      <a:r>
                        <a:rPr lang="en-US" altLang="zh-CN" sz="1800">
                          <a:sym typeface="+mn-ea"/>
                        </a:rPr>
                        <a:t>3,4</a:t>
                      </a:r>
                      <a:endParaRPr lang="en-US" altLang="zh-CN" sz="1800"/>
                    </a:p>
                    <a:p>
                      <a:pPr>
                        <a:buNone/>
                      </a:pPr>
                      <a:endParaRPr lang="zh-CN" altLang="en-US"/>
                    </a:p>
                  </a:txBody>
                  <a:tcPr/>
                </a:tc>
                <a:tc>
                  <a:txBody>
                    <a:bodyPr/>
                    <a:p>
                      <a:pPr>
                        <a:buNone/>
                      </a:pPr>
                      <a:r>
                        <a:rPr lang="en-US" altLang="zh-CN"/>
                        <a:t>June</a:t>
                      </a:r>
                      <a:endParaRPr lang="en-US" altLang="zh-CN"/>
                    </a:p>
                    <a:p>
                      <a:pPr>
                        <a:buNone/>
                      </a:pPr>
                      <a:r>
                        <a:rPr lang="en-US" altLang="zh-CN"/>
                        <a:t>week</a:t>
                      </a:r>
                      <a:endParaRPr lang="en-US" altLang="zh-CN"/>
                    </a:p>
                    <a:p>
                      <a:pPr>
                        <a:buNone/>
                      </a:pPr>
                      <a:r>
                        <a:rPr lang="en-US" altLang="zh-CN"/>
                        <a:t>1,2</a:t>
                      </a:r>
                      <a:endParaRPr lang="zh-CN" altLang="en-US"/>
                    </a:p>
                  </a:txBody>
                  <a:tcPr/>
                </a:tc>
                <a:tc>
                  <a:txBody>
                    <a:bodyPr/>
                    <a:p>
                      <a:pPr>
                        <a:buNone/>
                      </a:pPr>
                      <a:r>
                        <a:rPr lang="en-US" altLang="zh-CN" sz="1800">
                          <a:sym typeface="+mn-ea"/>
                        </a:rPr>
                        <a:t>June</a:t>
                      </a:r>
                      <a:endParaRPr lang="en-US" altLang="zh-CN" sz="1800"/>
                    </a:p>
                    <a:p>
                      <a:pPr>
                        <a:buNone/>
                      </a:pPr>
                      <a:r>
                        <a:rPr lang="en-US" altLang="zh-CN" sz="1800">
                          <a:sym typeface="+mn-ea"/>
                        </a:rPr>
                        <a:t>week</a:t>
                      </a:r>
                      <a:endParaRPr lang="en-US" altLang="zh-CN" sz="1800"/>
                    </a:p>
                    <a:p>
                      <a:pPr>
                        <a:buNone/>
                      </a:pPr>
                      <a:r>
                        <a:rPr lang="en-US" altLang="zh-CN" sz="1800">
                          <a:sym typeface="+mn-ea"/>
                        </a:rPr>
                        <a:t>3,4</a:t>
                      </a:r>
                      <a:endParaRPr lang="zh-CN" altLang="en-US" sz="1800"/>
                    </a:p>
                    <a:p>
                      <a:pPr>
                        <a:buNone/>
                      </a:pPr>
                      <a:endParaRPr lang="zh-CN" altLang="en-US"/>
                    </a:p>
                  </a:txBody>
                  <a:tcPr/>
                </a:tc>
                <a:tc>
                  <a:txBody>
                    <a:bodyPr/>
                    <a:p>
                      <a:pPr>
                        <a:buNone/>
                      </a:pPr>
                      <a:r>
                        <a:rPr lang="en-US" altLang="zh-CN"/>
                        <a:t>J</a:t>
                      </a:r>
                      <a:r>
                        <a:rPr lang="en-US" altLang="zh-CN"/>
                        <a:t>uly</a:t>
                      </a:r>
                      <a:endParaRPr lang="en-US" altLang="zh-CN"/>
                    </a:p>
                    <a:p>
                      <a:pPr>
                        <a:buNone/>
                      </a:pPr>
                      <a:r>
                        <a:rPr lang="en-US" altLang="zh-CN"/>
                        <a:t>week</a:t>
                      </a:r>
                      <a:endParaRPr lang="en-US" altLang="zh-CN"/>
                    </a:p>
                    <a:p>
                      <a:pPr>
                        <a:buNone/>
                      </a:pPr>
                      <a:r>
                        <a:rPr lang="en-US" altLang="zh-CN"/>
                        <a:t>1,2</a:t>
                      </a:r>
                      <a:endParaRPr lang="en-US" altLang="zh-CN"/>
                    </a:p>
                  </a:txBody>
                  <a:tcPr/>
                </a:tc>
              </a:tr>
              <a:tr h="518160">
                <a:tc>
                  <a:txBody>
                    <a:bodyPr/>
                    <a:p>
                      <a:pPr>
                        <a:buNone/>
                      </a:pPr>
                      <a:r>
                        <a:rPr lang="en-US" altLang="zh-CN" sz="1400"/>
                        <a:t>Planning the Research Project</a:t>
                      </a:r>
                      <a:endParaRPr lang="en-US" altLang="zh-CN" sz="1400"/>
                    </a:p>
                  </a:txBody>
                  <a:tcPr/>
                </a:tc>
                <a:tc>
                  <a:txBody>
                    <a:bodyPr/>
                    <a:p>
                      <a:pPr>
                        <a:buNone/>
                      </a:pPr>
                      <a:endParaRPr lang="zh-CN" altLang="en-US"/>
                    </a:p>
                  </a:txBody>
                  <a:tcPr>
                    <a:solidFill>
                      <a:schemeClr val="accent4"/>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518160">
                <a:tc>
                  <a:txBody>
                    <a:bodyPr/>
                    <a:p>
                      <a:pPr>
                        <a:buNone/>
                      </a:pPr>
                      <a:r>
                        <a:rPr lang="en-US" altLang="zh-CN" sz="1400"/>
                        <a:t>Choose the Project Topic</a:t>
                      </a:r>
                      <a:endParaRPr lang="en-US" altLang="zh-CN" sz="1400"/>
                    </a:p>
                  </a:txBody>
                  <a:tcPr/>
                </a:tc>
                <a:tc>
                  <a:txBody>
                    <a:bodyPr/>
                    <a:p>
                      <a:pPr>
                        <a:buNone/>
                      </a:pPr>
                      <a:endParaRPr lang="zh-CN" altLang="en-US"/>
                    </a:p>
                  </a:txBody>
                  <a:tcPr>
                    <a:solidFill>
                      <a:schemeClr val="accent4"/>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365760">
                <a:tc>
                  <a:txBody>
                    <a:bodyPr/>
                    <a:p>
                      <a:pPr>
                        <a:buNone/>
                      </a:pPr>
                      <a:r>
                        <a:rPr lang="en-US" altLang="zh-CN" sz="1400"/>
                        <a:t>Project Proposal</a:t>
                      </a:r>
                      <a:endParaRPr lang="en-US" altLang="zh-CN" sz="1400"/>
                    </a:p>
                  </a:txBody>
                  <a:tcPr/>
                </a:tc>
                <a:tc>
                  <a:txBody>
                    <a:bodyPr/>
                    <a:p>
                      <a:pPr>
                        <a:buNone/>
                      </a:pPr>
                      <a:endParaRPr lang="zh-CN" altLang="en-US"/>
                    </a:p>
                  </a:txBody>
                  <a:tcPr/>
                </a:tc>
                <a:tc>
                  <a:txBody>
                    <a:bodyPr/>
                    <a:p>
                      <a:pPr>
                        <a:buNone/>
                      </a:pPr>
                      <a:endParaRPr lang="zh-CN" altLang="en-US"/>
                    </a:p>
                  </a:txBody>
                  <a:tcPr>
                    <a:solidFill>
                      <a:schemeClr val="accent4"/>
                    </a:solidFill>
                  </a:tcPr>
                </a:tc>
                <a:tc>
                  <a:txBody>
                    <a:bodyPr/>
                    <a:p>
                      <a:pPr>
                        <a:buNone/>
                      </a:pPr>
                      <a:endParaRPr lang="zh-CN" altLang="en-US"/>
                    </a:p>
                  </a:txBody>
                  <a:tcPr>
                    <a:solidFill>
                      <a:schemeClr val="accent4"/>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365760">
                <a:tc>
                  <a:txBody>
                    <a:bodyPr/>
                    <a:p>
                      <a:pPr>
                        <a:buNone/>
                      </a:pPr>
                      <a:r>
                        <a:rPr lang="en-US" altLang="zh-CN" sz="1400"/>
                        <a:t>Literature Review</a:t>
                      </a:r>
                      <a:endParaRPr lang="en-US" altLang="zh-CN" sz="1400"/>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solidFill>
                      <a:schemeClr val="accent4"/>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518160">
                <a:tc>
                  <a:txBody>
                    <a:bodyPr/>
                    <a:p>
                      <a:pPr>
                        <a:buNone/>
                      </a:pPr>
                      <a:r>
                        <a:rPr lang="en-US" altLang="zh-CN" sz="1400"/>
                        <a:t>Questionnaire Design</a:t>
                      </a:r>
                      <a:endParaRPr lang="en-US" altLang="zh-CN" sz="1400"/>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solidFill>
                      <a:schemeClr val="accent4"/>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365760">
                <a:tc>
                  <a:txBody>
                    <a:bodyPr/>
                    <a:p>
                      <a:pPr>
                        <a:buNone/>
                      </a:pPr>
                      <a:r>
                        <a:rPr lang="en-US" altLang="zh-CN" sz="1400"/>
                        <a:t>Data Collection</a:t>
                      </a:r>
                      <a:endParaRPr lang="en-US" altLang="zh-CN" sz="1400"/>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solidFill>
                          <a:schemeClr val="accent4"/>
                        </a:solidFill>
                      </a:endParaRPr>
                    </a:p>
                  </a:txBody>
                  <a:tcPr>
                    <a:solidFill>
                      <a:schemeClr val="accent4"/>
                    </a:solidFill>
                  </a:tcPr>
                </a:tc>
                <a:tc>
                  <a:txBody>
                    <a:bodyPr/>
                    <a:p>
                      <a:pPr>
                        <a:buNone/>
                      </a:pPr>
                      <a:endParaRPr lang="zh-CN" altLang="en-US">
                        <a:solidFill>
                          <a:schemeClr val="accent4"/>
                        </a:solidFill>
                      </a:endParaRPr>
                    </a:p>
                  </a:txBody>
                  <a:tcPr>
                    <a:solidFill>
                      <a:schemeClr val="accent4"/>
                    </a:solidFill>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r>
              <a:tr h="365760">
                <a:tc>
                  <a:txBody>
                    <a:bodyPr/>
                    <a:p>
                      <a:pPr>
                        <a:buNone/>
                      </a:pPr>
                      <a:r>
                        <a:rPr lang="en-US" altLang="zh-CN" sz="1400"/>
                        <a:t>Data Analysis</a:t>
                      </a:r>
                      <a:endParaRPr lang="en-US" altLang="zh-CN" sz="1400"/>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solidFill>
                      <a:schemeClr val="accent4"/>
                    </a:solidFill>
                  </a:tcPr>
                </a:tc>
                <a:tc>
                  <a:txBody>
                    <a:bodyPr/>
                    <a:p>
                      <a:pPr>
                        <a:buNone/>
                      </a:pPr>
                      <a:endParaRPr lang="zh-CN" altLang="en-US"/>
                    </a:p>
                  </a:txBody>
                  <a:tcPr>
                    <a:solidFill>
                      <a:schemeClr val="accent4"/>
                    </a:solidFill>
                  </a:tcPr>
                </a:tc>
                <a:tc>
                  <a:txBody>
                    <a:bodyPr/>
                    <a:p>
                      <a:pPr>
                        <a:buNone/>
                      </a:pPr>
                      <a:endParaRPr lang="zh-CN" altLang="en-US"/>
                    </a:p>
                  </a:txBody>
                  <a:tcPr/>
                </a:tc>
                <a:tc>
                  <a:txBody>
                    <a:bodyPr/>
                    <a:p>
                      <a:pPr>
                        <a:buNone/>
                      </a:pPr>
                      <a:endParaRPr lang="zh-CN" altLang="en-US"/>
                    </a:p>
                  </a:txBody>
                  <a:tcPr/>
                </a:tc>
              </a:tr>
              <a:tr h="365760">
                <a:tc>
                  <a:txBody>
                    <a:bodyPr/>
                    <a:p>
                      <a:pPr>
                        <a:buNone/>
                      </a:pPr>
                      <a:r>
                        <a:rPr lang="en-US" altLang="zh-CN" sz="1400"/>
                        <a:t>Discussion</a:t>
                      </a:r>
                      <a:endParaRPr lang="en-US" altLang="zh-CN" sz="1400"/>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solidFill>
                      <a:srgbClr val="D99291"/>
                    </a:solidFill>
                  </a:tcPr>
                </a:tc>
                <a:tc>
                  <a:txBody>
                    <a:bodyPr/>
                    <a:p>
                      <a:pPr>
                        <a:buNone/>
                      </a:pPr>
                      <a:endParaRPr lang="zh-CN" altLang="en-US"/>
                    </a:p>
                  </a:txBody>
                  <a:tcPr>
                    <a:solidFill>
                      <a:schemeClr val="accent4"/>
                    </a:solidFill>
                  </a:tcPr>
                </a:tc>
                <a:tc>
                  <a:txBody>
                    <a:bodyPr/>
                    <a:p>
                      <a:pPr>
                        <a:buNone/>
                      </a:pPr>
                      <a:endParaRPr lang="zh-CN" altLang="en-US"/>
                    </a:p>
                  </a:txBody>
                  <a:tcPr>
                    <a:solidFill>
                      <a:schemeClr val="bg2"/>
                    </a:solidFill>
                  </a:tcPr>
                </a:tc>
              </a:tr>
              <a:tr h="365760">
                <a:tc>
                  <a:txBody>
                    <a:bodyPr/>
                    <a:p>
                      <a:pPr>
                        <a:buNone/>
                      </a:pPr>
                      <a:r>
                        <a:rPr lang="en-US" altLang="zh-CN" sz="1400"/>
                        <a:t>Conclusion</a:t>
                      </a:r>
                      <a:endParaRPr lang="en-US" altLang="zh-CN" sz="1400"/>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tc>
                <a:tc>
                  <a:txBody>
                    <a:bodyPr/>
                    <a:p>
                      <a:pPr>
                        <a:buNone/>
                      </a:pPr>
                      <a:endParaRPr lang="zh-CN" altLang="en-US"/>
                    </a:p>
                  </a:txBody>
                  <a:tcPr>
                    <a:solidFill>
                      <a:schemeClr val="accent4"/>
                    </a:solidFill>
                  </a:tcPr>
                </a:tc>
                <a:tc>
                  <a:txBody>
                    <a:bodyPr/>
                    <a:p>
                      <a:pPr>
                        <a:buNone/>
                      </a:pPr>
                      <a:endParaRPr lang="zh-CN" altLang="en-US"/>
                    </a:p>
                  </a:txBody>
                  <a:tcPr>
                    <a:solidFill>
                      <a:schemeClr val="accent4"/>
                    </a:solidFill>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900">
        <p:cover/>
      </p:transition>
    </mc:Choice>
    <mc:Fallback>
      <p:transition spd="slow">
        <p:cov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4904453" y="3239573"/>
            <a:ext cx="4822722" cy="1519084"/>
            <a:chOff x="4904453" y="3239573"/>
            <a:chExt cx="4822722" cy="1519084"/>
          </a:xfrm>
        </p:grpSpPr>
        <p:sp>
          <p:nvSpPr>
            <p:cNvPr id="14" name="Rectangle: Rounded Corners 13"/>
            <p:cNvSpPr/>
            <p:nvPr/>
          </p:nvSpPr>
          <p:spPr>
            <a:xfrm>
              <a:off x="4904453" y="3239573"/>
              <a:ext cx="4822722" cy="1519084"/>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16" name="TextBox 15"/>
            <p:cNvSpPr txBox="1"/>
            <p:nvPr/>
          </p:nvSpPr>
          <p:spPr>
            <a:xfrm>
              <a:off x="4960988" y="3337396"/>
              <a:ext cx="4709653" cy="1323439"/>
            </a:xfrm>
            <a:prstGeom prst="rect">
              <a:avLst/>
            </a:prstGeom>
            <a:noFill/>
          </p:spPr>
          <p:txBody>
            <a:bodyPr wrap="square" rtlCol="0">
              <a:spAutoFit/>
            </a:bodyPr>
            <a:lstStyle/>
            <a:p>
              <a:pPr algn="ctr"/>
              <a:r>
                <a:rPr lang="en-GB" sz="8000" dirty="0">
                  <a:solidFill>
                    <a:schemeClr val="accent5"/>
                  </a:solidFill>
                  <a:cs typeface="+mn-ea"/>
                  <a:sym typeface="+mn-lt"/>
                </a:rPr>
                <a:t>The End</a:t>
              </a:r>
              <a:endParaRPr lang="en-GB" sz="8000" dirty="0">
                <a:solidFill>
                  <a:schemeClr val="accent5"/>
                </a:solidFill>
                <a:cs typeface="+mn-ea"/>
                <a:sym typeface="+mn-lt"/>
              </a:endParaRPr>
            </a:p>
          </p:txBody>
        </p:sp>
      </p:grpSp>
      <p:grpSp>
        <p:nvGrpSpPr>
          <p:cNvPr id="21" name="Group 2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2464825" y="2128839"/>
            <a:ext cx="4822722" cy="1519084"/>
            <a:chOff x="2464825" y="2128839"/>
            <a:chExt cx="4822722" cy="1519084"/>
          </a:xfrm>
        </p:grpSpPr>
        <p:sp>
          <p:nvSpPr>
            <p:cNvPr id="17" name="Rectangle: Rounded Corners 16"/>
            <p:cNvSpPr/>
            <p:nvPr/>
          </p:nvSpPr>
          <p:spPr>
            <a:xfrm>
              <a:off x="2464825" y="2128839"/>
              <a:ext cx="4822722" cy="1519084"/>
            </a:xfrm>
            <a:prstGeom prst="roundRect">
              <a:avLst/>
            </a:prstGeom>
            <a:solidFill>
              <a:schemeClr val="bg1"/>
            </a:solidFill>
            <a:ln>
              <a:noFill/>
            </a:ln>
            <a:effectLst>
              <a:outerShdw blurRad="1270000" dist="546100" dir="2700000" sx="83000" sy="83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mn-ea"/>
                <a:sym typeface="+mn-lt"/>
              </a:endParaRPr>
            </a:p>
          </p:txBody>
        </p:sp>
        <p:sp>
          <p:nvSpPr>
            <p:cNvPr id="18" name="TextBox 17"/>
            <p:cNvSpPr txBox="1"/>
            <p:nvPr/>
          </p:nvSpPr>
          <p:spPr>
            <a:xfrm>
              <a:off x="2521360" y="2226662"/>
              <a:ext cx="4709653" cy="1107996"/>
            </a:xfrm>
            <a:prstGeom prst="rect">
              <a:avLst/>
            </a:prstGeom>
            <a:noFill/>
          </p:spPr>
          <p:txBody>
            <a:bodyPr wrap="square" rtlCol="0">
              <a:spAutoFit/>
            </a:bodyPr>
            <a:lstStyle/>
            <a:p>
              <a:pPr algn="ctr"/>
              <a:r>
                <a:rPr lang="en-GB" sz="6600" dirty="0">
                  <a:solidFill>
                    <a:schemeClr val="accent6"/>
                  </a:solidFill>
                  <a:cs typeface="+mn-ea"/>
                  <a:sym typeface="+mn-lt"/>
                </a:rPr>
                <a:t>Thank You </a:t>
              </a:r>
              <a:endParaRPr lang="en-GB" sz="6600" dirty="0">
                <a:solidFill>
                  <a:schemeClr val="accent6"/>
                </a:solidFill>
                <a:cs typeface="+mn-ea"/>
                <a:sym typeface="+mn-lt"/>
              </a:endParaRPr>
            </a:p>
          </p:txBody>
        </p:sp>
      </p:grpSp>
      <p:sp>
        <p:nvSpPr>
          <p:cNvPr id="25" name="Freeform: Shape 24"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373063" y="5554313"/>
            <a:ext cx="906132" cy="504283"/>
          </a:xfrm>
          <a:custGeom>
            <a:avLst/>
            <a:gdLst>
              <a:gd name="connsiteX0" fmla="*/ 9836 w 1095375"/>
              <a:gd name="connsiteY0" fmla="*/ 399874 h 609600"/>
              <a:gd name="connsiteX1" fmla="*/ 926141 w 1095375"/>
              <a:gd name="connsiteY1" fmla="*/ 449404 h 609600"/>
              <a:gd name="connsiteX2" fmla="*/ 606101 w 1095375"/>
              <a:gd name="connsiteY2" fmla="*/ 102694 h 609600"/>
              <a:gd name="connsiteX3" fmla="*/ 9836 w 1095375"/>
              <a:gd name="connsiteY3" fmla="*/ 399874 h 609600"/>
            </a:gdLst>
            <a:ahLst/>
            <a:cxnLst>
              <a:cxn ang="0">
                <a:pos x="connsiteX0" y="connsiteY0"/>
              </a:cxn>
              <a:cxn ang="0">
                <a:pos x="connsiteX1" y="connsiteY1"/>
              </a:cxn>
              <a:cxn ang="0">
                <a:pos x="connsiteX2" y="connsiteY2"/>
              </a:cxn>
              <a:cxn ang="0">
                <a:pos x="connsiteX3" y="connsiteY3"/>
              </a:cxn>
            </a:cxnLst>
            <a:rect l="l" t="t" r="r" b="b"/>
            <a:pathLst>
              <a:path w="1095375" h="609600">
                <a:moveTo>
                  <a:pt x="9836" y="399874"/>
                </a:moveTo>
                <a:cubicBezTo>
                  <a:pt x="-81604" y="551322"/>
                  <a:pt x="483229" y="769444"/>
                  <a:pt x="926141" y="449404"/>
                </a:cubicBezTo>
                <a:cubicBezTo>
                  <a:pt x="1332859" y="156034"/>
                  <a:pt x="949001" y="-170674"/>
                  <a:pt x="606101" y="102694"/>
                </a:cubicBezTo>
                <a:cubicBezTo>
                  <a:pt x="263201" y="377014"/>
                  <a:pt x="70796" y="297957"/>
                  <a:pt x="9836" y="399874"/>
                </a:cubicBezTo>
                <a:close/>
              </a:path>
            </a:pathLst>
          </a:custGeom>
          <a:solidFill>
            <a:schemeClr val="accent5">
              <a:alpha val="41000"/>
            </a:schemeClr>
          </a:solidFill>
          <a:ln w="9525" cap="flat">
            <a:noFill/>
            <a:prstDash val="solid"/>
            <a:miter/>
          </a:ln>
        </p:spPr>
        <p:txBody>
          <a:bodyPr rtlCol="0" anchor="ctr"/>
          <a:lstStyle/>
          <a:p>
            <a:endParaRPr lang="en-GB">
              <a:cs typeface="+mn-ea"/>
              <a:sym typeface="+mn-lt"/>
            </a:endParaRPr>
          </a:p>
        </p:txBody>
      </p:sp>
      <p:sp>
        <p:nvSpPr>
          <p:cNvPr id="26" name="Freeform: Shape 2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a:xfrm>
            <a:off x="10369401" y="733468"/>
            <a:ext cx="2181523" cy="2272964"/>
          </a:xfrm>
          <a:custGeom>
            <a:avLst/>
            <a:gdLst>
              <a:gd name="connsiteX0" fmla="*/ 127835 w 1590675"/>
              <a:gd name="connsiteY0" fmla="*/ 692754 h 1657350"/>
              <a:gd name="connsiteX1" fmla="*/ 77353 w 1590675"/>
              <a:gd name="connsiteY1" fmla="*/ 1431894 h 1657350"/>
              <a:gd name="connsiteX2" fmla="*/ 1012708 w 1590675"/>
              <a:gd name="connsiteY2" fmla="*/ 1276636 h 1657350"/>
              <a:gd name="connsiteX3" fmla="*/ 1316556 w 1590675"/>
              <a:gd name="connsiteY3" fmla="*/ 1147096 h 1657350"/>
              <a:gd name="connsiteX4" fmla="*/ 1569920 w 1590675"/>
              <a:gd name="connsiteY4" fmla="*/ 755619 h 1657350"/>
              <a:gd name="connsiteX5" fmla="*/ 764105 w 1590675"/>
              <a:gd name="connsiteY5" fmla="*/ 424149 h 1657350"/>
              <a:gd name="connsiteX6" fmla="*/ 224990 w 1590675"/>
              <a:gd name="connsiteY6" fmla="*/ 15526 h 1657350"/>
              <a:gd name="connsiteX7" fmla="*/ 127835 w 1590675"/>
              <a:gd name="connsiteY7" fmla="*/ 692754 h 165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0675" h="1657350">
                <a:moveTo>
                  <a:pt x="127835" y="692754"/>
                </a:moveTo>
                <a:cubicBezTo>
                  <a:pt x="184985" y="850869"/>
                  <a:pt x="-143627" y="1093756"/>
                  <a:pt x="77353" y="1431894"/>
                </a:cubicBezTo>
                <a:cubicBezTo>
                  <a:pt x="325003" y="1810989"/>
                  <a:pt x="853640" y="1710024"/>
                  <a:pt x="1012708" y="1276636"/>
                </a:cubicBezTo>
                <a:cubicBezTo>
                  <a:pt x="1052713" y="1167099"/>
                  <a:pt x="1183206" y="1151859"/>
                  <a:pt x="1316556" y="1147096"/>
                </a:cubicBezTo>
                <a:cubicBezTo>
                  <a:pt x="1577540" y="1138524"/>
                  <a:pt x="1644215" y="880396"/>
                  <a:pt x="1569920" y="755619"/>
                </a:cubicBezTo>
                <a:cubicBezTo>
                  <a:pt x="1391803" y="457486"/>
                  <a:pt x="887930" y="581311"/>
                  <a:pt x="764105" y="424149"/>
                </a:cubicBezTo>
                <a:cubicBezTo>
                  <a:pt x="663140" y="296514"/>
                  <a:pt x="498358" y="-80676"/>
                  <a:pt x="224990" y="15526"/>
                </a:cubicBezTo>
                <a:cubicBezTo>
                  <a:pt x="-116005" y="135541"/>
                  <a:pt x="65923" y="522256"/>
                  <a:pt x="127835" y="692754"/>
                </a:cubicBezTo>
                <a:close/>
              </a:path>
            </a:pathLst>
          </a:custGeom>
          <a:solidFill>
            <a:schemeClr val="accent6"/>
          </a:solidFill>
          <a:ln w="9525" cap="flat">
            <a:noFill/>
            <a:prstDash val="solid"/>
            <a:miter/>
          </a:ln>
        </p:spPr>
        <p:txBody>
          <a:bodyPr rtlCol="0" anchor="ctr"/>
          <a:lstStyle/>
          <a:p>
            <a:endParaRPr lang="en-GB">
              <a:cs typeface="+mn-ea"/>
              <a:sym typeface="+mn-lt"/>
            </a:endParaRPr>
          </a:p>
        </p:txBody>
      </p:sp>
      <p:grpSp>
        <p:nvGrpSpPr>
          <p:cNvPr id="31" name="Group 3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3742588" y="1138155"/>
            <a:ext cx="4706824" cy="520042"/>
            <a:chOff x="3730420" y="1138155"/>
            <a:chExt cx="4706824" cy="520042"/>
          </a:xfrm>
        </p:grpSpPr>
        <p:grpSp>
          <p:nvGrpSpPr>
            <p:cNvPr id="27" name="Group 26"/>
            <p:cNvGrpSpPr/>
            <p:nvPr/>
          </p:nvGrpSpPr>
          <p:grpSpPr>
            <a:xfrm>
              <a:off x="3730420" y="1138155"/>
              <a:ext cx="401524" cy="520042"/>
              <a:chOff x="3730420" y="1177977"/>
              <a:chExt cx="401524" cy="520042"/>
            </a:xfrm>
          </p:grpSpPr>
          <p:sp>
            <p:nvSpPr>
              <p:cNvPr id="23" name="Freeform: Shape 22"/>
              <p:cNvSpPr/>
              <p:nvPr/>
            </p:nvSpPr>
            <p:spPr>
              <a:xfrm>
                <a:off x="3856165" y="1177977"/>
                <a:ext cx="275779" cy="323056"/>
              </a:xfrm>
              <a:custGeom>
                <a:avLst/>
                <a:gdLst>
                  <a:gd name="connsiteX0" fmla="*/ 323290 w 333375"/>
                  <a:gd name="connsiteY0" fmla="*/ 0 h 390525"/>
                  <a:gd name="connsiteX1" fmla="*/ 148030 w 333375"/>
                  <a:gd name="connsiteY1" fmla="*/ 354330 h 390525"/>
                  <a:gd name="connsiteX2" fmla="*/ 69925 w 333375"/>
                  <a:gd name="connsiteY2" fmla="*/ 186690 h 390525"/>
                  <a:gd name="connsiteX3" fmla="*/ 323290 w 333375"/>
                  <a:gd name="connsiteY3" fmla="*/ 0 h 390525"/>
                </a:gdLst>
                <a:ahLst/>
                <a:cxnLst>
                  <a:cxn ang="0">
                    <a:pos x="connsiteX0" y="connsiteY0"/>
                  </a:cxn>
                  <a:cxn ang="0">
                    <a:pos x="connsiteX1" y="connsiteY1"/>
                  </a:cxn>
                  <a:cxn ang="0">
                    <a:pos x="connsiteX2" y="connsiteY2"/>
                  </a:cxn>
                  <a:cxn ang="0">
                    <a:pos x="connsiteX3" y="connsiteY3"/>
                  </a:cxn>
                </a:cxnLst>
                <a:rect l="l" t="t" r="r" b="b"/>
                <a:pathLst>
                  <a:path w="333375" h="390525">
                    <a:moveTo>
                      <a:pt x="323290" y="0"/>
                    </a:moveTo>
                    <a:cubicBezTo>
                      <a:pt x="387108" y="953"/>
                      <a:pt x="248995" y="246697"/>
                      <a:pt x="148030" y="354330"/>
                    </a:cubicBezTo>
                    <a:cubicBezTo>
                      <a:pt x="47065" y="461963"/>
                      <a:pt x="-82475" y="328613"/>
                      <a:pt x="69925" y="186690"/>
                    </a:cubicBezTo>
                    <a:cubicBezTo>
                      <a:pt x="222325" y="43815"/>
                      <a:pt x="303288" y="0"/>
                      <a:pt x="323290" y="0"/>
                    </a:cubicBezTo>
                    <a:close/>
                  </a:path>
                </a:pathLst>
              </a:custGeom>
              <a:solidFill>
                <a:schemeClr val="bg1"/>
              </a:solidFill>
              <a:ln w="9525" cap="flat">
                <a:noFill/>
                <a:prstDash val="solid"/>
                <a:miter/>
              </a:ln>
            </p:spPr>
            <p:txBody>
              <a:bodyPr rtlCol="0" anchor="ctr"/>
              <a:lstStyle/>
              <a:p>
                <a:endParaRPr lang="en-GB">
                  <a:cs typeface="+mn-ea"/>
                  <a:sym typeface="+mn-lt"/>
                </a:endParaRPr>
              </a:p>
            </p:txBody>
          </p:sp>
          <p:sp>
            <p:nvSpPr>
              <p:cNvPr id="24" name="Freeform: Shape 23"/>
              <p:cNvSpPr/>
              <p:nvPr/>
            </p:nvSpPr>
            <p:spPr>
              <a:xfrm>
                <a:off x="3730420" y="1556190"/>
                <a:ext cx="141829" cy="141829"/>
              </a:xfrm>
              <a:custGeom>
                <a:avLst/>
                <a:gdLst>
                  <a:gd name="connsiteX0" fmla="*/ 177165 w 171450"/>
                  <a:gd name="connsiteY0" fmla="*/ 88583 h 171450"/>
                  <a:gd name="connsiteX1" fmla="*/ 88583 w 171450"/>
                  <a:gd name="connsiteY1" fmla="*/ 177165 h 171450"/>
                  <a:gd name="connsiteX2" fmla="*/ 0 w 171450"/>
                  <a:gd name="connsiteY2" fmla="*/ 88583 h 171450"/>
                  <a:gd name="connsiteX3" fmla="*/ 88583 w 171450"/>
                  <a:gd name="connsiteY3" fmla="*/ 0 h 171450"/>
                  <a:gd name="connsiteX4" fmla="*/ 177165 w 171450"/>
                  <a:gd name="connsiteY4" fmla="*/ 88583 h 171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50" h="171450">
                    <a:moveTo>
                      <a:pt x="177165" y="88583"/>
                    </a:moveTo>
                    <a:cubicBezTo>
                      <a:pt x="177165" y="137505"/>
                      <a:pt x="137505" y="177165"/>
                      <a:pt x="88583" y="177165"/>
                    </a:cubicBezTo>
                    <a:cubicBezTo>
                      <a:pt x="39660" y="177165"/>
                      <a:pt x="0" y="137505"/>
                      <a:pt x="0" y="88583"/>
                    </a:cubicBezTo>
                    <a:cubicBezTo>
                      <a:pt x="0" y="39660"/>
                      <a:pt x="39660" y="0"/>
                      <a:pt x="88583" y="0"/>
                    </a:cubicBezTo>
                    <a:cubicBezTo>
                      <a:pt x="137505" y="0"/>
                      <a:pt x="177165" y="39660"/>
                      <a:pt x="177165" y="88583"/>
                    </a:cubicBezTo>
                    <a:close/>
                  </a:path>
                </a:pathLst>
              </a:custGeom>
              <a:solidFill>
                <a:schemeClr val="bg1"/>
              </a:solidFill>
              <a:ln w="9525" cap="flat">
                <a:noFill/>
                <a:prstDash val="solid"/>
                <a:miter/>
              </a:ln>
            </p:spPr>
            <p:txBody>
              <a:bodyPr rtlCol="0" anchor="ctr"/>
              <a:lstStyle/>
              <a:p>
                <a:endParaRPr lang="en-GB">
                  <a:cs typeface="+mn-ea"/>
                  <a:sym typeface="+mn-lt"/>
                </a:endParaRPr>
              </a:p>
            </p:txBody>
          </p:sp>
        </p:grpSp>
        <p:grpSp>
          <p:nvGrpSpPr>
            <p:cNvPr id="28" name="Group 27"/>
            <p:cNvGrpSpPr/>
            <p:nvPr/>
          </p:nvGrpSpPr>
          <p:grpSpPr>
            <a:xfrm rot="10800000">
              <a:off x="8035720" y="1138155"/>
              <a:ext cx="401524" cy="520042"/>
              <a:chOff x="3730420" y="1177977"/>
              <a:chExt cx="401524" cy="520042"/>
            </a:xfrm>
          </p:grpSpPr>
          <p:sp>
            <p:nvSpPr>
              <p:cNvPr id="29" name="Freeform: Shape 28"/>
              <p:cNvSpPr/>
              <p:nvPr/>
            </p:nvSpPr>
            <p:spPr>
              <a:xfrm>
                <a:off x="3856165" y="1177977"/>
                <a:ext cx="275779" cy="323056"/>
              </a:xfrm>
              <a:custGeom>
                <a:avLst/>
                <a:gdLst>
                  <a:gd name="connsiteX0" fmla="*/ 323290 w 333375"/>
                  <a:gd name="connsiteY0" fmla="*/ 0 h 390525"/>
                  <a:gd name="connsiteX1" fmla="*/ 148030 w 333375"/>
                  <a:gd name="connsiteY1" fmla="*/ 354330 h 390525"/>
                  <a:gd name="connsiteX2" fmla="*/ 69925 w 333375"/>
                  <a:gd name="connsiteY2" fmla="*/ 186690 h 390525"/>
                  <a:gd name="connsiteX3" fmla="*/ 323290 w 333375"/>
                  <a:gd name="connsiteY3" fmla="*/ 0 h 390525"/>
                </a:gdLst>
                <a:ahLst/>
                <a:cxnLst>
                  <a:cxn ang="0">
                    <a:pos x="connsiteX0" y="connsiteY0"/>
                  </a:cxn>
                  <a:cxn ang="0">
                    <a:pos x="connsiteX1" y="connsiteY1"/>
                  </a:cxn>
                  <a:cxn ang="0">
                    <a:pos x="connsiteX2" y="connsiteY2"/>
                  </a:cxn>
                  <a:cxn ang="0">
                    <a:pos x="connsiteX3" y="connsiteY3"/>
                  </a:cxn>
                </a:cxnLst>
                <a:rect l="l" t="t" r="r" b="b"/>
                <a:pathLst>
                  <a:path w="333375" h="390525">
                    <a:moveTo>
                      <a:pt x="323290" y="0"/>
                    </a:moveTo>
                    <a:cubicBezTo>
                      <a:pt x="387108" y="953"/>
                      <a:pt x="248995" y="246697"/>
                      <a:pt x="148030" y="354330"/>
                    </a:cubicBezTo>
                    <a:cubicBezTo>
                      <a:pt x="47065" y="461963"/>
                      <a:pt x="-82475" y="328613"/>
                      <a:pt x="69925" y="186690"/>
                    </a:cubicBezTo>
                    <a:cubicBezTo>
                      <a:pt x="222325" y="43815"/>
                      <a:pt x="303288" y="0"/>
                      <a:pt x="323290" y="0"/>
                    </a:cubicBezTo>
                    <a:close/>
                  </a:path>
                </a:pathLst>
              </a:custGeom>
              <a:solidFill>
                <a:schemeClr val="bg1"/>
              </a:solidFill>
              <a:ln w="9525" cap="flat">
                <a:noFill/>
                <a:prstDash val="solid"/>
                <a:miter/>
              </a:ln>
            </p:spPr>
            <p:txBody>
              <a:bodyPr rtlCol="0" anchor="ctr"/>
              <a:lstStyle/>
              <a:p>
                <a:endParaRPr lang="en-GB">
                  <a:cs typeface="+mn-ea"/>
                  <a:sym typeface="+mn-lt"/>
                </a:endParaRPr>
              </a:p>
            </p:txBody>
          </p:sp>
          <p:sp>
            <p:nvSpPr>
              <p:cNvPr id="30" name="Freeform: Shape 29"/>
              <p:cNvSpPr/>
              <p:nvPr/>
            </p:nvSpPr>
            <p:spPr>
              <a:xfrm>
                <a:off x="3730420" y="1556190"/>
                <a:ext cx="141829" cy="141829"/>
              </a:xfrm>
              <a:custGeom>
                <a:avLst/>
                <a:gdLst>
                  <a:gd name="connsiteX0" fmla="*/ 177165 w 171450"/>
                  <a:gd name="connsiteY0" fmla="*/ 88583 h 171450"/>
                  <a:gd name="connsiteX1" fmla="*/ 88583 w 171450"/>
                  <a:gd name="connsiteY1" fmla="*/ 177165 h 171450"/>
                  <a:gd name="connsiteX2" fmla="*/ 0 w 171450"/>
                  <a:gd name="connsiteY2" fmla="*/ 88583 h 171450"/>
                  <a:gd name="connsiteX3" fmla="*/ 88583 w 171450"/>
                  <a:gd name="connsiteY3" fmla="*/ 0 h 171450"/>
                  <a:gd name="connsiteX4" fmla="*/ 177165 w 171450"/>
                  <a:gd name="connsiteY4" fmla="*/ 88583 h 171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50" h="171450">
                    <a:moveTo>
                      <a:pt x="177165" y="88583"/>
                    </a:moveTo>
                    <a:cubicBezTo>
                      <a:pt x="177165" y="137505"/>
                      <a:pt x="137505" y="177165"/>
                      <a:pt x="88583" y="177165"/>
                    </a:cubicBezTo>
                    <a:cubicBezTo>
                      <a:pt x="39660" y="177165"/>
                      <a:pt x="0" y="137505"/>
                      <a:pt x="0" y="88583"/>
                    </a:cubicBezTo>
                    <a:cubicBezTo>
                      <a:pt x="0" y="39660"/>
                      <a:pt x="39660" y="0"/>
                      <a:pt x="88583" y="0"/>
                    </a:cubicBezTo>
                    <a:cubicBezTo>
                      <a:pt x="137505" y="0"/>
                      <a:pt x="177165" y="39660"/>
                      <a:pt x="177165" y="88583"/>
                    </a:cubicBezTo>
                    <a:close/>
                  </a:path>
                </a:pathLst>
              </a:custGeom>
              <a:solidFill>
                <a:schemeClr val="bg1"/>
              </a:solidFill>
              <a:ln w="9525" cap="flat">
                <a:noFill/>
                <a:prstDash val="solid"/>
                <a:miter/>
              </a:ln>
            </p:spPr>
            <p:txBody>
              <a:bodyPr rtlCol="0" anchor="ctr"/>
              <a:lstStyle/>
              <a:p>
                <a:endParaRPr lang="en-GB">
                  <a:cs typeface="+mn-ea"/>
                  <a:sym typeface="+mn-lt"/>
                </a:endParaRPr>
              </a:p>
            </p:txBody>
          </p:sp>
        </p:grpSp>
      </p:grpSp>
      <p:grpSp>
        <p:nvGrpSpPr>
          <p:cNvPr id="32" name="Group 3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p:nvPr/>
        </p:nvGrpSpPr>
        <p:grpSpPr>
          <a:xfrm>
            <a:off x="1312912" y="3132482"/>
            <a:ext cx="354681" cy="296531"/>
            <a:chOff x="356813" y="4730723"/>
            <a:chExt cx="244804" cy="204668"/>
          </a:xfrm>
          <a:solidFill>
            <a:schemeClr val="accent6"/>
          </a:solidFill>
        </p:grpSpPr>
        <p:sp>
          <p:nvSpPr>
            <p:cNvPr id="33" name="Freeform: Shape 32"/>
            <p:cNvSpPr/>
            <p:nvPr/>
          </p:nvSpPr>
          <p:spPr>
            <a:xfrm>
              <a:off x="356813" y="4817200"/>
              <a:ext cx="118191" cy="118191"/>
            </a:xfrm>
            <a:custGeom>
              <a:avLst/>
              <a:gdLst>
                <a:gd name="connsiteX0" fmla="*/ 142875 w 142875"/>
                <a:gd name="connsiteY0" fmla="*/ 71437 h 142875"/>
                <a:gd name="connsiteX1" fmla="*/ 71438 w 142875"/>
                <a:gd name="connsiteY1" fmla="*/ 142875 h 142875"/>
                <a:gd name="connsiteX2" fmla="*/ 0 w 142875"/>
                <a:gd name="connsiteY2" fmla="*/ 71437 h 142875"/>
                <a:gd name="connsiteX3" fmla="*/ 71438 w 142875"/>
                <a:gd name="connsiteY3" fmla="*/ 0 h 142875"/>
                <a:gd name="connsiteX4" fmla="*/ 142875 w 142875"/>
                <a:gd name="connsiteY4" fmla="*/ 71437 h 142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875" h="142875">
                  <a:moveTo>
                    <a:pt x="142875" y="71437"/>
                  </a:moveTo>
                  <a:cubicBezTo>
                    <a:pt x="142875" y="110891"/>
                    <a:pt x="110892" y="142875"/>
                    <a:pt x="71438" y="142875"/>
                  </a:cubicBezTo>
                  <a:cubicBezTo>
                    <a:pt x="31984" y="142875"/>
                    <a:pt x="0" y="110891"/>
                    <a:pt x="0" y="71437"/>
                  </a:cubicBezTo>
                  <a:cubicBezTo>
                    <a:pt x="0" y="31983"/>
                    <a:pt x="31984" y="0"/>
                    <a:pt x="71438" y="0"/>
                  </a:cubicBezTo>
                  <a:cubicBezTo>
                    <a:pt x="110892" y="0"/>
                    <a:pt x="142875" y="31983"/>
                    <a:pt x="142875" y="71437"/>
                  </a:cubicBezTo>
                  <a:close/>
                </a:path>
              </a:pathLst>
            </a:custGeom>
            <a:grpFill/>
            <a:ln w="9525" cap="flat">
              <a:noFill/>
              <a:prstDash val="solid"/>
              <a:miter/>
            </a:ln>
          </p:spPr>
          <p:txBody>
            <a:bodyPr rtlCol="0" anchor="ctr"/>
            <a:lstStyle/>
            <a:p>
              <a:endParaRPr lang="en-GB">
                <a:cs typeface="+mn-ea"/>
                <a:sym typeface="+mn-lt"/>
              </a:endParaRPr>
            </a:p>
          </p:txBody>
        </p:sp>
        <p:sp>
          <p:nvSpPr>
            <p:cNvPr id="34" name="Freeform: Shape 33"/>
            <p:cNvSpPr/>
            <p:nvPr/>
          </p:nvSpPr>
          <p:spPr>
            <a:xfrm>
              <a:off x="554341" y="4730723"/>
              <a:ext cx="47276" cy="47276"/>
            </a:xfrm>
            <a:custGeom>
              <a:avLst/>
              <a:gdLst>
                <a:gd name="connsiteX0" fmla="*/ 64770 w 57150"/>
                <a:gd name="connsiteY0" fmla="*/ 32385 h 57150"/>
                <a:gd name="connsiteX1" fmla="*/ 32385 w 57150"/>
                <a:gd name="connsiteY1" fmla="*/ 64770 h 57150"/>
                <a:gd name="connsiteX2" fmla="*/ 0 w 57150"/>
                <a:gd name="connsiteY2" fmla="*/ 32385 h 57150"/>
                <a:gd name="connsiteX3" fmla="*/ 32385 w 57150"/>
                <a:gd name="connsiteY3" fmla="*/ 0 h 57150"/>
                <a:gd name="connsiteX4" fmla="*/ 64770 w 57150"/>
                <a:gd name="connsiteY4" fmla="*/ 32385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64770" y="32385"/>
                  </a:moveTo>
                  <a:cubicBezTo>
                    <a:pt x="64770" y="50271"/>
                    <a:pt x="50271" y="64770"/>
                    <a:pt x="32385" y="64770"/>
                  </a:cubicBezTo>
                  <a:cubicBezTo>
                    <a:pt x="14499" y="64770"/>
                    <a:pt x="0" y="50271"/>
                    <a:pt x="0" y="32385"/>
                  </a:cubicBezTo>
                  <a:cubicBezTo>
                    <a:pt x="0" y="14499"/>
                    <a:pt x="14499" y="0"/>
                    <a:pt x="32385" y="0"/>
                  </a:cubicBezTo>
                  <a:cubicBezTo>
                    <a:pt x="50271" y="0"/>
                    <a:pt x="64770" y="14499"/>
                    <a:pt x="64770" y="32385"/>
                  </a:cubicBezTo>
                  <a:close/>
                </a:path>
              </a:pathLst>
            </a:custGeom>
            <a:grpFill/>
            <a:ln w="9525" cap="flat">
              <a:noFill/>
              <a:prstDash val="solid"/>
              <a:miter/>
            </a:ln>
          </p:spPr>
          <p:txBody>
            <a:bodyPr rtlCol="0" anchor="ctr"/>
            <a:lstStyle/>
            <a:p>
              <a:endParaRPr lang="en-GB">
                <a:cs typeface="+mn-ea"/>
                <a:sym typeface="+mn-lt"/>
              </a:endParaRPr>
            </a:p>
          </p:txBody>
        </p:sp>
      </p:grpSp>
      <p:sp>
        <p:nvSpPr>
          <p:cNvPr id="4" name="AutoShape 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ChangeAspect="1" noChangeArrowheads="1" noTextEdit="1"/>
          </p:cNvSpPr>
          <p:nvPr/>
        </p:nvSpPr>
        <p:spPr bwMode="auto">
          <a:xfrm>
            <a:off x="-1562100" y="1949450"/>
            <a:ext cx="1935163" cy="211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5" name="Freeform 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bwMode="auto">
          <a:xfrm>
            <a:off x="-56705" y="4443063"/>
            <a:ext cx="1287463" cy="1111250"/>
          </a:xfrm>
          <a:custGeom>
            <a:avLst/>
            <a:gdLst>
              <a:gd name="T0" fmla="*/ 2 w 341"/>
              <a:gd name="T1" fmla="*/ 137 h 295"/>
              <a:gd name="T2" fmla="*/ 49 w 341"/>
              <a:gd name="T3" fmla="*/ 24 h 295"/>
              <a:gd name="T4" fmla="*/ 139 w 341"/>
              <a:gd name="T5" fmla="*/ 56 h 295"/>
              <a:gd name="T6" fmla="*/ 217 w 341"/>
              <a:gd name="T7" fmla="*/ 140 h 295"/>
              <a:gd name="T8" fmla="*/ 300 w 341"/>
              <a:gd name="T9" fmla="*/ 187 h 295"/>
              <a:gd name="T10" fmla="*/ 225 w 341"/>
              <a:gd name="T11" fmla="*/ 284 h 295"/>
              <a:gd name="T12" fmla="*/ 77 w 341"/>
              <a:gd name="T13" fmla="*/ 285 h 295"/>
              <a:gd name="T14" fmla="*/ 7 w 341"/>
              <a:gd name="T15" fmla="*/ 222 h 295"/>
              <a:gd name="T16" fmla="*/ 2 w 341"/>
              <a:gd name="T17" fmla="*/ 137 h 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1" h="295">
                <a:moveTo>
                  <a:pt x="2" y="137"/>
                </a:moveTo>
                <a:cubicBezTo>
                  <a:pt x="7" y="97"/>
                  <a:pt x="12" y="48"/>
                  <a:pt x="49" y="24"/>
                </a:cubicBezTo>
                <a:cubicBezTo>
                  <a:pt x="86" y="0"/>
                  <a:pt x="120" y="22"/>
                  <a:pt x="139" y="56"/>
                </a:cubicBezTo>
                <a:cubicBezTo>
                  <a:pt x="160" y="91"/>
                  <a:pt x="179" y="121"/>
                  <a:pt x="217" y="140"/>
                </a:cubicBezTo>
                <a:cubicBezTo>
                  <a:pt x="245" y="153"/>
                  <a:pt x="280" y="161"/>
                  <a:pt x="300" y="187"/>
                </a:cubicBezTo>
                <a:cubicBezTo>
                  <a:pt x="341" y="244"/>
                  <a:pt x="270" y="276"/>
                  <a:pt x="225" y="284"/>
                </a:cubicBezTo>
                <a:cubicBezTo>
                  <a:pt x="177" y="292"/>
                  <a:pt x="124" y="295"/>
                  <a:pt x="77" y="285"/>
                </a:cubicBezTo>
                <a:cubicBezTo>
                  <a:pt x="38" y="277"/>
                  <a:pt x="15" y="263"/>
                  <a:pt x="7" y="222"/>
                </a:cubicBezTo>
                <a:cubicBezTo>
                  <a:pt x="2" y="195"/>
                  <a:pt x="0" y="165"/>
                  <a:pt x="2" y="137"/>
                </a:cubicBezTo>
                <a:close/>
              </a:path>
            </a:pathLst>
          </a:custGeom>
          <a:solidFill>
            <a:srgbClr val="EFAB8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 name="Freeform 6"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p:nvPr/>
        </p:nvSpPr>
        <p:spPr bwMode="auto">
          <a:xfrm>
            <a:off x="1993803" y="1461211"/>
            <a:ext cx="1480451" cy="2868507"/>
          </a:xfrm>
          <a:custGeom>
            <a:avLst/>
            <a:gdLst>
              <a:gd name="T0" fmla="*/ 87 w 290"/>
              <a:gd name="T1" fmla="*/ 64 h 562"/>
              <a:gd name="T2" fmla="*/ 80 w 290"/>
              <a:gd name="T3" fmla="*/ 70 h 562"/>
              <a:gd name="T4" fmla="*/ 79 w 290"/>
              <a:gd name="T5" fmla="*/ 57 h 562"/>
              <a:gd name="T6" fmla="*/ 42 w 290"/>
              <a:gd name="T7" fmla="*/ 27 h 562"/>
              <a:gd name="T8" fmla="*/ 35 w 290"/>
              <a:gd name="T9" fmla="*/ 39 h 562"/>
              <a:gd name="T10" fmla="*/ 32 w 290"/>
              <a:gd name="T11" fmla="*/ 23 h 562"/>
              <a:gd name="T12" fmla="*/ 12 w 290"/>
              <a:gd name="T13" fmla="*/ 19 h 562"/>
              <a:gd name="T14" fmla="*/ 9 w 290"/>
              <a:gd name="T15" fmla="*/ 1 h 562"/>
              <a:gd name="T16" fmla="*/ 14 w 290"/>
              <a:gd name="T17" fmla="*/ 15 h 562"/>
              <a:gd name="T18" fmla="*/ 56 w 290"/>
              <a:gd name="T19" fmla="*/ 30 h 562"/>
              <a:gd name="T20" fmla="*/ 65 w 290"/>
              <a:gd name="T21" fmla="*/ 24 h 562"/>
              <a:gd name="T22" fmla="*/ 68 w 290"/>
              <a:gd name="T23" fmla="*/ 37 h 562"/>
              <a:gd name="T24" fmla="*/ 103 w 290"/>
              <a:gd name="T25" fmla="*/ 85 h 562"/>
              <a:gd name="T26" fmla="*/ 124 w 290"/>
              <a:gd name="T27" fmla="*/ 60 h 562"/>
              <a:gd name="T28" fmla="*/ 129 w 290"/>
              <a:gd name="T29" fmla="*/ 65 h 562"/>
              <a:gd name="T30" fmla="*/ 108 w 290"/>
              <a:gd name="T31" fmla="*/ 93 h 562"/>
              <a:gd name="T32" fmla="*/ 110 w 290"/>
              <a:gd name="T33" fmla="*/ 130 h 562"/>
              <a:gd name="T34" fmla="*/ 108 w 290"/>
              <a:gd name="T35" fmla="*/ 172 h 562"/>
              <a:gd name="T36" fmla="*/ 134 w 290"/>
              <a:gd name="T37" fmla="*/ 157 h 562"/>
              <a:gd name="T38" fmla="*/ 157 w 290"/>
              <a:gd name="T39" fmla="*/ 155 h 562"/>
              <a:gd name="T40" fmla="*/ 160 w 290"/>
              <a:gd name="T41" fmla="*/ 161 h 562"/>
              <a:gd name="T42" fmla="*/ 113 w 290"/>
              <a:gd name="T43" fmla="*/ 182 h 562"/>
              <a:gd name="T44" fmla="*/ 106 w 290"/>
              <a:gd name="T45" fmla="*/ 185 h 562"/>
              <a:gd name="T46" fmla="*/ 101 w 290"/>
              <a:gd name="T47" fmla="*/ 223 h 562"/>
              <a:gd name="T48" fmla="*/ 101 w 290"/>
              <a:gd name="T49" fmla="*/ 253 h 562"/>
              <a:gd name="T50" fmla="*/ 124 w 290"/>
              <a:gd name="T51" fmla="*/ 234 h 562"/>
              <a:gd name="T52" fmla="*/ 160 w 290"/>
              <a:gd name="T53" fmla="*/ 234 h 562"/>
              <a:gd name="T54" fmla="*/ 153 w 290"/>
              <a:gd name="T55" fmla="*/ 246 h 562"/>
              <a:gd name="T56" fmla="*/ 103 w 290"/>
              <a:gd name="T57" fmla="*/ 263 h 562"/>
              <a:gd name="T58" fmla="*/ 108 w 290"/>
              <a:gd name="T59" fmla="*/ 293 h 562"/>
              <a:gd name="T60" fmla="*/ 156 w 290"/>
              <a:gd name="T61" fmla="*/ 375 h 562"/>
              <a:gd name="T62" fmla="*/ 222 w 290"/>
              <a:gd name="T63" fmla="*/ 444 h 562"/>
              <a:gd name="T64" fmla="*/ 279 w 290"/>
              <a:gd name="T65" fmla="*/ 513 h 562"/>
              <a:gd name="T66" fmla="*/ 290 w 290"/>
              <a:gd name="T67" fmla="*/ 560 h 562"/>
              <a:gd name="T68" fmla="*/ 287 w 290"/>
              <a:gd name="T69" fmla="*/ 562 h 562"/>
              <a:gd name="T70" fmla="*/ 280 w 290"/>
              <a:gd name="T71" fmla="*/ 525 h 562"/>
              <a:gd name="T72" fmla="*/ 221 w 290"/>
              <a:gd name="T73" fmla="*/ 448 h 562"/>
              <a:gd name="T74" fmla="*/ 136 w 290"/>
              <a:gd name="T75" fmla="*/ 355 h 562"/>
              <a:gd name="T76" fmla="*/ 110 w 290"/>
              <a:gd name="T77" fmla="*/ 315 h 562"/>
              <a:gd name="T78" fmla="*/ 55 w 290"/>
              <a:gd name="T79" fmla="*/ 318 h 562"/>
              <a:gd name="T80" fmla="*/ 43 w 290"/>
              <a:gd name="T81" fmla="*/ 311 h 562"/>
              <a:gd name="T82" fmla="*/ 61 w 290"/>
              <a:gd name="T83" fmla="*/ 301 h 562"/>
              <a:gd name="T84" fmla="*/ 105 w 290"/>
              <a:gd name="T85" fmla="*/ 304 h 562"/>
              <a:gd name="T86" fmla="*/ 107 w 290"/>
              <a:gd name="T87" fmla="*/ 301 h 562"/>
              <a:gd name="T88" fmla="*/ 97 w 290"/>
              <a:gd name="T89" fmla="*/ 232 h 562"/>
              <a:gd name="T90" fmla="*/ 96 w 290"/>
              <a:gd name="T91" fmla="*/ 221 h 562"/>
              <a:gd name="T92" fmla="*/ 51 w 290"/>
              <a:gd name="T93" fmla="*/ 198 h 562"/>
              <a:gd name="T94" fmla="*/ 36 w 290"/>
              <a:gd name="T95" fmla="*/ 180 h 562"/>
              <a:gd name="T96" fmla="*/ 62 w 290"/>
              <a:gd name="T97" fmla="*/ 178 h 562"/>
              <a:gd name="T98" fmla="*/ 99 w 290"/>
              <a:gd name="T99" fmla="*/ 206 h 562"/>
              <a:gd name="T100" fmla="*/ 100 w 290"/>
              <a:gd name="T101" fmla="*/ 204 h 562"/>
              <a:gd name="T102" fmla="*/ 107 w 290"/>
              <a:gd name="T103" fmla="*/ 140 h 562"/>
              <a:gd name="T104" fmla="*/ 75 w 290"/>
              <a:gd name="T105" fmla="*/ 129 h 562"/>
              <a:gd name="T106" fmla="*/ 60 w 290"/>
              <a:gd name="T107" fmla="*/ 115 h 562"/>
              <a:gd name="T108" fmla="*/ 92 w 290"/>
              <a:gd name="T109" fmla="*/ 116 h 562"/>
              <a:gd name="T110" fmla="*/ 107 w 290"/>
              <a:gd name="T111" fmla="*/ 125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0" h="562">
                <a:moveTo>
                  <a:pt x="107" y="125"/>
                </a:moveTo>
                <a:cubicBezTo>
                  <a:pt x="106" y="103"/>
                  <a:pt x="100" y="83"/>
                  <a:pt x="87" y="64"/>
                </a:cubicBezTo>
                <a:cubicBezTo>
                  <a:pt x="87" y="65"/>
                  <a:pt x="86" y="66"/>
                  <a:pt x="86" y="67"/>
                </a:cubicBezTo>
                <a:cubicBezTo>
                  <a:pt x="84" y="69"/>
                  <a:pt x="82" y="70"/>
                  <a:pt x="80" y="70"/>
                </a:cubicBezTo>
                <a:cubicBezTo>
                  <a:pt x="75" y="71"/>
                  <a:pt x="72" y="66"/>
                  <a:pt x="74" y="62"/>
                </a:cubicBezTo>
                <a:cubicBezTo>
                  <a:pt x="75" y="60"/>
                  <a:pt x="77" y="58"/>
                  <a:pt x="79" y="57"/>
                </a:cubicBezTo>
                <a:cubicBezTo>
                  <a:pt x="80" y="57"/>
                  <a:pt x="81" y="57"/>
                  <a:pt x="81" y="56"/>
                </a:cubicBezTo>
                <a:cubicBezTo>
                  <a:pt x="71" y="43"/>
                  <a:pt x="58" y="34"/>
                  <a:pt x="42" y="27"/>
                </a:cubicBezTo>
                <a:cubicBezTo>
                  <a:pt x="43" y="29"/>
                  <a:pt x="43" y="31"/>
                  <a:pt x="43" y="33"/>
                </a:cubicBezTo>
                <a:cubicBezTo>
                  <a:pt x="42" y="37"/>
                  <a:pt x="39" y="40"/>
                  <a:pt x="35" y="39"/>
                </a:cubicBezTo>
                <a:cubicBezTo>
                  <a:pt x="31" y="39"/>
                  <a:pt x="28" y="35"/>
                  <a:pt x="28" y="30"/>
                </a:cubicBezTo>
                <a:cubicBezTo>
                  <a:pt x="29" y="28"/>
                  <a:pt x="30" y="25"/>
                  <a:pt x="32" y="23"/>
                </a:cubicBezTo>
                <a:cubicBezTo>
                  <a:pt x="32" y="22"/>
                  <a:pt x="31" y="22"/>
                  <a:pt x="30" y="22"/>
                </a:cubicBezTo>
                <a:cubicBezTo>
                  <a:pt x="24" y="20"/>
                  <a:pt x="18" y="19"/>
                  <a:pt x="12" y="19"/>
                </a:cubicBezTo>
                <a:cubicBezTo>
                  <a:pt x="6" y="18"/>
                  <a:pt x="0" y="11"/>
                  <a:pt x="3" y="4"/>
                </a:cubicBezTo>
                <a:cubicBezTo>
                  <a:pt x="4" y="1"/>
                  <a:pt x="6" y="0"/>
                  <a:pt x="9" y="1"/>
                </a:cubicBezTo>
                <a:cubicBezTo>
                  <a:pt x="11" y="1"/>
                  <a:pt x="13" y="3"/>
                  <a:pt x="14" y="5"/>
                </a:cubicBezTo>
                <a:cubicBezTo>
                  <a:pt x="16" y="8"/>
                  <a:pt x="16" y="12"/>
                  <a:pt x="14" y="15"/>
                </a:cubicBezTo>
                <a:cubicBezTo>
                  <a:pt x="15" y="15"/>
                  <a:pt x="15" y="16"/>
                  <a:pt x="15" y="16"/>
                </a:cubicBezTo>
                <a:cubicBezTo>
                  <a:pt x="30" y="17"/>
                  <a:pt x="44" y="23"/>
                  <a:pt x="56" y="30"/>
                </a:cubicBezTo>
                <a:cubicBezTo>
                  <a:pt x="59" y="32"/>
                  <a:pt x="59" y="32"/>
                  <a:pt x="60" y="29"/>
                </a:cubicBezTo>
                <a:cubicBezTo>
                  <a:pt x="61" y="26"/>
                  <a:pt x="62" y="25"/>
                  <a:pt x="65" y="24"/>
                </a:cubicBezTo>
                <a:cubicBezTo>
                  <a:pt x="67" y="24"/>
                  <a:pt x="68" y="26"/>
                  <a:pt x="70" y="28"/>
                </a:cubicBezTo>
                <a:cubicBezTo>
                  <a:pt x="71" y="31"/>
                  <a:pt x="71" y="34"/>
                  <a:pt x="68" y="37"/>
                </a:cubicBezTo>
                <a:cubicBezTo>
                  <a:pt x="68" y="37"/>
                  <a:pt x="68" y="37"/>
                  <a:pt x="68" y="38"/>
                </a:cubicBezTo>
                <a:cubicBezTo>
                  <a:pt x="83" y="51"/>
                  <a:pt x="95" y="67"/>
                  <a:pt x="103" y="85"/>
                </a:cubicBezTo>
                <a:cubicBezTo>
                  <a:pt x="104" y="82"/>
                  <a:pt x="105" y="79"/>
                  <a:pt x="106" y="77"/>
                </a:cubicBezTo>
                <a:cubicBezTo>
                  <a:pt x="109" y="69"/>
                  <a:pt x="116" y="63"/>
                  <a:pt x="124" y="60"/>
                </a:cubicBezTo>
                <a:cubicBezTo>
                  <a:pt x="125" y="60"/>
                  <a:pt x="127" y="59"/>
                  <a:pt x="128" y="60"/>
                </a:cubicBezTo>
                <a:cubicBezTo>
                  <a:pt x="130" y="62"/>
                  <a:pt x="129" y="63"/>
                  <a:pt x="129" y="65"/>
                </a:cubicBezTo>
                <a:cubicBezTo>
                  <a:pt x="126" y="71"/>
                  <a:pt x="123" y="77"/>
                  <a:pt x="119" y="82"/>
                </a:cubicBezTo>
                <a:cubicBezTo>
                  <a:pt x="116" y="86"/>
                  <a:pt x="112" y="90"/>
                  <a:pt x="108" y="93"/>
                </a:cubicBezTo>
                <a:cubicBezTo>
                  <a:pt x="106" y="94"/>
                  <a:pt x="106" y="96"/>
                  <a:pt x="106" y="99"/>
                </a:cubicBezTo>
                <a:cubicBezTo>
                  <a:pt x="109" y="109"/>
                  <a:pt x="110" y="120"/>
                  <a:pt x="110" y="130"/>
                </a:cubicBezTo>
                <a:cubicBezTo>
                  <a:pt x="110" y="142"/>
                  <a:pt x="109" y="154"/>
                  <a:pt x="108" y="165"/>
                </a:cubicBezTo>
                <a:cubicBezTo>
                  <a:pt x="108" y="168"/>
                  <a:pt x="108" y="170"/>
                  <a:pt x="108" y="172"/>
                </a:cubicBezTo>
                <a:cubicBezTo>
                  <a:pt x="109" y="173"/>
                  <a:pt x="109" y="172"/>
                  <a:pt x="109" y="172"/>
                </a:cubicBezTo>
                <a:cubicBezTo>
                  <a:pt x="116" y="164"/>
                  <a:pt x="125" y="160"/>
                  <a:pt x="134" y="157"/>
                </a:cubicBezTo>
                <a:cubicBezTo>
                  <a:pt x="140" y="156"/>
                  <a:pt x="146" y="154"/>
                  <a:pt x="152" y="154"/>
                </a:cubicBezTo>
                <a:cubicBezTo>
                  <a:pt x="154" y="154"/>
                  <a:pt x="155" y="154"/>
                  <a:pt x="157" y="155"/>
                </a:cubicBezTo>
                <a:cubicBezTo>
                  <a:pt x="159" y="155"/>
                  <a:pt x="160" y="155"/>
                  <a:pt x="160" y="157"/>
                </a:cubicBezTo>
                <a:cubicBezTo>
                  <a:pt x="161" y="159"/>
                  <a:pt x="161" y="160"/>
                  <a:pt x="160" y="161"/>
                </a:cubicBezTo>
                <a:cubicBezTo>
                  <a:pt x="156" y="165"/>
                  <a:pt x="152" y="168"/>
                  <a:pt x="148" y="171"/>
                </a:cubicBezTo>
                <a:cubicBezTo>
                  <a:pt x="137" y="177"/>
                  <a:pt x="125" y="181"/>
                  <a:pt x="113" y="182"/>
                </a:cubicBezTo>
                <a:cubicBezTo>
                  <a:pt x="111" y="182"/>
                  <a:pt x="110" y="183"/>
                  <a:pt x="109" y="183"/>
                </a:cubicBezTo>
                <a:cubicBezTo>
                  <a:pt x="107" y="183"/>
                  <a:pt x="106" y="183"/>
                  <a:pt x="106" y="185"/>
                </a:cubicBezTo>
                <a:cubicBezTo>
                  <a:pt x="106" y="190"/>
                  <a:pt x="105" y="195"/>
                  <a:pt x="104" y="200"/>
                </a:cubicBezTo>
                <a:cubicBezTo>
                  <a:pt x="103" y="207"/>
                  <a:pt x="102" y="215"/>
                  <a:pt x="101" y="223"/>
                </a:cubicBezTo>
                <a:cubicBezTo>
                  <a:pt x="100" y="232"/>
                  <a:pt x="100" y="242"/>
                  <a:pt x="100" y="252"/>
                </a:cubicBezTo>
                <a:cubicBezTo>
                  <a:pt x="100" y="252"/>
                  <a:pt x="101" y="253"/>
                  <a:pt x="101" y="253"/>
                </a:cubicBezTo>
                <a:cubicBezTo>
                  <a:pt x="102" y="254"/>
                  <a:pt x="102" y="252"/>
                  <a:pt x="103" y="252"/>
                </a:cubicBezTo>
                <a:cubicBezTo>
                  <a:pt x="108" y="243"/>
                  <a:pt x="115" y="237"/>
                  <a:pt x="124" y="234"/>
                </a:cubicBezTo>
                <a:cubicBezTo>
                  <a:pt x="131" y="231"/>
                  <a:pt x="138" y="230"/>
                  <a:pt x="146" y="231"/>
                </a:cubicBezTo>
                <a:cubicBezTo>
                  <a:pt x="150" y="231"/>
                  <a:pt x="155" y="232"/>
                  <a:pt x="160" y="234"/>
                </a:cubicBezTo>
                <a:cubicBezTo>
                  <a:pt x="162" y="234"/>
                  <a:pt x="162" y="235"/>
                  <a:pt x="161" y="237"/>
                </a:cubicBezTo>
                <a:cubicBezTo>
                  <a:pt x="159" y="241"/>
                  <a:pt x="156" y="243"/>
                  <a:pt x="153" y="246"/>
                </a:cubicBezTo>
                <a:cubicBezTo>
                  <a:pt x="147" y="251"/>
                  <a:pt x="140" y="255"/>
                  <a:pt x="132" y="258"/>
                </a:cubicBezTo>
                <a:cubicBezTo>
                  <a:pt x="123" y="261"/>
                  <a:pt x="113" y="263"/>
                  <a:pt x="103" y="263"/>
                </a:cubicBezTo>
                <a:cubicBezTo>
                  <a:pt x="101" y="263"/>
                  <a:pt x="101" y="263"/>
                  <a:pt x="102" y="265"/>
                </a:cubicBezTo>
                <a:cubicBezTo>
                  <a:pt x="103" y="274"/>
                  <a:pt x="105" y="284"/>
                  <a:pt x="108" y="293"/>
                </a:cubicBezTo>
                <a:cubicBezTo>
                  <a:pt x="113" y="308"/>
                  <a:pt x="120" y="323"/>
                  <a:pt x="128" y="337"/>
                </a:cubicBezTo>
                <a:cubicBezTo>
                  <a:pt x="136" y="350"/>
                  <a:pt x="146" y="363"/>
                  <a:pt x="156" y="375"/>
                </a:cubicBezTo>
                <a:cubicBezTo>
                  <a:pt x="169" y="390"/>
                  <a:pt x="182" y="404"/>
                  <a:pt x="196" y="418"/>
                </a:cubicBezTo>
                <a:cubicBezTo>
                  <a:pt x="204" y="427"/>
                  <a:pt x="213" y="436"/>
                  <a:pt x="222" y="444"/>
                </a:cubicBezTo>
                <a:cubicBezTo>
                  <a:pt x="234" y="456"/>
                  <a:pt x="245" y="468"/>
                  <a:pt x="256" y="481"/>
                </a:cubicBezTo>
                <a:cubicBezTo>
                  <a:pt x="265" y="491"/>
                  <a:pt x="272" y="501"/>
                  <a:pt x="279" y="513"/>
                </a:cubicBezTo>
                <a:cubicBezTo>
                  <a:pt x="285" y="526"/>
                  <a:pt x="290" y="539"/>
                  <a:pt x="290" y="554"/>
                </a:cubicBezTo>
                <a:cubicBezTo>
                  <a:pt x="290" y="556"/>
                  <a:pt x="290" y="558"/>
                  <a:pt x="290" y="560"/>
                </a:cubicBezTo>
                <a:cubicBezTo>
                  <a:pt x="290" y="561"/>
                  <a:pt x="289" y="562"/>
                  <a:pt x="289" y="562"/>
                </a:cubicBezTo>
                <a:cubicBezTo>
                  <a:pt x="288" y="562"/>
                  <a:pt x="287" y="562"/>
                  <a:pt x="287" y="562"/>
                </a:cubicBezTo>
                <a:cubicBezTo>
                  <a:pt x="286" y="562"/>
                  <a:pt x="286" y="561"/>
                  <a:pt x="286" y="561"/>
                </a:cubicBezTo>
                <a:cubicBezTo>
                  <a:pt x="288" y="548"/>
                  <a:pt x="285" y="536"/>
                  <a:pt x="280" y="525"/>
                </a:cubicBezTo>
                <a:cubicBezTo>
                  <a:pt x="276" y="513"/>
                  <a:pt x="269" y="503"/>
                  <a:pt x="262" y="493"/>
                </a:cubicBezTo>
                <a:cubicBezTo>
                  <a:pt x="249" y="477"/>
                  <a:pt x="235" y="462"/>
                  <a:pt x="221" y="448"/>
                </a:cubicBezTo>
                <a:cubicBezTo>
                  <a:pt x="202" y="429"/>
                  <a:pt x="183" y="410"/>
                  <a:pt x="165" y="390"/>
                </a:cubicBezTo>
                <a:cubicBezTo>
                  <a:pt x="155" y="379"/>
                  <a:pt x="145" y="367"/>
                  <a:pt x="136" y="355"/>
                </a:cubicBezTo>
                <a:cubicBezTo>
                  <a:pt x="127" y="342"/>
                  <a:pt x="119" y="330"/>
                  <a:pt x="113" y="316"/>
                </a:cubicBezTo>
                <a:cubicBezTo>
                  <a:pt x="112" y="314"/>
                  <a:pt x="112" y="314"/>
                  <a:pt x="110" y="315"/>
                </a:cubicBezTo>
                <a:cubicBezTo>
                  <a:pt x="101" y="320"/>
                  <a:pt x="91" y="323"/>
                  <a:pt x="81" y="323"/>
                </a:cubicBezTo>
                <a:cubicBezTo>
                  <a:pt x="72" y="323"/>
                  <a:pt x="63" y="321"/>
                  <a:pt x="55" y="318"/>
                </a:cubicBezTo>
                <a:cubicBezTo>
                  <a:pt x="51" y="317"/>
                  <a:pt x="48" y="315"/>
                  <a:pt x="45" y="313"/>
                </a:cubicBezTo>
                <a:cubicBezTo>
                  <a:pt x="44" y="312"/>
                  <a:pt x="43" y="312"/>
                  <a:pt x="43" y="311"/>
                </a:cubicBezTo>
                <a:cubicBezTo>
                  <a:pt x="42" y="309"/>
                  <a:pt x="42" y="308"/>
                  <a:pt x="44" y="307"/>
                </a:cubicBezTo>
                <a:cubicBezTo>
                  <a:pt x="50" y="304"/>
                  <a:pt x="55" y="302"/>
                  <a:pt x="61" y="301"/>
                </a:cubicBezTo>
                <a:cubicBezTo>
                  <a:pt x="72" y="298"/>
                  <a:pt x="83" y="297"/>
                  <a:pt x="94" y="300"/>
                </a:cubicBezTo>
                <a:cubicBezTo>
                  <a:pt x="98" y="301"/>
                  <a:pt x="102" y="302"/>
                  <a:pt x="105" y="304"/>
                </a:cubicBezTo>
                <a:cubicBezTo>
                  <a:pt x="106" y="305"/>
                  <a:pt x="107" y="305"/>
                  <a:pt x="108" y="305"/>
                </a:cubicBezTo>
                <a:cubicBezTo>
                  <a:pt x="108" y="303"/>
                  <a:pt x="107" y="302"/>
                  <a:pt x="107" y="301"/>
                </a:cubicBezTo>
                <a:cubicBezTo>
                  <a:pt x="102" y="287"/>
                  <a:pt x="99" y="273"/>
                  <a:pt x="98" y="259"/>
                </a:cubicBezTo>
                <a:cubicBezTo>
                  <a:pt x="97" y="250"/>
                  <a:pt x="97" y="241"/>
                  <a:pt x="97" y="232"/>
                </a:cubicBezTo>
                <a:cubicBezTo>
                  <a:pt x="97" y="229"/>
                  <a:pt x="98" y="226"/>
                  <a:pt x="98" y="223"/>
                </a:cubicBezTo>
                <a:cubicBezTo>
                  <a:pt x="98" y="222"/>
                  <a:pt x="98" y="221"/>
                  <a:pt x="96" y="221"/>
                </a:cubicBezTo>
                <a:cubicBezTo>
                  <a:pt x="90" y="221"/>
                  <a:pt x="84" y="219"/>
                  <a:pt x="78" y="216"/>
                </a:cubicBezTo>
                <a:cubicBezTo>
                  <a:pt x="68" y="211"/>
                  <a:pt x="59" y="205"/>
                  <a:pt x="51" y="198"/>
                </a:cubicBezTo>
                <a:cubicBezTo>
                  <a:pt x="46" y="193"/>
                  <a:pt x="41" y="188"/>
                  <a:pt x="37" y="182"/>
                </a:cubicBezTo>
                <a:cubicBezTo>
                  <a:pt x="37" y="181"/>
                  <a:pt x="36" y="181"/>
                  <a:pt x="36" y="180"/>
                </a:cubicBezTo>
                <a:cubicBezTo>
                  <a:pt x="35" y="177"/>
                  <a:pt x="35" y="176"/>
                  <a:pt x="38" y="176"/>
                </a:cubicBezTo>
                <a:cubicBezTo>
                  <a:pt x="46" y="175"/>
                  <a:pt x="54" y="176"/>
                  <a:pt x="62" y="178"/>
                </a:cubicBezTo>
                <a:cubicBezTo>
                  <a:pt x="71" y="181"/>
                  <a:pt x="78" y="184"/>
                  <a:pt x="85" y="190"/>
                </a:cubicBezTo>
                <a:cubicBezTo>
                  <a:pt x="91" y="194"/>
                  <a:pt x="96" y="199"/>
                  <a:pt x="99" y="206"/>
                </a:cubicBezTo>
                <a:cubicBezTo>
                  <a:pt x="99" y="206"/>
                  <a:pt x="99" y="207"/>
                  <a:pt x="100" y="207"/>
                </a:cubicBezTo>
                <a:cubicBezTo>
                  <a:pt x="100" y="206"/>
                  <a:pt x="100" y="205"/>
                  <a:pt x="100" y="204"/>
                </a:cubicBezTo>
                <a:cubicBezTo>
                  <a:pt x="102" y="193"/>
                  <a:pt x="103" y="182"/>
                  <a:pt x="104" y="171"/>
                </a:cubicBezTo>
                <a:cubicBezTo>
                  <a:pt x="105" y="161"/>
                  <a:pt x="106" y="150"/>
                  <a:pt x="107" y="140"/>
                </a:cubicBezTo>
                <a:cubicBezTo>
                  <a:pt x="107" y="138"/>
                  <a:pt x="107" y="138"/>
                  <a:pt x="104" y="137"/>
                </a:cubicBezTo>
                <a:cubicBezTo>
                  <a:pt x="94" y="137"/>
                  <a:pt x="84" y="133"/>
                  <a:pt x="75" y="129"/>
                </a:cubicBezTo>
                <a:cubicBezTo>
                  <a:pt x="71" y="126"/>
                  <a:pt x="67" y="124"/>
                  <a:pt x="64" y="120"/>
                </a:cubicBezTo>
                <a:cubicBezTo>
                  <a:pt x="62" y="119"/>
                  <a:pt x="61" y="117"/>
                  <a:pt x="60" y="115"/>
                </a:cubicBezTo>
                <a:cubicBezTo>
                  <a:pt x="59" y="113"/>
                  <a:pt x="60" y="111"/>
                  <a:pt x="63" y="111"/>
                </a:cubicBezTo>
                <a:cubicBezTo>
                  <a:pt x="73" y="111"/>
                  <a:pt x="82" y="112"/>
                  <a:pt x="92" y="116"/>
                </a:cubicBezTo>
                <a:cubicBezTo>
                  <a:pt x="97" y="118"/>
                  <a:pt x="101" y="121"/>
                  <a:pt x="105" y="125"/>
                </a:cubicBezTo>
                <a:cubicBezTo>
                  <a:pt x="105" y="125"/>
                  <a:pt x="106" y="125"/>
                  <a:pt x="107" y="125"/>
                </a:cubicBezTo>
                <a:close/>
              </a:path>
            </a:pathLst>
          </a:custGeom>
          <a:solidFill>
            <a:srgbClr val="E2E6C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0" name="Freeform 45"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rot="3509363">
            <a:off x="9175518" y="3120846"/>
            <a:ext cx="1103313" cy="2400300"/>
          </a:xfrm>
          <a:custGeom>
            <a:avLst/>
            <a:gdLst>
              <a:gd name="T0" fmla="*/ 140 w 169"/>
              <a:gd name="T1" fmla="*/ 239 h 368"/>
              <a:gd name="T2" fmla="*/ 138 w 169"/>
              <a:gd name="T3" fmla="*/ 255 h 368"/>
              <a:gd name="T4" fmla="*/ 150 w 169"/>
              <a:gd name="T5" fmla="*/ 311 h 368"/>
              <a:gd name="T6" fmla="*/ 108 w 169"/>
              <a:gd name="T7" fmla="*/ 278 h 368"/>
              <a:gd name="T8" fmla="*/ 138 w 169"/>
              <a:gd name="T9" fmla="*/ 225 h 368"/>
              <a:gd name="T10" fmla="*/ 141 w 169"/>
              <a:gd name="T11" fmla="*/ 192 h 368"/>
              <a:gd name="T12" fmla="*/ 97 w 169"/>
              <a:gd name="T13" fmla="*/ 222 h 368"/>
              <a:gd name="T14" fmla="*/ 109 w 169"/>
              <a:gd name="T15" fmla="*/ 248 h 368"/>
              <a:gd name="T16" fmla="*/ 94 w 169"/>
              <a:gd name="T17" fmla="*/ 291 h 368"/>
              <a:gd name="T18" fmla="*/ 123 w 169"/>
              <a:gd name="T19" fmla="*/ 303 h 368"/>
              <a:gd name="T20" fmla="*/ 127 w 169"/>
              <a:gd name="T21" fmla="*/ 336 h 368"/>
              <a:gd name="T22" fmla="*/ 64 w 169"/>
              <a:gd name="T23" fmla="*/ 352 h 368"/>
              <a:gd name="T24" fmla="*/ 74 w 169"/>
              <a:gd name="T25" fmla="*/ 311 h 368"/>
              <a:gd name="T26" fmla="*/ 70 w 169"/>
              <a:gd name="T27" fmla="*/ 256 h 368"/>
              <a:gd name="T28" fmla="*/ 84 w 169"/>
              <a:gd name="T29" fmla="*/ 217 h 368"/>
              <a:gd name="T30" fmla="*/ 84 w 169"/>
              <a:gd name="T31" fmla="*/ 192 h 368"/>
              <a:gd name="T32" fmla="*/ 55 w 169"/>
              <a:gd name="T33" fmla="*/ 151 h 368"/>
              <a:gd name="T34" fmla="*/ 34 w 169"/>
              <a:gd name="T35" fmla="*/ 106 h 368"/>
              <a:gd name="T36" fmla="*/ 8 w 169"/>
              <a:gd name="T37" fmla="*/ 71 h 368"/>
              <a:gd name="T38" fmla="*/ 3 w 169"/>
              <a:gd name="T39" fmla="*/ 90 h 368"/>
              <a:gd name="T40" fmla="*/ 30 w 169"/>
              <a:gd name="T41" fmla="*/ 83 h 368"/>
              <a:gd name="T42" fmla="*/ 137 w 169"/>
              <a:gd name="T43" fmla="*/ 193 h 368"/>
              <a:gd name="T44" fmla="*/ 110 w 169"/>
              <a:gd name="T45" fmla="*/ 132 h 368"/>
              <a:gd name="T46" fmla="*/ 57 w 169"/>
              <a:gd name="T47" fmla="*/ 84 h 368"/>
              <a:gd name="T48" fmla="*/ 11 w 169"/>
              <a:gd name="T49" fmla="*/ 50 h 368"/>
              <a:gd name="T50" fmla="*/ 31 w 169"/>
              <a:gd name="T51" fmla="*/ 30 h 368"/>
              <a:gd name="T52" fmla="*/ 49 w 169"/>
              <a:gd name="T53" fmla="*/ 2 h 368"/>
              <a:gd name="T54" fmla="*/ 68 w 169"/>
              <a:gd name="T55" fmla="*/ 13 h 368"/>
              <a:gd name="T56" fmla="*/ 96 w 169"/>
              <a:gd name="T57" fmla="*/ 60 h 368"/>
              <a:gd name="T58" fmla="*/ 117 w 169"/>
              <a:gd name="T59" fmla="*/ 92 h 368"/>
              <a:gd name="T60" fmla="*/ 128 w 169"/>
              <a:gd name="T61" fmla="*/ 96 h 368"/>
              <a:gd name="T62" fmla="*/ 139 w 169"/>
              <a:gd name="T63" fmla="*/ 133 h 368"/>
              <a:gd name="T64" fmla="*/ 147 w 169"/>
              <a:gd name="T65" fmla="*/ 173 h 368"/>
              <a:gd name="T66" fmla="*/ 115 w 169"/>
              <a:gd name="T67" fmla="*/ 129 h 368"/>
              <a:gd name="T68" fmla="*/ 142 w 169"/>
              <a:gd name="T69" fmla="*/ 156 h 368"/>
              <a:gd name="T70" fmla="*/ 53 w 169"/>
              <a:gd name="T71" fmla="*/ 38 h 368"/>
              <a:gd name="T72" fmla="*/ 90 w 169"/>
              <a:gd name="T73" fmla="*/ 83 h 368"/>
              <a:gd name="T74" fmla="*/ 82 w 169"/>
              <a:gd name="T75" fmla="*/ 176 h 368"/>
              <a:gd name="T76" fmla="*/ 68 w 169"/>
              <a:gd name="T77" fmla="*/ 102 h 368"/>
              <a:gd name="T78" fmla="*/ 80 w 169"/>
              <a:gd name="T79" fmla="*/ 339 h 368"/>
              <a:gd name="T80" fmla="*/ 88 w 169"/>
              <a:gd name="T81" fmla="*/ 271 h 368"/>
              <a:gd name="T82" fmla="*/ 94 w 169"/>
              <a:gd name="T83" fmla="*/ 214 h 368"/>
              <a:gd name="T84" fmla="*/ 161 w 169"/>
              <a:gd name="T85" fmla="*/ 185 h 368"/>
              <a:gd name="T86" fmla="*/ 75 w 169"/>
              <a:gd name="T87" fmla="*/ 274 h 368"/>
              <a:gd name="T88" fmla="*/ 130 w 169"/>
              <a:gd name="T89" fmla="*/ 88 h 368"/>
              <a:gd name="T90" fmla="*/ 62 w 169"/>
              <a:gd name="T91" fmla="*/ 162 h 368"/>
              <a:gd name="T92" fmla="*/ 57 w 169"/>
              <a:gd name="T93" fmla="*/ 348 h 368"/>
              <a:gd name="T94" fmla="*/ 73 w 169"/>
              <a:gd name="T95" fmla="*/ 107 h 368"/>
              <a:gd name="T96" fmla="*/ 101 w 169"/>
              <a:gd name="T97" fmla="*/ 247 h 368"/>
              <a:gd name="T98" fmla="*/ 22 w 169"/>
              <a:gd name="T99" fmla="*/ 102 h 368"/>
              <a:gd name="T100" fmla="*/ 145 w 169"/>
              <a:gd name="T101" fmla="*/ 138 h 368"/>
              <a:gd name="T102" fmla="*/ 49 w 169"/>
              <a:gd name="T103" fmla="*/ 333 h 368"/>
              <a:gd name="T104" fmla="*/ 109 w 169"/>
              <a:gd name="T105" fmla="*/ 340 h 368"/>
              <a:gd name="T106" fmla="*/ 157 w 169"/>
              <a:gd name="T107" fmla="*/ 256 h 368"/>
              <a:gd name="T108" fmla="*/ 121 w 169"/>
              <a:gd name="T109" fmla="*/ 300 h 368"/>
              <a:gd name="T110" fmla="*/ 37 w 169"/>
              <a:gd name="T111" fmla="*/ 21 h 368"/>
              <a:gd name="T112" fmla="*/ 156 w 169"/>
              <a:gd name="T113" fmla="*/ 259 h 368"/>
              <a:gd name="T114" fmla="*/ 85 w 169"/>
              <a:gd name="T115" fmla="*/ 72 h 368"/>
              <a:gd name="T116" fmla="*/ 22 w 169"/>
              <a:gd name="T117" fmla="*/ 54 h 3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69" h="368">
                <a:moveTo>
                  <a:pt x="165" y="190"/>
                </a:moveTo>
                <a:cubicBezTo>
                  <a:pt x="164" y="193"/>
                  <a:pt x="161" y="194"/>
                  <a:pt x="158" y="196"/>
                </a:cubicBezTo>
                <a:cubicBezTo>
                  <a:pt x="155" y="197"/>
                  <a:pt x="151" y="199"/>
                  <a:pt x="149" y="202"/>
                </a:cubicBezTo>
                <a:cubicBezTo>
                  <a:pt x="148" y="203"/>
                  <a:pt x="147" y="204"/>
                  <a:pt x="147" y="205"/>
                </a:cubicBezTo>
                <a:cubicBezTo>
                  <a:pt x="147" y="210"/>
                  <a:pt x="146" y="215"/>
                  <a:pt x="145" y="220"/>
                </a:cubicBezTo>
                <a:cubicBezTo>
                  <a:pt x="145" y="221"/>
                  <a:pt x="145" y="221"/>
                  <a:pt x="145" y="222"/>
                </a:cubicBezTo>
                <a:cubicBezTo>
                  <a:pt x="145" y="224"/>
                  <a:pt x="144" y="226"/>
                  <a:pt x="143" y="228"/>
                </a:cubicBezTo>
                <a:cubicBezTo>
                  <a:pt x="143" y="229"/>
                  <a:pt x="143" y="229"/>
                  <a:pt x="143" y="230"/>
                </a:cubicBezTo>
                <a:cubicBezTo>
                  <a:pt x="143" y="230"/>
                  <a:pt x="143" y="230"/>
                  <a:pt x="143" y="231"/>
                </a:cubicBezTo>
                <a:cubicBezTo>
                  <a:pt x="142" y="231"/>
                  <a:pt x="142" y="232"/>
                  <a:pt x="142" y="233"/>
                </a:cubicBezTo>
                <a:cubicBezTo>
                  <a:pt x="142" y="233"/>
                  <a:pt x="142" y="234"/>
                  <a:pt x="142" y="234"/>
                </a:cubicBezTo>
                <a:cubicBezTo>
                  <a:pt x="141" y="235"/>
                  <a:pt x="141" y="235"/>
                  <a:pt x="141" y="236"/>
                </a:cubicBezTo>
                <a:cubicBezTo>
                  <a:pt x="141" y="236"/>
                  <a:pt x="141" y="237"/>
                  <a:pt x="141" y="237"/>
                </a:cubicBezTo>
                <a:cubicBezTo>
                  <a:pt x="141" y="238"/>
                  <a:pt x="140" y="238"/>
                  <a:pt x="140" y="239"/>
                </a:cubicBezTo>
                <a:cubicBezTo>
                  <a:pt x="140" y="240"/>
                  <a:pt x="140" y="240"/>
                  <a:pt x="140" y="240"/>
                </a:cubicBezTo>
                <a:cubicBezTo>
                  <a:pt x="140" y="241"/>
                  <a:pt x="139" y="242"/>
                  <a:pt x="140" y="243"/>
                </a:cubicBezTo>
                <a:cubicBezTo>
                  <a:pt x="140" y="243"/>
                  <a:pt x="139" y="243"/>
                  <a:pt x="139" y="243"/>
                </a:cubicBezTo>
                <a:cubicBezTo>
                  <a:pt x="139" y="244"/>
                  <a:pt x="139" y="245"/>
                  <a:pt x="139" y="246"/>
                </a:cubicBezTo>
                <a:cubicBezTo>
                  <a:pt x="139" y="246"/>
                  <a:pt x="139" y="246"/>
                  <a:pt x="139" y="246"/>
                </a:cubicBezTo>
                <a:cubicBezTo>
                  <a:pt x="138" y="247"/>
                  <a:pt x="137" y="248"/>
                  <a:pt x="139" y="248"/>
                </a:cubicBezTo>
                <a:cubicBezTo>
                  <a:pt x="141" y="248"/>
                  <a:pt x="143" y="247"/>
                  <a:pt x="145" y="247"/>
                </a:cubicBezTo>
                <a:cubicBezTo>
                  <a:pt x="149" y="247"/>
                  <a:pt x="153" y="248"/>
                  <a:pt x="156" y="250"/>
                </a:cubicBezTo>
                <a:cubicBezTo>
                  <a:pt x="159" y="253"/>
                  <a:pt x="161" y="255"/>
                  <a:pt x="160" y="259"/>
                </a:cubicBezTo>
                <a:cubicBezTo>
                  <a:pt x="160" y="259"/>
                  <a:pt x="160" y="259"/>
                  <a:pt x="160" y="260"/>
                </a:cubicBezTo>
                <a:cubicBezTo>
                  <a:pt x="159" y="262"/>
                  <a:pt x="157" y="262"/>
                  <a:pt x="155" y="263"/>
                </a:cubicBezTo>
                <a:cubicBezTo>
                  <a:pt x="153" y="263"/>
                  <a:pt x="151" y="263"/>
                  <a:pt x="149" y="262"/>
                </a:cubicBezTo>
                <a:cubicBezTo>
                  <a:pt x="145" y="260"/>
                  <a:pt x="141" y="259"/>
                  <a:pt x="138" y="256"/>
                </a:cubicBezTo>
                <a:cubicBezTo>
                  <a:pt x="138" y="256"/>
                  <a:pt x="138" y="255"/>
                  <a:pt x="138" y="255"/>
                </a:cubicBezTo>
                <a:cubicBezTo>
                  <a:pt x="138" y="254"/>
                  <a:pt x="137" y="254"/>
                  <a:pt x="137" y="254"/>
                </a:cubicBezTo>
                <a:cubicBezTo>
                  <a:pt x="137" y="254"/>
                  <a:pt x="136" y="254"/>
                  <a:pt x="136" y="255"/>
                </a:cubicBezTo>
                <a:cubicBezTo>
                  <a:pt x="136" y="255"/>
                  <a:pt x="136" y="256"/>
                  <a:pt x="136" y="256"/>
                </a:cubicBezTo>
                <a:cubicBezTo>
                  <a:pt x="136" y="260"/>
                  <a:pt x="135" y="264"/>
                  <a:pt x="134" y="268"/>
                </a:cubicBezTo>
                <a:cubicBezTo>
                  <a:pt x="134" y="274"/>
                  <a:pt x="134" y="281"/>
                  <a:pt x="135" y="287"/>
                </a:cubicBezTo>
                <a:cubicBezTo>
                  <a:pt x="135" y="289"/>
                  <a:pt x="135" y="290"/>
                  <a:pt x="136" y="291"/>
                </a:cubicBezTo>
                <a:cubicBezTo>
                  <a:pt x="136" y="292"/>
                  <a:pt x="136" y="292"/>
                  <a:pt x="136" y="292"/>
                </a:cubicBezTo>
                <a:cubicBezTo>
                  <a:pt x="136" y="292"/>
                  <a:pt x="136" y="292"/>
                  <a:pt x="136" y="292"/>
                </a:cubicBezTo>
                <a:cubicBezTo>
                  <a:pt x="136" y="292"/>
                  <a:pt x="136" y="292"/>
                  <a:pt x="136" y="292"/>
                </a:cubicBezTo>
                <a:cubicBezTo>
                  <a:pt x="136" y="295"/>
                  <a:pt x="137" y="297"/>
                  <a:pt x="139" y="300"/>
                </a:cubicBezTo>
                <a:cubicBezTo>
                  <a:pt x="139" y="300"/>
                  <a:pt x="139" y="300"/>
                  <a:pt x="139" y="300"/>
                </a:cubicBezTo>
                <a:cubicBezTo>
                  <a:pt x="140" y="304"/>
                  <a:pt x="143" y="307"/>
                  <a:pt x="146" y="309"/>
                </a:cubicBezTo>
                <a:cubicBezTo>
                  <a:pt x="146" y="309"/>
                  <a:pt x="147" y="310"/>
                  <a:pt x="148" y="310"/>
                </a:cubicBezTo>
                <a:cubicBezTo>
                  <a:pt x="149" y="309"/>
                  <a:pt x="150" y="311"/>
                  <a:pt x="150" y="311"/>
                </a:cubicBezTo>
                <a:cubicBezTo>
                  <a:pt x="150" y="312"/>
                  <a:pt x="150" y="312"/>
                  <a:pt x="150" y="313"/>
                </a:cubicBezTo>
                <a:cubicBezTo>
                  <a:pt x="149" y="313"/>
                  <a:pt x="149" y="313"/>
                  <a:pt x="149" y="313"/>
                </a:cubicBezTo>
                <a:cubicBezTo>
                  <a:pt x="146" y="313"/>
                  <a:pt x="144" y="312"/>
                  <a:pt x="143" y="310"/>
                </a:cubicBezTo>
                <a:cubicBezTo>
                  <a:pt x="139" y="307"/>
                  <a:pt x="137" y="304"/>
                  <a:pt x="136" y="300"/>
                </a:cubicBezTo>
                <a:cubicBezTo>
                  <a:pt x="135" y="299"/>
                  <a:pt x="134" y="298"/>
                  <a:pt x="134" y="296"/>
                </a:cubicBezTo>
                <a:cubicBezTo>
                  <a:pt x="134" y="296"/>
                  <a:pt x="134" y="296"/>
                  <a:pt x="134" y="295"/>
                </a:cubicBezTo>
                <a:cubicBezTo>
                  <a:pt x="132" y="290"/>
                  <a:pt x="131" y="284"/>
                  <a:pt x="131" y="278"/>
                </a:cubicBezTo>
                <a:cubicBezTo>
                  <a:pt x="131" y="277"/>
                  <a:pt x="131" y="277"/>
                  <a:pt x="131" y="277"/>
                </a:cubicBezTo>
                <a:cubicBezTo>
                  <a:pt x="131" y="277"/>
                  <a:pt x="131" y="276"/>
                  <a:pt x="131" y="276"/>
                </a:cubicBezTo>
                <a:cubicBezTo>
                  <a:pt x="131" y="276"/>
                  <a:pt x="130" y="276"/>
                  <a:pt x="130" y="276"/>
                </a:cubicBezTo>
                <a:cubicBezTo>
                  <a:pt x="130" y="277"/>
                  <a:pt x="130" y="277"/>
                  <a:pt x="129" y="278"/>
                </a:cubicBezTo>
                <a:cubicBezTo>
                  <a:pt x="126" y="283"/>
                  <a:pt x="121" y="285"/>
                  <a:pt x="115" y="285"/>
                </a:cubicBezTo>
                <a:cubicBezTo>
                  <a:pt x="113" y="285"/>
                  <a:pt x="110" y="284"/>
                  <a:pt x="108" y="283"/>
                </a:cubicBezTo>
                <a:cubicBezTo>
                  <a:pt x="107" y="282"/>
                  <a:pt x="107" y="280"/>
                  <a:pt x="108" y="278"/>
                </a:cubicBezTo>
                <a:cubicBezTo>
                  <a:pt x="108" y="277"/>
                  <a:pt x="108" y="277"/>
                  <a:pt x="108" y="277"/>
                </a:cubicBezTo>
                <a:cubicBezTo>
                  <a:pt x="111" y="272"/>
                  <a:pt x="116" y="271"/>
                  <a:pt x="120" y="269"/>
                </a:cubicBezTo>
                <a:cubicBezTo>
                  <a:pt x="123" y="269"/>
                  <a:pt x="127" y="268"/>
                  <a:pt x="130" y="267"/>
                </a:cubicBezTo>
                <a:cubicBezTo>
                  <a:pt x="131" y="266"/>
                  <a:pt x="132" y="266"/>
                  <a:pt x="132" y="265"/>
                </a:cubicBezTo>
                <a:cubicBezTo>
                  <a:pt x="133" y="258"/>
                  <a:pt x="134" y="252"/>
                  <a:pt x="136" y="245"/>
                </a:cubicBezTo>
                <a:cubicBezTo>
                  <a:pt x="136" y="245"/>
                  <a:pt x="136" y="245"/>
                  <a:pt x="136" y="244"/>
                </a:cubicBezTo>
                <a:cubicBezTo>
                  <a:pt x="137" y="243"/>
                  <a:pt x="137" y="241"/>
                  <a:pt x="137" y="240"/>
                </a:cubicBezTo>
                <a:cubicBezTo>
                  <a:pt x="137" y="239"/>
                  <a:pt x="137" y="239"/>
                  <a:pt x="137" y="239"/>
                </a:cubicBezTo>
                <a:cubicBezTo>
                  <a:pt x="138" y="238"/>
                  <a:pt x="138" y="237"/>
                  <a:pt x="138" y="236"/>
                </a:cubicBezTo>
                <a:cubicBezTo>
                  <a:pt x="138" y="236"/>
                  <a:pt x="138" y="236"/>
                  <a:pt x="138" y="235"/>
                </a:cubicBezTo>
                <a:cubicBezTo>
                  <a:pt x="139" y="234"/>
                  <a:pt x="139" y="232"/>
                  <a:pt x="140" y="230"/>
                </a:cubicBezTo>
                <a:cubicBezTo>
                  <a:pt x="140" y="230"/>
                  <a:pt x="140" y="229"/>
                  <a:pt x="140" y="229"/>
                </a:cubicBezTo>
                <a:cubicBezTo>
                  <a:pt x="140" y="229"/>
                  <a:pt x="140" y="229"/>
                  <a:pt x="140" y="228"/>
                </a:cubicBezTo>
                <a:cubicBezTo>
                  <a:pt x="141" y="225"/>
                  <a:pt x="141" y="225"/>
                  <a:pt x="138" y="225"/>
                </a:cubicBezTo>
                <a:cubicBezTo>
                  <a:pt x="135" y="225"/>
                  <a:pt x="133" y="226"/>
                  <a:pt x="130" y="226"/>
                </a:cubicBezTo>
                <a:cubicBezTo>
                  <a:pt x="127" y="227"/>
                  <a:pt x="124" y="227"/>
                  <a:pt x="120" y="226"/>
                </a:cubicBezTo>
                <a:cubicBezTo>
                  <a:pt x="120" y="226"/>
                  <a:pt x="119" y="225"/>
                  <a:pt x="118" y="225"/>
                </a:cubicBezTo>
                <a:cubicBezTo>
                  <a:pt x="118" y="225"/>
                  <a:pt x="118" y="225"/>
                  <a:pt x="117" y="225"/>
                </a:cubicBezTo>
                <a:cubicBezTo>
                  <a:pt x="117" y="224"/>
                  <a:pt x="116" y="224"/>
                  <a:pt x="115" y="223"/>
                </a:cubicBezTo>
                <a:cubicBezTo>
                  <a:pt x="110" y="221"/>
                  <a:pt x="110" y="213"/>
                  <a:pt x="115" y="210"/>
                </a:cubicBezTo>
                <a:cubicBezTo>
                  <a:pt x="120" y="207"/>
                  <a:pt x="124" y="207"/>
                  <a:pt x="129" y="209"/>
                </a:cubicBezTo>
                <a:cubicBezTo>
                  <a:pt x="134" y="211"/>
                  <a:pt x="138" y="215"/>
                  <a:pt x="142" y="219"/>
                </a:cubicBezTo>
                <a:cubicBezTo>
                  <a:pt x="142" y="219"/>
                  <a:pt x="142" y="219"/>
                  <a:pt x="142" y="219"/>
                </a:cubicBezTo>
                <a:cubicBezTo>
                  <a:pt x="142" y="219"/>
                  <a:pt x="142" y="219"/>
                  <a:pt x="142" y="218"/>
                </a:cubicBezTo>
                <a:cubicBezTo>
                  <a:pt x="144" y="209"/>
                  <a:pt x="145" y="199"/>
                  <a:pt x="145" y="190"/>
                </a:cubicBezTo>
                <a:cubicBezTo>
                  <a:pt x="145" y="189"/>
                  <a:pt x="145" y="188"/>
                  <a:pt x="144" y="187"/>
                </a:cubicBezTo>
                <a:cubicBezTo>
                  <a:pt x="143" y="188"/>
                  <a:pt x="143" y="190"/>
                  <a:pt x="142" y="191"/>
                </a:cubicBezTo>
                <a:cubicBezTo>
                  <a:pt x="142" y="192"/>
                  <a:pt x="142" y="192"/>
                  <a:pt x="141" y="192"/>
                </a:cubicBezTo>
                <a:cubicBezTo>
                  <a:pt x="141" y="192"/>
                  <a:pt x="141" y="193"/>
                  <a:pt x="140" y="193"/>
                </a:cubicBezTo>
                <a:cubicBezTo>
                  <a:pt x="140" y="194"/>
                  <a:pt x="140" y="194"/>
                  <a:pt x="140" y="194"/>
                </a:cubicBezTo>
                <a:cubicBezTo>
                  <a:pt x="140" y="194"/>
                  <a:pt x="140" y="194"/>
                  <a:pt x="140" y="194"/>
                </a:cubicBezTo>
                <a:cubicBezTo>
                  <a:pt x="140" y="194"/>
                  <a:pt x="139" y="194"/>
                  <a:pt x="139" y="195"/>
                </a:cubicBezTo>
                <a:cubicBezTo>
                  <a:pt x="132" y="201"/>
                  <a:pt x="124" y="203"/>
                  <a:pt x="115" y="201"/>
                </a:cubicBezTo>
                <a:cubicBezTo>
                  <a:pt x="115" y="201"/>
                  <a:pt x="114" y="201"/>
                  <a:pt x="113" y="201"/>
                </a:cubicBezTo>
                <a:cubicBezTo>
                  <a:pt x="112" y="200"/>
                  <a:pt x="112" y="200"/>
                  <a:pt x="112" y="202"/>
                </a:cubicBezTo>
                <a:cubicBezTo>
                  <a:pt x="112" y="202"/>
                  <a:pt x="112" y="203"/>
                  <a:pt x="112" y="203"/>
                </a:cubicBezTo>
                <a:cubicBezTo>
                  <a:pt x="112" y="204"/>
                  <a:pt x="112" y="205"/>
                  <a:pt x="112" y="205"/>
                </a:cubicBezTo>
                <a:cubicBezTo>
                  <a:pt x="111" y="206"/>
                  <a:pt x="111" y="207"/>
                  <a:pt x="111" y="208"/>
                </a:cubicBezTo>
                <a:cubicBezTo>
                  <a:pt x="110" y="208"/>
                  <a:pt x="110" y="209"/>
                  <a:pt x="110" y="209"/>
                </a:cubicBezTo>
                <a:cubicBezTo>
                  <a:pt x="109" y="209"/>
                  <a:pt x="109" y="210"/>
                  <a:pt x="109" y="210"/>
                </a:cubicBezTo>
                <a:cubicBezTo>
                  <a:pt x="106" y="213"/>
                  <a:pt x="103" y="216"/>
                  <a:pt x="99" y="218"/>
                </a:cubicBezTo>
                <a:cubicBezTo>
                  <a:pt x="98" y="219"/>
                  <a:pt x="98" y="221"/>
                  <a:pt x="97" y="222"/>
                </a:cubicBezTo>
                <a:cubicBezTo>
                  <a:pt x="96" y="223"/>
                  <a:pt x="96" y="224"/>
                  <a:pt x="96" y="225"/>
                </a:cubicBezTo>
                <a:cubicBezTo>
                  <a:pt x="95" y="226"/>
                  <a:pt x="95" y="227"/>
                  <a:pt x="95" y="228"/>
                </a:cubicBezTo>
                <a:cubicBezTo>
                  <a:pt x="94" y="232"/>
                  <a:pt x="95" y="237"/>
                  <a:pt x="95" y="241"/>
                </a:cubicBezTo>
                <a:cubicBezTo>
                  <a:pt x="95" y="241"/>
                  <a:pt x="95" y="242"/>
                  <a:pt x="95" y="242"/>
                </a:cubicBezTo>
                <a:cubicBezTo>
                  <a:pt x="95" y="242"/>
                  <a:pt x="95" y="243"/>
                  <a:pt x="95" y="243"/>
                </a:cubicBezTo>
                <a:cubicBezTo>
                  <a:pt x="95" y="244"/>
                  <a:pt x="95" y="246"/>
                  <a:pt x="95" y="247"/>
                </a:cubicBezTo>
                <a:cubicBezTo>
                  <a:pt x="95" y="246"/>
                  <a:pt x="96" y="245"/>
                  <a:pt x="96" y="244"/>
                </a:cubicBezTo>
                <a:cubicBezTo>
                  <a:pt x="99" y="239"/>
                  <a:pt x="102" y="236"/>
                  <a:pt x="105" y="232"/>
                </a:cubicBezTo>
                <a:cubicBezTo>
                  <a:pt x="108" y="230"/>
                  <a:pt x="110" y="229"/>
                  <a:pt x="113" y="228"/>
                </a:cubicBezTo>
                <a:cubicBezTo>
                  <a:pt x="115" y="228"/>
                  <a:pt x="117" y="229"/>
                  <a:pt x="118" y="231"/>
                </a:cubicBezTo>
                <a:cubicBezTo>
                  <a:pt x="119" y="233"/>
                  <a:pt x="120" y="234"/>
                  <a:pt x="119" y="237"/>
                </a:cubicBezTo>
                <a:cubicBezTo>
                  <a:pt x="119" y="237"/>
                  <a:pt x="119" y="238"/>
                  <a:pt x="118" y="239"/>
                </a:cubicBezTo>
                <a:cubicBezTo>
                  <a:pt x="118" y="240"/>
                  <a:pt x="118" y="241"/>
                  <a:pt x="118" y="241"/>
                </a:cubicBezTo>
                <a:cubicBezTo>
                  <a:pt x="116" y="245"/>
                  <a:pt x="113" y="247"/>
                  <a:pt x="109" y="248"/>
                </a:cubicBezTo>
                <a:cubicBezTo>
                  <a:pt x="108" y="248"/>
                  <a:pt x="107" y="249"/>
                  <a:pt x="106" y="249"/>
                </a:cubicBezTo>
                <a:cubicBezTo>
                  <a:pt x="104" y="250"/>
                  <a:pt x="101" y="251"/>
                  <a:pt x="99" y="251"/>
                </a:cubicBezTo>
                <a:cubicBezTo>
                  <a:pt x="96" y="252"/>
                  <a:pt x="94" y="254"/>
                  <a:pt x="93" y="256"/>
                </a:cubicBezTo>
                <a:cubicBezTo>
                  <a:pt x="93" y="260"/>
                  <a:pt x="92" y="264"/>
                  <a:pt x="92" y="268"/>
                </a:cubicBezTo>
                <a:cubicBezTo>
                  <a:pt x="92" y="269"/>
                  <a:pt x="91" y="269"/>
                  <a:pt x="91" y="270"/>
                </a:cubicBezTo>
                <a:cubicBezTo>
                  <a:pt x="91" y="271"/>
                  <a:pt x="91" y="271"/>
                  <a:pt x="91" y="272"/>
                </a:cubicBezTo>
                <a:cubicBezTo>
                  <a:pt x="91" y="273"/>
                  <a:pt x="90" y="274"/>
                  <a:pt x="90" y="275"/>
                </a:cubicBezTo>
                <a:cubicBezTo>
                  <a:pt x="90" y="275"/>
                  <a:pt x="89" y="276"/>
                  <a:pt x="90" y="277"/>
                </a:cubicBezTo>
                <a:cubicBezTo>
                  <a:pt x="89" y="278"/>
                  <a:pt x="90" y="279"/>
                  <a:pt x="90" y="280"/>
                </a:cubicBezTo>
                <a:cubicBezTo>
                  <a:pt x="90" y="280"/>
                  <a:pt x="90" y="280"/>
                  <a:pt x="90" y="280"/>
                </a:cubicBezTo>
                <a:cubicBezTo>
                  <a:pt x="90" y="281"/>
                  <a:pt x="90" y="281"/>
                  <a:pt x="90" y="281"/>
                </a:cubicBezTo>
                <a:cubicBezTo>
                  <a:pt x="90" y="281"/>
                  <a:pt x="90" y="281"/>
                  <a:pt x="91" y="281"/>
                </a:cubicBezTo>
                <a:cubicBezTo>
                  <a:pt x="91" y="284"/>
                  <a:pt x="93" y="287"/>
                  <a:pt x="94" y="290"/>
                </a:cubicBezTo>
                <a:cubicBezTo>
                  <a:pt x="94" y="290"/>
                  <a:pt x="94" y="291"/>
                  <a:pt x="94" y="291"/>
                </a:cubicBezTo>
                <a:cubicBezTo>
                  <a:pt x="94" y="291"/>
                  <a:pt x="94" y="291"/>
                  <a:pt x="94" y="291"/>
                </a:cubicBezTo>
                <a:cubicBezTo>
                  <a:pt x="94" y="291"/>
                  <a:pt x="94" y="291"/>
                  <a:pt x="94" y="291"/>
                </a:cubicBezTo>
                <a:cubicBezTo>
                  <a:pt x="94" y="291"/>
                  <a:pt x="94" y="292"/>
                  <a:pt x="94" y="292"/>
                </a:cubicBezTo>
                <a:cubicBezTo>
                  <a:pt x="94" y="292"/>
                  <a:pt x="94" y="292"/>
                  <a:pt x="94" y="292"/>
                </a:cubicBezTo>
                <a:cubicBezTo>
                  <a:pt x="94" y="292"/>
                  <a:pt x="94" y="292"/>
                  <a:pt x="94" y="292"/>
                </a:cubicBezTo>
                <a:cubicBezTo>
                  <a:pt x="94" y="293"/>
                  <a:pt x="94" y="293"/>
                  <a:pt x="95" y="293"/>
                </a:cubicBezTo>
                <a:cubicBezTo>
                  <a:pt x="95" y="296"/>
                  <a:pt x="96" y="299"/>
                  <a:pt x="98" y="301"/>
                </a:cubicBezTo>
                <a:cubicBezTo>
                  <a:pt x="98" y="302"/>
                  <a:pt x="98" y="302"/>
                  <a:pt x="98" y="302"/>
                </a:cubicBezTo>
                <a:cubicBezTo>
                  <a:pt x="98" y="303"/>
                  <a:pt x="99" y="302"/>
                  <a:pt x="99" y="302"/>
                </a:cubicBezTo>
                <a:cubicBezTo>
                  <a:pt x="100" y="300"/>
                  <a:pt x="102" y="297"/>
                  <a:pt x="104" y="296"/>
                </a:cubicBezTo>
                <a:cubicBezTo>
                  <a:pt x="107" y="292"/>
                  <a:pt x="113" y="290"/>
                  <a:pt x="118" y="292"/>
                </a:cubicBezTo>
                <a:cubicBezTo>
                  <a:pt x="119" y="293"/>
                  <a:pt x="121" y="293"/>
                  <a:pt x="122" y="295"/>
                </a:cubicBezTo>
                <a:cubicBezTo>
                  <a:pt x="124" y="296"/>
                  <a:pt x="125" y="298"/>
                  <a:pt x="124" y="301"/>
                </a:cubicBezTo>
                <a:cubicBezTo>
                  <a:pt x="124" y="301"/>
                  <a:pt x="124" y="302"/>
                  <a:pt x="123" y="303"/>
                </a:cubicBezTo>
                <a:cubicBezTo>
                  <a:pt x="122" y="305"/>
                  <a:pt x="119" y="306"/>
                  <a:pt x="116" y="306"/>
                </a:cubicBezTo>
                <a:cubicBezTo>
                  <a:pt x="113" y="306"/>
                  <a:pt x="110" y="306"/>
                  <a:pt x="107" y="306"/>
                </a:cubicBezTo>
                <a:cubicBezTo>
                  <a:pt x="106" y="306"/>
                  <a:pt x="104" y="306"/>
                  <a:pt x="103" y="307"/>
                </a:cubicBezTo>
                <a:cubicBezTo>
                  <a:pt x="103" y="307"/>
                  <a:pt x="102" y="307"/>
                  <a:pt x="102" y="307"/>
                </a:cubicBezTo>
                <a:cubicBezTo>
                  <a:pt x="101" y="307"/>
                  <a:pt x="100" y="308"/>
                  <a:pt x="99" y="308"/>
                </a:cubicBezTo>
                <a:cubicBezTo>
                  <a:pt x="100" y="310"/>
                  <a:pt x="101" y="312"/>
                  <a:pt x="101" y="315"/>
                </a:cubicBezTo>
                <a:cubicBezTo>
                  <a:pt x="103" y="321"/>
                  <a:pt x="103" y="328"/>
                  <a:pt x="102" y="334"/>
                </a:cubicBezTo>
                <a:cubicBezTo>
                  <a:pt x="102" y="335"/>
                  <a:pt x="102" y="336"/>
                  <a:pt x="102" y="336"/>
                </a:cubicBezTo>
                <a:cubicBezTo>
                  <a:pt x="101" y="337"/>
                  <a:pt x="101" y="338"/>
                  <a:pt x="101" y="339"/>
                </a:cubicBezTo>
                <a:cubicBezTo>
                  <a:pt x="102" y="338"/>
                  <a:pt x="102" y="338"/>
                  <a:pt x="102" y="338"/>
                </a:cubicBezTo>
                <a:cubicBezTo>
                  <a:pt x="103" y="336"/>
                  <a:pt x="104" y="335"/>
                  <a:pt x="105" y="334"/>
                </a:cubicBezTo>
                <a:cubicBezTo>
                  <a:pt x="109" y="329"/>
                  <a:pt x="114" y="328"/>
                  <a:pt x="120" y="329"/>
                </a:cubicBezTo>
                <a:cubicBezTo>
                  <a:pt x="121" y="329"/>
                  <a:pt x="122" y="329"/>
                  <a:pt x="123" y="330"/>
                </a:cubicBezTo>
                <a:cubicBezTo>
                  <a:pt x="126" y="331"/>
                  <a:pt x="127" y="333"/>
                  <a:pt x="127" y="336"/>
                </a:cubicBezTo>
                <a:cubicBezTo>
                  <a:pt x="127" y="337"/>
                  <a:pt x="126" y="337"/>
                  <a:pt x="126" y="338"/>
                </a:cubicBezTo>
                <a:cubicBezTo>
                  <a:pt x="124" y="342"/>
                  <a:pt x="120" y="343"/>
                  <a:pt x="117" y="343"/>
                </a:cubicBezTo>
                <a:cubicBezTo>
                  <a:pt x="115" y="344"/>
                  <a:pt x="113" y="344"/>
                  <a:pt x="111" y="343"/>
                </a:cubicBezTo>
                <a:cubicBezTo>
                  <a:pt x="109" y="343"/>
                  <a:pt x="107" y="344"/>
                  <a:pt x="105" y="344"/>
                </a:cubicBezTo>
                <a:cubicBezTo>
                  <a:pt x="103" y="344"/>
                  <a:pt x="102" y="345"/>
                  <a:pt x="101" y="346"/>
                </a:cubicBezTo>
                <a:cubicBezTo>
                  <a:pt x="100" y="347"/>
                  <a:pt x="100" y="348"/>
                  <a:pt x="99" y="348"/>
                </a:cubicBezTo>
                <a:cubicBezTo>
                  <a:pt x="98" y="348"/>
                  <a:pt x="98" y="348"/>
                  <a:pt x="98" y="349"/>
                </a:cubicBezTo>
                <a:cubicBezTo>
                  <a:pt x="97" y="351"/>
                  <a:pt x="96" y="353"/>
                  <a:pt x="95" y="356"/>
                </a:cubicBezTo>
                <a:cubicBezTo>
                  <a:pt x="94" y="356"/>
                  <a:pt x="94" y="356"/>
                  <a:pt x="94" y="357"/>
                </a:cubicBezTo>
                <a:cubicBezTo>
                  <a:pt x="93" y="357"/>
                  <a:pt x="93" y="358"/>
                  <a:pt x="93" y="359"/>
                </a:cubicBezTo>
                <a:cubicBezTo>
                  <a:pt x="90" y="363"/>
                  <a:pt x="86" y="366"/>
                  <a:pt x="81" y="367"/>
                </a:cubicBezTo>
                <a:cubicBezTo>
                  <a:pt x="77" y="368"/>
                  <a:pt x="74" y="366"/>
                  <a:pt x="72" y="364"/>
                </a:cubicBezTo>
                <a:cubicBezTo>
                  <a:pt x="70" y="362"/>
                  <a:pt x="68" y="359"/>
                  <a:pt x="68" y="356"/>
                </a:cubicBezTo>
                <a:cubicBezTo>
                  <a:pt x="67" y="353"/>
                  <a:pt x="66" y="352"/>
                  <a:pt x="64" y="352"/>
                </a:cubicBezTo>
                <a:cubicBezTo>
                  <a:pt x="61" y="352"/>
                  <a:pt x="58" y="351"/>
                  <a:pt x="55" y="351"/>
                </a:cubicBezTo>
                <a:cubicBezTo>
                  <a:pt x="50" y="349"/>
                  <a:pt x="45" y="347"/>
                  <a:pt x="43" y="341"/>
                </a:cubicBezTo>
                <a:cubicBezTo>
                  <a:pt x="41" y="338"/>
                  <a:pt x="43" y="334"/>
                  <a:pt x="46" y="331"/>
                </a:cubicBezTo>
                <a:cubicBezTo>
                  <a:pt x="49" y="329"/>
                  <a:pt x="54" y="329"/>
                  <a:pt x="57" y="332"/>
                </a:cubicBezTo>
                <a:cubicBezTo>
                  <a:pt x="58" y="334"/>
                  <a:pt x="59" y="335"/>
                  <a:pt x="60" y="338"/>
                </a:cubicBezTo>
                <a:cubicBezTo>
                  <a:pt x="61" y="340"/>
                  <a:pt x="62" y="344"/>
                  <a:pt x="64" y="346"/>
                </a:cubicBezTo>
                <a:cubicBezTo>
                  <a:pt x="64" y="347"/>
                  <a:pt x="65" y="349"/>
                  <a:pt x="67" y="349"/>
                </a:cubicBezTo>
                <a:cubicBezTo>
                  <a:pt x="67" y="350"/>
                  <a:pt x="67" y="349"/>
                  <a:pt x="67" y="349"/>
                </a:cubicBezTo>
                <a:cubicBezTo>
                  <a:pt x="66" y="341"/>
                  <a:pt x="68" y="333"/>
                  <a:pt x="70" y="326"/>
                </a:cubicBezTo>
                <a:cubicBezTo>
                  <a:pt x="70" y="325"/>
                  <a:pt x="70" y="325"/>
                  <a:pt x="70" y="325"/>
                </a:cubicBezTo>
                <a:cubicBezTo>
                  <a:pt x="70" y="324"/>
                  <a:pt x="70" y="324"/>
                  <a:pt x="70" y="324"/>
                </a:cubicBezTo>
                <a:cubicBezTo>
                  <a:pt x="71" y="321"/>
                  <a:pt x="72" y="318"/>
                  <a:pt x="72" y="316"/>
                </a:cubicBezTo>
                <a:cubicBezTo>
                  <a:pt x="73" y="315"/>
                  <a:pt x="73" y="315"/>
                  <a:pt x="73" y="314"/>
                </a:cubicBezTo>
                <a:cubicBezTo>
                  <a:pt x="73" y="313"/>
                  <a:pt x="74" y="312"/>
                  <a:pt x="74" y="311"/>
                </a:cubicBezTo>
                <a:cubicBezTo>
                  <a:pt x="74" y="311"/>
                  <a:pt x="74" y="310"/>
                  <a:pt x="74" y="310"/>
                </a:cubicBezTo>
                <a:cubicBezTo>
                  <a:pt x="75" y="309"/>
                  <a:pt x="75" y="308"/>
                  <a:pt x="75" y="307"/>
                </a:cubicBezTo>
                <a:cubicBezTo>
                  <a:pt x="76" y="306"/>
                  <a:pt x="76" y="306"/>
                  <a:pt x="76" y="305"/>
                </a:cubicBezTo>
                <a:cubicBezTo>
                  <a:pt x="76" y="303"/>
                  <a:pt x="77" y="302"/>
                  <a:pt x="77" y="301"/>
                </a:cubicBezTo>
                <a:cubicBezTo>
                  <a:pt x="78" y="299"/>
                  <a:pt x="79" y="297"/>
                  <a:pt x="79" y="295"/>
                </a:cubicBezTo>
                <a:cubicBezTo>
                  <a:pt x="81" y="293"/>
                  <a:pt x="82" y="291"/>
                  <a:pt x="82" y="288"/>
                </a:cubicBezTo>
                <a:cubicBezTo>
                  <a:pt x="83" y="288"/>
                  <a:pt x="83" y="287"/>
                  <a:pt x="83" y="286"/>
                </a:cubicBezTo>
                <a:cubicBezTo>
                  <a:pt x="84" y="285"/>
                  <a:pt x="84" y="284"/>
                  <a:pt x="84" y="282"/>
                </a:cubicBezTo>
                <a:cubicBezTo>
                  <a:pt x="85" y="282"/>
                  <a:pt x="85" y="282"/>
                  <a:pt x="85" y="281"/>
                </a:cubicBezTo>
                <a:cubicBezTo>
                  <a:pt x="84" y="280"/>
                  <a:pt x="83" y="280"/>
                  <a:pt x="82" y="280"/>
                </a:cubicBezTo>
                <a:cubicBezTo>
                  <a:pt x="80" y="280"/>
                  <a:pt x="78" y="280"/>
                  <a:pt x="76" y="280"/>
                </a:cubicBezTo>
                <a:cubicBezTo>
                  <a:pt x="70" y="280"/>
                  <a:pt x="65" y="278"/>
                  <a:pt x="61" y="274"/>
                </a:cubicBezTo>
                <a:cubicBezTo>
                  <a:pt x="57" y="270"/>
                  <a:pt x="55" y="265"/>
                  <a:pt x="57" y="259"/>
                </a:cubicBezTo>
                <a:cubicBezTo>
                  <a:pt x="59" y="253"/>
                  <a:pt x="66" y="252"/>
                  <a:pt x="70" y="256"/>
                </a:cubicBezTo>
                <a:cubicBezTo>
                  <a:pt x="72" y="258"/>
                  <a:pt x="73" y="260"/>
                  <a:pt x="74" y="262"/>
                </a:cubicBezTo>
                <a:cubicBezTo>
                  <a:pt x="74" y="263"/>
                  <a:pt x="75" y="265"/>
                  <a:pt x="75" y="266"/>
                </a:cubicBezTo>
                <a:cubicBezTo>
                  <a:pt x="75" y="266"/>
                  <a:pt x="75" y="266"/>
                  <a:pt x="75" y="266"/>
                </a:cubicBezTo>
                <a:cubicBezTo>
                  <a:pt x="75" y="266"/>
                  <a:pt x="75" y="266"/>
                  <a:pt x="75" y="266"/>
                </a:cubicBezTo>
                <a:cubicBezTo>
                  <a:pt x="75" y="266"/>
                  <a:pt x="75" y="267"/>
                  <a:pt x="76" y="267"/>
                </a:cubicBezTo>
                <a:cubicBezTo>
                  <a:pt x="76" y="269"/>
                  <a:pt x="77" y="271"/>
                  <a:pt x="78" y="273"/>
                </a:cubicBezTo>
                <a:cubicBezTo>
                  <a:pt x="79" y="274"/>
                  <a:pt x="80" y="275"/>
                  <a:pt x="81" y="275"/>
                </a:cubicBezTo>
                <a:cubicBezTo>
                  <a:pt x="82" y="276"/>
                  <a:pt x="83" y="276"/>
                  <a:pt x="84" y="277"/>
                </a:cubicBezTo>
                <a:cubicBezTo>
                  <a:pt x="84" y="277"/>
                  <a:pt x="84" y="278"/>
                  <a:pt x="85" y="277"/>
                </a:cubicBezTo>
                <a:cubicBezTo>
                  <a:pt x="85" y="278"/>
                  <a:pt x="85" y="278"/>
                  <a:pt x="86" y="278"/>
                </a:cubicBezTo>
                <a:cubicBezTo>
                  <a:pt x="86" y="277"/>
                  <a:pt x="86" y="277"/>
                  <a:pt x="86" y="277"/>
                </a:cubicBezTo>
                <a:cubicBezTo>
                  <a:pt x="85" y="274"/>
                  <a:pt x="84" y="271"/>
                  <a:pt x="84" y="269"/>
                </a:cubicBezTo>
                <a:cubicBezTo>
                  <a:pt x="80" y="255"/>
                  <a:pt x="79" y="242"/>
                  <a:pt x="82" y="228"/>
                </a:cubicBezTo>
                <a:cubicBezTo>
                  <a:pt x="83" y="224"/>
                  <a:pt x="83" y="220"/>
                  <a:pt x="84" y="217"/>
                </a:cubicBezTo>
                <a:cubicBezTo>
                  <a:pt x="84" y="216"/>
                  <a:pt x="84" y="216"/>
                  <a:pt x="84" y="216"/>
                </a:cubicBezTo>
                <a:cubicBezTo>
                  <a:pt x="85" y="214"/>
                  <a:pt x="85" y="213"/>
                  <a:pt x="86" y="211"/>
                </a:cubicBezTo>
                <a:cubicBezTo>
                  <a:pt x="86" y="211"/>
                  <a:pt x="86" y="210"/>
                  <a:pt x="86" y="210"/>
                </a:cubicBezTo>
                <a:cubicBezTo>
                  <a:pt x="86" y="209"/>
                  <a:pt x="86" y="209"/>
                  <a:pt x="86" y="208"/>
                </a:cubicBezTo>
                <a:cubicBezTo>
                  <a:pt x="87" y="208"/>
                  <a:pt x="87" y="207"/>
                  <a:pt x="87" y="207"/>
                </a:cubicBezTo>
                <a:cubicBezTo>
                  <a:pt x="87" y="204"/>
                  <a:pt x="86" y="201"/>
                  <a:pt x="86" y="198"/>
                </a:cubicBezTo>
                <a:cubicBezTo>
                  <a:pt x="86" y="197"/>
                  <a:pt x="84" y="197"/>
                  <a:pt x="83" y="197"/>
                </a:cubicBezTo>
                <a:cubicBezTo>
                  <a:pt x="82" y="197"/>
                  <a:pt x="80" y="197"/>
                  <a:pt x="78" y="198"/>
                </a:cubicBezTo>
                <a:cubicBezTo>
                  <a:pt x="72" y="198"/>
                  <a:pt x="66" y="198"/>
                  <a:pt x="60" y="194"/>
                </a:cubicBezTo>
                <a:cubicBezTo>
                  <a:pt x="57" y="192"/>
                  <a:pt x="56" y="189"/>
                  <a:pt x="57" y="185"/>
                </a:cubicBezTo>
                <a:cubicBezTo>
                  <a:pt x="58" y="181"/>
                  <a:pt x="61" y="180"/>
                  <a:pt x="64" y="180"/>
                </a:cubicBezTo>
                <a:cubicBezTo>
                  <a:pt x="68" y="180"/>
                  <a:pt x="72" y="182"/>
                  <a:pt x="75" y="185"/>
                </a:cubicBezTo>
                <a:cubicBezTo>
                  <a:pt x="77" y="187"/>
                  <a:pt x="80" y="189"/>
                  <a:pt x="82" y="191"/>
                </a:cubicBezTo>
                <a:cubicBezTo>
                  <a:pt x="82" y="192"/>
                  <a:pt x="83" y="192"/>
                  <a:pt x="84" y="192"/>
                </a:cubicBezTo>
                <a:cubicBezTo>
                  <a:pt x="84" y="193"/>
                  <a:pt x="84" y="193"/>
                  <a:pt x="84" y="192"/>
                </a:cubicBezTo>
                <a:cubicBezTo>
                  <a:pt x="84" y="192"/>
                  <a:pt x="84" y="192"/>
                  <a:pt x="84" y="192"/>
                </a:cubicBezTo>
                <a:cubicBezTo>
                  <a:pt x="84" y="190"/>
                  <a:pt x="82" y="188"/>
                  <a:pt x="82" y="185"/>
                </a:cubicBezTo>
                <a:cubicBezTo>
                  <a:pt x="82" y="185"/>
                  <a:pt x="82" y="184"/>
                  <a:pt x="81" y="184"/>
                </a:cubicBezTo>
                <a:cubicBezTo>
                  <a:pt x="77" y="180"/>
                  <a:pt x="73" y="176"/>
                  <a:pt x="69" y="172"/>
                </a:cubicBezTo>
                <a:cubicBezTo>
                  <a:pt x="68" y="170"/>
                  <a:pt x="66" y="169"/>
                  <a:pt x="65" y="167"/>
                </a:cubicBezTo>
                <a:cubicBezTo>
                  <a:pt x="64" y="166"/>
                  <a:pt x="64" y="166"/>
                  <a:pt x="63" y="166"/>
                </a:cubicBezTo>
                <a:cubicBezTo>
                  <a:pt x="62" y="166"/>
                  <a:pt x="62" y="166"/>
                  <a:pt x="62" y="167"/>
                </a:cubicBezTo>
                <a:cubicBezTo>
                  <a:pt x="58" y="169"/>
                  <a:pt x="54" y="170"/>
                  <a:pt x="50" y="168"/>
                </a:cubicBezTo>
                <a:cubicBezTo>
                  <a:pt x="48" y="168"/>
                  <a:pt x="46" y="167"/>
                  <a:pt x="45" y="166"/>
                </a:cubicBezTo>
                <a:cubicBezTo>
                  <a:pt x="42" y="164"/>
                  <a:pt x="40" y="160"/>
                  <a:pt x="41" y="156"/>
                </a:cubicBezTo>
                <a:cubicBezTo>
                  <a:pt x="42" y="153"/>
                  <a:pt x="45" y="150"/>
                  <a:pt x="49" y="150"/>
                </a:cubicBezTo>
                <a:cubicBezTo>
                  <a:pt x="51" y="150"/>
                  <a:pt x="53" y="150"/>
                  <a:pt x="55" y="150"/>
                </a:cubicBezTo>
                <a:cubicBezTo>
                  <a:pt x="55" y="151"/>
                  <a:pt x="55" y="151"/>
                  <a:pt x="55" y="151"/>
                </a:cubicBezTo>
                <a:cubicBezTo>
                  <a:pt x="56" y="150"/>
                  <a:pt x="55" y="150"/>
                  <a:pt x="55" y="150"/>
                </a:cubicBezTo>
                <a:cubicBezTo>
                  <a:pt x="54" y="147"/>
                  <a:pt x="53" y="145"/>
                  <a:pt x="52" y="142"/>
                </a:cubicBezTo>
                <a:cubicBezTo>
                  <a:pt x="52" y="142"/>
                  <a:pt x="52" y="142"/>
                  <a:pt x="52" y="142"/>
                </a:cubicBezTo>
                <a:cubicBezTo>
                  <a:pt x="50" y="137"/>
                  <a:pt x="50" y="131"/>
                  <a:pt x="49" y="126"/>
                </a:cubicBezTo>
                <a:cubicBezTo>
                  <a:pt x="49" y="124"/>
                  <a:pt x="49" y="122"/>
                  <a:pt x="49" y="119"/>
                </a:cubicBezTo>
                <a:cubicBezTo>
                  <a:pt x="49" y="118"/>
                  <a:pt x="49" y="117"/>
                  <a:pt x="48" y="115"/>
                </a:cubicBezTo>
                <a:cubicBezTo>
                  <a:pt x="46" y="112"/>
                  <a:pt x="43" y="108"/>
                  <a:pt x="41" y="105"/>
                </a:cubicBezTo>
                <a:cubicBezTo>
                  <a:pt x="41" y="104"/>
                  <a:pt x="40" y="104"/>
                  <a:pt x="40" y="104"/>
                </a:cubicBezTo>
                <a:cubicBezTo>
                  <a:pt x="39" y="105"/>
                  <a:pt x="37" y="105"/>
                  <a:pt x="36" y="106"/>
                </a:cubicBezTo>
                <a:cubicBezTo>
                  <a:pt x="36" y="106"/>
                  <a:pt x="36" y="106"/>
                  <a:pt x="36" y="106"/>
                </a:cubicBezTo>
                <a:cubicBezTo>
                  <a:pt x="36" y="106"/>
                  <a:pt x="36" y="106"/>
                  <a:pt x="36" y="106"/>
                </a:cubicBezTo>
                <a:cubicBezTo>
                  <a:pt x="35" y="106"/>
                  <a:pt x="35" y="106"/>
                  <a:pt x="35" y="106"/>
                </a:cubicBezTo>
                <a:cubicBezTo>
                  <a:pt x="35" y="106"/>
                  <a:pt x="35" y="106"/>
                  <a:pt x="35" y="106"/>
                </a:cubicBezTo>
                <a:cubicBezTo>
                  <a:pt x="35" y="106"/>
                  <a:pt x="34" y="106"/>
                  <a:pt x="34" y="106"/>
                </a:cubicBezTo>
                <a:cubicBezTo>
                  <a:pt x="34" y="106"/>
                  <a:pt x="34" y="106"/>
                  <a:pt x="34" y="106"/>
                </a:cubicBezTo>
                <a:cubicBezTo>
                  <a:pt x="34" y="106"/>
                  <a:pt x="34" y="106"/>
                  <a:pt x="34" y="107"/>
                </a:cubicBezTo>
                <a:cubicBezTo>
                  <a:pt x="34" y="107"/>
                  <a:pt x="33" y="107"/>
                  <a:pt x="33" y="107"/>
                </a:cubicBezTo>
                <a:cubicBezTo>
                  <a:pt x="33" y="107"/>
                  <a:pt x="33" y="107"/>
                  <a:pt x="33" y="107"/>
                </a:cubicBezTo>
                <a:cubicBezTo>
                  <a:pt x="28" y="109"/>
                  <a:pt x="24" y="110"/>
                  <a:pt x="19" y="108"/>
                </a:cubicBezTo>
                <a:cubicBezTo>
                  <a:pt x="16" y="107"/>
                  <a:pt x="15" y="105"/>
                  <a:pt x="16" y="102"/>
                </a:cubicBezTo>
                <a:cubicBezTo>
                  <a:pt x="16" y="101"/>
                  <a:pt x="16" y="101"/>
                  <a:pt x="16" y="101"/>
                </a:cubicBezTo>
                <a:cubicBezTo>
                  <a:pt x="19" y="97"/>
                  <a:pt x="23" y="96"/>
                  <a:pt x="28" y="96"/>
                </a:cubicBezTo>
                <a:cubicBezTo>
                  <a:pt x="30" y="96"/>
                  <a:pt x="33" y="97"/>
                  <a:pt x="36" y="98"/>
                </a:cubicBezTo>
                <a:cubicBezTo>
                  <a:pt x="37" y="97"/>
                  <a:pt x="36" y="97"/>
                  <a:pt x="36" y="96"/>
                </a:cubicBezTo>
                <a:cubicBezTo>
                  <a:pt x="33" y="93"/>
                  <a:pt x="31" y="90"/>
                  <a:pt x="29" y="87"/>
                </a:cubicBezTo>
                <a:cubicBezTo>
                  <a:pt x="27" y="83"/>
                  <a:pt x="24" y="79"/>
                  <a:pt x="21" y="75"/>
                </a:cubicBezTo>
                <a:cubicBezTo>
                  <a:pt x="20" y="74"/>
                  <a:pt x="18" y="72"/>
                  <a:pt x="16" y="71"/>
                </a:cubicBezTo>
                <a:cubicBezTo>
                  <a:pt x="14" y="69"/>
                  <a:pt x="10" y="69"/>
                  <a:pt x="8" y="71"/>
                </a:cubicBezTo>
                <a:cubicBezTo>
                  <a:pt x="7" y="72"/>
                  <a:pt x="7" y="72"/>
                  <a:pt x="7" y="72"/>
                </a:cubicBezTo>
                <a:cubicBezTo>
                  <a:pt x="5" y="73"/>
                  <a:pt x="5" y="75"/>
                  <a:pt x="4" y="77"/>
                </a:cubicBezTo>
                <a:cubicBezTo>
                  <a:pt x="4" y="79"/>
                  <a:pt x="4" y="81"/>
                  <a:pt x="4" y="83"/>
                </a:cubicBezTo>
                <a:cubicBezTo>
                  <a:pt x="4" y="84"/>
                  <a:pt x="4" y="85"/>
                  <a:pt x="4" y="86"/>
                </a:cubicBezTo>
                <a:cubicBezTo>
                  <a:pt x="4" y="87"/>
                  <a:pt x="4" y="87"/>
                  <a:pt x="5" y="87"/>
                </a:cubicBezTo>
                <a:cubicBezTo>
                  <a:pt x="5" y="87"/>
                  <a:pt x="5" y="87"/>
                  <a:pt x="5" y="87"/>
                </a:cubicBezTo>
                <a:cubicBezTo>
                  <a:pt x="5" y="87"/>
                  <a:pt x="5" y="87"/>
                  <a:pt x="5" y="88"/>
                </a:cubicBezTo>
                <a:cubicBezTo>
                  <a:pt x="5" y="88"/>
                  <a:pt x="5" y="88"/>
                  <a:pt x="5" y="88"/>
                </a:cubicBezTo>
                <a:cubicBezTo>
                  <a:pt x="5" y="88"/>
                  <a:pt x="5" y="88"/>
                  <a:pt x="5" y="88"/>
                </a:cubicBezTo>
                <a:cubicBezTo>
                  <a:pt x="5" y="88"/>
                  <a:pt x="5" y="88"/>
                  <a:pt x="5" y="88"/>
                </a:cubicBezTo>
                <a:cubicBezTo>
                  <a:pt x="5" y="89"/>
                  <a:pt x="5" y="89"/>
                  <a:pt x="5" y="89"/>
                </a:cubicBezTo>
                <a:cubicBezTo>
                  <a:pt x="5" y="89"/>
                  <a:pt x="5" y="89"/>
                  <a:pt x="5" y="89"/>
                </a:cubicBezTo>
                <a:cubicBezTo>
                  <a:pt x="6" y="90"/>
                  <a:pt x="7" y="91"/>
                  <a:pt x="6" y="92"/>
                </a:cubicBezTo>
                <a:cubicBezTo>
                  <a:pt x="5" y="92"/>
                  <a:pt x="4" y="91"/>
                  <a:pt x="3" y="90"/>
                </a:cubicBezTo>
                <a:cubicBezTo>
                  <a:pt x="2" y="89"/>
                  <a:pt x="1" y="87"/>
                  <a:pt x="1" y="85"/>
                </a:cubicBezTo>
                <a:cubicBezTo>
                  <a:pt x="0" y="81"/>
                  <a:pt x="1" y="76"/>
                  <a:pt x="3" y="72"/>
                </a:cubicBezTo>
                <a:cubicBezTo>
                  <a:pt x="5" y="67"/>
                  <a:pt x="11" y="66"/>
                  <a:pt x="15" y="67"/>
                </a:cubicBezTo>
                <a:cubicBezTo>
                  <a:pt x="18" y="68"/>
                  <a:pt x="20" y="71"/>
                  <a:pt x="23" y="72"/>
                </a:cubicBezTo>
                <a:cubicBezTo>
                  <a:pt x="23" y="73"/>
                  <a:pt x="23" y="73"/>
                  <a:pt x="23" y="73"/>
                </a:cubicBezTo>
                <a:cubicBezTo>
                  <a:pt x="23" y="73"/>
                  <a:pt x="23" y="72"/>
                  <a:pt x="23" y="72"/>
                </a:cubicBezTo>
                <a:cubicBezTo>
                  <a:pt x="23" y="69"/>
                  <a:pt x="23" y="67"/>
                  <a:pt x="23" y="64"/>
                </a:cubicBezTo>
                <a:cubicBezTo>
                  <a:pt x="24" y="64"/>
                  <a:pt x="24" y="64"/>
                  <a:pt x="24" y="63"/>
                </a:cubicBezTo>
                <a:cubicBezTo>
                  <a:pt x="25" y="61"/>
                  <a:pt x="27" y="60"/>
                  <a:pt x="30" y="60"/>
                </a:cubicBezTo>
                <a:cubicBezTo>
                  <a:pt x="33" y="59"/>
                  <a:pt x="35" y="60"/>
                  <a:pt x="36" y="63"/>
                </a:cubicBezTo>
                <a:cubicBezTo>
                  <a:pt x="37" y="66"/>
                  <a:pt x="37" y="69"/>
                  <a:pt x="35" y="72"/>
                </a:cubicBezTo>
                <a:cubicBezTo>
                  <a:pt x="34" y="73"/>
                  <a:pt x="34" y="73"/>
                  <a:pt x="33" y="74"/>
                </a:cubicBezTo>
                <a:cubicBezTo>
                  <a:pt x="32" y="75"/>
                  <a:pt x="31" y="77"/>
                  <a:pt x="30" y="79"/>
                </a:cubicBezTo>
                <a:cubicBezTo>
                  <a:pt x="29" y="81"/>
                  <a:pt x="30" y="82"/>
                  <a:pt x="30" y="83"/>
                </a:cubicBezTo>
                <a:cubicBezTo>
                  <a:pt x="34" y="88"/>
                  <a:pt x="38" y="94"/>
                  <a:pt x="42" y="100"/>
                </a:cubicBezTo>
                <a:cubicBezTo>
                  <a:pt x="44" y="103"/>
                  <a:pt x="47" y="107"/>
                  <a:pt x="49" y="111"/>
                </a:cubicBezTo>
                <a:cubicBezTo>
                  <a:pt x="49" y="111"/>
                  <a:pt x="49" y="112"/>
                  <a:pt x="50" y="111"/>
                </a:cubicBezTo>
                <a:cubicBezTo>
                  <a:pt x="50" y="111"/>
                  <a:pt x="50" y="111"/>
                  <a:pt x="50" y="111"/>
                </a:cubicBezTo>
                <a:cubicBezTo>
                  <a:pt x="51" y="106"/>
                  <a:pt x="52" y="101"/>
                  <a:pt x="55" y="97"/>
                </a:cubicBezTo>
                <a:cubicBezTo>
                  <a:pt x="56" y="95"/>
                  <a:pt x="58" y="92"/>
                  <a:pt x="60" y="90"/>
                </a:cubicBezTo>
                <a:cubicBezTo>
                  <a:pt x="65" y="86"/>
                  <a:pt x="70" y="85"/>
                  <a:pt x="76" y="89"/>
                </a:cubicBezTo>
                <a:cubicBezTo>
                  <a:pt x="80" y="92"/>
                  <a:pt x="83" y="95"/>
                  <a:pt x="85" y="98"/>
                </a:cubicBezTo>
                <a:cubicBezTo>
                  <a:pt x="92" y="107"/>
                  <a:pt x="96" y="117"/>
                  <a:pt x="98" y="128"/>
                </a:cubicBezTo>
                <a:cubicBezTo>
                  <a:pt x="101" y="143"/>
                  <a:pt x="101" y="158"/>
                  <a:pt x="98" y="173"/>
                </a:cubicBezTo>
                <a:cubicBezTo>
                  <a:pt x="98" y="178"/>
                  <a:pt x="97" y="183"/>
                  <a:pt x="95" y="188"/>
                </a:cubicBezTo>
                <a:cubicBezTo>
                  <a:pt x="95" y="189"/>
                  <a:pt x="95" y="190"/>
                  <a:pt x="96" y="190"/>
                </a:cubicBezTo>
                <a:cubicBezTo>
                  <a:pt x="104" y="195"/>
                  <a:pt x="112" y="199"/>
                  <a:pt x="121" y="199"/>
                </a:cubicBezTo>
                <a:cubicBezTo>
                  <a:pt x="127" y="199"/>
                  <a:pt x="133" y="197"/>
                  <a:pt x="137" y="193"/>
                </a:cubicBezTo>
                <a:cubicBezTo>
                  <a:pt x="141" y="189"/>
                  <a:pt x="143" y="184"/>
                  <a:pt x="143" y="178"/>
                </a:cubicBezTo>
                <a:cubicBezTo>
                  <a:pt x="144" y="174"/>
                  <a:pt x="142" y="172"/>
                  <a:pt x="138" y="171"/>
                </a:cubicBezTo>
                <a:cubicBezTo>
                  <a:pt x="136" y="171"/>
                  <a:pt x="134" y="171"/>
                  <a:pt x="132" y="170"/>
                </a:cubicBezTo>
                <a:cubicBezTo>
                  <a:pt x="127" y="170"/>
                  <a:pt x="123" y="169"/>
                  <a:pt x="119" y="167"/>
                </a:cubicBezTo>
                <a:cubicBezTo>
                  <a:pt x="114" y="165"/>
                  <a:pt x="112" y="160"/>
                  <a:pt x="113" y="155"/>
                </a:cubicBezTo>
                <a:cubicBezTo>
                  <a:pt x="115" y="152"/>
                  <a:pt x="117" y="150"/>
                  <a:pt x="121" y="151"/>
                </a:cubicBezTo>
                <a:cubicBezTo>
                  <a:pt x="123" y="151"/>
                  <a:pt x="126" y="153"/>
                  <a:pt x="128" y="154"/>
                </a:cubicBezTo>
                <a:cubicBezTo>
                  <a:pt x="132" y="157"/>
                  <a:pt x="135" y="159"/>
                  <a:pt x="139" y="162"/>
                </a:cubicBezTo>
                <a:cubicBezTo>
                  <a:pt x="139" y="162"/>
                  <a:pt x="139" y="163"/>
                  <a:pt x="140" y="162"/>
                </a:cubicBezTo>
                <a:cubicBezTo>
                  <a:pt x="140" y="162"/>
                  <a:pt x="140" y="162"/>
                  <a:pt x="140" y="161"/>
                </a:cubicBezTo>
                <a:cubicBezTo>
                  <a:pt x="139" y="159"/>
                  <a:pt x="138" y="157"/>
                  <a:pt x="138" y="155"/>
                </a:cubicBezTo>
                <a:cubicBezTo>
                  <a:pt x="135" y="148"/>
                  <a:pt x="132" y="141"/>
                  <a:pt x="129" y="134"/>
                </a:cubicBezTo>
                <a:cubicBezTo>
                  <a:pt x="126" y="130"/>
                  <a:pt x="125" y="130"/>
                  <a:pt x="121" y="131"/>
                </a:cubicBezTo>
                <a:cubicBezTo>
                  <a:pt x="117" y="132"/>
                  <a:pt x="114" y="133"/>
                  <a:pt x="110" y="132"/>
                </a:cubicBezTo>
                <a:cubicBezTo>
                  <a:pt x="106" y="132"/>
                  <a:pt x="103" y="130"/>
                  <a:pt x="101" y="128"/>
                </a:cubicBezTo>
                <a:cubicBezTo>
                  <a:pt x="100" y="127"/>
                  <a:pt x="99" y="126"/>
                  <a:pt x="99" y="124"/>
                </a:cubicBezTo>
                <a:cubicBezTo>
                  <a:pt x="98" y="122"/>
                  <a:pt x="98" y="119"/>
                  <a:pt x="100" y="117"/>
                </a:cubicBezTo>
                <a:cubicBezTo>
                  <a:pt x="102" y="115"/>
                  <a:pt x="105" y="114"/>
                  <a:pt x="108" y="115"/>
                </a:cubicBezTo>
                <a:cubicBezTo>
                  <a:pt x="109" y="116"/>
                  <a:pt x="111" y="117"/>
                  <a:pt x="112" y="118"/>
                </a:cubicBezTo>
                <a:cubicBezTo>
                  <a:pt x="114" y="120"/>
                  <a:pt x="115" y="121"/>
                  <a:pt x="116" y="122"/>
                </a:cubicBezTo>
                <a:cubicBezTo>
                  <a:pt x="118" y="124"/>
                  <a:pt x="120" y="125"/>
                  <a:pt x="122" y="126"/>
                </a:cubicBezTo>
                <a:cubicBezTo>
                  <a:pt x="122" y="126"/>
                  <a:pt x="123" y="126"/>
                  <a:pt x="123" y="126"/>
                </a:cubicBezTo>
                <a:cubicBezTo>
                  <a:pt x="124" y="125"/>
                  <a:pt x="123" y="125"/>
                  <a:pt x="123" y="124"/>
                </a:cubicBezTo>
                <a:cubicBezTo>
                  <a:pt x="121" y="121"/>
                  <a:pt x="119" y="118"/>
                  <a:pt x="117" y="115"/>
                </a:cubicBezTo>
                <a:cubicBezTo>
                  <a:pt x="108" y="103"/>
                  <a:pt x="98" y="93"/>
                  <a:pt x="86" y="84"/>
                </a:cubicBezTo>
                <a:cubicBezTo>
                  <a:pt x="82" y="80"/>
                  <a:pt x="77" y="79"/>
                  <a:pt x="72" y="80"/>
                </a:cubicBezTo>
                <a:cubicBezTo>
                  <a:pt x="69" y="81"/>
                  <a:pt x="66" y="82"/>
                  <a:pt x="63" y="83"/>
                </a:cubicBezTo>
                <a:cubicBezTo>
                  <a:pt x="61" y="83"/>
                  <a:pt x="59" y="84"/>
                  <a:pt x="57" y="84"/>
                </a:cubicBezTo>
                <a:cubicBezTo>
                  <a:pt x="55" y="84"/>
                  <a:pt x="54" y="84"/>
                  <a:pt x="53" y="84"/>
                </a:cubicBezTo>
                <a:cubicBezTo>
                  <a:pt x="48" y="83"/>
                  <a:pt x="46" y="78"/>
                  <a:pt x="49" y="74"/>
                </a:cubicBezTo>
                <a:cubicBezTo>
                  <a:pt x="51" y="71"/>
                  <a:pt x="56" y="69"/>
                  <a:pt x="60" y="71"/>
                </a:cubicBezTo>
                <a:cubicBezTo>
                  <a:pt x="61" y="71"/>
                  <a:pt x="63" y="72"/>
                  <a:pt x="64" y="73"/>
                </a:cubicBezTo>
                <a:cubicBezTo>
                  <a:pt x="66" y="75"/>
                  <a:pt x="69" y="76"/>
                  <a:pt x="72" y="76"/>
                </a:cubicBezTo>
                <a:cubicBezTo>
                  <a:pt x="73" y="76"/>
                  <a:pt x="74" y="77"/>
                  <a:pt x="75" y="77"/>
                </a:cubicBezTo>
                <a:cubicBezTo>
                  <a:pt x="75" y="77"/>
                  <a:pt x="76" y="77"/>
                  <a:pt x="76" y="77"/>
                </a:cubicBezTo>
                <a:cubicBezTo>
                  <a:pt x="73" y="74"/>
                  <a:pt x="70" y="73"/>
                  <a:pt x="67" y="71"/>
                </a:cubicBezTo>
                <a:cubicBezTo>
                  <a:pt x="62" y="69"/>
                  <a:pt x="58" y="67"/>
                  <a:pt x="54" y="65"/>
                </a:cubicBezTo>
                <a:cubicBezTo>
                  <a:pt x="48" y="63"/>
                  <a:pt x="42" y="60"/>
                  <a:pt x="37" y="57"/>
                </a:cubicBezTo>
                <a:cubicBezTo>
                  <a:pt x="35" y="57"/>
                  <a:pt x="34" y="56"/>
                  <a:pt x="33" y="57"/>
                </a:cubicBezTo>
                <a:cubicBezTo>
                  <a:pt x="30" y="57"/>
                  <a:pt x="27" y="58"/>
                  <a:pt x="24" y="58"/>
                </a:cubicBezTo>
                <a:cubicBezTo>
                  <a:pt x="21" y="57"/>
                  <a:pt x="19" y="56"/>
                  <a:pt x="16" y="55"/>
                </a:cubicBezTo>
                <a:cubicBezTo>
                  <a:pt x="14" y="54"/>
                  <a:pt x="12" y="52"/>
                  <a:pt x="11" y="50"/>
                </a:cubicBezTo>
                <a:cubicBezTo>
                  <a:pt x="10" y="47"/>
                  <a:pt x="9" y="44"/>
                  <a:pt x="10" y="42"/>
                </a:cubicBezTo>
                <a:cubicBezTo>
                  <a:pt x="11" y="37"/>
                  <a:pt x="14" y="35"/>
                  <a:pt x="18" y="36"/>
                </a:cubicBezTo>
                <a:cubicBezTo>
                  <a:pt x="20" y="36"/>
                  <a:pt x="22" y="38"/>
                  <a:pt x="23" y="40"/>
                </a:cubicBezTo>
                <a:cubicBezTo>
                  <a:pt x="24" y="42"/>
                  <a:pt x="25" y="45"/>
                  <a:pt x="25" y="48"/>
                </a:cubicBezTo>
                <a:cubicBezTo>
                  <a:pt x="26" y="50"/>
                  <a:pt x="26" y="52"/>
                  <a:pt x="27" y="53"/>
                </a:cubicBezTo>
                <a:cubicBezTo>
                  <a:pt x="28" y="54"/>
                  <a:pt x="29" y="54"/>
                  <a:pt x="30" y="53"/>
                </a:cubicBezTo>
                <a:cubicBezTo>
                  <a:pt x="30" y="53"/>
                  <a:pt x="30" y="53"/>
                  <a:pt x="30" y="53"/>
                </a:cubicBezTo>
                <a:cubicBezTo>
                  <a:pt x="30" y="53"/>
                  <a:pt x="30" y="53"/>
                  <a:pt x="30" y="53"/>
                </a:cubicBezTo>
                <a:cubicBezTo>
                  <a:pt x="31" y="53"/>
                  <a:pt x="31" y="54"/>
                  <a:pt x="31" y="54"/>
                </a:cubicBezTo>
                <a:cubicBezTo>
                  <a:pt x="32" y="54"/>
                  <a:pt x="32" y="54"/>
                  <a:pt x="32" y="54"/>
                </a:cubicBezTo>
                <a:cubicBezTo>
                  <a:pt x="32" y="53"/>
                  <a:pt x="32" y="53"/>
                  <a:pt x="32" y="53"/>
                </a:cubicBezTo>
                <a:cubicBezTo>
                  <a:pt x="28" y="48"/>
                  <a:pt x="27" y="42"/>
                  <a:pt x="28" y="36"/>
                </a:cubicBezTo>
                <a:cubicBezTo>
                  <a:pt x="28" y="36"/>
                  <a:pt x="29" y="35"/>
                  <a:pt x="29" y="35"/>
                </a:cubicBezTo>
                <a:cubicBezTo>
                  <a:pt x="29" y="33"/>
                  <a:pt x="30" y="32"/>
                  <a:pt x="31" y="30"/>
                </a:cubicBezTo>
                <a:cubicBezTo>
                  <a:pt x="31" y="30"/>
                  <a:pt x="31" y="29"/>
                  <a:pt x="32" y="29"/>
                </a:cubicBezTo>
                <a:cubicBezTo>
                  <a:pt x="32" y="29"/>
                  <a:pt x="32" y="29"/>
                  <a:pt x="32" y="28"/>
                </a:cubicBezTo>
                <a:cubicBezTo>
                  <a:pt x="33" y="28"/>
                  <a:pt x="33" y="27"/>
                  <a:pt x="33" y="27"/>
                </a:cubicBezTo>
                <a:cubicBezTo>
                  <a:pt x="33" y="27"/>
                  <a:pt x="33" y="26"/>
                  <a:pt x="33" y="26"/>
                </a:cubicBezTo>
                <a:cubicBezTo>
                  <a:pt x="33" y="26"/>
                  <a:pt x="33" y="26"/>
                  <a:pt x="33" y="26"/>
                </a:cubicBezTo>
                <a:cubicBezTo>
                  <a:pt x="33" y="25"/>
                  <a:pt x="34" y="24"/>
                  <a:pt x="34" y="23"/>
                </a:cubicBezTo>
                <a:cubicBezTo>
                  <a:pt x="34" y="23"/>
                  <a:pt x="34" y="23"/>
                  <a:pt x="34" y="23"/>
                </a:cubicBezTo>
                <a:cubicBezTo>
                  <a:pt x="34" y="23"/>
                  <a:pt x="34" y="23"/>
                  <a:pt x="34" y="23"/>
                </a:cubicBezTo>
                <a:cubicBezTo>
                  <a:pt x="34" y="20"/>
                  <a:pt x="34" y="17"/>
                  <a:pt x="35" y="14"/>
                </a:cubicBezTo>
                <a:cubicBezTo>
                  <a:pt x="36" y="13"/>
                  <a:pt x="36" y="13"/>
                  <a:pt x="36" y="12"/>
                </a:cubicBezTo>
                <a:cubicBezTo>
                  <a:pt x="37" y="10"/>
                  <a:pt x="38" y="8"/>
                  <a:pt x="38" y="6"/>
                </a:cubicBezTo>
                <a:cubicBezTo>
                  <a:pt x="39" y="6"/>
                  <a:pt x="39" y="5"/>
                  <a:pt x="40" y="4"/>
                </a:cubicBezTo>
                <a:cubicBezTo>
                  <a:pt x="41" y="3"/>
                  <a:pt x="41" y="2"/>
                  <a:pt x="43" y="1"/>
                </a:cubicBezTo>
                <a:cubicBezTo>
                  <a:pt x="45" y="0"/>
                  <a:pt x="47" y="0"/>
                  <a:pt x="49" y="2"/>
                </a:cubicBezTo>
                <a:cubicBezTo>
                  <a:pt x="50" y="4"/>
                  <a:pt x="51" y="7"/>
                  <a:pt x="50" y="9"/>
                </a:cubicBezTo>
                <a:cubicBezTo>
                  <a:pt x="50" y="10"/>
                  <a:pt x="50" y="11"/>
                  <a:pt x="50" y="11"/>
                </a:cubicBezTo>
                <a:cubicBezTo>
                  <a:pt x="49" y="13"/>
                  <a:pt x="48" y="15"/>
                  <a:pt x="48" y="17"/>
                </a:cubicBezTo>
                <a:cubicBezTo>
                  <a:pt x="47" y="19"/>
                  <a:pt x="45" y="20"/>
                  <a:pt x="44" y="21"/>
                </a:cubicBezTo>
                <a:cubicBezTo>
                  <a:pt x="43" y="22"/>
                  <a:pt x="43" y="22"/>
                  <a:pt x="43" y="22"/>
                </a:cubicBezTo>
                <a:cubicBezTo>
                  <a:pt x="43" y="22"/>
                  <a:pt x="43" y="22"/>
                  <a:pt x="43" y="22"/>
                </a:cubicBezTo>
                <a:cubicBezTo>
                  <a:pt x="42" y="23"/>
                  <a:pt x="42" y="23"/>
                  <a:pt x="42" y="23"/>
                </a:cubicBezTo>
                <a:cubicBezTo>
                  <a:pt x="43" y="23"/>
                  <a:pt x="43" y="23"/>
                  <a:pt x="44" y="23"/>
                </a:cubicBezTo>
                <a:cubicBezTo>
                  <a:pt x="46" y="23"/>
                  <a:pt x="48" y="23"/>
                  <a:pt x="50" y="23"/>
                </a:cubicBezTo>
                <a:cubicBezTo>
                  <a:pt x="53" y="24"/>
                  <a:pt x="56" y="25"/>
                  <a:pt x="59" y="27"/>
                </a:cubicBezTo>
                <a:cubicBezTo>
                  <a:pt x="61" y="28"/>
                  <a:pt x="63" y="29"/>
                  <a:pt x="65" y="31"/>
                </a:cubicBezTo>
                <a:cubicBezTo>
                  <a:pt x="65" y="31"/>
                  <a:pt x="65" y="31"/>
                  <a:pt x="66" y="31"/>
                </a:cubicBezTo>
                <a:cubicBezTo>
                  <a:pt x="66" y="31"/>
                  <a:pt x="66" y="30"/>
                  <a:pt x="65" y="30"/>
                </a:cubicBezTo>
                <a:cubicBezTo>
                  <a:pt x="64" y="24"/>
                  <a:pt x="65" y="18"/>
                  <a:pt x="68" y="13"/>
                </a:cubicBezTo>
                <a:cubicBezTo>
                  <a:pt x="68" y="12"/>
                  <a:pt x="69" y="12"/>
                  <a:pt x="69" y="11"/>
                </a:cubicBezTo>
                <a:cubicBezTo>
                  <a:pt x="72" y="9"/>
                  <a:pt x="75" y="9"/>
                  <a:pt x="77" y="12"/>
                </a:cubicBezTo>
                <a:cubicBezTo>
                  <a:pt x="79" y="14"/>
                  <a:pt x="80" y="17"/>
                  <a:pt x="79" y="21"/>
                </a:cubicBezTo>
                <a:cubicBezTo>
                  <a:pt x="79" y="22"/>
                  <a:pt x="79" y="22"/>
                  <a:pt x="79" y="23"/>
                </a:cubicBezTo>
                <a:cubicBezTo>
                  <a:pt x="79" y="24"/>
                  <a:pt x="78" y="25"/>
                  <a:pt x="78" y="26"/>
                </a:cubicBezTo>
                <a:cubicBezTo>
                  <a:pt x="78" y="26"/>
                  <a:pt x="77" y="26"/>
                  <a:pt x="77" y="27"/>
                </a:cubicBezTo>
                <a:cubicBezTo>
                  <a:pt x="77" y="27"/>
                  <a:pt x="76" y="28"/>
                  <a:pt x="76" y="28"/>
                </a:cubicBezTo>
                <a:cubicBezTo>
                  <a:pt x="75" y="30"/>
                  <a:pt x="74" y="31"/>
                  <a:pt x="72" y="33"/>
                </a:cubicBezTo>
                <a:cubicBezTo>
                  <a:pt x="71" y="33"/>
                  <a:pt x="71" y="34"/>
                  <a:pt x="71" y="35"/>
                </a:cubicBezTo>
                <a:cubicBezTo>
                  <a:pt x="71" y="36"/>
                  <a:pt x="72" y="37"/>
                  <a:pt x="73" y="37"/>
                </a:cubicBezTo>
                <a:cubicBezTo>
                  <a:pt x="78" y="42"/>
                  <a:pt x="83" y="47"/>
                  <a:pt x="88" y="52"/>
                </a:cubicBezTo>
                <a:cubicBezTo>
                  <a:pt x="90" y="55"/>
                  <a:pt x="92" y="58"/>
                  <a:pt x="95" y="61"/>
                </a:cubicBezTo>
                <a:cubicBezTo>
                  <a:pt x="96" y="62"/>
                  <a:pt x="96" y="62"/>
                  <a:pt x="97" y="62"/>
                </a:cubicBezTo>
                <a:cubicBezTo>
                  <a:pt x="97" y="61"/>
                  <a:pt x="96" y="60"/>
                  <a:pt x="96" y="60"/>
                </a:cubicBezTo>
                <a:cubicBezTo>
                  <a:pt x="95" y="54"/>
                  <a:pt x="93" y="49"/>
                  <a:pt x="92" y="44"/>
                </a:cubicBezTo>
                <a:cubicBezTo>
                  <a:pt x="92" y="42"/>
                  <a:pt x="92" y="40"/>
                  <a:pt x="92" y="38"/>
                </a:cubicBezTo>
                <a:cubicBezTo>
                  <a:pt x="93" y="34"/>
                  <a:pt x="97" y="32"/>
                  <a:pt x="100" y="35"/>
                </a:cubicBezTo>
                <a:cubicBezTo>
                  <a:pt x="103" y="37"/>
                  <a:pt x="105" y="40"/>
                  <a:pt x="106" y="44"/>
                </a:cubicBezTo>
                <a:cubicBezTo>
                  <a:pt x="106" y="46"/>
                  <a:pt x="106" y="49"/>
                  <a:pt x="106" y="52"/>
                </a:cubicBezTo>
                <a:cubicBezTo>
                  <a:pt x="105" y="52"/>
                  <a:pt x="105" y="53"/>
                  <a:pt x="105" y="54"/>
                </a:cubicBezTo>
                <a:cubicBezTo>
                  <a:pt x="105" y="54"/>
                  <a:pt x="105" y="54"/>
                  <a:pt x="105" y="54"/>
                </a:cubicBezTo>
                <a:cubicBezTo>
                  <a:pt x="104" y="55"/>
                  <a:pt x="104" y="56"/>
                  <a:pt x="104" y="58"/>
                </a:cubicBezTo>
                <a:cubicBezTo>
                  <a:pt x="104" y="58"/>
                  <a:pt x="104" y="58"/>
                  <a:pt x="103" y="59"/>
                </a:cubicBezTo>
                <a:cubicBezTo>
                  <a:pt x="103" y="60"/>
                  <a:pt x="102" y="61"/>
                  <a:pt x="102" y="62"/>
                </a:cubicBezTo>
                <a:cubicBezTo>
                  <a:pt x="102" y="63"/>
                  <a:pt x="102" y="63"/>
                  <a:pt x="102" y="63"/>
                </a:cubicBezTo>
                <a:cubicBezTo>
                  <a:pt x="102" y="64"/>
                  <a:pt x="101" y="64"/>
                  <a:pt x="102" y="65"/>
                </a:cubicBezTo>
                <a:cubicBezTo>
                  <a:pt x="101" y="67"/>
                  <a:pt x="101" y="69"/>
                  <a:pt x="103" y="71"/>
                </a:cubicBezTo>
                <a:cubicBezTo>
                  <a:pt x="108" y="78"/>
                  <a:pt x="112" y="85"/>
                  <a:pt x="117" y="92"/>
                </a:cubicBezTo>
                <a:cubicBezTo>
                  <a:pt x="117" y="92"/>
                  <a:pt x="117" y="92"/>
                  <a:pt x="117" y="92"/>
                </a:cubicBezTo>
                <a:cubicBezTo>
                  <a:pt x="117" y="93"/>
                  <a:pt x="117" y="93"/>
                  <a:pt x="118" y="94"/>
                </a:cubicBezTo>
                <a:cubicBezTo>
                  <a:pt x="118" y="93"/>
                  <a:pt x="118" y="92"/>
                  <a:pt x="118" y="92"/>
                </a:cubicBezTo>
                <a:cubicBezTo>
                  <a:pt x="118" y="89"/>
                  <a:pt x="119" y="87"/>
                  <a:pt x="119" y="85"/>
                </a:cubicBezTo>
                <a:cubicBezTo>
                  <a:pt x="119" y="85"/>
                  <a:pt x="120" y="84"/>
                  <a:pt x="119" y="83"/>
                </a:cubicBezTo>
                <a:cubicBezTo>
                  <a:pt x="121" y="80"/>
                  <a:pt x="122" y="77"/>
                  <a:pt x="125" y="75"/>
                </a:cubicBezTo>
                <a:cubicBezTo>
                  <a:pt x="126" y="73"/>
                  <a:pt x="128" y="72"/>
                  <a:pt x="130" y="72"/>
                </a:cubicBezTo>
                <a:cubicBezTo>
                  <a:pt x="134" y="72"/>
                  <a:pt x="138" y="76"/>
                  <a:pt x="137" y="80"/>
                </a:cubicBezTo>
                <a:cubicBezTo>
                  <a:pt x="137" y="80"/>
                  <a:pt x="137" y="81"/>
                  <a:pt x="137" y="82"/>
                </a:cubicBezTo>
                <a:cubicBezTo>
                  <a:pt x="137" y="83"/>
                  <a:pt x="136" y="85"/>
                  <a:pt x="135" y="86"/>
                </a:cubicBezTo>
                <a:cubicBezTo>
                  <a:pt x="135" y="86"/>
                  <a:pt x="135" y="87"/>
                  <a:pt x="135" y="87"/>
                </a:cubicBezTo>
                <a:cubicBezTo>
                  <a:pt x="134" y="87"/>
                  <a:pt x="134" y="88"/>
                  <a:pt x="133" y="89"/>
                </a:cubicBezTo>
                <a:cubicBezTo>
                  <a:pt x="132" y="91"/>
                  <a:pt x="131" y="93"/>
                  <a:pt x="129" y="95"/>
                </a:cubicBezTo>
                <a:cubicBezTo>
                  <a:pt x="128" y="95"/>
                  <a:pt x="128" y="96"/>
                  <a:pt x="128" y="96"/>
                </a:cubicBezTo>
                <a:cubicBezTo>
                  <a:pt x="127" y="97"/>
                  <a:pt x="127" y="97"/>
                  <a:pt x="127" y="97"/>
                </a:cubicBezTo>
                <a:cubicBezTo>
                  <a:pt x="125" y="99"/>
                  <a:pt x="124" y="102"/>
                  <a:pt x="124" y="104"/>
                </a:cubicBezTo>
                <a:cubicBezTo>
                  <a:pt x="125" y="106"/>
                  <a:pt x="126" y="108"/>
                  <a:pt x="127" y="110"/>
                </a:cubicBezTo>
                <a:cubicBezTo>
                  <a:pt x="129" y="114"/>
                  <a:pt x="131" y="118"/>
                  <a:pt x="133" y="121"/>
                </a:cubicBezTo>
                <a:cubicBezTo>
                  <a:pt x="133" y="122"/>
                  <a:pt x="133" y="122"/>
                  <a:pt x="133" y="122"/>
                </a:cubicBezTo>
                <a:cubicBezTo>
                  <a:pt x="133" y="122"/>
                  <a:pt x="133" y="122"/>
                  <a:pt x="133" y="122"/>
                </a:cubicBezTo>
                <a:cubicBezTo>
                  <a:pt x="133" y="122"/>
                  <a:pt x="133" y="122"/>
                  <a:pt x="133" y="122"/>
                </a:cubicBezTo>
                <a:cubicBezTo>
                  <a:pt x="134" y="124"/>
                  <a:pt x="134" y="125"/>
                  <a:pt x="135" y="127"/>
                </a:cubicBezTo>
                <a:cubicBezTo>
                  <a:pt x="135" y="127"/>
                  <a:pt x="135" y="127"/>
                  <a:pt x="135" y="127"/>
                </a:cubicBezTo>
                <a:cubicBezTo>
                  <a:pt x="136" y="129"/>
                  <a:pt x="136" y="131"/>
                  <a:pt x="137" y="132"/>
                </a:cubicBezTo>
                <a:cubicBezTo>
                  <a:pt x="137" y="133"/>
                  <a:pt x="137" y="133"/>
                  <a:pt x="138" y="133"/>
                </a:cubicBezTo>
                <a:cubicBezTo>
                  <a:pt x="138" y="133"/>
                  <a:pt x="138" y="133"/>
                  <a:pt x="138" y="133"/>
                </a:cubicBezTo>
                <a:cubicBezTo>
                  <a:pt x="138" y="134"/>
                  <a:pt x="139" y="135"/>
                  <a:pt x="139" y="137"/>
                </a:cubicBezTo>
                <a:cubicBezTo>
                  <a:pt x="139" y="135"/>
                  <a:pt x="140" y="134"/>
                  <a:pt x="139" y="133"/>
                </a:cubicBezTo>
                <a:cubicBezTo>
                  <a:pt x="139" y="130"/>
                  <a:pt x="140" y="126"/>
                  <a:pt x="140" y="122"/>
                </a:cubicBezTo>
                <a:cubicBezTo>
                  <a:pt x="141" y="120"/>
                  <a:pt x="142" y="117"/>
                  <a:pt x="144" y="114"/>
                </a:cubicBezTo>
                <a:cubicBezTo>
                  <a:pt x="146" y="112"/>
                  <a:pt x="152" y="111"/>
                  <a:pt x="154" y="114"/>
                </a:cubicBezTo>
                <a:cubicBezTo>
                  <a:pt x="154" y="115"/>
                  <a:pt x="155" y="116"/>
                  <a:pt x="156" y="117"/>
                </a:cubicBezTo>
                <a:cubicBezTo>
                  <a:pt x="158" y="119"/>
                  <a:pt x="158" y="121"/>
                  <a:pt x="157" y="124"/>
                </a:cubicBezTo>
                <a:cubicBezTo>
                  <a:pt x="157" y="125"/>
                  <a:pt x="157" y="125"/>
                  <a:pt x="157" y="126"/>
                </a:cubicBezTo>
                <a:cubicBezTo>
                  <a:pt x="157" y="127"/>
                  <a:pt x="156" y="129"/>
                  <a:pt x="155" y="130"/>
                </a:cubicBezTo>
                <a:cubicBezTo>
                  <a:pt x="155" y="130"/>
                  <a:pt x="155" y="131"/>
                  <a:pt x="155" y="131"/>
                </a:cubicBezTo>
                <a:cubicBezTo>
                  <a:pt x="154" y="131"/>
                  <a:pt x="154" y="132"/>
                  <a:pt x="154" y="133"/>
                </a:cubicBezTo>
                <a:cubicBezTo>
                  <a:pt x="152" y="136"/>
                  <a:pt x="150" y="138"/>
                  <a:pt x="148" y="140"/>
                </a:cubicBezTo>
                <a:cubicBezTo>
                  <a:pt x="147" y="141"/>
                  <a:pt x="146" y="142"/>
                  <a:pt x="145" y="143"/>
                </a:cubicBezTo>
                <a:cubicBezTo>
                  <a:pt x="144" y="143"/>
                  <a:pt x="144" y="144"/>
                  <a:pt x="144" y="144"/>
                </a:cubicBezTo>
                <a:cubicBezTo>
                  <a:pt x="142" y="146"/>
                  <a:pt x="143" y="148"/>
                  <a:pt x="143" y="149"/>
                </a:cubicBezTo>
                <a:cubicBezTo>
                  <a:pt x="145" y="157"/>
                  <a:pt x="147" y="165"/>
                  <a:pt x="147" y="173"/>
                </a:cubicBezTo>
                <a:cubicBezTo>
                  <a:pt x="147" y="177"/>
                  <a:pt x="147" y="181"/>
                  <a:pt x="147" y="185"/>
                </a:cubicBezTo>
                <a:cubicBezTo>
                  <a:pt x="147" y="187"/>
                  <a:pt x="148" y="188"/>
                  <a:pt x="148" y="190"/>
                </a:cubicBezTo>
                <a:cubicBezTo>
                  <a:pt x="147" y="190"/>
                  <a:pt x="148" y="191"/>
                  <a:pt x="148" y="192"/>
                </a:cubicBezTo>
                <a:cubicBezTo>
                  <a:pt x="148" y="190"/>
                  <a:pt x="149" y="189"/>
                  <a:pt x="149" y="188"/>
                </a:cubicBezTo>
                <a:cubicBezTo>
                  <a:pt x="150" y="186"/>
                  <a:pt x="151" y="184"/>
                  <a:pt x="152" y="181"/>
                </a:cubicBezTo>
                <a:cubicBezTo>
                  <a:pt x="153" y="181"/>
                  <a:pt x="153" y="181"/>
                  <a:pt x="153" y="180"/>
                </a:cubicBezTo>
                <a:cubicBezTo>
                  <a:pt x="155" y="178"/>
                  <a:pt x="156" y="177"/>
                  <a:pt x="158" y="175"/>
                </a:cubicBezTo>
                <a:cubicBezTo>
                  <a:pt x="159" y="174"/>
                  <a:pt x="161" y="174"/>
                  <a:pt x="162" y="174"/>
                </a:cubicBezTo>
                <a:cubicBezTo>
                  <a:pt x="164" y="174"/>
                  <a:pt x="165" y="174"/>
                  <a:pt x="166" y="175"/>
                </a:cubicBezTo>
                <a:cubicBezTo>
                  <a:pt x="168" y="178"/>
                  <a:pt x="169" y="180"/>
                  <a:pt x="168" y="184"/>
                </a:cubicBezTo>
                <a:cubicBezTo>
                  <a:pt x="167" y="186"/>
                  <a:pt x="167" y="188"/>
                  <a:pt x="165" y="190"/>
                </a:cubicBezTo>
                <a:close/>
                <a:moveTo>
                  <a:pt x="115" y="129"/>
                </a:moveTo>
                <a:cubicBezTo>
                  <a:pt x="115" y="129"/>
                  <a:pt x="115" y="129"/>
                  <a:pt x="115" y="129"/>
                </a:cubicBezTo>
                <a:cubicBezTo>
                  <a:pt x="115" y="129"/>
                  <a:pt x="115" y="129"/>
                  <a:pt x="115" y="129"/>
                </a:cubicBezTo>
                <a:cubicBezTo>
                  <a:pt x="115" y="129"/>
                  <a:pt x="114" y="129"/>
                  <a:pt x="114" y="128"/>
                </a:cubicBezTo>
                <a:cubicBezTo>
                  <a:pt x="109" y="127"/>
                  <a:pt x="105" y="126"/>
                  <a:pt x="102" y="122"/>
                </a:cubicBezTo>
                <a:cubicBezTo>
                  <a:pt x="102" y="122"/>
                  <a:pt x="102" y="122"/>
                  <a:pt x="101" y="122"/>
                </a:cubicBezTo>
                <a:cubicBezTo>
                  <a:pt x="101" y="124"/>
                  <a:pt x="102" y="125"/>
                  <a:pt x="103" y="126"/>
                </a:cubicBezTo>
                <a:cubicBezTo>
                  <a:pt x="107" y="129"/>
                  <a:pt x="110" y="130"/>
                  <a:pt x="115" y="129"/>
                </a:cubicBezTo>
                <a:close/>
                <a:moveTo>
                  <a:pt x="135" y="222"/>
                </a:moveTo>
                <a:cubicBezTo>
                  <a:pt x="135" y="222"/>
                  <a:pt x="135" y="222"/>
                  <a:pt x="136" y="222"/>
                </a:cubicBezTo>
                <a:cubicBezTo>
                  <a:pt x="136" y="222"/>
                  <a:pt x="136" y="222"/>
                  <a:pt x="135" y="222"/>
                </a:cubicBezTo>
                <a:cubicBezTo>
                  <a:pt x="135" y="222"/>
                  <a:pt x="135" y="222"/>
                  <a:pt x="135" y="222"/>
                </a:cubicBezTo>
                <a:cubicBezTo>
                  <a:pt x="134" y="221"/>
                  <a:pt x="132" y="221"/>
                  <a:pt x="130" y="220"/>
                </a:cubicBezTo>
                <a:cubicBezTo>
                  <a:pt x="125" y="220"/>
                  <a:pt x="120" y="220"/>
                  <a:pt x="114" y="217"/>
                </a:cubicBezTo>
                <a:cubicBezTo>
                  <a:pt x="115" y="220"/>
                  <a:pt x="116" y="221"/>
                  <a:pt x="118" y="222"/>
                </a:cubicBezTo>
                <a:cubicBezTo>
                  <a:pt x="124" y="225"/>
                  <a:pt x="129" y="224"/>
                  <a:pt x="135" y="222"/>
                </a:cubicBezTo>
                <a:close/>
                <a:moveTo>
                  <a:pt x="142" y="156"/>
                </a:moveTo>
                <a:cubicBezTo>
                  <a:pt x="142" y="156"/>
                  <a:pt x="142" y="155"/>
                  <a:pt x="141" y="154"/>
                </a:cubicBezTo>
                <a:cubicBezTo>
                  <a:pt x="140" y="149"/>
                  <a:pt x="139" y="144"/>
                  <a:pt x="137" y="139"/>
                </a:cubicBezTo>
                <a:cubicBezTo>
                  <a:pt x="134" y="131"/>
                  <a:pt x="131" y="124"/>
                  <a:pt x="127" y="117"/>
                </a:cubicBezTo>
                <a:cubicBezTo>
                  <a:pt x="115" y="93"/>
                  <a:pt x="101" y="71"/>
                  <a:pt x="83" y="51"/>
                </a:cubicBezTo>
                <a:cubicBezTo>
                  <a:pt x="75" y="42"/>
                  <a:pt x="66" y="34"/>
                  <a:pt x="55" y="28"/>
                </a:cubicBezTo>
                <a:cubicBezTo>
                  <a:pt x="51" y="26"/>
                  <a:pt x="46" y="25"/>
                  <a:pt x="41" y="26"/>
                </a:cubicBezTo>
                <a:cubicBezTo>
                  <a:pt x="39" y="27"/>
                  <a:pt x="37" y="27"/>
                  <a:pt x="36" y="28"/>
                </a:cubicBezTo>
                <a:cubicBezTo>
                  <a:pt x="28" y="35"/>
                  <a:pt x="30" y="49"/>
                  <a:pt x="37" y="54"/>
                </a:cubicBezTo>
                <a:cubicBezTo>
                  <a:pt x="39" y="56"/>
                  <a:pt x="42" y="57"/>
                  <a:pt x="46" y="58"/>
                </a:cubicBezTo>
                <a:cubicBezTo>
                  <a:pt x="45" y="57"/>
                  <a:pt x="44" y="56"/>
                  <a:pt x="43" y="54"/>
                </a:cubicBezTo>
                <a:cubicBezTo>
                  <a:pt x="42" y="51"/>
                  <a:pt x="41" y="47"/>
                  <a:pt x="42" y="43"/>
                </a:cubicBezTo>
                <a:cubicBezTo>
                  <a:pt x="43" y="41"/>
                  <a:pt x="44" y="39"/>
                  <a:pt x="45" y="37"/>
                </a:cubicBezTo>
                <a:cubicBezTo>
                  <a:pt x="46" y="35"/>
                  <a:pt x="48" y="34"/>
                  <a:pt x="50" y="35"/>
                </a:cubicBezTo>
                <a:cubicBezTo>
                  <a:pt x="52" y="36"/>
                  <a:pt x="52" y="37"/>
                  <a:pt x="53" y="38"/>
                </a:cubicBezTo>
                <a:cubicBezTo>
                  <a:pt x="56" y="42"/>
                  <a:pt x="56" y="47"/>
                  <a:pt x="53" y="51"/>
                </a:cubicBezTo>
                <a:cubicBezTo>
                  <a:pt x="52" y="52"/>
                  <a:pt x="51" y="53"/>
                  <a:pt x="50" y="55"/>
                </a:cubicBezTo>
                <a:cubicBezTo>
                  <a:pt x="48" y="57"/>
                  <a:pt x="49" y="60"/>
                  <a:pt x="52" y="61"/>
                </a:cubicBezTo>
                <a:cubicBezTo>
                  <a:pt x="54" y="62"/>
                  <a:pt x="56" y="63"/>
                  <a:pt x="59" y="64"/>
                </a:cubicBezTo>
                <a:cubicBezTo>
                  <a:pt x="64" y="67"/>
                  <a:pt x="70" y="69"/>
                  <a:pt x="75" y="73"/>
                </a:cubicBezTo>
                <a:cubicBezTo>
                  <a:pt x="77" y="74"/>
                  <a:pt x="79" y="75"/>
                  <a:pt x="81" y="76"/>
                </a:cubicBezTo>
                <a:cubicBezTo>
                  <a:pt x="80" y="75"/>
                  <a:pt x="80" y="74"/>
                  <a:pt x="79" y="73"/>
                </a:cubicBezTo>
                <a:cubicBezTo>
                  <a:pt x="76" y="69"/>
                  <a:pt x="74" y="64"/>
                  <a:pt x="73" y="59"/>
                </a:cubicBezTo>
                <a:cubicBezTo>
                  <a:pt x="73" y="58"/>
                  <a:pt x="73" y="56"/>
                  <a:pt x="73" y="54"/>
                </a:cubicBezTo>
                <a:cubicBezTo>
                  <a:pt x="74" y="51"/>
                  <a:pt x="78" y="49"/>
                  <a:pt x="81" y="51"/>
                </a:cubicBezTo>
                <a:cubicBezTo>
                  <a:pt x="81" y="52"/>
                  <a:pt x="82" y="53"/>
                  <a:pt x="83" y="54"/>
                </a:cubicBezTo>
                <a:cubicBezTo>
                  <a:pt x="85" y="56"/>
                  <a:pt x="86" y="60"/>
                  <a:pt x="87" y="63"/>
                </a:cubicBezTo>
                <a:cubicBezTo>
                  <a:pt x="88" y="68"/>
                  <a:pt x="88" y="72"/>
                  <a:pt x="88" y="77"/>
                </a:cubicBezTo>
                <a:cubicBezTo>
                  <a:pt x="87" y="79"/>
                  <a:pt x="88" y="81"/>
                  <a:pt x="90" y="83"/>
                </a:cubicBezTo>
                <a:cubicBezTo>
                  <a:pt x="114" y="102"/>
                  <a:pt x="131" y="126"/>
                  <a:pt x="141" y="154"/>
                </a:cubicBezTo>
                <a:cubicBezTo>
                  <a:pt x="141" y="155"/>
                  <a:pt x="141" y="156"/>
                  <a:pt x="142" y="156"/>
                </a:cubicBezTo>
                <a:cubicBezTo>
                  <a:pt x="141" y="157"/>
                  <a:pt x="142" y="158"/>
                  <a:pt x="142" y="159"/>
                </a:cubicBezTo>
                <a:cubicBezTo>
                  <a:pt x="142" y="158"/>
                  <a:pt x="143" y="157"/>
                  <a:pt x="142" y="156"/>
                </a:cubicBezTo>
                <a:close/>
                <a:moveTo>
                  <a:pt x="67" y="144"/>
                </a:moveTo>
                <a:cubicBezTo>
                  <a:pt x="68" y="143"/>
                  <a:pt x="68" y="143"/>
                  <a:pt x="68" y="142"/>
                </a:cubicBezTo>
                <a:cubicBezTo>
                  <a:pt x="70" y="138"/>
                  <a:pt x="71" y="133"/>
                  <a:pt x="74" y="129"/>
                </a:cubicBezTo>
                <a:cubicBezTo>
                  <a:pt x="75" y="127"/>
                  <a:pt x="77" y="125"/>
                  <a:pt x="79" y="124"/>
                </a:cubicBezTo>
                <a:cubicBezTo>
                  <a:pt x="84" y="122"/>
                  <a:pt x="87" y="125"/>
                  <a:pt x="87" y="129"/>
                </a:cubicBezTo>
                <a:cubicBezTo>
                  <a:pt x="87" y="131"/>
                  <a:pt x="86" y="133"/>
                  <a:pt x="85" y="135"/>
                </a:cubicBezTo>
                <a:cubicBezTo>
                  <a:pt x="84" y="137"/>
                  <a:pt x="82" y="139"/>
                  <a:pt x="80" y="140"/>
                </a:cubicBezTo>
                <a:cubicBezTo>
                  <a:pt x="77" y="142"/>
                  <a:pt x="74" y="145"/>
                  <a:pt x="72" y="147"/>
                </a:cubicBezTo>
                <a:cubicBezTo>
                  <a:pt x="70" y="149"/>
                  <a:pt x="70" y="149"/>
                  <a:pt x="71" y="151"/>
                </a:cubicBezTo>
                <a:cubicBezTo>
                  <a:pt x="75" y="159"/>
                  <a:pt x="79" y="168"/>
                  <a:pt x="82" y="176"/>
                </a:cubicBezTo>
                <a:cubicBezTo>
                  <a:pt x="83" y="181"/>
                  <a:pt x="86" y="184"/>
                  <a:pt x="90" y="186"/>
                </a:cubicBezTo>
                <a:cubicBezTo>
                  <a:pt x="90" y="187"/>
                  <a:pt x="90" y="187"/>
                  <a:pt x="90" y="187"/>
                </a:cubicBezTo>
                <a:cubicBezTo>
                  <a:pt x="92" y="188"/>
                  <a:pt x="92" y="188"/>
                  <a:pt x="93" y="186"/>
                </a:cubicBezTo>
                <a:cubicBezTo>
                  <a:pt x="93" y="186"/>
                  <a:pt x="93" y="185"/>
                  <a:pt x="93" y="185"/>
                </a:cubicBezTo>
                <a:cubicBezTo>
                  <a:pt x="96" y="173"/>
                  <a:pt x="98" y="160"/>
                  <a:pt x="97" y="146"/>
                </a:cubicBezTo>
                <a:cubicBezTo>
                  <a:pt x="97" y="132"/>
                  <a:pt x="94" y="119"/>
                  <a:pt x="87" y="107"/>
                </a:cubicBezTo>
                <a:cubicBezTo>
                  <a:pt x="84" y="101"/>
                  <a:pt x="80" y="96"/>
                  <a:pt x="75" y="92"/>
                </a:cubicBezTo>
                <a:cubicBezTo>
                  <a:pt x="70" y="88"/>
                  <a:pt x="65" y="89"/>
                  <a:pt x="61" y="93"/>
                </a:cubicBezTo>
                <a:cubicBezTo>
                  <a:pt x="60" y="94"/>
                  <a:pt x="60" y="94"/>
                  <a:pt x="60" y="95"/>
                </a:cubicBezTo>
                <a:cubicBezTo>
                  <a:pt x="56" y="100"/>
                  <a:pt x="53" y="107"/>
                  <a:pt x="52" y="114"/>
                </a:cubicBezTo>
                <a:cubicBezTo>
                  <a:pt x="52" y="116"/>
                  <a:pt x="53" y="118"/>
                  <a:pt x="54" y="120"/>
                </a:cubicBezTo>
                <a:cubicBezTo>
                  <a:pt x="55" y="119"/>
                  <a:pt x="55" y="119"/>
                  <a:pt x="55" y="118"/>
                </a:cubicBezTo>
                <a:cubicBezTo>
                  <a:pt x="55" y="116"/>
                  <a:pt x="56" y="114"/>
                  <a:pt x="56" y="112"/>
                </a:cubicBezTo>
                <a:cubicBezTo>
                  <a:pt x="58" y="106"/>
                  <a:pt x="62" y="103"/>
                  <a:pt x="68" y="102"/>
                </a:cubicBezTo>
                <a:cubicBezTo>
                  <a:pt x="72" y="101"/>
                  <a:pt x="75" y="103"/>
                  <a:pt x="76" y="107"/>
                </a:cubicBezTo>
                <a:cubicBezTo>
                  <a:pt x="77" y="112"/>
                  <a:pt x="75" y="116"/>
                  <a:pt x="71" y="118"/>
                </a:cubicBezTo>
                <a:cubicBezTo>
                  <a:pt x="71" y="119"/>
                  <a:pt x="70" y="119"/>
                  <a:pt x="69" y="120"/>
                </a:cubicBezTo>
                <a:cubicBezTo>
                  <a:pt x="66" y="121"/>
                  <a:pt x="63" y="123"/>
                  <a:pt x="61" y="124"/>
                </a:cubicBezTo>
                <a:cubicBezTo>
                  <a:pt x="57" y="127"/>
                  <a:pt x="58" y="126"/>
                  <a:pt x="60" y="129"/>
                </a:cubicBezTo>
                <a:cubicBezTo>
                  <a:pt x="60" y="130"/>
                  <a:pt x="60" y="130"/>
                  <a:pt x="60" y="130"/>
                </a:cubicBezTo>
                <a:cubicBezTo>
                  <a:pt x="62" y="135"/>
                  <a:pt x="65" y="139"/>
                  <a:pt x="67" y="144"/>
                </a:cubicBezTo>
                <a:close/>
                <a:moveTo>
                  <a:pt x="72" y="329"/>
                </a:moveTo>
                <a:cubicBezTo>
                  <a:pt x="73" y="329"/>
                  <a:pt x="73" y="328"/>
                  <a:pt x="74" y="327"/>
                </a:cubicBezTo>
                <a:cubicBezTo>
                  <a:pt x="74" y="326"/>
                  <a:pt x="75" y="324"/>
                  <a:pt x="76" y="323"/>
                </a:cubicBezTo>
                <a:cubicBezTo>
                  <a:pt x="78" y="321"/>
                  <a:pt x="80" y="319"/>
                  <a:pt x="82" y="318"/>
                </a:cubicBezTo>
                <a:cubicBezTo>
                  <a:pt x="85" y="316"/>
                  <a:pt x="88" y="317"/>
                  <a:pt x="89" y="320"/>
                </a:cubicBezTo>
                <a:cubicBezTo>
                  <a:pt x="90" y="322"/>
                  <a:pt x="90" y="325"/>
                  <a:pt x="89" y="327"/>
                </a:cubicBezTo>
                <a:cubicBezTo>
                  <a:pt x="87" y="332"/>
                  <a:pt x="84" y="336"/>
                  <a:pt x="80" y="339"/>
                </a:cubicBezTo>
                <a:cubicBezTo>
                  <a:pt x="78" y="341"/>
                  <a:pt x="75" y="343"/>
                  <a:pt x="73" y="345"/>
                </a:cubicBezTo>
                <a:cubicBezTo>
                  <a:pt x="71" y="346"/>
                  <a:pt x="70" y="348"/>
                  <a:pt x="70" y="350"/>
                </a:cubicBezTo>
                <a:cubicBezTo>
                  <a:pt x="70" y="354"/>
                  <a:pt x="71" y="358"/>
                  <a:pt x="73" y="361"/>
                </a:cubicBezTo>
                <a:cubicBezTo>
                  <a:pt x="76" y="365"/>
                  <a:pt x="79" y="365"/>
                  <a:pt x="83" y="363"/>
                </a:cubicBezTo>
                <a:cubicBezTo>
                  <a:pt x="86" y="362"/>
                  <a:pt x="88" y="360"/>
                  <a:pt x="89" y="358"/>
                </a:cubicBezTo>
                <a:cubicBezTo>
                  <a:pt x="92" y="354"/>
                  <a:pt x="94" y="350"/>
                  <a:pt x="96" y="346"/>
                </a:cubicBezTo>
                <a:cubicBezTo>
                  <a:pt x="100" y="334"/>
                  <a:pt x="101" y="323"/>
                  <a:pt x="97" y="311"/>
                </a:cubicBezTo>
                <a:cubicBezTo>
                  <a:pt x="95" y="302"/>
                  <a:pt x="91" y="293"/>
                  <a:pt x="88" y="284"/>
                </a:cubicBezTo>
                <a:cubicBezTo>
                  <a:pt x="88" y="284"/>
                  <a:pt x="88" y="283"/>
                  <a:pt x="87" y="283"/>
                </a:cubicBezTo>
                <a:cubicBezTo>
                  <a:pt x="87" y="285"/>
                  <a:pt x="86" y="287"/>
                  <a:pt x="85" y="289"/>
                </a:cubicBezTo>
                <a:cubicBezTo>
                  <a:pt x="83" y="295"/>
                  <a:pt x="80" y="301"/>
                  <a:pt x="78" y="306"/>
                </a:cubicBezTo>
                <a:cubicBezTo>
                  <a:pt x="76" y="314"/>
                  <a:pt x="74" y="321"/>
                  <a:pt x="72" y="329"/>
                </a:cubicBezTo>
                <a:close/>
                <a:moveTo>
                  <a:pt x="88" y="214"/>
                </a:moveTo>
                <a:cubicBezTo>
                  <a:pt x="82" y="233"/>
                  <a:pt x="81" y="252"/>
                  <a:pt x="88" y="271"/>
                </a:cubicBezTo>
                <a:cubicBezTo>
                  <a:pt x="93" y="252"/>
                  <a:pt x="91" y="233"/>
                  <a:pt x="88" y="214"/>
                </a:cubicBezTo>
                <a:close/>
                <a:moveTo>
                  <a:pt x="53" y="123"/>
                </a:moveTo>
                <a:cubicBezTo>
                  <a:pt x="52" y="123"/>
                  <a:pt x="52" y="123"/>
                  <a:pt x="52" y="124"/>
                </a:cubicBezTo>
                <a:cubicBezTo>
                  <a:pt x="52" y="133"/>
                  <a:pt x="55" y="142"/>
                  <a:pt x="59" y="151"/>
                </a:cubicBezTo>
                <a:cubicBezTo>
                  <a:pt x="59" y="152"/>
                  <a:pt x="60" y="152"/>
                  <a:pt x="60" y="152"/>
                </a:cubicBezTo>
                <a:cubicBezTo>
                  <a:pt x="63" y="154"/>
                  <a:pt x="66" y="155"/>
                  <a:pt x="70" y="156"/>
                </a:cubicBezTo>
                <a:cubicBezTo>
                  <a:pt x="65" y="144"/>
                  <a:pt x="59" y="134"/>
                  <a:pt x="53" y="123"/>
                </a:cubicBezTo>
                <a:close/>
                <a:moveTo>
                  <a:pt x="105" y="198"/>
                </a:moveTo>
                <a:cubicBezTo>
                  <a:pt x="101" y="197"/>
                  <a:pt x="98" y="195"/>
                  <a:pt x="94" y="193"/>
                </a:cubicBezTo>
                <a:cubicBezTo>
                  <a:pt x="93" y="195"/>
                  <a:pt x="93" y="197"/>
                  <a:pt x="92" y="199"/>
                </a:cubicBezTo>
                <a:cubicBezTo>
                  <a:pt x="91" y="203"/>
                  <a:pt x="90" y="206"/>
                  <a:pt x="91" y="210"/>
                </a:cubicBezTo>
                <a:cubicBezTo>
                  <a:pt x="92" y="212"/>
                  <a:pt x="92" y="214"/>
                  <a:pt x="92" y="216"/>
                </a:cubicBezTo>
                <a:cubicBezTo>
                  <a:pt x="92" y="216"/>
                  <a:pt x="92" y="217"/>
                  <a:pt x="93" y="218"/>
                </a:cubicBezTo>
                <a:cubicBezTo>
                  <a:pt x="93" y="217"/>
                  <a:pt x="94" y="215"/>
                  <a:pt x="94" y="214"/>
                </a:cubicBezTo>
                <a:cubicBezTo>
                  <a:pt x="95" y="212"/>
                  <a:pt x="96" y="210"/>
                  <a:pt x="97" y="208"/>
                </a:cubicBezTo>
                <a:cubicBezTo>
                  <a:pt x="99" y="204"/>
                  <a:pt x="102" y="201"/>
                  <a:pt x="105" y="198"/>
                </a:cubicBezTo>
                <a:close/>
                <a:moveTo>
                  <a:pt x="152" y="195"/>
                </a:moveTo>
                <a:cubicBezTo>
                  <a:pt x="156" y="193"/>
                  <a:pt x="159" y="192"/>
                  <a:pt x="162" y="189"/>
                </a:cubicBezTo>
                <a:cubicBezTo>
                  <a:pt x="164" y="187"/>
                  <a:pt x="165" y="184"/>
                  <a:pt x="165" y="182"/>
                </a:cubicBezTo>
                <a:cubicBezTo>
                  <a:pt x="166" y="180"/>
                  <a:pt x="165" y="179"/>
                  <a:pt x="165" y="178"/>
                </a:cubicBezTo>
                <a:cubicBezTo>
                  <a:pt x="164" y="177"/>
                  <a:pt x="163" y="176"/>
                  <a:pt x="161" y="177"/>
                </a:cubicBezTo>
                <a:cubicBezTo>
                  <a:pt x="159" y="177"/>
                  <a:pt x="158" y="178"/>
                  <a:pt x="157" y="179"/>
                </a:cubicBezTo>
                <a:cubicBezTo>
                  <a:pt x="155" y="182"/>
                  <a:pt x="154" y="185"/>
                  <a:pt x="153" y="188"/>
                </a:cubicBezTo>
                <a:cubicBezTo>
                  <a:pt x="152" y="188"/>
                  <a:pt x="152" y="189"/>
                  <a:pt x="152" y="189"/>
                </a:cubicBezTo>
                <a:cubicBezTo>
                  <a:pt x="155" y="186"/>
                  <a:pt x="158" y="184"/>
                  <a:pt x="161" y="181"/>
                </a:cubicBezTo>
                <a:cubicBezTo>
                  <a:pt x="162" y="180"/>
                  <a:pt x="163" y="179"/>
                  <a:pt x="164" y="180"/>
                </a:cubicBezTo>
                <a:cubicBezTo>
                  <a:pt x="164" y="181"/>
                  <a:pt x="164" y="182"/>
                  <a:pt x="163" y="183"/>
                </a:cubicBezTo>
                <a:cubicBezTo>
                  <a:pt x="162" y="184"/>
                  <a:pt x="161" y="184"/>
                  <a:pt x="161" y="185"/>
                </a:cubicBezTo>
                <a:cubicBezTo>
                  <a:pt x="157" y="188"/>
                  <a:pt x="154" y="191"/>
                  <a:pt x="152" y="195"/>
                </a:cubicBezTo>
                <a:close/>
                <a:moveTo>
                  <a:pt x="137" y="219"/>
                </a:moveTo>
                <a:cubicBezTo>
                  <a:pt x="135" y="217"/>
                  <a:pt x="133" y="215"/>
                  <a:pt x="131" y="213"/>
                </a:cubicBezTo>
                <a:cubicBezTo>
                  <a:pt x="128" y="211"/>
                  <a:pt x="124" y="210"/>
                  <a:pt x="120" y="211"/>
                </a:cubicBezTo>
                <a:cubicBezTo>
                  <a:pt x="119" y="211"/>
                  <a:pt x="117" y="211"/>
                  <a:pt x="116" y="212"/>
                </a:cubicBezTo>
                <a:cubicBezTo>
                  <a:pt x="115" y="213"/>
                  <a:pt x="115" y="214"/>
                  <a:pt x="116" y="215"/>
                </a:cubicBezTo>
                <a:cubicBezTo>
                  <a:pt x="118" y="216"/>
                  <a:pt x="120" y="216"/>
                  <a:pt x="122" y="217"/>
                </a:cubicBezTo>
                <a:cubicBezTo>
                  <a:pt x="127" y="217"/>
                  <a:pt x="132" y="217"/>
                  <a:pt x="137" y="219"/>
                </a:cubicBezTo>
                <a:close/>
                <a:moveTo>
                  <a:pt x="75" y="274"/>
                </a:moveTo>
                <a:cubicBezTo>
                  <a:pt x="74" y="270"/>
                  <a:pt x="72" y="266"/>
                  <a:pt x="71" y="263"/>
                </a:cubicBezTo>
                <a:cubicBezTo>
                  <a:pt x="71" y="261"/>
                  <a:pt x="70" y="260"/>
                  <a:pt x="69" y="259"/>
                </a:cubicBezTo>
                <a:cubicBezTo>
                  <a:pt x="68" y="257"/>
                  <a:pt x="66" y="256"/>
                  <a:pt x="64" y="257"/>
                </a:cubicBezTo>
                <a:cubicBezTo>
                  <a:pt x="63" y="260"/>
                  <a:pt x="64" y="264"/>
                  <a:pt x="66" y="267"/>
                </a:cubicBezTo>
                <a:cubicBezTo>
                  <a:pt x="68" y="270"/>
                  <a:pt x="71" y="272"/>
                  <a:pt x="75" y="274"/>
                </a:cubicBezTo>
                <a:close/>
                <a:moveTo>
                  <a:pt x="143" y="135"/>
                </a:moveTo>
                <a:cubicBezTo>
                  <a:pt x="145" y="131"/>
                  <a:pt x="148" y="126"/>
                  <a:pt x="150" y="121"/>
                </a:cubicBezTo>
                <a:cubicBezTo>
                  <a:pt x="150" y="120"/>
                  <a:pt x="150" y="118"/>
                  <a:pt x="151" y="117"/>
                </a:cubicBezTo>
                <a:cubicBezTo>
                  <a:pt x="151" y="116"/>
                  <a:pt x="150" y="115"/>
                  <a:pt x="149" y="115"/>
                </a:cubicBezTo>
                <a:cubicBezTo>
                  <a:pt x="148" y="115"/>
                  <a:pt x="147" y="115"/>
                  <a:pt x="147" y="116"/>
                </a:cubicBezTo>
                <a:cubicBezTo>
                  <a:pt x="146" y="117"/>
                  <a:pt x="145" y="118"/>
                  <a:pt x="145" y="119"/>
                </a:cubicBezTo>
                <a:cubicBezTo>
                  <a:pt x="142" y="124"/>
                  <a:pt x="142" y="130"/>
                  <a:pt x="143" y="135"/>
                </a:cubicBezTo>
                <a:close/>
                <a:moveTo>
                  <a:pt x="79" y="178"/>
                </a:moveTo>
                <a:cubicBezTo>
                  <a:pt x="78" y="173"/>
                  <a:pt x="76" y="169"/>
                  <a:pt x="74" y="165"/>
                </a:cubicBezTo>
                <a:cubicBezTo>
                  <a:pt x="72" y="161"/>
                  <a:pt x="72" y="161"/>
                  <a:pt x="68" y="163"/>
                </a:cubicBezTo>
                <a:cubicBezTo>
                  <a:pt x="67" y="164"/>
                  <a:pt x="67" y="164"/>
                  <a:pt x="68" y="165"/>
                </a:cubicBezTo>
                <a:cubicBezTo>
                  <a:pt x="71" y="170"/>
                  <a:pt x="75" y="174"/>
                  <a:pt x="79" y="178"/>
                </a:cubicBezTo>
                <a:close/>
                <a:moveTo>
                  <a:pt x="124" y="96"/>
                </a:moveTo>
                <a:cubicBezTo>
                  <a:pt x="126" y="93"/>
                  <a:pt x="128" y="91"/>
                  <a:pt x="130" y="88"/>
                </a:cubicBezTo>
                <a:cubicBezTo>
                  <a:pt x="131" y="87"/>
                  <a:pt x="132" y="85"/>
                  <a:pt x="133" y="84"/>
                </a:cubicBezTo>
                <a:cubicBezTo>
                  <a:pt x="134" y="82"/>
                  <a:pt x="135" y="80"/>
                  <a:pt x="134" y="78"/>
                </a:cubicBezTo>
                <a:cubicBezTo>
                  <a:pt x="134" y="76"/>
                  <a:pt x="133" y="76"/>
                  <a:pt x="132" y="77"/>
                </a:cubicBezTo>
                <a:cubicBezTo>
                  <a:pt x="131" y="79"/>
                  <a:pt x="130" y="80"/>
                  <a:pt x="129" y="82"/>
                </a:cubicBezTo>
                <a:cubicBezTo>
                  <a:pt x="127" y="86"/>
                  <a:pt x="125" y="91"/>
                  <a:pt x="124" y="96"/>
                </a:cubicBezTo>
                <a:close/>
                <a:moveTo>
                  <a:pt x="136" y="168"/>
                </a:moveTo>
                <a:cubicBezTo>
                  <a:pt x="134" y="166"/>
                  <a:pt x="132" y="165"/>
                  <a:pt x="130" y="165"/>
                </a:cubicBezTo>
                <a:cubicBezTo>
                  <a:pt x="125" y="163"/>
                  <a:pt x="120" y="161"/>
                  <a:pt x="116" y="158"/>
                </a:cubicBezTo>
                <a:cubicBezTo>
                  <a:pt x="116" y="161"/>
                  <a:pt x="118" y="164"/>
                  <a:pt x="122" y="166"/>
                </a:cubicBezTo>
                <a:cubicBezTo>
                  <a:pt x="126" y="167"/>
                  <a:pt x="131" y="168"/>
                  <a:pt x="136" y="168"/>
                </a:cubicBezTo>
                <a:close/>
                <a:moveTo>
                  <a:pt x="44" y="159"/>
                </a:moveTo>
                <a:cubicBezTo>
                  <a:pt x="45" y="162"/>
                  <a:pt x="46" y="163"/>
                  <a:pt x="47" y="164"/>
                </a:cubicBezTo>
                <a:cubicBezTo>
                  <a:pt x="52" y="167"/>
                  <a:pt x="57" y="166"/>
                  <a:pt x="62" y="164"/>
                </a:cubicBezTo>
                <a:cubicBezTo>
                  <a:pt x="63" y="163"/>
                  <a:pt x="63" y="162"/>
                  <a:pt x="62" y="162"/>
                </a:cubicBezTo>
                <a:cubicBezTo>
                  <a:pt x="61" y="161"/>
                  <a:pt x="60" y="161"/>
                  <a:pt x="59" y="161"/>
                </a:cubicBezTo>
                <a:cubicBezTo>
                  <a:pt x="54" y="162"/>
                  <a:pt x="49" y="161"/>
                  <a:pt x="44" y="159"/>
                </a:cubicBezTo>
                <a:close/>
                <a:moveTo>
                  <a:pt x="60" y="158"/>
                </a:moveTo>
                <a:cubicBezTo>
                  <a:pt x="58" y="157"/>
                  <a:pt x="58" y="155"/>
                  <a:pt x="57" y="154"/>
                </a:cubicBezTo>
                <a:cubicBezTo>
                  <a:pt x="54" y="153"/>
                  <a:pt x="52" y="153"/>
                  <a:pt x="49" y="153"/>
                </a:cubicBezTo>
                <a:cubicBezTo>
                  <a:pt x="48" y="153"/>
                  <a:pt x="47" y="153"/>
                  <a:pt x="46" y="154"/>
                </a:cubicBezTo>
                <a:cubicBezTo>
                  <a:pt x="44" y="155"/>
                  <a:pt x="44" y="156"/>
                  <a:pt x="46" y="157"/>
                </a:cubicBezTo>
                <a:cubicBezTo>
                  <a:pt x="50" y="158"/>
                  <a:pt x="55" y="159"/>
                  <a:pt x="60" y="158"/>
                </a:cubicBezTo>
                <a:close/>
                <a:moveTo>
                  <a:pt x="57" y="348"/>
                </a:moveTo>
                <a:cubicBezTo>
                  <a:pt x="57" y="347"/>
                  <a:pt x="57" y="347"/>
                  <a:pt x="57" y="347"/>
                </a:cubicBezTo>
                <a:cubicBezTo>
                  <a:pt x="53" y="343"/>
                  <a:pt x="50" y="340"/>
                  <a:pt x="47" y="336"/>
                </a:cubicBezTo>
                <a:cubicBezTo>
                  <a:pt x="47" y="335"/>
                  <a:pt x="46" y="335"/>
                  <a:pt x="45" y="336"/>
                </a:cubicBezTo>
                <a:cubicBezTo>
                  <a:pt x="45" y="338"/>
                  <a:pt x="45" y="340"/>
                  <a:pt x="46" y="341"/>
                </a:cubicBezTo>
                <a:cubicBezTo>
                  <a:pt x="48" y="346"/>
                  <a:pt x="52" y="347"/>
                  <a:pt x="57" y="348"/>
                </a:cubicBezTo>
                <a:close/>
                <a:moveTo>
                  <a:pt x="85" y="320"/>
                </a:moveTo>
                <a:cubicBezTo>
                  <a:pt x="80" y="321"/>
                  <a:pt x="73" y="331"/>
                  <a:pt x="72" y="338"/>
                </a:cubicBezTo>
                <a:cubicBezTo>
                  <a:pt x="75" y="336"/>
                  <a:pt x="83" y="324"/>
                  <a:pt x="85" y="320"/>
                </a:cubicBezTo>
                <a:close/>
                <a:moveTo>
                  <a:pt x="70" y="105"/>
                </a:moveTo>
                <a:cubicBezTo>
                  <a:pt x="64" y="104"/>
                  <a:pt x="58" y="111"/>
                  <a:pt x="58" y="119"/>
                </a:cubicBezTo>
                <a:cubicBezTo>
                  <a:pt x="62" y="114"/>
                  <a:pt x="67" y="110"/>
                  <a:pt x="70" y="105"/>
                </a:cubicBezTo>
                <a:close/>
                <a:moveTo>
                  <a:pt x="77" y="191"/>
                </a:moveTo>
                <a:cubicBezTo>
                  <a:pt x="74" y="188"/>
                  <a:pt x="72" y="185"/>
                  <a:pt x="68" y="183"/>
                </a:cubicBezTo>
                <a:cubicBezTo>
                  <a:pt x="67" y="183"/>
                  <a:pt x="65" y="182"/>
                  <a:pt x="63" y="183"/>
                </a:cubicBezTo>
                <a:cubicBezTo>
                  <a:pt x="63" y="183"/>
                  <a:pt x="62" y="183"/>
                  <a:pt x="61" y="183"/>
                </a:cubicBezTo>
                <a:cubicBezTo>
                  <a:pt x="60" y="184"/>
                  <a:pt x="60" y="185"/>
                  <a:pt x="61" y="185"/>
                </a:cubicBezTo>
                <a:cubicBezTo>
                  <a:pt x="64" y="186"/>
                  <a:pt x="66" y="187"/>
                  <a:pt x="68" y="188"/>
                </a:cubicBezTo>
                <a:cubicBezTo>
                  <a:pt x="71" y="189"/>
                  <a:pt x="74" y="190"/>
                  <a:pt x="77" y="191"/>
                </a:cubicBezTo>
                <a:close/>
                <a:moveTo>
                  <a:pt x="73" y="107"/>
                </a:moveTo>
                <a:cubicBezTo>
                  <a:pt x="68" y="111"/>
                  <a:pt x="62" y="118"/>
                  <a:pt x="61" y="121"/>
                </a:cubicBezTo>
                <a:cubicBezTo>
                  <a:pt x="64" y="119"/>
                  <a:pt x="67" y="118"/>
                  <a:pt x="69" y="116"/>
                </a:cubicBezTo>
                <a:cubicBezTo>
                  <a:pt x="73" y="114"/>
                  <a:pt x="74" y="112"/>
                  <a:pt x="73" y="107"/>
                </a:cubicBezTo>
                <a:close/>
                <a:moveTo>
                  <a:pt x="117" y="155"/>
                </a:moveTo>
                <a:cubicBezTo>
                  <a:pt x="119" y="157"/>
                  <a:pt x="121" y="158"/>
                  <a:pt x="123" y="159"/>
                </a:cubicBezTo>
                <a:cubicBezTo>
                  <a:pt x="127" y="161"/>
                  <a:pt x="132" y="162"/>
                  <a:pt x="137" y="165"/>
                </a:cubicBezTo>
                <a:cubicBezTo>
                  <a:pt x="135" y="162"/>
                  <a:pt x="127" y="156"/>
                  <a:pt x="124" y="155"/>
                </a:cubicBezTo>
                <a:cubicBezTo>
                  <a:pt x="123" y="155"/>
                  <a:pt x="122" y="154"/>
                  <a:pt x="121" y="154"/>
                </a:cubicBezTo>
                <a:cubicBezTo>
                  <a:pt x="120" y="154"/>
                  <a:pt x="119" y="153"/>
                  <a:pt x="117" y="155"/>
                </a:cubicBezTo>
                <a:close/>
                <a:moveTo>
                  <a:pt x="101" y="247"/>
                </a:moveTo>
                <a:cubicBezTo>
                  <a:pt x="102" y="247"/>
                  <a:pt x="103" y="247"/>
                  <a:pt x="105" y="247"/>
                </a:cubicBezTo>
                <a:cubicBezTo>
                  <a:pt x="108" y="246"/>
                  <a:pt x="111" y="244"/>
                  <a:pt x="113" y="242"/>
                </a:cubicBezTo>
                <a:cubicBezTo>
                  <a:pt x="116" y="239"/>
                  <a:pt x="116" y="237"/>
                  <a:pt x="116" y="234"/>
                </a:cubicBezTo>
                <a:cubicBezTo>
                  <a:pt x="112" y="240"/>
                  <a:pt x="106" y="243"/>
                  <a:pt x="101" y="247"/>
                </a:cubicBezTo>
                <a:close/>
                <a:moveTo>
                  <a:pt x="60" y="188"/>
                </a:moveTo>
                <a:cubicBezTo>
                  <a:pt x="60" y="189"/>
                  <a:pt x="60" y="190"/>
                  <a:pt x="61" y="191"/>
                </a:cubicBezTo>
                <a:cubicBezTo>
                  <a:pt x="63" y="193"/>
                  <a:pt x="65" y="194"/>
                  <a:pt x="67" y="194"/>
                </a:cubicBezTo>
                <a:cubicBezTo>
                  <a:pt x="70" y="195"/>
                  <a:pt x="73" y="195"/>
                  <a:pt x="76" y="195"/>
                </a:cubicBezTo>
                <a:cubicBezTo>
                  <a:pt x="77" y="195"/>
                  <a:pt x="78" y="195"/>
                  <a:pt x="78" y="194"/>
                </a:cubicBezTo>
                <a:cubicBezTo>
                  <a:pt x="72" y="192"/>
                  <a:pt x="66" y="190"/>
                  <a:pt x="60" y="188"/>
                </a:cubicBezTo>
                <a:close/>
                <a:moveTo>
                  <a:pt x="36" y="103"/>
                </a:moveTo>
                <a:cubicBezTo>
                  <a:pt x="35" y="103"/>
                  <a:pt x="35" y="103"/>
                  <a:pt x="35" y="102"/>
                </a:cubicBezTo>
                <a:cubicBezTo>
                  <a:pt x="34" y="102"/>
                  <a:pt x="32" y="103"/>
                  <a:pt x="31" y="103"/>
                </a:cubicBezTo>
                <a:cubicBezTo>
                  <a:pt x="28" y="104"/>
                  <a:pt x="25" y="104"/>
                  <a:pt x="23" y="105"/>
                </a:cubicBezTo>
                <a:cubicBezTo>
                  <a:pt x="22" y="105"/>
                  <a:pt x="21" y="105"/>
                  <a:pt x="20" y="105"/>
                </a:cubicBezTo>
                <a:cubicBezTo>
                  <a:pt x="20" y="105"/>
                  <a:pt x="19" y="104"/>
                  <a:pt x="19" y="103"/>
                </a:cubicBezTo>
                <a:cubicBezTo>
                  <a:pt x="19" y="103"/>
                  <a:pt x="20" y="102"/>
                  <a:pt x="20" y="102"/>
                </a:cubicBezTo>
                <a:cubicBezTo>
                  <a:pt x="21" y="102"/>
                  <a:pt x="21" y="102"/>
                  <a:pt x="22" y="102"/>
                </a:cubicBezTo>
                <a:cubicBezTo>
                  <a:pt x="25" y="102"/>
                  <a:pt x="28" y="101"/>
                  <a:pt x="30" y="100"/>
                </a:cubicBezTo>
                <a:cubicBezTo>
                  <a:pt x="31" y="100"/>
                  <a:pt x="31" y="100"/>
                  <a:pt x="32" y="99"/>
                </a:cubicBezTo>
                <a:cubicBezTo>
                  <a:pt x="28" y="99"/>
                  <a:pt x="24" y="99"/>
                  <a:pt x="21" y="101"/>
                </a:cubicBezTo>
                <a:cubicBezTo>
                  <a:pt x="19" y="101"/>
                  <a:pt x="18" y="102"/>
                  <a:pt x="18" y="103"/>
                </a:cubicBezTo>
                <a:cubicBezTo>
                  <a:pt x="19" y="105"/>
                  <a:pt x="20" y="105"/>
                  <a:pt x="21" y="106"/>
                </a:cubicBezTo>
                <a:cubicBezTo>
                  <a:pt x="23" y="106"/>
                  <a:pt x="26" y="106"/>
                  <a:pt x="28" y="106"/>
                </a:cubicBezTo>
                <a:cubicBezTo>
                  <a:pt x="31" y="105"/>
                  <a:pt x="33" y="104"/>
                  <a:pt x="36" y="103"/>
                </a:cubicBezTo>
                <a:close/>
                <a:moveTo>
                  <a:pt x="23" y="51"/>
                </a:moveTo>
                <a:cubicBezTo>
                  <a:pt x="22" y="48"/>
                  <a:pt x="22" y="46"/>
                  <a:pt x="21" y="43"/>
                </a:cubicBezTo>
                <a:cubicBezTo>
                  <a:pt x="21" y="41"/>
                  <a:pt x="20" y="40"/>
                  <a:pt x="18" y="39"/>
                </a:cubicBezTo>
                <a:cubicBezTo>
                  <a:pt x="16" y="38"/>
                  <a:pt x="15" y="39"/>
                  <a:pt x="15" y="41"/>
                </a:cubicBezTo>
                <a:cubicBezTo>
                  <a:pt x="15" y="42"/>
                  <a:pt x="16" y="44"/>
                  <a:pt x="17" y="45"/>
                </a:cubicBezTo>
                <a:cubicBezTo>
                  <a:pt x="18" y="47"/>
                  <a:pt x="20" y="49"/>
                  <a:pt x="23" y="51"/>
                </a:cubicBezTo>
                <a:close/>
                <a:moveTo>
                  <a:pt x="145" y="138"/>
                </a:moveTo>
                <a:cubicBezTo>
                  <a:pt x="147" y="136"/>
                  <a:pt x="149" y="134"/>
                  <a:pt x="151" y="131"/>
                </a:cubicBezTo>
                <a:cubicBezTo>
                  <a:pt x="153" y="129"/>
                  <a:pt x="154" y="126"/>
                  <a:pt x="155" y="124"/>
                </a:cubicBezTo>
                <a:cubicBezTo>
                  <a:pt x="155" y="122"/>
                  <a:pt x="155" y="120"/>
                  <a:pt x="153" y="118"/>
                </a:cubicBezTo>
                <a:cubicBezTo>
                  <a:pt x="152" y="125"/>
                  <a:pt x="148" y="132"/>
                  <a:pt x="145" y="138"/>
                </a:cubicBezTo>
                <a:close/>
                <a:moveTo>
                  <a:pt x="127" y="271"/>
                </a:moveTo>
                <a:cubicBezTo>
                  <a:pt x="121" y="272"/>
                  <a:pt x="115" y="273"/>
                  <a:pt x="110" y="278"/>
                </a:cubicBezTo>
                <a:cubicBezTo>
                  <a:pt x="117" y="278"/>
                  <a:pt x="123" y="276"/>
                  <a:pt x="127" y="271"/>
                </a:cubicBezTo>
                <a:close/>
                <a:moveTo>
                  <a:pt x="100" y="244"/>
                </a:moveTo>
                <a:cubicBezTo>
                  <a:pt x="105" y="240"/>
                  <a:pt x="111" y="237"/>
                  <a:pt x="114" y="231"/>
                </a:cubicBezTo>
                <a:cubicBezTo>
                  <a:pt x="109" y="232"/>
                  <a:pt x="103" y="237"/>
                  <a:pt x="100" y="244"/>
                </a:cubicBezTo>
                <a:close/>
                <a:moveTo>
                  <a:pt x="60" y="346"/>
                </a:moveTo>
                <a:cubicBezTo>
                  <a:pt x="59" y="342"/>
                  <a:pt x="58" y="339"/>
                  <a:pt x="56" y="336"/>
                </a:cubicBezTo>
                <a:cubicBezTo>
                  <a:pt x="55" y="334"/>
                  <a:pt x="53" y="333"/>
                  <a:pt x="51" y="333"/>
                </a:cubicBezTo>
                <a:cubicBezTo>
                  <a:pt x="51" y="332"/>
                  <a:pt x="50" y="332"/>
                  <a:pt x="49" y="333"/>
                </a:cubicBezTo>
                <a:cubicBezTo>
                  <a:pt x="49" y="333"/>
                  <a:pt x="49" y="334"/>
                  <a:pt x="50" y="335"/>
                </a:cubicBezTo>
                <a:cubicBezTo>
                  <a:pt x="53" y="338"/>
                  <a:pt x="56" y="342"/>
                  <a:pt x="60" y="346"/>
                </a:cubicBezTo>
                <a:close/>
                <a:moveTo>
                  <a:pt x="73" y="276"/>
                </a:moveTo>
                <a:cubicBezTo>
                  <a:pt x="66" y="273"/>
                  <a:pt x="61" y="267"/>
                  <a:pt x="60" y="259"/>
                </a:cubicBezTo>
                <a:cubicBezTo>
                  <a:pt x="56" y="266"/>
                  <a:pt x="63" y="276"/>
                  <a:pt x="73" y="276"/>
                </a:cubicBezTo>
                <a:close/>
                <a:moveTo>
                  <a:pt x="121" y="95"/>
                </a:moveTo>
                <a:cubicBezTo>
                  <a:pt x="123" y="88"/>
                  <a:pt x="125" y="81"/>
                  <a:pt x="130" y="75"/>
                </a:cubicBezTo>
                <a:cubicBezTo>
                  <a:pt x="127" y="76"/>
                  <a:pt x="126" y="77"/>
                  <a:pt x="125" y="78"/>
                </a:cubicBezTo>
                <a:cubicBezTo>
                  <a:pt x="122" y="83"/>
                  <a:pt x="121" y="89"/>
                  <a:pt x="121" y="95"/>
                </a:cubicBezTo>
                <a:close/>
                <a:moveTo>
                  <a:pt x="109" y="340"/>
                </a:moveTo>
                <a:cubicBezTo>
                  <a:pt x="111" y="340"/>
                  <a:pt x="113" y="340"/>
                  <a:pt x="115" y="340"/>
                </a:cubicBezTo>
                <a:cubicBezTo>
                  <a:pt x="117" y="340"/>
                  <a:pt x="119" y="340"/>
                  <a:pt x="120" y="339"/>
                </a:cubicBezTo>
                <a:cubicBezTo>
                  <a:pt x="122" y="338"/>
                  <a:pt x="123" y="337"/>
                  <a:pt x="124" y="335"/>
                </a:cubicBezTo>
                <a:cubicBezTo>
                  <a:pt x="118" y="336"/>
                  <a:pt x="113" y="337"/>
                  <a:pt x="109" y="340"/>
                </a:cubicBezTo>
                <a:close/>
                <a:moveTo>
                  <a:pt x="68" y="29"/>
                </a:moveTo>
                <a:cubicBezTo>
                  <a:pt x="71" y="23"/>
                  <a:pt x="73" y="16"/>
                  <a:pt x="72" y="13"/>
                </a:cubicBezTo>
                <a:cubicBezTo>
                  <a:pt x="71" y="13"/>
                  <a:pt x="70" y="14"/>
                  <a:pt x="70" y="16"/>
                </a:cubicBezTo>
                <a:cubicBezTo>
                  <a:pt x="68" y="19"/>
                  <a:pt x="68" y="22"/>
                  <a:pt x="68" y="26"/>
                </a:cubicBezTo>
                <a:cubicBezTo>
                  <a:pt x="68" y="27"/>
                  <a:pt x="68" y="28"/>
                  <a:pt x="68" y="29"/>
                </a:cubicBezTo>
                <a:close/>
                <a:moveTo>
                  <a:pt x="115" y="126"/>
                </a:moveTo>
                <a:cubicBezTo>
                  <a:pt x="113" y="123"/>
                  <a:pt x="111" y="121"/>
                  <a:pt x="109" y="119"/>
                </a:cubicBezTo>
                <a:cubicBezTo>
                  <a:pt x="107" y="118"/>
                  <a:pt x="105" y="117"/>
                  <a:pt x="103" y="118"/>
                </a:cubicBezTo>
                <a:cubicBezTo>
                  <a:pt x="106" y="123"/>
                  <a:pt x="109" y="125"/>
                  <a:pt x="115" y="126"/>
                </a:cubicBezTo>
                <a:close/>
                <a:moveTo>
                  <a:pt x="120" y="297"/>
                </a:moveTo>
                <a:cubicBezTo>
                  <a:pt x="114" y="292"/>
                  <a:pt x="106" y="294"/>
                  <a:pt x="104" y="301"/>
                </a:cubicBezTo>
                <a:cubicBezTo>
                  <a:pt x="109" y="298"/>
                  <a:pt x="114" y="297"/>
                  <a:pt x="120" y="297"/>
                </a:cubicBezTo>
                <a:close/>
                <a:moveTo>
                  <a:pt x="142" y="251"/>
                </a:moveTo>
                <a:cubicBezTo>
                  <a:pt x="144" y="253"/>
                  <a:pt x="151" y="254"/>
                  <a:pt x="157" y="256"/>
                </a:cubicBezTo>
                <a:cubicBezTo>
                  <a:pt x="155" y="252"/>
                  <a:pt x="148" y="249"/>
                  <a:pt x="142" y="251"/>
                </a:cubicBezTo>
                <a:close/>
                <a:moveTo>
                  <a:pt x="101" y="57"/>
                </a:moveTo>
                <a:cubicBezTo>
                  <a:pt x="103" y="51"/>
                  <a:pt x="105" y="45"/>
                  <a:pt x="100" y="38"/>
                </a:cubicBezTo>
                <a:cubicBezTo>
                  <a:pt x="100" y="45"/>
                  <a:pt x="100" y="51"/>
                  <a:pt x="101" y="57"/>
                </a:cubicBezTo>
                <a:close/>
                <a:moveTo>
                  <a:pt x="81" y="70"/>
                </a:moveTo>
                <a:cubicBezTo>
                  <a:pt x="80" y="66"/>
                  <a:pt x="80" y="61"/>
                  <a:pt x="78" y="57"/>
                </a:cubicBezTo>
                <a:cubicBezTo>
                  <a:pt x="77" y="55"/>
                  <a:pt x="77" y="55"/>
                  <a:pt x="80" y="55"/>
                </a:cubicBezTo>
                <a:cubicBezTo>
                  <a:pt x="79" y="54"/>
                  <a:pt x="78" y="53"/>
                  <a:pt x="77" y="53"/>
                </a:cubicBezTo>
                <a:cubicBezTo>
                  <a:pt x="76" y="54"/>
                  <a:pt x="76" y="55"/>
                  <a:pt x="76" y="56"/>
                </a:cubicBezTo>
                <a:cubicBezTo>
                  <a:pt x="76" y="57"/>
                  <a:pt x="76" y="57"/>
                  <a:pt x="76" y="58"/>
                </a:cubicBezTo>
                <a:cubicBezTo>
                  <a:pt x="77" y="62"/>
                  <a:pt x="78" y="66"/>
                  <a:pt x="81" y="70"/>
                </a:cubicBezTo>
                <a:close/>
                <a:moveTo>
                  <a:pt x="106" y="303"/>
                </a:moveTo>
                <a:cubicBezTo>
                  <a:pt x="110" y="303"/>
                  <a:pt x="113" y="303"/>
                  <a:pt x="117" y="303"/>
                </a:cubicBezTo>
                <a:cubicBezTo>
                  <a:pt x="119" y="303"/>
                  <a:pt x="120" y="302"/>
                  <a:pt x="121" y="300"/>
                </a:cubicBezTo>
                <a:cubicBezTo>
                  <a:pt x="116" y="299"/>
                  <a:pt x="111" y="300"/>
                  <a:pt x="106" y="303"/>
                </a:cubicBezTo>
                <a:close/>
                <a:moveTo>
                  <a:pt x="50" y="39"/>
                </a:moveTo>
                <a:cubicBezTo>
                  <a:pt x="49" y="43"/>
                  <a:pt x="48" y="47"/>
                  <a:pt x="48" y="52"/>
                </a:cubicBezTo>
                <a:cubicBezTo>
                  <a:pt x="53" y="48"/>
                  <a:pt x="54" y="43"/>
                  <a:pt x="50" y="39"/>
                </a:cubicBezTo>
                <a:close/>
                <a:moveTo>
                  <a:pt x="106" y="338"/>
                </a:moveTo>
                <a:cubicBezTo>
                  <a:pt x="108" y="337"/>
                  <a:pt x="110" y="335"/>
                  <a:pt x="113" y="335"/>
                </a:cubicBezTo>
                <a:cubicBezTo>
                  <a:pt x="115" y="334"/>
                  <a:pt x="118" y="333"/>
                  <a:pt x="121" y="332"/>
                </a:cubicBezTo>
                <a:cubicBezTo>
                  <a:pt x="115" y="330"/>
                  <a:pt x="108" y="332"/>
                  <a:pt x="106" y="338"/>
                </a:cubicBezTo>
                <a:close/>
                <a:moveTo>
                  <a:pt x="111" y="281"/>
                </a:moveTo>
                <a:cubicBezTo>
                  <a:pt x="117" y="284"/>
                  <a:pt x="125" y="281"/>
                  <a:pt x="128" y="275"/>
                </a:cubicBezTo>
                <a:cubicBezTo>
                  <a:pt x="125" y="277"/>
                  <a:pt x="123" y="278"/>
                  <a:pt x="120" y="279"/>
                </a:cubicBezTo>
                <a:cubicBezTo>
                  <a:pt x="117" y="280"/>
                  <a:pt x="114" y="280"/>
                  <a:pt x="111" y="281"/>
                </a:cubicBezTo>
                <a:close/>
                <a:moveTo>
                  <a:pt x="43" y="5"/>
                </a:moveTo>
                <a:cubicBezTo>
                  <a:pt x="39" y="12"/>
                  <a:pt x="37" y="17"/>
                  <a:pt x="37" y="21"/>
                </a:cubicBezTo>
                <a:cubicBezTo>
                  <a:pt x="40" y="16"/>
                  <a:pt x="43" y="11"/>
                  <a:pt x="43" y="5"/>
                </a:cubicBezTo>
                <a:close/>
                <a:moveTo>
                  <a:pt x="87" y="324"/>
                </a:moveTo>
                <a:cubicBezTo>
                  <a:pt x="83" y="329"/>
                  <a:pt x="80" y="334"/>
                  <a:pt x="76" y="338"/>
                </a:cubicBezTo>
                <a:cubicBezTo>
                  <a:pt x="81" y="335"/>
                  <a:pt x="86" y="330"/>
                  <a:pt x="87" y="324"/>
                </a:cubicBezTo>
                <a:close/>
                <a:moveTo>
                  <a:pt x="86" y="188"/>
                </a:moveTo>
                <a:cubicBezTo>
                  <a:pt x="87" y="191"/>
                  <a:pt x="88" y="195"/>
                  <a:pt x="89" y="199"/>
                </a:cubicBezTo>
                <a:cubicBezTo>
                  <a:pt x="90" y="197"/>
                  <a:pt x="90" y="196"/>
                  <a:pt x="90" y="195"/>
                </a:cubicBezTo>
                <a:cubicBezTo>
                  <a:pt x="91" y="191"/>
                  <a:pt x="91" y="191"/>
                  <a:pt x="88" y="189"/>
                </a:cubicBezTo>
                <a:cubicBezTo>
                  <a:pt x="87" y="188"/>
                  <a:pt x="87" y="188"/>
                  <a:pt x="86" y="188"/>
                </a:cubicBezTo>
                <a:close/>
                <a:moveTo>
                  <a:pt x="63" y="77"/>
                </a:moveTo>
                <a:cubicBezTo>
                  <a:pt x="60" y="73"/>
                  <a:pt x="55" y="72"/>
                  <a:pt x="53" y="75"/>
                </a:cubicBezTo>
                <a:cubicBezTo>
                  <a:pt x="56" y="77"/>
                  <a:pt x="59" y="77"/>
                  <a:pt x="63" y="77"/>
                </a:cubicBezTo>
                <a:close/>
                <a:moveTo>
                  <a:pt x="141" y="253"/>
                </a:moveTo>
                <a:cubicBezTo>
                  <a:pt x="144" y="258"/>
                  <a:pt x="152" y="261"/>
                  <a:pt x="156" y="259"/>
                </a:cubicBezTo>
                <a:cubicBezTo>
                  <a:pt x="151" y="257"/>
                  <a:pt x="145" y="256"/>
                  <a:pt x="141" y="253"/>
                </a:cubicBezTo>
                <a:close/>
                <a:moveTo>
                  <a:pt x="84" y="128"/>
                </a:moveTo>
                <a:cubicBezTo>
                  <a:pt x="81" y="132"/>
                  <a:pt x="78" y="135"/>
                  <a:pt x="76" y="139"/>
                </a:cubicBezTo>
                <a:cubicBezTo>
                  <a:pt x="80" y="137"/>
                  <a:pt x="84" y="134"/>
                  <a:pt x="84" y="128"/>
                </a:cubicBezTo>
                <a:close/>
                <a:moveTo>
                  <a:pt x="72" y="28"/>
                </a:moveTo>
                <a:cubicBezTo>
                  <a:pt x="77" y="24"/>
                  <a:pt x="78" y="19"/>
                  <a:pt x="76" y="15"/>
                </a:cubicBezTo>
                <a:cubicBezTo>
                  <a:pt x="75" y="20"/>
                  <a:pt x="73" y="24"/>
                  <a:pt x="72" y="28"/>
                </a:cubicBezTo>
                <a:close/>
                <a:moveTo>
                  <a:pt x="46" y="4"/>
                </a:moveTo>
                <a:cubicBezTo>
                  <a:pt x="45" y="9"/>
                  <a:pt x="45" y="14"/>
                  <a:pt x="42" y="18"/>
                </a:cubicBezTo>
                <a:cubicBezTo>
                  <a:pt x="47" y="15"/>
                  <a:pt x="49" y="9"/>
                  <a:pt x="46" y="4"/>
                </a:cubicBezTo>
                <a:close/>
                <a:moveTo>
                  <a:pt x="96" y="37"/>
                </a:moveTo>
                <a:cubicBezTo>
                  <a:pt x="95" y="39"/>
                  <a:pt x="95" y="46"/>
                  <a:pt x="98" y="53"/>
                </a:cubicBezTo>
                <a:cubicBezTo>
                  <a:pt x="97" y="47"/>
                  <a:pt x="98" y="42"/>
                  <a:pt x="96" y="37"/>
                </a:cubicBezTo>
                <a:close/>
                <a:moveTo>
                  <a:pt x="85" y="72"/>
                </a:moveTo>
                <a:cubicBezTo>
                  <a:pt x="86" y="66"/>
                  <a:pt x="84" y="59"/>
                  <a:pt x="81" y="56"/>
                </a:cubicBezTo>
                <a:cubicBezTo>
                  <a:pt x="83" y="61"/>
                  <a:pt x="83" y="67"/>
                  <a:pt x="85" y="72"/>
                </a:cubicBezTo>
                <a:close/>
                <a:moveTo>
                  <a:pt x="81" y="127"/>
                </a:moveTo>
                <a:cubicBezTo>
                  <a:pt x="75" y="129"/>
                  <a:pt x="74" y="135"/>
                  <a:pt x="72" y="140"/>
                </a:cubicBezTo>
                <a:cubicBezTo>
                  <a:pt x="75" y="135"/>
                  <a:pt x="78" y="131"/>
                  <a:pt x="81" y="127"/>
                </a:cubicBezTo>
                <a:close/>
                <a:moveTo>
                  <a:pt x="30" y="63"/>
                </a:moveTo>
                <a:cubicBezTo>
                  <a:pt x="28" y="63"/>
                  <a:pt x="26" y="64"/>
                  <a:pt x="26" y="66"/>
                </a:cubicBezTo>
                <a:cubicBezTo>
                  <a:pt x="26" y="68"/>
                  <a:pt x="26" y="70"/>
                  <a:pt x="26" y="72"/>
                </a:cubicBezTo>
                <a:cubicBezTo>
                  <a:pt x="28" y="69"/>
                  <a:pt x="30" y="66"/>
                  <a:pt x="30" y="63"/>
                </a:cubicBezTo>
                <a:close/>
                <a:moveTo>
                  <a:pt x="51" y="78"/>
                </a:moveTo>
                <a:cubicBezTo>
                  <a:pt x="51" y="80"/>
                  <a:pt x="52" y="81"/>
                  <a:pt x="54" y="81"/>
                </a:cubicBezTo>
                <a:cubicBezTo>
                  <a:pt x="57" y="82"/>
                  <a:pt x="59" y="81"/>
                  <a:pt x="61" y="80"/>
                </a:cubicBezTo>
                <a:cubicBezTo>
                  <a:pt x="58" y="79"/>
                  <a:pt x="54" y="79"/>
                  <a:pt x="51" y="78"/>
                </a:cubicBezTo>
                <a:close/>
                <a:moveTo>
                  <a:pt x="22" y="54"/>
                </a:moveTo>
                <a:cubicBezTo>
                  <a:pt x="20" y="52"/>
                  <a:pt x="19" y="51"/>
                  <a:pt x="17" y="50"/>
                </a:cubicBezTo>
                <a:cubicBezTo>
                  <a:pt x="15" y="48"/>
                  <a:pt x="14" y="46"/>
                  <a:pt x="13" y="44"/>
                </a:cubicBezTo>
                <a:cubicBezTo>
                  <a:pt x="14" y="50"/>
                  <a:pt x="17" y="53"/>
                  <a:pt x="22" y="54"/>
                </a:cubicBezTo>
                <a:close/>
                <a:moveTo>
                  <a:pt x="47" y="40"/>
                </a:moveTo>
                <a:cubicBezTo>
                  <a:pt x="44" y="45"/>
                  <a:pt x="44" y="48"/>
                  <a:pt x="46" y="52"/>
                </a:cubicBezTo>
                <a:cubicBezTo>
                  <a:pt x="46" y="48"/>
                  <a:pt x="46" y="44"/>
                  <a:pt x="47" y="40"/>
                </a:cubicBezTo>
                <a:close/>
                <a:moveTo>
                  <a:pt x="33" y="64"/>
                </a:moveTo>
                <a:cubicBezTo>
                  <a:pt x="32" y="67"/>
                  <a:pt x="31" y="70"/>
                  <a:pt x="30" y="73"/>
                </a:cubicBezTo>
                <a:cubicBezTo>
                  <a:pt x="32" y="71"/>
                  <a:pt x="35" y="68"/>
                  <a:pt x="33" y="64"/>
                </a:cubicBezTo>
                <a:close/>
                <a:moveTo>
                  <a:pt x="62" y="156"/>
                </a:moveTo>
                <a:cubicBezTo>
                  <a:pt x="63" y="159"/>
                  <a:pt x="63" y="159"/>
                  <a:pt x="66" y="158"/>
                </a:cubicBezTo>
                <a:cubicBezTo>
                  <a:pt x="64" y="157"/>
                  <a:pt x="63" y="157"/>
                  <a:pt x="62" y="156"/>
                </a:cubicBezTo>
                <a:close/>
              </a:path>
            </a:pathLst>
          </a:custGeom>
          <a:solidFill>
            <a:schemeClr val="accent1"/>
          </a:solidFill>
          <a:ln>
            <a:noFill/>
          </a:ln>
        </p:spPr>
        <p:txBody>
          <a:bodyPr vert="horz" wrap="square" lIns="91440" tIns="45720" rIns="91440" bIns="45720" numCol="1" anchor="t" anchorCtr="0" compatLnSpc="1"/>
          <a:lstStyle/>
          <a:p>
            <a:endParaRPr lang="zh-CN" altLang="en-US"/>
          </a:p>
        </p:txBody>
      </p:sp>
      <p:sp>
        <p:nvSpPr>
          <p:cNvPr id="41" name="Freeform 13"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a:off x="2604829" y="5322774"/>
            <a:ext cx="282041" cy="263991"/>
          </a:xfrm>
          <a:custGeom>
            <a:avLst/>
            <a:gdLst>
              <a:gd name="T0" fmla="*/ 2221 w 3375"/>
              <a:gd name="T1" fmla="*/ 1236 h 3159"/>
              <a:gd name="T2" fmla="*/ 2242 w 3375"/>
              <a:gd name="T3" fmla="*/ 1252 h 3159"/>
              <a:gd name="T4" fmla="*/ 2246 w 3375"/>
              <a:gd name="T5" fmla="*/ 1178 h 3159"/>
              <a:gd name="T6" fmla="*/ 2443 w 3375"/>
              <a:gd name="T7" fmla="*/ 1830 h 3159"/>
              <a:gd name="T8" fmla="*/ 1518 w 3375"/>
              <a:gd name="T9" fmla="*/ 982 h 3159"/>
              <a:gd name="T10" fmla="*/ 1704 w 3375"/>
              <a:gd name="T11" fmla="*/ 1062 h 3159"/>
              <a:gd name="T12" fmla="*/ 1771 w 3375"/>
              <a:gd name="T13" fmla="*/ 1272 h 3159"/>
              <a:gd name="T14" fmla="*/ 1664 w 3375"/>
              <a:gd name="T15" fmla="*/ 1457 h 3159"/>
              <a:gd name="T16" fmla="*/ 1501 w 3375"/>
              <a:gd name="T17" fmla="*/ 1570 h 3159"/>
              <a:gd name="T18" fmla="*/ 1787 w 3375"/>
              <a:gd name="T19" fmla="*/ 1655 h 3159"/>
              <a:gd name="T20" fmla="*/ 1208 w 3375"/>
              <a:gd name="T21" fmla="*/ 1662 h 3159"/>
              <a:gd name="T22" fmla="*/ 1331 w 3375"/>
              <a:gd name="T23" fmla="*/ 1466 h 3159"/>
              <a:gd name="T24" fmla="*/ 1494 w 3375"/>
              <a:gd name="T25" fmla="*/ 1347 h 3159"/>
              <a:gd name="T26" fmla="*/ 1558 w 3375"/>
              <a:gd name="T27" fmla="*/ 1236 h 3159"/>
              <a:gd name="T28" fmla="*/ 1470 w 3375"/>
              <a:gd name="T29" fmla="*/ 1173 h 3159"/>
              <a:gd name="T30" fmla="*/ 1358 w 3375"/>
              <a:gd name="T31" fmla="*/ 1243 h 3159"/>
              <a:gd name="T32" fmla="*/ 1203 w 3375"/>
              <a:gd name="T33" fmla="*/ 1144 h 3159"/>
              <a:gd name="T34" fmla="*/ 1300 w 3375"/>
              <a:gd name="T35" fmla="*/ 1038 h 3159"/>
              <a:gd name="T36" fmla="*/ 422 w 3375"/>
              <a:gd name="T37" fmla="*/ 734 h 3159"/>
              <a:gd name="T38" fmla="*/ 646 w 3375"/>
              <a:gd name="T39" fmla="*/ 863 h 3159"/>
              <a:gd name="T40" fmla="*/ 822 w 3375"/>
              <a:gd name="T41" fmla="*/ 1130 h 3159"/>
              <a:gd name="T42" fmla="*/ 827 w 3375"/>
              <a:gd name="T43" fmla="*/ 1309 h 3159"/>
              <a:gd name="T44" fmla="*/ 726 w 3375"/>
              <a:gd name="T45" fmla="*/ 1446 h 3159"/>
              <a:gd name="T46" fmla="*/ 639 w 3375"/>
              <a:gd name="T47" fmla="*/ 1590 h 3159"/>
              <a:gd name="T48" fmla="*/ 738 w 3375"/>
              <a:gd name="T49" fmla="*/ 1805 h 3159"/>
              <a:gd name="T50" fmla="*/ 955 w 3375"/>
              <a:gd name="T51" fmla="*/ 2061 h 3159"/>
              <a:gd name="T52" fmla="*/ 1210 w 3375"/>
              <a:gd name="T53" fmla="*/ 2306 h 3159"/>
              <a:gd name="T54" fmla="*/ 1454 w 3375"/>
              <a:gd name="T55" fmla="*/ 2483 h 3159"/>
              <a:gd name="T56" fmla="*/ 1636 w 3375"/>
              <a:gd name="T57" fmla="*/ 2506 h 3159"/>
              <a:gd name="T58" fmla="*/ 1770 w 3375"/>
              <a:gd name="T59" fmla="*/ 2381 h 3159"/>
              <a:gd name="T60" fmla="*/ 1919 w 3375"/>
              <a:gd name="T61" fmla="*/ 2316 h 3159"/>
              <a:gd name="T62" fmla="*/ 2131 w 3375"/>
              <a:gd name="T63" fmla="*/ 2388 h 3159"/>
              <a:gd name="T64" fmla="*/ 2384 w 3375"/>
              <a:gd name="T65" fmla="*/ 2614 h 3159"/>
              <a:gd name="T66" fmla="*/ 2412 w 3375"/>
              <a:gd name="T67" fmla="*/ 2819 h 3159"/>
              <a:gd name="T68" fmla="*/ 2291 w 3375"/>
              <a:gd name="T69" fmla="*/ 2989 h 3159"/>
              <a:gd name="T70" fmla="*/ 2131 w 3375"/>
              <a:gd name="T71" fmla="*/ 3129 h 3159"/>
              <a:gd name="T72" fmla="*/ 1830 w 3375"/>
              <a:gd name="T73" fmla="*/ 3144 h 3159"/>
              <a:gd name="T74" fmla="*/ 1384 w 3375"/>
              <a:gd name="T75" fmla="*/ 2974 h 3159"/>
              <a:gd name="T76" fmla="*/ 859 w 3375"/>
              <a:gd name="T77" fmla="*/ 2602 h 3159"/>
              <a:gd name="T78" fmla="*/ 372 w 3375"/>
              <a:gd name="T79" fmla="*/ 2070 h 3159"/>
              <a:gd name="T80" fmla="*/ 89 w 3375"/>
              <a:gd name="T81" fmla="*/ 1571 h 3159"/>
              <a:gd name="T82" fmla="*/ 0 w 3375"/>
              <a:gd name="T83" fmla="*/ 1179 h 3159"/>
              <a:gd name="T84" fmla="*/ 86 w 3375"/>
              <a:gd name="T85" fmla="*/ 956 h 3159"/>
              <a:gd name="T86" fmla="*/ 239 w 3375"/>
              <a:gd name="T87" fmla="*/ 807 h 3159"/>
              <a:gd name="T88" fmla="*/ 422 w 3375"/>
              <a:gd name="T89" fmla="*/ 734 h 3159"/>
              <a:gd name="T90" fmla="*/ 2434 w 3375"/>
              <a:gd name="T91" fmla="*/ 110 h 3159"/>
              <a:gd name="T92" fmla="*/ 2966 w 3375"/>
              <a:gd name="T93" fmla="*/ 475 h 3159"/>
              <a:gd name="T94" fmla="*/ 3298 w 3375"/>
              <a:gd name="T95" fmla="*/ 1030 h 3159"/>
              <a:gd name="T96" fmla="*/ 3364 w 3375"/>
              <a:gd name="T97" fmla="*/ 1692 h 3159"/>
              <a:gd name="T98" fmla="*/ 3155 w 3375"/>
              <a:gd name="T99" fmla="*/ 2287 h 3159"/>
              <a:gd name="T100" fmla="*/ 2733 w 3375"/>
              <a:gd name="T101" fmla="*/ 2737 h 3159"/>
              <a:gd name="T102" fmla="*/ 2574 w 3375"/>
              <a:gd name="T103" fmla="*/ 2633 h 3159"/>
              <a:gd name="T104" fmla="*/ 2907 w 3375"/>
              <a:gd name="T105" fmla="*/ 2260 h 3159"/>
              <a:gd name="T106" fmla="*/ 3132 w 3375"/>
              <a:gd name="T107" fmla="*/ 1742 h 3159"/>
              <a:gd name="T108" fmla="*/ 3057 w 3375"/>
              <a:gd name="T109" fmla="*/ 1016 h 3159"/>
              <a:gd name="T110" fmla="*/ 2716 w 3375"/>
              <a:gd name="T111" fmla="*/ 540 h 3159"/>
              <a:gd name="T112" fmla="*/ 2197 w 3375"/>
              <a:gd name="T113" fmla="*/ 264 h 3159"/>
              <a:gd name="T114" fmla="*/ 1463 w 3375"/>
              <a:gd name="T115" fmla="*/ 288 h 3159"/>
              <a:gd name="T116" fmla="*/ 964 w 3375"/>
              <a:gd name="T117" fmla="*/ 598 h 3159"/>
              <a:gd name="T118" fmla="*/ 640 w 3375"/>
              <a:gd name="T119" fmla="*/ 641 h 3159"/>
              <a:gd name="T120" fmla="*/ 1090 w 3375"/>
              <a:gd name="T121" fmla="*/ 220 h 3159"/>
              <a:gd name="T122" fmla="*/ 1683 w 3375"/>
              <a:gd name="T123" fmla="*/ 12 h 3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3375" h="3159">
                <a:moveTo>
                  <a:pt x="2246" y="1178"/>
                </a:moveTo>
                <a:lnTo>
                  <a:pt x="2246" y="1180"/>
                </a:lnTo>
                <a:lnTo>
                  <a:pt x="2243" y="1186"/>
                </a:lnTo>
                <a:lnTo>
                  <a:pt x="2240" y="1197"/>
                </a:lnTo>
                <a:lnTo>
                  <a:pt x="2235" y="1208"/>
                </a:lnTo>
                <a:lnTo>
                  <a:pt x="2229" y="1222"/>
                </a:lnTo>
                <a:lnTo>
                  <a:pt x="2221" y="1236"/>
                </a:lnTo>
                <a:lnTo>
                  <a:pt x="2214" y="1251"/>
                </a:lnTo>
                <a:lnTo>
                  <a:pt x="2206" y="1264"/>
                </a:lnTo>
                <a:lnTo>
                  <a:pt x="2079" y="1456"/>
                </a:lnTo>
                <a:lnTo>
                  <a:pt x="2079" y="1458"/>
                </a:lnTo>
                <a:lnTo>
                  <a:pt x="2242" y="1458"/>
                </a:lnTo>
                <a:lnTo>
                  <a:pt x="2242" y="1271"/>
                </a:lnTo>
                <a:lnTo>
                  <a:pt x="2242" y="1252"/>
                </a:lnTo>
                <a:lnTo>
                  <a:pt x="2243" y="1233"/>
                </a:lnTo>
                <a:lnTo>
                  <a:pt x="2245" y="1216"/>
                </a:lnTo>
                <a:lnTo>
                  <a:pt x="2246" y="1201"/>
                </a:lnTo>
                <a:lnTo>
                  <a:pt x="2247" y="1188"/>
                </a:lnTo>
                <a:lnTo>
                  <a:pt x="2248" y="1181"/>
                </a:lnTo>
                <a:lnTo>
                  <a:pt x="2249" y="1178"/>
                </a:lnTo>
                <a:lnTo>
                  <a:pt x="2246" y="1178"/>
                </a:lnTo>
                <a:close/>
                <a:moveTo>
                  <a:pt x="2194" y="995"/>
                </a:moveTo>
                <a:lnTo>
                  <a:pt x="2443" y="995"/>
                </a:lnTo>
                <a:lnTo>
                  <a:pt x="2443" y="1458"/>
                </a:lnTo>
                <a:lnTo>
                  <a:pt x="2543" y="1458"/>
                </a:lnTo>
                <a:lnTo>
                  <a:pt x="2543" y="1627"/>
                </a:lnTo>
                <a:lnTo>
                  <a:pt x="2443" y="1627"/>
                </a:lnTo>
                <a:lnTo>
                  <a:pt x="2443" y="1830"/>
                </a:lnTo>
                <a:lnTo>
                  <a:pt x="2242" y="1830"/>
                </a:lnTo>
                <a:lnTo>
                  <a:pt x="2242" y="1627"/>
                </a:lnTo>
                <a:lnTo>
                  <a:pt x="1872" y="1627"/>
                </a:lnTo>
                <a:lnTo>
                  <a:pt x="1872" y="1503"/>
                </a:lnTo>
                <a:lnTo>
                  <a:pt x="2194" y="995"/>
                </a:lnTo>
                <a:close/>
                <a:moveTo>
                  <a:pt x="1489" y="981"/>
                </a:moveTo>
                <a:lnTo>
                  <a:pt x="1518" y="982"/>
                </a:lnTo>
                <a:lnTo>
                  <a:pt x="1547" y="986"/>
                </a:lnTo>
                <a:lnTo>
                  <a:pt x="1576" y="992"/>
                </a:lnTo>
                <a:lnTo>
                  <a:pt x="1605" y="1000"/>
                </a:lnTo>
                <a:lnTo>
                  <a:pt x="1632" y="1011"/>
                </a:lnTo>
                <a:lnTo>
                  <a:pt x="1658" y="1026"/>
                </a:lnTo>
                <a:lnTo>
                  <a:pt x="1682" y="1042"/>
                </a:lnTo>
                <a:lnTo>
                  <a:pt x="1704" y="1062"/>
                </a:lnTo>
                <a:lnTo>
                  <a:pt x="1724" y="1083"/>
                </a:lnTo>
                <a:lnTo>
                  <a:pt x="1741" y="1109"/>
                </a:lnTo>
                <a:lnTo>
                  <a:pt x="1755" y="1136"/>
                </a:lnTo>
                <a:lnTo>
                  <a:pt x="1765" y="1167"/>
                </a:lnTo>
                <a:lnTo>
                  <a:pt x="1771" y="1200"/>
                </a:lnTo>
                <a:lnTo>
                  <a:pt x="1773" y="1236"/>
                </a:lnTo>
                <a:lnTo>
                  <a:pt x="1771" y="1272"/>
                </a:lnTo>
                <a:lnTo>
                  <a:pt x="1765" y="1305"/>
                </a:lnTo>
                <a:lnTo>
                  <a:pt x="1755" y="1336"/>
                </a:lnTo>
                <a:lnTo>
                  <a:pt x="1742" y="1364"/>
                </a:lnTo>
                <a:lnTo>
                  <a:pt x="1725" y="1390"/>
                </a:lnTo>
                <a:lnTo>
                  <a:pt x="1707" y="1414"/>
                </a:lnTo>
                <a:lnTo>
                  <a:pt x="1686" y="1437"/>
                </a:lnTo>
                <a:lnTo>
                  <a:pt x="1664" y="1457"/>
                </a:lnTo>
                <a:lnTo>
                  <a:pt x="1640" y="1477"/>
                </a:lnTo>
                <a:lnTo>
                  <a:pt x="1617" y="1494"/>
                </a:lnTo>
                <a:lnTo>
                  <a:pt x="1592" y="1510"/>
                </a:lnTo>
                <a:lnTo>
                  <a:pt x="1569" y="1527"/>
                </a:lnTo>
                <a:lnTo>
                  <a:pt x="1545" y="1542"/>
                </a:lnTo>
                <a:lnTo>
                  <a:pt x="1523" y="1556"/>
                </a:lnTo>
                <a:lnTo>
                  <a:pt x="1501" y="1570"/>
                </a:lnTo>
                <a:lnTo>
                  <a:pt x="1483" y="1584"/>
                </a:lnTo>
                <a:lnTo>
                  <a:pt x="1466" y="1597"/>
                </a:lnTo>
                <a:lnTo>
                  <a:pt x="1452" y="1611"/>
                </a:lnTo>
                <a:lnTo>
                  <a:pt x="1441" y="1625"/>
                </a:lnTo>
                <a:lnTo>
                  <a:pt x="1435" y="1639"/>
                </a:lnTo>
                <a:lnTo>
                  <a:pt x="1432" y="1655"/>
                </a:lnTo>
                <a:lnTo>
                  <a:pt x="1787" y="1655"/>
                </a:lnTo>
                <a:lnTo>
                  <a:pt x="1787" y="1830"/>
                </a:lnTo>
                <a:lnTo>
                  <a:pt x="1209" y="1830"/>
                </a:lnTo>
                <a:lnTo>
                  <a:pt x="1204" y="1798"/>
                </a:lnTo>
                <a:lnTo>
                  <a:pt x="1201" y="1768"/>
                </a:lnTo>
                <a:lnTo>
                  <a:pt x="1199" y="1740"/>
                </a:lnTo>
                <a:lnTo>
                  <a:pt x="1202" y="1699"/>
                </a:lnTo>
                <a:lnTo>
                  <a:pt x="1208" y="1662"/>
                </a:lnTo>
                <a:lnTo>
                  <a:pt x="1217" y="1627"/>
                </a:lnTo>
                <a:lnTo>
                  <a:pt x="1230" y="1594"/>
                </a:lnTo>
                <a:lnTo>
                  <a:pt x="1247" y="1565"/>
                </a:lnTo>
                <a:lnTo>
                  <a:pt x="1265" y="1537"/>
                </a:lnTo>
                <a:lnTo>
                  <a:pt x="1286" y="1513"/>
                </a:lnTo>
                <a:lnTo>
                  <a:pt x="1307" y="1489"/>
                </a:lnTo>
                <a:lnTo>
                  <a:pt x="1331" y="1466"/>
                </a:lnTo>
                <a:lnTo>
                  <a:pt x="1355" y="1446"/>
                </a:lnTo>
                <a:lnTo>
                  <a:pt x="1380" y="1428"/>
                </a:lnTo>
                <a:lnTo>
                  <a:pt x="1404" y="1409"/>
                </a:lnTo>
                <a:lnTo>
                  <a:pt x="1428" y="1393"/>
                </a:lnTo>
                <a:lnTo>
                  <a:pt x="1451" y="1377"/>
                </a:lnTo>
                <a:lnTo>
                  <a:pt x="1474" y="1361"/>
                </a:lnTo>
                <a:lnTo>
                  <a:pt x="1494" y="1347"/>
                </a:lnTo>
                <a:lnTo>
                  <a:pt x="1513" y="1332"/>
                </a:lnTo>
                <a:lnTo>
                  <a:pt x="1528" y="1317"/>
                </a:lnTo>
                <a:lnTo>
                  <a:pt x="1541" y="1303"/>
                </a:lnTo>
                <a:lnTo>
                  <a:pt x="1551" y="1288"/>
                </a:lnTo>
                <a:lnTo>
                  <a:pt x="1558" y="1272"/>
                </a:lnTo>
                <a:lnTo>
                  <a:pt x="1560" y="1256"/>
                </a:lnTo>
                <a:lnTo>
                  <a:pt x="1558" y="1236"/>
                </a:lnTo>
                <a:lnTo>
                  <a:pt x="1551" y="1219"/>
                </a:lnTo>
                <a:lnTo>
                  <a:pt x="1542" y="1205"/>
                </a:lnTo>
                <a:lnTo>
                  <a:pt x="1531" y="1192"/>
                </a:lnTo>
                <a:lnTo>
                  <a:pt x="1518" y="1184"/>
                </a:lnTo>
                <a:lnTo>
                  <a:pt x="1502" y="1178"/>
                </a:lnTo>
                <a:lnTo>
                  <a:pt x="1486" y="1175"/>
                </a:lnTo>
                <a:lnTo>
                  <a:pt x="1470" y="1173"/>
                </a:lnTo>
                <a:lnTo>
                  <a:pt x="1447" y="1176"/>
                </a:lnTo>
                <a:lnTo>
                  <a:pt x="1427" y="1182"/>
                </a:lnTo>
                <a:lnTo>
                  <a:pt x="1408" y="1192"/>
                </a:lnTo>
                <a:lnTo>
                  <a:pt x="1392" y="1205"/>
                </a:lnTo>
                <a:lnTo>
                  <a:pt x="1379" y="1218"/>
                </a:lnTo>
                <a:lnTo>
                  <a:pt x="1366" y="1231"/>
                </a:lnTo>
                <a:lnTo>
                  <a:pt x="1358" y="1243"/>
                </a:lnTo>
                <a:lnTo>
                  <a:pt x="1351" y="1253"/>
                </a:lnTo>
                <a:lnTo>
                  <a:pt x="1348" y="1260"/>
                </a:lnTo>
                <a:lnTo>
                  <a:pt x="1346" y="1262"/>
                </a:lnTo>
                <a:lnTo>
                  <a:pt x="1195" y="1161"/>
                </a:lnTo>
                <a:lnTo>
                  <a:pt x="1196" y="1159"/>
                </a:lnTo>
                <a:lnTo>
                  <a:pt x="1199" y="1153"/>
                </a:lnTo>
                <a:lnTo>
                  <a:pt x="1203" y="1144"/>
                </a:lnTo>
                <a:lnTo>
                  <a:pt x="1210" y="1132"/>
                </a:lnTo>
                <a:lnTo>
                  <a:pt x="1219" y="1119"/>
                </a:lnTo>
                <a:lnTo>
                  <a:pt x="1230" y="1103"/>
                </a:lnTo>
                <a:lnTo>
                  <a:pt x="1244" y="1087"/>
                </a:lnTo>
                <a:lnTo>
                  <a:pt x="1260" y="1071"/>
                </a:lnTo>
                <a:lnTo>
                  <a:pt x="1278" y="1054"/>
                </a:lnTo>
                <a:lnTo>
                  <a:pt x="1300" y="1038"/>
                </a:lnTo>
                <a:lnTo>
                  <a:pt x="1324" y="1023"/>
                </a:lnTo>
                <a:lnTo>
                  <a:pt x="1351" y="1008"/>
                </a:lnTo>
                <a:lnTo>
                  <a:pt x="1381" y="997"/>
                </a:lnTo>
                <a:lnTo>
                  <a:pt x="1413" y="989"/>
                </a:lnTo>
                <a:lnTo>
                  <a:pt x="1449" y="983"/>
                </a:lnTo>
                <a:lnTo>
                  <a:pt x="1489" y="981"/>
                </a:lnTo>
                <a:close/>
                <a:moveTo>
                  <a:pt x="422" y="734"/>
                </a:moveTo>
                <a:lnTo>
                  <a:pt x="452" y="738"/>
                </a:lnTo>
                <a:lnTo>
                  <a:pt x="482" y="746"/>
                </a:lnTo>
                <a:lnTo>
                  <a:pt x="513" y="758"/>
                </a:lnTo>
                <a:lnTo>
                  <a:pt x="545" y="775"/>
                </a:lnTo>
                <a:lnTo>
                  <a:pt x="578" y="799"/>
                </a:lnTo>
                <a:lnTo>
                  <a:pt x="612" y="827"/>
                </a:lnTo>
                <a:lnTo>
                  <a:pt x="646" y="863"/>
                </a:lnTo>
                <a:lnTo>
                  <a:pt x="682" y="905"/>
                </a:lnTo>
                <a:lnTo>
                  <a:pt x="716" y="948"/>
                </a:lnTo>
                <a:lnTo>
                  <a:pt x="746" y="990"/>
                </a:lnTo>
                <a:lnTo>
                  <a:pt x="771" y="1028"/>
                </a:lnTo>
                <a:lnTo>
                  <a:pt x="792" y="1065"/>
                </a:lnTo>
                <a:lnTo>
                  <a:pt x="809" y="1098"/>
                </a:lnTo>
                <a:lnTo>
                  <a:pt x="822" y="1130"/>
                </a:lnTo>
                <a:lnTo>
                  <a:pt x="833" y="1161"/>
                </a:lnTo>
                <a:lnTo>
                  <a:pt x="839" y="1188"/>
                </a:lnTo>
                <a:lnTo>
                  <a:pt x="842" y="1215"/>
                </a:lnTo>
                <a:lnTo>
                  <a:pt x="843" y="1240"/>
                </a:lnTo>
                <a:lnTo>
                  <a:pt x="841" y="1264"/>
                </a:lnTo>
                <a:lnTo>
                  <a:pt x="836" y="1288"/>
                </a:lnTo>
                <a:lnTo>
                  <a:pt x="827" y="1309"/>
                </a:lnTo>
                <a:lnTo>
                  <a:pt x="818" y="1329"/>
                </a:lnTo>
                <a:lnTo>
                  <a:pt x="807" y="1350"/>
                </a:lnTo>
                <a:lnTo>
                  <a:pt x="794" y="1369"/>
                </a:lnTo>
                <a:lnTo>
                  <a:pt x="778" y="1389"/>
                </a:lnTo>
                <a:lnTo>
                  <a:pt x="762" y="1408"/>
                </a:lnTo>
                <a:lnTo>
                  <a:pt x="745" y="1428"/>
                </a:lnTo>
                <a:lnTo>
                  <a:pt x="726" y="1446"/>
                </a:lnTo>
                <a:lnTo>
                  <a:pt x="707" y="1465"/>
                </a:lnTo>
                <a:lnTo>
                  <a:pt x="687" y="1485"/>
                </a:lnTo>
                <a:lnTo>
                  <a:pt x="667" y="1505"/>
                </a:lnTo>
                <a:lnTo>
                  <a:pt x="653" y="1523"/>
                </a:lnTo>
                <a:lnTo>
                  <a:pt x="643" y="1543"/>
                </a:lnTo>
                <a:lnTo>
                  <a:pt x="639" y="1566"/>
                </a:lnTo>
                <a:lnTo>
                  <a:pt x="639" y="1590"/>
                </a:lnTo>
                <a:lnTo>
                  <a:pt x="643" y="1616"/>
                </a:lnTo>
                <a:lnTo>
                  <a:pt x="650" y="1644"/>
                </a:lnTo>
                <a:lnTo>
                  <a:pt x="662" y="1674"/>
                </a:lnTo>
                <a:lnTo>
                  <a:pt x="677" y="1705"/>
                </a:lnTo>
                <a:lnTo>
                  <a:pt x="694" y="1737"/>
                </a:lnTo>
                <a:lnTo>
                  <a:pt x="715" y="1770"/>
                </a:lnTo>
                <a:lnTo>
                  <a:pt x="738" y="1805"/>
                </a:lnTo>
                <a:lnTo>
                  <a:pt x="764" y="1840"/>
                </a:lnTo>
                <a:lnTo>
                  <a:pt x="793" y="1876"/>
                </a:lnTo>
                <a:lnTo>
                  <a:pt x="822" y="1912"/>
                </a:lnTo>
                <a:lnTo>
                  <a:pt x="853" y="1949"/>
                </a:lnTo>
                <a:lnTo>
                  <a:pt x="887" y="1986"/>
                </a:lnTo>
                <a:lnTo>
                  <a:pt x="920" y="2023"/>
                </a:lnTo>
                <a:lnTo>
                  <a:pt x="955" y="2061"/>
                </a:lnTo>
                <a:lnTo>
                  <a:pt x="990" y="2096"/>
                </a:lnTo>
                <a:lnTo>
                  <a:pt x="1026" y="2133"/>
                </a:lnTo>
                <a:lnTo>
                  <a:pt x="1063" y="2169"/>
                </a:lnTo>
                <a:lnTo>
                  <a:pt x="1099" y="2205"/>
                </a:lnTo>
                <a:lnTo>
                  <a:pt x="1136" y="2240"/>
                </a:lnTo>
                <a:lnTo>
                  <a:pt x="1173" y="2273"/>
                </a:lnTo>
                <a:lnTo>
                  <a:pt x="1210" y="2306"/>
                </a:lnTo>
                <a:lnTo>
                  <a:pt x="1247" y="2338"/>
                </a:lnTo>
                <a:lnTo>
                  <a:pt x="1284" y="2367"/>
                </a:lnTo>
                <a:lnTo>
                  <a:pt x="1319" y="2395"/>
                </a:lnTo>
                <a:lnTo>
                  <a:pt x="1354" y="2421"/>
                </a:lnTo>
                <a:lnTo>
                  <a:pt x="1389" y="2444"/>
                </a:lnTo>
                <a:lnTo>
                  <a:pt x="1423" y="2465"/>
                </a:lnTo>
                <a:lnTo>
                  <a:pt x="1454" y="2483"/>
                </a:lnTo>
                <a:lnTo>
                  <a:pt x="1486" y="2497"/>
                </a:lnTo>
                <a:lnTo>
                  <a:pt x="1516" y="2509"/>
                </a:lnTo>
                <a:lnTo>
                  <a:pt x="1543" y="2517"/>
                </a:lnTo>
                <a:lnTo>
                  <a:pt x="1570" y="2521"/>
                </a:lnTo>
                <a:lnTo>
                  <a:pt x="1593" y="2520"/>
                </a:lnTo>
                <a:lnTo>
                  <a:pt x="1616" y="2516"/>
                </a:lnTo>
                <a:lnTo>
                  <a:pt x="1636" y="2506"/>
                </a:lnTo>
                <a:lnTo>
                  <a:pt x="1654" y="2492"/>
                </a:lnTo>
                <a:lnTo>
                  <a:pt x="1674" y="2472"/>
                </a:lnTo>
                <a:lnTo>
                  <a:pt x="1694" y="2452"/>
                </a:lnTo>
                <a:lnTo>
                  <a:pt x="1713" y="2433"/>
                </a:lnTo>
                <a:lnTo>
                  <a:pt x="1733" y="2414"/>
                </a:lnTo>
                <a:lnTo>
                  <a:pt x="1751" y="2397"/>
                </a:lnTo>
                <a:lnTo>
                  <a:pt x="1770" y="2381"/>
                </a:lnTo>
                <a:lnTo>
                  <a:pt x="1790" y="2365"/>
                </a:lnTo>
                <a:lnTo>
                  <a:pt x="1809" y="2352"/>
                </a:lnTo>
                <a:lnTo>
                  <a:pt x="1830" y="2341"/>
                </a:lnTo>
                <a:lnTo>
                  <a:pt x="1850" y="2332"/>
                </a:lnTo>
                <a:lnTo>
                  <a:pt x="1873" y="2324"/>
                </a:lnTo>
                <a:lnTo>
                  <a:pt x="1895" y="2319"/>
                </a:lnTo>
                <a:lnTo>
                  <a:pt x="1919" y="2316"/>
                </a:lnTo>
                <a:lnTo>
                  <a:pt x="1944" y="2317"/>
                </a:lnTo>
                <a:lnTo>
                  <a:pt x="1971" y="2320"/>
                </a:lnTo>
                <a:lnTo>
                  <a:pt x="1999" y="2326"/>
                </a:lnTo>
                <a:lnTo>
                  <a:pt x="2029" y="2337"/>
                </a:lnTo>
                <a:lnTo>
                  <a:pt x="2061" y="2350"/>
                </a:lnTo>
                <a:lnTo>
                  <a:pt x="2095" y="2367"/>
                </a:lnTo>
                <a:lnTo>
                  <a:pt x="2131" y="2388"/>
                </a:lnTo>
                <a:lnTo>
                  <a:pt x="2170" y="2413"/>
                </a:lnTo>
                <a:lnTo>
                  <a:pt x="2211" y="2443"/>
                </a:lnTo>
                <a:lnTo>
                  <a:pt x="2255" y="2477"/>
                </a:lnTo>
                <a:lnTo>
                  <a:pt x="2297" y="2513"/>
                </a:lnTo>
                <a:lnTo>
                  <a:pt x="2332" y="2547"/>
                </a:lnTo>
                <a:lnTo>
                  <a:pt x="2360" y="2581"/>
                </a:lnTo>
                <a:lnTo>
                  <a:pt x="2384" y="2614"/>
                </a:lnTo>
                <a:lnTo>
                  <a:pt x="2401" y="2647"/>
                </a:lnTo>
                <a:lnTo>
                  <a:pt x="2414" y="2677"/>
                </a:lnTo>
                <a:lnTo>
                  <a:pt x="2422" y="2707"/>
                </a:lnTo>
                <a:lnTo>
                  <a:pt x="2425" y="2737"/>
                </a:lnTo>
                <a:lnTo>
                  <a:pt x="2424" y="2765"/>
                </a:lnTo>
                <a:lnTo>
                  <a:pt x="2419" y="2793"/>
                </a:lnTo>
                <a:lnTo>
                  <a:pt x="2412" y="2819"/>
                </a:lnTo>
                <a:lnTo>
                  <a:pt x="2400" y="2846"/>
                </a:lnTo>
                <a:lnTo>
                  <a:pt x="2387" y="2872"/>
                </a:lnTo>
                <a:lnTo>
                  <a:pt x="2371" y="2896"/>
                </a:lnTo>
                <a:lnTo>
                  <a:pt x="2352" y="2920"/>
                </a:lnTo>
                <a:lnTo>
                  <a:pt x="2333" y="2943"/>
                </a:lnTo>
                <a:lnTo>
                  <a:pt x="2312" y="2967"/>
                </a:lnTo>
                <a:lnTo>
                  <a:pt x="2291" y="2989"/>
                </a:lnTo>
                <a:lnTo>
                  <a:pt x="2269" y="3011"/>
                </a:lnTo>
                <a:lnTo>
                  <a:pt x="2247" y="3032"/>
                </a:lnTo>
                <a:lnTo>
                  <a:pt x="2224" y="3054"/>
                </a:lnTo>
                <a:lnTo>
                  <a:pt x="2203" y="3074"/>
                </a:lnTo>
                <a:lnTo>
                  <a:pt x="2183" y="3093"/>
                </a:lnTo>
                <a:lnTo>
                  <a:pt x="2160" y="3113"/>
                </a:lnTo>
                <a:lnTo>
                  <a:pt x="2131" y="3129"/>
                </a:lnTo>
                <a:lnTo>
                  <a:pt x="2100" y="3142"/>
                </a:lnTo>
                <a:lnTo>
                  <a:pt x="2064" y="3151"/>
                </a:lnTo>
                <a:lnTo>
                  <a:pt x="2024" y="3157"/>
                </a:lnTo>
                <a:lnTo>
                  <a:pt x="1980" y="3159"/>
                </a:lnTo>
                <a:lnTo>
                  <a:pt x="1933" y="3158"/>
                </a:lnTo>
                <a:lnTo>
                  <a:pt x="1883" y="3153"/>
                </a:lnTo>
                <a:lnTo>
                  <a:pt x="1830" y="3144"/>
                </a:lnTo>
                <a:lnTo>
                  <a:pt x="1773" y="3131"/>
                </a:lnTo>
                <a:lnTo>
                  <a:pt x="1714" y="3115"/>
                </a:lnTo>
                <a:lnTo>
                  <a:pt x="1652" y="3094"/>
                </a:lnTo>
                <a:lnTo>
                  <a:pt x="1588" y="3071"/>
                </a:lnTo>
                <a:lnTo>
                  <a:pt x="1522" y="3042"/>
                </a:lnTo>
                <a:lnTo>
                  <a:pt x="1453" y="3011"/>
                </a:lnTo>
                <a:lnTo>
                  <a:pt x="1384" y="2974"/>
                </a:lnTo>
                <a:lnTo>
                  <a:pt x="1312" y="2934"/>
                </a:lnTo>
                <a:lnTo>
                  <a:pt x="1240" y="2889"/>
                </a:lnTo>
                <a:lnTo>
                  <a:pt x="1165" y="2841"/>
                </a:lnTo>
                <a:lnTo>
                  <a:pt x="1089" y="2788"/>
                </a:lnTo>
                <a:lnTo>
                  <a:pt x="1014" y="2729"/>
                </a:lnTo>
                <a:lnTo>
                  <a:pt x="937" y="2668"/>
                </a:lnTo>
                <a:lnTo>
                  <a:pt x="859" y="2602"/>
                </a:lnTo>
                <a:lnTo>
                  <a:pt x="781" y="2531"/>
                </a:lnTo>
                <a:lnTo>
                  <a:pt x="704" y="2455"/>
                </a:lnTo>
                <a:lnTo>
                  <a:pt x="629" y="2378"/>
                </a:lnTo>
                <a:lnTo>
                  <a:pt x="557" y="2300"/>
                </a:lnTo>
                <a:lnTo>
                  <a:pt x="491" y="2222"/>
                </a:lnTo>
                <a:lnTo>
                  <a:pt x="430" y="2145"/>
                </a:lnTo>
                <a:lnTo>
                  <a:pt x="372" y="2070"/>
                </a:lnTo>
                <a:lnTo>
                  <a:pt x="319" y="1994"/>
                </a:lnTo>
                <a:lnTo>
                  <a:pt x="270" y="1921"/>
                </a:lnTo>
                <a:lnTo>
                  <a:pt x="225" y="1847"/>
                </a:lnTo>
                <a:lnTo>
                  <a:pt x="185" y="1775"/>
                </a:lnTo>
                <a:lnTo>
                  <a:pt x="148" y="1706"/>
                </a:lnTo>
                <a:lnTo>
                  <a:pt x="117" y="1637"/>
                </a:lnTo>
                <a:lnTo>
                  <a:pt x="89" y="1571"/>
                </a:lnTo>
                <a:lnTo>
                  <a:pt x="64" y="1507"/>
                </a:lnTo>
                <a:lnTo>
                  <a:pt x="44" y="1446"/>
                </a:lnTo>
                <a:lnTo>
                  <a:pt x="28" y="1387"/>
                </a:lnTo>
                <a:lnTo>
                  <a:pt x="15" y="1330"/>
                </a:lnTo>
                <a:lnTo>
                  <a:pt x="6" y="1276"/>
                </a:lnTo>
                <a:lnTo>
                  <a:pt x="1" y="1226"/>
                </a:lnTo>
                <a:lnTo>
                  <a:pt x="0" y="1179"/>
                </a:lnTo>
                <a:lnTo>
                  <a:pt x="2" y="1135"/>
                </a:lnTo>
                <a:lnTo>
                  <a:pt x="8" y="1095"/>
                </a:lnTo>
                <a:lnTo>
                  <a:pt x="17" y="1059"/>
                </a:lnTo>
                <a:lnTo>
                  <a:pt x="30" y="1028"/>
                </a:lnTo>
                <a:lnTo>
                  <a:pt x="46" y="1000"/>
                </a:lnTo>
                <a:lnTo>
                  <a:pt x="65" y="977"/>
                </a:lnTo>
                <a:lnTo>
                  <a:pt x="86" y="956"/>
                </a:lnTo>
                <a:lnTo>
                  <a:pt x="106" y="935"/>
                </a:lnTo>
                <a:lnTo>
                  <a:pt x="127" y="912"/>
                </a:lnTo>
                <a:lnTo>
                  <a:pt x="148" y="891"/>
                </a:lnTo>
                <a:lnTo>
                  <a:pt x="171" y="868"/>
                </a:lnTo>
                <a:lnTo>
                  <a:pt x="192" y="847"/>
                </a:lnTo>
                <a:lnTo>
                  <a:pt x="216" y="826"/>
                </a:lnTo>
                <a:lnTo>
                  <a:pt x="239" y="807"/>
                </a:lnTo>
                <a:lnTo>
                  <a:pt x="263" y="789"/>
                </a:lnTo>
                <a:lnTo>
                  <a:pt x="288" y="773"/>
                </a:lnTo>
                <a:lnTo>
                  <a:pt x="314" y="759"/>
                </a:lnTo>
                <a:lnTo>
                  <a:pt x="340" y="749"/>
                </a:lnTo>
                <a:lnTo>
                  <a:pt x="367" y="740"/>
                </a:lnTo>
                <a:lnTo>
                  <a:pt x="395" y="735"/>
                </a:lnTo>
                <a:lnTo>
                  <a:pt x="422" y="734"/>
                </a:lnTo>
                <a:close/>
                <a:moveTo>
                  <a:pt x="1872" y="0"/>
                </a:moveTo>
                <a:lnTo>
                  <a:pt x="1970" y="4"/>
                </a:lnTo>
                <a:lnTo>
                  <a:pt x="2067" y="13"/>
                </a:lnTo>
                <a:lnTo>
                  <a:pt x="2162" y="29"/>
                </a:lnTo>
                <a:lnTo>
                  <a:pt x="2255" y="50"/>
                </a:lnTo>
                <a:lnTo>
                  <a:pt x="2346" y="77"/>
                </a:lnTo>
                <a:lnTo>
                  <a:pt x="2434" y="110"/>
                </a:lnTo>
                <a:lnTo>
                  <a:pt x="2520" y="147"/>
                </a:lnTo>
                <a:lnTo>
                  <a:pt x="2603" y="190"/>
                </a:lnTo>
                <a:lnTo>
                  <a:pt x="2683" y="238"/>
                </a:lnTo>
                <a:lnTo>
                  <a:pt x="2758" y="291"/>
                </a:lnTo>
                <a:lnTo>
                  <a:pt x="2832" y="348"/>
                </a:lnTo>
                <a:lnTo>
                  <a:pt x="2900" y="409"/>
                </a:lnTo>
                <a:lnTo>
                  <a:pt x="2966" y="475"/>
                </a:lnTo>
                <a:lnTo>
                  <a:pt x="3027" y="544"/>
                </a:lnTo>
                <a:lnTo>
                  <a:pt x="3085" y="617"/>
                </a:lnTo>
                <a:lnTo>
                  <a:pt x="3137" y="693"/>
                </a:lnTo>
                <a:lnTo>
                  <a:pt x="3185" y="773"/>
                </a:lnTo>
                <a:lnTo>
                  <a:pt x="3228" y="855"/>
                </a:lnTo>
                <a:lnTo>
                  <a:pt x="3266" y="941"/>
                </a:lnTo>
                <a:lnTo>
                  <a:pt x="3298" y="1030"/>
                </a:lnTo>
                <a:lnTo>
                  <a:pt x="3325" y="1120"/>
                </a:lnTo>
                <a:lnTo>
                  <a:pt x="3346" y="1213"/>
                </a:lnTo>
                <a:lnTo>
                  <a:pt x="3363" y="1308"/>
                </a:lnTo>
                <a:lnTo>
                  <a:pt x="3372" y="1405"/>
                </a:lnTo>
                <a:lnTo>
                  <a:pt x="3375" y="1504"/>
                </a:lnTo>
                <a:lnTo>
                  <a:pt x="3372" y="1598"/>
                </a:lnTo>
                <a:lnTo>
                  <a:pt x="3364" y="1692"/>
                </a:lnTo>
                <a:lnTo>
                  <a:pt x="3349" y="1783"/>
                </a:lnTo>
                <a:lnTo>
                  <a:pt x="3329" y="1873"/>
                </a:lnTo>
                <a:lnTo>
                  <a:pt x="3304" y="1960"/>
                </a:lnTo>
                <a:lnTo>
                  <a:pt x="3274" y="2046"/>
                </a:lnTo>
                <a:lnTo>
                  <a:pt x="3239" y="2129"/>
                </a:lnTo>
                <a:lnTo>
                  <a:pt x="3199" y="2209"/>
                </a:lnTo>
                <a:lnTo>
                  <a:pt x="3155" y="2287"/>
                </a:lnTo>
                <a:lnTo>
                  <a:pt x="3106" y="2361"/>
                </a:lnTo>
                <a:lnTo>
                  <a:pt x="3054" y="2433"/>
                </a:lnTo>
                <a:lnTo>
                  <a:pt x="2997" y="2500"/>
                </a:lnTo>
                <a:lnTo>
                  <a:pt x="2936" y="2565"/>
                </a:lnTo>
                <a:lnTo>
                  <a:pt x="2872" y="2626"/>
                </a:lnTo>
                <a:lnTo>
                  <a:pt x="2803" y="2683"/>
                </a:lnTo>
                <a:lnTo>
                  <a:pt x="2733" y="2737"/>
                </a:lnTo>
                <a:lnTo>
                  <a:pt x="2658" y="2785"/>
                </a:lnTo>
                <a:lnTo>
                  <a:pt x="2580" y="2830"/>
                </a:lnTo>
                <a:lnTo>
                  <a:pt x="2586" y="2797"/>
                </a:lnTo>
                <a:lnTo>
                  <a:pt x="2590" y="2763"/>
                </a:lnTo>
                <a:lnTo>
                  <a:pt x="2591" y="2728"/>
                </a:lnTo>
                <a:lnTo>
                  <a:pt x="2585" y="2680"/>
                </a:lnTo>
                <a:lnTo>
                  <a:pt x="2574" y="2633"/>
                </a:lnTo>
                <a:lnTo>
                  <a:pt x="2557" y="2587"/>
                </a:lnTo>
                <a:lnTo>
                  <a:pt x="2623" y="2541"/>
                </a:lnTo>
                <a:lnTo>
                  <a:pt x="2687" y="2492"/>
                </a:lnTo>
                <a:lnTo>
                  <a:pt x="2747" y="2440"/>
                </a:lnTo>
                <a:lnTo>
                  <a:pt x="2803" y="2383"/>
                </a:lnTo>
                <a:lnTo>
                  <a:pt x="2856" y="2323"/>
                </a:lnTo>
                <a:lnTo>
                  <a:pt x="2907" y="2260"/>
                </a:lnTo>
                <a:lnTo>
                  <a:pt x="2952" y="2194"/>
                </a:lnTo>
                <a:lnTo>
                  <a:pt x="2994" y="2124"/>
                </a:lnTo>
                <a:lnTo>
                  <a:pt x="3030" y="2052"/>
                </a:lnTo>
                <a:lnTo>
                  <a:pt x="3063" y="1978"/>
                </a:lnTo>
                <a:lnTo>
                  <a:pt x="3091" y="1901"/>
                </a:lnTo>
                <a:lnTo>
                  <a:pt x="3114" y="1822"/>
                </a:lnTo>
                <a:lnTo>
                  <a:pt x="3132" y="1742"/>
                </a:lnTo>
                <a:lnTo>
                  <a:pt x="3145" y="1659"/>
                </a:lnTo>
                <a:lnTo>
                  <a:pt x="2883" y="1504"/>
                </a:lnTo>
                <a:lnTo>
                  <a:pt x="3145" y="1350"/>
                </a:lnTo>
                <a:lnTo>
                  <a:pt x="3132" y="1263"/>
                </a:lnTo>
                <a:lnTo>
                  <a:pt x="3112" y="1178"/>
                </a:lnTo>
                <a:lnTo>
                  <a:pt x="3088" y="1096"/>
                </a:lnTo>
                <a:lnTo>
                  <a:pt x="3057" y="1016"/>
                </a:lnTo>
                <a:lnTo>
                  <a:pt x="3022" y="939"/>
                </a:lnTo>
                <a:lnTo>
                  <a:pt x="2982" y="864"/>
                </a:lnTo>
                <a:lnTo>
                  <a:pt x="2937" y="793"/>
                </a:lnTo>
                <a:lnTo>
                  <a:pt x="2888" y="724"/>
                </a:lnTo>
                <a:lnTo>
                  <a:pt x="2835" y="659"/>
                </a:lnTo>
                <a:lnTo>
                  <a:pt x="2778" y="597"/>
                </a:lnTo>
                <a:lnTo>
                  <a:pt x="2716" y="540"/>
                </a:lnTo>
                <a:lnTo>
                  <a:pt x="2652" y="487"/>
                </a:lnTo>
                <a:lnTo>
                  <a:pt x="2583" y="438"/>
                </a:lnTo>
                <a:lnTo>
                  <a:pt x="2512" y="393"/>
                </a:lnTo>
                <a:lnTo>
                  <a:pt x="2437" y="353"/>
                </a:lnTo>
                <a:lnTo>
                  <a:pt x="2359" y="318"/>
                </a:lnTo>
                <a:lnTo>
                  <a:pt x="2280" y="288"/>
                </a:lnTo>
                <a:lnTo>
                  <a:pt x="2197" y="264"/>
                </a:lnTo>
                <a:lnTo>
                  <a:pt x="2112" y="244"/>
                </a:lnTo>
                <a:lnTo>
                  <a:pt x="2025" y="231"/>
                </a:lnTo>
                <a:lnTo>
                  <a:pt x="1872" y="492"/>
                </a:lnTo>
                <a:lnTo>
                  <a:pt x="1717" y="231"/>
                </a:lnTo>
                <a:lnTo>
                  <a:pt x="1630" y="244"/>
                </a:lnTo>
                <a:lnTo>
                  <a:pt x="1545" y="264"/>
                </a:lnTo>
                <a:lnTo>
                  <a:pt x="1463" y="288"/>
                </a:lnTo>
                <a:lnTo>
                  <a:pt x="1383" y="318"/>
                </a:lnTo>
                <a:lnTo>
                  <a:pt x="1305" y="354"/>
                </a:lnTo>
                <a:lnTo>
                  <a:pt x="1230" y="394"/>
                </a:lnTo>
                <a:lnTo>
                  <a:pt x="1159" y="439"/>
                </a:lnTo>
                <a:lnTo>
                  <a:pt x="1091" y="488"/>
                </a:lnTo>
                <a:lnTo>
                  <a:pt x="1026" y="541"/>
                </a:lnTo>
                <a:lnTo>
                  <a:pt x="964" y="598"/>
                </a:lnTo>
                <a:lnTo>
                  <a:pt x="907" y="660"/>
                </a:lnTo>
                <a:lnTo>
                  <a:pt x="854" y="725"/>
                </a:lnTo>
                <a:lnTo>
                  <a:pt x="805" y="794"/>
                </a:lnTo>
                <a:lnTo>
                  <a:pt x="765" y="748"/>
                </a:lnTo>
                <a:lnTo>
                  <a:pt x="724" y="707"/>
                </a:lnTo>
                <a:lnTo>
                  <a:pt x="682" y="672"/>
                </a:lnTo>
                <a:lnTo>
                  <a:pt x="640" y="641"/>
                </a:lnTo>
                <a:lnTo>
                  <a:pt x="693" y="571"/>
                </a:lnTo>
                <a:lnTo>
                  <a:pt x="751" y="503"/>
                </a:lnTo>
                <a:lnTo>
                  <a:pt x="812" y="439"/>
                </a:lnTo>
                <a:lnTo>
                  <a:pt x="876" y="378"/>
                </a:lnTo>
                <a:lnTo>
                  <a:pt x="944" y="321"/>
                </a:lnTo>
                <a:lnTo>
                  <a:pt x="1016" y="268"/>
                </a:lnTo>
                <a:lnTo>
                  <a:pt x="1090" y="220"/>
                </a:lnTo>
                <a:lnTo>
                  <a:pt x="1167" y="176"/>
                </a:lnTo>
                <a:lnTo>
                  <a:pt x="1248" y="136"/>
                </a:lnTo>
                <a:lnTo>
                  <a:pt x="1331" y="101"/>
                </a:lnTo>
                <a:lnTo>
                  <a:pt x="1415" y="71"/>
                </a:lnTo>
                <a:lnTo>
                  <a:pt x="1502" y="46"/>
                </a:lnTo>
                <a:lnTo>
                  <a:pt x="1592" y="27"/>
                </a:lnTo>
                <a:lnTo>
                  <a:pt x="1683" y="12"/>
                </a:lnTo>
                <a:lnTo>
                  <a:pt x="1776" y="3"/>
                </a:lnTo>
                <a:lnTo>
                  <a:pt x="1872" y="0"/>
                </a:lnTo>
                <a:close/>
              </a:path>
            </a:pathLst>
          </a:custGeom>
          <a:solidFill>
            <a:schemeClr val="accent1"/>
          </a:solidFill>
          <a:ln w="0">
            <a:noFill/>
            <a:prstDash val="solid"/>
            <a:round/>
          </a:ln>
        </p:spPr>
        <p:txBody>
          <a:bodyPr vert="horz" wrap="square" lIns="91440" tIns="45720" rIns="91440" bIns="45720" numCol="1" anchor="t" anchorCtr="0" compatLnSpc="1"/>
          <a:lstStyle/>
          <a:p>
            <a:endParaRPr lang="en-US" sz="1600">
              <a:solidFill>
                <a:schemeClr val="tx2">
                  <a:lumMod val="60000"/>
                  <a:lumOff val="40000"/>
                </a:schemeClr>
              </a:solidFill>
              <a:cs typeface="+mn-ea"/>
              <a:sym typeface="+mn-lt"/>
            </a:endParaRPr>
          </a:p>
        </p:txBody>
      </p:sp>
      <p:grpSp>
        <p:nvGrpSpPr>
          <p:cNvPr id="43" name="Group 1328"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a:off x="7339280" y="5304415"/>
            <a:ext cx="238750" cy="300709"/>
            <a:chOff x="5113" y="193"/>
            <a:chExt cx="578" cy="728"/>
          </a:xfrm>
          <a:solidFill>
            <a:schemeClr val="accent1"/>
          </a:solidFill>
        </p:grpSpPr>
        <p:sp>
          <p:nvSpPr>
            <p:cNvPr id="44" name="Freeform 1330"/>
            <p:cNvSpPr>
              <a:spLocks noEditPoints="1"/>
            </p:cNvSpPr>
            <p:nvPr/>
          </p:nvSpPr>
          <p:spPr bwMode="auto">
            <a:xfrm>
              <a:off x="5113" y="193"/>
              <a:ext cx="578" cy="728"/>
            </a:xfrm>
            <a:custGeom>
              <a:avLst/>
              <a:gdLst>
                <a:gd name="T0" fmla="*/ 1224 w 2891"/>
                <a:gd name="T1" fmla="*/ 610 h 3639"/>
                <a:gd name="T2" fmla="*/ 962 w 2891"/>
                <a:gd name="T3" fmla="*/ 726 h 3639"/>
                <a:gd name="T4" fmla="*/ 754 w 2891"/>
                <a:gd name="T5" fmla="*/ 918 h 3639"/>
                <a:gd name="T6" fmla="*/ 617 w 2891"/>
                <a:gd name="T7" fmla="*/ 1166 h 3639"/>
                <a:gd name="T8" fmla="*/ 567 w 2891"/>
                <a:gd name="T9" fmla="*/ 1457 h 3639"/>
                <a:gd name="T10" fmla="*/ 613 w 2891"/>
                <a:gd name="T11" fmla="*/ 1736 h 3639"/>
                <a:gd name="T12" fmla="*/ 740 w 2891"/>
                <a:gd name="T13" fmla="*/ 1978 h 3639"/>
                <a:gd name="T14" fmla="*/ 833 w 2891"/>
                <a:gd name="T15" fmla="*/ 1974 h 3639"/>
                <a:gd name="T16" fmla="*/ 962 w 2891"/>
                <a:gd name="T17" fmla="*/ 1927 h 3639"/>
                <a:gd name="T18" fmla="*/ 1093 w 2891"/>
                <a:gd name="T19" fmla="*/ 1871 h 3639"/>
                <a:gd name="T20" fmla="*/ 1177 w 2891"/>
                <a:gd name="T21" fmla="*/ 1822 h 3639"/>
                <a:gd name="T22" fmla="*/ 1310 w 2891"/>
                <a:gd name="T23" fmla="*/ 2156 h 3639"/>
                <a:gd name="T24" fmla="*/ 1406 w 2891"/>
                <a:gd name="T25" fmla="*/ 2111 h 3639"/>
                <a:gd name="T26" fmla="*/ 1353 w 2891"/>
                <a:gd name="T27" fmla="*/ 2011 h 3639"/>
                <a:gd name="T28" fmla="*/ 1357 w 2891"/>
                <a:gd name="T29" fmla="*/ 1952 h 3639"/>
                <a:gd name="T30" fmla="*/ 1392 w 2891"/>
                <a:gd name="T31" fmla="*/ 1924 h 3639"/>
                <a:gd name="T32" fmla="*/ 1430 w 2891"/>
                <a:gd name="T33" fmla="*/ 1915 h 3639"/>
                <a:gd name="T34" fmla="*/ 1448 w 2891"/>
                <a:gd name="T35" fmla="*/ 1915 h 3639"/>
                <a:gd name="T36" fmla="*/ 1478 w 2891"/>
                <a:gd name="T37" fmla="*/ 1919 h 3639"/>
                <a:gd name="T38" fmla="*/ 1518 w 2891"/>
                <a:gd name="T39" fmla="*/ 1935 h 3639"/>
                <a:gd name="T40" fmla="*/ 1540 w 2891"/>
                <a:gd name="T41" fmla="*/ 1977 h 3639"/>
                <a:gd name="T42" fmla="*/ 1519 w 2891"/>
                <a:gd name="T43" fmla="*/ 2055 h 3639"/>
                <a:gd name="T44" fmla="*/ 1560 w 2891"/>
                <a:gd name="T45" fmla="*/ 2220 h 3639"/>
                <a:gd name="T46" fmla="*/ 1693 w 2891"/>
                <a:gd name="T47" fmla="*/ 1810 h 3639"/>
                <a:gd name="T48" fmla="*/ 1748 w 2891"/>
                <a:gd name="T49" fmla="*/ 1843 h 3639"/>
                <a:gd name="T50" fmla="*/ 1858 w 2891"/>
                <a:gd name="T51" fmla="*/ 1900 h 3639"/>
                <a:gd name="T52" fmla="*/ 2006 w 2891"/>
                <a:gd name="T53" fmla="*/ 1952 h 3639"/>
                <a:gd name="T54" fmla="*/ 2093 w 2891"/>
                <a:gd name="T55" fmla="*/ 2009 h 3639"/>
                <a:gd name="T56" fmla="*/ 2222 w 2891"/>
                <a:gd name="T57" fmla="*/ 1862 h 3639"/>
                <a:gd name="T58" fmla="*/ 2310 w 2891"/>
                <a:gd name="T59" fmla="*/ 1601 h 3639"/>
                <a:gd name="T60" fmla="*/ 2310 w 2891"/>
                <a:gd name="T61" fmla="*/ 1308 h 3639"/>
                <a:gd name="T62" fmla="*/ 2215 w 2891"/>
                <a:gd name="T63" fmla="*/ 1036 h 3639"/>
                <a:gd name="T64" fmla="*/ 2040 w 2891"/>
                <a:gd name="T65" fmla="*/ 814 h 3639"/>
                <a:gd name="T66" fmla="*/ 1803 w 2891"/>
                <a:gd name="T67" fmla="*/ 658 h 3639"/>
                <a:gd name="T68" fmla="*/ 1521 w 2891"/>
                <a:gd name="T69" fmla="*/ 586 h 3639"/>
                <a:gd name="T70" fmla="*/ 1693 w 2891"/>
                <a:gd name="T71" fmla="*/ 20 h 3639"/>
                <a:gd name="T72" fmla="*/ 2062 w 2891"/>
                <a:gd name="T73" fmla="*/ 136 h 3639"/>
                <a:gd name="T74" fmla="*/ 2380 w 2891"/>
                <a:gd name="T75" fmla="*/ 341 h 3639"/>
                <a:gd name="T76" fmla="*/ 2634 w 2891"/>
                <a:gd name="T77" fmla="*/ 619 h 3639"/>
                <a:gd name="T78" fmla="*/ 2807 w 2891"/>
                <a:gd name="T79" fmla="*/ 957 h 3639"/>
                <a:gd name="T80" fmla="*/ 2887 w 2891"/>
                <a:gd name="T81" fmla="*/ 1339 h 3639"/>
                <a:gd name="T82" fmla="*/ 2865 w 2891"/>
                <a:gd name="T83" fmla="*/ 1714 h 3639"/>
                <a:gd name="T84" fmla="*/ 2856 w 2891"/>
                <a:gd name="T85" fmla="*/ 1758 h 3639"/>
                <a:gd name="T86" fmla="*/ 2758 w 2891"/>
                <a:gd name="T87" fmla="*/ 2044 h 3639"/>
                <a:gd name="T88" fmla="*/ 2635 w 2891"/>
                <a:gd name="T89" fmla="*/ 2296 h 3639"/>
                <a:gd name="T90" fmla="*/ 2445 w 2891"/>
                <a:gd name="T91" fmla="*/ 2603 h 3639"/>
                <a:gd name="T92" fmla="*/ 2172 w 2891"/>
                <a:gd name="T93" fmla="*/ 2953 h 3639"/>
                <a:gd name="T94" fmla="*/ 1807 w 2891"/>
                <a:gd name="T95" fmla="*/ 3334 h 3639"/>
                <a:gd name="T96" fmla="*/ 1451 w 2891"/>
                <a:gd name="T97" fmla="*/ 3639 h 3639"/>
                <a:gd name="T98" fmla="*/ 1193 w 2891"/>
                <a:gd name="T99" fmla="*/ 3433 h 3639"/>
                <a:gd name="T100" fmla="*/ 800 w 2891"/>
                <a:gd name="T101" fmla="*/ 3045 h 3639"/>
                <a:gd name="T102" fmla="*/ 507 w 2891"/>
                <a:gd name="T103" fmla="*/ 2687 h 3639"/>
                <a:gd name="T104" fmla="*/ 298 w 2891"/>
                <a:gd name="T105" fmla="*/ 2368 h 3639"/>
                <a:gd name="T106" fmla="*/ 158 w 2891"/>
                <a:gd name="T107" fmla="*/ 2101 h 3639"/>
                <a:gd name="T108" fmla="*/ 54 w 2891"/>
                <a:gd name="T109" fmla="*/ 1831 h 3639"/>
                <a:gd name="T110" fmla="*/ 27 w 2891"/>
                <a:gd name="T111" fmla="*/ 1716 h 3639"/>
                <a:gd name="T112" fmla="*/ 0 w 2891"/>
                <a:gd name="T113" fmla="*/ 1468 h 3639"/>
                <a:gd name="T114" fmla="*/ 38 w 2891"/>
                <a:gd name="T115" fmla="*/ 1108 h 3639"/>
                <a:gd name="T116" fmla="*/ 172 w 2891"/>
                <a:gd name="T117" fmla="*/ 755 h 3639"/>
                <a:gd name="T118" fmla="*/ 389 w 2891"/>
                <a:gd name="T119" fmla="*/ 455 h 3639"/>
                <a:gd name="T120" fmla="*/ 674 w 2891"/>
                <a:gd name="T121" fmla="*/ 220 h 3639"/>
                <a:gd name="T122" fmla="*/ 1014 w 2891"/>
                <a:gd name="T123" fmla="*/ 64 h 3639"/>
                <a:gd name="T124" fmla="*/ 1393 w 2891"/>
                <a:gd name="T125" fmla="*/ 0 h 36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91" h="3639">
                  <a:moveTo>
                    <a:pt x="1445" y="582"/>
                  </a:moveTo>
                  <a:lnTo>
                    <a:pt x="1370" y="586"/>
                  </a:lnTo>
                  <a:lnTo>
                    <a:pt x="1295" y="595"/>
                  </a:lnTo>
                  <a:lnTo>
                    <a:pt x="1224" y="610"/>
                  </a:lnTo>
                  <a:lnTo>
                    <a:pt x="1154" y="631"/>
                  </a:lnTo>
                  <a:lnTo>
                    <a:pt x="1087" y="658"/>
                  </a:lnTo>
                  <a:lnTo>
                    <a:pt x="1023" y="690"/>
                  </a:lnTo>
                  <a:lnTo>
                    <a:pt x="962" y="726"/>
                  </a:lnTo>
                  <a:lnTo>
                    <a:pt x="904" y="769"/>
                  </a:lnTo>
                  <a:lnTo>
                    <a:pt x="850" y="814"/>
                  </a:lnTo>
                  <a:lnTo>
                    <a:pt x="800" y="864"/>
                  </a:lnTo>
                  <a:lnTo>
                    <a:pt x="754" y="918"/>
                  </a:lnTo>
                  <a:lnTo>
                    <a:pt x="713" y="976"/>
                  </a:lnTo>
                  <a:lnTo>
                    <a:pt x="676" y="1036"/>
                  </a:lnTo>
                  <a:lnTo>
                    <a:pt x="644" y="1100"/>
                  </a:lnTo>
                  <a:lnTo>
                    <a:pt x="617" y="1166"/>
                  </a:lnTo>
                  <a:lnTo>
                    <a:pt x="596" y="1236"/>
                  </a:lnTo>
                  <a:lnTo>
                    <a:pt x="580" y="1308"/>
                  </a:lnTo>
                  <a:lnTo>
                    <a:pt x="570" y="1381"/>
                  </a:lnTo>
                  <a:lnTo>
                    <a:pt x="567" y="1457"/>
                  </a:lnTo>
                  <a:lnTo>
                    <a:pt x="570" y="1530"/>
                  </a:lnTo>
                  <a:lnTo>
                    <a:pt x="579" y="1601"/>
                  </a:lnTo>
                  <a:lnTo>
                    <a:pt x="594" y="1669"/>
                  </a:lnTo>
                  <a:lnTo>
                    <a:pt x="613" y="1736"/>
                  </a:lnTo>
                  <a:lnTo>
                    <a:pt x="638" y="1801"/>
                  </a:lnTo>
                  <a:lnTo>
                    <a:pt x="667" y="1862"/>
                  </a:lnTo>
                  <a:lnTo>
                    <a:pt x="702" y="1922"/>
                  </a:lnTo>
                  <a:lnTo>
                    <a:pt x="740" y="1978"/>
                  </a:lnTo>
                  <a:lnTo>
                    <a:pt x="783" y="2030"/>
                  </a:lnTo>
                  <a:lnTo>
                    <a:pt x="796" y="2009"/>
                  </a:lnTo>
                  <a:lnTo>
                    <a:pt x="813" y="1991"/>
                  </a:lnTo>
                  <a:lnTo>
                    <a:pt x="833" y="1974"/>
                  </a:lnTo>
                  <a:lnTo>
                    <a:pt x="856" y="1961"/>
                  </a:lnTo>
                  <a:lnTo>
                    <a:pt x="884" y="1952"/>
                  </a:lnTo>
                  <a:lnTo>
                    <a:pt x="924" y="1941"/>
                  </a:lnTo>
                  <a:lnTo>
                    <a:pt x="962" y="1927"/>
                  </a:lnTo>
                  <a:lnTo>
                    <a:pt x="997" y="1914"/>
                  </a:lnTo>
                  <a:lnTo>
                    <a:pt x="1032" y="1900"/>
                  </a:lnTo>
                  <a:lnTo>
                    <a:pt x="1064" y="1885"/>
                  </a:lnTo>
                  <a:lnTo>
                    <a:pt x="1093" y="1871"/>
                  </a:lnTo>
                  <a:lnTo>
                    <a:pt x="1120" y="1857"/>
                  </a:lnTo>
                  <a:lnTo>
                    <a:pt x="1143" y="1843"/>
                  </a:lnTo>
                  <a:lnTo>
                    <a:pt x="1162" y="1832"/>
                  </a:lnTo>
                  <a:lnTo>
                    <a:pt x="1177" y="1822"/>
                  </a:lnTo>
                  <a:lnTo>
                    <a:pt x="1190" y="1814"/>
                  </a:lnTo>
                  <a:lnTo>
                    <a:pt x="1196" y="1810"/>
                  </a:lnTo>
                  <a:lnTo>
                    <a:pt x="1200" y="1808"/>
                  </a:lnTo>
                  <a:lnTo>
                    <a:pt x="1310" y="2156"/>
                  </a:lnTo>
                  <a:lnTo>
                    <a:pt x="1330" y="2221"/>
                  </a:lnTo>
                  <a:lnTo>
                    <a:pt x="1330" y="2220"/>
                  </a:lnTo>
                  <a:lnTo>
                    <a:pt x="1349" y="2275"/>
                  </a:lnTo>
                  <a:lnTo>
                    <a:pt x="1406" y="2111"/>
                  </a:lnTo>
                  <a:lnTo>
                    <a:pt x="1386" y="2081"/>
                  </a:lnTo>
                  <a:lnTo>
                    <a:pt x="1371" y="2055"/>
                  </a:lnTo>
                  <a:lnTo>
                    <a:pt x="1360" y="2032"/>
                  </a:lnTo>
                  <a:lnTo>
                    <a:pt x="1353" y="2011"/>
                  </a:lnTo>
                  <a:lnTo>
                    <a:pt x="1350" y="1993"/>
                  </a:lnTo>
                  <a:lnTo>
                    <a:pt x="1350" y="1977"/>
                  </a:lnTo>
                  <a:lnTo>
                    <a:pt x="1353" y="1964"/>
                  </a:lnTo>
                  <a:lnTo>
                    <a:pt x="1357" y="1952"/>
                  </a:lnTo>
                  <a:lnTo>
                    <a:pt x="1364" y="1943"/>
                  </a:lnTo>
                  <a:lnTo>
                    <a:pt x="1373" y="1935"/>
                  </a:lnTo>
                  <a:lnTo>
                    <a:pt x="1382" y="1929"/>
                  </a:lnTo>
                  <a:lnTo>
                    <a:pt x="1392" y="1924"/>
                  </a:lnTo>
                  <a:lnTo>
                    <a:pt x="1402" y="1921"/>
                  </a:lnTo>
                  <a:lnTo>
                    <a:pt x="1412" y="1919"/>
                  </a:lnTo>
                  <a:lnTo>
                    <a:pt x="1422" y="1916"/>
                  </a:lnTo>
                  <a:lnTo>
                    <a:pt x="1430" y="1915"/>
                  </a:lnTo>
                  <a:lnTo>
                    <a:pt x="1437" y="1915"/>
                  </a:lnTo>
                  <a:lnTo>
                    <a:pt x="1442" y="1915"/>
                  </a:lnTo>
                  <a:lnTo>
                    <a:pt x="1445" y="1915"/>
                  </a:lnTo>
                  <a:lnTo>
                    <a:pt x="1448" y="1915"/>
                  </a:lnTo>
                  <a:lnTo>
                    <a:pt x="1453" y="1915"/>
                  </a:lnTo>
                  <a:lnTo>
                    <a:pt x="1460" y="1915"/>
                  </a:lnTo>
                  <a:lnTo>
                    <a:pt x="1469" y="1916"/>
                  </a:lnTo>
                  <a:lnTo>
                    <a:pt x="1478" y="1919"/>
                  </a:lnTo>
                  <a:lnTo>
                    <a:pt x="1488" y="1921"/>
                  </a:lnTo>
                  <a:lnTo>
                    <a:pt x="1498" y="1924"/>
                  </a:lnTo>
                  <a:lnTo>
                    <a:pt x="1508" y="1929"/>
                  </a:lnTo>
                  <a:lnTo>
                    <a:pt x="1518" y="1935"/>
                  </a:lnTo>
                  <a:lnTo>
                    <a:pt x="1525" y="1943"/>
                  </a:lnTo>
                  <a:lnTo>
                    <a:pt x="1532" y="1952"/>
                  </a:lnTo>
                  <a:lnTo>
                    <a:pt x="1538" y="1964"/>
                  </a:lnTo>
                  <a:lnTo>
                    <a:pt x="1540" y="1977"/>
                  </a:lnTo>
                  <a:lnTo>
                    <a:pt x="1540" y="1993"/>
                  </a:lnTo>
                  <a:lnTo>
                    <a:pt x="1536" y="2011"/>
                  </a:lnTo>
                  <a:lnTo>
                    <a:pt x="1530" y="2032"/>
                  </a:lnTo>
                  <a:lnTo>
                    <a:pt x="1519" y="2055"/>
                  </a:lnTo>
                  <a:lnTo>
                    <a:pt x="1504" y="2081"/>
                  </a:lnTo>
                  <a:lnTo>
                    <a:pt x="1483" y="2111"/>
                  </a:lnTo>
                  <a:lnTo>
                    <a:pt x="1542" y="2275"/>
                  </a:lnTo>
                  <a:lnTo>
                    <a:pt x="1560" y="2220"/>
                  </a:lnTo>
                  <a:lnTo>
                    <a:pt x="1560" y="2221"/>
                  </a:lnTo>
                  <a:lnTo>
                    <a:pt x="1581" y="2156"/>
                  </a:lnTo>
                  <a:lnTo>
                    <a:pt x="1691" y="1808"/>
                  </a:lnTo>
                  <a:lnTo>
                    <a:pt x="1693" y="1810"/>
                  </a:lnTo>
                  <a:lnTo>
                    <a:pt x="1700" y="1814"/>
                  </a:lnTo>
                  <a:lnTo>
                    <a:pt x="1712" y="1822"/>
                  </a:lnTo>
                  <a:lnTo>
                    <a:pt x="1728" y="1832"/>
                  </a:lnTo>
                  <a:lnTo>
                    <a:pt x="1748" y="1843"/>
                  </a:lnTo>
                  <a:lnTo>
                    <a:pt x="1770" y="1857"/>
                  </a:lnTo>
                  <a:lnTo>
                    <a:pt x="1797" y="1871"/>
                  </a:lnTo>
                  <a:lnTo>
                    <a:pt x="1825" y="1885"/>
                  </a:lnTo>
                  <a:lnTo>
                    <a:pt x="1858" y="1900"/>
                  </a:lnTo>
                  <a:lnTo>
                    <a:pt x="1892" y="1914"/>
                  </a:lnTo>
                  <a:lnTo>
                    <a:pt x="1929" y="1927"/>
                  </a:lnTo>
                  <a:lnTo>
                    <a:pt x="1967" y="1941"/>
                  </a:lnTo>
                  <a:lnTo>
                    <a:pt x="2006" y="1952"/>
                  </a:lnTo>
                  <a:lnTo>
                    <a:pt x="2033" y="1962"/>
                  </a:lnTo>
                  <a:lnTo>
                    <a:pt x="2058" y="1975"/>
                  </a:lnTo>
                  <a:lnTo>
                    <a:pt x="2078" y="1991"/>
                  </a:lnTo>
                  <a:lnTo>
                    <a:pt x="2093" y="2009"/>
                  </a:lnTo>
                  <a:lnTo>
                    <a:pt x="2107" y="2030"/>
                  </a:lnTo>
                  <a:lnTo>
                    <a:pt x="2150" y="1978"/>
                  </a:lnTo>
                  <a:lnTo>
                    <a:pt x="2188" y="1922"/>
                  </a:lnTo>
                  <a:lnTo>
                    <a:pt x="2222" y="1862"/>
                  </a:lnTo>
                  <a:lnTo>
                    <a:pt x="2252" y="1801"/>
                  </a:lnTo>
                  <a:lnTo>
                    <a:pt x="2277" y="1736"/>
                  </a:lnTo>
                  <a:lnTo>
                    <a:pt x="2297" y="1669"/>
                  </a:lnTo>
                  <a:lnTo>
                    <a:pt x="2310" y="1601"/>
                  </a:lnTo>
                  <a:lnTo>
                    <a:pt x="2319" y="1530"/>
                  </a:lnTo>
                  <a:lnTo>
                    <a:pt x="2322" y="1457"/>
                  </a:lnTo>
                  <a:lnTo>
                    <a:pt x="2319" y="1381"/>
                  </a:lnTo>
                  <a:lnTo>
                    <a:pt x="2310" y="1308"/>
                  </a:lnTo>
                  <a:lnTo>
                    <a:pt x="2295" y="1236"/>
                  </a:lnTo>
                  <a:lnTo>
                    <a:pt x="2272" y="1166"/>
                  </a:lnTo>
                  <a:lnTo>
                    <a:pt x="2246" y="1100"/>
                  </a:lnTo>
                  <a:lnTo>
                    <a:pt x="2215" y="1036"/>
                  </a:lnTo>
                  <a:lnTo>
                    <a:pt x="2178" y="976"/>
                  </a:lnTo>
                  <a:lnTo>
                    <a:pt x="2136" y="918"/>
                  </a:lnTo>
                  <a:lnTo>
                    <a:pt x="2090" y="864"/>
                  </a:lnTo>
                  <a:lnTo>
                    <a:pt x="2040" y="814"/>
                  </a:lnTo>
                  <a:lnTo>
                    <a:pt x="1986" y="769"/>
                  </a:lnTo>
                  <a:lnTo>
                    <a:pt x="1928" y="726"/>
                  </a:lnTo>
                  <a:lnTo>
                    <a:pt x="1867" y="690"/>
                  </a:lnTo>
                  <a:lnTo>
                    <a:pt x="1803" y="658"/>
                  </a:lnTo>
                  <a:lnTo>
                    <a:pt x="1735" y="631"/>
                  </a:lnTo>
                  <a:lnTo>
                    <a:pt x="1667" y="610"/>
                  </a:lnTo>
                  <a:lnTo>
                    <a:pt x="1594" y="595"/>
                  </a:lnTo>
                  <a:lnTo>
                    <a:pt x="1521" y="586"/>
                  </a:lnTo>
                  <a:lnTo>
                    <a:pt x="1445" y="582"/>
                  </a:lnTo>
                  <a:close/>
                  <a:moveTo>
                    <a:pt x="1495" y="0"/>
                  </a:moveTo>
                  <a:lnTo>
                    <a:pt x="1595" y="6"/>
                  </a:lnTo>
                  <a:lnTo>
                    <a:pt x="1693" y="20"/>
                  </a:lnTo>
                  <a:lnTo>
                    <a:pt x="1790" y="41"/>
                  </a:lnTo>
                  <a:lnTo>
                    <a:pt x="1883" y="66"/>
                  </a:lnTo>
                  <a:lnTo>
                    <a:pt x="1974" y="98"/>
                  </a:lnTo>
                  <a:lnTo>
                    <a:pt x="2062" y="136"/>
                  </a:lnTo>
                  <a:lnTo>
                    <a:pt x="2147" y="180"/>
                  </a:lnTo>
                  <a:lnTo>
                    <a:pt x="2228" y="229"/>
                  </a:lnTo>
                  <a:lnTo>
                    <a:pt x="2306" y="282"/>
                  </a:lnTo>
                  <a:lnTo>
                    <a:pt x="2380" y="341"/>
                  </a:lnTo>
                  <a:lnTo>
                    <a:pt x="2450" y="404"/>
                  </a:lnTo>
                  <a:lnTo>
                    <a:pt x="2516" y="472"/>
                  </a:lnTo>
                  <a:lnTo>
                    <a:pt x="2577" y="544"/>
                  </a:lnTo>
                  <a:lnTo>
                    <a:pt x="2634" y="619"/>
                  </a:lnTo>
                  <a:lnTo>
                    <a:pt x="2685" y="699"/>
                  </a:lnTo>
                  <a:lnTo>
                    <a:pt x="2732" y="782"/>
                  </a:lnTo>
                  <a:lnTo>
                    <a:pt x="2773" y="868"/>
                  </a:lnTo>
                  <a:lnTo>
                    <a:pt x="2807" y="957"/>
                  </a:lnTo>
                  <a:lnTo>
                    <a:pt x="2837" y="1049"/>
                  </a:lnTo>
                  <a:lnTo>
                    <a:pt x="2861" y="1143"/>
                  </a:lnTo>
                  <a:lnTo>
                    <a:pt x="2877" y="1241"/>
                  </a:lnTo>
                  <a:lnTo>
                    <a:pt x="2887" y="1339"/>
                  </a:lnTo>
                  <a:lnTo>
                    <a:pt x="2891" y="1440"/>
                  </a:lnTo>
                  <a:lnTo>
                    <a:pt x="2888" y="1533"/>
                  </a:lnTo>
                  <a:lnTo>
                    <a:pt x="2879" y="1624"/>
                  </a:lnTo>
                  <a:lnTo>
                    <a:pt x="2865" y="1714"/>
                  </a:lnTo>
                  <a:lnTo>
                    <a:pt x="2865" y="1716"/>
                  </a:lnTo>
                  <a:lnTo>
                    <a:pt x="2863" y="1725"/>
                  </a:lnTo>
                  <a:lnTo>
                    <a:pt x="2861" y="1738"/>
                  </a:lnTo>
                  <a:lnTo>
                    <a:pt x="2856" y="1758"/>
                  </a:lnTo>
                  <a:lnTo>
                    <a:pt x="2837" y="1831"/>
                  </a:lnTo>
                  <a:lnTo>
                    <a:pt x="2814" y="1904"/>
                  </a:lnTo>
                  <a:lnTo>
                    <a:pt x="2788" y="1975"/>
                  </a:lnTo>
                  <a:lnTo>
                    <a:pt x="2758" y="2044"/>
                  </a:lnTo>
                  <a:lnTo>
                    <a:pt x="2733" y="2101"/>
                  </a:lnTo>
                  <a:lnTo>
                    <a:pt x="2704" y="2162"/>
                  </a:lnTo>
                  <a:lnTo>
                    <a:pt x="2672" y="2228"/>
                  </a:lnTo>
                  <a:lnTo>
                    <a:pt x="2635" y="2296"/>
                  </a:lnTo>
                  <a:lnTo>
                    <a:pt x="2594" y="2368"/>
                  </a:lnTo>
                  <a:lnTo>
                    <a:pt x="2549" y="2444"/>
                  </a:lnTo>
                  <a:lnTo>
                    <a:pt x="2499" y="2522"/>
                  </a:lnTo>
                  <a:lnTo>
                    <a:pt x="2445" y="2603"/>
                  </a:lnTo>
                  <a:lnTo>
                    <a:pt x="2385" y="2687"/>
                  </a:lnTo>
                  <a:lnTo>
                    <a:pt x="2319" y="2774"/>
                  </a:lnTo>
                  <a:lnTo>
                    <a:pt x="2249" y="2862"/>
                  </a:lnTo>
                  <a:lnTo>
                    <a:pt x="2172" y="2953"/>
                  </a:lnTo>
                  <a:lnTo>
                    <a:pt x="2091" y="3045"/>
                  </a:lnTo>
                  <a:lnTo>
                    <a:pt x="2002" y="3141"/>
                  </a:lnTo>
                  <a:lnTo>
                    <a:pt x="1908" y="3236"/>
                  </a:lnTo>
                  <a:lnTo>
                    <a:pt x="1807" y="3334"/>
                  </a:lnTo>
                  <a:lnTo>
                    <a:pt x="1699" y="3433"/>
                  </a:lnTo>
                  <a:lnTo>
                    <a:pt x="1583" y="3533"/>
                  </a:lnTo>
                  <a:lnTo>
                    <a:pt x="1461" y="3635"/>
                  </a:lnTo>
                  <a:lnTo>
                    <a:pt x="1451" y="3639"/>
                  </a:lnTo>
                  <a:lnTo>
                    <a:pt x="1440" y="3639"/>
                  </a:lnTo>
                  <a:lnTo>
                    <a:pt x="1430" y="3635"/>
                  </a:lnTo>
                  <a:lnTo>
                    <a:pt x="1307" y="3533"/>
                  </a:lnTo>
                  <a:lnTo>
                    <a:pt x="1193" y="3433"/>
                  </a:lnTo>
                  <a:lnTo>
                    <a:pt x="1085" y="3334"/>
                  </a:lnTo>
                  <a:lnTo>
                    <a:pt x="984" y="3236"/>
                  </a:lnTo>
                  <a:lnTo>
                    <a:pt x="889" y="3141"/>
                  </a:lnTo>
                  <a:lnTo>
                    <a:pt x="800" y="3045"/>
                  </a:lnTo>
                  <a:lnTo>
                    <a:pt x="718" y="2953"/>
                  </a:lnTo>
                  <a:lnTo>
                    <a:pt x="643" y="2862"/>
                  </a:lnTo>
                  <a:lnTo>
                    <a:pt x="571" y="2774"/>
                  </a:lnTo>
                  <a:lnTo>
                    <a:pt x="507" y="2687"/>
                  </a:lnTo>
                  <a:lnTo>
                    <a:pt x="447" y="2603"/>
                  </a:lnTo>
                  <a:lnTo>
                    <a:pt x="392" y="2522"/>
                  </a:lnTo>
                  <a:lnTo>
                    <a:pt x="342" y="2444"/>
                  </a:lnTo>
                  <a:lnTo>
                    <a:pt x="298" y="2368"/>
                  </a:lnTo>
                  <a:lnTo>
                    <a:pt x="257" y="2296"/>
                  </a:lnTo>
                  <a:lnTo>
                    <a:pt x="220" y="2228"/>
                  </a:lnTo>
                  <a:lnTo>
                    <a:pt x="187" y="2162"/>
                  </a:lnTo>
                  <a:lnTo>
                    <a:pt x="158" y="2101"/>
                  </a:lnTo>
                  <a:lnTo>
                    <a:pt x="133" y="2044"/>
                  </a:lnTo>
                  <a:lnTo>
                    <a:pt x="103" y="1975"/>
                  </a:lnTo>
                  <a:lnTo>
                    <a:pt x="77" y="1904"/>
                  </a:lnTo>
                  <a:lnTo>
                    <a:pt x="54" y="1831"/>
                  </a:lnTo>
                  <a:lnTo>
                    <a:pt x="36" y="1758"/>
                  </a:lnTo>
                  <a:lnTo>
                    <a:pt x="31" y="1738"/>
                  </a:lnTo>
                  <a:lnTo>
                    <a:pt x="28" y="1725"/>
                  </a:lnTo>
                  <a:lnTo>
                    <a:pt x="27" y="1716"/>
                  </a:lnTo>
                  <a:lnTo>
                    <a:pt x="26" y="1714"/>
                  </a:lnTo>
                  <a:lnTo>
                    <a:pt x="12" y="1633"/>
                  </a:lnTo>
                  <a:lnTo>
                    <a:pt x="4" y="1551"/>
                  </a:lnTo>
                  <a:lnTo>
                    <a:pt x="0" y="1468"/>
                  </a:lnTo>
                  <a:lnTo>
                    <a:pt x="1" y="1383"/>
                  </a:lnTo>
                  <a:lnTo>
                    <a:pt x="7" y="1299"/>
                  </a:lnTo>
                  <a:lnTo>
                    <a:pt x="19" y="1202"/>
                  </a:lnTo>
                  <a:lnTo>
                    <a:pt x="38" y="1108"/>
                  </a:lnTo>
                  <a:lnTo>
                    <a:pt x="63" y="1014"/>
                  </a:lnTo>
                  <a:lnTo>
                    <a:pt x="93" y="925"/>
                  </a:lnTo>
                  <a:lnTo>
                    <a:pt x="130" y="838"/>
                  </a:lnTo>
                  <a:lnTo>
                    <a:pt x="172" y="755"/>
                  </a:lnTo>
                  <a:lnTo>
                    <a:pt x="219" y="674"/>
                  </a:lnTo>
                  <a:lnTo>
                    <a:pt x="271" y="597"/>
                  </a:lnTo>
                  <a:lnTo>
                    <a:pt x="328" y="524"/>
                  </a:lnTo>
                  <a:lnTo>
                    <a:pt x="389" y="455"/>
                  </a:lnTo>
                  <a:lnTo>
                    <a:pt x="455" y="390"/>
                  </a:lnTo>
                  <a:lnTo>
                    <a:pt x="524" y="329"/>
                  </a:lnTo>
                  <a:lnTo>
                    <a:pt x="597" y="272"/>
                  </a:lnTo>
                  <a:lnTo>
                    <a:pt x="674" y="220"/>
                  </a:lnTo>
                  <a:lnTo>
                    <a:pt x="755" y="172"/>
                  </a:lnTo>
                  <a:lnTo>
                    <a:pt x="838" y="131"/>
                  </a:lnTo>
                  <a:lnTo>
                    <a:pt x="925" y="95"/>
                  </a:lnTo>
                  <a:lnTo>
                    <a:pt x="1014" y="64"/>
                  </a:lnTo>
                  <a:lnTo>
                    <a:pt x="1105" y="38"/>
                  </a:lnTo>
                  <a:lnTo>
                    <a:pt x="1200" y="20"/>
                  </a:lnTo>
                  <a:lnTo>
                    <a:pt x="1295" y="6"/>
                  </a:lnTo>
                  <a:lnTo>
                    <a:pt x="1393" y="0"/>
                  </a:lnTo>
                  <a:lnTo>
                    <a:pt x="1495" y="0"/>
                  </a:lnTo>
                  <a:close/>
                </a:path>
              </a:pathLst>
            </a:custGeom>
            <a:grpFill/>
            <a:ln w="0">
              <a:noFill/>
              <a:prstDash val="solid"/>
              <a:round/>
            </a:ln>
          </p:spPr>
          <p:txBody>
            <a:bodyPr vert="horz" wrap="square" lIns="91440" tIns="45720" rIns="91440" bIns="45720" numCol="1" anchor="t" anchorCtr="0" compatLnSpc="1"/>
            <a:lstStyle/>
            <a:p>
              <a:endParaRPr lang="en-US" sz="1600">
                <a:solidFill>
                  <a:schemeClr val="tx2">
                    <a:lumMod val="60000"/>
                    <a:lumOff val="40000"/>
                  </a:schemeClr>
                </a:solidFill>
                <a:cs typeface="+mn-ea"/>
                <a:sym typeface="+mn-lt"/>
              </a:endParaRPr>
            </a:p>
          </p:txBody>
        </p:sp>
        <p:sp>
          <p:nvSpPr>
            <p:cNvPr id="45" name="Freeform 1331"/>
            <p:cNvSpPr/>
            <p:nvPr/>
          </p:nvSpPr>
          <p:spPr bwMode="auto">
            <a:xfrm>
              <a:off x="5329" y="369"/>
              <a:ext cx="146" cy="194"/>
            </a:xfrm>
            <a:custGeom>
              <a:avLst/>
              <a:gdLst>
                <a:gd name="T0" fmla="*/ 414 w 731"/>
                <a:gd name="T1" fmla="*/ 2 h 971"/>
                <a:gd name="T2" fmla="*/ 473 w 731"/>
                <a:gd name="T3" fmla="*/ 17 h 971"/>
                <a:gd name="T4" fmla="*/ 520 w 731"/>
                <a:gd name="T5" fmla="*/ 39 h 971"/>
                <a:gd name="T6" fmla="*/ 564 w 731"/>
                <a:gd name="T7" fmla="*/ 69 h 971"/>
                <a:gd name="T8" fmla="*/ 591 w 731"/>
                <a:gd name="T9" fmla="*/ 98 h 971"/>
                <a:gd name="T10" fmla="*/ 604 w 731"/>
                <a:gd name="T11" fmla="*/ 115 h 971"/>
                <a:gd name="T12" fmla="*/ 607 w 731"/>
                <a:gd name="T13" fmla="*/ 118 h 971"/>
                <a:gd name="T14" fmla="*/ 615 w 731"/>
                <a:gd name="T15" fmla="*/ 120 h 971"/>
                <a:gd name="T16" fmla="*/ 631 w 731"/>
                <a:gd name="T17" fmla="*/ 127 h 971"/>
                <a:gd name="T18" fmla="*/ 651 w 731"/>
                <a:gd name="T19" fmla="*/ 139 h 971"/>
                <a:gd name="T20" fmla="*/ 671 w 731"/>
                <a:gd name="T21" fmla="*/ 160 h 971"/>
                <a:gd name="T22" fmla="*/ 690 w 731"/>
                <a:gd name="T23" fmla="*/ 191 h 971"/>
                <a:gd name="T24" fmla="*/ 703 w 731"/>
                <a:gd name="T25" fmla="*/ 235 h 971"/>
                <a:gd name="T26" fmla="*/ 710 w 731"/>
                <a:gd name="T27" fmla="*/ 295 h 971"/>
                <a:gd name="T28" fmla="*/ 707 w 731"/>
                <a:gd name="T29" fmla="*/ 371 h 971"/>
                <a:gd name="T30" fmla="*/ 694 w 731"/>
                <a:gd name="T31" fmla="*/ 440 h 971"/>
                <a:gd name="T32" fmla="*/ 695 w 731"/>
                <a:gd name="T33" fmla="*/ 463 h 971"/>
                <a:gd name="T34" fmla="*/ 711 w 731"/>
                <a:gd name="T35" fmla="*/ 467 h 971"/>
                <a:gd name="T36" fmla="*/ 723 w 731"/>
                <a:gd name="T37" fmla="*/ 478 h 971"/>
                <a:gd name="T38" fmla="*/ 731 w 731"/>
                <a:gd name="T39" fmla="*/ 501 h 971"/>
                <a:gd name="T40" fmla="*/ 730 w 731"/>
                <a:gd name="T41" fmla="*/ 536 h 971"/>
                <a:gd name="T42" fmla="*/ 719 w 731"/>
                <a:gd name="T43" fmla="*/ 589 h 971"/>
                <a:gd name="T44" fmla="*/ 700 w 731"/>
                <a:gd name="T45" fmla="*/ 645 h 971"/>
                <a:gd name="T46" fmla="*/ 681 w 731"/>
                <a:gd name="T47" fmla="*/ 677 h 971"/>
                <a:gd name="T48" fmla="*/ 665 w 731"/>
                <a:gd name="T49" fmla="*/ 692 h 971"/>
                <a:gd name="T50" fmla="*/ 651 w 731"/>
                <a:gd name="T51" fmla="*/ 724 h 971"/>
                <a:gd name="T52" fmla="*/ 628 w 731"/>
                <a:gd name="T53" fmla="*/ 786 h 971"/>
                <a:gd name="T54" fmla="*/ 591 w 731"/>
                <a:gd name="T55" fmla="*/ 846 h 971"/>
                <a:gd name="T56" fmla="*/ 541 w 731"/>
                <a:gd name="T57" fmla="*/ 900 h 971"/>
                <a:gd name="T58" fmla="*/ 479 w 731"/>
                <a:gd name="T59" fmla="*/ 942 h 971"/>
                <a:gd name="T60" fmla="*/ 413 w 731"/>
                <a:gd name="T61" fmla="*/ 966 h 971"/>
                <a:gd name="T62" fmla="*/ 350 w 731"/>
                <a:gd name="T63" fmla="*/ 971 h 971"/>
                <a:gd name="T64" fmla="*/ 287 w 731"/>
                <a:gd name="T65" fmla="*/ 957 h 971"/>
                <a:gd name="T66" fmla="*/ 220 w 731"/>
                <a:gd name="T67" fmla="*/ 923 h 971"/>
                <a:gd name="T68" fmla="*/ 163 w 731"/>
                <a:gd name="T69" fmla="*/ 874 h 971"/>
                <a:gd name="T70" fmla="*/ 120 w 731"/>
                <a:gd name="T71" fmla="*/ 817 h 971"/>
                <a:gd name="T72" fmla="*/ 90 w 731"/>
                <a:gd name="T73" fmla="*/ 755 h 971"/>
                <a:gd name="T74" fmla="*/ 74 w 731"/>
                <a:gd name="T75" fmla="*/ 694 h 971"/>
                <a:gd name="T76" fmla="*/ 58 w 731"/>
                <a:gd name="T77" fmla="*/ 687 h 971"/>
                <a:gd name="T78" fmla="*/ 41 w 731"/>
                <a:gd name="T79" fmla="*/ 664 h 971"/>
                <a:gd name="T80" fmla="*/ 23 w 731"/>
                <a:gd name="T81" fmla="*/ 620 h 971"/>
                <a:gd name="T82" fmla="*/ 5 w 731"/>
                <a:gd name="T83" fmla="*/ 561 h 971"/>
                <a:gd name="T84" fmla="*/ 0 w 731"/>
                <a:gd name="T85" fmla="*/ 517 h 971"/>
                <a:gd name="T86" fmla="*/ 4 w 731"/>
                <a:gd name="T87" fmla="*/ 488 h 971"/>
                <a:gd name="T88" fmla="*/ 14 w 731"/>
                <a:gd name="T89" fmla="*/ 471 h 971"/>
                <a:gd name="T90" fmla="*/ 27 w 731"/>
                <a:gd name="T91" fmla="*/ 464 h 971"/>
                <a:gd name="T92" fmla="*/ 43 w 731"/>
                <a:gd name="T93" fmla="*/ 463 h 971"/>
                <a:gd name="T94" fmla="*/ 31 w 731"/>
                <a:gd name="T95" fmla="*/ 417 h 971"/>
                <a:gd name="T96" fmla="*/ 22 w 731"/>
                <a:gd name="T97" fmla="*/ 341 h 971"/>
                <a:gd name="T98" fmla="*/ 30 w 731"/>
                <a:gd name="T99" fmla="*/ 271 h 971"/>
                <a:gd name="T100" fmla="*/ 55 w 731"/>
                <a:gd name="T101" fmla="*/ 201 h 971"/>
                <a:gd name="T102" fmla="*/ 94 w 731"/>
                <a:gd name="T103" fmla="*/ 144 h 971"/>
                <a:gd name="T104" fmla="*/ 141 w 731"/>
                <a:gd name="T105" fmla="*/ 96 h 971"/>
                <a:gd name="T106" fmla="*/ 196 w 731"/>
                <a:gd name="T107" fmla="*/ 55 h 971"/>
                <a:gd name="T108" fmla="*/ 245 w 731"/>
                <a:gd name="T109" fmla="*/ 26 h 971"/>
                <a:gd name="T110" fmla="*/ 307 w 731"/>
                <a:gd name="T111" fmla="*/ 6 h 971"/>
                <a:gd name="T112" fmla="*/ 380 w 731"/>
                <a:gd name="T113" fmla="*/ 0 h 9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31" h="971">
                  <a:moveTo>
                    <a:pt x="380" y="0"/>
                  </a:moveTo>
                  <a:lnTo>
                    <a:pt x="414" y="2"/>
                  </a:lnTo>
                  <a:lnTo>
                    <a:pt x="444" y="8"/>
                  </a:lnTo>
                  <a:lnTo>
                    <a:pt x="473" y="17"/>
                  </a:lnTo>
                  <a:lnTo>
                    <a:pt x="498" y="27"/>
                  </a:lnTo>
                  <a:lnTo>
                    <a:pt x="520" y="39"/>
                  </a:lnTo>
                  <a:lnTo>
                    <a:pt x="544" y="53"/>
                  </a:lnTo>
                  <a:lnTo>
                    <a:pt x="564" y="69"/>
                  </a:lnTo>
                  <a:lnTo>
                    <a:pt x="580" y="84"/>
                  </a:lnTo>
                  <a:lnTo>
                    <a:pt x="591" y="98"/>
                  </a:lnTo>
                  <a:lnTo>
                    <a:pt x="600" y="108"/>
                  </a:lnTo>
                  <a:lnTo>
                    <a:pt x="604" y="115"/>
                  </a:lnTo>
                  <a:lnTo>
                    <a:pt x="605" y="118"/>
                  </a:lnTo>
                  <a:lnTo>
                    <a:pt x="607" y="118"/>
                  </a:lnTo>
                  <a:lnTo>
                    <a:pt x="610" y="119"/>
                  </a:lnTo>
                  <a:lnTo>
                    <a:pt x="615" y="120"/>
                  </a:lnTo>
                  <a:lnTo>
                    <a:pt x="623" y="122"/>
                  </a:lnTo>
                  <a:lnTo>
                    <a:pt x="631" y="127"/>
                  </a:lnTo>
                  <a:lnTo>
                    <a:pt x="641" y="131"/>
                  </a:lnTo>
                  <a:lnTo>
                    <a:pt x="651" y="139"/>
                  </a:lnTo>
                  <a:lnTo>
                    <a:pt x="661" y="148"/>
                  </a:lnTo>
                  <a:lnTo>
                    <a:pt x="671" y="160"/>
                  </a:lnTo>
                  <a:lnTo>
                    <a:pt x="681" y="173"/>
                  </a:lnTo>
                  <a:lnTo>
                    <a:pt x="690" y="191"/>
                  </a:lnTo>
                  <a:lnTo>
                    <a:pt x="697" y="211"/>
                  </a:lnTo>
                  <a:lnTo>
                    <a:pt x="703" y="235"/>
                  </a:lnTo>
                  <a:lnTo>
                    <a:pt x="708" y="263"/>
                  </a:lnTo>
                  <a:lnTo>
                    <a:pt x="710" y="295"/>
                  </a:lnTo>
                  <a:lnTo>
                    <a:pt x="710" y="330"/>
                  </a:lnTo>
                  <a:lnTo>
                    <a:pt x="707" y="371"/>
                  </a:lnTo>
                  <a:lnTo>
                    <a:pt x="700" y="417"/>
                  </a:lnTo>
                  <a:lnTo>
                    <a:pt x="694" y="440"/>
                  </a:lnTo>
                  <a:lnTo>
                    <a:pt x="688" y="463"/>
                  </a:lnTo>
                  <a:lnTo>
                    <a:pt x="695" y="463"/>
                  </a:lnTo>
                  <a:lnTo>
                    <a:pt x="703" y="464"/>
                  </a:lnTo>
                  <a:lnTo>
                    <a:pt x="711" y="467"/>
                  </a:lnTo>
                  <a:lnTo>
                    <a:pt x="718" y="471"/>
                  </a:lnTo>
                  <a:lnTo>
                    <a:pt x="723" y="478"/>
                  </a:lnTo>
                  <a:lnTo>
                    <a:pt x="728" y="488"/>
                  </a:lnTo>
                  <a:lnTo>
                    <a:pt x="731" y="501"/>
                  </a:lnTo>
                  <a:lnTo>
                    <a:pt x="731" y="517"/>
                  </a:lnTo>
                  <a:lnTo>
                    <a:pt x="730" y="536"/>
                  </a:lnTo>
                  <a:lnTo>
                    <a:pt x="725" y="561"/>
                  </a:lnTo>
                  <a:lnTo>
                    <a:pt x="719" y="589"/>
                  </a:lnTo>
                  <a:lnTo>
                    <a:pt x="709" y="620"/>
                  </a:lnTo>
                  <a:lnTo>
                    <a:pt x="700" y="645"/>
                  </a:lnTo>
                  <a:lnTo>
                    <a:pt x="690" y="664"/>
                  </a:lnTo>
                  <a:lnTo>
                    <a:pt x="681" y="677"/>
                  </a:lnTo>
                  <a:lnTo>
                    <a:pt x="673" y="687"/>
                  </a:lnTo>
                  <a:lnTo>
                    <a:pt x="665" y="692"/>
                  </a:lnTo>
                  <a:lnTo>
                    <a:pt x="658" y="694"/>
                  </a:lnTo>
                  <a:lnTo>
                    <a:pt x="651" y="724"/>
                  </a:lnTo>
                  <a:lnTo>
                    <a:pt x="641" y="755"/>
                  </a:lnTo>
                  <a:lnTo>
                    <a:pt x="628" y="786"/>
                  </a:lnTo>
                  <a:lnTo>
                    <a:pt x="611" y="816"/>
                  </a:lnTo>
                  <a:lnTo>
                    <a:pt x="591" y="846"/>
                  </a:lnTo>
                  <a:lnTo>
                    <a:pt x="568" y="874"/>
                  </a:lnTo>
                  <a:lnTo>
                    <a:pt x="541" y="900"/>
                  </a:lnTo>
                  <a:lnTo>
                    <a:pt x="511" y="923"/>
                  </a:lnTo>
                  <a:lnTo>
                    <a:pt x="479" y="942"/>
                  </a:lnTo>
                  <a:lnTo>
                    <a:pt x="444" y="957"/>
                  </a:lnTo>
                  <a:lnTo>
                    <a:pt x="413" y="966"/>
                  </a:lnTo>
                  <a:lnTo>
                    <a:pt x="382" y="971"/>
                  </a:lnTo>
                  <a:lnTo>
                    <a:pt x="350" y="971"/>
                  </a:lnTo>
                  <a:lnTo>
                    <a:pt x="319" y="966"/>
                  </a:lnTo>
                  <a:lnTo>
                    <a:pt x="287" y="957"/>
                  </a:lnTo>
                  <a:lnTo>
                    <a:pt x="252" y="942"/>
                  </a:lnTo>
                  <a:lnTo>
                    <a:pt x="220" y="923"/>
                  </a:lnTo>
                  <a:lnTo>
                    <a:pt x="190" y="900"/>
                  </a:lnTo>
                  <a:lnTo>
                    <a:pt x="163" y="874"/>
                  </a:lnTo>
                  <a:lnTo>
                    <a:pt x="140" y="846"/>
                  </a:lnTo>
                  <a:lnTo>
                    <a:pt x="120" y="817"/>
                  </a:lnTo>
                  <a:lnTo>
                    <a:pt x="103" y="786"/>
                  </a:lnTo>
                  <a:lnTo>
                    <a:pt x="90" y="755"/>
                  </a:lnTo>
                  <a:lnTo>
                    <a:pt x="80" y="724"/>
                  </a:lnTo>
                  <a:lnTo>
                    <a:pt x="74" y="694"/>
                  </a:lnTo>
                  <a:lnTo>
                    <a:pt x="66" y="693"/>
                  </a:lnTo>
                  <a:lnTo>
                    <a:pt x="58" y="687"/>
                  </a:lnTo>
                  <a:lnTo>
                    <a:pt x="50" y="678"/>
                  </a:lnTo>
                  <a:lnTo>
                    <a:pt x="41" y="664"/>
                  </a:lnTo>
                  <a:lnTo>
                    <a:pt x="32" y="645"/>
                  </a:lnTo>
                  <a:lnTo>
                    <a:pt x="23" y="620"/>
                  </a:lnTo>
                  <a:lnTo>
                    <a:pt x="13" y="589"/>
                  </a:lnTo>
                  <a:lnTo>
                    <a:pt x="5" y="561"/>
                  </a:lnTo>
                  <a:lnTo>
                    <a:pt x="2" y="536"/>
                  </a:lnTo>
                  <a:lnTo>
                    <a:pt x="0" y="517"/>
                  </a:lnTo>
                  <a:lnTo>
                    <a:pt x="1" y="501"/>
                  </a:lnTo>
                  <a:lnTo>
                    <a:pt x="4" y="488"/>
                  </a:lnTo>
                  <a:lnTo>
                    <a:pt x="7" y="479"/>
                  </a:lnTo>
                  <a:lnTo>
                    <a:pt x="14" y="471"/>
                  </a:lnTo>
                  <a:lnTo>
                    <a:pt x="21" y="467"/>
                  </a:lnTo>
                  <a:lnTo>
                    <a:pt x="27" y="464"/>
                  </a:lnTo>
                  <a:lnTo>
                    <a:pt x="35" y="463"/>
                  </a:lnTo>
                  <a:lnTo>
                    <a:pt x="43" y="463"/>
                  </a:lnTo>
                  <a:lnTo>
                    <a:pt x="35" y="440"/>
                  </a:lnTo>
                  <a:lnTo>
                    <a:pt x="31" y="417"/>
                  </a:lnTo>
                  <a:lnTo>
                    <a:pt x="24" y="379"/>
                  </a:lnTo>
                  <a:lnTo>
                    <a:pt x="22" y="341"/>
                  </a:lnTo>
                  <a:lnTo>
                    <a:pt x="23" y="306"/>
                  </a:lnTo>
                  <a:lnTo>
                    <a:pt x="30" y="271"/>
                  </a:lnTo>
                  <a:lnTo>
                    <a:pt x="41" y="234"/>
                  </a:lnTo>
                  <a:lnTo>
                    <a:pt x="55" y="201"/>
                  </a:lnTo>
                  <a:lnTo>
                    <a:pt x="74" y="171"/>
                  </a:lnTo>
                  <a:lnTo>
                    <a:pt x="94" y="144"/>
                  </a:lnTo>
                  <a:lnTo>
                    <a:pt x="116" y="120"/>
                  </a:lnTo>
                  <a:lnTo>
                    <a:pt x="141" y="96"/>
                  </a:lnTo>
                  <a:lnTo>
                    <a:pt x="167" y="73"/>
                  </a:lnTo>
                  <a:lnTo>
                    <a:pt x="196" y="55"/>
                  </a:lnTo>
                  <a:lnTo>
                    <a:pt x="220" y="39"/>
                  </a:lnTo>
                  <a:lnTo>
                    <a:pt x="245" y="26"/>
                  </a:lnTo>
                  <a:lnTo>
                    <a:pt x="273" y="15"/>
                  </a:lnTo>
                  <a:lnTo>
                    <a:pt x="307" y="6"/>
                  </a:lnTo>
                  <a:lnTo>
                    <a:pt x="343" y="1"/>
                  </a:lnTo>
                  <a:lnTo>
                    <a:pt x="380" y="0"/>
                  </a:lnTo>
                  <a:close/>
                </a:path>
              </a:pathLst>
            </a:custGeom>
            <a:grpFill/>
            <a:ln w="0">
              <a:noFill/>
              <a:prstDash val="solid"/>
              <a:round/>
            </a:ln>
          </p:spPr>
          <p:txBody>
            <a:bodyPr vert="horz" wrap="square" lIns="91440" tIns="45720" rIns="91440" bIns="45720" numCol="1" anchor="t" anchorCtr="0" compatLnSpc="1"/>
            <a:lstStyle/>
            <a:p>
              <a:endParaRPr lang="en-US" sz="1600">
                <a:solidFill>
                  <a:schemeClr val="tx2">
                    <a:lumMod val="60000"/>
                    <a:lumOff val="40000"/>
                  </a:schemeClr>
                </a:solidFill>
                <a:cs typeface="+mn-ea"/>
                <a:sym typeface="+mn-lt"/>
              </a:endParaRPr>
            </a:p>
          </p:txBody>
        </p:sp>
      </p:grpSp>
      <p:sp>
        <p:nvSpPr>
          <p:cNvPr id="47" name="Freeform 11"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SpPr>
            <a:spLocks noEditPoints="1"/>
          </p:cNvSpPr>
          <p:nvPr/>
        </p:nvSpPr>
        <p:spPr bwMode="auto">
          <a:xfrm>
            <a:off x="4589765" y="5319549"/>
            <a:ext cx="270440" cy="270440"/>
          </a:xfrm>
          <a:custGeom>
            <a:avLst/>
            <a:gdLst>
              <a:gd name="T0" fmla="*/ 683 w 3405"/>
              <a:gd name="T1" fmla="*/ 1266 h 3405"/>
              <a:gd name="T2" fmla="*/ 694 w 3405"/>
              <a:gd name="T3" fmla="*/ 2293 h 3405"/>
              <a:gd name="T4" fmla="*/ 747 w 3405"/>
              <a:gd name="T5" fmla="*/ 2369 h 3405"/>
              <a:gd name="T6" fmla="*/ 832 w 3405"/>
              <a:gd name="T7" fmla="*/ 2410 h 3405"/>
              <a:gd name="T8" fmla="*/ 2573 w 3405"/>
              <a:gd name="T9" fmla="*/ 2410 h 3405"/>
              <a:gd name="T10" fmla="*/ 2658 w 3405"/>
              <a:gd name="T11" fmla="*/ 2369 h 3405"/>
              <a:gd name="T12" fmla="*/ 2711 w 3405"/>
              <a:gd name="T13" fmla="*/ 2293 h 3405"/>
              <a:gd name="T14" fmla="*/ 2722 w 3405"/>
              <a:gd name="T15" fmla="*/ 2230 h 3405"/>
              <a:gd name="T16" fmla="*/ 2720 w 3405"/>
              <a:gd name="T17" fmla="*/ 1235 h 3405"/>
              <a:gd name="T18" fmla="*/ 1749 w 3405"/>
              <a:gd name="T19" fmla="*/ 1840 h 3405"/>
              <a:gd name="T20" fmla="*/ 1703 w 3405"/>
              <a:gd name="T21" fmla="*/ 1851 h 3405"/>
              <a:gd name="T22" fmla="*/ 1677 w 3405"/>
              <a:gd name="T23" fmla="*/ 1848 h 3405"/>
              <a:gd name="T24" fmla="*/ 1648 w 3405"/>
              <a:gd name="T25" fmla="*/ 1835 h 3405"/>
              <a:gd name="T26" fmla="*/ 695 w 3405"/>
              <a:gd name="T27" fmla="*/ 1227 h 3405"/>
              <a:gd name="T28" fmla="*/ 1701 w 3405"/>
              <a:gd name="T29" fmla="*/ 0 h 3405"/>
              <a:gd name="T30" fmla="*/ 2008 w 3405"/>
              <a:gd name="T31" fmla="*/ 28 h 3405"/>
              <a:gd name="T32" fmla="*/ 2296 w 3405"/>
              <a:gd name="T33" fmla="*/ 107 h 3405"/>
              <a:gd name="T34" fmla="*/ 2562 w 3405"/>
              <a:gd name="T35" fmla="*/ 232 h 3405"/>
              <a:gd name="T36" fmla="*/ 2800 w 3405"/>
              <a:gd name="T37" fmla="*/ 400 h 3405"/>
              <a:gd name="T38" fmla="*/ 3005 w 3405"/>
              <a:gd name="T39" fmla="*/ 606 h 3405"/>
              <a:gd name="T40" fmla="*/ 3173 w 3405"/>
              <a:gd name="T41" fmla="*/ 844 h 3405"/>
              <a:gd name="T42" fmla="*/ 3298 w 3405"/>
              <a:gd name="T43" fmla="*/ 1109 h 3405"/>
              <a:gd name="T44" fmla="*/ 3378 w 3405"/>
              <a:gd name="T45" fmla="*/ 1397 h 3405"/>
              <a:gd name="T46" fmla="*/ 3405 w 3405"/>
              <a:gd name="T47" fmla="*/ 1703 h 3405"/>
              <a:gd name="T48" fmla="*/ 3378 w 3405"/>
              <a:gd name="T49" fmla="*/ 2008 h 3405"/>
              <a:gd name="T50" fmla="*/ 3298 w 3405"/>
              <a:gd name="T51" fmla="*/ 2297 h 3405"/>
              <a:gd name="T52" fmla="*/ 3173 w 3405"/>
              <a:gd name="T53" fmla="*/ 2562 h 3405"/>
              <a:gd name="T54" fmla="*/ 3005 w 3405"/>
              <a:gd name="T55" fmla="*/ 2800 h 3405"/>
              <a:gd name="T56" fmla="*/ 2800 w 3405"/>
              <a:gd name="T57" fmla="*/ 3005 h 3405"/>
              <a:gd name="T58" fmla="*/ 2562 w 3405"/>
              <a:gd name="T59" fmla="*/ 3173 h 3405"/>
              <a:gd name="T60" fmla="*/ 2296 w 3405"/>
              <a:gd name="T61" fmla="*/ 3299 h 3405"/>
              <a:gd name="T62" fmla="*/ 2008 w 3405"/>
              <a:gd name="T63" fmla="*/ 3379 h 3405"/>
              <a:gd name="T64" fmla="*/ 1701 w 3405"/>
              <a:gd name="T65" fmla="*/ 3405 h 3405"/>
              <a:gd name="T66" fmla="*/ 1397 w 3405"/>
              <a:gd name="T67" fmla="*/ 3379 h 3405"/>
              <a:gd name="T68" fmla="*/ 1109 w 3405"/>
              <a:gd name="T69" fmla="*/ 3299 h 3405"/>
              <a:gd name="T70" fmla="*/ 843 w 3405"/>
              <a:gd name="T71" fmla="*/ 3173 h 3405"/>
              <a:gd name="T72" fmla="*/ 605 w 3405"/>
              <a:gd name="T73" fmla="*/ 3005 h 3405"/>
              <a:gd name="T74" fmla="*/ 400 w 3405"/>
              <a:gd name="T75" fmla="*/ 2800 h 3405"/>
              <a:gd name="T76" fmla="*/ 232 w 3405"/>
              <a:gd name="T77" fmla="*/ 2562 h 3405"/>
              <a:gd name="T78" fmla="*/ 107 w 3405"/>
              <a:gd name="T79" fmla="*/ 2297 h 3405"/>
              <a:gd name="T80" fmla="*/ 27 w 3405"/>
              <a:gd name="T81" fmla="*/ 2008 h 3405"/>
              <a:gd name="T82" fmla="*/ 0 w 3405"/>
              <a:gd name="T83" fmla="*/ 1703 h 3405"/>
              <a:gd name="T84" fmla="*/ 27 w 3405"/>
              <a:gd name="T85" fmla="*/ 1397 h 3405"/>
              <a:gd name="T86" fmla="*/ 107 w 3405"/>
              <a:gd name="T87" fmla="*/ 1109 h 3405"/>
              <a:gd name="T88" fmla="*/ 232 w 3405"/>
              <a:gd name="T89" fmla="*/ 844 h 3405"/>
              <a:gd name="T90" fmla="*/ 400 w 3405"/>
              <a:gd name="T91" fmla="*/ 606 h 3405"/>
              <a:gd name="T92" fmla="*/ 605 w 3405"/>
              <a:gd name="T93" fmla="*/ 400 h 3405"/>
              <a:gd name="T94" fmla="*/ 843 w 3405"/>
              <a:gd name="T95" fmla="*/ 232 h 3405"/>
              <a:gd name="T96" fmla="*/ 1109 w 3405"/>
              <a:gd name="T97" fmla="*/ 107 h 3405"/>
              <a:gd name="T98" fmla="*/ 1397 w 3405"/>
              <a:gd name="T99" fmla="*/ 28 h 3405"/>
              <a:gd name="T100" fmla="*/ 1701 w 3405"/>
              <a:gd name="T101" fmla="*/ 0 h 3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405" h="3405">
                <a:moveTo>
                  <a:pt x="685" y="1235"/>
                </a:moveTo>
                <a:lnTo>
                  <a:pt x="683" y="1251"/>
                </a:lnTo>
                <a:lnTo>
                  <a:pt x="683" y="1266"/>
                </a:lnTo>
                <a:lnTo>
                  <a:pt x="683" y="2230"/>
                </a:lnTo>
                <a:lnTo>
                  <a:pt x="685" y="2262"/>
                </a:lnTo>
                <a:lnTo>
                  <a:pt x="694" y="2293"/>
                </a:lnTo>
                <a:lnTo>
                  <a:pt x="708" y="2322"/>
                </a:lnTo>
                <a:lnTo>
                  <a:pt x="725" y="2347"/>
                </a:lnTo>
                <a:lnTo>
                  <a:pt x="747" y="2369"/>
                </a:lnTo>
                <a:lnTo>
                  <a:pt x="773" y="2388"/>
                </a:lnTo>
                <a:lnTo>
                  <a:pt x="801" y="2401"/>
                </a:lnTo>
                <a:lnTo>
                  <a:pt x="832" y="2410"/>
                </a:lnTo>
                <a:lnTo>
                  <a:pt x="865" y="2413"/>
                </a:lnTo>
                <a:lnTo>
                  <a:pt x="2540" y="2413"/>
                </a:lnTo>
                <a:lnTo>
                  <a:pt x="2573" y="2410"/>
                </a:lnTo>
                <a:lnTo>
                  <a:pt x="2604" y="2401"/>
                </a:lnTo>
                <a:lnTo>
                  <a:pt x="2632" y="2388"/>
                </a:lnTo>
                <a:lnTo>
                  <a:pt x="2658" y="2369"/>
                </a:lnTo>
                <a:lnTo>
                  <a:pt x="2680" y="2347"/>
                </a:lnTo>
                <a:lnTo>
                  <a:pt x="2697" y="2322"/>
                </a:lnTo>
                <a:lnTo>
                  <a:pt x="2711" y="2293"/>
                </a:lnTo>
                <a:lnTo>
                  <a:pt x="2720" y="2262"/>
                </a:lnTo>
                <a:lnTo>
                  <a:pt x="2722" y="2230"/>
                </a:lnTo>
                <a:lnTo>
                  <a:pt x="2722" y="2230"/>
                </a:lnTo>
                <a:lnTo>
                  <a:pt x="2722" y="1266"/>
                </a:lnTo>
                <a:lnTo>
                  <a:pt x="2722" y="1251"/>
                </a:lnTo>
                <a:lnTo>
                  <a:pt x="2720" y="1235"/>
                </a:lnTo>
                <a:lnTo>
                  <a:pt x="1757" y="1835"/>
                </a:lnTo>
                <a:lnTo>
                  <a:pt x="1753" y="1837"/>
                </a:lnTo>
                <a:lnTo>
                  <a:pt x="1749" y="1840"/>
                </a:lnTo>
                <a:lnTo>
                  <a:pt x="1728" y="1848"/>
                </a:lnTo>
                <a:lnTo>
                  <a:pt x="1726" y="1848"/>
                </a:lnTo>
                <a:lnTo>
                  <a:pt x="1703" y="1851"/>
                </a:lnTo>
                <a:lnTo>
                  <a:pt x="1701" y="1851"/>
                </a:lnTo>
                <a:lnTo>
                  <a:pt x="1679" y="1848"/>
                </a:lnTo>
                <a:lnTo>
                  <a:pt x="1677" y="1848"/>
                </a:lnTo>
                <a:lnTo>
                  <a:pt x="1656" y="1840"/>
                </a:lnTo>
                <a:lnTo>
                  <a:pt x="1652" y="1837"/>
                </a:lnTo>
                <a:lnTo>
                  <a:pt x="1648" y="1835"/>
                </a:lnTo>
                <a:lnTo>
                  <a:pt x="685" y="1235"/>
                </a:lnTo>
                <a:close/>
                <a:moveTo>
                  <a:pt x="1703" y="598"/>
                </a:moveTo>
                <a:lnTo>
                  <a:pt x="695" y="1227"/>
                </a:lnTo>
                <a:lnTo>
                  <a:pt x="2710" y="1227"/>
                </a:lnTo>
                <a:lnTo>
                  <a:pt x="1703" y="598"/>
                </a:lnTo>
                <a:close/>
                <a:moveTo>
                  <a:pt x="1701" y="0"/>
                </a:moveTo>
                <a:lnTo>
                  <a:pt x="1806" y="3"/>
                </a:lnTo>
                <a:lnTo>
                  <a:pt x="1909" y="12"/>
                </a:lnTo>
                <a:lnTo>
                  <a:pt x="2008" y="28"/>
                </a:lnTo>
                <a:lnTo>
                  <a:pt x="2107" y="49"/>
                </a:lnTo>
                <a:lnTo>
                  <a:pt x="2203" y="75"/>
                </a:lnTo>
                <a:lnTo>
                  <a:pt x="2296" y="107"/>
                </a:lnTo>
                <a:lnTo>
                  <a:pt x="2387" y="144"/>
                </a:lnTo>
                <a:lnTo>
                  <a:pt x="2477" y="186"/>
                </a:lnTo>
                <a:lnTo>
                  <a:pt x="2562" y="232"/>
                </a:lnTo>
                <a:lnTo>
                  <a:pt x="2644" y="284"/>
                </a:lnTo>
                <a:lnTo>
                  <a:pt x="2723" y="340"/>
                </a:lnTo>
                <a:lnTo>
                  <a:pt x="2800" y="400"/>
                </a:lnTo>
                <a:lnTo>
                  <a:pt x="2871" y="465"/>
                </a:lnTo>
                <a:lnTo>
                  <a:pt x="2940" y="534"/>
                </a:lnTo>
                <a:lnTo>
                  <a:pt x="3005" y="606"/>
                </a:lnTo>
                <a:lnTo>
                  <a:pt x="3065" y="682"/>
                </a:lnTo>
                <a:lnTo>
                  <a:pt x="3121" y="761"/>
                </a:lnTo>
                <a:lnTo>
                  <a:pt x="3173" y="844"/>
                </a:lnTo>
                <a:lnTo>
                  <a:pt x="3220" y="929"/>
                </a:lnTo>
                <a:lnTo>
                  <a:pt x="3262" y="1018"/>
                </a:lnTo>
                <a:lnTo>
                  <a:pt x="3298" y="1109"/>
                </a:lnTo>
                <a:lnTo>
                  <a:pt x="3330" y="1202"/>
                </a:lnTo>
                <a:lnTo>
                  <a:pt x="3356" y="1299"/>
                </a:lnTo>
                <a:lnTo>
                  <a:pt x="3378" y="1397"/>
                </a:lnTo>
                <a:lnTo>
                  <a:pt x="3393" y="1498"/>
                </a:lnTo>
                <a:lnTo>
                  <a:pt x="3402" y="1599"/>
                </a:lnTo>
                <a:lnTo>
                  <a:pt x="3405" y="1703"/>
                </a:lnTo>
                <a:lnTo>
                  <a:pt x="3402" y="1806"/>
                </a:lnTo>
                <a:lnTo>
                  <a:pt x="3393" y="1909"/>
                </a:lnTo>
                <a:lnTo>
                  <a:pt x="3378" y="2008"/>
                </a:lnTo>
                <a:lnTo>
                  <a:pt x="3356" y="2107"/>
                </a:lnTo>
                <a:lnTo>
                  <a:pt x="3330" y="2203"/>
                </a:lnTo>
                <a:lnTo>
                  <a:pt x="3298" y="2297"/>
                </a:lnTo>
                <a:lnTo>
                  <a:pt x="3262" y="2388"/>
                </a:lnTo>
                <a:lnTo>
                  <a:pt x="3220" y="2477"/>
                </a:lnTo>
                <a:lnTo>
                  <a:pt x="3173" y="2562"/>
                </a:lnTo>
                <a:lnTo>
                  <a:pt x="3121" y="2645"/>
                </a:lnTo>
                <a:lnTo>
                  <a:pt x="3065" y="2725"/>
                </a:lnTo>
                <a:lnTo>
                  <a:pt x="3005" y="2800"/>
                </a:lnTo>
                <a:lnTo>
                  <a:pt x="2940" y="2872"/>
                </a:lnTo>
                <a:lnTo>
                  <a:pt x="2871" y="2941"/>
                </a:lnTo>
                <a:lnTo>
                  <a:pt x="2800" y="3005"/>
                </a:lnTo>
                <a:lnTo>
                  <a:pt x="2723" y="3066"/>
                </a:lnTo>
                <a:lnTo>
                  <a:pt x="2644" y="3122"/>
                </a:lnTo>
                <a:lnTo>
                  <a:pt x="2562" y="3173"/>
                </a:lnTo>
                <a:lnTo>
                  <a:pt x="2477" y="3220"/>
                </a:lnTo>
                <a:lnTo>
                  <a:pt x="2387" y="3262"/>
                </a:lnTo>
                <a:lnTo>
                  <a:pt x="2296" y="3299"/>
                </a:lnTo>
                <a:lnTo>
                  <a:pt x="2203" y="3331"/>
                </a:lnTo>
                <a:lnTo>
                  <a:pt x="2107" y="3358"/>
                </a:lnTo>
                <a:lnTo>
                  <a:pt x="2008" y="3379"/>
                </a:lnTo>
                <a:lnTo>
                  <a:pt x="1909" y="3393"/>
                </a:lnTo>
                <a:lnTo>
                  <a:pt x="1806" y="3402"/>
                </a:lnTo>
                <a:lnTo>
                  <a:pt x="1701" y="3405"/>
                </a:lnTo>
                <a:lnTo>
                  <a:pt x="1599" y="3402"/>
                </a:lnTo>
                <a:lnTo>
                  <a:pt x="1496" y="3393"/>
                </a:lnTo>
                <a:lnTo>
                  <a:pt x="1397" y="3379"/>
                </a:lnTo>
                <a:lnTo>
                  <a:pt x="1298" y="3358"/>
                </a:lnTo>
                <a:lnTo>
                  <a:pt x="1202" y="3331"/>
                </a:lnTo>
                <a:lnTo>
                  <a:pt x="1109" y="3299"/>
                </a:lnTo>
                <a:lnTo>
                  <a:pt x="1018" y="3262"/>
                </a:lnTo>
                <a:lnTo>
                  <a:pt x="928" y="3220"/>
                </a:lnTo>
                <a:lnTo>
                  <a:pt x="843" y="3173"/>
                </a:lnTo>
                <a:lnTo>
                  <a:pt x="761" y="3122"/>
                </a:lnTo>
                <a:lnTo>
                  <a:pt x="682" y="3066"/>
                </a:lnTo>
                <a:lnTo>
                  <a:pt x="605" y="3005"/>
                </a:lnTo>
                <a:lnTo>
                  <a:pt x="534" y="2941"/>
                </a:lnTo>
                <a:lnTo>
                  <a:pt x="465" y="2872"/>
                </a:lnTo>
                <a:lnTo>
                  <a:pt x="400" y="2800"/>
                </a:lnTo>
                <a:lnTo>
                  <a:pt x="340" y="2725"/>
                </a:lnTo>
                <a:lnTo>
                  <a:pt x="284" y="2645"/>
                </a:lnTo>
                <a:lnTo>
                  <a:pt x="232" y="2562"/>
                </a:lnTo>
                <a:lnTo>
                  <a:pt x="185" y="2477"/>
                </a:lnTo>
                <a:lnTo>
                  <a:pt x="143" y="2388"/>
                </a:lnTo>
                <a:lnTo>
                  <a:pt x="107" y="2297"/>
                </a:lnTo>
                <a:lnTo>
                  <a:pt x="75" y="2203"/>
                </a:lnTo>
                <a:lnTo>
                  <a:pt x="48" y="2107"/>
                </a:lnTo>
                <a:lnTo>
                  <a:pt x="27" y="2008"/>
                </a:lnTo>
                <a:lnTo>
                  <a:pt x="12" y="1909"/>
                </a:lnTo>
                <a:lnTo>
                  <a:pt x="3" y="1806"/>
                </a:lnTo>
                <a:lnTo>
                  <a:pt x="0" y="1703"/>
                </a:lnTo>
                <a:lnTo>
                  <a:pt x="3" y="1599"/>
                </a:lnTo>
                <a:lnTo>
                  <a:pt x="12" y="1498"/>
                </a:lnTo>
                <a:lnTo>
                  <a:pt x="27" y="1397"/>
                </a:lnTo>
                <a:lnTo>
                  <a:pt x="48" y="1299"/>
                </a:lnTo>
                <a:lnTo>
                  <a:pt x="75" y="1202"/>
                </a:lnTo>
                <a:lnTo>
                  <a:pt x="107" y="1109"/>
                </a:lnTo>
                <a:lnTo>
                  <a:pt x="143" y="1018"/>
                </a:lnTo>
                <a:lnTo>
                  <a:pt x="185" y="929"/>
                </a:lnTo>
                <a:lnTo>
                  <a:pt x="232" y="844"/>
                </a:lnTo>
                <a:lnTo>
                  <a:pt x="284" y="761"/>
                </a:lnTo>
                <a:lnTo>
                  <a:pt x="340" y="682"/>
                </a:lnTo>
                <a:lnTo>
                  <a:pt x="400" y="606"/>
                </a:lnTo>
                <a:lnTo>
                  <a:pt x="465" y="534"/>
                </a:lnTo>
                <a:lnTo>
                  <a:pt x="534" y="465"/>
                </a:lnTo>
                <a:lnTo>
                  <a:pt x="605" y="400"/>
                </a:lnTo>
                <a:lnTo>
                  <a:pt x="682" y="340"/>
                </a:lnTo>
                <a:lnTo>
                  <a:pt x="761" y="284"/>
                </a:lnTo>
                <a:lnTo>
                  <a:pt x="843" y="232"/>
                </a:lnTo>
                <a:lnTo>
                  <a:pt x="928" y="186"/>
                </a:lnTo>
                <a:lnTo>
                  <a:pt x="1018" y="144"/>
                </a:lnTo>
                <a:lnTo>
                  <a:pt x="1109" y="107"/>
                </a:lnTo>
                <a:lnTo>
                  <a:pt x="1202" y="75"/>
                </a:lnTo>
                <a:lnTo>
                  <a:pt x="1298" y="49"/>
                </a:lnTo>
                <a:lnTo>
                  <a:pt x="1397" y="28"/>
                </a:lnTo>
                <a:lnTo>
                  <a:pt x="1496" y="12"/>
                </a:lnTo>
                <a:lnTo>
                  <a:pt x="1599" y="3"/>
                </a:lnTo>
                <a:lnTo>
                  <a:pt x="1701" y="0"/>
                </a:lnTo>
                <a:close/>
              </a:path>
            </a:pathLst>
          </a:custGeom>
          <a:solidFill>
            <a:schemeClr val="accent1"/>
          </a:solidFill>
          <a:ln w="0">
            <a:noFill/>
            <a:prstDash val="solid"/>
            <a:round/>
          </a:ln>
        </p:spPr>
        <p:txBody>
          <a:bodyPr vert="horz" wrap="square" lIns="91440" tIns="45720" rIns="91440" bIns="45720" numCol="1" anchor="t" anchorCtr="0" compatLnSpc="1"/>
          <a:lstStyle/>
          <a:p>
            <a:endParaRPr lang="en-US" sz="1600" dirty="0">
              <a:solidFill>
                <a:schemeClr val="tx2">
                  <a:lumMod val="60000"/>
                  <a:lumOff val="40000"/>
                </a:schemeClr>
              </a:solidFill>
              <a:cs typeface="+mn-ea"/>
              <a:sym typeface="+mn-lt"/>
            </a:endParaRPr>
          </a:p>
        </p:txBody>
      </p:sp>
      <p:grpSp>
        <p:nvGrpSpPr>
          <p:cNvPr id="49" name="Group 4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p:cNvGrpSpPr>
            <a:grpSpLocks noChangeAspect="1"/>
          </p:cNvGrpSpPr>
          <p:nvPr/>
        </p:nvGrpSpPr>
        <p:grpSpPr bwMode="auto">
          <a:xfrm rot="20715039">
            <a:off x="5230823" y="781724"/>
            <a:ext cx="1859182" cy="1640561"/>
            <a:chOff x="1275" y="-205"/>
            <a:chExt cx="5128" cy="4525"/>
          </a:xfrm>
        </p:grpSpPr>
        <p:sp>
          <p:nvSpPr>
            <p:cNvPr id="50" name="AutoShape 39"/>
            <p:cNvSpPr>
              <a:spLocks noChangeAspect="1" noChangeArrowheads="1" noTextEdit="1"/>
            </p:cNvSpPr>
            <p:nvPr/>
          </p:nvSpPr>
          <p:spPr bwMode="auto">
            <a:xfrm>
              <a:off x="1277" y="0"/>
              <a:ext cx="5126"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51" name="Freeform 41"/>
            <p:cNvSpPr/>
            <p:nvPr/>
          </p:nvSpPr>
          <p:spPr bwMode="auto">
            <a:xfrm>
              <a:off x="2288" y="911"/>
              <a:ext cx="1499" cy="1680"/>
            </a:xfrm>
            <a:custGeom>
              <a:avLst/>
              <a:gdLst>
                <a:gd name="T0" fmla="*/ 402 w 1109"/>
                <a:gd name="T1" fmla="*/ 46 h 1243"/>
                <a:gd name="T2" fmla="*/ 339 w 1109"/>
                <a:gd name="T3" fmla="*/ 62 h 1243"/>
                <a:gd name="T4" fmla="*/ 290 w 1109"/>
                <a:gd name="T5" fmla="*/ 113 h 1243"/>
                <a:gd name="T6" fmla="*/ 203 w 1109"/>
                <a:gd name="T7" fmla="*/ 181 h 1243"/>
                <a:gd name="T8" fmla="*/ 97 w 1109"/>
                <a:gd name="T9" fmla="*/ 240 h 1243"/>
                <a:gd name="T10" fmla="*/ 9 w 1109"/>
                <a:gd name="T11" fmla="*/ 353 h 1243"/>
                <a:gd name="T12" fmla="*/ 9 w 1109"/>
                <a:gd name="T13" fmla="*/ 414 h 1243"/>
                <a:gd name="T14" fmla="*/ 41 w 1109"/>
                <a:gd name="T15" fmla="*/ 473 h 1243"/>
                <a:gd name="T16" fmla="*/ 92 w 1109"/>
                <a:gd name="T17" fmla="*/ 526 h 1243"/>
                <a:gd name="T18" fmla="*/ 206 w 1109"/>
                <a:gd name="T19" fmla="*/ 659 h 1243"/>
                <a:gd name="T20" fmla="*/ 306 w 1109"/>
                <a:gd name="T21" fmla="*/ 856 h 1243"/>
                <a:gd name="T22" fmla="*/ 341 w 1109"/>
                <a:gd name="T23" fmla="*/ 924 h 1243"/>
                <a:gd name="T24" fmla="*/ 467 w 1109"/>
                <a:gd name="T25" fmla="*/ 972 h 1243"/>
                <a:gd name="T26" fmla="*/ 487 w 1109"/>
                <a:gd name="T27" fmla="*/ 968 h 1243"/>
                <a:gd name="T28" fmla="*/ 516 w 1109"/>
                <a:gd name="T29" fmla="*/ 1021 h 1243"/>
                <a:gd name="T30" fmla="*/ 706 w 1109"/>
                <a:gd name="T31" fmla="*/ 1202 h 1243"/>
                <a:gd name="T32" fmla="*/ 852 w 1109"/>
                <a:gd name="T33" fmla="*/ 1241 h 1243"/>
                <a:gd name="T34" fmla="*/ 994 w 1109"/>
                <a:gd name="T35" fmla="*/ 1182 h 1243"/>
                <a:gd name="T36" fmla="*/ 1094 w 1109"/>
                <a:gd name="T37" fmla="*/ 1036 h 1243"/>
                <a:gd name="T38" fmla="*/ 1096 w 1109"/>
                <a:gd name="T39" fmla="*/ 930 h 1243"/>
                <a:gd name="T40" fmla="*/ 1055 w 1109"/>
                <a:gd name="T41" fmla="*/ 827 h 1243"/>
                <a:gd name="T42" fmla="*/ 959 w 1109"/>
                <a:gd name="T43" fmla="*/ 594 h 1243"/>
                <a:gd name="T44" fmla="*/ 916 w 1109"/>
                <a:gd name="T45" fmla="*/ 383 h 1243"/>
                <a:gd name="T46" fmla="*/ 853 w 1109"/>
                <a:gd name="T47" fmla="*/ 125 h 1243"/>
                <a:gd name="T48" fmla="*/ 798 w 1109"/>
                <a:gd name="T49" fmla="*/ 63 h 1243"/>
                <a:gd name="T50" fmla="*/ 754 w 1109"/>
                <a:gd name="T51" fmla="*/ 43 h 1243"/>
                <a:gd name="T52" fmla="*/ 432 w 1109"/>
                <a:gd name="T53" fmla="*/ 42 h 1243"/>
                <a:gd name="T54" fmla="*/ 402 w 1109"/>
                <a:gd name="T55" fmla="*/ 46 h 1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109" h="1243">
                  <a:moveTo>
                    <a:pt x="402" y="46"/>
                  </a:moveTo>
                  <a:cubicBezTo>
                    <a:pt x="377" y="39"/>
                    <a:pt x="357" y="46"/>
                    <a:pt x="339" y="62"/>
                  </a:cubicBezTo>
                  <a:cubicBezTo>
                    <a:pt x="321" y="78"/>
                    <a:pt x="304" y="95"/>
                    <a:pt x="290" y="113"/>
                  </a:cubicBezTo>
                  <a:cubicBezTo>
                    <a:pt x="266" y="143"/>
                    <a:pt x="237" y="164"/>
                    <a:pt x="203" y="181"/>
                  </a:cubicBezTo>
                  <a:cubicBezTo>
                    <a:pt x="167" y="199"/>
                    <a:pt x="131" y="219"/>
                    <a:pt x="97" y="240"/>
                  </a:cubicBezTo>
                  <a:cubicBezTo>
                    <a:pt x="55" y="267"/>
                    <a:pt x="27" y="306"/>
                    <a:pt x="9" y="353"/>
                  </a:cubicBezTo>
                  <a:cubicBezTo>
                    <a:pt x="2" y="373"/>
                    <a:pt x="0" y="394"/>
                    <a:pt x="9" y="414"/>
                  </a:cubicBezTo>
                  <a:cubicBezTo>
                    <a:pt x="18" y="434"/>
                    <a:pt x="27" y="455"/>
                    <a:pt x="41" y="473"/>
                  </a:cubicBezTo>
                  <a:cubicBezTo>
                    <a:pt x="55" y="493"/>
                    <a:pt x="74" y="509"/>
                    <a:pt x="92" y="526"/>
                  </a:cubicBezTo>
                  <a:cubicBezTo>
                    <a:pt x="136" y="565"/>
                    <a:pt x="179" y="606"/>
                    <a:pt x="206" y="659"/>
                  </a:cubicBezTo>
                  <a:cubicBezTo>
                    <a:pt x="241" y="724"/>
                    <a:pt x="273" y="790"/>
                    <a:pt x="306" y="856"/>
                  </a:cubicBezTo>
                  <a:cubicBezTo>
                    <a:pt x="317" y="879"/>
                    <a:pt x="328" y="903"/>
                    <a:pt x="341" y="924"/>
                  </a:cubicBezTo>
                  <a:cubicBezTo>
                    <a:pt x="370" y="969"/>
                    <a:pt x="415" y="985"/>
                    <a:pt x="467" y="972"/>
                  </a:cubicBezTo>
                  <a:cubicBezTo>
                    <a:pt x="473" y="971"/>
                    <a:pt x="480" y="970"/>
                    <a:pt x="487" y="968"/>
                  </a:cubicBezTo>
                  <a:cubicBezTo>
                    <a:pt x="498" y="988"/>
                    <a:pt x="504" y="1006"/>
                    <a:pt x="516" y="1021"/>
                  </a:cubicBezTo>
                  <a:cubicBezTo>
                    <a:pt x="569" y="1092"/>
                    <a:pt x="632" y="1153"/>
                    <a:pt x="706" y="1202"/>
                  </a:cubicBezTo>
                  <a:cubicBezTo>
                    <a:pt x="750" y="1231"/>
                    <a:pt x="801" y="1243"/>
                    <a:pt x="852" y="1241"/>
                  </a:cubicBezTo>
                  <a:cubicBezTo>
                    <a:pt x="906" y="1239"/>
                    <a:pt x="954" y="1217"/>
                    <a:pt x="994" y="1182"/>
                  </a:cubicBezTo>
                  <a:cubicBezTo>
                    <a:pt x="1040" y="1142"/>
                    <a:pt x="1073" y="1093"/>
                    <a:pt x="1094" y="1036"/>
                  </a:cubicBezTo>
                  <a:cubicBezTo>
                    <a:pt x="1106" y="1001"/>
                    <a:pt x="1109" y="965"/>
                    <a:pt x="1096" y="930"/>
                  </a:cubicBezTo>
                  <a:cubicBezTo>
                    <a:pt x="1083" y="895"/>
                    <a:pt x="1069" y="861"/>
                    <a:pt x="1055" y="827"/>
                  </a:cubicBezTo>
                  <a:cubicBezTo>
                    <a:pt x="1023" y="749"/>
                    <a:pt x="989" y="672"/>
                    <a:pt x="959" y="594"/>
                  </a:cubicBezTo>
                  <a:cubicBezTo>
                    <a:pt x="933" y="526"/>
                    <a:pt x="917" y="456"/>
                    <a:pt x="916" y="383"/>
                  </a:cubicBezTo>
                  <a:cubicBezTo>
                    <a:pt x="914" y="292"/>
                    <a:pt x="884" y="208"/>
                    <a:pt x="853" y="125"/>
                  </a:cubicBezTo>
                  <a:cubicBezTo>
                    <a:pt x="843" y="97"/>
                    <a:pt x="824" y="77"/>
                    <a:pt x="798" y="63"/>
                  </a:cubicBezTo>
                  <a:cubicBezTo>
                    <a:pt x="784" y="55"/>
                    <a:pt x="769" y="48"/>
                    <a:pt x="754" y="43"/>
                  </a:cubicBezTo>
                  <a:cubicBezTo>
                    <a:pt x="647" y="7"/>
                    <a:pt x="539" y="0"/>
                    <a:pt x="432" y="42"/>
                  </a:cubicBezTo>
                  <a:cubicBezTo>
                    <a:pt x="422" y="46"/>
                    <a:pt x="411" y="49"/>
                    <a:pt x="402" y="46"/>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sp>
          <p:nvSpPr>
            <p:cNvPr id="52" name="Freeform 42"/>
            <p:cNvSpPr>
              <a:spLocks noEditPoints="1"/>
            </p:cNvSpPr>
            <p:nvPr/>
          </p:nvSpPr>
          <p:spPr bwMode="auto">
            <a:xfrm>
              <a:off x="1275" y="-205"/>
              <a:ext cx="5128" cy="4321"/>
            </a:xfrm>
            <a:custGeom>
              <a:avLst/>
              <a:gdLst>
                <a:gd name="T0" fmla="*/ 2161 w 3794"/>
                <a:gd name="T1" fmla="*/ 2773 h 3196"/>
                <a:gd name="T2" fmla="*/ 2080 w 3794"/>
                <a:gd name="T3" fmla="*/ 3054 h 3196"/>
                <a:gd name="T4" fmla="*/ 1694 w 3794"/>
                <a:gd name="T5" fmla="*/ 2153 h 3196"/>
                <a:gd name="T6" fmla="*/ 1001 w 3794"/>
                <a:gd name="T7" fmla="*/ 504 h 3196"/>
                <a:gd name="T8" fmla="*/ 18 w 3794"/>
                <a:gd name="T9" fmla="*/ 122 h 3196"/>
                <a:gd name="T10" fmla="*/ 817 w 3794"/>
                <a:gd name="T11" fmla="*/ 126 h 3196"/>
                <a:gd name="T12" fmla="*/ 1541 w 3794"/>
                <a:gd name="T13" fmla="*/ 565 h 3196"/>
                <a:gd name="T14" fmla="*/ 3765 w 3794"/>
                <a:gd name="T15" fmla="*/ 376 h 3196"/>
                <a:gd name="T16" fmla="*/ 2661 w 3794"/>
                <a:gd name="T17" fmla="*/ 978 h 3196"/>
                <a:gd name="T18" fmla="*/ 2189 w 3794"/>
                <a:gd name="T19" fmla="*/ 1167 h 3196"/>
                <a:gd name="T20" fmla="*/ 2066 w 3794"/>
                <a:gd name="T21" fmla="*/ 1297 h 3196"/>
                <a:gd name="T22" fmla="*/ 2206 w 3794"/>
                <a:gd name="T23" fmla="*/ 1770 h 3196"/>
                <a:gd name="T24" fmla="*/ 1919 w 3794"/>
                <a:gd name="T25" fmla="*/ 1710 h 3196"/>
                <a:gd name="T26" fmla="*/ 1357 w 3794"/>
                <a:gd name="T27" fmla="*/ 717 h 3196"/>
                <a:gd name="T28" fmla="*/ 1433 w 3794"/>
                <a:gd name="T29" fmla="*/ 1061 h 3196"/>
                <a:gd name="T30" fmla="*/ 1303 w 3794"/>
                <a:gd name="T31" fmla="*/ 936 h 3196"/>
                <a:gd name="T32" fmla="*/ 1660 w 3794"/>
                <a:gd name="T33" fmla="*/ 1946 h 3196"/>
                <a:gd name="T34" fmla="*/ 2052 w 3794"/>
                <a:gd name="T35" fmla="*/ 2771 h 3196"/>
                <a:gd name="T36" fmla="*/ 2056 w 3794"/>
                <a:gd name="T37" fmla="*/ 2420 h 3196"/>
                <a:gd name="T38" fmla="*/ 2717 w 3794"/>
                <a:gd name="T39" fmla="*/ 413 h 3196"/>
                <a:gd name="T40" fmla="*/ 3246 w 3794"/>
                <a:gd name="T41" fmla="*/ 563 h 3196"/>
                <a:gd name="T42" fmla="*/ 2781 w 3794"/>
                <a:gd name="T43" fmla="*/ 865 h 3196"/>
                <a:gd name="T44" fmla="*/ 2130 w 3794"/>
                <a:gd name="T45" fmla="*/ 725 h 3196"/>
                <a:gd name="T46" fmla="*/ 1602 w 3794"/>
                <a:gd name="T47" fmla="*/ 750 h 3196"/>
                <a:gd name="T48" fmla="*/ 1076 w 3794"/>
                <a:gd name="T49" fmla="*/ 849 h 3196"/>
                <a:gd name="T50" fmla="*/ 1370 w 3794"/>
                <a:gd name="T51" fmla="*/ 1731 h 3196"/>
                <a:gd name="T52" fmla="*/ 2356 w 3794"/>
                <a:gd name="T53" fmla="*/ 1058 h 3196"/>
                <a:gd name="T54" fmla="*/ 1823 w 3794"/>
                <a:gd name="T55" fmla="*/ 1252 h 3196"/>
                <a:gd name="T56" fmla="*/ 2072 w 3794"/>
                <a:gd name="T57" fmla="*/ 1115 h 3196"/>
                <a:gd name="T58" fmla="*/ 1388 w 3794"/>
                <a:gd name="T59" fmla="*/ 432 h 3196"/>
                <a:gd name="T60" fmla="*/ 1080 w 3794"/>
                <a:gd name="T61" fmla="*/ 303 h 3196"/>
                <a:gd name="T62" fmla="*/ 1307 w 3794"/>
                <a:gd name="T63" fmla="*/ 653 h 3196"/>
                <a:gd name="T64" fmla="*/ 2141 w 3794"/>
                <a:gd name="T65" fmla="*/ 962 h 3196"/>
                <a:gd name="T66" fmla="*/ 1684 w 3794"/>
                <a:gd name="T67" fmla="*/ 889 h 3196"/>
                <a:gd name="T68" fmla="*/ 1463 w 3794"/>
                <a:gd name="T69" fmla="*/ 787 h 3196"/>
                <a:gd name="T70" fmla="*/ 1911 w 3794"/>
                <a:gd name="T71" fmla="*/ 1687 h 3196"/>
                <a:gd name="T72" fmla="*/ 1528 w 3794"/>
                <a:gd name="T73" fmla="*/ 944 h 3196"/>
                <a:gd name="T74" fmla="*/ 1542 w 3794"/>
                <a:gd name="T75" fmla="*/ 1888 h 3196"/>
                <a:gd name="T76" fmla="*/ 1031 w 3794"/>
                <a:gd name="T77" fmla="*/ 694 h 3196"/>
                <a:gd name="T78" fmla="*/ 1587 w 3794"/>
                <a:gd name="T79" fmla="*/ 1983 h 3196"/>
                <a:gd name="T80" fmla="*/ 1754 w 3794"/>
                <a:gd name="T81" fmla="*/ 1947 h 3196"/>
                <a:gd name="T82" fmla="*/ 2052 w 3794"/>
                <a:gd name="T83" fmla="*/ 2956 h 3196"/>
                <a:gd name="T84" fmla="*/ 2216 w 3794"/>
                <a:gd name="T85" fmla="*/ 525 h 3196"/>
                <a:gd name="T86" fmla="*/ 1643 w 3794"/>
                <a:gd name="T87" fmla="*/ 682 h 3196"/>
                <a:gd name="T88" fmla="*/ 3384 w 3794"/>
                <a:gd name="T89" fmla="*/ 642 h 3196"/>
                <a:gd name="T90" fmla="*/ 2706 w 3794"/>
                <a:gd name="T91" fmla="*/ 954 h 3196"/>
                <a:gd name="T92" fmla="*/ 649 w 3794"/>
                <a:gd name="T93" fmla="*/ 103 h 3196"/>
                <a:gd name="T94" fmla="*/ 892 w 3794"/>
                <a:gd name="T95" fmla="*/ 309 h 3196"/>
                <a:gd name="T96" fmla="*/ 2108 w 3794"/>
                <a:gd name="T97" fmla="*/ 3049 h 3196"/>
                <a:gd name="T98" fmla="*/ 973 w 3794"/>
                <a:gd name="T99" fmla="*/ 345 h 3196"/>
                <a:gd name="T100" fmla="*/ 2424 w 3794"/>
                <a:gd name="T101" fmla="*/ 1086 h 3196"/>
                <a:gd name="T102" fmla="*/ 2050 w 3794"/>
                <a:gd name="T103" fmla="*/ 1222 h 3196"/>
                <a:gd name="T104" fmla="*/ 1521 w 3794"/>
                <a:gd name="T105" fmla="*/ 1238 h 3196"/>
                <a:gd name="T106" fmla="*/ 1623 w 3794"/>
                <a:gd name="T107" fmla="*/ 775 h 3196"/>
                <a:gd name="T108" fmla="*/ 803 w 3794"/>
                <a:gd name="T109" fmla="*/ 146 h 3196"/>
                <a:gd name="T110" fmla="*/ 1745 w 3794"/>
                <a:gd name="T111" fmla="*/ 2252 h 3196"/>
                <a:gd name="T112" fmla="*/ 1148 w 3794"/>
                <a:gd name="T113" fmla="*/ 361 h 3196"/>
                <a:gd name="T114" fmla="*/ 1915 w 3794"/>
                <a:gd name="T115" fmla="*/ 1285 h 3196"/>
                <a:gd name="T116" fmla="*/ 348 w 3794"/>
                <a:gd name="T117" fmla="*/ 31 h 3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794" h="3196">
                  <a:moveTo>
                    <a:pt x="1880" y="1303"/>
                  </a:moveTo>
                  <a:cubicBezTo>
                    <a:pt x="1872" y="1301"/>
                    <a:pt x="1864" y="1299"/>
                    <a:pt x="1855" y="1296"/>
                  </a:cubicBezTo>
                  <a:cubicBezTo>
                    <a:pt x="1855" y="1299"/>
                    <a:pt x="1855" y="1302"/>
                    <a:pt x="1856" y="1303"/>
                  </a:cubicBezTo>
                  <a:cubicBezTo>
                    <a:pt x="1884" y="1352"/>
                    <a:pt x="1899" y="1406"/>
                    <a:pt x="1910" y="1461"/>
                  </a:cubicBezTo>
                  <a:cubicBezTo>
                    <a:pt x="1920" y="1506"/>
                    <a:pt x="1932" y="1551"/>
                    <a:pt x="1942" y="1597"/>
                  </a:cubicBezTo>
                  <a:cubicBezTo>
                    <a:pt x="1952" y="1647"/>
                    <a:pt x="1961" y="1697"/>
                    <a:pt x="1968" y="1747"/>
                  </a:cubicBezTo>
                  <a:cubicBezTo>
                    <a:pt x="1978" y="1824"/>
                    <a:pt x="1993" y="1900"/>
                    <a:pt x="2010" y="1976"/>
                  </a:cubicBezTo>
                  <a:cubicBezTo>
                    <a:pt x="2021" y="2032"/>
                    <a:pt x="2030" y="2089"/>
                    <a:pt x="2029" y="2145"/>
                  </a:cubicBezTo>
                  <a:cubicBezTo>
                    <a:pt x="2027" y="2240"/>
                    <a:pt x="2040" y="2332"/>
                    <a:pt x="2070" y="2422"/>
                  </a:cubicBezTo>
                  <a:cubicBezTo>
                    <a:pt x="2094" y="2496"/>
                    <a:pt x="2112" y="2571"/>
                    <a:pt x="2124" y="2648"/>
                  </a:cubicBezTo>
                  <a:cubicBezTo>
                    <a:pt x="2131" y="2691"/>
                    <a:pt x="2144" y="2733"/>
                    <a:pt x="2161" y="2773"/>
                  </a:cubicBezTo>
                  <a:cubicBezTo>
                    <a:pt x="2189" y="2839"/>
                    <a:pt x="2217" y="2906"/>
                    <a:pt x="2254" y="2968"/>
                  </a:cubicBezTo>
                  <a:cubicBezTo>
                    <a:pt x="2288" y="3026"/>
                    <a:pt x="2328" y="3080"/>
                    <a:pt x="2377" y="3125"/>
                  </a:cubicBezTo>
                  <a:cubicBezTo>
                    <a:pt x="2389" y="3136"/>
                    <a:pt x="2400" y="3148"/>
                    <a:pt x="2410" y="3160"/>
                  </a:cubicBezTo>
                  <a:cubicBezTo>
                    <a:pt x="2415" y="3165"/>
                    <a:pt x="2420" y="3171"/>
                    <a:pt x="2423" y="3178"/>
                  </a:cubicBezTo>
                  <a:cubicBezTo>
                    <a:pt x="2430" y="3190"/>
                    <a:pt x="2426" y="3196"/>
                    <a:pt x="2413" y="3196"/>
                  </a:cubicBezTo>
                  <a:cubicBezTo>
                    <a:pt x="2402" y="3196"/>
                    <a:pt x="2391" y="3194"/>
                    <a:pt x="2381" y="3191"/>
                  </a:cubicBezTo>
                  <a:cubicBezTo>
                    <a:pt x="2368" y="3187"/>
                    <a:pt x="2355" y="3181"/>
                    <a:pt x="2342" y="3177"/>
                  </a:cubicBezTo>
                  <a:cubicBezTo>
                    <a:pt x="2334" y="3174"/>
                    <a:pt x="2325" y="3172"/>
                    <a:pt x="2317" y="3171"/>
                  </a:cubicBezTo>
                  <a:cubicBezTo>
                    <a:pt x="2274" y="3167"/>
                    <a:pt x="2234" y="3154"/>
                    <a:pt x="2199" y="3130"/>
                  </a:cubicBezTo>
                  <a:cubicBezTo>
                    <a:pt x="2184" y="3121"/>
                    <a:pt x="2171" y="3110"/>
                    <a:pt x="2156" y="3100"/>
                  </a:cubicBezTo>
                  <a:cubicBezTo>
                    <a:pt x="2131" y="3084"/>
                    <a:pt x="2105" y="3069"/>
                    <a:pt x="2080" y="3054"/>
                  </a:cubicBezTo>
                  <a:cubicBezTo>
                    <a:pt x="2072" y="3049"/>
                    <a:pt x="2063" y="3045"/>
                    <a:pt x="2056" y="3039"/>
                  </a:cubicBezTo>
                  <a:cubicBezTo>
                    <a:pt x="2002" y="2990"/>
                    <a:pt x="1945" y="2945"/>
                    <a:pt x="1917" y="2874"/>
                  </a:cubicBezTo>
                  <a:cubicBezTo>
                    <a:pt x="1908" y="2851"/>
                    <a:pt x="1894" y="2830"/>
                    <a:pt x="1884" y="2807"/>
                  </a:cubicBezTo>
                  <a:cubicBezTo>
                    <a:pt x="1870" y="2780"/>
                    <a:pt x="1858" y="2752"/>
                    <a:pt x="1845" y="2725"/>
                  </a:cubicBezTo>
                  <a:cubicBezTo>
                    <a:pt x="1836" y="2706"/>
                    <a:pt x="1828" y="2687"/>
                    <a:pt x="1819" y="2669"/>
                  </a:cubicBezTo>
                  <a:cubicBezTo>
                    <a:pt x="1809" y="2648"/>
                    <a:pt x="1801" y="2627"/>
                    <a:pt x="1797" y="2603"/>
                  </a:cubicBezTo>
                  <a:cubicBezTo>
                    <a:pt x="1788" y="2542"/>
                    <a:pt x="1777" y="2482"/>
                    <a:pt x="1780" y="2419"/>
                  </a:cubicBezTo>
                  <a:cubicBezTo>
                    <a:pt x="1780" y="2408"/>
                    <a:pt x="1777" y="2396"/>
                    <a:pt x="1774" y="2385"/>
                  </a:cubicBezTo>
                  <a:cubicBezTo>
                    <a:pt x="1766" y="2362"/>
                    <a:pt x="1756" y="2339"/>
                    <a:pt x="1749" y="2316"/>
                  </a:cubicBezTo>
                  <a:cubicBezTo>
                    <a:pt x="1736" y="2279"/>
                    <a:pt x="1725" y="2242"/>
                    <a:pt x="1713" y="2206"/>
                  </a:cubicBezTo>
                  <a:cubicBezTo>
                    <a:pt x="1707" y="2188"/>
                    <a:pt x="1702" y="2169"/>
                    <a:pt x="1694" y="2153"/>
                  </a:cubicBezTo>
                  <a:cubicBezTo>
                    <a:pt x="1672" y="2112"/>
                    <a:pt x="1648" y="2072"/>
                    <a:pt x="1624" y="2032"/>
                  </a:cubicBezTo>
                  <a:cubicBezTo>
                    <a:pt x="1619" y="2023"/>
                    <a:pt x="1610" y="2015"/>
                    <a:pt x="1601" y="2010"/>
                  </a:cubicBezTo>
                  <a:cubicBezTo>
                    <a:pt x="1528" y="1968"/>
                    <a:pt x="1461" y="1917"/>
                    <a:pt x="1396" y="1862"/>
                  </a:cubicBezTo>
                  <a:cubicBezTo>
                    <a:pt x="1365" y="1836"/>
                    <a:pt x="1339" y="1805"/>
                    <a:pt x="1316" y="1770"/>
                  </a:cubicBezTo>
                  <a:cubicBezTo>
                    <a:pt x="1256" y="1678"/>
                    <a:pt x="1197" y="1585"/>
                    <a:pt x="1137" y="1491"/>
                  </a:cubicBezTo>
                  <a:cubicBezTo>
                    <a:pt x="1090" y="1418"/>
                    <a:pt x="1065" y="1336"/>
                    <a:pt x="1045" y="1253"/>
                  </a:cubicBezTo>
                  <a:cubicBezTo>
                    <a:pt x="1033" y="1205"/>
                    <a:pt x="1025" y="1157"/>
                    <a:pt x="1017" y="1109"/>
                  </a:cubicBezTo>
                  <a:cubicBezTo>
                    <a:pt x="1004" y="1036"/>
                    <a:pt x="991" y="963"/>
                    <a:pt x="979" y="890"/>
                  </a:cubicBezTo>
                  <a:cubicBezTo>
                    <a:pt x="969" y="827"/>
                    <a:pt x="971" y="764"/>
                    <a:pt x="981" y="701"/>
                  </a:cubicBezTo>
                  <a:cubicBezTo>
                    <a:pt x="985" y="676"/>
                    <a:pt x="989" y="651"/>
                    <a:pt x="994" y="626"/>
                  </a:cubicBezTo>
                  <a:cubicBezTo>
                    <a:pt x="1002" y="586"/>
                    <a:pt x="1005" y="545"/>
                    <a:pt x="1001" y="504"/>
                  </a:cubicBezTo>
                  <a:cubicBezTo>
                    <a:pt x="997" y="468"/>
                    <a:pt x="988" y="434"/>
                    <a:pt x="959" y="407"/>
                  </a:cubicBezTo>
                  <a:cubicBezTo>
                    <a:pt x="942" y="391"/>
                    <a:pt x="930" y="369"/>
                    <a:pt x="918" y="348"/>
                  </a:cubicBezTo>
                  <a:cubicBezTo>
                    <a:pt x="912" y="337"/>
                    <a:pt x="905" y="330"/>
                    <a:pt x="893" y="326"/>
                  </a:cubicBezTo>
                  <a:cubicBezTo>
                    <a:pt x="884" y="322"/>
                    <a:pt x="876" y="318"/>
                    <a:pt x="867" y="314"/>
                  </a:cubicBezTo>
                  <a:cubicBezTo>
                    <a:pt x="812" y="293"/>
                    <a:pt x="768" y="255"/>
                    <a:pt x="726" y="214"/>
                  </a:cubicBezTo>
                  <a:cubicBezTo>
                    <a:pt x="709" y="197"/>
                    <a:pt x="688" y="182"/>
                    <a:pt x="667" y="169"/>
                  </a:cubicBezTo>
                  <a:cubicBezTo>
                    <a:pt x="619" y="140"/>
                    <a:pt x="565" y="120"/>
                    <a:pt x="511" y="104"/>
                  </a:cubicBezTo>
                  <a:cubicBezTo>
                    <a:pt x="480" y="95"/>
                    <a:pt x="449" y="93"/>
                    <a:pt x="418" y="96"/>
                  </a:cubicBezTo>
                  <a:cubicBezTo>
                    <a:pt x="346" y="103"/>
                    <a:pt x="274" y="98"/>
                    <a:pt x="203" y="83"/>
                  </a:cubicBezTo>
                  <a:cubicBezTo>
                    <a:pt x="163" y="74"/>
                    <a:pt x="124" y="78"/>
                    <a:pt x="85" y="87"/>
                  </a:cubicBezTo>
                  <a:cubicBezTo>
                    <a:pt x="60" y="93"/>
                    <a:pt x="36" y="103"/>
                    <a:pt x="18" y="122"/>
                  </a:cubicBezTo>
                  <a:cubicBezTo>
                    <a:pt x="15" y="126"/>
                    <a:pt x="9" y="128"/>
                    <a:pt x="0" y="133"/>
                  </a:cubicBezTo>
                  <a:cubicBezTo>
                    <a:pt x="2" y="123"/>
                    <a:pt x="1" y="118"/>
                    <a:pt x="4" y="115"/>
                  </a:cubicBezTo>
                  <a:cubicBezTo>
                    <a:pt x="12" y="106"/>
                    <a:pt x="20" y="97"/>
                    <a:pt x="29" y="91"/>
                  </a:cubicBezTo>
                  <a:cubicBezTo>
                    <a:pt x="63" y="67"/>
                    <a:pt x="101" y="50"/>
                    <a:pt x="142" y="42"/>
                  </a:cubicBezTo>
                  <a:cubicBezTo>
                    <a:pt x="161" y="39"/>
                    <a:pt x="179" y="34"/>
                    <a:pt x="197" y="29"/>
                  </a:cubicBezTo>
                  <a:cubicBezTo>
                    <a:pt x="226" y="20"/>
                    <a:pt x="255" y="16"/>
                    <a:pt x="285" y="15"/>
                  </a:cubicBezTo>
                  <a:cubicBezTo>
                    <a:pt x="310" y="14"/>
                    <a:pt x="335" y="9"/>
                    <a:pt x="361" y="6"/>
                  </a:cubicBezTo>
                  <a:cubicBezTo>
                    <a:pt x="411" y="0"/>
                    <a:pt x="461" y="0"/>
                    <a:pt x="510" y="10"/>
                  </a:cubicBezTo>
                  <a:cubicBezTo>
                    <a:pt x="588" y="27"/>
                    <a:pt x="664" y="49"/>
                    <a:pt x="735" y="86"/>
                  </a:cubicBezTo>
                  <a:cubicBezTo>
                    <a:pt x="750" y="95"/>
                    <a:pt x="766" y="101"/>
                    <a:pt x="782" y="108"/>
                  </a:cubicBezTo>
                  <a:cubicBezTo>
                    <a:pt x="794" y="114"/>
                    <a:pt x="807" y="118"/>
                    <a:pt x="817" y="126"/>
                  </a:cubicBezTo>
                  <a:cubicBezTo>
                    <a:pt x="860" y="159"/>
                    <a:pt x="911" y="167"/>
                    <a:pt x="962" y="173"/>
                  </a:cubicBezTo>
                  <a:cubicBezTo>
                    <a:pt x="990" y="176"/>
                    <a:pt x="1018" y="177"/>
                    <a:pt x="1045" y="178"/>
                  </a:cubicBezTo>
                  <a:cubicBezTo>
                    <a:pt x="1091" y="180"/>
                    <a:pt x="1134" y="193"/>
                    <a:pt x="1175" y="212"/>
                  </a:cubicBezTo>
                  <a:cubicBezTo>
                    <a:pt x="1222" y="233"/>
                    <a:pt x="1265" y="258"/>
                    <a:pt x="1301" y="297"/>
                  </a:cubicBezTo>
                  <a:cubicBezTo>
                    <a:pt x="1320" y="318"/>
                    <a:pt x="1343" y="337"/>
                    <a:pt x="1364" y="357"/>
                  </a:cubicBezTo>
                  <a:cubicBezTo>
                    <a:pt x="1385" y="376"/>
                    <a:pt x="1398" y="399"/>
                    <a:pt x="1403" y="428"/>
                  </a:cubicBezTo>
                  <a:cubicBezTo>
                    <a:pt x="1415" y="497"/>
                    <a:pt x="1428" y="565"/>
                    <a:pt x="1440" y="634"/>
                  </a:cubicBezTo>
                  <a:cubicBezTo>
                    <a:pt x="1443" y="652"/>
                    <a:pt x="1443" y="670"/>
                    <a:pt x="1447" y="689"/>
                  </a:cubicBezTo>
                  <a:cubicBezTo>
                    <a:pt x="1449" y="684"/>
                    <a:pt x="1452" y="680"/>
                    <a:pt x="1454" y="675"/>
                  </a:cubicBezTo>
                  <a:cubicBezTo>
                    <a:pt x="1460" y="659"/>
                    <a:pt x="1465" y="642"/>
                    <a:pt x="1473" y="626"/>
                  </a:cubicBezTo>
                  <a:cubicBezTo>
                    <a:pt x="1487" y="597"/>
                    <a:pt x="1509" y="576"/>
                    <a:pt x="1541" y="565"/>
                  </a:cubicBezTo>
                  <a:cubicBezTo>
                    <a:pt x="1556" y="560"/>
                    <a:pt x="1572" y="555"/>
                    <a:pt x="1589" y="551"/>
                  </a:cubicBezTo>
                  <a:cubicBezTo>
                    <a:pt x="1667" y="531"/>
                    <a:pt x="1746" y="510"/>
                    <a:pt x="1825" y="491"/>
                  </a:cubicBezTo>
                  <a:cubicBezTo>
                    <a:pt x="1902" y="472"/>
                    <a:pt x="1975" y="444"/>
                    <a:pt x="2047" y="414"/>
                  </a:cubicBezTo>
                  <a:cubicBezTo>
                    <a:pt x="2149" y="373"/>
                    <a:pt x="2253" y="341"/>
                    <a:pt x="2361" y="323"/>
                  </a:cubicBezTo>
                  <a:cubicBezTo>
                    <a:pt x="2432" y="312"/>
                    <a:pt x="2504" y="311"/>
                    <a:pt x="2576" y="314"/>
                  </a:cubicBezTo>
                  <a:cubicBezTo>
                    <a:pt x="2677" y="317"/>
                    <a:pt x="2778" y="330"/>
                    <a:pt x="2876" y="356"/>
                  </a:cubicBezTo>
                  <a:cubicBezTo>
                    <a:pt x="2918" y="368"/>
                    <a:pt x="2960" y="384"/>
                    <a:pt x="3002" y="397"/>
                  </a:cubicBezTo>
                  <a:cubicBezTo>
                    <a:pt x="3015" y="401"/>
                    <a:pt x="3029" y="405"/>
                    <a:pt x="3042" y="405"/>
                  </a:cubicBezTo>
                  <a:cubicBezTo>
                    <a:pt x="3178" y="407"/>
                    <a:pt x="3314" y="400"/>
                    <a:pt x="3450" y="394"/>
                  </a:cubicBezTo>
                  <a:cubicBezTo>
                    <a:pt x="3506" y="392"/>
                    <a:pt x="3562" y="392"/>
                    <a:pt x="3617" y="389"/>
                  </a:cubicBezTo>
                  <a:cubicBezTo>
                    <a:pt x="3667" y="386"/>
                    <a:pt x="3716" y="380"/>
                    <a:pt x="3765" y="376"/>
                  </a:cubicBezTo>
                  <a:cubicBezTo>
                    <a:pt x="3775" y="375"/>
                    <a:pt x="3785" y="371"/>
                    <a:pt x="3794" y="379"/>
                  </a:cubicBezTo>
                  <a:cubicBezTo>
                    <a:pt x="3793" y="392"/>
                    <a:pt x="3782" y="392"/>
                    <a:pt x="3775" y="395"/>
                  </a:cubicBezTo>
                  <a:cubicBezTo>
                    <a:pt x="3710" y="415"/>
                    <a:pt x="3654" y="452"/>
                    <a:pt x="3600" y="492"/>
                  </a:cubicBezTo>
                  <a:cubicBezTo>
                    <a:pt x="3533" y="542"/>
                    <a:pt x="3469" y="598"/>
                    <a:pt x="3402" y="653"/>
                  </a:cubicBezTo>
                  <a:cubicBezTo>
                    <a:pt x="3425" y="673"/>
                    <a:pt x="3454" y="687"/>
                    <a:pt x="3481" y="708"/>
                  </a:cubicBezTo>
                  <a:cubicBezTo>
                    <a:pt x="3474" y="713"/>
                    <a:pt x="3471" y="717"/>
                    <a:pt x="3466" y="720"/>
                  </a:cubicBezTo>
                  <a:cubicBezTo>
                    <a:pt x="3453" y="726"/>
                    <a:pt x="3440" y="732"/>
                    <a:pt x="3426" y="738"/>
                  </a:cubicBezTo>
                  <a:cubicBezTo>
                    <a:pt x="3371" y="759"/>
                    <a:pt x="3319" y="786"/>
                    <a:pt x="3269" y="817"/>
                  </a:cubicBezTo>
                  <a:cubicBezTo>
                    <a:pt x="3148" y="893"/>
                    <a:pt x="3017" y="940"/>
                    <a:pt x="2878" y="964"/>
                  </a:cubicBezTo>
                  <a:cubicBezTo>
                    <a:pt x="2817" y="975"/>
                    <a:pt x="2756" y="976"/>
                    <a:pt x="2695" y="967"/>
                  </a:cubicBezTo>
                  <a:cubicBezTo>
                    <a:pt x="2681" y="965"/>
                    <a:pt x="2671" y="967"/>
                    <a:pt x="2661" y="978"/>
                  </a:cubicBezTo>
                  <a:cubicBezTo>
                    <a:pt x="2626" y="1016"/>
                    <a:pt x="2581" y="1037"/>
                    <a:pt x="2531" y="1049"/>
                  </a:cubicBezTo>
                  <a:cubicBezTo>
                    <a:pt x="2506" y="1056"/>
                    <a:pt x="2480" y="1061"/>
                    <a:pt x="2455" y="1067"/>
                  </a:cubicBezTo>
                  <a:cubicBezTo>
                    <a:pt x="2449" y="1068"/>
                    <a:pt x="2444" y="1070"/>
                    <a:pt x="2435" y="1073"/>
                  </a:cubicBezTo>
                  <a:cubicBezTo>
                    <a:pt x="2453" y="1081"/>
                    <a:pt x="2467" y="1087"/>
                    <a:pt x="2481" y="1093"/>
                  </a:cubicBezTo>
                  <a:cubicBezTo>
                    <a:pt x="2495" y="1099"/>
                    <a:pt x="2509" y="1105"/>
                    <a:pt x="2523" y="1111"/>
                  </a:cubicBezTo>
                  <a:cubicBezTo>
                    <a:pt x="2537" y="1116"/>
                    <a:pt x="2550" y="1121"/>
                    <a:pt x="2564" y="1126"/>
                  </a:cubicBezTo>
                  <a:cubicBezTo>
                    <a:pt x="2577" y="1132"/>
                    <a:pt x="2593" y="1132"/>
                    <a:pt x="2607" y="1147"/>
                  </a:cubicBezTo>
                  <a:cubicBezTo>
                    <a:pt x="2598" y="1149"/>
                    <a:pt x="2594" y="1151"/>
                    <a:pt x="2589" y="1151"/>
                  </a:cubicBezTo>
                  <a:cubicBezTo>
                    <a:pt x="2560" y="1147"/>
                    <a:pt x="2533" y="1154"/>
                    <a:pt x="2506" y="1162"/>
                  </a:cubicBezTo>
                  <a:cubicBezTo>
                    <a:pt x="2443" y="1180"/>
                    <a:pt x="2380" y="1190"/>
                    <a:pt x="2314" y="1190"/>
                  </a:cubicBezTo>
                  <a:cubicBezTo>
                    <a:pt x="2271" y="1190"/>
                    <a:pt x="2229" y="1182"/>
                    <a:pt x="2189" y="1167"/>
                  </a:cubicBezTo>
                  <a:cubicBezTo>
                    <a:pt x="2183" y="1165"/>
                    <a:pt x="2177" y="1163"/>
                    <a:pt x="2169" y="1164"/>
                  </a:cubicBezTo>
                  <a:cubicBezTo>
                    <a:pt x="2182" y="1173"/>
                    <a:pt x="2194" y="1182"/>
                    <a:pt x="2206" y="1191"/>
                  </a:cubicBezTo>
                  <a:cubicBezTo>
                    <a:pt x="2219" y="1200"/>
                    <a:pt x="2232" y="1209"/>
                    <a:pt x="2245" y="1219"/>
                  </a:cubicBezTo>
                  <a:cubicBezTo>
                    <a:pt x="2250" y="1223"/>
                    <a:pt x="2255" y="1228"/>
                    <a:pt x="2259" y="1233"/>
                  </a:cubicBezTo>
                  <a:cubicBezTo>
                    <a:pt x="2269" y="1245"/>
                    <a:pt x="2266" y="1255"/>
                    <a:pt x="2249" y="1256"/>
                  </a:cubicBezTo>
                  <a:cubicBezTo>
                    <a:pt x="2209" y="1258"/>
                    <a:pt x="2169" y="1257"/>
                    <a:pt x="2130" y="1248"/>
                  </a:cubicBezTo>
                  <a:cubicBezTo>
                    <a:pt x="2127" y="1248"/>
                    <a:pt x="2124" y="1247"/>
                    <a:pt x="2119" y="1246"/>
                  </a:cubicBezTo>
                  <a:cubicBezTo>
                    <a:pt x="2132" y="1269"/>
                    <a:pt x="2159" y="1279"/>
                    <a:pt x="2168" y="1303"/>
                  </a:cubicBezTo>
                  <a:cubicBezTo>
                    <a:pt x="2156" y="1311"/>
                    <a:pt x="2146" y="1309"/>
                    <a:pt x="2136" y="1306"/>
                  </a:cubicBezTo>
                  <a:cubicBezTo>
                    <a:pt x="2129" y="1304"/>
                    <a:pt x="2123" y="1301"/>
                    <a:pt x="2116" y="1298"/>
                  </a:cubicBezTo>
                  <a:cubicBezTo>
                    <a:pt x="2100" y="1290"/>
                    <a:pt x="2083" y="1288"/>
                    <a:pt x="2066" y="1297"/>
                  </a:cubicBezTo>
                  <a:cubicBezTo>
                    <a:pt x="2059" y="1301"/>
                    <a:pt x="2051" y="1302"/>
                    <a:pt x="2042" y="1305"/>
                  </a:cubicBezTo>
                  <a:cubicBezTo>
                    <a:pt x="2043" y="1311"/>
                    <a:pt x="2043" y="1316"/>
                    <a:pt x="2043" y="1322"/>
                  </a:cubicBezTo>
                  <a:cubicBezTo>
                    <a:pt x="2044" y="1338"/>
                    <a:pt x="2037" y="1343"/>
                    <a:pt x="2022" y="1339"/>
                  </a:cubicBezTo>
                  <a:cubicBezTo>
                    <a:pt x="2015" y="1337"/>
                    <a:pt x="2010" y="1333"/>
                    <a:pt x="2004" y="1330"/>
                  </a:cubicBezTo>
                  <a:cubicBezTo>
                    <a:pt x="1986" y="1320"/>
                    <a:pt x="1967" y="1310"/>
                    <a:pt x="1949" y="1300"/>
                  </a:cubicBezTo>
                  <a:cubicBezTo>
                    <a:pt x="1942" y="1296"/>
                    <a:pt x="1936" y="1296"/>
                    <a:pt x="1928" y="1299"/>
                  </a:cubicBezTo>
                  <a:cubicBezTo>
                    <a:pt x="1920" y="1303"/>
                    <a:pt x="1910" y="1304"/>
                    <a:pt x="1899" y="1307"/>
                  </a:cubicBezTo>
                  <a:cubicBezTo>
                    <a:pt x="1904" y="1318"/>
                    <a:pt x="1907" y="1329"/>
                    <a:pt x="1914" y="1338"/>
                  </a:cubicBezTo>
                  <a:cubicBezTo>
                    <a:pt x="1931" y="1362"/>
                    <a:pt x="1950" y="1386"/>
                    <a:pt x="1969" y="1409"/>
                  </a:cubicBezTo>
                  <a:cubicBezTo>
                    <a:pt x="2009" y="1457"/>
                    <a:pt x="2051" y="1504"/>
                    <a:pt x="2091" y="1554"/>
                  </a:cubicBezTo>
                  <a:cubicBezTo>
                    <a:pt x="2142" y="1619"/>
                    <a:pt x="2180" y="1692"/>
                    <a:pt x="2206" y="1770"/>
                  </a:cubicBezTo>
                  <a:cubicBezTo>
                    <a:pt x="2207" y="1774"/>
                    <a:pt x="2208" y="1777"/>
                    <a:pt x="2209" y="1780"/>
                  </a:cubicBezTo>
                  <a:cubicBezTo>
                    <a:pt x="2209" y="1781"/>
                    <a:pt x="2209" y="1782"/>
                    <a:pt x="2208" y="1784"/>
                  </a:cubicBezTo>
                  <a:cubicBezTo>
                    <a:pt x="2206" y="1782"/>
                    <a:pt x="2205" y="1780"/>
                    <a:pt x="2204" y="1778"/>
                  </a:cubicBezTo>
                  <a:cubicBezTo>
                    <a:pt x="2165" y="1684"/>
                    <a:pt x="2109" y="1602"/>
                    <a:pt x="2045" y="1524"/>
                  </a:cubicBezTo>
                  <a:cubicBezTo>
                    <a:pt x="2020" y="1493"/>
                    <a:pt x="1993" y="1464"/>
                    <a:pt x="1968" y="1435"/>
                  </a:cubicBezTo>
                  <a:cubicBezTo>
                    <a:pt x="1953" y="1417"/>
                    <a:pt x="1937" y="1399"/>
                    <a:pt x="1923" y="1381"/>
                  </a:cubicBezTo>
                  <a:cubicBezTo>
                    <a:pt x="1904" y="1359"/>
                    <a:pt x="1889" y="1334"/>
                    <a:pt x="1880" y="1303"/>
                  </a:cubicBezTo>
                  <a:close/>
                  <a:moveTo>
                    <a:pt x="1914" y="1554"/>
                  </a:moveTo>
                  <a:cubicBezTo>
                    <a:pt x="1913" y="1594"/>
                    <a:pt x="1908" y="1635"/>
                    <a:pt x="1921" y="1674"/>
                  </a:cubicBezTo>
                  <a:cubicBezTo>
                    <a:pt x="1923" y="1681"/>
                    <a:pt x="1925" y="1688"/>
                    <a:pt x="1925" y="1696"/>
                  </a:cubicBezTo>
                  <a:cubicBezTo>
                    <a:pt x="1925" y="1701"/>
                    <a:pt x="1923" y="1707"/>
                    <a:pt x="1919" y="1710"/>
                  </a:cubicBezTo>
                  <a:cubicBezTo>
                    <a:pt x="1918" y="1712"/>
                    <a:pt x="1909" y="1710"/>
                    <a:pt x="1906" y="1707"/>
                  </a:cubicBezTo>
                  <a:cubicBezTo>
                    <a:pt x="1895" y="1697"/>
                    <a:pt x="1885" y="1687"/>
                    <a:pt x="1875" y="1676"/>
                  </a:cubicBezTo>
                  <a:cubicBezTo>
                    <a:pt x="1839" y="1635"/>
                    <a:pt x="1802" y="1593"/>
                    <a:pt x="1768" y="1550"/>
                  </a:cubicBezTo>
                  <a:cubicBezTo>
                    <a:pt x="1743" y="1521"/>
                    <a:pt x="1719" y="1490"/>
                    <a:pt x="1699" y="1457"/>
                  </a:cubicBezTo>
                  <a:cubicBezTo>
                    <a:pt x="1659" y="1390"/>
                    <a:pt x="1633" y="1317"/>
                    <a:pt x="1637" y="1236"/>
                  </a:cubicBezTo>
                  <a:cubicBezTo>
                    <a:pt x="1638" y="1216"/>
                    <a:pt x="1634" y="1196"/>
                    <a:pt x="1628" y="1176"/>
                  </a:cubicBezTo>
                  <a:cubicBezTo>
                    <a:pt x="1618" y="1141"/>
                    <a:pt x="1606" y="1107"/>
                    <a:pt x="1594" y="1073"/>
                  </a:cubicBezTo>
                  <a:cubicBezTo>
                    <a:pt x="1577" y="1028"/>
                    <a:pt x="1553" y="988"/>
                    <a:pt x="1518" y="955"/>
                  </a:cubicBezTo>
                  <a:cubicBezTo>
                    <a:pt x="1494" y="932"/>
                    <a:pt x="1474" y="906"/>
                    <a:pt x="1458" y="877"/>
                  </a:cubicBezTo>
                  <a:cubicBezTo>
                    <a:pt x="1438" y="841"/>
                    <a:pt x="1419" y="804"/>
                    <a:pt x="1397" y="769"/>
                  </a:cubicBezTo>
                  <a:cubicBezTo>
                    <a:pt x="1386" y="750"/>
                    <a:pt x="1373" y="732"/>
                    <a:pt x="1357" y="717"/>
                  </a:cubicBezTo>
                  <a:cubicBezTo>
                    <a:pt x="1325" y="688"/>
                    <a:pt x="1290" y="660"/>
                    <a:pt x="1255" y="632"/>
                  </a:cubicBezTo>
                  <a:cubicBezTo>
                    <a:pt x="1236" y="617"/>
                    <a:pt x="1214" y="604"/>
                    <a:pt x="1197" y="587"/>
                  </a:cubicBezTo>
                  <a:cubicBezTo>
                    <a:pt x="1153" y="544"/>
                    <a:pt x="1110" y="500"/>
                    <a:pt x="1104" y="434"/>
                  </a:cubicBezTo>
                  <a:cubicBezTo>
                    <a:pt x="1104" y="428"/>
                    <a:pt x="1097" y="420"/>
                    <a:pt x="1092" y="418"/>
                  </a:cubicBezTo>
                  <a:cubicBezTo>
                    <a:pt x="1066" y="406"/>
                    <a:pt x="1039" y="395"/>
                    <a:pt x="1008" y="382"/>
                  </a:cubicBezTo>
                  <a:cubicBezTo>
                    <a:pt x="1011" y="391"/>
                    <a:pt x="1013" y="399"/>
                    <a:pt x="1016" y="405"/>
                  </a:cubicBezTo>
                  <a:cubicBezTo>
                    <a:pt x="1023" y="423"/>
                    <a:pt x="1034" y="439"/>
                    <a:pt x="1039" y="457"/>
                  </a:cubicBezTo>
                  <a:cubicBezTo>
                    <a:pt x="1053" y="503"/>
                    <a:pt x="1079" y="542"/>
                    <a:pt x="1109" y="579"/>
                  </a:cubicBezTo>
                  <a:cubicBezTo>
                    <a:pt x="1142" y="619"/>
                    <a:pt x="1175" y="658"/>
                    <a:pt x="1207" y="699"/>
                  </a:cubicBezTo>
                  <a:cubicBezTo>
                    <a:pt x="1251" y="756"/>
                    <a:pt x="1292" y="815"/>
                    <a:pt x="1325" y="879"/>
                  </a:cubicBezTo>
                  <a:cubicBezTo>
                    <a:pt x="1357" y="942"/>
                    <a:pt x="1391" y="1004"/>
                    <a:pt x="1433" y="1061"/>
                  </a:cubicBezTo>
                  <a:cubicBezTo>
                    <a:pt x="1499" y="1149"/>
                    <a:pt x="1546" y="1247"/>
                    <a:pt x="1590" y="1347"/>
                  </a:cubicBezTo>
                  <a:cubicBezTo>
                    <a:pt x="1597" y="1364"/>
                    <a:pt x="1603" y="1381"/>
                    <a:pt x="1608" y="1399"/>
                  </a:cubicBezTo>
                  <a:cubicBezTo>
                    <a:pt x="1614" y="1423"/>
                    <a:pt x="1619" y="1448"/>
                    <a:pt x="1623" y="1473"/>
                  </a:cubicBezTo>
                  <a:cubicBezTo>
                    <a:pt x="1630" y="1518"/>
                    <a:pt x="1636" y="1564"/>
                    <a:pt x="1641" y="1609"/>
                  </a:cubicBezTo>
                  <a:cubicBezTo>
                    <a:pt x="1642" y="1618"/>
                    <a:pt x="1646" y="1630"/>
                    <a:pt x="1634" y="1639"/>
                  </a:cubicBezTo>
                  <a:cubicBezTo>
                    <a:pt x="1632" y="1633"/>
                    <a:pt x="1630" y="1629"/>
                    <a:pt x="1629" y="1625"/>
                  </a:cubicBezTo>
                  <a:cubicBezTo>
                    <a:pt x="1626" y="1601"/>
                    <a:pt x="1623" y="1577"/>
                    <a:pt x="1621" y="1553"/>
                  </a:cubicBezTo>
                  <a:cubicBezTo>
                    <a:pt x="1614" y="1484"/>
                    <a:pt x="1598" y="1417"/>
                    <a:pt x="1574" y="1352"/>
                  </a:cubicBezTo>
                  <a:cubicBezTo>
                    <a:pt x="1561" y="1321"/>
                    <a:pt x="1545" y="1292"/>
                    <a:pt x="1525" y="1265"/>
                  </a:cubicBezTo>
                  <a:cubicBezTo>
                    <a:pt x="1498" y="1231"/>
                    <a:pt x="1472" y="1196"/>
                    <a:pt x="1448" y="1159"/>
                  </a:cubicBezTo>
                  <a:cubicBezTo>
                    <a:pt x="1399" y="1086"/>
                    <a:pt x="1350" y="1012"/>
                    <a:pt x="1303" y="936"/>
                  </a:cubicBezTo>
                  <a:cubicBezTo>
                    <a:pt x="1229" y="818"/>
                    <a:pt x="1157" y="698"/>
                    <a:pt x="1085" y="579"/>
                  </a:cubicBezTo>
                  <a:cubicBezTo>
                    <a:pt x="1081" y="573"/>
                    <a:pt x="1077" y="568"/>
                    <a:pt x="1071" y="558"/>
                  </a:cubicBezTo>
                  <a:cubicBezTo>
                    <a:pt x="1071" y="565"/>
                    <a:pt x="1071" y="567"/>
                    <a:pt x="1072" y="569"/>
                  </a:cubicBezTo>
                  <a:cubicBezTo>
                    <a:pt x="1087" y="627"/>
                    <a:pt x="1087" y="686"/>
                    <a:pt x="1084" y="745"/>
                  </a:cubicBezTo>
                  <a:cubicBezTo>
                    <a:pt x="1083" y="781"/>
                    <a:pt x="1082" y="817"/>
                    <a:pt x="1090" y="853"/>
                  </a:cubicBezTo>
                  <a:cubicBezTo>
                    <a:pt x="1101" y="901"/>
                    <a:pt x="1124" y="943"/>
                    <a:pt x="1152" y="982"/>
                  </a:cubicBezTo>
                  <a:cubicBezTo>
                    <a:pt x="1205" y="1057"/>
                    <a:pt x="1265" y="1125"/>
                    <a:pt x="1328" y="1190"/>
                  </a:cubicBezTo>
                  <a:cubicBezTo>
                    <a:pt x="1366" y="1228"/>
                    <a:pt x="1397" y="1271"/>
                    <a:pt x="1421" y="1319"/>
                  </a:cubicBezTo>
                  <a:cubicBezTo>
                    <a:pt x="1448" y="1375"/>
                    <a:pt x="1475" y="1431"/>
                    <a:pt x="1504" y="1487"/>
                  </a:cubicBezTo>
                  <a:cubicBezTo>
                    <a:pt x="1531" y="1540"/>
                    <a:pt x="1552" y="1595"/>
                    <a:pt x="1565" y="1654"/>
                  </a:cubicBezTo>
                  <a:cubicBezTo>
                    <a:pt x="1586" y="1754"/>
                    <a:pt x="1616" y="1853"/>
                    <a:pt x="1660" y="1946"/>
                  </a:cubicBezTo>
                  <a:cubicBezTo>
                    <a:pt x="1670" y="1967"/>
                    <a:pt x="1684" y="1987"/>
                    <a:pt x="1697" y="2007"/>
                  </a:cubicBezTo>
                  <a:cubicBezTo>
                    <a:pt x="1699" y="2011"/>
                    <a:pt x="1704" y="2013"/>
                    <a:pt x="1709" y="2017"/>
                  </a:cubicBezTo>
                  <a:cubicBezTo>
                    <a:pt x="1710" y="2012"/>
                    <a:pt x="1711" y="2009"/>
                    <a:pt x="1710" y="2007"/>
                  </a:cubicBezTo>
                  <a:cubicBezTo>
                    <a:pt x="1708" y="1948"/>
                    <a:pt x="1723" y="1891"/>
                    <a:pt x="1727" y="1833"/>
                  </a:cubicBezTo>
                  <a:cubicBezTo>
                    <a:pt x="1727" y="1826"/>
                    <a:pt x="1726" y="1813"/>
                    <a:pt x="1738" y="1813"/>
                  </a:cubicBezTo>
                  <a:cubicBezTo>
                    <a:pt x="1749" y="1814"/>
                    <a:pt x="1747" y="1825"/>
                    <a:pt x="1748" y="1833"/>
                  </a:cubicBezTo>
                  <a:cubicBezTo>
                    <a:pt x="1761" y="1906"/>
                    <a:pt x="1772" y="1979"/>
                    <a:pt x="1786" y="2052"/>
                  </a:cubicBezTo>
                  <a:cubicBezTo>
                    <a:pt x="1804" y="2145"/>
                    <a:pt x="1820" y="2238"/>
                    <a:pt x="1823" y="2333"/>
                  </a:cubicBezTo>
                  <a:cubicBezTo>
                    <a:pt x="1824" y="2375"/>
                    <a:pt x="1837" y="2414"/>
                    <a:pt x="1858" y="2451"/>
                  </a:cubicBezTo>
                  <a:cubicBezTo>
                    <a:pt x="1872" y="2475"/>
                    <a:pt x="1886" y="2500"/>
                    <a:pt x="1901" y="2524"/>
                  </a:cubicBezTo>
                  <a:cubicBezTo>
                    <a:pt x="1954" y="2605"/>
                    <a:pt x="2006" y="2686"/>
                    <a:pt x="2052" y="2771"/>
                  </a:cubicBezTo>
                  <a:cubicBezTo>
                    <a:pt x="2060" y="2784"/>
                    <a:pt x="2068" y="2797"/>
                    <a:pt x="2077" y="2810"/>
                  </a:cubicBezTo>
                  <a:cubicBezTo>
                    <a:pt x="2139" y="2899"/>
                    <a:pt x="2207" y="2983"/>
                    <a:pt x="2279" y="3064"/>
                  </a:cubicBezTo>
                  <a:cubicBezTo>
                    <a:pt x="2300" y="3088"/>
                    <a:pt x="2325" y="3108"/>
                    <a:pt x="2348" y="3131"/>
                  </a:cubicBezTo>
                  <a:cubicBezTo>
                    <a:pt x="2359" y="3141"/>
                    <a:pt x="2368" y="3152"/>
                    <a:pt x="2356" y="3170"/>
                  </a:cubicBezTo>
                  <a:cubicBezTo>
                    <a:pt x="2374" y="3175"/>
                    <a:pt x="2390" y="3180"/>
                    <a:pt x="2406" y="3185"/>
                  </a:cubicBezTo>
                  <a:cubicBezTo>
                    <a:pt x="2407" y="3183"/>
                    <a:pt x="2408" y="3181"/>
                    <a:pt x="2409" y="3180"/>
                  </a:cubicBezTo>
                  <a:cubicBezTo>
                    <a:pt x="2396" y="3165"/>
                    <a:pt x="2383" y="3149"/>
                    <a:pt x="2368" y="3136"/>
                  </a:cubicBezTo>
                  <a:cubicBezTo>
                    <a:pt x="2317" y="3089"/>
                    <a:pt x="2274" y="3034"/>
                    <a:pt x="2241" y="2973"/>
                  </a:cubicBezTo>
                  <a:cubicBezTo>
                    <a:pt x="2208" y="2910"/>
                    <a:pt x="2179" y="2845"/>
                    <a:pt x="2149" y="2781"/>
                  </a:cubicBezTo>
                  <a:cubicBezTo>
                    <a:pt x="2130" y="2739"/>
                    <a:pt x="2118" y="2696"/>
                    <a:pt x="2111" y="2651"/>
                  </a:cubicBezTo>
                  <a:cubicBezTo>
                    <a:pt x="2099" y="2573"/>
                    <a:pt x="2079" y="2496"/>
                    <a:pt x="2056" y="2420"/>
                  </a:cubicBezTo>
                  <a:cubicBezTo>
                    <a:pt x="2045" y="2383"/>
                    <a:pt x="2037" y="2346"/>
                    <a:pt x="2027" y="2309"/>
                  </a:cubicBezTo>
                  <a:cubicBezTo>
                    <a:pt x="2016" y="2267"/>
                    <a:pt x="2017" y="2225"/>
                    <a:pt x="2018" y="2183"/>
                  </a:cubicBezTo>
                  <a:cubicBezTo>
                    <a:pt x="2019" y="2111"/>
                    <a:pt x="2013" y="2039"/>
                    <a:pt x="1995" y="1969"/>
                  </a:cubicBezTo>
                  <a:cubicBezTo>
                    <a:pt x="1975" y="1885"/>
                    <a:pt x="1963" y="1800"/>
                    <a:pt x="1951" y="1715"/>
                  </a:cubicBezTo>
                  <a:cubicBezTo>
                    <a:pt x="1944" y="1661"/>
                    <a:pt x="1933" y="1607"/>
                    <a:pt x="1914" y="1554"/>
                  </a:cubicBezTo>
                  <a:close/>
                  <a:moveTo>
                    <a:pt x="3246" y="563"/>
                  </a:moveTo>
                  <a:cubicBezTo>
                    <a:pt x="3244" y="560"/>
                    <a:pt x="3244" y="559"/>
                    <a:pt x="3243" y="558"/>
                  </a:cubicBezTo>
                  <a:cubicBezTo>
                    <a:pt x="3188" y="514"/>
                    <a:pt x="3129" y="474"/>
                    <a:pt x="3065" y="444"/>
                  </a:cubicBezTo>
                  <a:cubicBezTo>
                    <a:pt x="3031" y="429"/>
                    <a:pt x="2995" y="420"/>
                    <a:pt x="2957" y="421"/>
                  </a:cubicBezTo>
                  <a:cubicBezTo>
                    <a:pt x="2927" y="421"/>
                    <a:pt x="2897" y="421"/>
                    <a:pt x="2868" y="420"/>
                  </a:cubicBezTo>
                  <a:cubicBezTo>
                    <a:pt x="2818" y="418"/>
                    <a:pt x="2767" y="414"/>
                    <a:pt x="2717" y="413"/>
                  </a:cubicBezTo>
                  <a:cubicBezTo>
                    <a:pt x="2622" y="411"/>
                    <a:pt x="2530" y="430"/>
                    <a:pt x="2441" y="466"/>
                  </a:cubicBezTo>
                  <a:cubicBezTo>
                    <a:pt x="2378" y="492"/>
                    <a:pt x="2315" y="515"/>
                    <a:pt x="2249" y="531"/>
                  </a:cubicBezTo>
                  <a:cubicBezTo>
                    <a:pt x="2174" y="550"/>
                    <a:pt x="2105" y="581"/>
                    <a:pt x="2040" y="622"/>
                  </a:cubicBezTo>
                  <a:cubicBezTo>
                    <a:pt x="2018" y="636"/>
                    <a:pt x="1994" y="647"/>
                    <a:pt x="1972" y="660"/>
                  </a:cubicBezTo>
                  <a:cubicBezTo>
                    <a:pt x="1968" y="662"/>
                    <a:pt x="1964" y="665"/>
                    <a:pt x="1957" y="669"/>
                  </a:cubicBezTo>
                  <a:cubicBezTo>
                    <a:pt x="2017" y="684"/>
                    <a:pt x="2073" y="699"/>
                    <a:pt x="2130" y="712"/>
                  </a:cubicBezTo>
                  <a:cubicBezTo>
                    <a:pt x="2258" y="743"/>
                    <a:pt x="2388" y="766"/>
                    <a:pt x="2520" y="757"/>
                  </a:cubicBezTo>
                  <a:cubicBezTo>
                    <a:pt x="2568" y="754"/>
                    <a:pt x="2616" y="750"/>
                    <a:pt x="2663" y="741"/>
                  </a:cubicBezTo>
                  <a:cubicBezTo>
                    <a:pt x="2784" y="719"/>
                    <a:pt x="2899" y="680"/>
                    <a:pt x="3011" y="629"/>
                  </a:cubicBezTo>
                  <a:cubicBezTo>
                    <a:pt x="3054" y="609"/>
                    <a:pt x="3099" y="591"/>
                    <a:pt x="3146" y="581"/>
                  </a:cubicBezTo>
                  <a:cubicBezTo>
                    <a:pt x="3179" y="574"/>
                    <a:pt x="3212" y="569"/>
                    <a:pt x="3246" y="563"/>
                  </a:cubicBezTo>
                  <a:close/>
                  <a:moveTo>
                    <a:pt x="1563" y="906"/>
                  </a:moveTo>
                  <a:cubicBezTo>
                    <a:pt x="1564" y="884"/>
                    <a:pt x="1577" y="879"/>
                    <a:pt x="1593" y="879"/>
                  </a:cubicBezTo>
                  <a:cubicBezTo>
                    <a:pt x="1610" y="879"/>
                    <a:pt x="1626" y="880"/>
                    <a:pt x="1643" y="882"/>
                  </a:cubicBezTo>
                  <a:cubicBezTo>
                    <a:pt x="1655" y="884"/>
                    <a:pt x="1665" y="884"/>
                    <a:pt x="1677" y="879"/>
                  </a:cubicBezTo>
                  <a:cubicBezTo>
                    <a:pt x="1719" y="862"/>
                    <a:pt x="1763" y="849"/>
                    <a:pt x="1808" y="841"/>
                  </a:cubicBezTo>
                  <a:cubicBezTo>
                    <a:pt x="1838" y="835"/>
                    <a:pt x="1868" y="830"/>
                    <a:pt x="1898" y="825"/>
                  </a:cubicBezTo>
                  <a:cubicBezTo>
                    <a:pt x="1982" y="810"/>
                    <a:pt x="2066" y="809"/>
                    <a:pt x="2150" y="822"/>
                  </a:cubicBezTo>
                  <a:cubicBezTo>
                    <a:pt x="2212" y="832"/>
                    <a:pt x="2273" y="846"/>
                    <a:pt x="2333" y="861"/>
                  </a:cubicBezTo>
                  <a:cubicBezTo>
                    <a:pt x="2438" y="887"/>
                    <a:pt x="2542" y="915"/>
                    <a:pt x="2645" y="943"/>
                  </a:cubicBezTo>
                  <a:cubicBezTo>
                    <a:pt x="2661" y="947"/>
                    <a:pt x="2671" y="945"/>
                    <a:pt x="2681" y="932"/>
                  </a:cubicBezTo>
                  <a:cubicBezTo>
                    <a:pt x="2707" y="899"/>
                    <a:pt x="2740" y="875"/>
                    <a:pt x="2781" y="865"/>
                  </a:cubicBezTo>
                  <a:cubicBezTo>
                    <a:pt x="2812" y="858"/>
                    <a:pt x="2844" y="852"/>
                    <a:pt x="2875" y="850"/>
                  </a:cubicBezTo>
                  <a:cubicBezTo>
                    <a:pt x="2914" y="846"/>
                    <a:pt x="2954" y="847"/>
                    <a:pt x="2993" y="845"/>
                  </a:cubicBezTo>
                  <a:cubicBezTo>
                    <a:pt x="3052" y="842"/>
                    <a:pt x="3107" y="826"/>
                    <a:pt x="3157" y="793"/>
                  </a:cubicBezTo>
                  <a:cubicBezTo>
                    <a:pt x="3224" y="749"/>
                    <a:pt x="3291" y="705"/>
                    <a:pt x="3357" y="661"/>
                  </a:cubicBezTo>
                  <a:cubicBezTo>
                    <a:pt x="3361" y="658"/>
                    <a:pt x="3364" y="654"/>
                    <a:pt x="3368" y="651"/>
                  </a:cubicBezTo>
                  <a:cubicBezTo>
                    <a:pt x="3337" y="628"/>
                    <a:pt x="3308" y="607"/>
                    <a:pt x="3279" y="585"/>
                  </a:cubicBezTo>
                  <a:cubicBezTo>
                    <a:pt x="3271" y="580"/>
                    <a:pt x="3263" y="579"/>
                    <a:pt x="3254" y="580"/>
                  </a:cubicBezTo>
                  <a:cubicBezTo>
                    <a:pt x="3169" y="586"/>
                    <a:pt x="3089" y="610"/>
                    <a:pt x="3012" y="645"/>
                  </a:cubicBezTo>
                  <a:cubicBezTo>
                    <a:pt x="2871" y="709"/>
                    <a:pt x="2725" y="756"/>
                    <a:pt x="2571" y="768"/>
                  </a:cubicBezTo>
                  <a:cubicBezTo>
                    <a:pt x="2506" y="772"/>
                    <a:pt x="2441" y="772"/>
                    <a:pt x="2377" y="768"/>
                  </a:cubicBezTo>
                  <a:cubicBezTo>
                    <a:pt x="2293" y="763"/>
                    <a:pt x="2212" y="744"/>
                    <a:pt x="2130" y="725"/>
                  </a:cubicBezTo>
                  <a:cubicBezTo>
                    <a:pt x="2072" y="711"/>
                    <a:pt x="2015" y="695"/>
                    <a:pt x="1957" y="680"/>
                  </a:cubicBezTo>
                  <a:cubicBezTo>
                    <a:pt x="1946" y="678"/>
                    <a:pt x="1935" y="674"/>
                    <a:pt x="1923" y="680"/>
                  </a:cubicBezTo>
                  <a:cubicBezTo>
                    <a:pt x="1887" y="695"/>
                    <a:pt x="1850" y="709"/>
                    <a:pt x="1814" y="725"/>
                  </a:cubicBezTo>
                  <a:cubicBezTo>
                    <a:pt x="1777" y="741"/>
                    <a:pt x="1738" y="756"/>
                    <a:pt x="1698" y="767"/>
                  </a:cubicBezTo>
                  <a:cubicBezTo>
                    <a:pt x="1677" y="772"/>
                    <a:pt x="1657" y="782"/>
                    <a:pt x="1637" y="790"/>
                  </a:cubicBezTo>
                  <a:cubicBezTo>
                    <a:pt x="1632" y="792"/>
                    <a:pt x="1625" y="795"/>
                    <a:pt x="1623" y="800"/>
                  </a:cubicBezTo>
                  <a:cubicBezTo>
                    <a:pt x="1615" y="815"/>
                    <a:pt x="1600" y="817"/>
                    <a:pt x="1586" y="818"/>
                  </a:cubicBezTo>
                  <a:cubicBezTo>
                    <a:pt x="1579" y="819"/>
                    <a:pt x="1569" y="824"/>
                    <a:pt x="1567" y="813"/>
                  </a:cubicBezTo>
                  <a:cubicBezTo>
                    <a:pt x="1566" y="804"/>
                    <a:pt x="1576" y="804"/>
                    <a:pt x="1582" y="801"/>
                  </a:cubicBezTo>
                  <a:cubicBezTo>
                    <a:pt x="1607" y="792"/>
                    <a:pt x="1609" y="789"/>
                    <a:pt x="1606" y="763"/>
                  </a:cubicBezTo>
                  <a:cubicBezTo>
                    <a:pt x="1605" y="759"/>
                    <a:pt x="1603" y="755"/>
                    <a:pt x="1602" y="750"/>
                  </a:cubicBezTo>
                  <a:cubicBezTo>
                    <a:pt x="1555" y="760"/>
                    <a:pt x="1510" y="770"/>
                    <a:pt x="1470" y="800"/>
                  </a:cubicBezTo>
                  <a:cubicBezTo>
                    <a:pt x="1497" y="837"/>
                    <a:pt x="1525" y="873"/>
                    <a:pt x="1563" y="906"/>
                  </a:cubicBezTo>
                  <a:close/>
                  <a:moveTo>
                    <a:pt x="1688" y="2019"/>
                  </a:moveTo>
                  <a:cubicBezTo>
                    <a:pt x="1659" y="1983"/>
                    <a:pt x="1643" y="1945"/>
                    <a:pt x="1627" y="1907"/>
                  </a:cubicBezTo>
                  <a:cubicBezTo>
                    <a:pt x="1594" y="1827"/>
                    <a:pt x="1569" y="1745"/>
                    <a:pt x="1551" y="1661"/>
                  </a:cubicBezTo>
                  <a:cubicBezTo>
                    <a:pt x="1539" y="1609"/>
                    <a:pt x="1523" y="1558"/>
                    <a:pt x="1499" y="1509"/>
                  </a:cubicBezTo>
                  <a:cubicBezTo>
                    <a:pt x="1469" y="1451"/>
                    <a:pt x="1441" y="1392"/>
                    <a:pt x="1412" y="1333"/>
                  </a:cubicBezTo>
                  <a:cubicBezTo>
                    <a:pt x="1387" y="1281"/>
                    <a:pt x="1355" y="1234"/>
                    <a:pt x="1313" y="1194"/>
                  </a:cubicBezTo>
                  <a:cubicBezTo>
                    <a:pt x="1304" y="1185"/>
                    <a:pt x="1296" y="1176"/>
                    <a:pt x="1287" y="1167"/>
                  </a:cubicBezTo>
                  <a:cubicBezTo>
                    <a:pt x="1235" y="1111"/>
                    <a:pt x="1186" y="1053"/>
                    <a:pt x="1142" y="991"/>
                  </a:cubicBezTo>
                  <a:cubicBezTo>
                    <a:pt x="1111" y="947"/>
                    <a:pt x="1086" y="902"/>
                    <a:pt x="1076" y="849"/>
                  </a:cubicBezTo>
                  <a:cubicBezTo>
                    <a:pt x="1068" y="808"/>
                    <a:pt x="1069" y="767"/>
                    <a:pt x="1072" y="725"/>
                  </a:cubicBezTo>
                  <a:cubicBezTo>
                    <a:pt x="1077" y="653"/>
                    <a:pt x="1064" y="583"/>
                    <a:pt x="1044" y="515"/>
                  </a:cubicBezTo>
                  <a:cubicBezTo>
                    <a:pt x="1039" y="498"/>
                    <a:pt x="1029" y="484"/>
                    <a:pt x="1013" y="471"/>
                  </a:cubicBezTo>
                  <a:cubicBezTo>
                    <a:pt x="1014" y="480"/>
                    <a:pt x="1015" y="485"/>
                    <a:pt x="1016" y="491"/>
                  </a:cubicBezTo>
                  <a:cubicBezTo>
                    <a:pt x="1034" y="581"/>
                    <a:pt x="1047" y="671"/>
                    <a:pt x="1053" y="763"/>
                  </a:cubicBezTo>
                  <a:cubicBezTo>
                    <a:pt x="1061" y="859"/>
                    <a:pt x="1072" y="955"/>
                    <a:pt x="1092" y="1050"/>
                  </a:cubicBezTo>
                  <a:cubicBezTo>
                    <a:pt x="1107" y="1122"/>
                    <a:pt x="1130" y="1191"/>
                    <a:pt x="1166" y="1256"/>
                  </a:cubicBezTo>
                  <a:cubicBezTo>
                    <a:pt x="1189" y="1297"/>
                    <a:pt x="1209" y="1340"/>
                    <a:pt x="1232" y="1381"/>
                  </a:cubicBezTo>
                  <a:cubicBezTo>
                    <a:pt x="1265" y="1439"/>
                    <a:pt x="1284" y="1501"/>
                    <a:pt x="1289" y="1567"/>
                  </a:cubicBezTo>
                  <a:cubicBezTo>
                    <a:pt x="1292" y="1599"/>
                    <a:pt x="1302" y="1630"/>
                    <a:pt x="1320" y="1657"/>
                  </a:cubicBezTo>
                  <a:cubicBezTo>
                    <a:pt x="1336" y="1682"/>
                    <a:pt x="1353" y="1707"/>
                    <a:pt x="1370" y="1731"/>
                  </a:cubicBezTo>
                  <a:cubicBezTo>
                    <a:pt x="1393" y="1766"/>
                    <a:pt x="1422" y="1795"/>
                    <a:pt x="1453" y="1823"/>
                  </a:cubicBezTo>
                  <a:cubicBezTo>
                    <a:pt x="1469" y="1837"/>
                    <a:pt x="1487" y="1848"/>
                    <a:pt x="1508" y="1852"/>
                  </a:cubicBezTo>
                  <a:cubicBezTo>
                    <a:pt x="1517" y="1853"/>
                    <a:pt x="1525" y="1856"/>
                    <a:pt x="1534" y="1859"/>
                  </a:cubicBezTo>
                  <a:cubicBezTo>
                    <a:pt x="1547" y="1864"/>
                    <a:pt x="1557" y="1872"/>
                    <a:pt x="1560" y="1888"/>
                  </a:cubicBezTo>
                  <a:cubicBezTo>
                    <a:pt x="1562" y="1899"/>
                    <a:pt x="1567" y="1910"/>
                    <a:pt x="1573" y="1920"/>
                  </a:cubicBezTo>
                  <a:cubicBezTo>
                    <a:pt x="1588" y="1945"/>
                    <a:pt x="1605" y="1970"/>
                    <a:pt x="1621" y="1995"/>
                  </a:cubicBezTo>
                  <a:cubicBezTo>
                    <a:pt x="1624" y="2000"/>
                    <a:pt x="1628" y="2005"/>
                    <a:pt x="1633" y="2007"/>
                  </a:cubicBezTo>
                  <a:cubicBezTo>
                    <a:pt x="1649" y="2014"/>
                    <a:pt x="1666" y="2019"/>
                    <a:pt x="1688" y="2019"/>
                  </a:cubicBezTo>
                  <a:close/>
                  <a:moveTo>
                    <a:pt x="2378" y="1072"/>
                  </a:moveTo>
                  <a:cubicBezTo>
                    <a:pt x="2378" y="1070"/>
                    <a:pt x="2378" y="1069"/>
                    <a:pt x="2378" y="1068"/>
                  </a:cubicBezTo>
                  <a:cubicBezTo>
                    <a:pt x="2371" y="1064"/>
                    <a:pt x="2363" y="1061"/>
                    <a:pt x="2356" y="1058"/>
                  </a:cubicBezTo>
                  <a:cubicBezTo>
                    <a:pt x="2278" y="1031"/>
                    <a:pt x="2200" y="1004"/>
                    <a:pt x="2122" y="976"/>
                  </a:cubicBezTo>
                  <a:cubicBezTo>
                    <a:pt x="2111" y="972"/>
                    <a:pt x="2100" y="969"/>
                    <a:pt x="2090" y="962"/>
                  </a:cubicBezTo>
                  <a:cubicBezTo>
                    <a:pt x="2084" y="958"/>
                    <a:pt x="2079" y="956"/>
                    <a:pt x="2072" y="957"/>
                  </a:cubicBezTo>
                  <a:cubicBezTo>
                    <a:pt x="2065" y="958"/>
                    <a:pt x="2058" y="959"/>
                    <a:pt x="2051" y="960"/>
                  </a:cubicBezTo>
                  <a:cubicBezTo>
                    <a:pt x="1962" y="972"/>
                    <a:pt x="1875" y="965"/>
                    <a:pt x="1790" y="937"/>
                  </a:cubicBezTo>
                  <a:cubicBezTo>
                    <a:pt x="1762" y="928"/>
                    <a:pt x="1734" y="918"/>
                    <a:pt x="1705" y="911"/>
                  </a:cubicBezTo>
                  <a:cubicBezTo>
                    <a:pt x="1646" y="896"/>
                    <a:pt x="1644" y="897"/>
                    <a:pt x="1606" y="945"/>
                  </a:cubicBezTo>
                  <a:cubicBezTo>
                    <a:pt x="1605" y="945"/>
                    <a:pt x="1605" y="946"/>
                    <a:pt x="1605" y="947"/>
                  </a:cubicBezTo>
                  <a:cubicBezTo>
                    <a:pt x="1606" y="949"/>
                    <a:pt x="1608" y="952"/>
                    <a:pt x="1610" y="954"/>
                  </a:cubicBezTo>
                  <a:cubicBezTo>
                    <a:pt x="1658" y="1001"/>
                    <a:pt x="1698" y="1055"/>
                    <a:pt x="1736" y="1112"/>
                  </a:cubicBezTo>
                  <a:cubicBezTo>
                    <a:pt x="1767" y="1157"/>
                    <a:pt x="1795" y="1205"/>
                    <a:pt x="1823" y="1252"/>
                  </a:cubicBezTo>
                  <a:cubicBezTo>
                    <a:pt x="1836" y="1274"/>
                    <a:pt x="1856" y="1280"/>
                    <a:pt x="1878" y="1285"/>
                  </a:cubicBezTo>
                  <a:cubicBezTo>
                    <a:pt x="1879" y="1284"/>
                    <a:pt x="1880" y="1283"/>
                    <a:pt x="1880" y="1282"/>
                  </a:cubicBezTo>
                  <a:cubicBezTo>
                    <a:pt x="1881" y="1280"/>
                    <a:pt x="1881" y="1278"/>
                    <a:pt x="1882" y="1276"/>
                  </a:cubicBezTo>
                  <a:cubicBezTo>
                    <a:pt x="1885" y="1257"/>
                    <a:pt x="1891" y="1255"/>
                    <a:pt x="1908" y="1263"/>
                  </a:cubicBezTo>
                  <a:cubicBezTo>
                    <a:pt x="1917" y="1267"/>
                    <a:pt x="1925" y="1271"/>
                    <a:pt x="1933" y="1275"/>
                  </a:cubicBezTo>
                  <a:cubicBezTo>
                    <a:pt x="1950" y="1265"/>
                    <a:pt x="1966" y="1255"/>
                    <a:pt x="1983" y="1247"/>
                  </a:cubicBezTo>
                  <a:cubicBezTo>
                    <a:pt x="2002" y="1239"/>
                    <a:pt x="2020" y="1229"/>
                    <a:pt x="2034" y="1214"/>
                  </a:cubicBezTo>
                  <a:cubicBezTo>
                    <a:pt x="2056" y="1193"/>
                    <a:pt x="2081" y="1178"/>
                    <a:pt x="2109" y="1165"/>
                  </a:cubicBezTo>
                  <a:cubicBezTo>
                    <a:pt x="2114" y="1163"/>
                    <a:pt x="2120" y="1160"/>
                    <a:pt x="2128" y="1155"/>
                  </a:cubicBezTo>
                  <a:cubicBezTo>
                    <a:pt x="2117" y="1148"/>
                    <a:pt x="2108" y="1143"/>
                    <a:pt x="2099" y="1136"/>
                  </a:cubicBezTo>
                  <a:cubicBezTo>
                    <a:pt x="2089" y="1130"/>
                    <a:pt x="2080" y="1123"/>
                    <a:pt x="2072" y="1115"/>
                  </a:cubicBezTo>
                  <a:cubicBezTo>
                    <a:pt x="2069" y="1113"/>
                    <a:pt x="2069" y="1107"/>
                    <a:pt x="2068" y="1103"/>
                  </a:cubicBezTo>
                  <a:cubicBezTo>
                    <a:pt x="2073" y="1102"/>
                    <a:pt x="2077" y="1100"/>
                    <a:pt x="2082" y="1101"/>
                  </a:cubicBezTo>
                  <a:cubicBezTo>
                    <a:pt x="2086" y="1102"/>
                    <a:pt x="2091" y="1104"/>
                    <a:pt x="2096" y="1107"/>
                  </a:cubicBezTo>
                  <a:cubicBezTo>
                    <a:pt x="2113" y="1115"/>
                    <a:pt x="2131" y="1123"/>
                    <a:pt x="2148" y="1132"/>
                  </a:cubicBezTo>
                  <a:cubicBezTo>
                    <a:pt x="2161" y="1139"/>
                    <a:pt x="2172" y="1141"/>
                    <a:pt x="2185" y="1135"/>
                  </a:cubicBezTo>
                  <a:cubicBezTo>
                    <a:pt x="2197" y="1130"/>
                    <a:pt x="2209" y="1128"/>
                    <a:pt x="2221" y="1124"/>
                  </a:cubicBezTo>
                  <a:cubicBezTo>
                    <a:pt x="2273" y="1106"/>
                    <a:pt x="2325" y="1089"/>
                    <a:pt x="2378" y="1072"/>
                  </a:cubicBezTo>
                  <a:close/>
                  <a:moveTo>
                    <a:pt x="1425" y="778"/>
                  </a:moveTo>
                  <a:cubicBezTo>
                    <a:pt x="1428" y="762"/>
                    <a:pt x="1433" y="746"/>
                    <a:pt x="1433" y="731"/>
                  </a:cubicBezTo>
                  <a:cubicBezTo>
                    <a:pt x="1432" y="697"/>
                    <a:pt x="1430" y="664"/>
                    <a:pt x="1424" y="631"/>
                  </a:cubicBezTo>
                  <a:cubicBezTo>
                    <a:pt x="1413" y="564"/>
                    <a:pt x="1400" y="498"/>
                    <a:pt x="1388" y="432"/>
                  </a:cubicBezTo>
                  <a:cubicBezTo>
                    <a:pt x="1384" y="405"/>
                    <a:pt x="1371" y="384"/>
                    <a:pt x="1352" y="366"/>
                  </a:cubicBezTo>
                  <a:cubicBezTo>
                    <a:pt x="1332" y="347"/>
                    <a:pt x="1310" y="330"/>
                    <a:pt x="1292" y="309"/>
                  </a:cubicBezTo>
                  <a:cubicBezTo>
                    <a:pt x="1265" y="280"/>
                    <a:pt x="1233" y="258"/>
                    <a:pt x="1198" y="240"/>
                  </a:cubicBezTo>
                  <a:cubicBezTo>
                    <a:pt x="1145" y="212"/>
                    <a:pt x="1090" y="193"/>
                    <a:pt x="1029" y="193"/>
                  </a:cubicBezTo>
                  <a:cubicBezTo>
                    <a:pt x="1003" y="193"/>
                    <a:pt x="976" y="190"/>
                    <a:pt x="949" y="186"/>
                  </a:cubicBezTo>
                  <a:cubicBezTo>
                    <a:pt x="930" y="184"/>
                    <a:pt x="912" y="180"/>
                    <a:pt x="893" y="177"/>
                  </a:cubicBezTo>
                  <a:cubicBezTo>
                    <a:pt x="899" y="183"/>
                    <a:pt x="905" y="185"/>
                    <a:pt x="912" y="188"/>
                  </a:cubicBezTo>
                  <a:cubicBezTo>
                    <a:pt x="938" y="198"/>
                    <a:pt x="963" y="210"/>
                    <a:pt x="983" y="229"/>
                  </a:cubicBezTo>
                  <a:cubicBezTo>
                    <a:pt x="1000" y="246"/>
                    <a:pt x="1016" y="262"/>
                    <a:pt x="1033" y="278"/>
                  </a:cubicBezTo>
                  <a:cubicBezTo>
                    <a:pt x="1042" y="287"/>
                    <a:pt x="1052" y="294"/>
                    <a:pt x="1062" y="301"/>
                  </a:cubicBezTo>
                  <a:cubicBezTo>
                    <a:pt x="1067" y="305"/>
                    <a:pt x="1073" y="307"/>
                    <a:pt x="1080" y="303"/>
                  </a:cubicBezTo>
                  <a:cubicBezTo>
                    <a:pt x="1099" y="293"/>
                    <a:pt x="1119" y="296"/>
                    <a:pt x="1139" y="301"/>
                  </a:cubicBezTo>
                  <a:cubicBezTo>
                    <a:pt x="1163" y="307"/>
                    <a:pt x="1172" y="322"/>
                    <a:pt x="1175" y="344"/>
                  </a:cubicBezTo>
                  <a:cubicBezTo>
                    <a:pt x="1178" y="369"/>
                    <a:pt x="1166" y="385"/>
                    <a:pt x="1141" y="387"/>
                  </a:cubicBezTo>
                  <a:cubicBezTo>
                    <a:pt x="1109" y="389"/>
                    <a:pt x="1079" y="369"/>
                    <a:pt x="1069" y="339"/>
                  </a:cubicBezTo>
                  <a:cubicBezTo>
                    <a:pt x="1069" y="336"/>
                    <a:pt x="1068" y="334"/>
                    <a:pt x="1065" y="327"/>
                  </a:cubicBezTo>
                  <a:cubicBezTo>
                    <a:pt x="1051" y="343"/>
                    <a:pt x="1039" y="357"/>
                    <a:pt x="1025" y="373"/>
                  </a:cubicBezTo>
                  <a:cubicBezTo>
                    <a:pt x="1047" y="383"/>
                    <a:pt x="1068" y="392"/>
                    <a:pt x="1089" y="400"/>
                  </a:cubicBezTo>
                  <a:cubicBezTo>
                    <a:pt x="1108" y="407"/>
                    <a:pt x="1119" y="418"/>
                    <a:pt x="1120" y="440"/>
                  </a:cubicBezTo>
                  <a:cubicBezTo>
                    <a:pt x="1120" y="459"/>
                    <a:pt x="1127" y="478"/>
                    <a:pt x="1138" y="495"/>
                  </a:cubicBezTo>
                  <a:cubicBezTo>
                    <a:pt x="1162" y="531"/>
                    <a:pt x="1188" y="564"/>
                    <a:pt x="1223" y="590"/>
                  </a:cubicBezTo>
                  <a:cubicBezTo>
                    <a:pt x="1251" y="611"/>
                    <a:pt x="1279" y="632"/>
                    <a:pt x="1307" y="653"/>
                  </a:cubicBezTo>
                  <a:cubicBezTo>
                    <a:pt x="1328" y="670"/>
                    <a:pt x="1349" y="687"/>
                    <a:pt x="1367" y="707"/>
                  </a:cubicBezTo>
                  <a:cubicBezTo>
                    <a:pt x="1387" y="728"/>
                    <a:pt x="1404" y="752"/>
                    <a:pt x="1425" y="778"/>
                  </a:cubicBezTo>
                  <a:close/>
                  <a:moveTo>
                    <a:pt x="1684" y="889"/>
                  </a:moveTo>
                  <a:cubicBezTo>
                    <a:pt x="1721" y="900"/>
                    <a:pt x="1754" y="909"/>
                    <a:pt x="1785" y="919"/>
                  </a:cubicBezTo>
                  <a:cubicBezTo>
                    <a:pt x="1876" y="951"/>
                    <a:pt x="1969" y="956"/>
                    <a:pt x="2064" y="943"/>
                  </a:cubicBezTo>
                  <a:cubicBezTo>
                    <a:pt x="2106" y="937"/>
                    <a:pt x="2148" y="932"/>
                    <a:pt x="2190" y="929"/>
                  </a:cubicBezTo>
                  <a:cubicBezTo>
                    <a:pt x="2229" y="925"/>
                    <a:pt x="2256" y="950"/>
                    <a:pt x="2281" y="976"/>
                  </a:cubicBezTo>
                  <a:cubicBezTo>
                    <a:pt x="2289" y="984"/>
                    <a:pt x="2285" y="993"/>
                    <a:pt x="2273" y="993"/>
                  </a:cubicBezTo>
                  <a:cubicBezTo>
                    <a:pt x="2260" y="992"/>
                    <a:pt x="2248" y="990"/>
                    <a:pt x="2236" y="987"/>
                  </a:cubicBezTo>
                  <a:cubicBezTo>
                    <a:pt x="2210" y="980"/>
                    <a:pt x="2185" y="972"/>
                    <a:pt x="2159" y="965"/>
                  </a:cubicBezTo>
                  <a:cubicBezTo>
                    <a:pt x="2153" y="963"/>
                    <a:pt x="2147" y="963"/>
                    <a:pt x="2141" y="962"/>
                  </a:cubicBezTo>
                  <a:cubicBezTo>
                    <a:pt x="2143" y="966"/>
                    <a:pt x="2144" y="967"/>
                    <a:pt x="2146" y="968"/>
                  </a:cubicBezTo>
                  <a:cubicBezTo>
                    <a:pt x="2230" y="998"/>
                    <a:pt x="2313" y="1028"/>
                    <a:pt x="2396" y="1058"/>
                  </a:cubicBezTo>
                  <a:cubicBezTo>
                    <a:pt x="2402" y="1060"/>
                    <a:pt x="2409" y="1061"/>
                    <a:pt x="2415" y="1060"/>
                  </a:cubicBezTo>
                  <a:cubicBezTo>
                    <a:pt x="2458" y="1050"/>
                    <a:pt x="2501" y="1040"/>
                    <a:pt x="2544" y="1028"/>
                  </a:cubicBezTo>
                  <a:cubicBezTo>
                    <a:pt x="2581" y="1018"/>
                    <a:pt x="2614" y="1000"/>
                    <a:pt x="2642" y="974"/>
                  </a:cubicBezTo>
                  <a:cubicBezTo>
                    <a:pt x="2646" y="970"/>
                    <a:pt x="2649" y="965"/>
                    <a:pt x="2654" y="960"/>
                  </a:cubicBezTo>
                  <a:cubicBezTo>
                    <a:pt x="2641" y="956"/>
                    <a:pt x="2630" y="954"/>
                    <a:pt x="2620" y="951"/>
                  </a:cubicBezTo>
                  <a:cubicBezTo>
                    <a:pt x="2520" y="924"/>
                    <a:pt x="2420" y="896"/>
                    <a:pt x="2319" y="869"/>
                  </a:cubicBezTo>
                  <a:cubicBezTo>
                    <a:pt x="2250" y="850"/>
                    <a:pt x="2180" y="834"/>
                    <a:pt x="2108" y="828"/>
                  </a:cubicBezTo>
                  <a:cubicBezTo>
                    <a:pt x="1984" y="817"/>
                    <a:pt x="1864" y="838"/>
                    <a:pt x="1746" y="868"/>
                  </a:cubicBezTo>
                  <a:cubicBezTo>
                    <a:pt x="1726" y="873"/>
                    <a:pt x="1708" y="881"/>
                    <a:pt x="1684" y="889"/>
                  </a:cubicBezTo>
                  <a:close/>
                  <a:moveTo>
                    <a:pt x="2923" y="390"/>
                  </a:moveTo>
                  <a:cubicBezTo>
                    <a:pt x="2923" y="389"/>
                    <a:pt x="2923" y="388"/>
                    <a:pt x="2923" y="386"/>
                  </a:cubicBezTo>
                  <a:cubicBezTo>
                    <a:pt x="2896" y="379"/>
                    <a:pt x="2869" y="371"/>
                    <a:pt x="2842" y="365"/>
                  </a:cubicBezTo>
                  <a:cubicBezTo>
                    <a:pt x="2759" y="346"/>
                    <a:pt x="2674" y="335"/>
                    <a:pt x="2589" y="331"/>
                  </a:cubicBezTo>
                  <a:cubicBezTo>
                    <a:pt x="2512" y="328"/>
                    <a:pt x="2435" y="328"/>
                    <a:pt x="2359" y="341"/>
                  </a:cubicBezTo>
                  <a:cubicBezTo>
                    <a:pt x="2255" y="358"/>
                    <a:pt x="2155" y="389"/>
                    <a:pt x="2058" y="428"/>
                  </a:cubicBezTo>
                  <a:cubicBezTo>
                    <a:pt x="1969" y="464"/>
                    <a:pt x="1880" y="496"/>
                    <a:pt x="1787" y="517"/>
                  </a:cubicBezTo>
                  <a:cubicBezTo>
                    <a:pt x="1712" y="534"/>
                    <a:pt x="1638" y="555"/>
                    <a:pt x="1563" y="574"/>
                  </a:cubicBezTo>
                  <a:cubicBezTo>
                    <a:pt x="1519" y="585"/>
                    <a:pt x="1490" y="612"/>
                    <a:pt x="1476" y="655"/>
                  </a:cubicBezTo>
                  <a:cubicBezTo>
                    <a:pt x="1468" y="679"/>
                    <a:pt x="1460" y="703"/>
                    <a:pt x="1453" y="727"/>
                  </a:cubicBezTo>
                  <a:cubicBezTo>
                    <a:pt x="1447" y="747"/>
                    <a:pt x="1452" y="765"/>
                    <a:pt x="1463" y="787"/>
                  </a:cubicBezTo>
                  <a:cubicBezTo>
                    <a:pt x="1505" y="754"/>
                    <a:pt x="1555" y="748"/>
                    <a:pt x="1603" y="734"/>
                  </a:cubicBezTo>
                  <a:cubicBezTo>
                    <a:pt x="1601" y="693"/>
                    <a:pt x="1623" y="670"/>
                    <a:pt x="1656" y="655"/>
                  </a:cubicBezTo>
                  <a:cubicBezTo>
                    <a:pt x="1658" y="655"/>
                    <a:pt x="1659" y="654"/>
                    <a:pt x="1660" y="654"/>
                  </a:cubicBezTo>
                  <a:cubicBezTo>
                    <a:pt x="1708" y="634"/>
                    <a:pt x="1755" y="613"/>
                    <a:pt x="1804" y="597"/>
                  </a:cubicBezTo>
                  <a:cubicBezTo>
                    <a:pt x="1916" y="561"/>
                    <a:pt x="2025" y="519"/>
                    <a:pt x="2128" y="464"/>
                  </a:cubicBezTo>
                  <a:cubicBezTo>
                    <a:pt x="2225" y="413"/>
                    <a:pt x="2328" y="387"/>
                    <a:pt x="2436" y="383"/>
                  </a:cubicBezTo>
                  <a:cubicBezTo>
                    <a:pt x="2550" y="379"/>
                    <a:pt x="2664" y="377"/>
                    <a:pt x="2778" y="374"/>
                  </a:cubicBezTo>
                  <a:cubicBezTo>
                    <a:pt x="2795" y="374"/>
                    <a:pt x="2811" y="375"/>
                    <a:pt x="2828" y="377"/>
                  </a:cubicBezTo>
                  <a:cubicBezTo>
                    <a:pt x="2860" y="381"/>
                    <a:pt x="2891" y="385"/>
                    <a:pt x="2923" y="390"/>
                  </a:cubicBezTo>
                  <a:close/>
                  <a:moveTo>
                    <a:pt x="1905" y="1689"/>
                  </a:moveTo>
                  <a:cubicBezTo>
                    <a:pt x="1907" y="1688"/>
                    <a:pt x="1909" y="1688"/>
                    <a:pt x="1911" y="1687"/>
                  </a:cubicBezTo>
                  <a:cubicBezTo>
                    <a:pt x="1896" y="1650"/>
                    <a:pt x="1896" y="1611"/>
                    <a:pt x="1898" y="1573"/>
                  </a:cubicBezTo>
                  <a:cubicBezTo>
                    <a:pt x="1901" y="1521"/>
                    <a:pt x="1889" y="1472"/>
                    <a:pt x="1865" y="1426"/>
                  </a:cubicBezTo>
                  <a:cubicBezTo>
                    <a:pt x="1861" y="1420"/>
                    <a:pt x="1858" y="1413"/>
                    <a:pt x="1856" y="1407"/>
                  </a:cubicBezTo>
                  <a:cubicBezTo>
                    <a:pt x="1839" y="1368"/>
                    <a:pt x="1823" y="1330"/>
                    <a:pt x="1823" y="1288"/>
                  </a:cubicBezTo>
                  <a:cubicBezTo>
                    <a:pt x="1823" y="1282"/>
                    <a:pt x="1820" y="1275"/>
                    <a:pt x="1817" y="1270"/>
                  </a:cubicBezTo>
                  <a:cubicBezTo>
                    <a:pt x="1784" y="1217"/>
                    <a:pt x="1753" y="1164"/>
                    <a:pt x="1719" y="1113"/>
                  </a:cubicBezTo>
                  <a:cubicBezTo>
                    <a:pt x="1684" y="1061"/>
                    <a:pt x="1646" y="1011"/>
                    <a:pt x="1601" y="967"/>
                  </a:cubicBezTo>
                  <a:cubicBezTo>
                    <a:pt x="1551" y="917"/>
                    <a:pt x="1498" y="868"/>
                    <a:pt x="1458" y="809"/>
                  </a:cubicBezTo>
                  <a:cubicBezTo>
                    <a:pt x="1453" y="801"/>
                    <a:pt x="1446" y="800"/>
                    <a:pt x="1437" y="804"/>
                  </a:cubicBezTo>
                  <a:cubicBezTo>
                    <a:pt x="1447" y="824"/>
                    <a:pt x="1458" y="844"/>
                    <a:pt x="1468" y="864"/>
                  </a:cubicBezTo>
                  <a:cubicBezTo>
                    <a:pt x="1484" y="894"/>
                    <a:pt x="1504" y="920"/>
                    <a:pt x="1528" y="944"/>
                  </a:cubicBezTo>
                  <a:cubicBezTo>
                    <a:pt x="1566" y="980"/>
                    <a:pt x="1592" y="1024"/>
                    <a:pt x="1610" y="1073"/>
                  </a:cubicBezTo>
                  <a:cubicBezTo>
                    <a:pt x="1620" y="1100"/>
                    <a:pt x="1628" y="1128"/>
                    <a:pt x="1638" y="1156"/>
                  </a:cubicBezTo>
                  <a:cubicBezTo>
                    <a:pt x="1649" y="1187"/>
                    <a:pt x="1653" y="1219"/>
                    <a:pt x="1652" y="1252"/>
                  </a:cubicBezTo>
                  <a:cubicBezTo>
                    <a:pt x="1652" y="1274"/>
                    <a:pt x="1654" y="1297"/>
                    <a:pt x="1659" y="1319"/>
                  </a:cubicBezTo>
                  <a:cubicBezTo>
                    <a:pt x="1677" y="1404"/>
                    <a:pt x="1720" y="1476"/>
                    <a:pt x="1778" y="1541"/>
                  </a:cubicBezTo>
                  <a:cubicBezTo>
                    <a:pt x="1814" y="1582"/>
                    <a:pt x="1849" y="1625"/>
                    <a:pt x="1885" y="1667"/>
                  </a:cubicBezTo>
                  <a:cubicBezTo>
                    <a:pt x="1892" y="1674"/>
                    <a:pt x="1899" y="1682"/>
                    <a:pt x="1905" y="1689"/>
                  </a:cubicBezTo>
                  <a:close/>
                  <a:moveTo>
                    <a:pt x="1587" y="1983"/>
                  </a:moveTo>
                  <a:cubicBezTo>
                    <a:pt x="1588" y="1982"/>
                    <a:pt x="1589" y="1981"/>
                    <a:pt x="1590" y="1980"/>
                  </a:cubicBezTo>
                  <a:cubicBezTo>
                    <a:pt x="1588" y="1976"/>
                    <a:pt x="1586" y="1972"/>
                    <a:pt x="1584" y="1969"/>
                  </a:cubicBezTo>
                  <a:cubicBezTo>
                    <a:pt x="1568" y="1943"/>
                    <a:pt x="1550" y="1918"/>
                    <a:pt x="1542" y="1888"/>
                  </a:cubicBezTo>
                  <a:cubicBezTo>
                    <a:pt x="1540" y="1883"/>
                    <a:pt x="1534" y="1878"/>
                    <a:pt x="1529" y="1875"/>
                  </a:cubicBezTo>
                  <a:cubicBezTo>
                    <a:pt x="1520" y="1871"/>
                    <a:pt x="1511" y="1868"/>
                    <a:pt x="1502" y="1867"/>
                  </a:cubicBezTo>
                  <a:cubicBezTo>
                    <a:pt x="1482" y="1864"/>
                    <a:pt x="1466" y="1855"/>
                    <a:pt x="1451" y="1843"/>
                  </a:cubicBezTo>
                  <a:cubicBezTo>
                    <a:pt x="1439" y="1833"/>
                    <a:pt x="1428" y="1822"/>
                    <a:pt x="1417" y="1812"/>
                  </a:cubicBezTo>
                  <a:cubicBezTo>
                    <a:pt x="1377" y="1775"/>
                    <a:pt x="1349" y="1729"/>
                    <a:pt x="1318" y="1685"/>
                  </a:cubicBezTo>
                  <a:cubicBezTo>
                    <a:pt x="1292" y="1647"/>
                    <a:pt x="1276" y="1606"/>
                    <a:pt x="1272" y="1560"/>
                  </a:cubicBezTo>
                  <a:cubicBezTo>
                    <a:pt x="1268" y="1502"/>
                    <a:pt x="1250" y="1449"/>
                    <a:pt x="1223" y="1399"/>
                  </a:cubicBezTo>
                  <a:cubicBezTo>
                    <a:pt x="1192" y="1342"/>
                    <a:pt x="1162" y="1285"/>
                    <a:pt x="1133" y="1227"/>
                  </a:cubicBezTo>
                  <a:cubicBezTo>
                    <a:pt x="1118" y="1197"/>
                    <a:pt x="1105" y="1166"/>
                    <a:pt x="1096" y="1134"/>
                  </a:cubicBezTo>
                  <a:cubicBezTo>
                    <a:pt x="1074" y="1054"/>
                    <a:pt x="1058" y="972"/>
                    <a:pt x="1049" y="890"/>
                  </a:cubicBezTo>
                  <a:cubicBezTo>
                    <a:pt x="1042" y="825"/>
                    <a:pt x="1037" y="760"/>
                    <a:pt x="1031" y="694"/>
                  </a:cubicBezTo>
                  <a:cubicBezTo>
                    <a:pt x="1028" y="661"/>
                    <a:pt x="1023" y="628"/>
                    <a:pt x="1019" y="595"/>
                  </a:cubicBezTo>
                  <a:cubicBezTo>
                    <a:pt x="1018" y="595"/>
                    <a:pt x="1016" y="595"/>
                    <a:pt x="1015" y="595"/>
                  </a:cubicBezTo>
                  <a:cubicBezTo>
                    <a:pt x="1009" y="625"/>
                    <a:pt x="1004" y="655"/>
                    <a:pt x="999" y="685"/>
                  </a:cubicBezTo>
                  <a:cubicBezTo>
                    <a:pt x="986" y="761"/>
                    <a:pt x="983" y="837"/>
                    <a:pt x="998" y="913"/>
                  </a:cubicBezTo>
                  <a:cubicBezTo>
                    <a:pt x="1007" y="958"/>
                    <a:pt x="1015" y="1003"/>
                    <a:pt x="1023" y="1048"/>
                  </a:cubicBezTo>
                  <a:cubicBezTo>
                    <a:pt x="1036" y="1128"/>
                    <a:pt x="1048" y="1209"/>
                    <a:pt x="1070" y="1287"/>
                  </a:cubicBezTo>
                  <a:cubicBezTo>
                    <a:pt x="1090" y="1357"/>
                    <a:pt x="1114" y="1426"/>
                    <a:pt x="1154" y="1488"/>
                  </a:cubicBezTo>
                  <a:cubicBezTo>
                    <a:pt x="1212" y="1578"/>
                    <a:pt x="1270" y="1669"/>
                    <a:pt x="1329" y="1759"/>
                  </a:cubicBezTo>
                  <a:cubicBezTo>
                    <a:pt x="1353" y="1797"/>
                    <a:pt x="1382" y="1831"/>
                    <a:pt x="1418" y="1860"/>
                  </a:cubicBezTo>
                  <a:cubicBezTo>
                    <a:pt x="1459" y="1892"/>
                    <a:pt x="1501" y="1923"/>
                    <a:pt x="1543" y="1954"/>
                  </a:cubicBezTo>
                  <a:cubicBezTo>
                    <a:pt x="1557" y="1965"/>
                    <a:pt x="1572" y="1974"/>
                    <a:pt x="1587" y="1983"/>
                  </a:cubicBezTo>
                  <a:close/>
                  <a:moveTo>
                    <a:pt x="2343" y="3154"/>
                  </a:moveTo>
                  <a:cubicBezTo>
                    <a:pt x="2344" y="3152"/>
                    <a:pt x="2346" y="3150"/>
                    <a:pt x="2347" y="3148"/>
                  </a:cubicBezTo>
                  <a:cubicBezTo>
                    <a:pt x="2340" y="3143"/>
                    <a:pt x="2333" y="3139"/>
                    <a:pt x="2328" y="3134"/>
                  </a:cubicBezTo>
                  <a:cubicBezTo>
                    <a:pt x="2301" y="3107"/>
                    <a:pt x="2272" y="3082"/>
                    <a:pt x="2248" y="3053"/>
                  </a:cubicBezTo>
                  <a:cubicBezTo>
                    <a:pt x="2202" y="3000"/>
                    <a:pt x="2158" y="2945"/>
                    <a:pt x="2115" y="2889"/>
                  </a:cubicBezTo>
                  <a:cubicBezTo>
                    <a:pt x="2084" y="2847"/>
                    <a:pt x="2055" y="2803"/>
                    <a:pt x="2028" y="2759"/>
                  </a:cubicBezTo>
                  <a:cubicBezTo>
                    <a:pt x="1992" y="2703"/>
                    <a:pt x="1959" y="2646"/>
                    <a:pt x="1925" y="2589"/>
                  </a:cubicBezTo>
                  <a:cubicBezTo>
                    <a:pt x="1900" y="2549"/>
                    <a:pt x="1875" y="2509"/>
                    <a:pt x="1850" y="2469"/>
                  </a:cubicBezTo>
                  <a:cubicBezTo>
                    <a:pt x="1823" y="2424"/>
                    <a:pt x="1810" y="2375"/>
                    <a:pt x="1808" y="2322"/>
                  </a:cubicBezTo>
                  <a:cubicBezTo>
                    <a:pt x="1806" y="2279"/>
                    <a:pt x="1802" y="2236"/>
                    <a:pt x="1796" y="2194"/>
                  </a:cubicBezTo>
                  <a:cubicBezTo>
                    <a:pt x="1783" y="2111"/>
                    <a:pt x="1768" y="2029"/>
                    <a:pt x="1754" y="1947"/>
                  </a:cubicBezTo>
                  <a:cubicBezTo>
                    <a:pt x="1750" y="1923"/>
                    <a:pt x="1745" y="1899"/>
                    <a:pt x="1741" y="1875"/>
                  </a:cubicBezTo>
                  <a:cubicBezTo>
                    <a:pt x="1730" y="1925"/>
                    <a:pt x="1720" y="1975"/>
                    <a:pt x="1727" y="2025"/>
                  </a:cubicBezTo>
                  <a:cubicBezTo>
                    <a:pt x="1734" y="2028"/>
                    <a:pt x="1741" y="2030"/>
                    <a:pt x="1748" y="2033"/>
                  </a:cubicBezTo>
                  <a:cubicBezTo>
                    <a:pt x="1748" y="2035"/>
                    <a:pt x="1748" y="2036"/>
                    <a:pt x="1748" y="2038"/>
                  </a:cubicBezTo>
                  <a:cubicBezTo>
                    <a:pt x="1741" y="2041"/>
                    <a:pt x="1735" y="2044"/>
                    <a:pt x="1728" y="2047"/>
                  </a:cubicBezTo>
                  <a:cubicBezTo>
                    <a:pt x="1728" y="2050"/>
                    <a:pt x="1728" y="2053"/>
                    <a:pt x="1728" y="2056"/>
                  </a:cubicBezTo>
                  <a:cubicBezTo>
                    <a:pt x="1736" y="2105"/>
                    <a:pt x="1743" y="2155"/>
                    <a:pt x="1753" y="2204"/>
                  </a:cubicBezTo>
                  <a:cubicBezTo>
                    <a:pt x="1766" y="2269"/>
                    <a:pt x="1779" y="2334"/>
                    <a:pt x="1797" y="2397"/>
                  </a:cubicBezTo>
                  <a:cubicBezTo>
                    <a:pt x="1815" y="2463"/>
                    <a:pt x="1839" y="2527"/>
                    <a:pt x="1867" y="2590"/>
                  </a:cubicBezTo>
                  <a:cubicBezTo>
                    <a:pt x="1886" y="2633"/>
                    <a:pt x="1905" y="2676"/>
                    <a:pt x="1922" y="2720"/>
                  </a:cubicBezTo>
                  <a:cubicBezTo>
                    <a:pt x="1955" y="2804"/>
                    <a:pt x="2000" y="2882"/>
                    <a:pt x="2052" y="2956"/>
                  </a:cubicBezTo>
                  <a:cubicBezTo>
                    <a:pt x="2096" y="3019"/>
                    <a:pt x="2150" y="3073"/>
                    <a:pt x="2213" y="3117"/>
                  </a:cubicBezTo>
                  <a:cubicBezTo>
                    <a:pt x="2247" y="3140"/>
                    <a:pt x="2284" y="3150"/>
                    <a:pt x="2323" y="3156"/>
                  </a:cubicBezTo>
                  <a:cubicBezTo>
                    <a:pt x="2330" y="3157"/>
                    <a:pt x="2337" y="3155"/>
                    <a:pt x="2343" y="3154"/>
                  </a:cubicBezTo>
                  <a:close/>
                  <a:moveTo>
                    <a:pt x="1621" y="729"/>
                  </a:moveTo>
                  <a:cubicBezTo>
                    <a:pt x="1632" y="726"/>
                    <a:pt x="1641" y="724"/>
                    <a:pt x="1648" y="720"/>
                  </a:cubicBezTo>
                  <a:cubicBezTo>
                    <a:pt x="1680" y="705"/>
                    <a:pt x="1711" y="690"/>
                    <a:pt x="1742" y="675"/>
                  </a:cubicBezTo>
                  <a:cubicBezTo>
                    <a:pt x="1764" y="664"/>
                    <a:pt x="1785" y="652"/>
                    <a:pt x="1810" y="653"/>
                  </a:cubicBezTo>
                  <a:cubicBezTo>
                    <a:pt x="1843" y="654"/>
                    <a:pt x="1877" y="655"/>
                    <a:pt x="1910" y="659"/>
                  </a:cubicBezTo>
                  <a:cubicBezTo>
                    <a:pt x="1922" y="660"/>
                    <a:pt x="1933" y="660"/>
                    <a:pt x="1943" y="654"/>
                  </a:cubicBezTo>
                  <a:cubicBezTo>
                    <a:pt x="1975" y="638"/>
                    <a:pt x="2007" y="623"/>
                    <a:pt x="2038" y="605"/>
                  </a:cubicBezTo>
                  <a:cubicBezTo>
                    <a:pt x="2094" y="571"/>
                    <a:pt x="2152" y="541"/>
                    <a:pt x="2216" y="525"/>
                  </a:cubicBezTo>
                  <a:cubicBezTo>
                    <a:pt x="2297" y="504"/>
                    <a:pt x="2375" y="475"/>
                    <a:pt x="2453" y="445"/>
                  </a:cubicBezTo>
                  <a:cubicBezTo>
                    <a:pt x="2536" y="412"/>
                    <a:pt x="2622" y="396"/>
                    <a:pt x="2711" y="397"/>
                  </a:cubicBezTo>
                  <a:cubicBezTo>
                    <a:pt x="2756" y="397"/>
                    <a:pt x="2801" y="401"/>
                    <a:pt x="2846" y="403"/>
                  </a:cubicBezTo>
                  <a:cubicBezTo>
                    <a:pt x="2857" y="403"/>
                    <a:pt x="2867" y="403"/>
                    <a:pt x="2878" y="403"/>
                  </a:cubicBezTo>
                  <a:cubicBezTo>
                    <a:pt x="2878" y="402"/>
                    <a:pt x="2878" y="400"/>
                    <a:pt x="2878" y="399"/>
                  </a:cubicBezTo>
                  <a:cubicBezTo>
                    <a:pt x="2847" y="396"/>
                    <a:pt x="2815" y="391"/>
                    <a:pt x="2783" y="391"/>
                  </a:cubicBezTo>
                  <a:cubicBezTo>
                    <a:pt x="2668" y="393"/>
                    <a:pt x="2552" y="396"/>
                    <a:pt x="2437" y="400"/>
                  </a:cubicBezTo>
                  <a:cubicBezTo>
                    <a:pt x="2330" y="403"/>
                    <a:pt x="2229" y="430"/>
                    <a:pt x="2134" y="480"/>
                  </a:cubicBezTo>
                  <a:cubicBezTo>
                    <a:pt x="2051" y="523"/>
                    <a:pt x="1965" y="562"/>
                    <a:pt x="1876" y="590"/>
                  </a:cubicBezTo>
                  <a:cubicBezTo>
                    <a:pt x="1808" y="612"/>
                    <a:pt x="1741" y="637"/>
                    <a:pt x="1676" y="665"/>
                  </a:cubicBezTo>
                  <a:cubicBezTo>
                    <a:pt x="1664" y="670"/>
                    <a:pt x="1653" y="675"/>
                    <a:pt x="1643" y="682"/>
                  </a:cubicBezTo>
                  <a:cubicBezTo>
                    <a:pt x="1628" y="692"/>
                    <a:pt x="1618" y="706"/>
                    <a:pt x="1621" y="729"/>
                  </a:cubicBezTo>
                  <a:close/>
                  <a:moveTo>
                    <a:pt x="3726" y="397"/>
                  </a:moveTo>
                  <a:cubicBezTo>
                    <a:pt x="3507" y="410"/>
                    <a:pt x="3289" y="414"/>
                    <a:pt x="3071" y="424"/>
                  </a:cubicBezTo>
                  <a:cubicBezTo>
                    <a:pt x="3080" y="428"/>
                    <a:pt x="3089" y="431"/>
                    <a:pt x="3099" y="434"/>
                  </a:cubicBezTo>
                  <a:cubicBezTo>
                    <a:pt x="3213" y="465"/>
                    <a:pt x="3323" y="507"/>
                    <a:pt x="3432" y="555"/>
                  </a:cubicBezTo>
                  <a:cubicBezTo>
                    <a:pt x="3438" y="558"/>
                    <a:pt x="3443" y="562"/>
                    <a:pt x="3448" y="566"/>
                  </a:cubicBezTo>
                  <a:cubicBezTo>
                    <a:pt x="3443" y="578"/>
                    <a:pt x="3435" y="575"/>
                    <a:pt x="3428" y="575"/>
                  </a:cubicBezTo>
                  <a:cubicBezTo>
                    <a:pt x="3394" y="575"/>
                    <a:pt x="3360" y="575"/>
                    <a:pt x="3326" y="575"/>
                  </a:cubicBezTo>
                  <a:cubicBezTo>
                    <a:pt x="3318" y="576"/>
                    <a:pt x="3310" y="577"/>
                    <a:pt x="3302" y="578"/>
                  </a:cubicBezTo>
                  <a:cubicBezTo>
                    <a:pt x="3302" y="580"/>
                    <a:pt x="3302" y="581"/>
                    <a:pt x="3302" y="583"/>
                  </a:cubicBezTo>
                  <a:cubicBezTo>
                    <a:pt x="3329" y="603"/>
                    <a:pt x="3357" y="622"/>
                    <a:pt x="3384" y="642"/>
                  </a:cubicBezTo>
                  <a:cubicBezTo>
                    <a:pt x="3391" y="637"/>
                    <a:pt x="3396" y="634"/>
                    <a:pt x="3400" y="631"/>
                  </a:cubicBezTo>
                  <a:cubicBezTo>
                    <a:pt x="3446" y="595"/>
                    <a:pt x="3492" y="559"/>
                    <a:pt x="3537" y="523"/>
                  </a:cubicBezTo>
                  <a:cubicBezTo>
                    <a:pt x="3571" y="496"/>
                    <a:pt x="3602" y="467"/>
                    <a:pt x="3641" y="447"/>
                  </a:cubicBezTo>
                  <a:cubicBezTo>
                    <a:pt x="3670" y="432"/>
                    <a:pt x="3697" y="414"/>
                    <a:pt x="3726" y="397"/>
                  </a:cubicBezTo>
                  <a:close/>
                  <a:moveTo>
                    <a:pt x="3385" y="661"/>
                  </a:moveTo>
                  <a:cubicBezTo>
                    <a:pt x="3320" y="705"/>
                    <a:pt x="3255" y="745"/>
                    <a:pt x="3193" y="789"/>
                  </a:cubicBezTo>
                  <a:cubicBezTo>
                    <a:pt x="3126" y="838"/>
                    <a:pt x="3052" y="862"/>
                    <a:pt x="2969" y="863"/>
                  </a:cubicBezTo>
                  <a:cubicBezTo>
                    <a:pt x="2935" y="863"/>
                    <a:pt x="2900" y="865"/>
                    <a:pt x="2865" y="867"/>
                  </a:cubicBezTo>
                  <a:cubicBezTo>
                    <a:pt x="2831" y="869"/>
                    <a:pt x="2797" y="875"/>
                    <a:pt x="2765" y="888"/>
                  </a:cubicBezTo>
                  <a:cubicBezTo>
                    <a:pt x="2734" y="901"/>
                    <a:pt x="2710" y="922"/>
                    <a:pt x="2687" y="950"/>
                  </a:cubicBezTo>
                  <a:cubicBezTo>
                    <a:pt x="2696" y="952"/>
                    <a:pt x="2701" y="953"/>
                    <a:pt x="2706" y="954"/>
                  </a:cubicBezTo>
                  <a:cubicBezTo>
                    <a:pt x="2756" y="962"/>
                    <a:pt x="2807" y="960"/>
                    <a:pt x="2856" y="952"/>
                  </a:cubicBezTo>
                  <a:cubicBezTo>
                    <a:pt x="2992" y="931"/>
                    <a:pt x="3120" y="888"/>
                    <a:pt x="3238" y="818"/>
                  </a:cubicBezTo>
                  <a:cubicBezTo>
                    <a:pt x="3301" y="780"/>
                    <a:pt x="3365" y="744"/>
                    <a:pt x="3434" y="718"/>
                  </a:cubicBezTo>
                  <a:cubicBezTo>
                    <a:pt x="3440" y="716"/>
                    <a:pt x="3446" y="713"/>
                    <a:pt x="3455" y="709"/>
                  </a:cubicBezTo>
                  <a:cubicBezTo>
                    <a:pt x="3430" y="692"/>
                    <a:pt x="3408" y="677"/>
                    <a:pt x="3385" y="661"/>
                  </a:cubicBezTo>
                  <a:close/>
                  <a:moveTo>
                    <a:pt x="892" y="309"/>
                  </a:moveTo>
                  <a:cubicBezTo>
                    <a:pt x="893" y="308"/>
                    <a:pt x="894" y="306"/>
                    <a:pt x="896" y="305"/>
                  </a:cubicBezTo>
                  <a:cubicBezTo>
                    <a:pt x="890" y="298"/>
                    <a:pt x="886" y="289"/>
                    <a:pt x="880" y="282"/>
                  </a:cubicBezTo>
                  <a:cubicBezTo>
                    <a:pt x="845" y="247"/>
                    <a:pt x="810" y="212"/>
                    <a:pt x="775" y="177"/>
                  </a:cubicBezTo>
                  <a:cubicBezTo>
                    <a:pt x="770" y="171"/>
                    <a:pt x="763" y="167"/>
                    <a:pt x="756" y="163"/>
                  </a:cubicBezTo>
                  <a:cubicBezTo>
                    <a:pt x="721" y="143"/>
                    <a:pt x="685" y="123"/>
                    <a:pt x="649" y="103"/>
                  </a:cubicBezTo>
                  <a:cubicBezTo>
                    <a:pt x="641" y="99"/>
                    <a:pt x="631" y="95"/>
                    <a:pt x="621" y="92"/>
                  </a:cubicBezTo>
                  <a:cubicBezTo>
                    <a:pt x="581" y="80"/>
                    <a:pt x="540" y="69"/>
                    <a:pt x="500" y="58"/>
                  </a:cubicBezTo>
                  <a:cubicBezTo>
                    <a:pt x="431" y="39"/>
                    <a:pt x="362" y="40"/>
                    <a:pt x="292" y="41"/>
                  </a:cubicBezTo>
                  <a:cubicBezTo>
                    <a:pt x="287" y="41"/>
                    <a:pt x="281" y="42"/>
                    <a:pt x="277" y="44"/>
                  </a:cubicBezTo>
                  <a:cubicBezTo>
                    <a:pt x="260" y="53"/>
                    <a:pt x="243" y="62"/>
                    <a:pt x="226" y="71"/>
                  </a:cubicBezTo>
                  <a:cubicBezTo>
                    <a:pt x="280" y="83"/>
                    <a:pt x="334" y="84"/>
                    <a:pt x="389" y="82"/>
                  </a:cubicBezTo>
                  <a:cubicBezTo>
                    <a:pt x="422" y="81"/>
                    <a:pt x="456" y="79"/>
                    <a:pt x="488" y="85"/>
                  </a:cubicBezTo>
                  <a:cubicBezTo>
                    <a:pt x="558" y="97"/>
                    <a:pt x="623" y="125"/>
                    <a:pt x="684" y="162"/>
                  </a:cubicBezTo>
                  <a:cubicBezTo>
                    <a:pt x="703" y="173"/>
                    <a:pt x="719" y="188"/>
                    <a:pt x="735" y="202"/>
                  </a:cubicBezTo>
                  <a:cubicBezTo>
                    <a:pt x="759" y="222"/>
                    <a:pt x="781" y="244"/>
                    <a:pt x="806" y="264"/>
                  </a:cubicBezTo>
                  <a:cubicBezTo>
                    <a:pt x="831" y="284"/>
                    <a:pt x="862" y="295"/>
                    <a:pt x="892" y="309"/>
                  </a:cubicBezTo>
                  <a:close/>
                  <a:moveTo>
                    <a:pt x="1800" y="2465"/>
                  </a:moveTo>
                  <a:cubicBezTo>
                    <a:pt x="1799" y="2465"/>
                    <a:pt x="1797" y="2465"/>
                    <a:pt x="1795" y="2466"/>
                  </a:cubicBezTo>
                  <a:cubicBezTo>
                    <a:pt x="1796" y="2479"/>
                    <a:pt x="1796" y="2493"/>
                    <a:pt x="1798" y="2507"/>
                  </a:cubicBezTo>
                  <a:cubicBezTo>
                    <a:pt x="1802" y="2535"/>
                    <a:pt x="1808" y="2563"/>
                    <a:pt x="1811" y="2591"/>
                  </a:cubicBezTo>
                  <a:cubicBezTo>
                    <a:pt x="1814" y="2618"/>
                    <a:pt x="1822" y="2643"/>
                    <a:pt x="1835" y="2667"/>
                  </a:cubicBezTo>
                  <a:cubicBezTo>
                    <a:pt x="1843" y="2683"/>
                    <a:pt x="1850" y="2700"/>
                    <a:pt x="1858" y="2717"/>
                  </a:cubicBezTo>
                  <a:cubicBezTo>
                    <a:pt x="1871" y="2746"/>
                    <a:pt x="1885" y="2776"/>
                    <a:pt x="1899" y="2805"/>
                  </a:cubicBezTo>
                  <a:cubicBezTo>
                    <a:pt x="1912" y="2832"/>
                    <a:pt x="1925" y="2858"/>
                    <a:pt x="1938" y="2883"/>
                  </a:cubicBezTo>
                  <a:cubicBezTo>
                    <a:pt x="1947" y="2901"/>
                    <a:pt x="1955" y="2920"/>
                    <a:pt x="1968" y="2934"/>
                  </a:cubicBezTo>
                  <a:cubicBezTo>
                    <a:pt x="1998" y="2966"/>
                    <a:pt x="2029" y="2996"/>
                    <a:pt x="2061" y="3025"/>
                  </a:cubicBezTo>
                  <a:cubicBezTo>
                    <a:pt x="2074" y="3037"/>
                    <a:pt x="2089" y="3044"/>
                    <a:pt x="2108" y="3049"/>
                  </a:cubicBezTo>
                  <a:cubicBezTo>
                    <a:pt x="2089" y="3026"/>
                    <a:pt x="2071" y="3006"/>
                    <a:pt x="2055" y="2985"/>
                  </a:cubicBezTo>
                  <a:cubicBezTo>
                    <a:pt x="1996" y="2906"/>
                    <a:pt x="1946" y="2822"/>
                    <a:pt x="1909" y="2730"/>
                  </a:cubicBezTo>
                  <a:cubicBezTo>
                    <a:pt x="1892" y="2688"/>
                    <a:pt x="1873" y="2646"/>
                    <a:pt x="1856" y="2604"/>
                  </a:cubicBezTo>
                  <a:cubicBezTo>
                    <a:pt x="1839" y="2563"/>
                    <a:pt x="1823" y="2521"/>
                    <a:pt x="1807" y="2480"/>
                  </a:cubicBezTo>
                  <a:cubicBezTo>
                    <a:pt x="1805" y="2475"/>
                    <a:pt x="1802" y="2470"/>
                    <a:pt x="1800" y="2465"/>
                  </a:cubicBezTo>
                  <a:close/>
                  <a:moveTo>
                    <a:pt x="710" y="120"/>
                  </a:moveTo>
                  <a:cubicBezTo>
                    <a:pt x="709" y="121"/>
                    <a:pt x="708" y="122"/>
                    <a:pt x="708" y="123"/>
                  </a:cubicBezTo>
                  <a:cubicBezTo>
                    <a:pt x="709" y="124"/>
                    <a:pt x="711" y="126"/>
                    <a:pt x="713" y="127"/>
                  </a:cubicBezTo>
                  <a:cubicBezTo>
                    <a:pt x="718" y="130"/>
                    <a:pt x="723" y="132"/>
                    <a:pt x="728" y="135"/>
                  </a:cubicBezTo>
                  <a:cubicBezTo>
                    <a:pt x="798" y="167"/>
                    <a:pt x="846" y="224"/>
                    <a:pt x="895" y="279"/>
                  </a:cubicBezTo>
                  <a:cubicBezTo>
                    <a:pt x="908" y="316"/>
                    <a:pt x="939" y="333"/>
                    <a:pt x="973" y="345"/>
                  </a:cubicBezTo>
                  <a:cubicBezTo>
                    <a:pt x="980" y="348"/>
                    <a:pt x="987" y="353"/>
                    <a:pt x="994" y="356"/>
                  </a:cubicBezTo>
                  <a:cubicBezTo>
                    <a:pt x="1009" y="363"/>
                    <a:pt x="1015" y="362"/>
                    <a:pt x="1025" y="351"/>
                  </a:cubicBezTo>
                  <a:cubicBezTo>
                    <a:pt x="1035" y="339"/>
                    <a:pt x="1044" y="327"/>
                    <a:pt x="1053" y="316"/>
                  </a:cubicBezTo>
                  <a:cubicBezTo>
                    <a:pt x="1034" y="299"/>
                    <a:pt x="1014" y="282"/>
                    <a:pt x="998" y="264"/>
                  </a:cubicBezTo>
                  <a:cubicBezTo>
                    <a:pt x="964" y="227"/>
                    <a:pt x="923" y="205"/>
                    <a:pt x="876" y="190"/>
                  </a:cubicBezTo>
                  <a:cubicBezTo>
                    <a:pt x="847" y="181"/>
                    <a:pt x="819" y="168"/>
                    <a:pt x="791" y="156"/>
                  </a:cubicBezTo>
                  <a:cubicBezTo>
                    <a:pt x="764" y="144"/>
                    <a:pt x="737" y="132"/>
                    <a:pt x="710" y="120"/>
                  </a:cubicBezTo>
                  <a:close/>
                  <a:moveTo>
                    <a:pt x="2193" y="1151"/>
                  </a:moveTo>
                  <a:cubicBezTo>
                    <a:pt x="2252" y="1177"/>
                    <a:pt x="2310" y="1176"/>
                    <a:pt x="2369" y="1173"/>
                  </a:cubicBezTo>
                  <a:cubicBezTo>
                    <a:pt x="2427" y="1169"/>
                    <a:pt x="2483" y="1154"/>
                    <a:pt x="2543" y="1136"/>
                  </a:cubicBezTo>
                  <a:cubicBezTo>
                    <a:pt x="2500" y="1118"/>
                    <a:pt x="2462" y="1102"/>
                    <a:pt x="2424" y="1086"/>
                  </a:cubicBezTo>
                  <a:cubicBezTo>
                    <a:pt x="2413" y="1081"/>
                    <a:pt x="2403" y="1080"/>
                    <a:pt x="2391" y="1084"/>
                  </a:cubicBezTo>
                  <a:cubicBezTo>
                    <a:pt x="2330" y="1105"/>
                    <a:pt x="2268" y="1125"/>
                    <a:pt x="2207" y="1145"/>
                  </a:cubicBezTo>
                  <a:cubicBezTo>
                    <a:pt x="2203" y="1146"/>
                    <a:pt x="2199" y="1148"/>
                    <a:pt x="2193" y="1151"/>
                  </a:cubicBezTo>
                  <a:close/>
                  <a:moveTo>
                    <a:pt x="2066" y="1221"/>
                  </a:moveTo>
                  <a:cubicBezTo>
                    <a:pt x="2075" y="1212"/>
                    <a:pt x="2082" y="1217"/>
                    <a:pt x="2089" y="1219"/>
                  </a:cubicBezTo>
                  <a:cubicBezTo>
                    <a:pt x="2119" y="1231"/>
                    <a:pt x="2149" y="1238"/>
                    <a:pt x="2180" y="1240"/>
                  </a:cubicBezTo>
                  <a:cubicBezTo>
                    <a:pt x="2200" y="1242"/>
                    <a:pt x="2220" y="1242"/>
                    <a:pt x="2241" y="1241"/>
                  </a:cubicBezTo>
                  <a:cubicBezTo>
                    <a:pt x="2239" y="1237"/>
                    <a:pt x="2239" y="1235"/>
                    <a:pt x="2238" y="1235"/>
                  </a:cubicBezTo>
                  <a:cubicBezTo>
                    <a:pt x="2209" y="1214"/>
                    <a:pt x="2181" y="1192"/>
                    <a:pt x="2152" y="1172"/>
                  </a:cubicBezTo>
                  <a:cubicBezTo>
                    <a:pt x="2148" y="1169"/>
                    <a:pt x="2140" y="1169"/>
                    <a:pt x="2136" y="1171"/>
                  </a:cubicBezTo>
                  <a:cubicBezTo>
                    <a:pt x="2104" y="1183"/>
                    <a:pt x="2074" y="1198"/>
                    <a:pt x="2050" y="1222"/>
                  </a:cubicBezTo>
                  <a:cubicBezTo>
                    <a:pt x="2031" y="1240"/>
                    <a:pt x="2009" y="1254"/>
                    <a:pt x="1984" y="1264"/>
                  </a:cubicBezTo>
                  <a:cubicBezTo>
                    <a:pt x="1973" y="1268"/>
                    <a:pt x="1963" y="1275"/>
                    <a:pt x="1950" y="1283"/>
                  </a:cubicBezTo>
                  <a:cubicBezTo>
                    <a:pt x="1966" y="1290"/>
                    <a:pt x="1978" y="1296"/>
                    <a:pt x="1989" y="1302"/>
                  </a:cubicBezTo>
                  <a:cubicBezTo>
                    <a:pt x="2001" y="1308"/>
                    <a:pt x="2012" y="1316"/>
                    <a:pt x="2024" y="1323"/>
                  </a:cubicBezTo>
                  <a:cubicBezTo>
                    <a:pt x="2025" y="1319"/>
                    <a:pt x="2026" y="1318"/>
                    <a:pt x="2026" y="1316"/>
                  </a:cubicBezTo>
                  <a:cubicBezTo>
                    <a:pt x="2022" y="1290"/>
                    <a:pt x="2029" y="1286"/>
                    <a:pt x="2050" y="1286"/>
                  </a:cubicBezTo>
                  <a:cubicBezTo>
                    <a:pt x="2054" y="1286"/>
                    <a:pt x="2058" y="1284"/>
                    <a:pt x="2062" y="1282"/>
                  </a:cubicBezTo>
                  <a:cubicBezTo>
                    <a:pt x="2080" y="1274"/>
                    <a:pt x="2097" y="1275"/>
                    <a:pt x="2115" y="1282"/>
                  </a:cubicBezTo>
                  <a:cubicBezTo>
                    <a:pt x="2120" y="1283"/>
                    <a:pt x="2124" y="1284"/>
                    <a:pt x="2133" y="1287"/>
                  </a:cubicBezTo>
                  <a:cubicBezTo>
                    <a:pt x="2112" y="1260"/>
                    <a:pt x="2084" y="1246"/>
                    <a:pt x="2066" y="1221"/>
                  </a:cubicBezTo>
                  <a:close/>
                  <a:moveTo>
                    <a:pt x="1521" y="1238"/>
                  </a:moveTo>
                  <a:cubicBezTo>
                    <a:pt x="1504" y="1194"/>
                    <a:pt x="1480" y="1154"/>
                    <a:pt x="1454" y="1116"/>
                  </a:cubicBezTo>
                  <a:cubicBezTo>
                    <a:pt x="1412" y="1054"/>
                    <a:pt x="1368" y="993"/>
                    <a:pt x="1335" y="926"/>
                  </a:cubicBezTo>
                  <a:cubicBezTo>
                    <a:pt x="1286" y="828"/>
                    <a:pt x="1223" y="739"/>
                    <a:pt x="1154" y="654"/>
                  </a:cubicBezTo>
                  <a:cubicBezTo>
                    <a:pt x="1151" y="650"/>
                    <a:pt x="1147" y="647"/>
                    <a:pt x="1144" y="643"/>
                  </a:cubicBezTo>
                  <a:cubicBezTo>
                    <a:pt x="1261" y="847"/>
                    <a:pt x="1386" y="1046"/>
                    <a:pt x="1521" y="1238"/>
                  </a:cubicBezTo>
                  <a:close/>
                  <a:moveTo>
                    <a:pt x="1623" y="775"/>
                  </a:moveTo>
                  <a:cubicBezTo>
                    <a:pt x="1718" y="746"/>
                    <a:pt x="1809" y="714"/>
                    <a:pt x="1895" y="670"/>
                  </a:cubicBezTo>
                  <a:cubicBezTo>
                    <a:pt x="1845" y="664"/>
                    <a:pt x="1795" y="655"/>
                    <a:pt x="1749" y="686"/>
                  </a:cubicBezTo>
                  <a:cubicBezTo>
                    <a:pt x="1712" y="710"/>
                    <a:pt x="1672" y="728"/>
                    <a:pt x="1631" y="741"/>
                  </a:cubicBezTo>
                  <a:cubicBezTo>
                    <a:pt x="1627" y="742"/>
                    <a:pt x="1624" y="744"/>
                    <a:pt x="1620" y="746"/>
                  </a:cubicBezTo>
                  <a:cubicBezTo>
                    <a:pt x="1621" y="756"/>
                    <a:pt x="1622" y="766"/>
                    <a:pt x="1623" y="775"/>
                  </a:cubicBezTo>
                  <a:close/>
                  <a:moveTo>
                    <a:pt x="3390" y="562"/>
                  </a:moveTo>
                  <a:cubicBezTo>
                    <a:pt x="3390" y="560"/>
                    <a:pt x="3391" y="557"/>
                    <a:pt x="3391" y="555"/>
                  </a:cubicBezTo>
                  <a:cubicBezTo>
                    <a:pt x="3311" y="521"/>
                    <a:pt x="3231" y="490"/>
                    <a:pt x="3145" y="465"/>
                  </a:cubicBezTo>
                  <a:cubicBezTo>
                    <a:pt x="3147" y="468"/>
                    <a:pt x="3148" y="470"/>
                    <a:pt x="3149" y="471"/>
                  </a:cubicBezTo>
                  <a:cubicBezTo>
                    <a:pt x="3188" y="499"/>
                    <a:pt x="3228" y="528"/>
                    <a:pt x="3267" y="556"/>
                  </a:cubicBezTo>
                  <a:cubicBezTo>
                    <a:pt x="3272" y="559"/>
                    <a:pt x="3278" y="562"/>
                    <a:pt x="3283" y="562"/>
                  </a:cubicBezTo>
                  <a:cubicBezTo>
                    <a:pt x="3319" y="562"/>
                    <a:pt x="3354" y="562"/>
                    <a:pt x="3390" y="562"/>
                  </a:cubicBezTo>
                  <a:close/>
                  <a:moveTo>
                    <a:pt x="435" y="22"/>
                  </a:moveTo>
                  <a:cubicBezTo>
                    <a:pt x="503" y="33"/>
                    <a:pt x="563" y="70"/>
                    <a:pt x="632" y="77"/>
                  </a:cubicBezTo>
                  <a:cubicBezTo>
                    <a:pt x="640" y="78"/>
                    <a:pt x="647" y="81"/>
                    <a:pt x="655" y="84"/>
                  </a:cubicBezTo>
                  <a:cubicBezTo>
                    <a:pt x="704" y="105"/>
                    <a:pt x="754" y="126"/>
                    <a:pt x="803" y="146"/>
                  </a:cubicBezTo>
                  <a:cubicBezTo>
                    <a:pt x="814" y="151"/>
                    <a:pt x="824" y="155"/>
                    <a:pt x="834" y="160"/>
                  </a:cubicBezTo>
                  <a:cubicBezTo>
                    <a:pt x="835" y="158"/>
                    <a:pt x="836" y="157"/>
                    <a:pt x="837" y="155"/>
                  </a:cubicBezTo>
                  <a:cubicBezTo>
                    <a:pt x="819" y="145"/>
                    <a:pt x="801" y="134"/>
                    <a:pt x="782" y="125"/>
                  </a:cubicBezTo>
                  <a:cubicBezTo>
                    <a:pt x="765" y="116"/>
                    <a:pt x="746" y="110"/>
                    <a:pt x="729" y="101"/>
                  </a:cubicBezTo>
                  <a:cubicBezTo>
                    <a:pt x="665" y="67"/>
                    <a:pt x="598" y="45"/>
                    <a:pt x="528" y="30"/>
                  </a:cubicBezTo>
                  <a:cubicBezTo>
                    <a:pt x="498" y="24"/>
                    <a:pt x="467" y="16"/>
                    <a:pt x="435" y="22"/>
                  </a:cubicBezTo>
                  <a:close/>
                  <a:moveTo>
                    <a:pt x="1745" y="2252"/>
                  </a:moveTo>
                  <a:cubicBezTo>
                    <a:pt x="1733" y="2184"/>
                    <a:pt x="1721" y="2113"/>
                    <a:pt x="1709" y="2041"/>
                  </a:cubicBezTo>
                  <a:cubicBezTo>
                    <a:pt x="1689" y="2037"/>
                    <a:pt x="1668" y="2033"/>
                    <a:pt x="1644" y="2029"/>
                  </a:cubicBezTo>
                  <a:cubicBezTo>
                    <a:pt x="1665" y="2067"/>
                    <a:pt x="1687" y="2101"/>
                    <a:pt x="1703" y="2138"/>
                  </a:cubicBezTo>
                  <a:cubicBezTo>
                    <a:pt x="1720" y="2175"/>
                    <a:pt x="1732" y="2215"/>
                    <a:pt x="1745" y="2252"/>
                  </a:cubicBezTo>
                  <a:close/>
                  <a:moveTo>
                    <a:pt x="1629" y="895"/>
                  </a:moveTo>
                  <a:cubicBezTo>
                    <a:pt x="1626" y="894"/>
                    <a:pt x="1624" y="893"/>
                    <a:pt x="1621" y="893"/>
                  </a:cubicBezTo>
                  <a:cubicBezTo>
                    <a:pt x="1614" y="893"/>
                    <a:pt x="1607" y="892"/>
                    <a:pt x="1599" y="893"/>
                  </a:cubicBezTo>
                  <a:cubicBezTo>
                    <a:pt x="1576" y="893"/>
                    <a:pt x="1571" y="902"/>
                    <a:pt x="1582" y="923"/>
                  </a:cubicBezTo>
                  <a:cubicBezTo>
                    <a:pt x="1585" y="927"/>
                    <a:pt x="1589" y="930"/>
                    <a:pt x="1594" y="936"/>
                  </a:cubicBezTo>
                  <a:cubicBezTo>
                    <a:pt x="1606" y="922"/>
                    <a:pt x="1617" y="909"/>
                    <a:pt x="1629" y="895"/>
                  </a:cubicBezTo>
                  <a:close/>
                  <a:moveTo>
                    <a:pt x="1842" y="1316"/>
                  </a:moveTo>
                  <a:cubicBezTo>
                    <a:pt x="1850" y="1360"/>
                    <a:pt x="1867" y="1400"/>
                    <a:pt x="1889" y="1439"/>
                  </a:cubicBezTo>
                  <a:cubicBezTo>
                    <a:pt x="1881" y="1395"/>
                    <a:pt x="1867" y="1353"/>
                    <a:pt x="1842" y="1316"/>
                  </a:cubicBezTo>
                  <a:close/>
                  <a:moveTo>
                    <a:pt x="1104" y="343"/>
                  </a:moveTo>
                  <a:cubicBezTo>
                    <a:pt x="1109" y="367"/>
                    <a:pt x="1123" y="373"/>
                    <a:pt x="1148" y="361"/>
                  </a:cubicBezTo>
                  <a:cubicBezTo>
                    <a:pt x="1147" y="339"/>
                    <a:pt x="1145" y="337"/>
                    <a:pt x="1132" y="328"/>
                  </a:cubicBezTo>
                  <a:cubicBezTo>
                    <a:pt x="1122" y="333"/>
                    <a:pt x="1114" y="337"/>
                    <a:pt x="1104" y="343"/>
                  </a:cubicBezTo>
                  <a:close/>
                  <a:moveTo>
                    <a:pt x="2160" y="948"/>
                  </a:moveTo>
                  <a:cubicBezTo>
                    <a:pt x="2192" y="957"/>
                    <a:pt x="2223" y="970"/>
                    <a:pt x="2259" y="977"/>
                  </a:cubicBezTo>
                  <a:cubicBezTo>
                    <a:pt x="2230" y="943"/>
                    <a:pt x="2197" y="940"/>
                    <a:pt x="2160" y="948"/>
                  </a:cubicBezTo>
                  <a:close/>
                  <a:moveTo>
                    <a:pt x="170" y="58"/>
                  </a:moveTo>
                  <a:cubicBezTo>
                    <a:pt x="199" y="56"/>
                    <a:pt x="228" y="58"/>
                    <a:pt x="254" y="42"/>
                  </a:cubicBezTo>
                  <a:cubicBezTo>
                    <a:pt x="225" y="42"/>
                    <a:pt x="197" y="46"/>
                    <a:pt x="170" y="58"/>
                  </a:cubicBezTo>
                  <a:close/>
                  <a:moveTo>
                    <a:pt x="1899" y="1276"/>
                  </a:moveTo>
                  <a:cubicBezTo>
                    <a:pt x="1896" y="1288"/>
                    <a:pt x="1902" y="1290"/>
                    <a:pt x="1910" y="1289"/>
                  </a:cubicBezTo>
                  <a:cubicBezTo>
                    <a:pt x="1911" y="1288"/>
                    <a:pt x="1913" y="1286"/>
                    <a:pt x="1915" y="1285"/>
                  </a:cubicBezTo>
                  <a:cubicBezTo>
                    <a:pt x="1912" y="1283"/>
                    <a:pt x="1911" y="1281"/>
                    <a:pt x="1909" y="1280"/>
                  </a:cubicBezTo>
                  <a:cubicBezTo>
                    <a:pt x="1907" y="1279"/>
                    <a:pt x="1904" y="1278"/>
                    <a:pt x="1899" y="1276"/>
                  </a:cubicBezTo>
                  <a:close/>
                  <a:moveTo>
                    <a:pt x="998" y="424"/>
                  </a:moveTo>
                  <a:cubicBezTo>
                    <a:pt x="998" y="406"/>
                    <a:pt x="998" y="406"/>
                    <a:pt x="986" y="396"/>
                  </a:cubicBezTo>
                  <a:cubicBezTo>
                    <a:pt x="991" y="407"/>
                    <a:pt x="994" y="415"/>
                    <a:pt x="998" y="424"/>
                  </a:cubicBezTo>
                  <a:close/>
                  <a:moveTo>
                    <a:pt x="957" y="383"/>
                  </a:moveTo>
                  <a:cubicBezTo>
                    <a:pt x="955" y="372"/>
                    <a:pt x="955" y="372"/>
                    <a:pt x="944" y="362"/>
                  </a:cubicBezTo>
                  <a:cubicBezTo>
                    <a:pt x="950" y="372"/>
                    <a:pt x="954" y="378"/>
                    <a:pt x="957" y="383"/>
                  </a:cubicBezTo>
                  <a:close/>
                  <a:moveTo>
                    <a:pt x="368" y="32"/>
                  </a:moveTo>
                  <a:cubicBezTo>
                    <a:pt x="368" y="32"/>
                    <a:pt x="368" y="31"/>
                    <a:pt x="368" y="31"/>
                  </a:cubicBezTo>
                  <a:cubicBezTo>
                    <a:pt x="361" y="31"/>
                    <a:pt x="354" y="31"/>
                    <a:pt x="348" y="31"/>
                  </a:cubicBezTo>
                  <a:cubicBezTo>
                    <a:pt x="348" y="31"/>
                    <a:pt x="348" y="32"/>
                    <a:pt x="348" y="32"/>
                  </a:cubicBezTo>
                  <a:cubicBezTo>
                    <a:pt x="355" y="32"/>
                    <a:pt x="362" y="32"/>
                    <a:pt x="368" y="32"/>
                  </a:cubicBezTo>
                  <a:close/>
                  <a:moveTo>
                    <a:pt x="409" y="36"/>
                  </a:moveTo>
                  <a:cubicBezTo>
                    <a:pt x="409" y="35"/>
                    <a:pt x="408" y="35"/>
                    <a:pt x="408" y="35"/>
                  </a:cubicBezTo>
                  <a:cubicBezTo>
                    <a:pt x="403" y="35"/>
                    <a:pt x="399" y="35"/>
                    <a:pt x="394" y="35"/>
                  </a:cubicBezTo>
                  <a:cubicBezTo>
                    <a:pt x="394" y="35"/>
                    <a:pt x="394" y="35"/>
                    <a:pt x="394" y="36"/>
                  </a:cubicBezTo>
                  <a:cubicBezTo>
                    <a:pt x="399" y="36"/>
                    <a:pt x="404" y="36"/>
                    <a:pt x="409" y="36"/>
                  </a:cubicBezTo>
                  <a:close/>
                </a:path>
              </a:pathLst>
            </a:custGeom>
            <a:solidFill>
              <a:srgbClr val="3B241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cs typeface="+mn-ea"/>
                <a:sym typeface="+mn-lt"/>
              </a:endParaRPr>
            </a:p>
          </p:txBody>
        </p:sp>
      </p:grpSp>
      <p:sp>
        <p:nvSpPr>
          <p:cNvPr id="54" name="e7d195523061f1c0" descr="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 hidden="1"/>
          <p:cNvSpPr txBox="1"/>
          <p:nvPr/>
        </p:nvSpPr>
        <p:spPr>
          <a:xfrm>
            <a:off x="-355600" y="1803400"/>
            <a:ext cx="322909" cy="1016000"/>
          </a:xfrm>
          <a:prstGeom prst="rect">
            <a:avLst/>
          </a:prstGeom>
          <a:noFill/>
        </p:spPr>
        <p:txBody>
          <a:bodyPr vert="wordArtVert" rtlCol="0">
            <a:spAutoFit/>
          </a:bodyPr>
          <a:lstStyle/>
          <a:p>
            <a:r>
              <a:rPr lang="en-US" altLang="zh-CN" sz="100"/>
              <a:t>e7d195523061f1c03a90ee8e42cb24248e56383cd534985688F9F494128731F165EE95AB4B0C0A38076AAEA07667B1565C446FC45FF01DFB0E885BCDBDF3A284F3DB14DA61DD97F0BAB2E6C668FB4931CD287D4016AA7B206952849508909359D9286F36FCA4AC688B1E52AF2B8A36BD5CFE19290B2965B0C99E30B7F666D708D2581EC333905010FC684C8DCAA14008</a:t>
            </a:r>
            <a:endParaRPr lang="zh-CN" altLang="en-US" sz="100"/>
          </a:p>
        </p:txBody>
      </p:sp>
    </p:spTree>
  </p:cSld>
  <p:clrMapOvr>
    <a:masterClrMapping/>
  </p:clrMapOvr>
  <mc:AlternateContent xmlns:mc="http://schemas.openxmlformats.org/markup-compatibility/2006">
    <mc:Choice xmlns:p14="http://schemas.microsoft.com/office/powerpoint/2010/main" Requires="p14">
      <p:transition spd="med">
        <p14:warp dir="in"/>
      </p:transition>
    </mc:Choice>
    <mc:Fallback>
      <p:transition spd="med">
        <p:fade/>
      </p:transition>
    </mc:Fallback>
  </mc:AlternateContent>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UNIT_PLACING_PICTURE_USER_VIEWPORT" val="{&quot;height&quot;:3414.1937007874017,&quot;width&quot;:4330.212598425197}"/>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UNIT_TABLE_BEAUTIFY" val="smartTable{bba1b487-3977-49ca-83af-5f492fa25a18}"/>
  <p:tag name="TABLE_ENDDRAG_ORIGIN_RECT" val="683*403"/>
  <p:tag name="TABLE_ENDDRAG_RECT" val="12*114*683*403"/>
  <p:tag name="KSO_WM_UNIT_PLACING_PICTURE_USER_VIEWPORT" val="{&quot;height&quot;:7536,&quot;width&quot;:13661}"/>
</p:tagLst>
</file>

<file path=ppt/tags/tag30.xml><?xml version="1.0" encoding="utf-8"?>
<p:tagLst xmlns:p="http://schemas.openxmlformats.org/presentationml/2006/main">
  <p:tag name="KSO_WPP_MARK_KEY" val="da17da9a-2822-4332-992f-8f51ff061735"/>
  <p:tag name="COMMONDATA" val="eyJoZGlkIjoiY2I4ODYzZTMyZGYyYzY5M2ExOWJmMzg1MmQ1MTIxNDYifQ=="/>
</p:tagLst>
</file>

<file path=ppt/theme/theme1.xml><?xml version="1.0" encoding="utf-8"?>
<a:theme xmlns:a="http://schemas.openxmlformats.org/drawingml/2006/main" name="Office 主题">
  <a:themeElements>
    <a:clrScheme name="Office">
      <a:dk1>
        <a:srgbClr val="2E3949"/>
      </a:dk1>
      <a:lt1>
        <a:srgbClr val="FFFFFF"/>
      </a:lt1>
      <a:dk2>
        <a:srgbClr val="44546A"/>
      </a:dk2>
      <a:lt2>
        <a:srgbClr val="E6E4E4"/>
      </a:lt2>
      <a:accent1>
        <a:srgbClr val="6C99A7"/>
      </a:accent1>
      <a:accent2>
        <a:srgbClr val="BEB899"/>
      </a:accent2>
      <a:accent3>
        <a:srgbClr val="F1C08C"/>
      </a:accent3>
      <a:accent4>
        <a:srgbClr val="D89190"/>
      </a:accent4>
      <a:accent5>
        <a:srgbClr val="B0D1CA"/>
      </a:accent5>
      <a:accent6>
        <a:srgbClr val="D47165"/>
      </a:accent6>
      <a:hlink>
        <a:srgbClr val="53302B"/>
      </a:hlink>
      <a:folHlink>
        <a:srgbClr val="954D72"/>
      </a:folHlink>
    </a:clrScheme>
    <a:fontScheme name="jrti35fh">
      <a:majorFont>
        <a:latin typeface="微软雅黑"/>
        <a:ea typeface="微软雅黑"/>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10228</Words>
  <Application>WPS 演示</Application>
  <PresentationFormat>宽屏</PresentationFormat>
  <Paragraphs>281</Paragraphs>
  <Slides>13</Slides>
  <Notes>23</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13</vt:i4>
      </vt:variant>
    </vt:vector>
  </HeadingPairs>
  <TitlesOfParts>
    <vt:vector size="26" baseType="lpstr">
      <vt:lpstr>Arial</vt:lpstr>
      <vt:lpstr>宋体</vt:lpstr>
      <vt:lpstr>Wingdings</vt:lpstr>
      <vt:lpstr>Roboto Condensed</vt:lpstr>
      <vt:lpstr>Segoe UI</vt:lpstr>
      <vt:lpstr>Times New Roman</vt:lpstr>
      <vt:lpstr>Wingdings 2</vt:lpstr>
      <vt:lpstr>Wingdings</vt:lpstr>
      <vt:lpstr>微软雅黑</vt:lpstr>
      <vt:lpstr>Arial Unicode MS</vt:lpstr>
      <vt:lpstr>Calibri</vt:lpstr>
      <vt:lpstr>Verdana</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©PPTSTORE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©PPTSTORE</dc:creator>
  <dc:description>©PPTSTORE 版权所有</dc:description>
  <cp:lastModifiedBy>英语课堂</cp:lastModifiedBy>
  <cp:revision>46</cp:revision>
  <dcterms:created xsi:type="dcterms:W3CDTF">2020-03-05T13:01:00Z</dcterms:created>
  <dcterms:modified xsi:type="dcterms:W3CDTF">2023-04-13T16:03:20Z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ICV">
    <vt:lpwstr>4E940B37DA7142A2990D14799B51F25D_13</vt:lpwstr>
  </property>
</Properties>
</file>