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6"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E59C71-3C9F-479E-BF72-B5F4B701C6A4}" v="36" dt="2025-10-06T21:37:12.4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nson Omobude Agbonaye (2426680)" userId="9aa4965d-6ae7-416d-918c-e14e45b6e0e5" providerId="ADAL" clId="{B6B79278-75AA-4DB9-B0A4-26752AC60BF6}"/>
    <pc:docChg chg="undo custSel modSld">
      <pc:chgData name="Stevenson Omobude Agbonaye (2426680)" userId="9aa4965d-6ae7-416d-918c-e14e45b6e0e5" providerId="ADAL" clId="{B6B79278-75AA-4DB9-B0A4-26752AC60BF6}" dt="2025-10-07T10:28:58.041" v="222" actId="313"/>
      <pc:docMkLst>
        <pc:docMk/>
      </pc:docMkLst>
      <pc:sldChg chg="modSp mod">
        <pc:chgData name="Stevenson Omobude Agbonaye (2426680)" userId="9aa4965d-6ae7-416d-918c-e14e45b6e0e5" providerId="ADAL" clId="{B6B79278-75AA-4DB9-B0A4-26752AC60BF6}" dt="2025-10-07T10:28:58.041" v="222" actId="313"/>
        <pc:sldMkLst>
          <pc:docMk/>
          <pc:sldMk cId="2379017476" sldId="256"/>
        </pc:sldMkLst>
        <pc:spChg chg="mod">
          <ac:chgData name="Stevenson Omobude Agbonaye (2426680)" userId="9aa4965d-6ae7-416d-918c-e14e45b6e0e5" providerId="ADAL" clId="{B6B79278-75AA-4DB9-B0A4-26752AC60BF6}" dt="2025-10-06T23:08:49.309" v="200" actId="255"/>
          <ac:spMkLst>
            <pc:docMk/>
            <pc:sldMk cId="2379017476" sldId="256"/>
            <ac:spMk id="2" creationId="{76F0682A-CECC-0936-FBF8-539276E61BA5}"/>
          </ac:spMkLst>
        </pc:spChg>
        <pc:spChg chg="mod">
          <ac:chgData name="Stevenson Omobude Agbonaye (2426680)" userId="9aa4965d-6ae7-416d-918c-e14e45b6e0e5" providerId="ADAL" clId="{B6B79278-75AA-4DB9-B0A4-26752AC60BF6}" dt="2025-10-07T10:28:58.041" v="222" actId="313"/>
          <ac:spMkLst>
            <pc:docMk/>
            <pc:sldMk cId="2379017476" sldId="256"/>
            <ac:spMk id="3" creationId="{FA1E726E-1608-2606-AE51-FFDB3A9D15E1}"/>
          </ac:spMkLst>
        </pc:spChg>
      </pc:sldChg>
      <pc:sldChg chg="addSp delSp modSp mod delDesignElem">
        <pc:chgData name="Stevenson Omobude Agbonaye (2426680)" userId="9aa4965d-6ae7-416d-918c-e14e45b6e0e5" providerId="ADAL" clId="{B6B79278-75AA-4DB9-B0A4-26752AC60BF6}" dt="2025-10-06T23:09:20.600" v="201" actId="20577"/>
        <pc:sldMkLst>
          <pc:docMk/>
          <pc:sldMk cId="2253494965" sldId="257"/>
        </pc:sldMkLst>
        <pc:spChg chg="mod">
          <ac:chgData name="Stevenson Omobude Agbonaye (2426680)" userId="9aa4965d-6ae7-416d-918c-e14e45b6e0e5" providerId="ADAL" clId="{B6B79278-75AA-4DB9-B0A4-26752AC60BF6}" dt="2025-10-06T23:08:16.127" v="197" actId="1076"/>
          <ac:spMkLst>
            <pc:docMk/>
            <pc:sldMk cId="2253494965" sldId="257"/>
            <ac:spMk id="2" creationId="{97D5F69A-28BF-A608-7469-E24394F79FD6}"/>
          </ac:spMkLst>
        </pc:spChg>
        <pc:spChg chg="mod">
          <ac:chgData name="Stevenson Omobude Agbonaye (2426680)" userId="9aa4965d-6ae7-416d-918c-e14e45b6e0e5" providerId="ADAL" clId="{B6B79278-75AA-4DB9-B0A4-26752AC60BF6}" dt="2025-10-06T23:09:20.600" v="201" actId="20577"/>
          <ac:spMkLst>
            <pc:docMk/>
            <pc:sldMk cId="2253494965" sldId="257"/>
            <ac:spMk id="3" creationId="{A888FF9F-E9F1-D1C9-A18B-2AB03860BBF4}"/>
          </ac:spMkLst>
        </pc:spChg>
        <pc:spChg chg="add del">
          <ac:chgData name="Stevenson Omobude Agbonaye (2426680)" userId="9aa4965d-6ae7-416d-918c-e14e45b6e0e5" providerId="ADAL" clId="{B6B79278-75AA-4DB9-B0A4-26752AC60BF6}" dt="2025-10-06T21:36:47.939" v="161"/>
          <ac:spMkLst>
            <pc:docMk/>
            <pc:sldMk cId="2253494965" sldId="257"/>
            <ac:spMk id="10" creationId="{245A9F99-D9B1-4094-A2E2-B90AC1DB7B9C}"/>
          </ac:spMkLst>
        </pc:spChg>
        <pc:spChg chg="add del">
          <ac:chgData name="Stevenson Omobude Agbonaye (2426680)" userId="9aa4965d-6ae7-416d-918c-e14e45b6e0e5" providerId="ADAL" clId="{B6B79278-75AA-4DB9-B0A4-26752AC60BF6}" dt="2025-10-06T21:36:47.939" v="161"/>
          <ac:spMkLst>
            <pc:docMk/>
            <pc:sldMk cId="2253494965" sldId="257"/>
            <ac:spMk id="12" creationId="{B7FAF607-473A-4A43-A23D-BBFF5C4117BB}"/>
          </ac:spMkLst>
        </pc:spChg>
        <pc:grpChg chg="add del">
          <ac:chgData name="Stevenson Omobude Agbonaye (2426680)" userId="9aa4965d-6ae7-416d-918c-e14e45b6e0e5" providerId="ADAL" clId="{B6B79278-75AA-4DB9-B0A4-26752AC60BF6}" dt="2025-10-06T21:36:47.939" v="161"/>
          <ac:grpSpMkLst>
            <pc:docMk/>
            <pc:sldMk cId="2253494965" sldId="257"/>
            <ac:grpSpMk id="14" creationId="{C5F6476F-D303-44D3-B30F-1BA348F0F64A}"/>
          </ac:grpSpMkLst>
        </pc:grpChg>
        <pc:picChg chg="mod">
          <ac:chgData name="Stevenson Omobude Agbonaye (2426680)" userId="9aa4965d-6ae7-416d-918c-e14e45b6e0e5" providerId="ADAL" clId="{B6B79278-75AA-4DB9-B0A4-26752AC60BF6}" dt="2025-10-06T23:08:19.838" v="198" actId="1076"/>
          <ac:picMkLst>
            <pc:docMk/>
            <pc:sldMk cId="2253494965" sldId="257"/>
            <ac:picMk id="7" creationId="{63679DFB-211F-DE82-805A-407AAFA70226}"/>
          </ac:picMkLst>
        </pc:picChg>
      </pc:sldChg>
      <pc:sldChg chg="addSp delSp modSp mod delDesignElem">
        <pc:chgData name="Stevenson Omobude Agbonaye (2426680)" userId="9aa4965d-6ae7-416d-918c-e14e45b6e0e5" providerId="ADAL" clId="{B6B79278-75AA-4DB9-B0A4-26752AC60BF6}" dt="2025-10-06T23:09:33.419" v="202" actId="313"/>
        <pc:sldMkLst>
          <pc:docMk/>
          <pc:sldMk cId="2310445589" sldId="258"/>
        </pc:sldMkLst>
        <pc:spChg chg="mod">
          <ac:chgData name="Stevenson Omobude Agbonaye (2426680)" userId="9aa4965d-6ae7-416d-918c-e14e45b6e0e5" providerId="ADAL" clId="{B6B79278-75AA-4DB9-B0A4-26752AC60BF6}" dt="2025-10-06T23:07:44.027" v="193" actId="1076"/>
          <ac:spMkLst>
            <pc:docMk/>
            <pc:sldMk cId="2310445589" sldId="258"/>
            <ac:spMk id="2" creationId="{0E074E91-6C54-8618-65CC-1A578FC9F7E4}"/>
          </ac:spMkLst>
        </pc:spChg>
        <pc:spChg chg="mod">
          <ac:chgData name="Stevenson Omobude Agbonaye (2426680)" userId="9aa4965d-6ae7-416d-918c-e14e45b6e0e5" providerId="ADAL" clId="{B6B79278-75AA-4DB9-B0A4-26752AC60BF6}" dt="2025-10-06T23:09:33.419" v="202" actId="313"/>
          <ac:spMkLst>
            <pc:docMk/>
            <pc:sldMk cId="2310445589" sldId="258"/>
            <ac:spMk id="3" creationId="{16624348-31F8-856E-A1E6-5175BAC8826C}"/>
          </ac:spMkLst>
        </pc:spChg>
        <pc:spChg chg="add del">
          <ac:chgData name="Stevenson Omobude Agbonaye (2426680)" userId="9aa4965d-6ae7-416d-918c-e14e45b6e0e5" providerId="ADAL" clId="{B6B79278-75AA-4DB9-B0A4-26752AC60BF6}" dt="2025-10-06T21:36:47.939" v="161"/>
          <ac:spMkLst>
            <pc:docMk/>
            <pc:sldMk cId="2310445589" sldId="258"/>
            <ac:spMk id="9" creationId="{9F7D5CDA-D291-4307-BF55-1381FED29634}"/>
          </ac:spMkLst>
        </pc:spChg>
      </pc:sldChg>
      <pc:sldChg chg="addSp delSp modSp mod delDesignElem">
        <pc:chgData name="Stevenson Omobude Agbonaye (2426680)" userId="9aa4965d-6ae7-416d-918c-e14e45b6e0e5" providerId="ADAL" clId="{B6B79278-75AA-4DB9-B0A4-26752AC60BF6}" dt="2025-10-06T23:05:48.548" v="181" actId="1076"/>
        <pc:sldMkLst>
          <pc:docMk/>
          <pc:sldMk cId="3377619129" sldId="259"/>
        </pc:sldMkLst>
        <pc:spChg chg="mod">
          <ac:chgData name="Stevenson Omobude Agbonaye (2426680)" userId="9aa4965d-6ae7-416d-918c-e14e45b6e0e5" providerId="ADAL" clId="{B6B79278-75AA-4DB9-B0A4-26752AC60BF6}" dt="2025-10-06T21:39:09.637" v="174" actId="1076"/>
          <ac:spMkLst>
            <pc:docMk/>
            <pc:sldMk cId="3377619129" sldId="259"/>
            <ac:spMk id="2" creationId="{B5F30B6A-D8B1-684B-AEF0-8B77F7737E9D}"/>
          </ac:spMkLst>
        </pc:spChg>
        <pc:spChg chg="mod">
          <ac:chgData name="Stevenson Omobude Agbonaye (2426680)" userId="9aa4965d-6ae7-416d-918c-e14e45b6e0e5" providerId="ADAL" clId="{B6B79278-75AA-4DB9-B0A4-26752AC60BF6}" dt="2025-10-06T23:05:48.548" v="181" actId="1076"/>
          <ac:spMkLst>
            <pc:docMk/>
            <pc:sldMk cId="3377619129" sldId="259"/>
            <ac:spMk id="3" creationId="{13E00A5F-DB95-E065-A4D4-D7985CD6447B}"/>
          </ac:spMkLst>
        </pc:spChg>
        <pc:spChg chg="add del">
          <ac:chgData name="Stevenson Omobude Agbonaye (2426680)" userId="9aa4965d-6ae7-416d-918c-e14e45b6e0e5" providerId="ADAL" clId="{B6B79278-75AA-4DB9-B0A4-26752AC60BF6}" dt="2025-10-06T21:36:47.939" v="161"/>
          <ac:spMkLst>
            <pc:docMk/>
            <pc:sldMk cId="3377619129" sldId="259"/>
            <ac:spMk id="18" creationId="{907EF6B7-1338-4443-8C46-6A318D952DFD}"/>
          </ac:spMkLst>
        </pc:spChg>
        <pc:spChg chg="add del">
          <ac:chgData name="Stevenson Omobude Agbonaye (2426680)" userId="9aa4965d-6ae7-416d-918c-e14e45b6e0e5" providerId="ADAL" clId="{B6B79278-75AA-4DB9-B0A4-26752AC60BF6}" dt="2025-10-06T21:36:47.939" v="161"/>
          <ac:spMkLst>
            <pc:docMk/>
            <pc:sldMk cId="3377619129" sldId="259"/>
            <ac:spMk id="19" creationId="{DAAE4CDD-124C-4DCF-9584-B6033B545DD5}"/>
          </ac:spMkLst>
        </pc:spChg>
        <pc:spChg chg="add del">
          <ac:chgData name="Stevenson Omobude Agbonaye (2426680)" userId="9aa4965d-6ae7-416d-918c-e14e45b6e0e5" providerId="ADAL" clId="{B6B79278-75AA-4DB9-B0A4-26752AC60BF6}" dt="2025-10-06T21:36:47.939" v="161"/>
          <ac:spMkLst>
            <pc:docMk/>
            <pc:sldMk cId="3377619129" sldId="259"/>
            <ac:spMk id="20" creationId="{081E4A58-353D-44AE-B2FC-2A74E2E400F7}"/>
          </ac:spMkLst>
        </pc:spChg>
      </pc:sldChg>
      <pc:sldChg chg="addSp delSp modSp mod delDesignElem">
        <pc:chgData name="Stevenson Omobude Agbonaye (2426680)" userId="9aa4965d-6ae7-416d-918c-e14e45b6e0e5" providerId="ADAL" clId="{B6B79278-75AA-4DB9-B0A4-26752AC60BF6}" dt="2025-10-06T23:09:56.115" v="204" actId="1076"/>
        <pc:sldMkLst>
          <pc:docMk/>
          <pc:sldMk cId="692390479" sldId="260"/>
        </pc:sldMkLst>
        <pc:spChg chg="mod">
          <ac:chgData name="Stevenson Omobude Agbonaye (2426680)" userId="9aa4965d-6ae7-416d-918c-e14e45b6e0e5" providerId="ADAL" clId="{B6B79278-75AA-4DB9-B0A4-26752AC60BF6}" dt="2025-10-06T23:09:49.539" v="203" actId="1076"/>
          <ac:spMkLst>
            <pc:docMk/>
            <pc:sldMk cId="692390479" sldId="260"/>
            <ac:spMk id="2" creationId="{1B6A4999-4FAD-5905-6695-A8331D06A429}"/>
          </ac:spMkLst>
        </pc:spChg>
        <pc:spChg chg="mod">
          <ac:chgData name="Stevenson Omobude Agbonaye (2426680)" userId="9aa4965d-6ae7-416d-918c-e14e45b6e0e5" providerId="ADAL" clId="{B6B79278-75AA-4DB9-B0A4-26752AC60BF6}" dt="2025-10-06T23:09:56.115" v="204" actId="1076"/>
          <ac:spMkLst>
            <pc:docMk/>
            <pc:sldMk cId="692390479" sldId="260"/>
            <ac:spMk id="3" creationId="{0CCA7787-2C3F-5DFC-1CC7-5FE33D56A914}"/>
          </ac:spMkLst>
        </pc:spChg>
        <pc:spChg chg="add del">
          <ac:chgData name="Stevenson Omobude Agbonaye (2426680)" userId="9aa4965d-6ae7-416d-918c-e14e45b6e0e5" providerId="ADAL" clId="{B6B79278-75AA-4DB9-B0A4-26752AC60BF6}" dt="2025-10-06T21:36:47.939" v="161"/>
          <ac:spMkLst>
            <pc:docMk/>
            <pc:sldMk cId="692390479" sldId="260"/>
            <ac:spMk id="15" creationId="{D3E17859-C5F0-476F-A082-A4CB8841DB24}"/>
          </ac:spMkLst>
        </pc:spChg>
        <pc:spChg chg="add del">
          <ac:chgData name="Stevenson Omobude Agbonaye (2426680)" userId="9aa4965d-6ae7-416d-918c-e14e45b6e0e5" providerId="ADAL" clId="{B6B79278-75AA-4DB9-B0A4-26752AC60BF6}" dt="2025-10-06T21:36:47.939" v="161"/>
          <ac:spMkLst>
            <pc:docMk/>
            <pc:sldMk cId="692390479" sldId="260"/>
            <ac:spMk id="17" creationId="{70BEB1E7-2F88-40BC-B73D-42E5B6F80BFC}"/>
          </ac:spMkLst>
        </pc:spChg>
        <pc:spChg chg="add del">
          <ac:chgData name="Stevenson Omobude Agbonaye (2426680)" userId="9aa4965d-6ae7-416d-918c-e14e45b6e0e5" providerId="ADAL" clId="{B6B79278-75AA-4DB9-B0A4-26752AC60BF6}" dt="2025-10-06T21:36:47.939" v="161"/>
          <ac:spMkLst>
            <pc:docMk/>
            <pc:sldMk cId="692390479" sldId="260"/>
            <ac:spMk id="19" creationId="{A7B99495-F43F-4D80-A44F-2CB4764EB90B}"/>
          </ac:spMkLst>
        </pc:spChg>
        <pc:picChg chg="mod">
          <ac:chgData name="Stevenson Omobude Agbonaye (2426680)" userId="9aa4965d-6ae7-416d-918c-e14e45b6e0e5" providerId="ADAL" clId="{B6B79278-75AA-4DB9-B0A4-26752AC60BF6}" dt="2025-10-06T23:06:20.694" v="184" actId="1076"/>
          <ac:picMkLst>
            <pc:docMk/>
            <pc:sldMk cId="692390479" sldId="260"/>
            <ac:picMk id="4" creationId="{C75FD913-5BC0-F0EB-535C-F2A19FC994C8}"/>
          </ac:picMkLst>
        </pc:picChg>
      </pc:sldChg>
      <pc:sldChg chg="addSp delSp modSp mod delDesignElem">
        <pc:chgData name="Stevenson Omobude Agbonaye (2426680)" userId="9aa4965d-6ae7-416d-918c-e14e45b6e0e5" providerId="ADAL" clId="{B6B79278-75AA-4DB9-B0A4-26752AC60BF6}" dt="2025-10-06T23:03:57.514" v="175" actId="1076"/>
        <pc:sldMkLst>
          <pc:docMk/>
          <pc:sldMk cId="1324010674" sldId="261"/>
        </pc:sldMkLst>
        <pc:spChg chg="mod">
          <ac:chgData name="Stevenson Omobude Agbonaye (2426680)" userId="9aa4965d-6ae7-416d-918c-e14e45b6e0e5" providerId="ADAL" clId="{B6B79278-75AA-4DB9-B0A4-26752AC60BF6}" dt="2025-10-06T23:03:57.514" v="175" actId="1076"/>
          <ac:spMkLst>
            <pc:docMk/>
            <pc:sldMk cId="1324010674" sldId="261"/>
            <ac:spMk id="2" creationId="{4098584C-F1F3-E5E5-98A4-7F56BCDA1C0A}"/>
          </ac:spMkLst>
        </pc:spChg>
        <pc:spChg chg="mod">
          <ac:chgData name="Stevenson Omobude Agbonaye (2426680)" userId="9aa4965d-6ae7-416d-918c-e14e45b6e0e5" providerId="ADAL" clId="{B6B79278-75AA-4DB9-B0A4-26752AC60BF6}" dt="2025-10-06T21:30:07.405" v="4" actId="313"/>
          <ac:spMkLst>
            <pc:docMk/>
            <pc:sldMk cId="1324010674" sldId="261"/>
            <ac:spMk id="3" creationId="{29A009DB-4E86-F8A1-3E93-C27FC89BE725}"/>
          </ac:spMkLst>
        </pc:spChg>
        <pc:spChg chg="add del">
          <ac:chgData name="Stevenson Omobude Agbonaye (2426680)" userId="9aa4965d-6ae7-416d-918c-e14e45b6e0e5" providerId="ADAL" clId="{B6B79278-75AA-4DB9-B0A4-26752AC60BF6}" dt="2025-10-06T21:36:47.939" v="161"/>
          <ac:spMkLst>
            <pc:docMk/>
            <pc:sldMk cId="1324010674" sldId="261"/>
            <ac:spMk id="8" creationId="{777A147A-9ED8-46B4-8660-1B3C2AA880B5}"/>
          </ac:spMkLst>
        </pc:spChg>
        <pc:spChg chg="add del">
          <ac:chgData name="Stevenson Omobude Agbonaye (2426680)" userId="9aa4965d-6ae7-416d-918c-e14e45b6e0e5" providerId="ADAL" clId="{B6B79278-75AA-4DB9-B0A4-26752AC60BF6}" dt="2025-10-06T21:36:47.939" v="161"/>
          <ac:spMkLst>
            <pc:docMk/>
            <pc:sldMk cId="1324010674" sldId="261"/>
            <ac:spMk id="10" creationId="{5D6C15A0-C087-4593-8414-2B4EC1CDC3DE}"/>
          </ac:spMkLst>
        </pc:spChg>
      </pc:sldChg>
      <pc:sldChg chg="addSp delSp modSp mod delDesignElem">
        <pc:chgData name="Stevenson Omobude Agbonaye (2426680)" userId="9aa4965d-6ae7-416d-918c-e14e45b6e0e5" providerId="ADAL" clId="{B6B79278-75AA-4DB9-B0A4-26752AC60BF6}" dt="2025-10-06T23:11:20.819" v="212" actId="20577"/>
        <pc:sldMkLst>
          <pc:docMk/>
          <pc:sldMk cId="3768991480" sldId="262"/>
        </pc:sldMkLst>
        <pc:spChg chg="mod">
          <ac:chgData name="Stevenson Omobude Agbonaye (2426680)" userId="9aa4965d-6ae7-416d-918c-e14e45b6e0e5" providerId="ADAL" clId="{B6B79278-75AA-4DB9-B0A4-26752AC60BF6}" dt="2025-10-06T23:10:24.545" v="207" actId="1076"/>
          <ac:spMkLst>
            <pc:docMk/>
            <pc:sldMk cId="3768991480" sldId="262"/>
            <ac:spMk id="2" creationId="{1672D5AD-DB02-CA66-FC45-D1052E2326A3}"/>
          </ac:spMkLst>
        </pc:spChg>
        <pc:spChg chg="mod">
          <ac:chgData name="Stevenson Omobude Agbonaye (2426680)" userId="9aa4965d-6ae7-416d-918c-e14e45b6e0e5" providerId="ADAL" clId="{B6B79278-75AA-4DB9-B0A4-26752AC60BF6}" dt="2025-10-06T23:11:20.819" v="212" actId="20577"/>
          <ac:spMkLst>
            <pc:docMk/>
            <pc:sldMk cId="3768991480" sldId="262"/>
            <ac:spMk id="3" creationId="{59D81B79-30F6-8799-A468-A1B2F0F53734}"/>
          </ac:spMkLst>
        </pc:spChg>
        <pc:spChg chg="add del">
          <ac:chgData name="Stevenson Omobude Agbonaye (2426680)" userId="9aa4965d-6ae7-416d-918c-e14e45b6e0e5" providerId="ADAL" clId="{B6B79278-75AA-4DB9-B0A4-26752AC60BF6}" dt="2025-10-06T21:36:47.939" v="161"/>
          <ac:spMkLst>
            <pc:docMk/>
            <pc:sldMk cId="3768991480" sldId="262"/>
            <ac:spMk id="9" creationId="{45D37F4E-DDB4-456B-97E0-9937730A039F}"/>
          </ac:spMkLst>
        </pc:spChg>
        <pc:spChg chg="add del">
          <ac:chgData name="Stevenson Omobude Agbonaye (2426680)" userId="9aa4965d-6ae7-416d-918c-e14e45b6e0e5" providerId="ADAL" clId="{B6B79278-75AA-4DB9-B0A4-26752AC60BF6}" dt="2025-10-06T21:36:47.939" v="161"/>
          <ac:spMkLst>
            <pc:docMk/>
            <pc:sldMk cId="3768991480" sldId="262"/>
            <ac:spMk id="11" creationId="{B2DD41CD-8F47-4F56-AD12-4E2FF7696987}"/>
          </ac:spMkLst>
        </pc:spChg>
        <pc:picChg chg="mod">
          <ac:chgData name="Stevenson Omobude Agbonaye (2426680)" userId="9aa4965d-6ae7-416d-918c-e14e45b6e0e5" providerId="ADAL" clId="{B6B79278-75AA-4DB9-B0A4-26752AC60BF6}" dt="2025-10-06T23:10:49.557" v="209" actId="1076"/>
          <ac:picMkLst>
            <pc:docMk/>
            <pc:sldMk cId="3768991480" sldId="262"/>
            <ac:picMk id="4" creationId="{ACD2BF50-364D-6D9B-FC1A-8DBFC593D9E7}"/>
          </ac:picMkLst>
        </pc:picChg>
      </pc:sldChg>
      <pc:sldChg chg="addSp delSp modSp mod delDesignElem">
        <pc:chgData name="Stevenson Omobude Agbonaye (2426680)" userId="9aa4965d-6ae7-416d-918c-e14e45b6e0e5" providerId="ADAL" clId="{B6B79278-75AA-4DB9-B0A4-26752AC60BF6}" dt="2025-10-06T23:14:34.560" v="221" actId="20577"/>
        <pc:sldMkLst>
          <pc:docMk/>
          <pc:sldMk cId="372541951" sldId="263"/>
        </pc:sldMkLst>
        <pc:spChg chg="mod">
          <ac:chgData name="Stevenson Omobude Agbonaye (2426680)" userId="9aa4965d-6ae7-416d-918c-e14e45b6e0e5" providerId="ADAL" clId="{B6B79278-75AA-4DB9-B0A4-26752AC60BF6}" dt="2025-10-06T23:12:46.253" v="213" actId="1076"/>
          <ac:spMkLst>
            <pc:docMk/>
            <pc:sldMk cId="372541951" sldId="263"/>
            <ac:spMk id="2" creationId="{A41A8E06-3E78-E55A-CD23-F27A11028F82}"/>
          </ac:spMkLst>
        </pc:spChg>
        <pc:spChg chg="mod">
          <ac:chgData name="Stevenson Omobude Agbonaye (2426680)" userId="9aa4965d-6ae7-416d-918c-e14e45b6e0e5" providerId="ADAL" clId="{B6B79278-75AA-4DB9-B0A4-26752AC60BF6}" dt="2025-10-06T23:14:34.560" v="221" actId="20577"/>
          <ac:spMkLst>
            <pc:docMk/>
            <pc:sldMk cId="372541951" sldId="263"/>
            <ac:spMk id="3" creationId="{9AEFBF42-0668-371A-7E64-CE5323C2C697}"/>
          </ac:spMkLst>
        </pc:spChg>
        <pc:spChg chg="add del">
          <ac:chgData name="Stevenson Omobude Agbonaye (2426680)" userId="9aa4965d-6ae7-416d-918c-e14e45b6e0e5" providerId="ADAL" clId="{B6B79278-75AA-4DB9-B0A4-26752AC60BF6}" dt="2025-10-06T21:36:47.939" v="161"/>
          <ac:spMkLst>
            <pc:docMk/>
            <pc:sldMk cId="372541951" sldId="263"/>
            <ac:spMk id="8" creationId="{18873D23-2DCF-4B31-A009-95721C06E8E1}"/>
          </ac:spMkLst>
        </pc:spChg>
        <pc:spChg chg="add del">
          <ac:chgData name="Stevenson Omobude Agbonaye (2426680)" userId="9aa4965d-6ae7-416d-918c-e14e45b6e0e5" providerId="ADAL" clId="{B6B79278-75AA-4DB9-B0A4-26752AC60BF6}" dt="2025-10-06T21:36:47.939" v="161"/>
          <ac:spMkLst>
            <pc:docMk/>
            <pc:sldMk cId="372541951" sldId="263"/>
            <ac:spMk id="10" creationId="{C13EF075-D4EF-4929-ADBC-91B27DA19955}"/>
          </ac:spMkLst>
        </pc:spChg>
        <pc:grpChg chg="add del">
          <ac:chgData name="Stevenson Omobude Agbonaye (2426680)" userId="9aa4965d-6ae7-416d-918c-e14e45b6e0e5" providerId="ADAL" clId="{B6B79278-75AA-4DB9-B0A4-26752AC60BF6}" dt="2025-10-06T21:36:47.939" v="161"/>
          <ac:grpSpMkLst>
            <pc:docMk/>
            <pc:sldMk cId="372541951" sldId="263"/>
            <ac:grpSpMk id="12" creationId="{DAA26DFA-AAB2-4973-9C17-16D587C7B198}"/>
          </ac:grpSpMkLst>
        </pc:grpChg>
      </pc:sldChg>
      <pc:sldChg chg="modSp mod">
        <pc:chgData name="Stevenson Omobude Agbonaye (2426680)" userId="9aa4965d-6ae7-416d-918c-e14e45b6e0e5" providerId="ADAL" clId="{B6B79278-75AA-4DB9-B0A4-26752AC60BF6}" dt="2025-10-06T21:37:12.719" v="167" actId="27636"/>
        <pc:sldMkLst>
          <pc:docMk/>
          <pc:sldMk cId="780532148" sldId="264"/>
        </pc:sldMkLst>
        <pc:spChg chg="mod">
          <ac:chgData name="Stevenson Omobude Agbonaye (2426680)" userId="9aa4965d-6ae7-416d-918c-e14e45b6e0e5" providerId="ADAL" clId="{B6B79278-75AA-4DB9-B0A4-26752AC60BF6}" dt="2025-10-06T21:37:12.488" v="166"/>
          <ac:spMkLst>
            <pc:docMk/>
            <pc:sldMk cId="780532148" sldId="264"/>
            <ac:spMk id="2" creationId="{448B52FD-9850-6979-CDB3-048370D27582}"/>
          </ac:spMkLst>
        </pc:spChg>
        <pc:spChg chg="mod">
          <ac:chgData name="Stevenson Omobude Agbonaye (2426680)" userId="9aa4965d-6ae7-416d-918c-e14e45b6e0e5" providerId="ADAL" clId="{B6B79278-75AA-4DB9-B0A4-26752AC60BF6}" dt="2025-10-06T21:37:12.719" v="167" actId="27636"/>
          <ac:spMkLst>
            <pc:docMk/>
            <pc:sldMk cId="780532148" sldId="264"/>
            <ac:spMk id="3" creationId="{CD451D49-3D0E-AF34-3A51-C3CB3478614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042002-C86D-1B44-9633-1DDD19FA775D}"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1840500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042002-C86D-1B44-9633-1DDD19FA775D}"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1488945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042002-C86D-1B44-9633-1DDD19FA775D}"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2250436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042002-C86D-1B44-9633-1DDD19FA775D}"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1291590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042002-C86D-1B44-9633-1DDD19FA775D}" type="datetimeFigureOut">
              <a:rPr lang="en-US" smtClean="0"/>
              <a:t>10/7/2025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3663342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042002-C86D-1B44-9633-1DDD19FA775D}" type="datetimeFigureOut">
              <a:rPr lang="en-US" smtClean="0"/>
              <a:t>10/7/2025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1051062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042002-C86D-1B44-9633-1DDD19FA775D}" type="datetimeFigureOut">
              <a:rPr lang="en-US" smtClean="0"/>
              <a:t>10/7/2025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3008352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042002-C86D-1B44-9633-1DDD19FA775D}"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426390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042002-C86D-1B44-9633-1DDD19FA775D}"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1955399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042002-C86D-1B44-9633-1DDD19FA775D}"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1759898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042002-C86D-1B44-9633-1DDD19FA775D}"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5193534-1A0A-E448-8712-01BFA8A9BAE3}"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43530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9042002-C86D-1B44-9633-1DDD19FA775D}"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1967506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9042002-C86D-1B44-9633-1DDD19FA775D}"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5193534-1A0A-E448-8712-01BFA8A9BAE3}"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443269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9042002-C86D-1B44-9633-1DDD19FA775D}"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2255081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042002-C86D-1B44-9633-1DDD19FA775D}"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5157135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042002-C86D-1B44-9633-1DDD19FA775D}"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5193534-1A0A-E448-8712-01BFA8A9BAE3}" type="slidenum">
              <a:rPr lang="en-US" smtClean="0"/>
              <a:t>‹#›</a:t>
            </a:fld>
            <a:endParaRPr lang="en-US"/>
          </a:p>
        </p:txBody>
      </p:sp>
    </p:spTree>
    <p:extLst>
      <p:ext uri="{BB962C8B-B14F-4D97-AF65-F5344CB8AC3E}">
        <p14:creationId xmlns:p14="http://schemas.microsoft.com/office/powerpoint/2010/main" val="176552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9042002-C86D-1B44-9633-1DDD19FA775D}" type="datetimeFigureOut">
              <a:rPr lang="en-US" smtClean="0"/>
              <a:t>10/7/2025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5193534-1A0A-E448-8712-01BFA8A9BAE3}" type="slidenum">
              <a:rPr lang="en-US" smtClean="0"/>
              <a:t>‹#›</a:t>
            </a:fld>
            <a:endParaRPr lang="en-US"/>
          </a:p>
        </p:txBody>
      </p:sp>
    </p:spTree>
    <p:extLst>
      <p:ext uri="{BB962C8B-B14F-4D97-AF65-F5344CB8AC3E}">
        <p14:creationId xmlns:p14="http://schemas.microsoft.com/office/powerpoint/2010/main" val="265231029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0682A-CECC-0936-FBF8-539276E61BA5}"/>
              </a:ext>
            </a:extLst>
          </p:cNvPr>
          <p:cNvSpPr>
            <a:spLocks noGrp="1"/>
          </p:cNvSpPr>
          <p:nvPr>
            <p:ph type="ctrTitle"/>
          </p:nvPr>
        </p:nvSpPr>
        <p:spPr>
          <a:xfrm>
            <a:off x="1338943" y="380999"/>
            <a:ext cx="9144000" cy="1648505"/>
          </a:xfrm>
        </p:spPr>
        <p:txBody>
          <a:bodyPr>
            <a:normAutofit/>
          </a:bodyPr>
          <a:lstStyle/>
          <a:p>
            <a:pPr algn="ctr"/>
            <a:r>
              <a:rPr lang="en-US" sz="3600" b="1" dirty="0">
                <a:latin typeface="Arial" panose="020B0604020202020204" pitchFamily="34" charset="0"/>
                <a:cs typeface="Arial" panose="020B0604020202020204" pitchFamily="34" charset="0"/>
              </a:rPr>
              <a:t>Professional Development within Health and Social Care</a:t>
            </a:r>
            <a:endParaRPr lang="en-US" sz="36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A1E726E-1608-2606-AE51-FFDB3A9D15E1}"/>
              </a:ext>
            </a:extLst>
          </p:cNvPr>
          <p:cNvSpPr>
            <a:spLocks noGrp="1"/>
          </p:cNvSpPr>
          <p:nvPr>
            <p:ph type="subTitle" idx="1"/>
          </p:nvPr>
        </p:nvSpPr>
        <p:spPr>
          <a:xfrm>
            <a:off x="1839686" y="2286001"/>
            <a:ext cx="10189028" cy="3407228"/>
          </a:xfrm>
        </p:spPr>
        <p:txBody>
          <a:bodyPr>
            <a:noAutofit/>
          </a:bodyPr>
          <a:lstStyle/>
          <a:p>
            <a:r>
              <a:rPr lang="en-GB" sz="2800" b="1" dirty="0">
                <a:latin typeface="Arial" panose="020B0604020202020204" pitchFamily="34" charset="0"/>
                <a:cs typeface="Arial" panose="020B0604020202020204" pitchFamily="34" charset="0"/>
              </a:rPr>
              <a:t>Student name: Stevenson</a:t>
            </a:r>
            <a:r>
              <a:rPr lang="en-GB" sz="2800" dirty="0">
                <a:latin typeface="Arial" panose="020B0604020202020204" pitchFamily="34" charset="0"/>
                <a:cs typeface="Arial" panose="020B0604020202020204" pitchFamily="34" charset="0"/>
              </a:rPr>
              <a:t> Omobude Agbonaye</a:t>
            </a:r>
          </a:p>
          <a:p>
            <a:r>
              <a:rPr lang="en-GB" sz="2800" b="1" dirty="0">
                <a:latin typeface="Arial" panose="020B0604020202020204" pitchFamily="34" charset="0"/>
                <a:cs typeface="Arial" panose="020B0604020202020204" pitchFamily="34" charset="0"/>
              </a:rPr>
              <a:t>Student number: </a:t>
            </a:r>
            <a:r>
              <a:rPr lang="en-GB" sz="2800" dirty="0">
                <a:latin typeface="Arial" panose="020B0604020202020204" pitchFamily="34" charset="0"/>
                <a:cs typeface="Arial" panose="020B0604020202020204" pitchFamily="34" charset="0"/>
              </a:rPr>
              <a:t>2426680</a:t>
            </a:r>
          </a:p>
          <a:p>
            <a:r>
              <a:rPr lang="en-GB" sz="2800" b="1" dirty="0">
                <a:latin typeface="Arial" panose="020B0604020202020204" pitchFamily="34" charset="0"/>
                <a:cs typeface="Arial" panose="020B0604020202020204" pitchFamily="34" charset="0"/>
              </a:rPr>
              <a:t>Model name: </a:t>
            </a:r>
            <a:r>
              <a:rPr lang="en-US" sz="2800" dirty="0">
                <a:latin typeface="Arial" panose="020B0604020202020204" pitchFamily="34" charset="0"/>
                <a:cs typeface="Arial" panose="020B0604020202020204" pitchFamily="34" charset="0"/>
              </a:rPr>
              <a:t>Professional Development within Health and Social Care.</a:t>
            </a:r>
            <a:r>
              <a:rPr lang="en-US" sz="2800" dirty="0"/>
              <a:t> </a:t>
            </a:r>
          </a:p>
          <a:p>
            <a:r>
              <a:rPr lang="en-GB" sz="2800" b="1" dirty="0">
                <a:latin typeface="Arial" panose="020B0604020202020204" pitchFamily="34" charset="0"/>
                <a:cs typeface="Arial" panose="020B0604020202020204" pitchFamily="34" charset="0"/>
              </a:rPr>
              <a:t>Model number</a:t>
            </a:r>
            <a:r>
              <a:rPr lang="en-GB" sz="2800" dirty="0">
                <a:latin typeface="Arial" panose="020B0604020202020204" pitchFamily="34" charset="0"/>
                <a:cs typeface="Arial" panose="020B0604020202020204" pitchFamily="34" charset="0"/>
              </a:rPr>
              <a:t>:</a:t>
            </a:r>
            <a:r>
              <a:rPr lang="en-US" sz="2800" dirty="0">
                <a:latin typeface="Arial" panose="020B0604020202020204" pitchFamily="34" charset="0"/>
                <a:cs typeface="Arial" panose="020B0604020202020204" pitchFamily="34" charset="0"/>
              </a:rPr>
              <a:t> LCHS4009_BIRM</a:t>
            </a:r>
            <a:endParaRPr lang="en-US" sz="2800" dirty="0"/>
          </a:p>
        </p:txBody>
      </p:sp>
    </p:spTree>
    <p:extLst>
      <p:ext uri="{BB962C8B-B14F-4D97-AF65-F5344CB8AC3E}">
        <p14:creationId xmlns:p14="http://schemas.microsoft.com/office/powerpoint/2010/main" val="2379017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F69A-28BF-A608-7469-E24394F79FD6}"/>
              </a:ext>
            </a:extLst>
          </p:cNvPr>
          <p:cNvSpPr>
            <a:spLocks noGrp="1"/>
          </p:cNvSpPr>
          <p:nvPr>
            <p:ph type="title"/>
          </p:nvPr>
        </p:nvSpPr>
        <p:spPr>
          <a:xfrm>
            <a:off x="1870448" y="584078"/>
            <a:ext cx="4977976" cy="1454051"/>
          </a:xfrm>
        </p:spPr>
        <p:txBody>
          <a:bodyPr>
            <a:normAutofit/>
          </a:bodyPr>
          <a:lstStyle/>
          <a:p>
            <a:r>
              <a:rPr lang="en-GB" sz="3600" dirty="0">
                <a:solidFill>
                  <a:schemeClr val="tx2"/>
                </a:solidFill>
                <a:latin typeface="Arial" panose="020B0604020202020204" pitchFamily="34" charset="0"/>
                <a:cs typeface="Arial" panose="020B0604020202020204" pitchFamily="34" charset="0"/>
              </a:rPr>
              <a:t>INTRODUCTION</a:t>
            </a:r>
            <a:endParaRPr lang="en-US" sz="3600" dirty="0">
              <a:solidFill>
                <a:schemeClr val="tx2"/>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888FF9F-E9F1-D1C9-A18B-2AB03860BBF4}"/>
              </a:ext>
            </a:extLst>
          </p:cNvPr>
          <p:cNvSpPr>
            <a:spLocks noGrp="1"/>
          </p:cNvSpPr>
          <p:nvPr>
            <p:ph idx="1"/>
          </p:nvPr>
        </p:nvSpPr>
        <p:spPr>
          <a:xfrm>
            <a:off x="6094103" y="1966756"/>
            <a:ext cx="4977578" cy="3639289"/>
          </a:xfrm>
        </p:spPr>
        <p:txBody>
          <a:bodyPr anchor="ctr">
            <a:normAutofit fontScale="92500" lnSpcReduction="20000"/>
          </a:bodyPr>
          <a:lstStyle/>
          <a:p>
            <a:pPr marL="0" indent="0">
              <a:buNone/>
            </a:pPr>
            <a:r>
              <a:rPr lang="en-US" sz="2400" dirty="0">
                <a:solidFill>
                  <a:schemeClr val="tx2"/>
                </a:solidFill>
                <a:latin typeface="Arial" panose="020B0604020202020204" pitchFamily="34" charset="0"/>
                <a:cs typeface="Arial" panose="020B0604020202020204" pitchFamily="34" charset="0"/>
              </a:rPr>
              <a:t>A personal SWOT analysis is a useful tool for reflecting on my professional development in health and social care. It assists me in evaluating my strengths, areas for improvement, and potential career-shaping possibilities or threats from external sources.  </a:t>
            </a:r>
            <a:endParaRPr lang="en-GB" sz="2400" dirty="0">
              <a:solidFill>
                <a:schemeClr val="tx2"/>
              </a:solidFill>
              <a:latin typeface="Arial" panose="020B0604020202020204" pitchFamily="34" charset="0"/>
              <a:cs typeface="Arial" panose="020B0604020202020204" pitchFamily="34" charset="0"/>
            </a:endParaRPr>
          </a:p>
          <a:p>
            <a:pPr marL="0" indent="0">
              <a:buNone/>
            </a:pPr>
            <a:r>
              <a:rPr lang="en-US" sz="2400" dirty="0">
                <a:solidFill>
                  <a:schemeClr val="tx2"/>
                </a:solidFill>
                <a:latin typeface="Arial" panose="020B0604020202020204" pitchFamily="34" charset="0"/>
                <a:cs typeface="Arial" panose="020B0604020202020204" pitchFamily="34" charset="0"/>
              </a:rPr>
              <a:t>Being self-aware allows me to effectively prepare, </a:t>
            </a:r>
            <a:r>
              <a:rPr lang="en-GB" sz="2400" dirty="0">
                <a:solidFill>
                  <a:schemeClr val="tx2"/>
                </a:solidFill>
                <a:latin typeface="Arial" panose="020B0604020202020204" pitchFamily="34" charset="0"/>
                <a:cs typeface="Arial" panose="020B0604020202020204" pitchFamily="34" charset="0"/>
              </a:rPr>
              <a:t>utilising </a:t>
            </a:r>
            <a:r>
              <a:rPr lang="en-US" sz="2400" dirty="0">
                <a:solidFill>
                  <a:schemeClr val="tx2"/>
                </a:solidFill>
                <a:latin typeface="Arial" panose="020B0604020202020204" pitchFamily="34" charset="0"/>
                <a:cs typeface="Arial" panose="020B0604020202020204" pitchFamily="34" charset="0"/>
              </a:rPr>
              <a:t>my talents to advance my career and prepare myself for setbacks</a:t>
            </a:r>
            <a:r>
              <a:rPr lang="en-GB" sz="2400" dirty="0">
                <a:solidFill>
                  <a:schemeClr val="tx2"/>
                </a:solidFill>
                <a:latin typeface="Arial" panose="020B0604020202020204" pitchFamily="34" charset="0"/>
                <a:cs typeface="Arial" panose="020B0604020202020204" pitchFamily="34" charset="0"/>
              </a:rPr>
              <a:t>(Gurel &amp; Tat, 2017).</a:t>
            </a:r>
          </a:p>
          <a:p>
            <a:pPr marL="0" indent="0">
              <a:buNone/>
            </a:pPr>
            <a:endParaRPr lang="en-US" sz="1800" dirty="0">
              <a:solidFill>
                <a:schemeClr val="tx2"/>
              </a:solidFill>
            </a:endParaRPr>
          </a:p>
        </p:txBody>
      </p:sp>
      <p:pic>
        <p:nvPicPr>
          <p:cNvPr id="7" name="Graphic 6" descr="Head with Gears">
            <a:extLst>
              <a:ext uri="{FF2B5EF4-FFF2-40B4-BE49-F238E27FC236}">
                <a16:creationId xmlns:a16="http://schemas.microsoft.com/office/drawing/2014/main" id="{63679DFB-211F-DE82-805A-407AAFA7022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0494" y="2323475"/>
            <a:ext cx="4102763" cy="4102763"/>
          </a:xfrm>
          <a:prstGeom prst="rect">
            <a:avLst/>
          </a:prstGeom>
        </p:spPr>
      </p:pic>
    </p:spTree>
    <p:extLst>
      <p:ext uri="{BB962C8B-B14F-4D97-AF65-F5344CB8AC3E}">
        <p14:creationId xmlns:p14="http://schemas.microsoft.com/office/powerpoint/2010/main" val="2253494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74E91-6C54-8618-65CC-1A578FC9F7E4}"/>
              </a:ext>
            </a:extLst>
          </p:cNvPr>
          <p:cNvSpPr>
            <a:spLocks noGrp="1"/>
          </p:cNvSpPr>
          <p:nvPr>
            <p:ph type="title"/>
          </p:nvPr>
        </p:nvSpPr>
        <p:spPr>
          <a:xfrm>
            <a:off x="1610687" y="87087"/>
            <a:ext cx="5029600" cy="1665513"/>
          </a:xfrm>
        </p:spPr>
        <p:txBody>
          <a:bodyPr anchor="ctr">
            <a:normAutofit/>
          </a:bodyPr>
          <a:lstStyle/>
          <a:p>
            <a:r>
              <a:rPr lang="en-GB" sz="4000" dirty="0">
                <a:latin typeface="Arial" panose="020B0604020202020204" pitchFamily="34" charset="0"/>
                <a:cs typeface="Arial" panose="020B0604020202020204" pitchFamily="34" charset="0"/>
              </a:rPr>
              <a:t>STRENGTHS </a:t>
            </a:r>
            <a:endParaRPr lang="en-US" sz="4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6624348-31F8-856E-A1E6-5175BAC8826C}"/>
              </a:ext>
            </a:extLst>
          </p:cNvPr>
          <p:cNvSpPr>
            <a:spLocks noGrp="1"/>
          </p:cNvSpPr>
          <p:nvPr>
            <p:ph idx="1"/>
          </p:nvPr>
        </p:nvSpPr>
        <p:spPr>
          <a:xfrm>
            <a:off x="761800" y="2231572"/>
            <a:ext cx="5791401" cy="4008508"/>
          </a:xfrm>
        </p:spPr>
        <p:txBody>
          <a:bodyPr anchor="ctr">
            <a:normAutofit fontScale="85000" lnSpcReduction="10000"/>
          </a:bodyPr>
          <a:lstStyle/>
          <a:p>
            <a:pPr marL="0" indent="0">
              <a:buNone/>
            </a:pPr>
            <a:r>
              <a:rPr lang="en-US" sz="2600" dirty="0">
                <a:latin typeface="Arial" panose="020B0604020202020204" pitchFamily="34" charset="0"/>
                <a:cs typeface="Arial" panose="020B0604020202020204" pitchFamily="34" charset="0"/>
              </a:rPr>
              <a:t>My ability to communicate effectively is one of my key advantages. I can listen carefully to service consumers and communicate information effectively, making them feel supported and understood. </a:t>
            </a:r>
            <a:endParaRPr lang="en-GB" sz="2600" dirty="0">
              <a:latin typeface="Arial" panose="020B0604020202020204" pitchFamily="34" charset="0"/>
              <a:cs typeface="Arial" panose="020B0604020202020204" pitchFamily="34" charset="0"/>
            </a:endParaRPr>
          </a:p>
          <a:p>
            <a:pPr marL="0" indent="0">
              <a:buNone/>
            </a:pPr>
            <a:r>
              <a:rPr lang="en-US" sz="2600" dirty="0">
                <a:latin typeface="Arial" panose="020B0604020202020204" pitchFamily="34" charset="0"/>
                <a:cs typeface="Arial" panose="020B0604020202020204" pitchFamily="34" charset="0"/>
              </a:rPr>
              <a:t>Additionally, I demonstrate patience and empathy, two traits that are critical to personalized care. Furthermore, my reliability and teamwork skills enable me to gain the trust of my coworkers, which improves cooperation in care environments</a:t>
            </a:r>
            <a:r>
              <a:rPr lang="en-GB" sz="2600" dirty="0">
                <a:latin typeface="Arial" panose="020B0604020202020204" pitchFamily="34" charset="0"/>
                <a:cs typeface="Arial" panose="020B0604020202020204" pitchFamily="34" charset="0"/>
              </a:rPr>
              <a:t> (Skills for Care, 2023).</a:t>
            </a:r>
          </a:p>
          <a:p>
            <a:pPr marL="0" indent="0">
              <a:buNone/>
            </a:pPr>
            <a:endParaRPr lang="en-US" sz="2000" dirty="0"/>
          </a:p>
        </p:txBody>
      </p:sp>
      <p:pic>
        <p:nvPicPr>
          <p:cNvPr id="5" name="Picture 4" descr="Person holding a puzzle piece">
            <a:extLst>
              <a:ext uri="{FF2B5EF4-FFF2-40B4-BE49-F238E27FC236}">
                <a16:creationId xmlns:a16="http://schemas.microsoft.com/office/drawing/2014/main" id="{3F2055F1-04DA-8552-9608-89AF541F65F1}"/>
              </a:ext>
            </a:extLst>
          </p:cNvPr>
          <p:cNvPicPr>
            <a:picLocks noChangeAspect="1"/>
          </p:cNvPicPr>
          <p:nvPr/>
        </p:nvPicPr>
        <p:blipFill>
          <a:blip r:embed="rId2"/>
          <a:srcRect l="23856" r="23530" b="-2"/>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310445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30B6A-D8B1-684B-AEF0-8B77F7737E9D}"/>
              </a:ext>
            </a:extLst>
          </p:cNvPr>
          <p:cNvSpPr>
            <a:spLocks noGrp="1"/>
          </p:cNvSpPr>
          <p:nvPr>
            <p:ph type="title"/>
          </p:nvPr>
        </p:nvSpPr>
        <p:spPr>
          <a:xfrm>
            <a:off x="1545772" y="591344"/>
            <a:ext cx="3960443" cy="4561114"/>
          </a:xfrm>
        </p:spPr>
        <p:txBody>
          <a:bodyPr>
            <a:normAutofit/>
          </a:bodyPr>
          <a:lstStyle/>
          <a:p>
            <a:r>
              <a:rPr lang="en-GB" sz="3700" dirty="0">
                <a:solidFill>
                  <a:schemeClr val="tx1"/>
                </a:solidFill>
              </a:rPr>
              <a:t>WEAKNESSES </a:t>
            </a:r>
            <a:endParaRPr lang="en-US" sz="3700" dirty="0">
              <a:solidFill>
                <a:schemeClr val="tx1"/>
              </a:solidFill>
            </a:endParaRPr>
          </a:p>
        </p:txBody>
      </p:sp>
      <p:sp>
        <p:nvSpPr>
          <p:cNvPr id="3" name="Content Placeholder 2">
            <a:extLst>
              <a:ext uri="{FF2B5EF4-FFF2-40B4-BE49-F238E27FC236}">
                <a16:creationId xmlns:a16="http://schemas.microsoft.com/office/drawing/2014/main" id="{13E00A5F-DB95-E065-A4D4-D7985CD6447B}"/>
              </a:ext>
            </a:extLst>
          </p:cNvPr>
          <p:cNvSpPr>
            <a:spLocks noGrp="1"/>
          </p:cNvSpPr>
          <p:nvPr>
            <p:ph idx="1"/>
          </p:nvPr>
        </p:nvSpPr>
        <p:spPr>
          <a:xfrm>
            <a:off x="4773879" y="591344"/>
            <a:ext cx="6906491" cy="5585619"/>
          </a:xfrm>
        </p:spPr>
        <p:txBody>
          <a:bodyPr anchor="ctr">
            <a:normAutofit/>
          </a:bodyPr>
          <a:lstStyle/>
          <a:p>
            <a:pPr marL="0" indent="0">
              <a:buNone/>
            </a:pPr>
            <a:r>
              <a:rPr lang="en-US" sz="2400" dirty="0">
                <a:latin typeface="Arial" panose="020B0604020202020204" pitchFamily="34" charset="0"/>
                <a:cs typeface="Arial" panose="020B0604020202020204" pitchFamily="34" charset="0"/>
              </a:rPr>
              <a:t>I acknowledge that I occasionally have trouble managing my time, especially when I'm under pressure and have a lot of tasks to complete. This can reduce efficiency and increase stress levels. My lack of confidence in digital health technologies, including electronic health records, is another vulnerability. </a:t>
            </a:r>
            <a:endParaRPr lang="en-GB" sz="2400" dirty="0">
              <a:latin typeface="Arial" panose="020B0604020202020204" pitchFamily="34" charset="0"/>
              <a:cs typeface="Arial" panose="020B0604020202020204" pitchFamily="34" charset="0"/>
            </a:endParaRPr>
          </a:p>
          <a:p>
            <a:pPr marL="0" indent="0">
              <a:buNone/>
            </a:pPr>
            <a:r>
              <a:rPr lang="en-US" sz="2400" dirty="0">
                <a:latin typeface="Arial" panose="020B0604020202020204" pitchFamily="34" charset="0"/>
                <a:cs typeface="Arial" panose="020B0604020202020204" pitchFamily="34" charset="0"/>
              </a:rPr>
              <a:t>These flaws may limit effectiveness in modern care settings. However, identifying them enables me to pursue development opportunities, such as training and mentoring, to improve my skills. </a:t>
            </a:r>
            <a:r>
              <a:rPr lang="en-GB" sz="2400" dirty="0">
                <a:latin typeface="Arial" panose="020B0604020202020204" pitchFamily="34" charset="0"/>
                <a:cs typeface="Arial" panose="020B0604020202020204" pitchFamily="34" charset="0"/>
              </a:rPr>
              <a:t> (Mind Tools, 2023).</a:t>
            </a:r>
          </a:p>
          <a:p>
            <a:pPr marL="0" indent="0">
              <a:buNone/>
            </a:pPr>
            <a:endParaRPr lang="en-US" sz="2600" dirty="0"/>
          </a:p>
        </p:txBody>
      </p:sp>
    </p:spTree>
    <p:extLst>
      <p:ext uri="{BB962C8B-B14F-4D97-AF65-F5344CB8AC3E}">
        <p14:creationId xmlns:p14="http://schemas.microsoft.com/office/powerpoint/2010/main" val="3377619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A4999-4FAD-5905-6695-A8331D06A429}"/>
              </a:ext>
            </a:extLst>
          </p:cNvPr>
          <p:cNvSpPr>
            <a:spLocks noGrp="1"/>
          </p:cNvSpPr>
          <p:nvPr>
            <p:ph type="title"/>
          </p:nvPr>
        </p:nvSpPr>
        <p:spPr>
          <a:xfrm>
            <a:off x="1775717" y="544735"/>
            <a:ext cx="8911687" cy="1280890"/>
          </a:xfrm>
        </p:spPr>
        <p:txBody>
          <a:bodyPr>
            <a:normAutofit/>
          </a:bodyPr>
          <a:lstStyle/>
          <a:p>
            <a:r>
              <a:rPr lang="en-GB" sz="4000" dirty="0"/>
              <a:t>OPPORTUNITIES </a:t>
            </a:r>
            <a:endParaRPr lang="en-US" sz="4000" dirty="0"/>
          </a:p>
        </p:txBody>
      </p:sp>
      <p:sp>
        <p:nvSpPr>
          <p:cNvPr id="3" name="Content Placeholder 2">
            <a:extLst>
              <a:ext uri="{FF2B5EF4-FFF2-40B4-BE49-F238E27FC236}">
                <a16:creationId xmlns:a16="http://schemas.microsoft.com/office/drawing/2014/main" id="{0CCA7787-2C3F-5DFC-1CC7-5FE33D56A914}"/>
              </a:ext>
            </a:extLst>
          </p:cNvPr>
          <p:cNvSpPr>
            <a:spLocks noGrp="1"/>
          </p:cNvSpPr>
          <p:nvPr>
            <p:ph idx="1"/>
          </p:nvPr>
        </p:nvSpPr>
        <p:spPr>
          <a:xfrm>
            <a:off x="979714" y="2163082"/>
            <a:ext cx="5393361" cy="4351338"/>
          </a:xfrm>
        </p:spPr>
        <p:txBody>
          <a:bodyPr>
            <a:normAutofit fontScale="70000" lnSpcReduction="20000"/>
          </a:bodyPr>
          <a:lstStyle/>
          <a:p>
            <a:pPr marL="0" indent="0">
              <a:buNone/>
            </a:pPr>
            <a:r>
              <a:rPr lang="en-US" sz="2800" dirty="0">
                <a:latin typeface="Arial" panose="020B0604020202020204" pitchFamily="34" charset="0"/>
                <a:cs typeface="Arial" panose="020B0604020202020204" pitchFamily="34" charset="0"/>
              </a:rPr>
              <a:t>Numerous opportunities are available in the UK's health and social care sector. There are plenty of entry-level and advancement positions available as a result of the </a:t>
            </a:r>
            <a:r>
              <a:rPr lang="en-GB" sz="2800" dirty="0">
                <a:latin typeface="Arial" panose="020B0604020202020204" pitchFamily="34" charset="0"/>
                <a:cs typeface="Arial" panose="020B0604020202020204" pitchFamily="34" charset="0"/>
              </a:rPr>
              <a:t>workforce shortages</a:t>
            </a:r>
            <a:r>
              <a:rPr lang="en-US" sz="2800" dirty="0">
                <a:latin typeface="Arial" panose="020B0604020202020204" pitchFamily="34" charset="0"/>
                <a:cs typeface="Arial" panose="020B0604020202020204" pitchFamily="34" charset="0"/>
              </a:rPr>
              <a:t>, which provides dedicated employees with career paths.</a:t>
            </a:r>
            <a:endParaRPr lang="en-GB" sz="2800" dirty="0">
              <a:latin typeface="Arial" panose="020B0604020202020204" pitchFamily="34" charset="0"/>
              <a:cs typeface="Arial" panose="020B0604020202020204" pitchFamily="34" charset="0"/>
            </a:endParaRPr>
          </a:p>
          <a:p>
            <a:pPr marL="0" indent="0">
              <a:buNone/>
            </a:pPr>
            <a:r>
              <a:rPr lang="en-US" sz="2800"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Th</a:t>
            </a:r>
            <a:r>
              <a:rPr lang="en-US" sz="2800" dirty="0">
                <a:latin typeface="Arial" panose="020B0604020202020204" pitchFamily="34" charset="0"/>
                <a:cs typeface="Arial" panose="020B0604020202020204" pitchFamily="34" charset="0"/>
              </a:rPr>
              <a:t>e government</a:t>
            </a:r>
            <a:r>
              <a:rPr lang="en-GB" sz="2800" dirty="0">
                <a:latin typeface="Arial" panose="020B0604020202020204" pitchFamily="34" charset="0"/>
                <a:cs typeface="Arial" panose="020B0604020202020204" pitchFamily="34" charset="0"/>
              </a:rPr>
              <a:t> also</a:t>
            </a:r>
            <a:r>
              <a:rPr lang="en-US" sz="2800" dirty="0">
                <a:latin typeface="Arial" panose="020B0604020202020204" pitchFamily="34" charset="0"/>
                <a:cs typeface="Arial" panose="020B0604020202020204" pitchFamily="34" charset="0"/>
              </a:rPr>
              <a:t> provides funding for continuous professional development (CPD) and apprenticeships, which allows me to earn additional qualifications. </a:t>
            </a: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Furthermore, the NHS long-term plan prioritises digital care innovations, meaning that staff who develop digital literacy will be highly valued (NHS, 2019).</a:t>
            </a:r>
          </a:p>
          <a:p>
            <a:pPr marL="0" indent="0">
              <a:buNone/>
            </a:pPr>
            <a:endParaRPr lang="en-US" sz="2000" dirty="0"/>
          </a:p>
        </p:txBody>
      </p:sp>
      <p:pic>
        <p:nvPicPr>
          <p:cNvPr id="4" name="Picture 3" descr="Opportunity Generic Flat icon">
            <a:extLst>
              <a:ext uri="{FF2B5EF4-FFF2-40B4-BE49-F238E27FC236}">
                <a16:creationId xmlns:a16="http://schemas.microsoft.com/office/drawing/2014/main" id="{C75FD913-5BC0-F0EB-535C-F2A19FC994C8}"/>
              </a:ext>
            </a:extLst>
          </p:cNvPr>
          <p:cNvPicPr>
            <a:picLocks noChangeAspect="1"/>
          </p:cNvPicPr>
          <p:nvPr/>
        </p:nvPicPr>
        <p:blipFill>
          <a:blip r:embed="rId2">
            <a:extLst>
              <a:ext uri="{28A0092B-C50C-407E-A947-70E740481C1C}">
                <a14:useLocalDpi xmlns:a14="http://schemas.microsoft.com/office/drawing/2010/main" val="0"/>
              </a:ext>
            </a:extLst>
          </a:blip>
          <a:srcRect r="5" b="5"/>
          <a:stretch>
            <a:fillRect/>
          </a:stretch>
        </p:blipFill>
        <p:spPr>
          <a:xfrm>
            <a:off x="7346634" y="1575135"/>
            <a:ext cx="4504881" cy="4504881"/>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Tree>
    <p:extLst>
      <p:ext uri="{BB962C8B-B14F-4D97-AF65-F5344CB8AC3E}">
        <p14:creationId xmlns:p14="http://schemas.microsoft.com/office/powerpoint/2010/main" val="692390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8584C-F1F3-E5E5-98A4-7F56BCDA1C0A}"/>
              </a:ext>
            </a:extLst>
          </p:cNvPr>
          <p:cNvSpPr>
            <a:spLocks noGrp="1"/>
          </p:cNvSpPr>
          <p:nvPr>
            <p:ph type="title"/>
          </p:nvPr>
        </p:nvSpPr>
        <p:spPr>
          <a:xfrm>
            <a:off x="1525558" y="552091"/>
            <a:ext cx="3600860" cy="5431536"/>
          </a:xfrm>
        </p:spPr>
        <p:txBody>
          <a:bodyPr>
            <a:normAutofit/>
          </a:bodyPr>
          <a:lstStyle/>
          <a:p>
            <a:r>
              <a:rPr lang="en-GB" sz="4800" dirty="0">
                <a:latin typeface="Arial" panose="020B0604020202020204" pitchFamily="34" charset="0"/>
                <a:cs typeface="Arial" panose="020B0604020202020204" pitchFamily="34" charset="0"/>
              </a:rPr>
              <a:t>THREATS</a:t>
            </a:r>
            <a:endParaRPr lang="en-US" sz="48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9A009DB-4E86-F8A1-3E93-C27FC89BE725}"/>
              </a:ext>
            </a:extLst>
          </p:cNvPr>
          <p:cNvSpPr>
            <a:spLocks noGrp="1"/>
          </p:cNvSpPr>
          <p:nvPr>
            <p:ph idx="1"/>
          </p:nvPr>
        </p:nvSpPr>
        <p:spPr>
          <a:xfrm>
            <a:off x="5126418" y="552091"/>
            <a:ext cx="6224335" cy="5431536"/>
          </a:xfrm>
        </p:spPr>
        <p:txBody>
          <a:bodyPr anchor="ctr">
            <a:normAutofit/>
          </a:bodyPr>
          <a:lstStyle/>
          <a:p>
            <a:pPr marL="0" indent="0">
              <a:buNone/>
            </a:pPr>
            <a:r>
              <a:rPr lang="en-US" sz="2000" dirty="0">
                <a:latin typeface="Arial" panose="020B0604020202020204" pitchFamily="34" charset="0"/>
                <a:cs typeface="Arial" panose="020B0604020202020204" pitchFamily="34" charset="0"/>
              </a:rPr>
              <a:t>The health sector is competitive, with many people seeking for comparable positions, so standing out demands ongoing development. The emotionally taxing nature of caregiving poses an additional risk since, if not properly managed, it can result in stress and burnout.</a:t>
            </a:r>
            <a:endParaRPr lang="en-GB" sz="20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 Lastly, those who lack strong digital skills may go behind as digital systems change quickly. These threats emphasis how crucial resilience, flexibility, and lifelong learning are to staying effective. </a:t>
            </a:r>
            <a:r>
              <a:rPr lang="en-GB" sz="2000" dirty="0">
                <a:latin typeface="Arial" panose="020B0604020202020204" pitchFamily="34" charset="0"/>
                <a:cs typeface="Arial" panose="020B0604020202020204" pitchFamily="34" charset="0"/>
              </a:rPr>
              <a:t>(Gov.uk, 2023).</a:t>
            </a:r>
          </a:p>
          <a:p>
            <a:pPr marL="0" indent="0">
              <a:buNone/>
            </a:pPr>
            <a:endParaRPr lang="en-US" sz="2200" dirty="0"/>
          </a:p>
        </p:txBody>
      </p:sp>
    </p:spTree>
    <p:extLst>
      <p:ext uri="{BB962C8B-B14F-4D97-AF65-F5344CB8AC3E}">
        <p14:creationId xmlns:p14="http://schemas.microsoft.com/office/powerpoint/2010/main" val="1324010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2D5AD-DB02-CA66-FC45-D1052E2326A3}"/>
              </a:ext>
            </a:extLst>
          </p:cNvPr>
          <p:cNvSpPr>
            <a:spLocks noGrp="1"/>
          </p:cNvSpPr>
          <p:nvPr>
            <p:ph type="title"/>
          </p:nvPr>
        </p:nvSpPr>
        <p:spPr>
          <a:xfrm>
            <a:off x="1661065" y="0"/>
            <a:ext cx="10378535" cy="1361661"/>
          </a:xfrm>
        </p:spPr>
        <p:txBody>
          <a:bodyPr anchor="b">
            <a:normAutofit/>
          </a:bodyPr>
          <a:lstStyle/>
          <a:p>
            <a:r>
              <a:rPr lang="en-GB" sz="4000" dirty="0">
                <a:latin typeface="Arial" panose="020B0604020202020204" pitchFamily="34" charset="0"/>
                <a:cs typeface="Arial" panose="020B0604020202020204" pitchFamily="34" charset="0"/>
              </a:rPr>
              <a:t>UTILISING OPPORTUNITIES </a:t>
            </a:r>
            <a:endParaRPr lang="en-US" sz="4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9D81B79-30F6-8799-A468-A1B2F0F53734}"/>
              </a:ext>
            </a:extLst>
          </p:cNvPr>
          <p:cNvSpPr>
            <a:spLocks noGrp="1"/>
          </p:cNvSpPr>
          <p:nvPr>
            <p:ph idx="1"/>
          </p:nvPr>
        </p:nvSpPr>
        <p:spPr>
          <a:xfrm>
            <a:off x="1147163" y="1701202"/>
            <a:ext cx="6713552" cy="4119172"/>
          </a:xfrm>
        </p:spPr>
        <p:txBody>
          <a:bodyPr anchor="t">
            <a:noAutofit/>
          </a:bodyPr>
          <a:lstStyle/>
          <a:p>
            <a:pPr marL="0" indent="0">
              <a:buNone/>
            </a:pPr>
            <a:r>
              <a:rPr lang="en-GB" sz="2400" dirty="0">
                <a:latin typeface="Arial" panose="020B0604020202020204" pitchFamily="34" charset="0"/>
                <a:cs typeface="Arial" panose="020B0604020202020204" pitchFamily="34" charset="0"/>
              </a:rPr>
              <a:t>I can make the most of networking possibilities in professional organisations like the Royal College of Nursing or Skills for Care forums by utilising my good communication and teamwork abilities.</a:t>
            </a:r>
          </a:p>
          <a:p>
            <a:pPr marL="0" indent="0">
              <a:buNone/>
            </a:pPr>
            <a:r>
              <a:rPr lang="en-GB" sz="2400" dirty="0">
                <a:latin typeface="Arial" panose="020B0604020202020204" pitchFamily="34" charset="0"/>
                <a:cs typeface="Arial" panose="020B0604020202020204" pitchFamily="34" charset="0"/>
              </a:rPr>
              <a:t>I can focus in topics like dementia care or safety because of my empathy and drive, which help me finish CPD courses. I may improve my employment prospects and prosper in a changing care environment by fusing adaptability with digital training (Skills for Care, 2023).</a:t>
            </a:r>
          </a:p>
        </p:txBody>
      </p:sp>
      <p:pic>
        <p:nvPicPr>
          <p:cNvPr id="4" name="Picture 3" descr="Opportunities search flat vector illustration. Staff recruitment, human ...">
            <a:extLst>
              <a:ext uri="{FF2B5EF4-FFF2-40B4-BE49-F238E27FC236}">
                <a16:creationId xmlns:a16="http://schemas.microsoft.com/office/drawing/2014/main" id="{ACD2BF50-364D-6D9B-FC1A-8DBFC593D9E7}"/>
              </a:ext>
            </a:extLst>
          </p:cNvPr>
          <p:cNvPicPr>
            <a:picLocks noChangeAspect="1"/>
          </p:cNvPicPr>
          <p:nvPr/>
        </p:nvPicPr>
        <p:blipFill>
          <a:blip r:embed="rId2">
            <a:extLst>
              <a:ext uri="{28A0092B-C50C-407E-A947-70E740481C1C}">
                <a14:useLocalDpi xmlns:a14="http://schemas.microsoft.com/office/drawing/2010/main" val="0"/>
              </a:ext>
            </a:extLst>
          </a:blip>
          <a:srcRect l="18185" r="17599" b="2"/>
          <a:stretch>
            <a:fillRect/>
          </a:stretch>
        </p:blipFill>
        <p:spPr>
          <a:xfrm>
            <a:off x="7860715" y="2093976"/>
            <a:ext cx="3941064" cy="4096512"/>
          </a:xfrm>
          <a:prstGeom prst="rect">
            <a:avLst/>
          </a:prstGeom>
        </p:spPr>
      </p:pic>
    </p:spTree>
    <p:extLst>
      <p:ext uri="{BB962C8B-B14F-4D97-AF65-F5344CB8AC3E}">
        <p14:creationId xmlns:p14="http://schemas.microsoft.com/office/powerpoint/2010/main" val="3768991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A8E06-3E78-E55A-CD23-F27A11028F82}"/>
              </a:ext>
            </a:extLst>
          </p:cNvPr>
          <p:cNvSpPr>
            <a:spLocks noGrp="1"/>
          </p:cNvSpPr>
          <p:nvPr>
            <p:ph type="title"/>
          </p:nvPr>
        </p:nvSpPr>
        <p:spPr>
          <a:xfrm>
            <a:off x="1608909" y="666070"/>
            <a:ext cx="3855720" cy="4371974"/>
          </a:xfrm>
        </p:spPr>
        <p:txBody>
          <a:bodyPr>
            <a:normAutofit/>
          </a:bodyPr>
          <a:lstStyle/>
          <a:p>
            <a:r>
              <a:rPr lang="en-GB" sz="3200" dirty="0">
                <a:solidFill>
                  <a:schemeClr val="tx2"/>
                </a:solidFill>
                <a:latin typeface="Arial" panose="020B0604020202020204" pitchFamily="34" charset="0"/>
                <a:cs typeface="Arial" panose="020B0604020202020204" pitchFamily="34" charset="0"/>
              </a:rPr>
              <a:t>CONCLUSION</a:t>
            </a:r>
            <a:endParaRPr lang="en-US" sz="3200" dirty="0">
              <a:solidFill>
                <a:schemeClr val="tx2"/>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AEFBF42-0668-371A-7E64-CE5323C2C697}"/>
              </a:ext>
            </a:extLst>
          </p:cNvPr>
          <p:cNvSpPr>
            <a:spLocks noGrp="1"/>
          </p:cNvSpPr>
          <p:nvPr>
            <p:ph idx="1"/>
          </p:nvPr>
        </p:nvSpPr>
        <p:spPr>
          <a:xfrm>
            <a:off x="6183085" y="1109471"/>
            <a:ext cx="5221224" cy="5230368"/>
          </a:xfrm>
        </p:spPr>
        <p:txBody>
          <a:bodyPr anchor="ctr">
            <a:normAutofit/>
          </a:bodyPr>
          <a:lstStyle/>
          <a:p>
            <a:pPr marL="0" indent="0">
              <a:buNone/>
            </a:pPr>
            <a:r>
              <a:rPr lang="en-GB" sz="2400" dirty="0">
                <a:solidFill>
                  <a:schemeClr val="tx2"/>
                </a:solidFill>
                <a:latin typeface="Arial" panose="020B0604020202020204" pitchFamily="34" charset="0"/>
                <a:cs typeface="Arial" panose="020B0604020202020204" pitchFamily="34" charset="0"/>
              </a:rPr>
              <a:t>Carrying out this SWOT analysis has shown me that my strengths are not only personal qualities but also professional tools that can be used to seize opportunities such as CPD and digital healthcare training.</a:t>
            </a:r>
          </a:p>
          <a:p>
            <a:pPr marL="0" indent="0">
              <a:buNone/>
            </a:pPr>
            <a:r>
              <a:rPr lang="en-GB" sz="2400">
                <a:solidFill>
                  <a:schemeClr val="tx2"/>
                </a:solidFill>
                <a:latin typeface="Arial" panose="020B0604020202020204" pitchFamily="34" charset="0"/>
                <a:cs typeface="Arial" panose="020B0604020202020204" pitchFamily="34" charset="0"/>
              </a:rPr>
              <a:t>Importantly</a:t>
            </a:r>
            <a:r>
              <a:rPr lang="en-GB" sz="2400" dirty="0">
                <a:solidFill>
                  <a:schemeClr val="tx2"/>
                </a:solidFill>
                <a:latin typeface="Arial" panose="020B0604020202020204" pitchFamily="34" charset="0"/>
                <a:cs typeface="Arial" panose="020B0604020202020204" pitchFamily="34" charset="0"/>
              </a:rPr>
              <a:t>, it gives me insight on how continuous reflection and adaptability are essential for me in building resilience, maintaining employability, and contributing positively to service users and the care workforce</a:t>
            </a:r>
          </a:p>
          <a:p>
            <a:pPr marL="0" indent="0">
              <a:buNone/>
            </a:pPr>
            <a:endParaRPr lang="en-GB" sz="2000" dirty="0">
              <a:solidFill>
                <a:schemeClr val="tx2"/>
              </a:solidFill>
              <a:latin typeface="Arial" panose="020B0604020202020204" pitchFamily="34" charset="0"/>
              <a:cs typeface="Arial" panose="020B0604020202020204" pitchFamily="34" charset="0"/>
            </a:endParaRPr>
          </a:p>
          <a:p>
            <a:pPr marL="0" indent="0">
              <a:buNone/>
            </a:pPr>
            <a:endParaRPr lang="en-GB" sz="1800" dirty="0">
              <a:solidFill>
                <a:schemeClr val="tx2"/>
              </a:solidFill>
            </a:endParaRPr>
          </a:p>
          <a:p>
            <a:pPr marL="0" indent="0">
              <a:buNone/>
            </a:pPr>
            <a:endParaRPr lang="en-US" sz="1800" dirty="0">
              <a:solidFill>
                <a:schemeClr val="tx2"/>
              </a:solidFill>
            </a:endParaRPr>
          </a:p>
        </p:txBody>
      </p:sp>
    </p:spTree>
    <p:extLst>
      <p:ext uri="{BB962C8B-B14F-4D97-AF65-F5344CB8AC3E}">
        <p14:creationId xmlns:p14="http://schemas.microsoft.com/office/powerpoint/2010/main" val="372541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B52FD-9850-6979-CDB3-048370D27582}"/>
              </a:ext>
            </a:extLst>
          </p:cNvPr>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REFERENCES</a:t>
            </a:r>
            <a:endParaRPr lang="en-US" sz="4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D451D49-3D0E-AF34-3A51-C3CB34786144}"/>
              </a:ext>
            </a:extLst>
          </p:cNvPr>
          <p:cNvSpPr>
            <a:spLocks noGrp="1"/>
          </p:cNvSpPr>
          <p:nvPr>
            <p:ph idx="1"/>
          </p:nvPr>
        </p:nvSpPr>
        <p:spPr/>
        <p:txBody>
          <a:bodyPr>
            <a:normAutofit fontScale="92500" lnSpcReduction="10000"/>
          </a:bodyPr>
          <a:lstStyle/>
          <a:p>
            <a:r>
              <a:rPr lang="en-GB" sz="2400" dirty="0">
                <a:latin typeface="Arial" panose="020B0604020202020204" pitchFamily="34" charset="0"/>
                <a:cs typeface="Arial" panose="020B0604020202020204" pitchFamily="34" charset="0"/>
              </a:rPr>
              <a:t>Gov.uk (2023) Careers in health and social care. https://www.gov.uk/ </a:t>
            </a:r>
          </a:p>
          <a:p>
            <a:r>
              <a:rPr lang="en-GB" sz="2400" dirty="0" err="1">
                <a:latin typeface="Arial" panose="020B0604020202020204" pitchFamily="34" charset="0"/>
                <a:cs typeface="Arial" panose="020B0604020202020204" pitchFamily="34" charset="0"/>
              </a:rPr>
              <a:t>Gurel</a:t>
            </a:r>
            <a:r>
              <a:rPr lang="en-GB" sz="2400" dirty="0">
                <a:latin typeface="Arial" panose="020B0604020202020204" pitchFamily="34" charset="0"/>
                <a:cs typeface="Arial" panose="020B0604020202020204" pitchFamily="34" charset="0"/>
              </a:rPr>
              <a:t>, E. and Tat, M. (2017) ‘SWOT analysis: a theoretical review’, Journal of International Social Research, 10(51), pp. 994–1006.</a:t>
            </a:r>
          </a:p>
          <a:p>
            <a:r>
              <a:rPr lang="en-GB" sz="2400" dirty="0">
                <a:latin typeface="Arial" panose="020B0604020202020204" pitchFamily="34" charset="0"/>
                <a:cs typeface="Arial" panose="020B0604020202020204" pitchFamily="34" charset="0"/>
              </a:rPr>
              <a:t>Mind Tools (2023) SWOT analysis: Discover new opportunities, manage and eliminate threats. https://</a:t>
            </a:r>
            <a:r>
              <a:rPr lang="en-GB" sz="2400" dirty="0" err="1">
                <a:latin typeface="Arial" panose="020B0604020202020204" pitchFamily="34" charset="0"/>
                <a:cs typeface="Arial" panose="020B0604020202020204" pitchFamily="34" charset="0"/>
              </a:rPr>
              <a:t>www.mindtools.com</a:t>
            </a:r>
            <a:r>
              <a:rPr lang="en-GB" sz="2400"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NHS (2019) The NHS Long Term Plan. https://</a:t>
            </a:r>
            <a:r>
              <a:rPr lang="en-GB" sz="2400" dirty="0" err="1">
                <a:latin typeface="Arial" panose="020B0604020202020204" pitchFamily="34" charset="0"/>
                <a:cs typeface="Arial" panose="020B0604020202020204" pitchFamily="34" charset="0"/>
              </a:rPr>
              <a:t>www.longtermplan.nhs.uk</a:t>
            </a:r>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Skills for Care (2023) State of the adult social care sector and workforce in England. Leeds: Skills for Care.</a:t>
            </a:r>
          </a:p>
        </p:txBody>
      </p:sp>
    </p:spTree>
    <p:extLst>
      <p:ext uri="{BB962C8B-B14F-4D97-AF65-F5344CB8AC3E}">
        <p14:creationId xmlns:p14="http://schemas.microsoft.com/office/powerpoint/2010/main" val="78053214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810DDF4EC27A54C9626255B384F637A" ma:contentTypeVersion="6" ma:contentTypeDescription="Create a new document." ma:contentTypeScope="" ma:versionID="d39b1c562c734f8ba64b72f3174cdf47">
  <xsd:schema xmlns:xsd="http://www.w3.org/2001/XMLSchema" xmlns:xs="http://www.w3.org/2001/XMLSchema" xmlns:p="http://schemas.microsoft.com/office/2006/metadata/properties" xmlns:ns3="ccfc14db-0f45-423b-b2f5-752f8f8a0ada" targetNamespace="http://schemas.microsoft.com/office/2006/metadata/properties" ma:root="true" ma:fieldsID="2312fecea72026245a9e801c621967ca" ns3:_="">
    <xsd:import namespace="ccfc14db-0f45-423b-b2f5-752f8f8a0ada"/>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fc14db-0f45-423b-b2f5-752f8f8a0ada"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ccfc14db-0f45-423b-b2f5-752f8f8a0ada" xsi:nil="true"/>
  </documentManagement>
</p:properties>
</file>

<file path=customXml/itemProps1.xml><?xml version="1.0" encoding="utf-8"?>
<ds:datastoreItem xmlns:ds="http://schemas.openxmlformats.org/officeDocument/2006/customXml" ds:itemID="{FA1B5545-D891-401C-A78E-73645EDD190D}">
  <ds:schemaRefs>
    <ds:schemaRef ds:uri="http://schemas.microsoft.com/sharepoint/v3/contenttype/forms"/>
  </ds:schemaRefs>
</ds:datastoreItem>
</file>

<file path=customXml/itemProps2.xml><?xml version="1.0" encoding="utf-8"?>
<ds:datastoreItem xmlns:ds="http://schemas.openxmlformats.org/officeDocument/2006/customXml" ds:itemID="{2D3C6932-8EEE-4828-B8DF-210DE3ECBD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fc14db-0f45-423b-b2f5-752f8f8a0a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0E66C9F-3F5E-46E6-ACE4-BBB6C101DA14}">
  <ds:schemaRefs>
    <ds:schemaRef ds:uri="ccfc14db-0f45-423b-b2f5-752f8f8a0ada"/>
    <ds:schemaRef ds:uri="http://schemas.openxmlformats.org/package/2006/metadata/core-properties"/>
    <ds:schemaRef ds:uri="http://schemas.microsoft.com/office/2006/documentManagement/types"/>
    <ds:schemaRef ds:uri="http://www.w3.org/XML/1998/namespace"/>
    <ds:schemaRef ds:uri="http://schemas.microsoft.com/office/infopath/2007/PartnerControls"/>
    <ds:schemaRef ds:uri="http://purl.org/dc/terms/"/>
    <ds:schemaRef ds:uri="http://schemas.microsoft.com/office/2006/metadata/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Wisp</Template>
  <TotalTime>65</TotalTime>
  <Words>729</Words>
  <Application>Microsoft Office PowerPoint</Application>
  <PresentationFormat>Widescreen</PresentationFormat>
  <Paragraphs>34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Wingdings 3</vt:lpstr>
      <vt:lpstr>Wisp</vt:lpstr>
      <vt:lpstr>Professional Development within Health and Social Care</vt:lpstr>
      <vt:lpstr>INTRODUCTION</vt:lpstr>
      <vt:lpstr>STRENGTHS </vt:lpstr>
      <vt:lpstr>WEAKNESSES </vt:lpstr>
      <vt:lpstr>OPPORTUNITIES </vt:lpstr>
      <vt:lpstr>THREATS</vt:lpstr>
      <vt:lpstr>UTILISING OPPORTUNITIES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Giuliano Catania (2242264)</dc:creator>
  <cp:lastModifiedBy>Stevenson Omobude Agbonaye (2426680)</cp:lastModifiedBy>
  <cp:revision>4</cp:revision>
  <dcterms:created xsi:type="dcterms:W3CDTF">2025-09-30T14:14:42Z</dcterms:created>
  <dcterms:modified xsi:type="dcterms:W3CDTF">2025-10-07T10:29:01Z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0x0101007810DDF4EC27A54C9626255B384F637A</vt:lpwstr>
  </property>
</Properties>
</file>