
<file path=[Content_Types].xml><?xml version="1.0" encoding="utf-8"?>
<Types xmlns="http://schemas.openxmlformats.org/package/2006/content-types">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60" r:id="rId1"/>
  </p:sldMasterIdLst>
  <p:notesMasterIdLst>
    <p:notesMasterId r:id="rId9"/>
  </p:notesMasterIdLst>
  <p:sldIdLst>
    <p:sldId id="256" r:id="rId2"/>
    <p:sldId id="257" r:id="rId3"/>
    <p:sldId id="262" r:id="rId4"/>
    <p:sldId id="263" r:id="rId5"/>
    <p:sldId id="264" r:id="rId6"/>
    <p:sldId id="285" r:id="rId7"/>
    <p:sldId id="286" r:id="rId8"/>
  </p:sldIdLst>
  <p:sldSz cx="9144000" cy="5143500" type="screen16x9"/>
  <p:notesSz cx="6858000" cy="9144000"/>
  <p:embeddedFontLst>
    <p:embeddedFont>
      <p:font typeface="Calibri" panose="020F0502020204030204" pitchFamily="34" charset="0"/>
      <p:regular r:id="rId10"/>
      <p:bold r:id="rId11"/>
      <p:italic r:id="rId12"/>
      <p:boldItalic r:id="rId13"/>
    </p:embeddedFont>
    <p:embeddedFont>
      <p:font typeface="IBM Plex Sans" panose="020B0604020202020204" charset="0"/>
      <p:regular r:id="rId14"/>
      <p:bold r:id="rId15"/>
      <p:italic r:id="rId16"/>
      <p:boldItalic r:id="rId17"/>
    </p:embeddedFont>
    <p:embeddedFont>
      <p:font typeface="IBM Plex Sans Light" panose="020B0604020202020204" charset="0"/>
      <p:regular r:id="rId18"/>
      <p:bold r:id="rId19"/>
      <p:italic r:id="rId20"/>
      <p:boldItalic r:id="rId21"/>
    </p:embeddedFont>
    <p:embeddedFont>
      <p:font typeface="IBM Plex Serif" panose="020B0604020202020204"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3708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B70EBA-7FBE-426A-8713-37A0F2F46664}" v="1" dt="2021-04-08T21:00:32.382"/>
  </p1510:revLst>
</p1510:revInfo>
</file>

<file path=ppt/tableStyles.xml><?xml version="1.0" encoding="utf-8"?>
<a:tblStyleLst xmlns:a="http://schemas.openxmlformats.org/drawingml/2006/main" def="{3AE07316-B8BA-47CC-BA46-A0E478E77339}">
  <a:tblStyle styleId="{3AE07316-B8BA-47CC-BA46-A0E478E77339}"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833AF6A4-73C8-4E4C-92FF-C5830FCBCCB2}"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19" autoAdjust="0"/>
    <p:restoredTop sz="94660"/>
  </p:normalViewPr>
  <p:slideViewPr>
    <p:cSldViewPr snapToGrid="0">
      <p:cViewPr varScale="1">
        <p:scale>
          <a:sx n="102" d="100"/>
          <a:sy n="102" d="100"/>
        </p:scale>
        <p:origin x="850"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4.fntdata"/><Relationship Id="rId18" Type="http://schemas.openxmlformats.org/officeDocument/2006/relationships/font" Target="fonts/font9.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12.fntdata"/><Relationship Id="rId7" Type="http://schemas.openxmlformats.org/officeDocument/2006/relationships/slide" Target="slides/slide6.xml"/><Relationship Id="rId12" Type="http://schemas.openxmlformats.org/officeDocument/2006/relationships/font" Target="fonts/font3.fntdata"/><Relationship Id="rId17" Type="http://schemas.openxmlformats.org/officeDocument/2006/relationships/font" Target="fonts/font8.fntdata"/><Relationship Id="rId25" Type="http://schemas.openxmlformats.org/officeDocument/2006/relationships/font" Target="fonts/font16.fntdata"/><Relationship Id="rId2" Type="http://schemas.openxmlformats.org/officeDocument/2006/relationships/slide" Target="slides/slide1.xml"/><Relationship Id="rId16" Type="http://schemas.openxmlformats.org/officeDocument/2006/relationships/font" Target="fonts/font7.fntdata"/><Relationship Id="rId20" Type="http://schemas.openxmlformats.org/officeDocument/2006/relationships/font" Target="fonts/font11.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24" Type="http://schemas.openxmlformats.org/officeDocument/2006/relationships/font" Target="fonts/font15.fntdata"/><Relationship Id="rId5" Type="http://schemas.openxmlformats.org/officeDocument/2006/relationships/slide" Target="slides/slide4.xml"/><Relationship Id="rId15" Type="http://schemas.openxmlformats.org/officeDocument/2006/relationships/font" Target="fonts/font6.fntdata"/><Relationship Id="rId23" Type="http://schemas.openxmlformats.org/officeDocument/2006/relationships/font" Target="fonts/font14.fntdata"/><Relationship Id="rId28" Type="http://schemas.openxmlformats.org/officeDocument/2006/relationships/theme" Target="theme/theme1.xml"/><Relationship Id="rId10" Type="http://schemas.openxmlformats.org/officeDocument/2006/relationships/font" Target="fonts/font1.fntdata"/><Relationship Id="rId19" Type="http://schemas.openxmlformats.org/officeDocument/2006/relationships/font" Target="fonts/font10.fntdata"/><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font" Target="fonts/font5.fntdata"/><Relationship Id="rId22" Type="http://schemas.openxmlformats.org/officeDocument/2006/relationships/font" Target="fonts/font13.fntdata"/><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umitru" userId="0f6f10146a9bdcb1" providerId="LiveId" clId="{C5B70EBA-7FBE-426A-8713-37A0F2F46664}"/>
    <pc:docChg chg="custSel modSld">
      <pc:chgData name="Dumitru" userId="0f6f10146a9bdcb1" providerId="LiveId" clId="{C5B70EBA-7FBE-426A-8713-37A0F2F46664}" dt="2021-04-09T16:22:48.823" v="239" actId="20577"/>
      <pc:docMkLst>
        <pc:docMk/>
      </pc:docMkLst>
      <pc:sldChg chg="addSp delSp modSp mod">
        <pc:chgData name="Dumitru" userId="0f6f10146a9bdcb1" providerId="LiveId" clId="{C5B70EBA-7FBE-426A-8713-37A0F2F46664}" dt="2021-04-09T16:20:38.703" v="129" actId="20577"/>
        <pc:sldMkLst>
          <pc:docMk/>
          <pc:sldMk cId="0" sldId="257"/>
        </pc:sldMkLst>
        <pc:spChg chg="del mod">
          <ac:chgData name="Dumitru" userId="0f6f10146a9bdcb1" providerId="LiveId" clId="{C5B70EBA-7FBE-426A-8713-37A0F2F46664}" dt="2021-04-08T20:59:20.427" v="1" actId="21"/>
          <ac:spMkLst>
            <pc:docMk/>
            <pc:sldMk cId="0" sldId="257"/>
            <ac:spMk id="9" creationId="{38A63522-15DD-4CAD-A7F6-56B4A3C704D1}"/>
          </ac:spMkLst>
        </pc:spChg>
        <pc:spChg chg="mod">
          <ac:chgData name="Dumitru" userId="0f6f10146a9bdcb1" providerId="LiveId" clId="{C5B70EBA-7FBE-426A-8713-37A0F2F46664}" dt="2021-04-08T21:06:59.059" v="17" actId="1076"/>
          <ac:spMkLst>
            <pc:docMk/>
            <pc:sldMk cId="0" sldId="257"/>
            <ac:spMk id="198" creationId="{00000000-0000-0000-0000-000000000000}"/>
          </ac:spMkLst>
        </pc:spChg>
        <pc:spChg chg="mod">
          <ac:chgData name="Dumitru" userId="0f6f10146a9bdcb1" providerId="LiveId" clId="{C5B70EBA-7FBE-426A-8713-37A0F2F46664}" dt="2021-04-09T16:20:38.703" v="129" actId="20577"/>
          <ac:spMkLst>
            <pc:docMk/>
            <pc:sldMk cId="0" sldId="257"/>
            <ac:spMk id="200" creationId="{00000000-0000-0000-0000-000000000000}"/>
          </ac:spMkLst>
        </pc:spChg>
        <pc:picChg chg="add mod">
          <ac:chgData name="Dumitru" userId="0f6f10146a9bdcb1" providerId="LiveId" clId="{C5B70EBA-7FBE-426A-8713-37A0F2F46664}" dt="2021-04-08T21:01:04.001" v="13" actId="1076"/>
          <ac:picMkLst>
            <pc:docMk/>
            <pc:sldMk cId="0" sldId="257"/>
            <ac:picMk id="3" creationId="{5D8F054D-ED5D-4BC4-A451-82B3531C0442}"/>
          </ac:picMkLst>
        </pc:picChg>
      </pc:sldChg>
      <pc:sldChg chg="modSp mod">
        <pc:chgData name="Dumitru" userId="0f6f10146a9bdcb1" providerId="LiveId" clId="{C5B70EBA-7FBE-426A-8713-37A0F2F46664}" dt="2021-04-09T16:21:23.372" v="161" actId="20577"/>
        <pc:sldMkLst>
          <pc:docMk/>
          <pc:sldMk cId="0" sldId="263"/>
        </pc:sldMkLst>
        <pc:graphicFrameChg chg="modGraphic">
          <ac:chgData name="Dumitru" userId="0f6f10146a9bdcb1" providerId="LiveId" clId="{C5B70EBA-7FBE-426A-8713-37A0F2F46664}" dt="2021-04-09T16:21:23.372" v="161" actId="20577"/>
          <ac:graphicFrameMkLst>
            <pc:docMk/>
            <pc:sldMk cId="0" sldId="263"/>
            <ac:graphicFrameMk id="3" creationId="{B904C7AE-493E-4FE3-88E1-9A5EB23D48ED}"/>
          </ac:graphicFrameMkLst>
        </pc:graphicFrameChg>
      </pc:sldChg>
      <pc:sldChg chg="modSp mod">
        <pc:chgData name="Dumitru" userId="0f6f10146a9bdcb1" providerId="LiveId" clId="{C5B70EBA-7FBE-426A-8713-37A0F2F46664}" dt="2021-04-09T16:22:48.823" v="239" actId="20577"/>
        <pc:sldMkLst>
          <pc:docMk/>
          <pc:sldMk cId="0" sldId="264"/>
        </pc:sldMkLst>
        <pc:spChg chg="mod">
          <ac:chgData name="Dumitru" userId="0f6f10146a9bdcb1" providerId="LiveId" clId="{C5B70EBA-7FBE-426A-8713-37A0F2F46664}" dt="2021-04-09T16:22:48.823" v="239" actId="20577"/>
          <ac:spMkLst>
            <pc:docMk/>
            <pc:sldMk cId="0" sldId="264"/>
            <ac:spMk id="264" creationId="{00000000-0000-0000-0000-000000000000}"/>
          </ac:spMkLst>
        </pc:spChg>
        <pc:spChg chg="mod">
          <ac:chgData name="Dumitru" userId="0f6f10146a9bdcb1" providerId="LiveId" clId="{C5B70EBA-7FBE-426A-8713-37A0F2F46664}" dt="2021-04-09T16:22:28.797" v="226" actId="20577"/>
          <ac:spMkLst>
            <pc:docMk/>
            <pc:sldMk cId="0" sldId="264"/>
            <ac:spMk id="265" creationId="{00000000-0000-0000-0000-000000000000}"/>
          </ac:spMkLst>
        </pc:spChg>
      </pc:sldChg>
      <pc:sldChg chg="modSp mod">
        <pc:chgData name="Dumitru" userId="0f6f10146a9bdcb1" providerId="LiveId" clId="{C5B70EBA-7FBE-426A-8713-37A0F2F46664}" dt="2021-04-08T21:07:06.458" v="18" actId="1076"/>
        <pc:sldMkLst>
          <pc:docMk/>
          <pc:sldMk cId="0" sldId="285"/>
        </pc:sldMkLst>
        <pc:spChg chg="mod">
          <ac:chgData name="Dumitru" userId="0f6f10146a9bdcb1" providerId="LiveId" clId="{C5B70EBA-7FBE-426A-8713-37A0F2F46664}" dt="2021-04-08T21:07:06.458" v="18" actId="1076"/>
          <ac:spMkLst>
            <pc:docMk/>
            <pc:sldMk cId="0" sldId="285"/>
            <ac:spMk id="577" creationId="{00000000-0000-0000-0000-000000000000}"/>
          </ac:spMkLst>
        </pc:spChg>
      </pc:sldChg>
    </pc:docChg>
  </pc:docChgLst>
  <pc:docChgLst>
    <pc:chgData name="Dumitru" userId="0f6f10146a9bdcb1" providerId="LiveId" clId="{257EF0BA-1980-49C1-A183-E75D0CF43A7F}"/>
    <pc:docChg chg="custSel delSld modSld">
      <pc:chgData name="Dumitru" userId="0f6f10146a9bdcb1" providerId="LiveId" clId="{257EF0BA-1980-49C1-A183-E75D0CF43A7F}" dt="2021-04-08T12:20:40.097" v="816" actId="1076"/>
      <pc:docMkLst>
        <pc:docMk/>
      </pc:docMkLst>
      <pc:sldChg chg="addSp modSp mod">
        <pc:chgData name="Dumitru" userId="0f6f10146a9bdcb1" providerId="LiveId" clId="{257EF0BA-1980-49C1-A183-E75D0CF43A7F}" dt="2021-04-08T12:20:40.097" v="816" actId="1076"/>
        <pc:sldMkLst>
          <pc:docMk/>
          <pc:sldMk cId="0" sldId="256"/>
        </pc:sldMkLst>
        <pc:spChg chg="add mod">
          <ac:chgData name="Dumitru" userId="0f6f10146a9bdcb1" providerId="LiveId" clId="{257EF0BA-1980-49C1-A183-E75D0CF43A7F}" dt="2021-04-08T12:20:40.097" v="816" actId="1076"/>
          <ac:spMkLst>
            <pc:docMk/>
            <pc:sldMk cId="0" sldId="256"/>
            <ac:spMk id="3" creationId="{3A139E6E-7CD6-473B-A5A6-E1B2ABF469EA}"/>
          </ac:spMkLst>
        </pc:spChg>
      </pc:sldChg>
      <pc:sldChg chg="modSp mod">
        <pc:chgData name="Dumitru" userId="0f6f10146a9bdcb1" providerId="LiveId" clId="{257EF0BA-1980-49C1-A183-E75D0CF43A7F}" dt="2021-04-07T16:17:43.967" v="736" actId="20577"/>
        <pc:sldMkLst>
          <pc:docMk/>
          <pc:sldMk cId="0" sldId="264"/>
        </pc:sldMkLst>
        <pc:spChg chg="mod">
          <ac:chgData name="Dumitru" userId="0f6f10146a9bdcb1" providerId="LiveId" clId="{257EF0BA-1980-49C1-A183-E75D0CF43A7F}" dt="2021-04-07T16:12:42.846" v="254" actId="20577"/>
          <ac:spMkLst>
            <pc:docMk/>
            <pc:sldMk cId="0" sldId="264"/>
            <ac:spMk id="263" creationId="{00000000-0000-0000-0000-000000000000}"/>
          </ac:spMkLst>
        </pc:spChg>
        <pc:spChg chg="mod">
          <ac:chgData name="Dumitru" userId="0f6f10146a9bdcb1" providerId="LiveId" clId="{257EF0BA-1980-49C1-A183-E75D0CF43A7F}" dt="2021-04-07T16:17:43.967" v="736" actId="20577"/>
          <ac:spMkLst>
            <pc:docMk/>
            <pc:sldMk cId="0" sldId="264"/>
            <ac:spMk id="264" creationId="{00000000-0000-0000-0000-000000000000}"/>
          </ac:spMkLst>
        </pc:spChg>
        <pc:spChg chg="mod">
          <ac:chgData name="Dumitru" userId="0f6f10146a9bdcb1" providerId="LiveId" clId="{257EF0BA-1980-49C1-A183-E75D0CF43A7F}" dt="2021-04-07T16:15:27.212" v="480" actId="20577"/>
          <ac:spMkLst>
            <pc:docMk/>
            <pc:sldMk cId="0" sldId="264"/>
            <ac:spMk id="265" creationId="{00000000-0000-0000-0000-000000000000}"/>
          </ac:spMkLst>
        </pc:spChg>
      </pc:sldChg>
      <pc:sldChg chg="modSp del mod">
        <pc:chgData name="Dumitru" userId="0f6f10146a9bdcb1" providerId="LiveId" clId="{257EF0BA-1980-49C1-A183-E75D0CF43A7F}" dt="2021-04-08T10:13:07.961" v="745" actId="2696"/>
        <pc:sldMkLst>
          <pc:docMk/>
          <pc:sldMk cId="0" sldId="279"/>
        </pc:sldMkLst>
        <pc:spChg chg="mod">
          <ac:chgData name="Dumitru" userId="0f6f10146a9bdcb1" providerId="LiveId" clId="{257EF0BA-1980-49C1-A183-E75D0CF43A7F}" dt="2021-04-07T16:30:16.317" v="744" actId="20577"/>
          <ac:spMkLst>
            <pc:docMk/>
            <pc:sldMk cId="0" sldId="279"/>
            <ac:spMk id="469" creationId="{00000000-0000-0000-0000-000000000000}"/>
          </ac:spMkLst>
        </pc:spChg>
        <pc:spChg chg="mod">
          <ac:chgData name="Dumitru" userId="0f6f10146a9bdcb1" providerId="LiveId" clId="{257EF0BA-1980-49C1-A183-E75D0CF43A7F}" dt="2021-04-07T16:30:11.088" v="737" actId="20577"/>
          <ac:spMkLst>
            <pc:docMk/>
            <pc:sldMk cId="0" sldId="279"/>
            <ac:spMk id="470" creationId="{00000000-0000-0000-0000-000000000000}"/>
          </ac:spMkLst>
        </pc:spChg>
      </pc:sldChg>
      <pc:sldChg chg="modSp mod">
        <pc:chgData name="Dumitru" userId="0f6f10146a9bdcb1" providerId="LiveId" clId="{257EF0BA-1980-49C1-A183-E75D0CF43A7F}" dt="2021-04-07T16:05:26.047" v="0" actId="1076"/>
        <pc:sldMkLst>
          <pc:docMk/>
          <pc:sldMk cId="0" sldId="285"/>
        </pc:sldMkLst>
        <pc:spChg chg="mod">
          <ac:chgData name="Dumitru" userId="0f6f10146a9bdcb1" providerId="LiveId" clId="{257EF0BA-1980-49C1-A183-E75D0CF43A7F}" dt="2021-04-07T16:05:26.047" v="0" actId="1076"/>
          <ac:spMkLst>
            <pc:docMk/>
            <pc:sldMk cId="0" sldId="285"/>
            <ac:spMk id="583" creationId="{00000000-0000-0000-0000-000000000000}"/>
          </ac:spMkLst>
        </pc:spChg>
      </pc:sldChg>
      <pc:sldChg chg="delSp mod">
        <pc:chgData name="Dumitru" userId="0f6f10146a9bdcb1" providerId="LiveId" clId="{257EF0BA-1980-49C1-A183-E75D0CF43A7F}" dt="2021-04-08T12:12:32.273" v="746" actId="21"/>
        <pc:sldMkLst>
          <pc:docMk/>
          <pc:sldMk cId="821155918" sldId="286"/>
        </pc:sldMkLst>
        <pc:spChg chg="del">
          <ac:chgData name="Dumitru" userId="0f6f10146a9bdcb1" providerId="LiveId" clId="{257EF0BA-1980-49C1-A183-E75D0CF43A7F}" dt="2021-04-08T12:12:32.273" v="746" actId="21"/>
          <ac:spMkLst>
            <pc:docMk/>
            <pc:sldMk cId="821155918" sldId="286"/>
            <ac:spMk id="5" creationId="{66845D62-CDFC-4FD4-8854-80F8D8F03EC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 name="Google Shape;191;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5" name="Google Shape;24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2" name="Google Shape;252;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 name="Google Shape;260;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gb319cc4e8b_0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1" name="Google Shape;571;gb319cc4e8b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 name="Google Shape;191;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731431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gradFill>
          <a:gsLst>
            <a:gs pos="0">
              <a:schemeClr val="lt1"/>
            </a:gs>
            <a:gs pos="19000">
              <a:schemeClr val="lt2"/>
            </a:gs>
            <a:gs pos="100000">
              <a:schemeClr val="lt2"/>
            </a:gs>
          </a:gsLst>
          <a:lin ang="10800025" scaled="0"/>
        </a:gra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5391536" y="0"/>
            <a:ext cx="2486310" cy="5143500"/>
            <a:chOff x="1511923" y="0"/>
            <a:chExt cx="2486310" cy="5143500"/>
          </a:xfrm>
        </p:grpSpPr>
        <p:sp>
          <p:nvSpPr>
            <p:cNvPr id="11" name="Google Shape;11;p2"/>
            <p:cNvSpPr/>
            <p:nvPr/>
          </p:nvSpPr>
          <p:spPr>
            <a:xfrm flipH="1">
              <a:off x="1894634"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1511923" y="0"/>
              <a:ext cx="2103600" cy="5143500"/>
            </a:xfrm>
            <a:prstGeom prst="parallelogram">
              <a:avLst>
                <a:gd name="adj" fmla="val 46349"/>
              </a:avLst>
            </a:prstGeom>
            <a:gradFill>
              <a:gsLst>
                <a:gs pos="0">
                  <a:schemeClr val="lt1"/>
                </a:gs>
                <a:gs pos="47000">
                  <a:schemeClr val="lt2"/>
                </a:gs>
                <a:gs pos="100000">
                  <a:schemeClr val="lt2"/>
                </a:gs>
              </a:gsLst>
              <a:lin ang="1619866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 name="Google Shape;13;p2"/>
          <p:cNvGrpSpPr/>
          <p:nvPr/>
        </p:nvGrpSpPr>
        <p:grpSpPr>
          <a:xfrm>
            <a:off x="4940486" y="0"/>
            <a:ext cx="2326044" cy="5143500"/>
            <a:chOff x="1060873" y="0"/>
            <a:chExt cx="2326044" cy="5143500"/>
          </a:xfrm>
        </p:grpSpPr>
        <p:sp>
          <p:nvSpPr>
            <p:cNvPr id="14" name="Google Shape;14;p2"/>
            <p:cNvSpPr/>
            <p:nvPr/>
          </p:nvSpPr>
          <p:spPr>
            <a:xfrm>
              <a:off x="1283317"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1060873" y="0"/>
              <a:ext cx="2103600" cy="5143500"/>
            </a:xfrm>
            <a:prstGeom prst="parallelogram">
              <a:avLst>
                <a:gd name="adj" fmla="val 46349"/>
              </a:avLst>
            </a:prstGeom>
            <a:gradFill>
              <a:gsLst>
                <a:gs pos="0">
                  <a:schemeClr val="lt1"/>
                </a:gs>
                <a:gs pos="47000">
                  <a:schemeClr val="lt2"/>
                </a:gs>
                <a:gs pos="100000">
                  <a:schemeClr val="lt2"/>
                </a:gs>
              </a:gsLst>
              <a:lin ang="5400700" scaled="0"/>
            </a:gradFill>
            <a:ln>
              <a:noFill/>
            </a:ln>
            <a:effectLst>
              <a:outerShdw blurRad="214313" algn="bl" rotWithShape="0">
                <a:srgbClr val="000000">
                  <a:alpha val="2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 name="Google Shape;16;p2"/>
          <p:cNvGrpSpPr/>
          <p:nvPr/>
        </p:nvGrpSpPr>
        <p:grpSpPr>
          <a:xfrm>
            <a:off x="3878963" y="-650"/>
            <a:ext cx="2838667" cy="5145500"/>
            <a:chOff x="-650" y="-650"/>
            <a:chExt cx="2838667" cy="5145500"/>
          </a:xfrm>
        </p:grpSpPr>
        <p:sp>
          <p:nvSpPr>
            <p:cNvPr id="17" name="Google Shape;17;p2"/>
            <p:cNvSpPr/>
            <p:nvPr/>
          </p:nvSpPr>
          <p:spPr>
            <a:xfrm flipH="1">
              <a:off x="734417"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650" y="-650"/>
              <a:ext cx="2492350" cy="5145500"/>
            </a:xfrm>
            <a:custGeom>
              <a:avLst/>
              <a:gdLst/>
              <a:ahLst/>
              <a:cxnLst/>
              <a:rect l="l" t="t" r="r" b="b"/>
              <a:pathLst>
                <a:path w="99694" h="205820" extrusionOk="0">
                  <a:moveTo>
                    <a:pt x="0" y="0"/>
                  </a:moveTo>
                  <a:lnTo>
                    <a:pt x="0" y="205820"/>
                  </a:lnTo>
                  <a:lnTo>
                    <a:pt x="99694" y="205820"/>
                  </a:lnTo>
                  <a:lnTo>
                    <a:pt x="60199" y="26"/>
                  </a:lnTo>
                  <a:close/>
                </a:path>
              </a:pathLst>
            </a:custGeom>
            <a:gradFill>
              <a:gsLst>
                <a:gs pos="0">
                  <a:schemeClr val="accent1"/>
                </a:gs>
                <a:gs pos="37000">
                  <a:schemeClr val="accent1"/>
                </a:gs>
                <a:gs pos="100000">
                  <a:schemeClr val="accent2"/>
                </a:gs>
              </a:gsLst>
              <a:lin ang="5400012" scaled="0"/>
            </a:gradFill>
            <a:ln>
              <a:noFill/>
            </a:ln>
            <a:effectLst>
              <a:outerShdw blurRad="314325" algn="bl" rotWithShape="0">
                <a:schemeClr val="dk1">
                  <a:alpha val="50000"/>
                </a:schemeClr>
              </a:outerShdw>
            </a:effectLst>
          </p:spPr>
        </p:sp>
      </p:grpSp>
      <p:grpSp>
        <p:nvGrpSpPr>
          <p:cNvPr id="19" name="Google Shape;19;p2"/>
          <p:cNvGrpSpPr/>
          <p:nvPr/>
        </p:nvGrpSpPr>
        <p:grpSpPr>
          <a:xfrm>
            <a:off x="-6575" y="-6575"/>
            <a:ext cx="6246130" cy="5153775"/>
            <a:chOff x="-3886187" y="-6575"/>
            <a:chExt cx="6246130" cy="5153775"/>
          </a:xfrm>
        </p:grpSpPr>
        <p:sp>
          <p:nvSpPr>
            <p:cNvPr id="20" name="Google Shape;20;p2"/>
            <p:cNvSpPr/>
            <p:nvPr/>
          </p:nvSpPr>
          <p:spPr>
            <a:xfrm>
              <a:off x="256342"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3886187" y="-6575"/>
              <a:ext cx="5936050" cy="5153775"/>
            </a:xfrm>
            <a:custGeom>
              <a:avLst/>
              <a:gdLst/>
              <a:ahLst/>
              <a:cxnLst/>
              <a:rect l="l" t="t" r="r" b="b"/>
              <a:pathLst>
                <a:path w="237442" h="206151" extrusionOk="0">
                  <a:moveTo>
                    <a:pt x="0" y="206151"/>
                  </a:moveTo>
                  <a:lnTo>
                    <a:pt x="0" y="0"/>
                  </a:lnTo>
                  <a:lnTo>
                    <a:pt x="237442" y="0"/>
                  </a:lnTo>
                  <a:lnTo>
                    <a:pt x="198081" y="206089"/>
                  </a:lnTo>
                  <a:close/>
                </a:path>
              </a:pathLst>
            </a:custGeom>
            <a:gradFill>
              <a:gsLst>
                <a:gs pos="0">
                  <a:schemeClr val="accent1"/>
                </a:gs>
                <a:gs pos="100000">
                  <a:schemeClr val="accent2"/>
                </a:gs>
              </a:gsLst>
              <a:lin ang="16200038" scaled="0"/>
            </a:gradFill>
            <a:ln>
              <a:noFill/>
            </a:ln>
            <a:effectLst>
              <a:outerShdw blurRad="314325" algn="bl" rotWithShape="0">
                <a:schemeClr val="accent6">
                  <a:alpha val="50000"/>
                </a:schemeClr>
              </a:outerShdw>
            </a:effectLst>
          </p:spPr>
        </p:sp>
      </p:grpSp>
      <p:sp>
        <p:nvSpPr>
          <p:cNvPr id="22" name="Google Shape;22;p2"/>
          <p:cNvSpPr txBox="1">
            <a:spLocks noGrp="1"/>
          </p:cNvSpPr>
          <p:nvPr>
            <p:ph type="ctrTitle"/>
          </p:nvPr>
        </p:nvSpPr>
        <p:spPr>
          <a:xfrm>
            <a:off x="685800" y="660050"/>
            <a:ext cx="4494300" cy="2265300"/>
          </a:xfrm>
          <a:prstGeom prst="rect">
            <a:avLst/>
          </a:prstGeom>
          <a:effectLst>
            <a:outerShdw blurRad="85725" dist="28575" dir="5400000" algn="bl" rotWithShape="0">
              <a:schemeClr val="accent6">
                <a:alpha val="25000"/>
              </a:schemeClr>
            </a:outerShdw>
          </a:effectLst>
        </p:spPr>
        <p:txBody>
          <a:bodyPr spcFirstLastPara="1" wrap="square" lIns="0" tIns="0" rIns="0" bIns="0" anchor="t" anchorCtr="0">
            <a:noAutofit/>
          </a:bodyPr>
          <a:lstStyle>
            <a:lvl1pPr lvl="0" rtl="0">
              <a:spcBef>
                <a:spcPts val="0"/>
              </a:spcBef>
              <a:spcAft>
                <a:spcPts val="0"/>
              </a:spcAft>
              <a:buClr>
                <a:schemeClr val="lt1"/>
              </a:buClr>
              <a:buSzPts val="5400"/>
              <a:buNone/>
              <a:defRPr sz="5400">
                <a:solidFill>
                  <a:schemeClr val="lt1"/>
                </a:solidFill>
              </a:defRPr>
            </a:lvl1pPr>
            <a:lvl2pPr lvl="1" rtl="0">
              <a:spcBef>
                <a:spcPts val="0"/>
              </a:spcBef>
              <a:spcAft>
                <a:spcPts val="0"/>
              </a:spcAft>
              <a:buClr>
                <a:schemeClr val="lt1"/>
              </a:buClr>
              <a:buSzPts val="5400"/>
              <a:buNone/>
              <a:defRPr sz="5400">
                <a:solidFill>
                  <a:schemeClr val="lt1"/>
                </a:solidFill>
              </a:defRPr>
            </a:lvl2pPr>
            <a:lvl3pPr lvl="2" rtl="0">
              <a:spcBef>
                <a:spcPts val="0"/>
              </a:spcBef>
              <a:spcAft>
                <a:spcPts val="0"/>
              </a:spcAft>
              <a:buClr>
                <a:schemeClr val="lt1"/>
              </a:buClr>
              <a:buSzPts val="5400"/>
              <a:buNone/>
              <a:defRPr sz="5400">
                <a:solidFill>
                  <a:schemeClr val="lt1"/>
                </a:solidFill>
              </a:defRPr>
            </a:lvl3pPr>
            <a:lvl4pPr lvl="3" rtl="0">
              <a:spcBef>
                <a:spcPts val="0"/>
              </a:spcBef>
              <a:spcAft>
                <a:spcPts val="0"/>
              </a:spcAft>
              <a:buClr>
                <a:schemeClr val="lt1"/>
              </a:buClr>
              <a:buSzPts val="5400"/>
              <a:buNone/>
              <a:defRPr sz="5400">
                <a:solidFill>
                  <a:schemeClr val="lt1"/>
                </a:solidFill>
              </a:defRPr>
            </a:lvl4pPr>
            <a:lvl5pPr lvl="4" rtl="0">
              <a:spcBef>
                <a:spcPts val="0"/>
              </a:spcBef>
              <a:spcAft>
                <a:spcPts val="0"/>
              </a:spcAft>
              <a:buClr>
                <a:schemeClr val="lt1"/>
              </a:buClr>
              <a:buSzPts val="5400"/>
              <a:buNone/>
              <a:defRPr sz="5400">
                <a:solidFill>
                  <a:schemeClr val="lt1"/>
                </a:solidFill>
              </a:defRPr>
            </a:lvl5pPr>
            <a:lvl6pPr lvl="5" rtl="0">
              <a:spcBef>
                <a:spcPts val="0"/>
              </a:spcBef>
              <a:spcAft>
                <a:spcPts val="0"/>
              </a:spcAft>
              <a:buClr>
                <a:schemeClr val="lt1"/>
              </a:buClr>
              <a:buSzPts val="5400"/>
              <a:buNone/>
              <a:defRPr sz="5400">
                <a:solidFill>
                  <a:schemeClr val="lt1"/>
                </a:solidFill>
              </a:defRPr>
            </a:lvl6pPr>
            <a:lvl7pPr lvl="6" rtl="0">
              <a:spcBef>
                <a:spcPts val="0"/>
              </a:spcBef>
              <a:spcAft>
                <a:spcPts val="0"/>
              </a:spcAft>
              <a:buClr>
                <a:schemeClr val="lt1"/>
              </a:buClr>
              <a:buSzPts val="5400"/>
              <a:buNone/>
              <a:defRPr sz="5400">
                <a:solidFill>
                  <a:schemeClr val="lt1"/>
                </a:solidFill>
              </a:defRPr>
            </a:lvl7pPr>
            <a:lvl8pPr lvl="7" rtl="0">
              <a:spcBef>
                <a:spcPts val="0"/>
              </a:spcBef>
              <a:spcAft>
                <a:spcPts val="0"/>
              </a:spcAft>
              <a:buClr>
                <a:schemeClr val="lt1"/>
              </a:buClr>
              <a:buSzPts val="5400"/>
              <a:buNone/>
              <a:defRPr sz="5400">
                <a:solidFill>
                  <a:schemeClr val="lt1"/>
                </a:solidFill>
              </a:defRPr>
            </a:lvl8pPr>
            <a:lvl9pPr lvl="8" rtl="0">
              <a:spcBef>
                <a:spcPts val="0"/>
              </a:spcBef>
              <a:spcAft>
                <a:spcPts val="0"/>
              </a:spcAft>
              <a:buClr>
                <a:schemeClr val="lt1"/>
              </a:buClr>
              <a:buSzPts val="5400"/>
              <a:buNone/>
              <a:defRPr sz="5400">
                <a:solidFill>
                  <a:schemeClr val="lt1"/>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54"/>
        <p:cNvGrpSpPr/>
        <p:nvPr/>
      </p:nvGrpSpPr>
      <p:grpSpPr>
        <a:xfrm>
          <a:off x="0" y="0"/>
          <a:ext cx="0" cy="0"/>
          <a:chOff x="0" y="0"/>
          <a:chExt cx="0" cy="0"/>
        </a:xfrm>
      </p:grpSpPr>
      <p:grpSp>
        <p:nvGrpSpPr>
          <p:cNvPr id="55" name="Google Shape;55;p5"/>
          <p:cNvGrpSpPr/>
          <p:nvPr/>
        </p:nvGrpSpPr>
        <p:grpSpPr>
          <a:xfrm>
            <a:off x="598623" y="0"/>
            <a:ext cx="2486310" cy="5143500"/>
            <a:chOff x="1511923" y="0"/>
            <a:chExt cx="2486310" cy="5143500"/>
          </a:xfrm>
        </p:grpSpPr>
        <p:sp>
          <p:nvSpPr>
            <p:cNvPr id="56" name="Google Shape;56;p5"/>
            <p:cNvSpPr/>
            <p:nvPr/>
          </p:nvSpPr>
          <p:spPr>
            <a:xfrm flipH="1">
              <a:off x="1894634"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5"/>
            <p:cNvSpPr/>
            <p:nvPr/>
          </p:nvSpPr>
          <p:spPr>
            <a:xfrm flipH="1">
              <a:off x="1511923" y="0"/>
              <a:ext cx="2103600" cy="5143500"/>
            </a:xfrm>
            <a:prstGeom prst="parallelogram">
              <a:avLst>
                <a:gd name="adj" fmla="val 46349"/>
              </a:avLst>
            </a:prstGeom>
            <a:gradFill>
              <a:gsLst>
                <a:gs pos="0">
                  <a:schemeClr val="lt1"/>
                </a:gs>
                <a:gs pos="47000">
                  <a:schemeClr val="lt2"/>
                </a:gs>
                <a:gs pos="100000">
                  <a:schemeClr val="lt2"/>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 name="Google Shape;58;p5"/>
          <p:cNvGrpSpPr/>
          <p:nvPr/>
        </p:nvGrpSpPr>
        <p:grpSpPr>
          <a:xfrm>
            <a:off x="376173" y="0"/>
            <a:ext cx="2326044" cy="5143500"/>
            <a:chOff x="1060873" y="0"/>
            <a:chExt cx="2326044" cy="5143500"/>
          </a:xfrm>
        </p:grpSpPr>
        <p:sp>
          <p:nvSpPr>
            <p:cNvPr id="59" name="Google Shape;59;p5"/>
            <p:cNvSpPr/>
            <p:nvPr/>
          </p:nvSpPr>
          <p:spPr>
            <a:xfrm>
              <a:off x="1283317"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p:nvPr/>
          </p:nvSpPr>
          <p:spPr>
            <a:xfrm>
              <a:off x="1060873" y="0"/>
              <a:ext cx="2103600" cy="5143500"/>
            </a:xfrm>
            <a:prstGeom prst="parallelogram">
              <a:avLst>
                <a:gd name="adj" fmla="val 46349"/>
              </a:avLst>
            </a:prstGeom>
            <a:gradFill>
              <a:gsLst>
                <a:gs pos="0">
                  <a:schemeClr val="lt1"/>
                </a:gs>
                <a:gs pos="47000">
                  <a:schemeClr val="lt2"/>
                </a:gs>
                <a:gs pos="100000">
                  <a:schemeClr val="lt2"/>
                </a:gs>
              </a:gsLst>
              <a:lin ang="5400012" scaled="0"/>
            </a:gradFill>
            <a:ln>
              <a:noFill/>
            </a:ln>
            <a:effectLst>
              <a:outerShdw blurRad="214313" algn="bl" rotWithShape="0">
                <a:srgbClr val="000000">
                  <a:alpha val="2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1" name="Google Shape;61;p5"/>
          <p:cNvGrpSpPr/>
          <p:nvPr/>
        </p:nvGrpSpPr>
        <p:grpSpPr>
          <a:xfrm>
            <a:off x="0" y="0"/>
            <a:ext cx="2305717" cy="5144925"/>
            <a:chOff x="456100" y="0"/>
            <a:chExt cx="2305717" cy="5144925"/>
          </a:xfrm>
        </p:grpSpPr>
        <p:sp>
          <p:nvSpPr>
            <p:cNvPr id="62" name="Google Shape;62;p5"/>
            <p:cNvSpPr/>
            <p:nvPr/>
          </p:nvSpPr>
          <p:spPr>
            <a:xfrm flipH="1">
              <a:off x="658217"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5"/>
            <p:cNvSpPr/>
            <p:nvPr/>
          </p:nvSpPr>
          <p:spPr>
            <a:xfrm>
              <a:off x="456100" y="0"/>
              <a:ext cx="2035600" cy="5144925"/>
            </a:xfrm>
            <a:custGeom>
              <a:avLst/>
              <a:gdLst/>
              <a:ahLst/>
              <a:cxnLst/>
              <a:rect l="l" t="t" r="r" b="b"/>
              <a:pathLst>
                <a:path w="81424" h="205797" extrusionOk="0">
                  <a:moveTo>
                    <a:pt x="72" y="0"/>
                  </a:moveTo>
                  <a:lnTo>
                    <a:pt x="0" y="205797"/>
                  </a:lnTo>
                  <a:lnTo>
                    <a:pt x="81424" y="205794"/>
                  </a:lnTo>
                  <a:lnTo>
                    <a:pt x="41929" y="0"/>
                  </a:lnTo>
                  <a:close/>
                </a:path>
              </a:pathLst>
            </a:custGeom>
            <a:gradFill>
              <a:gsLst>
                <a:gs pos="0">
                  <a:schemeClr val="accent1"/>
                </a:gs>
                <a:gs pos="37000">
                  <a:schemeClr val="accent1"/>
                </a:gs>
                <a:gs pos="100000">
                  <a:schemeClr val="accent2"/>
                </a:gs>
              </a:gsLst>
              <a:lin ang="5400012" scaled="0"/>
            </a:gradFill>
            <a:ln>
              <a:noFill/>
            </a:ln>
            <a:effectLst>
              <a:outerShdw blurRad="314325" algn="bl" rotWithShape="0">
                <a:schemeClr val="dk1">
                  <a:alpha val="50000"/>
                </a:schemeClr>
              </a:outerShdw>
            </a:effectLst>
          </p:spPr>
        </p:sp>
      </p:grpSp>
      <p:grpSp>
        <p:nvGrpSpPr>
          <p:cNvPr id="64" name="Google Shape;64;p5"/>
          <p:cNvGrpSpPr/>
          <p:nvPr/>
        </p:nvGrpSpPr>
        <p:grpSpPr>
          <a:xfrm>
            <a:off x="0" y="0"/>
            <a:ext cx="2132442" cy="5145275"/>
            <a:chOff x="227500" y="0"/>
            <a:chExt cx="2132442" cy="5145275"/>
          </a:xfrm>
        </p:grpSpPr>
        <p:sp>
          <p:nvSpPr>
            <p:cNvPr id="65" name="Google Shape;65;p5"/>
            <p:cNvSpPr/>
            <p:nvPr/>
          </p:nvSpPr>
          <p:spPr>
            <a:xfrm>
              <a:off x="256342"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5"/>
            <p:cNvSpPr/>
            <p:nvPr/>
          </p:nvSpPr>
          <p:spPr>
            <a:xfrm>
              <a:off x="227500" y="0"/>
              <a:ext cx="1825925" cy="5145275"/>
            </a:xfrm>
            <a:custGeom>
              <a:avLst/>
              <a:gdLst/>
              <a:ahLst/>
              <a:cxnLst/>
              <a:rect l="l" t="t" r="r" b="b"/>
              <a:pathLst>
                <a:path w="73037" h="205811" extrusionOk="0">
                  <a:moveTo>
                    <a:pt x="0" y="205797"/>
                  </a:moveTo>
                  <a:lnTo>
                    <a:pt x="44" y="0"/>
                  </a:lnTo>
                  <a:lnTo>
                    <a:pt x="73037" y="0"/>
                  </a:lnTo>
                  <a:lnTo>
                    <a:pt x="33572" y="205811"/>
                  </a:lnTo>
                  <a:close/>
                </a:path>
              </a:pathLst>
            </a:custGeom>
            <a:gradFill>
              <a:gsLst>
                <a:gs pos="0">
                  <a:schemeClr val="accent1"/>
                </a:gs>
                <a:gs pos="50000">
                  <a:schemeClr val="accent1"/>
                </a:gs>
                <a:gs pos="100000">
                  <a:schemeClr val="accent2"/>
                </a:gs>
              </a:gsLst>
              <a:lin ang="16200038" scaled="0"/>
            </a:gradFill>
            <a:ln>
              <a:noFill/>
            </a:ln>
            <a:effectLst>
              <a:outerShdw blurRad="314325" algn="bl" rotWithShape="0">
                <a:schemeClr val="accent6">
                  <a:alpha val="50000"/>
                </a:schemeClr>
              </a:outerShdw>
            </a:effectLst>
          </p:spPr>
        </p:sp>
      </p:grpSp>
      <p:sp>
        <p:nvSpPr>
          <p:cNvPr id="67" name="Google Shape;67;p5"/>
          <p:cNvSpPr txBox="1">
            <a:spLocks noGrp="1"/>
          </p:cNvSpPr>
          <p:nvPr>
            <p:ph type="title"/>
          </p:nvPr>
        </p:nvSpPr>
        <p:spPr>
          <a:xfrm>
            <a:off x="2976900" y="836000"/>
            <a:ext cx="5464200" cy="396300"/>
          </a:xfrm>
          <a:prstGeom prst="rect">
            <a:avLst/>
          </a:prstGeom>
        </p:spPr>
        <p:txBody>
          <a:bodyPr spcFirstLastPara="1" wrap="square" lIns="0" tIns="0" rIns="0" bIns="0" anchor="b"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68" name="Google Shape;68;p5"/>
          <p:cNvSpPr txBox="1">
            <a:spLocks noGrp="1"/>
          </p:cNvSpPr>
          <p:nvPr>
            <p:ph type="body" idx="1"/>
          </p:nvPr>
        </p:nvSpPr>
        <p:spPr>
          <a:xfrm>
            <a:off x="2976900" y="1506350"/>
            <a:ext cx="5464200" cy="2858700"/>
          </a:xfrm>
          <a:prstGeom prst="rect">
            <a:avLst/>
          </a:prstGeom>
        </p:spPr>
        <p:txBody>
          <a:bodyPr spcFirstLastPara="1" wrap="square" lIns="0" tIns="0" rIns="0" bIns="0" anchor="t" anchorCtr="0">
            <a:noAutofit/>
          </a:bodyPr>
          <a:lstStyle>
            <a:lvl1pPr marL="457200" lvl="0" indent="-381000" rtl="0">
              <a:spcBef>
                <a:spcPts val="0"/>
              </a:spcBef>
              <a:spcAft>
                <a:spcPts val="0"/>
              </a:spcAft>
              <a:buSzPts val="2400"/>
              <a:buChar char="▸"/>
              <a:defRPr/>
            </a:lvl1pPr>
            <a:lvl2pPr marL="914400" lvl="1" indent="-381000" rtl="0">
              <a:spcBef>
                <a:spcPts val="600"/>
              </a:spcBef>
              <a:spcAft>
                <a:spcPts val="0"/>
              </a:spcAft>
              <a:buSzPts val="2400"/>
              <a:buChar char="▹"/>
              <a:defRPr/>
            </a:lvl2pPr>
            <a:lvl3pPr marL="1371600" lvl="2" indent="-381000" rtl="0">
              <a:spcBef>
                <a:spcPts val="600"/>
              </a:spcBef>
              <a:spcAft>
                <a:spcPts val="0"/>
              </a:spcAft>
              <a:buSzPts val="2400"/>
              <a:buChar char="■"/>
              <a:defRPr/>
            </a:lvl3pPr>
            <a:lvl4pPr marL="1828800" lvl="3" indent="-381000" rtl="0">
              <a:spcBef>
                <a:spcPts val="600"/>
              </a:spcBef>
              <a:spcAft>
                <a:spcPts val="0"/>
              </a:spcAft>
              <a:buSzPts val="2400"/>
              <a:buChar char="●"/>
              <a:defRPr/>
            </a:lvl4pPr>
            <a:lvl5pPr marL="2286000" lvl="4" indent="-381000" rtl="0">
              <a:spcBef>
                <a:spcPts val="600"/>
              </a:spcBef>
              <a:spcAft>
                <a:spcPts val="0"/>
              </a:spcAft>
              <a:buSzPts val="2400"/>
              <a:buChar char="○"/>
              <a:defRPr/>
            </a:lvl5pPr>
            <a:lvl6pPr marL="2743200" lvl="5" indent="-381000" rtl="0">
              <a:spcBef>
                <a:spcPts val="600"/>
              </a:spcBef>
              <a:spcAft>
                <a:spcPts val="0"/>
              </a:spcAft>
              <a:buSzPts val="2400"/>
              <a:buChar char="■"/>
              <a:defRPr/>
            </a:lvl6pPr>
            <a:lvl7pPr marL="3200400" lvl="6" indent="-381000" rtl="0">
              <a:spcBef>
                <a:spcPts val="600"/>
              </a:spcBef>
              <a:spcAft>
                <a:spcPts val="0"/>
              </a:spcAft>
              <a:buSzPts val="2400"/>
              <a:buChar char="●"/>
              <a:defRPr/>
            </a:lvl7pPr>
            <a:lvl8pPr marL="3657600" lvl="7" indent="-381000" rtl="0">
              <a:spcBef>
                <a:spcPts val="600"/>
              </a:spcBef>
              <a:spcAft>
                <a:spcPts val="0"/>
              </a:spcAft>
              <a:buSzPts val="2400"/>
              <a:buChar char="○"/>
              <a:defRPr/>
            </a:lvl8pPr>
            <a:lvl9pPr marL="4114800" lvl="8" indent="-381000" rtl="0">
              <a:spcBef>
                <a:spcPts val="600"/>
              </a:spcBef>
              <a:spcAft>
                <a:spcPts val="600"/>
              </a:spcAft>
              <a:buSzPts val="2400"/>
              <a:buChar char="■"/>
              <a:defRPr/>
            </a:lvl9pPr>
          </a:lstStyle>
          <a:p>
            <a:endParaRPr/>
          </a:p>
        </p:txBody>
      </p:sp>
      <p:sp>
        <p:nvSpPr>
          <p:cNvPr id="69" name="Google Shape;69;p5"/>
          <p:cNvSpPr txBox="1">
            <a:spLocks noGrp="1"/>
          </p:cNvSpPr>
          <p:nvPr>
            <p:ph type="sldNum" idx="12"/>
          </p:nvPr>
        </p:nvSpPr>
        <p:spPr>
          <a:xfrm>
            <a:off x="228600" y="4718604"/>
            <a:ext cx="369900" cy="2511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82"/>
        <p:cNvGrpSpPr/>
        <p:nvPr/>
      </p:nvGrpSpPr>
      <p:grpSpPr>
        <a:xfrm>
          <a:off x="0" y="0"/>
          <a:ext cx="0" cy="0"/>
          <a:chOff x="0" y="0"/>
          <a:chExt cx="0" cy="0"/>
        </a:xfrm>
      </p:grpSpPr>
      <p:grpSp>
        <p:nvGrpSpPr>
          <p:cNvPr id="83" name="Google Shape;83;p7"/>
          <p:cNvGrpSpPr/>
          <p:nvPr/>
        </p:nvGrpSpPr>
        <p:grpSpPr>
          <a:xfrm>
            <a:off x="598623" y="0"/>
            <a:ext cx="2486310" cy="5143500"/>
            <a:chOff x="1511923" y="0"/>
            <a:chExt cx="2486310" cy="5143500"/>
          </a:xfrm>
        </p:grpSpPr>
        <p:sp>
          <p:nvSpPr>
            <p:cNvPr id="84" name="Google Shape;84;p7"/>
            <p:cNvSpPr/>
            <p:nvPr/>
          </p:nvSpPr>
          <p:spPr>
            <a:xfrm flipH="1">
              <a:off x="1894634"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7"/>
            <p:cNvSpPr/>
            <p:nvPr/>
          </p:nvSpPr>
          <p:spPr>
            <a:xfrm flipH="1">
              <a:off x="1511923" y="0"/>
              <a:ext cx="2103600" cy="5143500"/>
            </a:xfrm>
            <a:prstGeom prst="parallelogram">
              <a:avLst>
                <a:gd name="adj" fmla="val 46349"/>
              </a:avLst>
            </a:prstGeom>
            <a:gradFill>
              <a:gsLst>
                <a:gs pos="0">
                  <a:schemeClr val="lt1"/>
                </a:gs>
                <a:gs pos="47000">
                  <a:schemeClr val="lt2"/>
                </a:gs>
                <a:gs pos="100000">
                  <a:schemeClr val="lt2"/>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 name="Google Shape;86;p7"/>
          <p:cNvGrpSpPr/>
          <p:nvPr/>
        </p:nvGrpSpPr>
        <p:grpSpPr>
          <a:xfrm>
            <a:off x="376173" y="0"/>
            <a:ext cx="2326044" cy="5143500"/>
            <a:chOff x="1060873" y="0"/>
            <a:chExt cx="2326044" cy="5143500"/>
          </a:xfrm>
        </p:grpSpPr>
        <p:sp>
          <p:nvSpPr>
            <p:cNvPr id="87" name="Google Shape;87;p7"/>
            <p:cNvSpPr/>
            <p:nvPr/>
          </p:nvSpPr>
          <p:spPr>
            <a:xfrm>
              <a:off x="1283317"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7"/>
            <p:cNvSpPr/>
            <p:nvPr/>
          </p:nvSpPr>
          <p:spPr>
            <a:xfrm>
              <a:off x="1060873" y="0"/>
              <a:ext cx="2103600" cy="5143500"/>
            </a:xfrm>
            <a:prstGeom prst="parallelogram">
              <a:avLst>
                <a:gd name="adj" fmla="val 46349"/>
              </a:avLst>
            </a:prstGeom>
            <a:gradFill>
              <a:gsLst>
                <a:gs pos="0">
                  <a:schemeClr val="lt1"/>
                </a:gs>
                <a:gs pos="47000">
                  <a:schemeClr val="lt2"/>
                </a:gs>
                <a:gs pos="100000">
                  <a:schemeClr val="lt2"/>
                </a:gs>
              </a:gsLst>
              <a:lin ang="5400012" scaled="0"/>
            </a:gradFill>
            <a:ln>
              <a:noFill/>
            </a:ln>
            <a:effectLst>
              <a:outerShdw blurRad="214313" algn="bl" rotWithShape="0">
                <a:srgbClr val="000000">
                  <a:alpha val="2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 name="Google Shape;89;p7"/>
          <p:cNvGrpSpPr/>
          <p:nvPr/>
        </p:nvGrpSpPr>
        <p:grpSpPr>
          <a:xfrm>
            <a:off x="0" y="0"/>
            <a:ext cx="2305717" cy="5144925"/>
            <a:chOff x="456100" y="0"/>
            <a:chExt cx="2305717" cy="5144925"/>
          </a:xfrm>
        </p:grpSpPr>
        <p:sp>
          <p:nvSpPr>
            <p:cNvPr id="90" name="Google Shape;90;p7"/>
            <p:cNvSpPr/>
            <p:nvPr/>
          </p:nvSpPr>
          <p:spPr>
            <a:xfrm flipH="1">
              <a:off x="658217"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7"/>
            <p:cNvSpPr/>
            <p:nvPr/>
          </p:nvSpPr>
          <p:spPr>
            <a:xfrm>
              <a:off x="456100" y="0"/>
              <a:ext cx="2035600" cy="5144925"/>
            </a:xfrm>
            <a:custGeom>
              <a:avLst/>
              <a:gdLst/>
              <a:ahLst/>
              <a:cxnLst/>
              <a:rect l="l" t="t" r="r" b="b"/>
              <a:pathLst>
                <a:path w="81424" h="205797" extrusionOk="0">
                  <a:moveTo>
                    <a:pt x="72" y="0"/>
                  </a:moveTo>
                  <a:lnTo>
                    <a:pt x="0" y="205797"/>
                  </a:lnTo>
                  <a:lnTo>
                    <a:pt x="81424" y="205794"/>
                  </a:lnTo>
                  <a:lnTo>
                    <a:pt x="41929" y="0"/>
                  </a:lnTo>
                  <a:close/>
                </a:path>
              </a:pathLst>
            </a:custGeom>
            <a:gradFill>
              <a:gsLst>
                <a:gs pos="0">
                  <a:schemeClr val="accent1"/>
                </a:gs>
                <a:gs pos="37000">
                  <a:schemeClr val="accent1"/>
                </a:gs>
                <a:gs pos="100000">
                  <a:schemeClr val="accent2"/>
                </a:gs>
              </a:gsLst>
              <a:lin ang="5400012" scaled="0"/>
            </a:gradFill>
            <a:ln>
              <a:noFill/>
            </a:ln>
            <a:effectLst>
              <a:outerShdw blurRad="314325" algn="bl" rotWithShape="0">
                <a:schemeClr val="dk1">
                  <a:alpha val="50000"/>
                </a:schemeClr>
              </a:outerShdw>
            </a:effectLst>
          </p:spPr>
        </p:sp>
      </p:grpSp>
      <p:grpSp>
        <p:nvGrpSpPr>
          <p:cNvPr id="92" name="Google Shape;92;p7"/>
          <p:cNvGrpSpPr/>
          <p:nvPr/>
        </p:nvGrpSpPr>
        <p:grpSpPr>
          <a:xfrm>
            <a:off x="0" y="0"/>
            <a:ext cx="2132442" cy="5145275"/>
            <a:chOff x="227500" y="0"/>
            <a:chExt cx="2132442" cy="5145275"/>
          </a:xfrm>
        </p:grpSpPr>
        <p:sp>
          <p:nvSpPr>
            <p:cNvPr id="93" name="Google Shape;93;p7"/>
            <p:cNvSpPr/>
            <p:nvPr/>
          </p:nvSpPr>
          <p:spPr>
            <a:xfrm>
              <a:off x="256342"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7"/>
            <p:cNvSpPr/>
            <p:nvPr/>
          </p:nvSpPr>
          <p:spPr>
            <a:xfrm>
              <a:off x="227500" y="0"/>
              <a:ext cx="1825925" cy="5145275"/>
            </a:xfrm>
            <a:custGeom>
              <a:avLst/>
              <a:gdLst/>
              <a:ahLst/>
              <a:cxnLst/>
              <a:rect l="l" t="t" r="r" b="b"/>
              <a:pathLst>
                <a:path w="73037" h="205811" extrusionOk="0">
                  <a:moveTo>
                    <a:pt x="0" y="205797"/>
                  </a:moveTo>
                  <a:lnTo>
                    <a:pt x="44" y="0"/>
                  </a:lnTo>
                  <a:lnTo>
                    <a:pt x="73037" y="0"/>
                  </a:lnTo>
                  <a:lnTo>
                    <a:pt x="33572" y="205811"/>
                  </a:lnTo>
                  <a:close/>
                </a:path>
              </a:pathLst>
            </a:custGeom>
            <a:gradFill>
              <a:gsLst>
                <a:gs pos="0">
                  <a:schemeClr val="accent1"/>
                </a:gs>
                <a:gs pos="50000">
                  <a:schemeClr val="accent1"/>
                </a:gs>
                <a:gs pos="100000">
                  <a:schemeClr val="accent2"/>
                </a:gs>
              </a:gsLst>
              <a:lin ang="16200038" scaled="0"/>
            </a:gradFill>
            <a:ln>
              <a:noFill/>
            </a:ln>
            <a:effectLst>
              <a:outerShdw blurRad="314325" algn="bl" rotWithShape="0">
                <a:schemeClr val="accent6">
                  <a:alpha val="50000"/>
                </a:schemeClr>
              </a:outerShdw>
            </a:effectLst>
          </p:spPr>
        </p:sp>
      </p:grpSp>
      <p:sp>
        <p:nvSpPr>
          <p:cNvPr id="95" name="Google Shape;95;p7"/>
          <p:cNvSpPr txBox="1">
            <a:spLocks noGrp="1"/>
          </p:cNvSpPr>
          <p:nvPr>
            <p:ph type="title"/>
          </p:nvPr>
        </p:nvSpPr>
        <p:spPr>
          <a:xfrm>
            <a:off x="2976900" y="836000"/>
            <a:ext cx="5464200" cy="396300"/>
          </a:xfrm>
          <a:prstGeom prst="rect">
            <a:avLst/>
          </a:prstGeom>
        </p:spPr>
        <p:txBody>
          <a:bodyPr spcFirstLastPara="1" wrap="square" lIns="0" tIns="0" rIns="0" bIns="0" anchor="b"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96" name="Google Shape;96;p7"/>
          <p:cNvSpPr txBox="1">
            <a:spLocks noGrp="1"/>
          </p:cNvSpPr>
          <p:nvPr>
            <p:ph type="body" idx="1"/>
          </p:nvPr>
        </p:nvSpPr>
        <p:spPr>
          <a:xfrm>
            <a:off x="2976900" y="1506350"/>
            <a:ext cx="2553000" cy="29310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sz="2000"/>
            </a:lvl1pPr>
            <a:lvl2pPr marL="914400" lvl="1" indent="-355600" rtl="0">
              <a:spcBef>
                <a:spcPts val="600"/>
              </a:spcBef>
              <a:spcAft>
                <a:spcPts val="0"/>
              </a:spcAft>
              <a:buSzPts val="2000"/>
              <a:buChar char="▹"/>
              <a:defRPr sz="2000"/>
            </a:lvl2pPr>
            <a:lvl3pPr marL="1371600" lvl="2" indent="-355600" rtl="0">
              <a:spcBef>
                <a:spcPts val="600"/>
              </a:spcBef>
              <a:spcAft>
                <a:spcPts val="0"/>
              </a:spcAft>
              <a:buSzPts val="2000"/>
              <a:buChar char="■"/>
              <a:defRPr sz="2000"/>
            </a:lvl3pPr>
            <a:lvl4pPr marL="1828800" lvl="3" indent="-355600" rtl="0">
              <a:spcBef>
                <a:spcPts val="600"/>
              </a:spcBef>
              <a:spcAft>
                <a:spcPts val="0"/>
              </a:spcAft>
              <a:buSzPts val="2000"/>
              <a:buChar char="●"/>
              <a:defRPr sz="2000"/>
            </a:lvl4pPr>
            <a:lvl5pPr marL="2286000" lvl="4" indent="-355600" rtl="0">
              <a:spcBef>
                <a:spcPts val="600"/>
              </a:spcBef>
              <a:spcAft>
                <a:spcPts val="0"/>
              </a:spcAft>
              <a:buSzPts val="2000"/>
              <a:buChar char="○"/>
              <a:defRPr sz="2000"/>
            </a:lvl5pPr>
            <a:lvl6pPr marL="2743200" lvl="5" indent="-355600" rtl="0">
              <a:spcBef>
                <a:spcPts val="600"/>
              </a:spcBef>
              <a:spcAft>
                <a:spcPts val="0"/>
              </a:spcAft>
              <a:buSzPts val="2000"/>
              <a:buChar char="■"/>
              <a:defRPr sz="2000"/>
            </a:lvl6pPr>
            <a:lvl7pPr marL="3200400" lvl="6" indent="-355600" rtl="0">
              <a:spcBef>
                <a:spcPts val="600"/>
              </a:spcBef>
              <a:spcAft>
                <a:spcPts val="0"/>
              </a:spcAft>
              <a:buSzPts val="2000"/>
              <a:buChar char="●"/>
              <a:defRPr sz="2000"/>
            </a:lvl7pPr>
            <a:lvl8pPr marL="3657600" lvl="7" indent="-355600" rtl="0">
              <a:spcBef>
                <a:spcPts val="600"/>
              </a:spcBef>
              <a:spcAft>
                <a:spcPts val="0"/>
              </a:spcAft>
              <a:buSzPts val="2000"/>
              <a:buChar char="○"/>
              <a:defRPr sz="2000"/>
            </a:lvl8pPr>
            <a:lvl9pPr marL="4114800" lvl="8" indent="-355600" rtl="0">
              <a:spcBef>
                <a:spcPts val="600"/>
              </a:spcBef>
              <a:spcAft>
                <a:spcPts val="600"/>
              </a:spcAft>
              <a:buSzPts val="2000"/>
              <a:buChar char="■"/>
              <a:defRPr sz="2000"/>
            </a:lvl9pPr>
          </a:lstStyle>
          <a:p>
            <a:endParaRPr/>
          </a:p>
        </p:txBody>
      </p:sp>
      <p:sp>
        <p:nvSpPr>
          <p:cNvPr id="97" name="Google Shape;97;p7"/>
          <p:cNvSpPr txBox="1">
            <a:spLocks noGrp="1"/>
          </p:cNvSpPr>
          <p:nvPr>
            <p:ph type="body" idx="2"/>
          </p:nvPr>
        </p:nvSpPr>
        <p:spPr>
          <a:xfrm>
            <a:off x="5888031" y="1506350"/>
            <a:ext cx="2553000" cy="29310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sz="2000"/>
            </a:lvl1pPr>
            <a:lvl2pPr marL="914400" lvl="1" indent="-355600" rtl="0">
              <a:spcBef>
                <a:spcPts val="600"/>
              </a:spcBef>
              <a:spcAft>
                <a:spcPts val="0"/>
              </a:spcAft>
              <a:buSzPts val="2000"/>
              <a:buChar char="▹"/>
              <a:defRPr sz="2000"/>
            </a:lvl2pPr>
            <a:lvl3pPr marL="1371600" lvl="2" indent="-355600" rtl="0">
              <a:spcBef>
                <a:spcPts val="600"/>
              </a:spcBef>
              <a:spcAft>
                <a:spcPts val="0"/>
              </a:spcAft>
              <a:buSzPts val="2000"/>
              <a:buChar char="■"/>
              <a:defRPr sz="2000"/>
            </a:lvl3pPr>
            <a:lvl4pPr marL="1828800" lvl="3" indent="-355600" rtl="0">
              <a:spcBef>
                <a:spcPts val="600"/>
              </a:spcBef>
              <a:spcAft>
                <a:spcPts val="0"/>
              </a:spcAft>
              <a:buSzPts val="2000"/>
              <a:buChar char="●"/>
              <a:defRPr sz="2000"/>
            </a:lvl4pPr>
            <a:lvl5pPr marL="2286000" lvl="4" indent="-355600" rtl="0">
              <a:spcBef>
                <a:spcPts val="600"/>
              </a:spcBef>
              <a:spcAft>
                <a:spcPts val="0"/>
              </a:spcAft>
              <a:buSzPts val="2000"/>
              <a:buChar char="○"/>
              <a:defRPr sz="2000"/>
            </a:lvl5pPr>
            <a:lvl6pPr marL="2743200" lvl="5" indent="-355600" rtl="0">
              <a:spcBef>
                <a:spcPts val="600"/>
              </a:spcBef>
              <a:spcAft>
                <a:spcPts val="0"/>
              </a:spcAft>
              <a:buSzPts val="2000"/>
              <a:buChar char="■"/>
              <a:defRPr sz="2000"/>
            </a:lvl6pPr>
            <a:lvl7pPr marL="3200400" lvl="6" indent="-355600" rtl="0">
              <a:spcBef>
                <a:spcPts val="600"/>
              </a:spcBef>
              <a:spcAft>
                <a:spcPts val="0"/>
              </a:spcAft>
              <a:buSzPts val="2000"/>
              <a:buChar char="●"/>
              <a:defRPr sz="2000"/>
            </a:lvl7pPr>
            <a:lvl8pPr marL="3657600" lvl="7" indent="-355600" rtl="0">
              <a:spcBef>
                <a:spcPts val="600"/>
              </a:spcBef>
              <a:spcAft>
                <a:spcPts val="0"/>
              </a:spcAft>
              <a:buSzPts val="2000"/>
              <a:buChar char="○"/>
              <a:defRPr sz="2000"/>
            </a:lvl8pPr>
            <a:lvl9pPr marL="4114800" lvl="8" indent="-355600" rtl="0">
              <a:spcBef>
                <a:spcPts val="600"/>
              </a:spcBef>
              <a:spcAft>
                <a:spcPts val="600"/>
              </a:spcAft>
              <a:buSzPts val="2000"/>
              <a:buChar char="■"/>
              <a:defRPr sz="2000"/>
            </a:lvl9pPr>
          </a:lstStyle>
          <a:p>
            <a:endParaRPr/>
          </a:p>
        </p:txBody>
      </p:sp>
      <p:sp>
        <p:nvSpPr>
          <p:cNvPr id="98" name="Google Shape;98;p7"/>
          <p:cNvSpPr txBox="1">
            <a:spLocks noGrp="1"/>
          </p:cNvSpPr>
          <p:nvPr>
            <p:ph type="sldNum" idx="12"/>
          </p:nvPr>
        </p:nvSpPr>
        <p:spPr>
          <a:xfrm>
            <a:off x="228600" y="4718604"/>
            <a:ext cx="369900" cy="2511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99"/>
        <p:cNvGrpSpPr/>
        <p:nvPr/>
      </p:nvGrpSpPr>
      <p:grpSpPr>
        <a:xfrm>
          <a:off x="0" y="0"/>
          <a:ext cx="0" cy="0"/>
          <a:chOff x="0" y="0"/>
          <a:chExt cx="0" cy="0"/>
        </a:xfrm>
      </p:grpSpPr>
      <p:grpSp>
        <p:nvGrpSpPr>
          <p:cNvPr id="100" name="Google Shape;100;p8"/>
          <p:cNvGrpSpPr/>
          <p:nvPr/>
        </p:nvGrpSpPr>
        <p:grpSpPr>
          <a:xfrm>
            <a:off x="598623" y="0"/>
            <a:ext cx="2486310" cy="5143500"/>
            <a:chOff x="1511923" y="0"/>
            <a:chExt cx="2486310" cy="5143500"/>
          </a:xfrm>
        </p:grpSpPr>
        <p:sp>
          <p:nvSpPr>
            <p:cNvPr id="101" name="Google Shape;101;p8"/>
            <p:cNvSpPr/>
            <p:nvPr/>
          </p:nvSpPr>
          <p:spPr>
            <a:xfrm flipH="1">
              <a:off x="1894634"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8"/>
            <p:cNvSpPr/>
            <p:nvPr/>
          </p:nvSpPr>
          <p:spPr>
            <a:xfrm flipH="1">
              <a:off x="1511923" y="0"/>
              <a:ext cx="2103600" cy="5143500"/>
            </a:xfrm>
            <a:prstGeom prst="parallelogram">
              <a:avLst>
                <a:gd name="adj" fmla="val 46349"/>
              </a:avLst>
            </a:prstGeom>
            <a:gradFill>
              <a:gsLst>
                <a:gs pos="0">
                  <a:schemeClr val="lt1"/>
                </a:gs>
                <a:gs pos="47000">
                  <a:schemeClr val="lt2"/>
                </a:gs>
                <a:gs pos="100000">
                  <a:schemeClr val="lt2"/>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3" name="Google Shape;103;p8"/>
          <p:cNvGrpSpPr/>
          <p:nvPr/>
        </p:nvGrpSpPr>
        <p:grpSpPr>
          <a:xfrm>
            <a:off x="376173" y="0"/>
            <a:ext cx="2326044" cy="5143500"/>
            <a:chOff x="1060873" y="0"/>
            <a:chExt cx="2326044" cy="5143500"/>
          </a:xfrm>
        </p:grpSpPr>
        <p:sp>
          <p:nvSpPr>
            <p:cNvPr id="104" name="Google Shape;104;p8"/>
            <p:cNvSpPr/>
            <p:nvPr/>
          </p:nvSpPr>
          <p:spPr>
            <a:xfrm>
              <a:off x="1283317"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8"/>
            <p:cNvSpPr/>
            <p:nvPr/>
          </p:nvSpPr>
          <p:spPr>
            <a:xfrm>
              <a:off x="1060873" y="0"/>
              <a:ext cx="2103600" cy="5143500"/>
            </a:xfrm>
            <a:prstGeom prst="parallelogram">
              <a:avLst>
                <a:gd name="adj" fmla="val 46349"/>
              </a:avLst>
            </a:prstGeom>
            <a:gradFill>
              <a:gsLst>
                <a:gs pos="0">
                  <a:schemeClr val="lt1"/>
                </a:gs>
                <a:gs pos="47000">
                  <a:schemeClr val="lt2"/>
                </a:gs>
                <a:gs pos="100000">
                  <a:schemeClr val="lt2"/>
                </a:gs>
              </a:gsLst>
              <a:lin ang="5400012" scaled="0"/>
            </a:gradFill>
            <a:ln>
              <a:noFill/>
            </a:ln>
            <a:effectLst>
              <a:outerShdw blurRad="214313" algn="bl" rotWithShape="0">
                <a:srgbClr val="000000">
                  <a:alpha val="2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6" name="Google Shape;106;p8"/>
          <p:cNvGrpSpPr/>
          <p:nvPr/>
        </p:nvGrpSpPr>
        <p:grpSpPr>
          <a:xfrm>
            <a:off x="0" y="0"/>
            <a:ext cx="2305717" cy="5144925"/>
            <a:chOff x="456100" y="0"/>
            <a:chExt cx="2305717" cy="5144925"/>
          </a:xfrm>
        </p:grpSpPr>
        <p:sp>
          <p:nvSpPr>
            <p:cNvPr id="107" name="Google Shape;107;p8"/>
            <p:cNvSpPr/>
            <p:nvPr/>
          </p:nvSpPr>
          <p:spPr>
            <a:xfrm flipH="1">
              <a:off x="658217"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8"/>
            <p:cNvSpPr/>
            <p:nvPr/>
          </p:nvSpPr>
          <p:spPr>
            <a:xfrm>
              <a:off x="456100" y="0"/>
              <a:ext cx="2035600" cy="5144925"/>
            </a:xfrm>
            <a:custGeom>
              <a:avLst/>
              <a:gdLst/>
              <a:ahLst/>
              <a:cxnLst/>
              <a:rect l="l" t="t" r="r" b="b"/>
              <a:pathLst>
                <a:path w="81424" h="205797" extrusionOk="0">
                  <a:moveTo>
                    <a:pt x="72" y="0"/>
                  </a:moveTo>
                  <a:lnTo>
                    <a:pt x="0" y="205797"/>
                  </a:lnTo>
                  <a:lnTo>
                    <a:pt x="81424" y="205794"/>
                  </a:lnTo>
                  <a:lnTo>
                    <a:pt x="41929" y="0"/>
                  </a:lnTo>
                  <a:close/>
                </a:path>
              </a:pathLst>
            </a:custGeom>
            <a:gradFill>
              <a:gsLst>
                <a:gs pos="0">
                  <a:schemeClr val="accent1"/>
                </a:gs>
                <a:gs pos="37000">
                  <a:schemeClr val="accent1"/>
                </a:gs>
                <a:gs pos="100000">
                  <a:schemeClr val="accent2"/>
                </a:gs>
              </a:gsLst>
              <a:lin ang="5400012" scaled="0"/>
            </a:gradFill>
            <a:ln>
              <a:noFill/>
            </a:ln>
            <a:effectLst>
              <a:outerShdw blurRad="314325" algn="bl" rotWithShape="0">
                <a:schemeClr val="dk1">
                  <a:alpha val="50000"/>
                </a:schemeClr>
              </a:outerShdw>
            </a:effectLst>
          </p:spPr>
        </p:sp>
      </p:grpSp>
      <p:grpSp>
        <p:nvGrpSpPr>
          <p:cNvPr id="109" name="Google Shape;109;p8"/>
          <p:cNvGrpSpPr/>
          <p:nvPr/>
        </p:nvGrpSpPr>
        <p:grpSpPr>
          <a:xfrm>
            <a:off x="0" y="0"/>
            <a:ext cx="2132442" cy="5145275"/>
            <a:chOff x="227500" y="0"/>
            <a:chExt cx="2132442" cy="5145275"/>
          </a:xfrm>
        </p:grpSpPr>
        <p:sp>
          <p:nvSpPr>
            <p:cNvPr id="110" name="Google Shape;110;p8"/>
            <p:cNvSpPr/>
            <p:nvPr/>
          </p:nvSpPr>
          <p:spPr>
            <a:xfrm>
              <a:off x="256342"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8"/>
            <p:cNvSpPr/>
            <p:nvPr/>
          </p:nvSpPr>
          <p:spPr>
            <a:xfrm>
              <a:off x="227500" y="0"/>
              <a:ext cx="1825925" cy="5145275"/>
            </a:xfrm>
            <a:custGeom>
              <a:avLst/>
              <a:gdLst/>
              <a:ahLst/>
              <a:cxnLst/>
              <a:rect l="l" t="t" r="r" b="b"/>
              <a:pathLst>
                <a:path w="73037" h="205811" extrusionOk="0">
                  <a:moveTo>
                    <a:pt x="0" y="205797"/>
                  </a:moveTo>
                  <a:lnTo>
                    <a:pt x="44" y="0"/>
                  </a:lnTo>
                  <a:lnTo>
                    <a:pt x="73037" y="0"/>
                  </a:lnTo>
                  <a:lnTo>
                    <a:pt x="33572" y="205811"/>
                  </a:lnTo>
                  <a:close/>
                </a:path>
              </a:pathLst>
            </a:custGeom>
            <a:gradFill>
              <a:gsLst>
                <a:gs pos="0">
                  <a:schemeClr val="accent1"/>
                </a:gs>
                <a:gs pos="50000">
                  <a:schemeClr val="accent1"/>
                </a:gs>
                <a:gs pos="100000">
                  <a:schemeClr val="accent2"/>
                </a:gs>
              </a:gsLst>
              <a:lin ang="16200038" scaled="0"/>
            </a:gradFill>
            <a:ln>
              <a:noFill/>
            </a:ln>
            <a:effectLst>
              <a:outerShdw blurRad="314325" algn="bl" rotWithShape="0">
                <a:schemeClr val="accent6">
                  <a:alpha val="50000"/>
                </a:schemeClr>
              </a:outerShdw>
            </a:effectLst>
          </p:spPr>
        </p:sp>
      </p:grpSp>
      <p:sp>
        <p:nvSpPr>
          <p:cNvPr id="112" name="Google Shape;112;p8"/>
          <p:cNvSpPr txBox="1">
            <a:spLocks noGrp="1"/>
          </p:cNvSpPr>
          <p:nvPr>
            <p:ph type="title"/>
          </p:nvPr>
        </p:nvSpPr>
        <p:spPr>
          <a:xfrm>
            <a:off x="2976900" y="836000"/>
            <a:ext cx="5464200" cy="396300"/>
          </a:xfrm>
          <a:prstGeom prst="rect">
            <a:avLst/>
          </a:prstGeom>
        </p:spPr>
        <p:txBody>
          <a:bodyPr spcFirstLastPara="1" wrap="square" lIns="0" tIns="0" rIns="0" bIns="0" anchor="b"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13" name="Google Shape;113;p8"/>
          <p:cNvSpPr txBox="1">
            <a:spLocks noGrp="1"/>
          </p:cNvSpPr>
          <p:nvPr>
            <p:ph type="body" idx="1"/>
          </p:nvPr>
        </p:nvSpPr>
        <p:spPr>
          <a:xfrm>
            <a:off x="2976900" y="1506350"/>
            <a:ext cx="1702200" cy="2917800"/>
          </a:xfrm>
          <a:prstGeom prst="rect">
            <a:avLst/>
          </a:prstGeom>
        </p:spPr>
        <p:txBody>
          <a:bodyPr spcFirstLastPara="1" wrap="square" lIns="0" tIns="0" rIns="0" bIns="0" anchor="t" anchorCtr="0">
            <a:noAutofit/>
          </a:bodyPr>
          <a:lstStyle>
            <a:lvl1pPr marL="457200" lvl="0" indent="-336550" rtl="0">
              <a:spcBef>
                <a:spcPts val="0"/>
              </a:spcBef>
              <a:spcAft>
                <a:spcPts val="0"/>
              </a:spcAft>
              <a:buSzPts val="1700"/>
              <a:buChar char="▸"/>
              <a:defRPr sz="1700"/>
            </a:lvl1pPr>
            <a:lvl2pPr marL="914400" lvl="1" indent="-336550" rtl="0">
              <a:spcBef>
                <a:spcPts val="600"/>
              </a:spcBef>
              <a:spcAft>
                <a:spcPts val="0"/>
              </a:spcAft>
              <a:buSzPts val="1700"/>
              <a:buChar char="▹"/>
              <a:defRPr sz="1700"/>
            </a:lvl2pPr>
            <a:lvl3pPr marL="1371600" lvl="2" indent="-336550" rtl="0">
              <a:spcBef>
                <a:spcPts val="600"/>
              </a:spcBef>
              <a:spcAft>
                <a:spcPts val="0"/>
              </a:spcAft>
              <a:buSzPts val="1700"/>
              <a:buChar char="■"/>
              <a:defRPr sz="1700"/>
            </a:lvl3pPr>
            <a:lvl4pPr marL="1828800" lvl="3" indent="-336550" rtl="0">
              <a:spcBef>
                <a:spcPts val="600"/>
              </a:spcBef>
              <a:spcAft>
                <a:spcPts val="0"/>
              </a:spcAft>
              <a:buSzPts val="1700"/>
              <a:buChar char="●"/>
              <a:defRPr sz="1700"/>
            </a:lvl4pPr>
            <a:lvl5pPr marL="2286000" lvl="4" indent="-336550" rtl="0">
              <a:spcBef>
                <a:spcPts val="600"/>
              </a:spcBef>
              <a:spcAft>
                <a:spcPts val="0"/>
              </a:spcAft>
              <a:buSzPts val="1700"/>
              <a:buChar char="○"/>
              <a:defRPr sz="1700"/>
            </a:lvl5pPr>
            <a:lvl6pPr marL="2743200" lvl="5" indent="-336550" rtl="0">
              <a:spcBef>
                <a:spcPts val="600"/>
              </a:spcBef>
              <a:spcAft>
                <a:spcPts val="0"/>
              </a:spcAft>
              <a:buSzPts val="1700"/>
              <a:buChar char="■"/>
              <a:defRPr sz="1700"/>
            </a:lvl6pPr>
            <a:lvl7pPr marL="3200400" lvl="6" indent="-336550" rtl="0">
              <a:spcBef>
                <a:spcPts val="600"/>
              </a:spcBef>
              <a:spcAft>
                <a:spcPts val="0"/>
              </a:spcAft>
              <a:buSzPts val="1700"/>
              <a:buChar char="●"/>
              <a:defRPr sz="1700"/>
            </a:lvl7pPr>
            <a:lvl8pPr marL="3657600" lvl="7" indent="-336550" rtl="0">
              <a:spcBef>
                <a:spcPts val="600"/>
              </a:spcBef>
              <a:spcAft>
                <a:spcPts val="0"/>
              </a:spcAft>
              <a:buSzPts val="1700"/>
              <a:buChar char="○"/>
              <a:defRPr sz="1700"/>
            </a:lvl8pPr>
            <a:lvl9pPr marL="4114800" lvl="8" indent="-336550" rtl="0">
              <a:spcBef>
                <a:spcPts val="600"/>
              </a:spcBef>
              <a:spcAft>
                <a:spcPts val="600"/>
              </a:spcAft>
              <a:buSzPts val="1700"/>
              <a:buChar char="■"/>
              <a:defRPr sz="1700"/>
            </a:lvl9pPr>
          </a:lstStyle>
          <a:p>
            <a:endParaRPr/>
          </a:p>
        </p:txBody>
      </p:sp>
      <p:sp>
        <p:nvSpPr>
          <p:cNvPr id="114" name="Google Shape;114;p8"/>
          <p:cNvSpPr txBox="1">
            <a:spLocks noGrp="1"/>
          </p:cNvSpPr>
          <p:nvPr>
            <p:ph type="body" idx="2"/>
          </p:nvPr>
        </p:nvSpPr>
        <p:spPr>
          <a:xfrm>
            <a:off x="4857876" y="1506350"/>
            <a:ext cx="1702200" cy="2917800"/>
          </a:xfrm>
          <a:prstGeom prst="rect">
            <a:avLst/>
          </a:prstGeom>
        </p:spPr>
        <p:txBody>
          <a:bodyPr spcFirstLastPara="1" wrap="square" lIns="0" tIns="0" rIns="0" bIns="0" anchor="t" anchorCtr="0">
            <a:noAutofit/>
          </a:bodyPr>
          <a:lstStyle>
            <a:lvl1pPr marL="457200" lvl="0" indent="-336550" rtl="0">
              <a:spcBef>
                <a:spcPts val="0"/>
              </a:spcBef>
              <a:spcAft>
                <a:spcPts val="0"/>
              </a:spcAft>
              <a:buSzPts val="1700"/>
              <a:buChar char="▸"/>
              <a:defRPr sz="1700"/>
            </a:lvl1pPr>
            <a:lvl2pPr marL="914400" lvl="1" indent="-336550" rtl="0">
              <a:spcBef>
                <a:spcPts val="600"/>
              </a:spcBef>
              <a:spcAft>
                <a:spcPts val="0"/>
              </a:spcAft>
              <a:buSzPts val="1700"/>
              <a:buChar char="▹"/>
              <a:defRPr sz="1700"/>
            </a:lvl2pPr>
            <a:lvl3pPr marL="1371600" lvl="2" indent="-336550" rtl="0">
              <a:spcBef>
                <a:spcPts val="600"/>
              </a:spcBef>
              <a:spcAft>
                <a:spcPts val="0"/>
              </a:spcAft>
              <a:buSzPts val="1700"/>
              <a:buChar char="■"/>
              <a:defRPr sz="1700"/>
            </a:lvl3pPr>
            <a:lvl4pPr marL="1828800" lvl="3" indent="-336550" rtl="0">
              <a:spcBef>
                <a:spcPts val="600"/>
              </a:spcBef>
              <a:spcAft>
                <a:spcPts val="0"/>
              </a:spcAft>
              <a:buSzPts val="1700"/>
              <a:buChar char="●"/>
              <a:defRPr sz="1700"/>
            </a:lvl4pPr>
            <a:lvl5pPr marL="2286000" lvl="4" indent="-336550" rtl="0">
              <a:spcBef>
                <a:spcPts val="600"/>
              </a:spcBef>
              <a:spcAft>
                <a:spcPts val="0"/>
              </a:spcAft>
              <a:buSzPts val="1700"/>
              <a:buChar char="○"/>
              <a:defRPr sz="1700"/>
            </a:lvl5pPr>
            <a:lvl6pPr marL="2743200" lvl="5" indent="-336550" rtl="0">
              <a:spcBef>
                <a:spcPts val="600"/>
              </a:spcBef>
              <a:spcAft>
                <a:spcPts val="0"/>
              </a:spcAft>
              <a:buSzPts val="1700"/>
              <a:buChar char="■"/>
              <a:defRPr sz="1700"/>
            </a:lvl6pPr>
            <a:lvl7pPr marL="3200400" lvl="6" indent="-336550" rtl="0">
              <a:spcBef>
                <a:spcPts val="600"/>
              </a:spcBef>
              <a:spcAft>
                <a:spcPts val="0"/>
              </a:spcAft>
              <a:buSzPts val="1700"/>
              <a:buChar char="●"/>
              <a:defRPr sz="1700"/>
            </a:lvl7pPr>
            <a:lvl8pPr marL="3657600" lvl="7" indent="-336550" rtl="0">
              <a:spcBef>
                <a:spcPts val="600"/>
              </a:spcBef>
              <a:spcAft>
                <a:spcPts val="0"/>
              </a:spcAft>
              <a:buSzPts val="1700"/>
              <a:buChar char="○"/>
              <a:defRPr sz="1700"/>
            </a:lvl8pPr>
            <a:lvl9pPr marL="4114800" lvl="8" indent="-336550" rtl="0">
              <a:spcBef>
                <a:spcPts val="600"/>
              </a:spcBef>
              <a:spcAft>
                <a:spcPts val="600"/>
              </a:spcAft>
              <a:buSzPts val="1700"/>
              <a:buChar char="■"/>
              <a:defRPr sz="1700"/>
            </a:lvl9pPr>
          </a:lstStyle>
          <a:p>
            <a:endParaRPr/>
          </a:p>
        </p:txBody>
      </p:sp>
      <p:sp>
        <p:nvSpPr>
          <p:cNvPr id="115" name="Google Shape;115;p8"/>
          <p:cNvSpPr txBox="1">
            <a:spLocks noGrp="1"/>
          </p:cNvSpPr>
          <p:nvPr>
            <p:ph type="body" idx="3"/>
          </p:nvPr>
        </p:nvSpPr>
        <p:spPr>
          <a:xfrm>
            <a:off x="6738851" y="1506350"/>
            <a:ext cx="1702200" cy="2917800"/>
          </a:xfrm>
          <a:prstGeom prst="rect">
            <a:avLst/>
          </a:prstGeom>
        </p:spPr>
        <p:txBody>
          <a:bodyPr spcFirstLastPara="1" wrap="square" lIns="0" tIns="0" rIns="0" bIns="0" anchor="t" anchorCtr="0">
            <a:noAutofit/>
          </a:bodyPr>
          <a:lstStyle>
            <a:lvl1pPr marL="457200" lvl="0" indent="-336550" rtl="0">
              <a:spcBef>
                <a:spcPts val="0"/>
              </a:spcBef>
              <a:spcAft>
                <a:spcPts val="0"/>
              </a:spcAft>
              <a:buSzPts val="1700"/>
              <a:buChar char="▸"/>
              <a:defRPr sz="1700"/>
            </a:lvl1pPr>
            <a:lvl2pPr marL="914400" lvl="1" indent="-336550" rtl="0">
              <a:spcBef>
                <a:spcPts val="600"/>
              </a:spcBef>
              <a:spcAft>
                <a:spcPts val="0"/>
              </a:spcAft>
              <a:buSzPts val="1700"/>
              <a:buChar char="▹"/>
              <a:defRPr sz="1700"/>
            </a:lvl2pPr>
            <a:lvl3pPr marL="1371600" lvl="2" indent="-336550" rtl="0">
              <a:spcBef>
                <a:spcPts val="600"/>
              </a:spcBef>
              <a:spcAft>
                <a:spcPts val="0"/>
              </a:spcAft>
              <a:buSzPts val="1700"/>
              <a:buChar char="■"/>
              <a:defRPr sz="1700"/>
            </a:lvl3pPr>
            <a:lvl4pPr marL="1828800" lvl="3" indent="-336550" rtl="0">
              <a:spcBef>
                <a:spcPts val="600"/>
              </a:spcBef>
              <a:spcAft>
                <a:spcPts val="0"/>
              </a:spcAft>
              <a:buSzPts val="1700"/>
              <a:buChar char="●"/>
              <a:defRPr sz="1700"/>
            </a:lvl4pPr>
            <a:lvl5pPr marL="2286000" lvl="4" indent="-336550" rtl="0">
              <a:spcBef>
                <a:spcPts val="600"/>
              </a:spcBef>
              <a:spcAft>
                <a:spcPts val="0"/>
              </a:spcAft>
              <a:buSzPts val="1700"/>
              <a:buChar char="○"/>
              <a:defRPr sz="1700"/>
            </a:lvl5pPr>
            <a:lvl6pPr marL="2743200" lvl="5" indent="-336550" rtl="0">
              <a:spcBef>
                <a:spcPts val="600"/>
              </a:spcBef>
              <a:spcAft>
                <a:spcPts val="0"/>
              </a:spcAft>
              <a:buSzPts val="1700"/>
              <a:buChar char="■"/>
              <a:defRPr sz="1700"/>
            </a:lvl6pPr>
            <a:lvl7pPr marL="3200400" lvl="6" indent="-336550" rtl="0">
              <a:spcBef>
                <a:spcPts val="600"/>
              </a:spcBef>
              <a:spcAft>
                <a:spcPts val="0"/>
              </a:spcAft>
              <a:buSzPts val="1700"/>
              <a:buChar char="●"/>
              <a:defRPr sz="1700"/>
            </a:lvl7pPr>
            <a:lvl8pPr marL="3657600" lvl="7" indent="-336550" rtl="0">
              <a:spcBef>
                <a:spcPts val="600"/>
              </a:spcBef>
              <a:spcAft>
                <a:spcPts val="0"/>
              </a:spcAft>
              <a:buSzPts val="1700"/>
              <a:buChar char="○"/>
              <a:defRPr sz="1700"/>
            </a:lvl8pPr>
            <a:lvl9pPr marL="4114800" lvl="8" indent="-336550" rtl="0">
              <a:spcBef>
                <a:spcPts val="600"/>
              </a:spcBef>
              <a:spcAft>
                <a:spcPts val="600"/>
              </a:spcAft>
              <a:buSzPts val="1700"/>
              <a:buChar char="■"/>
              <a:defRPr sz="1700"/>
            </a:lvl9pPr>
          </a:lstStyle>
          <a:p>
            <a:endParaRPr/>
          </a:p>
        </p:txBody>
      </p:sp>
      <p:sp>
        <p:nvSpPr>
          <p:cNvPr id="116" name="Google Shape;116;p8"/>
          <p:cNvSpPr txBox="1">
            <a:spLocks noGrp="1"/>
          </p:cNvSpPr>
          <p:nvPr>
            <p:ph type="sldNum" idx="12"/>
          </p:nvPr>
        </p:nvSpPr>
        <p:spPr>
          <a:xfrm>
            <a:off x="228600" y="4718604"/>
            <a:ext cx="369900" cy="2511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17"/>
        <p:cNvGrpSpPr/>
        <p:nvPr/>
      </p:nvGrpSpPr>
      <p:grpSpPr>
        <a:xfrm>
          <a:off x="0" y="0"/>
          <a:ext cx="0" cy="0"/>
          <a:chOff x="0" y="0"/>
          <a:chExt cx="0" cy="0"/>
        </a:xfrm>
      </p:grpSpPr>
      <p:grpSp>
        <p:nvGrpSpPr>
          <p:cNvPr id="118" name="Google Shape;118;p9"/>
          <p:cNvGrpSpPr/>
          <p:nvPr/>
        </p:nvGrpSpPr>
        <p:grpSpPr>
          <a:xfrm>
            <a:off x="598623" y="0"/>
            <a:ext cx="2486310" cy="5143500"/>
            <a:chOff x="1511923" y="0"/>
            <a:chExt cx="2486310" cy="5143500"/>
          </a:xfrm>
        </p:grpSpPr>
        <p:sp>
          <p:nvSpPr>
            <p:cNvPr id="119" name="Google Shape;119;p9"/>
            <p:cNvSpPr/>
            <p:nvPr/>
          </p:nvSpPr>
          <p:spPr>
            <a:xfrm flipH="1">
              <a:off x="1894634"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9"/>
            <p:cNvSpPr/>
            <p:nvPr/>
          </p:nvSpPr>
          <p:spPr>
            <a:xfrm flipH="1">
              <a:off x="1511923" y="0"/>
              <a:ext cx="2103600" cy="5143500"/>
            </a:xfrm>
            <a:prstGeom prst="parallelogram">
              <a:avLst>
                <a:gd name="adj" fmla="val 46349"/>
              </a:avLst>
            </a:prstGeom>
            <a:gradFill>
              <a:gsLst>
                <a:gs pos="0">
                  <a:schemeClr val="lt1"/>
                </a:gs>
                <a:gs pos="47000">
                  <a:schemeClr val="lt2"/>
                </a:gs>
                <a:gs pos="100000">
                  <a:schemeClr val="lt2"/>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 name="Google Shape;121;p9"/>
          <p:cNvGrpSpPr/>
          <p:nvPr/>
        </p:nvGrpSpPr>
        <p:grpSpPr>
          <a:xfrm>
            <a:off x="376173" y="0"/>
            <a:ext cx="2326044" cy="5143500"/>
            <a:chOff x="1060873" y="0"/>
            <a:chExt cx="2326044" cy="5143500"/>
          </a:xfrm>
        </p:grpSpPr>
        <p:sp>
          <p:nvSpPr>
            <p:cNvPr id="122" name="Google Shape;122;p9"/>
            <p:cNvSpPr/>
            <p:nvPr/>
          </p:nvSpPr>
          <p:spPr>
            <a:xfrm>
              <a:off x="1283317"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9"/>
            <p:cNvSpPr/>
            <p:nvPr/>
          </p:nvSpPr>
          <p:spPr>
            <a:xfrm>
              <a:off x="1060873" y="0"/>
              <a:ext cx="2103600" cy="5143500"/>
            </a:xfrm>
            <a:prstGeom prst="parallelogram">
              <a:avLst>
                <a:gd name="adj" fmla="val 46349"/>
              </a:avLst>
            </a:prstGeom>
            <a:gradFill>
              <a:gsLst>
                <a:gs pos="0">
                  <a:schemeClr val="lt1"/>
                </a:gs>
                <a:gs pos="47000">
                  <a:schemeClr val="lt2"/>
                </a:gs>
                <a:gs pos="100000">
                  <a:schemeClr val="lt2"/>
                </a:gs>
              </a:gsLst>
              <a:lin ang="5400012" scaled="0"/>
            </a:gradFill>
            <a:ln>
              <a:noFill/>
            </a:ln>
            <a:effectLst>
              <a:outerShdw blurRad="214313" algn="bl" rotWithShape="0">
                <a:srgbClr val="000000">
                  <a:alpha val="2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4" name="Google Shape;124;p9"/>
          <p:cNvGrpSpPr/>
          <p:nvPr/>
        </p:nvGrpSpPr>
        <p:grpSpPr>
          <a:xfrm>
            <a:off x="0" y="0"/>
            <a:ext cx="2305717" cy="5144925"/>
            <a:chOff x="456100" y="0"/>
            <a:chExt cx="2305717" cy="5144925"/>
          </a:xfrm>
        </p:grpSpPr>
        <p:sp>
          <p:nvSpPr>
            <p:cNvPr id="125" name="Google Shape;125;p9"/>
            <p:cNvSpPr/>
            <p:nvPr/>
          </p:nvSpPr>
          <p:spPr>
            <a:xfrm flipH="1">
              <a:off x="658217" y="0"/>
              <a:ext cx="2103600" cy="5143500"/>
            </a:xfrm>
            <a:prstGeom prst="parallelogram">
              <a:avLst>
                <a:gd name="adj" fmla="val 75274"/>
              </a:avLst>
            </a:prstGeom>
            <a:gradFill>
              <a:gsLst>
                <a:gs pos="0">
                  <a:schemeClr val="dk1"/>
                </a:gs>
                <a:gs pos="13000">
                  <a:schemeClr val="dk1"/>
                </a:gs>
                <a:gs pos="55000">
                  <a:srgbClr val="27252C">
                    <a:alpha val="0"/>
                  </a:srgbClr>
                </a:gs>
                <a:gs pos="100000">
                  <a:srgbClr val="27252C">
                    <a:alpha val="0"/>
                  </a:srgbClr>
                </a:gs>
              </a:gsLst>
              <a:lin ang="11759844"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9"/>
            <p:cNvSpPr/>
            <p:nvPr/>
          </p:nvSpPr>
          <p:spPr>
            <a:xfrm>
              <a:off x="456100" y="0"/>
              <a:ext cx="2035600" cy="5144925"/>
            </a:xfrm>
            <a:custGeom>
              <a:avLst/>
              <a:gdLst/>
              <a:ahLst/>
              <a:cxnLst/>
              <a:rect l="l" t="t" r="r" b="b"/>
              <a:pathLst>
                <a:path w="81424" h="205797" extrusionOk="0">
                  <a:moveTo>
                    <a:pt x="72" y="0"/>
                  </a:moveTo>
                  <a:lnTo>
                    <a:pt x="0" y="205797"/>
                  </a:lnTo>
                  <a:lnTo>
                    <a:pt x="81424" y="205794"/>
                  </a:lnTo>
                  <a:lnTo>
                    <a:pt x="41929" y="0"/>
                  </a:lnTo>
                  <a:close/>
                </a:path>
              </a:pathLst>
            </a:custGeom>
            <a:gradFill>
              <a:gsLst>
                <a:gs pos="0">
                  <a:schemeClr val="accent1"/>
                </a:gs>
                <a:gs pos="37000">
                  <a:schemeClr val="accent1"/>
                </a:gs>
                <a:gs pos="100000">
                  <a:schemeClr val="accent2"/>
                </a:gs>
              </a:gsLst>
              <a:lin ang="5400012" scaled="0"/>
            </a:gradFill>
            <a:ln>
              <a:noFill/>
            </a:ln>
            <a:effectLst>
              <a:outerShdw blurRad="314325" algn="bl" rotWithShape="0">
                <a:schemeClr val="dk1">
                  <a:alpha val="50000"/>
                </a:schemeClr>
              </a:outerShdw>
            </a:effectLst>
          </p:spPr>
        </p:sp>
      </p:grpSp>
      <p:grpSp>
        <p:nvGrpSpPr>
          <p:cNvPr id="127" name="Google Shape;127;p9"/>
          <p:cNvGrpSpPr/>
          <p:nvPr/>
        </p:nvGrpSpPr>
        <p:grpSpPr>
          <a:xfrm>
            <a:off x="0" y="0"/>
            <a:ext cx="2132442" cy="5145275"/>
            <a:chOff x="227500" y="0"/>
            <a:chExt cx="2132442" cy="5145275"/>
          </a:xfrm>
        </p:grpSpPr>
        <p:sp>
          <p:nvSpPr>
            <p:cNvPr id="128" name="Google Shape;128;p9"/>
            <p:cNvSpPr/>
            <p:nvPr/>
          </p:nvSpPr>
          <p:spPr>
            <a:xfrm>
              <a:off x="256342" y="0"/>
              <a:ext cx="2103600" cy="5143500"/>
            </a:xfrm>
            <a:prstGeom prst="parallelogram">
              <a:avLst>
                <a:gd name="adj" fmla="val 75274"/>
              </a:avLst>
            </a:prstGeom>
            <a:gradFill>
              <a:gsLst>
                <a:gs pos="0">
                  <a:schemeClr val="dk1"/>
                </a:gs>
                <a:gs pos="13000">
                  <a:schemeClr val="dk1"/>
                </a:gs>
                <a:gs pos="56000">
                  <a:srgbClr val="27252C">
                    <a:alpha val="0"/>
                  </a:srgbClr>
                </a:gs>
                <a:gs pos="100000">
                  <a:srgbClr val="27252C">
                    <a:alpha val="0"/>
                  </a:srgbClr>
                </a:gs>
              </a:gsLst>
              <a:lin ang="108014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9"/>
            <p:cNvSpPr/>
            <p:nvPr/>
          </p:nvSpPr>
          <p:spPr>
            <a:xfrm>
              <a:off x="227500" y="0"/>
              <a:ext cx="1825925" cy="5145275"/>
            </a:xfrm>
            <a:custGeom>
              <a:avLst/>
              <a:gdLst/>
              <a:ahLst/>
              <a:cxnLst/>
              <a:rect l="l" t="t" r="r" b="b"/>
              <a:pathLst>
                <a:path w="73037" h="205811" extrusionOk="0">
                  <a:moveTo>
                    <a:pt x="0" y="205797"/>
                  </a:moveTo>
                  <a:lnTo>
                    <a:pt x="44" y="0"/>
                  </a:lnTo>
                  <a:lnTo>
                    <a:pt x="73037" y="0"/>
                  </a:lnTo>
                  <a:lnTo>
                    <a:pt x="33572" y="205811"/>
                  </a:lnTo>
                  <a:close/>
                </a:path>
              </a:pathLst>
            </a:custGeom>
            <a:gradFill>
              <a:gsLst>
                <a:gs pos="0">
                  <a:schemeClr val="accent1"/>
                </a:gs>
                <a:gs pos="50000">
                  <a:schemeClr val="accent1"/>
                </a:gs>
                <a:gs pos="100000">
                  <a:schemeClr val="accent2"/>
                </a:gs>
              </a:gsLst>
              <a:lin ang="16200038" scaled="0"/>
            </a:gradFill>
            <a:ln>
              <a:noFill/>
            </a:ln>
            <a:effectLst>
              <a:outerShdw blurRad="314325" algn="bl" rotWithShape="0">
                <a:schemeClr val="accent6">
                  <a:alpha val="50000"/>
                </a:schemeClr>
              </a:outerShdw>
            </a:effectLst>
          </p:spPr>
        </p:sp>
      </p:grpSp>
      <p:sp>
        <p:nvSpPr>
          <p:cNvPr id="130" name="Google Shape;130;p9"/>
          <p:cNvSpPr txBox="1">
            <a:spLocks noGrp="1"/>
          </p:cNvSpPr>
          <p:nvPr>
            <p:ph type="title"/>
          </p:nvPr>
        </p:nvSpPr>
        <p:spPr>
          <a:xfrm>
            <a:off x="2976900" y="836000"/>
            <a:ext cx="5464200" cy="396300"/>
          </a:xfrm>
          <a:prstGeom prst="rect">
            <a:avLst/>
          </a:prstGeom>
        </p:spPr>
        <p:txBody>
          <a:bodyPr spcFirstLastPara="1" wrap="square" lIns="0" tIns="0" rIns="0" bIns="0" anchor="b"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31" name="Google Shape;131;p9"/>
          <p:cNvSpPr txBox="1">
            <a:spLocks noGrp="1"/>
          </p:cNvSpPr>
          <p:nvPr>
            <p:ph type="sldNum" idx="12"/>
          </p:nvPr>
        </p:nvSpPr>
        <p:spPr>
          <a:xfrm>
            <a:off x="228600" y="4718604"/>
            <a:ext cx="369900" cy="2511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gradFill>
          <a:gsLst>
            <a:gs pos="0">
              <a:schemeClr val="lt1"/>
            </a:gs>
            <a:gs pos="50000">
              <a:schemeClr val="lt1"/>
            </a:gs>
            <a:gs pos="76000">
              <a:schemeClr val="lt2"/>
            </a:gs>
            <a:gs pos="100000">
              <a:schemeClr val="lt2"/>
            </a:gs>
          </a:gsLst>
          <a:lin ang="10800025"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976900" y="836000"/>
            <a:ext cx="5464200" cy="396300"/>
          </a:xfrm>
          <a:prstGeom prst="rect">
            <a:avLst/>
          </a:prstGeom>
          <a:noFill/>
          <a:ln>
            <a:noFill/>
          </a:ln>
        </p:spPr>
        <p:txBody>
          <a:bodyPr spcFirstLastPara="1" wrap="square" lIns="0" tIns="0" rIns="0" bIns="0" anchor="b" anchorCtr="0">
            <a:noAutofit/>
          </a:bodyPr>
          <a:lstStyle>
            <a:lvl1pPr lvl="0" rtl="0">
              <a:lnSpc>
                <a:spcPct val="90000"/>
              </a:lnSpc>
              <a:spcBef>
                <a:spcPts val="0"/>
              </a:spcBef>
              <a:spcAft>
                <a:spcPts val="0"/>
              </a:spcAft>
              <a:buClr>
                <a:schemeClr val="dk1"/>
              </a:buClr>
              <a:buSzPts val="2800"/>
              <a:buFont typeface="IBM Plex Serif"/>
              <a:buNone/>
              <a:defRPr sz="2800" b="1">
                <a:solidFill>
                  <a:schemeClr val="dk1"/>
                </a:solidFill>
                <a:latin typeface="IBM Plex Serif"/>
                <a:ea typeface="IBM Plex Serif"/>
                <a:cs typeface="IBM Plex Serif"/>
                <a:sym typeface="IBM Plex Serif"/>
              </a:defRPr>
            </a:lvl1pPr>
            <a:lvl2pPr lvl="1" rtl="0">
              <a:lnSpc>
                <a:spcPct val="90000"/>
              </a:lnSpc>
              <a:spcBef>
                <a:spcPts val="0"/>
              </a:spcBef>
              <a:spcAft>
                <a:spcPts val="0"/>
              </a:spcAft>
              <a:buClr>
                <a:schemeClr val="dk1"/>
              </a:buClr>
              <a:buSzPts val="2800"/>
              <a:buFont typeface="IBM Plex Serif"/>
              <a:buNone/>
              <a:defRPr sz="2800" b="1">
                <a:solidFill>
                  <a:schemeClr val="dk1"/>
                </a:solidFill>
                <a:latin typeface="IBM Plex Serif"/>
                <a:ea typeface="IBM Plex Serif"/>
                <a:cs typeface="IBM Plex Serif"/>
                <a:sym typeface="IBM Plex Serif"/>
              </a:defRPr>
            </a:lvl2pPr>
            <a:lvl3pPr lvl="2" rtl="0">
              <a:lnSpc>
                <a:spcPct val="90000"/>
              </a:lnSpc>
              <a:spcBef>
                <a:spcPts val="0"/>
              </a:spcBef>
              <a:spcAft>
                <a:spcPts val="0"/>
              </a:spcAft>
              <a:buClr>
                <a:schemeClr val="dk1"/>
              </a:buClr>
              <a:buSzPts val="2800"/>
              <a:buFont typeface="IBM Plex Serif"/>
              <a:buNone/>
              <a:defRPr sz="2800" b="1">
                <a:solidFill>
                  <a:schemeClr val="dk1"/>
                </a:solidFill>
                <a:latin typeface="IBM Plex Serif"/>
                <a:ea typeface="IBM Plex Serif"/>
                <a:cs typeface="IBM Plex Serif"/>
                <a:sym typeface="IBM Plex Serif"/>
              </a:defRPr>
            </a:lvl3pPr>
            <a:lvl4pPr lvl="3" rtl="0">
              <a:lnSpc>
                <a:spcPct val="90000"/>
              </a:lnSpc>
              <a:spcBef>
                <a:spcPts val="0"/>
              </a:spcBef>
              <a:spcAft>
                <a:spcPts val="0"/>
              </a:spcAft>
              <a:buClr>
                <a:schemeClr val="dk1"/>
              </a:buClr>
              <a:buSzPts val="2800"/>
              <a:buFont typeface="IBM Plex Serif"/>
              <a:buNone/>
              <a:defRPr sz="2800" b="1">
                <a:solidFill>
                  <a:schemeClr val="dk1"/>
                </a:solidFill>
                <a:latin typeface="IBM Plex Serif"/>
                <a:ea typeface="IBM Plex Serif"/>
                <a:cs typeface="IBM Plex Serif"/>
                <a:sym typeface="IBM Plex Serif"/>
              </a:defRPr>
            </a:lvl4pPr>
            <a:lvl5pPr lvl="4" rtl="0">
              <a:lnSpc>
                <a:spcPct val="90000"/>
              </a:lnSpc>
              <a:spcBef>
                <a:spcPts val="0"/>
              </a:spcBef>
              <a:spcAft>
                <a:spcPts val="0"/>
              </a:spcAft>
              <a:buClr>
                <a:schemeClr val="dk1"/>
              </a:buClr>
              <a:buSzPts val="2800"/>
              <a:buFont typeface="IBM Plex Serif"/>
              <a:buNone/>
              <a:defRPr sz="2800" b="1">
                <a:solidFill>
                  <a:schemeClr val="dk1"/>
                </a:solidFill>
                <a:latin typeface="IBM Plex Serif"/>
                <a:ea typeface="IBM Plex Serif"/>
                <a:cs typeface="IBM Plex Serif"/>
                <a:sym typeface="IBM Plex Serif"/>
              </a:defRPr>
            </a:lvl5pPr>
            <a:lvl6pPr lvl="5" rtl="0">
              <a:lnSpc>
                <a:spcPct val="90000"/>
              </a:lnSpc>
              <a:spcBef>
                <a:spcPts val="0"/>
              </a:spcBef>
              <a:spcAft>
                <a:spcPts val="0"/>
              </a:spcAft>
              <a:buClr>
                <a:schemeClr val="dk1"/>
              </a:buClr>
              <a:buSzPts val="2800"/>
              <a:buFont typeface="IBM Plex Serif"/>
              <a:buNone/>
              <a:defRPr sz="2800" b="1">
                <a:solidFill>
                  <a:schemeClr val="dk1"/>
                </a:solidFill>
                <a:latin typeface="IBM Plex Serif"/>
                <a:ea typeface="IBM Plex Serif"/>
                <a:cs typeface="IBM Plex Serif"/>
                <a:sym typeface="IBM Plex Serif"/>
              </a:defRPr>
            </a:lvl6pPr>
            <a:lvl7pPr lvl="6" rtl="0">
              <a:lnSpc>
                <a:spcPct val="90000"/>
              </a:lnSpc>
              <a:spcBef>
                <a:spcPts val="0"/>
              </a:spcBef>
              <a:spcAft>
                <a:spcPts val="0"/>
              </a:spcAft>
              <a:buClr>
                <a:schemeClr val="dk1"/>
              </a:buClr>
              <a:buSzPts val="2800"/>
              <a:buFont typeface="IBM Plex Serif"/>
              <a:buNone/>
              <a:defRPr sz="2800" b="1">
                <a:solidFill>
                  <a:schemeClr val="dk1"/>
                </a:solidFill>
                <a:latin typeface="IBM Plex Serif"/>
                <a:ea typeface="IBM Plex Serif"/>
                <a:cs typeface="IBM Plex Serif"/>
                <a:sym typeface="IBM Plex Serif"/>
              </a:defRPr>
            </a:lvl7pPr>
            <a:lvl8pPr lvl="7" rtl="0">
              <a:lnSpc>
                <a:spcPct val="90000"/>
              </a:lnSpc>
              <a:spcBef>
                <a:spcPts val="0"/>
              </a:spcBef>
              <a:spcAft>
                <a:spcPts val="0"/>
              </a:spcAft>
              <a:buClr>
                <a:schemeClr val="dk1"/>
              </a:buClr>
              <a:buSzPts val="2800"/>
              <a:buFont typeface="IBM Plex Serif"/>
              <a:buNone/>
              <a:defRPr sz="2800" b="1">
                <a:solidFill>
                  <a:schemeClr val="dk1"/>
                </a:solidFill>
                <a:latin typeface="IBM Plex Serif"/>
                <a:ea typeface="IBM Plex Serif"/>
                <a:cs typeface="IBM Plex Serif"/>
                <a:sym typeface="IBM Plex Serif"/>
              </a:defRPr>
            </a:lvl8pPr>
            <a:lvl9pPr lvl="8" rtl="0">
              <a:lnSpc>
                <a:spcPct val="90000"/>
              </a:lnSpc>
              <a:spcBef>
                <a:spcPts val="0"/>
              </a:spcBef>
              <a:spcAft>
                <a:spcPts val="0"/>
              </a:spcAft>
              <a:buClr>
                <a:schemeClr val="dk1"/>
              </a:buClr>
              <a:buSzPts val="2800"/>
              <a:buFont typeface="IBM Plex Serif"/>
              <a:buNone/>
              <a:defRPr sz="2800" b="1">
                <a:solidFill>
                  <a:schemeClr val="dk1"/>
                </a:solidFill>
                <a:latin typeface="IBM Plex Serif"/>
                <a:ea typeface="IBM Plex Serif"/>
                <a:cs typeface="IBM Plex Serif"/>
                <a:sym typeface="IBM Plex Serif"/>
              </a:defRPr>
            </a:lvl9pPr>
          </a:lstStyle>
          <a:p>
            <a:endParaRPr/>
          </a:p>
        </p:txBody>
      </p:sp>
      <p:sp>
        <p:nvSpPr>
          <p:cNvPr id="7" name="Google Shape;7;p1"/>
          <p:cNvSpPr txBox="1">
            <a:spLocks noGrp="1"/>
          </p:cNvSpPr>
          <p:nvPr>
            <p:ph type="body" idx="1"/>
          </p:nvPr>
        </p:nvSpPr>
        <p:spPr>
          <a:xfrm>
            <a:off x="2976900" y="1506350"/>
            <a:ext cx="5464200" cy="2858700"/>
          </a:xfrm>
          <a:prstGeom prst="rect">
            <a:avLst/>
          </a:prstGeom>
          <a:noFill/>
          <a:ln>
            <a:noFill/>
          </a:ln>
        </p:spPr>
        <p:txBody>
          <a:bodyPr spcFirstLastPara="1" wrap="square" lIns="0" tIns="0" rIns="0" bIns="0" anchor="t" anchorCtr="0">
            <a:noAutofit/>
          </a:bodyPr>
          <a:lstStyle>
            <a:lvl1pPr marL="457200" lvl="0" indent="-381000" rtl="0">
              <a:spcBef>
                <a:spcPts val="0"/>
              </a:spcBef>
              <a:spcAft>
                <a:spcPts val="0"/>
              </a:spcAft>
              <a:buClr>
                <a:schemeClr val="accent1"/>
              </a:buClr>
              <a:buSzPts val="2400"/>
              <a:buFont typeface="IBM Plex Sans Light"/>
              <a:buChar char="▸"/>
              <a:defRPr sz="2400">
                <a:solidFill>
                  <a:schemeClr val="dk1"/>
                </a:solidFill>
                <a:latin typeface="IBM Plex Sans Light"/>
                <a:ea typeface="IBM Plex Sans Light"/>
                <a:cs typeface="IBM Plex Sans Light"/>
                <a:sym typeface="IBM Plex Sans Light"/>
              </a:defRPr>
            </a:lvl1pPr>
            <a:lvl2pPr marL="914400" lvl="1" indent="-381000" rtl="0">
              <a:spcBef>
                <a:spcPts val="600"/>
              </a:spcBef>
              <a:spcAft>
                <a:spcPts val="0"/>
              </a:spcAft>
              <a:buClr>
                <a:schemeClr val="accent1"/>
              </a:buClr>
              <a:buSzPts val="2400"/>
              <a:buFont typeface="IBM Plex Sans Light"/>
              <a:buChar char="▹"/>
              <a:defRPr sz="2400">
                <a:solidFill>
                  <a:schemeClr val="dk1"/>
                </a:solidFill>
                <a:latin typeface="IBM Plex Sans Light"/>
                <a:ea typeface="IBM Plex Sans Light"/>
                <a:cs typeface="IBM Plex Sans Light"/>
                <a:sym typeface="IBM Plex Sans Light"/>
              </a:defRPr>
            </a:lvl2pPr>
            <a:lvl3pPr marL="1371600" lvl="2" indent="-381000" rtl="0">
              <a:spcBef>
                <a:spcPts val="600"/>
              </a:spcBef>
              <a:spcAft>
                <a:spcPts val="0"/>
              </a:spcAft>
              <a:buClr>
                <a:schemeClr val="lt2"/>
              </a:buClr>
              <a:buSzPts val="2400"/>
              <a:buFont typeface="IBM Plex Sans Light"/>
              <a:buChar char="■"/>
              <a:defRPr sz="2400">
                <a:solidFill>
                  <a:schemeClr val="dk1"/>
                </a:solidFill>
                <a:latin typeface="IBM Plex Sans Light"/>
                <a:ea typeface="IBM Plex Sans Light"/>
                <a:cs typeface="IBM Plex Sans Light"/>
                <a:sym typeface="IBM Plex Sans Light"/>
              </a:defRPr>
            </a:lvl3pPr>
            <a:lvl4pPr marL="1828800" lvl="3" indent="-381000" rtl="0">
              <a:spcBef>
                <a:spcPts val="600"/>
              </a:spcBef>
              <a:spcAft>
                <a:spcPts val="0"/>
              </a:spcAft>
              <a:buClr>
                <a:schemeClr val="lt2"/>
              </a:buClr>
              <a:buSzPts val="2400"/>
              <a:buFont typeface="IBM Plex Sans Light"/>
              <a:buChar char="●"/>
              <a:defRPr sz="2400">
                <a:solidFill>
                  <a:schemeClr val="dk1"/>
                </a:solidFill>
                <a:latin typeface="IBM Plex Sans Light"/>
                <a:ea typeface="IBM Plex Sans Light"/>
                <a:cs typeface="IBM Plex Sans Light"/>
                <a:sym typeface="IBM Plex Sans Light"/>
              </a:defRPr>
            </a:lvl4pPr>
            <a:lvl5pPr marL="2286000" lvl="4" indent="-381000" rtl="0">
              <a:spcBef>
                <a:spcPts val="600"/>
              </a:spcBef>
              <a:spcAft>
                <a:spcPts val="0"/>
              </a:spcAft>
              <a:buClr>
                <a:schemeClr val="lt2"/>
              </a:buClr>
              <a:buSzPts val="2400"/>
              <a:buFont typeface="IBM Plex Sans Light"/>
              <a:buChar char="○"/>
              <a:defRPr sz="2400">
                <a:solidFill>
                  <a:schemeClr val="dk1"/>
                </a:solidFill>
                <a:latin typeface="IBM Plex Sans Light"/>
                <a:ea typeface="IBM Plex Sans Light"/>
                <a:cs typeface="IBM Plex Sans Light"/>
                <a:sym typeface="IBM Plex Sans Light"/>
              </a:defRPr>
            </a:lvl5pPr>
            <a:lvl6pPr marL="2743200" lvl="5" indent="-381000" rtl="0">
              <a:spcBef>
                <a:spcPts val="600"/>
              </a:spcBef>
              <a:spcAft>
                <a:spcPts val="0"/>
              </a:spcAft>
              <a:buClr>
                <a:schemeClr val="lt2"/>
              </a:buClr>
              <a:buSzPts val="2400"/>
              <a:buFont typeface="IBM Plex Sans Light"/>
              <a:buChar char="■"/>
              <a:defRPr sz="2400">
                <a:solidFill>
                  <a:schemeClr val="dk1"/>
                </a:solidFill>
                <a:latin typeface="IBM Plex Sans Light"/>
                <a:ea typeface="IBM Plex Sans Light"/>
                <a:cs typeface="IBM Plex Sans Light"/>
                <a:sym typeface="IBM Plex Sans Light"/>
              </a:defRPr>
            </a:lvl6pPr>
            <a:lvl7pPr marL="3200400" lvl="6" indent="-381000" rtl="0">
              <a:spcBef>
                <a:spcPts val="600"/>
              </a:spcBef>
              <a:spcAft>
                <a:spcPts val="0"/>
              </a:spcAft>
              <a:buClr>
                <a:schemeClr val="lt2"/>
              </a:buClr>
              <a:buSzPts val="2400"/>
              <a:buFont typeface="IBM Plex Sans Light"/>
              <a:buChar char="●"/>
              <a:defRPr sz="2400">
                <a:solidFill>
                  <a:schemeClr val="dk1"/>
                </a:solidFill>
                <a:latin typeface="IBM Plex Sans Light"/>
                <a:ea typeface="IBM Plex Sans Light"/>
                <a:cs typeface="IBM Plex Sans Light"/>
                <a:sym typeface="IBM Plex Sans Light"/>
              </a:defRPr>
            </a:lvl7pPr>
            <a:lvl8pPr marL="3657600" lvl="7" indent="-381000" rtl="0">
              <a:spcBef>
                <a:spcPts val="600"/>
              </a:spcBef>
              <a:spcAft>
                <a:spcPts val="0"/>
              </a:spcAft>
              <a:buClr>
                <a:schemeClr val="lt2"/>
              </a:buClr>
              <a:buSzPts val="2400"/>
              <a:buFont typeface="IBM Plex Sans Light"/>
              <a:buChar char="○"/>
              <a:defRPr sz="2400">
                <a:solidFill>
                  <a:schemeClr val="dk1"/>
                </a:solidFill>
                <a:latin typeface="IBM Plex Sans Light"/>
                <a:ea typeface="IBM Plex Sans Light"/>
                <a:cs typeface="IBM Plex Sans Light"/>
                <a:sym typeface="IBM Plex Sans Light"/>
              </a:defRPr>
            </a:lvl8pPr>
            <a:lvl9pPr marL="4114800" lvl="8" indent="-381000" rtl="0">
              <a:spcBef>
                <a:spcPts val="600"/>
              </a:spcBef>
              <a:spcAft>
                <a:spcPts val="600"/>
              </a:spcAft>
              <a:buClr>
                <a:schemeClr val="lt2"/>
              </a:buClr>
              <a:buSzPts val="2400"/>
              <a:buFont typeface="IBM Plex Sans Light"/>
              <a:buChar char="■"/>
              <a:defRPr sz="2400">
                <a:solidFill>
                  <a:schemeClr val="dk1"/>
                </a:solidFill>
                <a:latin typeface="IBM Plex Sans Light"/>
                <a:ea typeface="IBM Plex Sans Light"/>
                <a:cs typeface="IBM Plex Sans Light"/>
                <a:sym typeface="IBM Plex Sans Light"/>
              </a:defRPr>
            </a:lvl9pPr>
          </a:lstStyle>
          <a:p>
            <a:endParaRPr/>
          </a:p>
        </p:txBody>
      </p:sp>
      <p:sp>
        <p:nvSpPr>
          <p:cNvPr id="8" name="Google Shape;8;p1"/>
          <p:cNvSpPr txBox="1">
            <a:spLocks noGrp="1"/>
          </p:cNvSpPr>
          <p:nvPr>
            <p:ph type="sldNum" idx="12"/>
          </p:nvPr>
        </p:nvSpPr>
        <p:spPr>
          <a:xfrm>
            <a:off x="228600" y="4718604"/>
            <a:ext cx="369900" cy="251100"/>
          </a:xfrm>
          <a:prstGeom prst="rect">
            <a:avLst/>
          </a:prstGeom>
          <a:noFill/>
          <a:ln>
            <a:noFill/>
          </a:ln>
        </p:spPr>
        <p:txBody>
          <a:bodyPr spcFirstLastPara="1" wrap="square" lIns="0" tIns="0" rIns="0" bIns="0" anchor="ctr" anchorCtr="0">
            <a:noAutofit/>
          </a:bodyPr>
          <a:lstStyle>
            <a:lvl1pPr lvl="0" rtl="0">
              <a:buNone/>
              <a:defRPr b="1">
                <a:solidFill>
                  <a:schemeClr val="lt1"/>
                </a:solidFill>
                <a:latin typeface="IBM Plex Serif"/>
                <a:ea typeface="IBM Plex Serif"/>
                <a:cs typeface="IBM Plex Serif"/>
                <a:sym typeface="IBM Plex Serif"/>
              </a:defRPr>
            </a:lvl1pPr>
            <a:lvl2pPr lvl="1" rtl="0">
              <a:buNone/>
              <a:defRPr b="1">
                <a:solidFill>
                  <a:schemeClr val="lt1"/>
                </a:solidFill>
                <a:latin typeface="IBM Plex Serif"/>
                <a:ea typeface="IBM Plex Serif"/>
                <a:cs typeface="IBM Plex Serif"/>
                <a:sym typeface="IBM Plex Serif"/>
              </a:defRPr>
            </a:lvl2pPr>
            <a:lvl3pPr lvl="2" rtl="0">
              <a:buNone/>
              <a:defRPr b="1">
                <a:solidFill>
                  <a:schemeClr val="lt1"/>
                </a:solidFill>
                <a:latin typeface="IBM Plex Serif"/>
                <a:ea typeface="IBM Plex Serif"/>
                <a:cs typeface="IBM Plex Serif"/>
                <a:sym typeface="IBM Plex Serif"/>
              </a:defRPr>
            </a:lvl3pPr>
            <a:lvl4pPr lvl="3" rtl="0">
              <a:buNone/>
              <a:defRPr b="1">
                <a:solidFill>
                  <a:schemeClr val="lt1"/>
                </a:solidFill>
                <a:latin typeface="IBM Plex Serif"/>
                <a:ea typeface="IBM Plex Serif"/>
                <a:cs typeface="IBM Plex Serif"/>
                <a:sym typeface="IBM Plex Serif"/>
              </a:defRPr>
            </a:lvl4pPr>
            <a:lvl5pPr lvl="4" rtl="0">
              <a:buNone/>
              <a:defRPr b="1">
                <a:solidFill>
                  <a:schemeClr val="lt1"/>
                </a:solidFill>
                <a:latin typeface="IBM Plex Serif"/>
                <a:ea typeface="IBM Plex Serif"/>
                <a:cs typeface="IBM Plex Serif"/>
                <a:sym typeface="IBM Plex Serif"/>
              </a:defRPr>
            </a:lvl5pPr>
            <a:lvl6pPr lvl="5" rtl="0">
              <a:buNone/>
              <a:defRPr b="1">
                <a:solidFill>
                  <a:schemeClr val="lt1"/>
                </a:solidFill>
                <a:latin typeface="IBM Plex Serif"/>
                <a:ea typeface="IBM Plex Serif"/>
                <a:cs typeface="IBM Plex Serif"/>
                <a:sym typeface="IBM Plex Serif"/>
              </a:defRPr>
            </a:lvl6pPr>
            <a:lvl7pPr lvl="6" rtl="0">
              <a:buNone/>
              <a:defRPr b="1">
                <a:solidFill>
                  <a:schemeClr val="lt1"/>
                </a:solidFill>
                <a:latin typeface="IBM Plex Serif"/>
                <a:ea typeface="IBM Plex Serif"/>
                <a:cs typeface="IBM Plex Serif"/>
                <a:sym typeface="IBM Plex Serif"/>
              </a:defRPr>
            </a:lvl7pPr>
            <a:lvl8pPr lvl="7" rtl="0">
              <a:buNone/>
              <a:defRPr b="1">
                <a:solidFill>
                  <a:schemeClr val="lt1"/>
                </a:solidFill>
                <a:latin typeface="IBM Plex Serif"/>
                <a:ea typeface="IBM Plex Serif"/>
                <a:cs typeface="IBM Plex Serif"/>
                <a:sym typeface="IBM Plex Serif"/>
              </a:defRPr>
            </a:lvl8pPr>
            <a:lvl9pPr lvl="8" rtl="0">
              <a:buNone/>
              <a:defRPr b="1">
                <a:solidFill>
                  <a:schemeClr val="lt1"/>
                </a:solidFill>
                <a:latin typeface="IBM Plex Serif"/>
                <a:ea typeface="IBM Plex Serif"/>
                <a:cs typeface="IBM Plex Serif"/>
                <a:sym typeface="IBM Plex Serif"/>
              </a:defRPr>
            </a:lvl9pPr>
          </a:lstStyle>
          <a:p>
            <a:pPr marL="0" lvl="0" indent="0" algn="l"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3" r:id="rId3"/>
    <p:sldLayoutId id="2147483654" r:id="rId4"/>
    <p:sldLayoutId id="2147483655" r:id="rId5"/>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oodle.uwtsd.ac.uk/course/view.php?id=6958"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14"/>
          <p:cNvSpPr txBox="1">
            <a:spLocks noGrp="1"/>
          </p:cNvSpPr>
          <p:nvPr>
            <p:ph type="ctrTitle"/>
          </p:nvPr>
        </p:nvSpPr>
        <p:spPr>
          <a:xfrm>
            <a:off x="685800" y="660050"/>
            <a:ext cx="4494300" cy="22653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dirty="0"/>
              <a:t>Career in Web Design</a:t>
            </a:r>
            <a:br>
              <a:rPr lang="en" dirty="0"/>
            </a:br>
            <a:endParaRPr dirty="0"/>
          </a:p>
        </p:txBody>
      </p:sp>
      <p:sp>
        <p:nvSpPr>
          <p:cNvPr id="3" name="Google Shape;470;p37">
            <a:extLst>
              <a:ext uri="{FF2B5EF4-FFF2-40B4-BE49-F238E27FC236}">
                <a16:creationId xmlns:a16="http://schemas.microsoft.com/office/drawing/2014/main" id="{3A139E6E-7CD6-473B-A5A6-E1B2ABF469EA}"/>
              </a:ext>
            </a:extLst>
          </p:cNvPr>
          <p:cNvSpPr txBox="1">
            <a:spLocks/>
          </p:cNvSpPr>
          <p:nvPr/>
        </p:nvSpPr>
        <p:spPr>
          <a:xfrm>
            <a:off x="6183816" y="3902560"/>
            <a:ext cx="3047816" cy="954253"/>
          </a:xfrm>
          <a:prstGeom prst="rect">
            <a:avLst/>
          </a:prstGeom>
        </p:spPr>
        <p:txBody>
          <a:bodyPr spcFirstLastPara="1" wrap="square" lIns="0" tIns="0" rIns="0" bIns="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381000">
              <a:lnSpc>
                <a:spcPct val="115000"/>
              </a:lnSpc>
              <a:spcBef>
                <a:spcPts val="600"/>
              </a:spcBef>
              <a:buSzPts val="2400"/>
              <a:buFont typeface="Arial"/>
              <a:buChar char="▸"/>
            </a:pPr>
            <a:r>
              <a:rPr lang="en-GB" dirty="0">
                <a:solidFill>
                  <a:srgbClr val="63708A"/>
                </a:solidFill>
                <a:latin typeface="IBM Plex Sans Light" panose="020B0604020202020204" charset="0"/>
              </a:rPr>
              <a:t>Presentation</a:t>
            </a:r>
            <a:r>
              <a:rPr lang="en-GB" dirty="0">
                <a:solidFill>
                  <a:srgbClr val="63708A"/>
                </a:solidFill>
              </a:rPr>
              <a:t> by</a:t>
            </a:r>
          </a:p>
          <a:p>
            <a:pPr marL="76200">
              <a:lnSpc>
                <a:spcPct val="115000"/>
              </a:lnSpc>
              <a:spcBef>
                <a:spcPts val="600"/>
              </a:spcBef>
              <a:buSzPts val="2400"/>
            </a:pPr>
            <a:r>
              <a:rPr lang="en-GB" sz="1200" dirty="0">
                <a:solidFill>
                  <a:srgbClr val="63708A"/>
                </a:solidFill>
                <a:latin typeface="IBM Plex Sans Light" panose="020B0604020202020204" charset="0"/>
              </a:rPr>
              <a:t>         </a:t>
            </a:r>
            <a:r>
              <a:rPr lang="en-GB" sz="1200" u="sng" dirty="0">
                <a:solidFill>
                  <a:srgbClr val="63708A"/>
                </a:solidFill>
                <a:latin typeface="IBM Plex Sans Light" panose="020B0604020202020204" charset="0"/>
              </a:rPr>
              <a:t>Dumitru Boscanean(2019593)</a:t>
            </a:r>
          </a:p>
          <a:p>
            <a:pPr marL="76200" algn="ctr">
              <a:lnSpc>
                <a:spcPct val="115000"/>
              </a:lnSpc>
              <a:spcBef>
                <a:spcPts val="600"/>
              </a:spcBef>
              <a:buSzPts val="2400"/>
            </a:pPr>
            <a:r>
              <a:rPr lang="en-GB" sz="1200" b="0" i="0" dirty="0">
                <a:solidFill>
                  <a:srgbClr val="00090E"/>
                </a:solidFill>
                <a:effectLst/>
                <a:latin typeface="IBM Plex Sans Light" panose="020B0604020202020204" charset="0"/>
                <a:hlinkClick r:id="rId3"/>
              </a:rPr>
              <a:t>  Academic and Employability Skills</a:t>
            </a:r>
          </a:p>
          <a:p>
            <a:pPr marL="76200">
              <a:lnSpc>
                <a:spcPct val="115000"/>
              </a:lnSpc>
              <a:spcBef>
                <a:spcPts val="600"/>
              </a:spcBef>
              <a:buSzPts val="2400"/>
            </a:pPr>
            <a:endParaRPr lang="en-GB" sz="1200" dirty="0">
              <a:solidFill>
                <a:srgbClr val="63708A"/>
              </a:solidFill>
            </a:endParaRPr>
          </a:p>
          <a:p>
            <a:pPr marL="76200">
              <a:lnSpc>
                <a:spcPct val="115000"/>
              </a:lnSpc>
              <a:spcBef>
                <a:spcPts val="600"/>
              </a:spcBef>
              <a:buSzPts val="2400"/>
            </a:pPr>
            <a:endParaRPr lang="en-GB" sz="1200" u="sng" dirty="0">
              <a:solidFill>
                <a:srgbClr val="63708A"/>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15"/>
          <p:cNvSpPr txBox="1">
            <a:spLocks noGrp="1"/>
          </p:cNvSpPr>
          <p:nvPr>
            <p:ph type="title"/>
          </p:nvPr>
        </p:nvSpPr>
        <p:spPr>
          <a:xfrm>
            <a:off x="2987693" y="914581"/>
            <a:ext cx="5464200" cy="3963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dirty="0"/>
              <a:t>What does Web Design mean, and what does a web designer do?</a:t>
            </a:r>
            <a:endParaRPr dirty="0"/>
          </a:p>
        </p:txBody>
      </p:sp>
      <p:sp>
        <p:nvSpPr>
          <p:cNvPr id="200" name="Google Shape;200;p15"/>
          <p:cNvSpPr txBox="1">
            <a:spLocks noGrp="1"/>
          </p:cNvSpPr>
          <p:nvPr>
            <p:ph type="body" idx="1"/>
          </p:nvPr>
        </p:nvSpPr>
        <p:spPr>
          <a:xfrm>
            <a:off x="3156000" y="1468875"/>
            <a:ext cx="2553000" cy="2931000"/>
          </a:xfrm>
          <a:prstGeom prst="rect">
            <a:avLst/>
          </a:prstGeom>
        </p:spPr>
        <p:txBody>
          <a:bodyPr spcFirstLastPara="1" wrap="square" lIns="0" tIns="0" rIns="0" bIns="0" anchor="t" anchorCtr="0">
            <a:noAutofit/>
          </a:bodyPr>
          <a:lstStyle/>
          <a:p>
            <a:pPr marL="0" lvl="0" indent="0" algn="l" rtl="0">
              <a:spcBef>
                <a:spcPts val="0"/>
              </a:spcBef>
              <a:spcAft>
                <a:spcPts val="0"/>
              </a:spcAft>
              <a:buClr>
                <a:schemeClr val="dk1"/>
              </a:buClr>
              <a:buSzPts val="1100"/>
              <a:buFont typeface="Arial"/>
              <a:buNone/>
            </a:pPr>
            <a:r>
              <a:rPr lang="en-GB" sz="1200" dirty="0">
                <a:solidFill>
                  <a:schemeClr val="tx2">
                    <a:lumMod val="50000"/>
                  </a:schemeClr>
                </a:solidFill>
              </a:rPr>
              <a:t>In short, web design translates into planning and creating websites. It sounds simple, but it’s much more complex.</a:t>
            </a:r>
          </a:p>
          <a:p>
            <a:pPr marL="0" lvl="0" indent="0" algn="l" rtl="0">
              <a:spcBef>
                <a:spcPts val="0"/>
              </a:spcBef>
              <a:spcAft>
                <a:spcPts val="0"/>
              </a:spcAft>
              <a:buClr>
                <a:schemeClr val="dk1"/>
              </a:buClr>
              <a:buSzPts val="1100"/>
              <a:buFont typeface="Arial"/>
              <a:buNone/>
            </a:pPr>
            <a:r>
              <a:rPr lang="en-GB" sz="1200" dirty="0">
                <a:solidFill>
                  <a:schemeClr val="tx2">
                    <a:lumMod val="50000"/>
                  </a:schemeClr>
                </a:solidFill>
              </a:rPr>
              <a:t>Requires skills to create information architecture, user interface, site structure, site navigation, layout, colours, characters and images, etc.</a:t>
            </a:r>
          </a:p>
          <a:p>
            <a:pPr marL="0" lvl="0" indent="0" algn="l" rtl="0">
              <a:spcBef>
                <a:spcPts val="0"/>
              </a:spcBef>
              <a:spcAft>
                <a:spcPts val="0"/>
              </a:spcAft>
              <a:buClr>
                <a:schemeClr val="dk1"/>
              </a:buClr>
              <a:buSzPts val="1100"/>
              <a:buFont typeface="Arial"/>
              <a:buNone/>
            </a:pPr>
            <a:r>
              <a:rPr lang="en-GB" sz="1200" dirty="0">
                <a:solidFill>
                  <a:schemeClr val="tx2">
                    <a:lumMod val="50000"/>
                  </a:schemeClr>
                </a:solidFill>
              </a:rPr>
              <a:t>All these skills are combined with design principles to create a website that meets the goals of the company or the person who creates it. At this course will help to improve my skills in this sphere.</a:t>
            </a:r>
            <a:endParaRPr sz="1200" dirty="0">
              <a:solidFill>
                <a:schemeClr val="tx2">
                  <a:lumMod val="50000"/>
                </a:schemeClr>
              </a:solidFill>
            </a:endParaRPr>
          </a:p>
        </p:txBody>
      </p:sp>
      <p:sp>
        <p:nvSpPr>
          <p:cNvPr id="202" name="Google Shape;202;p15"/>
          <p:cNvSpPr txBox="1">
            <a:spLocks noGrp="1"/>
          </p:cNvSpPr>
          <p:nvPr>
            <p:ph type="sldNum" idx="12"/>
          </p:nvPr>
        </p:nvSpPr>
        <p:spPr>
          <a:xfrm>
            <a:off x="228600" y="4718604"/>
            <a:ext cx="369900" cy="2511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fld id="{00000000-1234-1234-1234-123412341234}" type="slidenum">
              <a:rPr lang="en"/>
              <a:t>2</a:t>
            </a:fld>
            <a:endParaRPr/>
          </a:p>
        </p:txBody>
      </p:sp>
      <p:pic>
        <p:nvPicPr>
          <p:cNvPr id="3" name="Imagine 2">
            <a:extLst>
              <a:ext uri="{FF2B5EF4-FFF2-40B4-BE49-F238E27FC236}">
                <a16:creationId xmlns:a16="http://schemas.microsoft.com/office/drawing/2014/main" id="{5D8F054D-ED5D-4BC4-A451-82B3531C0442}"/>
              </a:ext>
            </a:extLst>
          </p:cNvPr>
          <p:cNvPicPr>
            <a:picLocks noChangeAspect="1"/>
          </p:cNvPicPr>
          <p:nvPr/>
        </p:nvPicPr>
        <p:blipFill>
          <a:blip r:embed="rId3"/>
          <a:stretch>
            <a:fillRect/>
          </a:stretch>
        </p:blipFill>
        <p:spPr>
          <a:xfrm>
            <a:off x="5709000" y="1468875"/>
            <a:ext cx="2742893" cy="214375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Google Shape;247;p20"/>
          <p:cNvSpPr txBox="1">
            <a:spLocks noGrp="1"/>
          </p:cNvSpPr>
          <p:nvPr>
            <p:ph type="title"/>
          </p:nvPr>
        </p:nvSpPr>
        <p:spPr>
          <a:xfrm>
            <a:off x="2976900" y="836000"/>
            <a:ext cx="5464200" cy="3963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GB" dirty="0"/>
              <a:t>A web designer has many different roles</a:t>
            </a:r>
            <a:endParaRPr dirty="0"/>
          </a:p>
        </p:txBody>
      </p:sp>
      <p:sp>
        <p:nvSpPr>
          <p:cNvPr id="248" name="Google Shape;248;p20"/>
          <p:cNvSpPr txBox="1">
            <a:spLocks noGrp="1"/>
          </p:cNvSpPr>
          <p:nvPr>
            <p:ph type="body" idx="1"/>
          </p:nvPr>
        </p:nvSpPr>
        <p:spPr>
          <a:xfrm>
            <a:off x="2976900" y="1506350"/>
            <a:ext cx="5464200" cy="2858700"/>
          </a:xfrm>
          <a:prstGeom prst="rect">
            <a:avLst/>
          </a:prstGeom>
        </p:spPr>
        <p:txBody>
          <a:bodyPr spcFirstLastPara="1" wrap="square" lIns="0" tIns="0" rIns="0" bIns="0" anchor="t" anchorCtr="0">
            <a:noAutofit/>
          </a:bodyPr>
          <a:lstStyle/>
          <a:p>
            <a:pPr marL="457200" lvl="0" indent="-381000" algn="l" rtl="0">
              <a:spcBef>
                <a:spcPts val="0"/>
              </a:spcBef>
              <a:spcAft>
                <a:spcPts val="0"/>
              </a:spcAft>
              <a:buSzPts val="2400"/>
              <a:buChar char="▸"/>
            </a:pPr>
            <a:r>
              <a:rPr lang="en" dirty="0">
                <a:solidFill>
                  <a:srgbClr val="63708A"/>
                </a:solidFill>
              </a:rPr>
              <a:t>HTML: </a:t>
            </a:r>
            <a:r>
              <a:rPr lang="en" sz="1400" dirty="0">
                <a:solidFill>
                  <a:srgbClr val="63708A"/>
                </a:solidFill>
              </a:rPr>
              <a:t>This is the structure of web pages, the basis of all websites.</a:t>
            </a:r>
            <a:endParaRPr dirty="0">
              <a:solidFill>
                <a:srgbClr val="63708A"/>
              </a:solidFill>
            </a:endParaRPr>
          </a:p>
          <a:p>
            <a:pPr marL="457200" lvl="0" indent="-381000" algn="l" rtl="0">
              <a:spcBef>
                <a:spcPts val="600"/>
              </a:spcBef>
              <a:spcAft>
                <a:spcPts val="0"/>
              </a:spcAft>
              <a:buSzPts val="2400"/>
              <a:buChar char="▸"/>
            </a:pPr>
            <a:r>
              <a:rPr lang="en" dirty="0">
                <a:solidFill>
                  <a:srgbClr val="63708A"/>
                </a:solidFill>
              </a:rPr>
              <a:t>CSS:</a:t>
            </a:r>
            <a:r>
              <a:rPr lang="en" sz="1400" dirty="0">
                <a:solidFill>
                  <a:srgbClr val="63708A"/>
                </a:solidFill>
              </a:rPr>
              <a:t> This is how pages are visually stylized. CSS (Cascading Style Sheets) manages the layout of the site, including layout, typography, colors, and more.</a:t>
            </a:r>
            <a:endParaRPr dirty="0">
              <a:solidFill>
                <a:srgbClr val="63708A"/>
              </a:solidFill>
            </a:endParaRPr>
          </a:p>
        </p:txBody>
      </p:sp>
      <p:sp>
        <p:nvSpPr>
          <p:cNvPr id="249" name="Google Shape;249;p20"/>
          <p:cNvSpPr txBox="1">
            <a:spLocks noGrp="1"/>
          </p:cNvSpPr>
          <p:nvPr>
            <p:ph type="sldNum" idx="12"/>
          </p:nvPr>
        </p:nvSpPr>
        <p:spPr>
          <a:xfrm>
            <a:off x="228600" y="4718604"/>
            <a:ext cx="369900" cy="2511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fld id="{00000000-1234-1234-1234-123412341234}" type="slidenum">
              <a:rPr lang="en"/>
              <a:t>3</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5" name="Google Shape;255;p21"/>
          <p:cNvSpPr txBox="1">
            <a:spLocks noGrp="1"/>
          </p:cNvSpPr>
          <p:nvPr>
            <p:ph type="title"/>
          </p:nvPr>
        </p:nvSpPr>
        <p:spPr>
          <a:xfrm>
            <a:off x="2976900" y="836000"/>
            <a:ext cx="5464200" cy="3963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dirty="0"/>
              <a:t>My time managment</a:t>
            </a:r>
            <a:endParaRPr dirty="0"/>
          </a:p>
        </p:txBody>
      </p:sp>
      <p:sp>
        <p:nvSpPr>
          <p:cNvPr id="257" name="Google Shape;257;p21"/>
          <p:cNvSpPr txBox="1">
            <a:spLocks noGrp="1"/>
          </p:cNvSpPr>
          <p:nvPr>
            <p:ph type="sldNum" idx="12"/>
          </p:nvPr>
        </p:nvSpPr>
        <p:spPr>
          <a:xfrm>
            <a:off x="228600" y="4718604"/>
            <a:ext cx="369900" cy="2511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fld id="{00000000-1234-1234-1234-123412341234}" type="slidenum">
              <a:rPr lang="en"/>
              <a:t>4</a:t>
            </a:fld>
            <a:endParaRPr/>
          </a:p>
        </p:txBody>
      </p:sp>
      <p:graphicFrame>
        <p:nvGraphicFramePr>
          <p:cNvPr id="3" name="Tabel 2">
            <a:extLst>
              <a:ext uri="{FF2B5EF4-FFF2-40B4-BE49-F238E27FC236}">
                <a16:creationId xmlns:a16="http://schemas.microsoft.com/office/drawing/2014/main" id="{B904C7AE-493E-4FE3-88E1-9A5EB23D48ED}"/>
              </a:ext>
            </a:extLst>
          </p:cNvPr>
          <p:cNvGraphicFramePr>
            <a:graphicFrameLocks noGrp="1"/>
          </p:cNvGraphicFramePr>
          <p:nvPr>
            <p:extLst>
              <p:ext uri="{D42A27DB-BD31-4B8C-83A1-F6EECF244321}">
                <p14:modId xmlns:p14="http://schemas.microsoft.com/office/powerpoint/2010/main" val="679064599"/>
              </p:ext>
            </p:extLst>
          </p:nvPr>
        </p:nvGraphicFramePr>
        <p:xfrm>
          <a:off x="2276043" y="1415523"/>
          <a:ext cx="6165057" cy="3013419"/>
        </p:xfrm>
        <a:graphic>
          <a:graphicData uri="http://schemas.openxmlformats.org/drawingml/2006/table">
            <a:tbl>
              <a:tblPr firstCol="1" bandCol="1">
                <a:tableStyleId>{3AE07316-B8BA-47CC-BA46-A0E478E77339}</a:tableStyleId>
              </a:tblPr>
              <a:tblGrid>
                <a:gridCol w="332265">
                  <a:extLst>
                    <a:ext uri="{9D8B030D-6E8A-4147-A177-3AD203B41FA5}">
                      <a16:colId xmlns:a16="http://schemas.microsoft.com/office/drawing/2014/main" val="929800084"/>
                    </a:ext>
                  </a:extLst>
                </a:gridCol>
                <a:gridCol w="833200">
                  <a:extLst>
                    <a:ext uri="{9D8B030D-6E8A-4147-A177-3AD203B41FA5}">
                      <a16:colId xmlns:a16="http://schemas.microsoft.com/office/drawing/2014/main" val="2411029093"/>
                    </a:ext>
                  </a:extLst>
                </a:gridCol>
                <a:gridCol w="833200">
                  <a:extLst>
                    <a:ext uri="{9D8B030D-6E8A-4147-A177-3AD203B41FA5}">
                      <a16:colId xmlns:a16="http://schemas.microsoft.com/office/drawing/2014/main" val="1068110343"/>
                    </a:ext>
                  </a:extLst>
                </a:gridCol>
                <a:gridCol w="833200">
                  <a:extLst>
                    <a:ext uri="{9D8B030D-6E8A-4147-A177-3AD203B41FA5}">
                      <a16:colId xmlns:a16="http://schemas.microsoft.com/office/drawing/2014/main" val="1692354083"/>
                    </a:ext>
                  </a:extLst>
                </a:gridCol>
                <a:gridCol w="833200">
                  <a:extLst>
                    <a:ext uri="{9D8B030D-6E8A-4147-A177-3AD203B41FA5}">
                      <a16:colId xmlns:a16="http://schemas.microsoft.com/office/drawing/2014/main" val="1286474647"/>
                    </a:ext>
                  </a:extLst>
                </a:gridCol>
                <a:gridCol w="833200">
                  <a:extLst>
                    <a:ext uri="{9D8B030D-6E8A-4147-A177-3AD203B41FA5}">
                      <a16:colId xmlns:a16="http://schemas.microsoft.com/office/drawing/2014/main" val="4218888145"/>
                    </a:ext>
                  </a:extLst>
                </a:gridCol>
                <a:gridCol w="833200">
                  <a:extLst>
                    <a:ext uri="{9D8B030D-6E8A-4147-A177-3AD203B41FA5}">
                      <a16:colId xmlns:a16="http://schemas.microsoft.com/office/drawing/2014/main" val="1697458255"/>
                    </a:ext>
                  </a:extLst>
                </a:gridCol>
                <a:gridCol w="833592">
                  <a:extLst>
                    <a:ext uri="{9D8B030D-6E8A-4147-A177-3AD203B41FA5}">
                      <a16:colId xmlns:a16="http://schemas.microsoft.com/office/drawing/2014/main" val="2614030465"/>
                    </a:ext>
                  </a:extLst>
                </a:gridCol>
              </a:tblGrid>
              <a:tr h="818443">
                <a:tc>
                  <a:txBody>
                    <a:bodyPr/>
                    <a:lstStyle/>
                    <a:p>
                      <a:pPr algn="ctr">
                        <a:lnSpc>
                          <a:spcPct val="115000"/>
                        </a:lnSpc>
                        <a:spcAft>
                          <a:spcPts val="1000"/>
                        </a:spcAft>
                      </a:pPr>
                      <a:r>
                        <a:rPr lang="en-GB" sz="800">
                          <a:effectLst/>
                        </a:rPr>
                        <a:t> </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tc>
                  <a:txBody>
                    <a:bodyPr/>
                    <a:lstStyle/>
                    <a:p>
                      <a:pPr algn="ctr">
                        <a:lnSpc>
                          <a:spcPct val="115000"/>
                        </a:lnSpc>
                        <a:spcAft>
                          <a:spcPts val="1000"/>
                        </a:spcAft>
                      </a:pPr>
                      <a:r>
                        <a:rPr lang="en-GB" sz="900">
                          <a:effectLst/>
                        </a:rPr>
                        <a:t>MONDAY</a:t>
                      </a:r>
                      <a:endParaRPr lang="en-GB" sz="600">
                        <a:effectLst/>
                      </a:endParaRPr>
                    </a:p>
                    <a:p>
                      <a:pPr algn="ctr">
                        <a:lnSpc>
                          <a:spcPct val="115000"/>
                        </a:lnSpc>
                        <a:spcAft>
                          <a:spcPts val="1000"/>
                        </a:spcAft>
                      </a:pPr>
                      <a:r>
                        <a:rPr lang="en-GB" sz="900">
                          <a:effectLst/>
                        </a:rPr>
                        <a:t> </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tc>
                  <a:txBody>
                    <a:bodyPr/>
                    <a:lstStyle/>
                    <a:p>
                      <a:pPr algn="ctr">
                        <a:lnSpc>
                          <a:spcPct val="115000"/>
                        </a:lnSpc>
                        <a:spcAft>
                          <a:spcPts val="1000"/>
                        </a:spcAft>
                      </a:pPr>
                      <a:r>
                        <a:rPr lang="en-GB" sz="900">
                          <a:effectLst/>
                        </a:rPr>
                        <a:t>TUESDAY</a:t>
                      </a:r>
                      <a:endParaRPr lang="en-GB" sz="600">
                        <a:effectLst/>
                      </a:endParaRPr>
                    </a:p>
                    <a:p>
                      <a:pPr algn="ctr">
                        <a:lnSpc>
                          <a:spcPct val="115000"/>
                        </a:lnSpc>
                        <a:spcAft>
                          <a:spcPts val="1000"/>
                        </a:spcAft>
                      </a:pPr>
                      <a:r>
                        <a:rPr lang="en-GB" sz="900">
                          <a:effectLst/>
                        </a:rPr>
                        <a:t> </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tc>
                  <a:txBody>
                    <a:bodyPr/>
                    <a:lstStyle/>
                    <a:p>
                      <a:pPr algn="ctr">
                        <a:lnSpc>
                          <a:spcPct val="115000"/>
                        </a:lnSpc>
                        <a:spcAft>
                          <a:spcPts val="1000"/>
                        </a:spcAft>
                      </a:pPr>
                      <a:r>
                        <a:rPr lang="en-GB" sz="900">
                          <a:effectLst/>
                        </a:rPr>
                        <a:t>WEDNESDAY</a:t>
                      </a:r>
                      <a:endParaRPr lang="en-GB" sz="600">
                        <a:effectLst/>
                      </a:endParaRPr>
                    </a:p>
                    <a:p>
                      <a:pPr algn="ctr">
                        <a:lnSpc>
                          <a:spcPct val="115000"/>
                        </a:lnSpc>
                        <a:spcAft>
                          <a:spcPts val="1000"/>
                        </a:spcAft>
                      </a:pPr>
                      <a:r>
                        <a:rPr lang="en-GB" sz="900">
                          <a:effectLst/>
                        </a:rPr>
                        <a:t> </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tc>
                  <a:txBody>
                    <a:bodyPr/>
                    <a:lstStyle/>
                    <a:p>
                      <a:pPr algn="ctr">
                        <a:lnSpc>
                          <a:spcPct val="115000"/>
                        </a:lnSpc>
                        <a:spcAft>
                          <a:spcPts val="1000"/>
                        </a:spcAft>
                      </a:pPr>
                      <a:r>
                        <a:rPr lang="en-GB" sz="900">
                          <a:effectLst/>
                        </a:rPr>
                        <a:t>THURSDAY</a:t>
                      </a:r>
                      <a:endParaRPr lang="en-GB" sz="600">
                        <a:effectLst/>
                      </a:endParaRPr>
                    </a:p>
                    <a:p>
                      <a:pPr algn="ctr">
                        <a:lnSpc>
                          <a:spcPct val="115000"/>
                        </a:lnSpc>
                        <a:spcAft>
                          <a:spcPts val="1000"/>
                        </a:spcAft>
                      </a:pPr>
                      <a:r>
                        <a:rPr lang="en-GB" sz="900">
                          <a:effectLst/>
                        </a:rPr>
                        <a:t> </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tc>
                  <a:txBody>
                    <a:bodyPr/>
                    <a:lstStyle/>
                    <a:p>
                      <a:pPr algn="ctr">
                        <a:lnSpc>
                          <a:spcPct val="115000"/>
                        </a:lnSpc>
                        <a:spcAft>
                          <a:spcPts val="1000"/>
                        </a:spcAft>
                      </a:pPr>
                      <a:r>
                        <a:rPr lang="en-GB" sz="900">
                          <a:effectLst/>
                        </a:rPr>
                        <a:t>FRIDAY</a:t>
                      </a:r>
                      <a:endParaRPr lang="en-GB" sz="600">
                        <a:effectLst/>
                      </a:endParaRPr>
                    </a:p>
                    <a:p>
                      <a:pPr algn="ctr">
                        <a:lnSpc>
                          <a:spcPct val="115000"/>
                        </a:lnSpc>
                        <a:spcAft>
                          <a:spcPts val="1000"/>
                        </a:spcAft>
                      </a:pPr>
                      <a:r>
                        <a:rPr lang="en-GB" sz="900">
                          <a:effectLst/>
                        </a:rPr>
                        <a:t> </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tc>
                  <a:txBody>
                    <a:bodyPr/>
                    <a:lstStyle/>
                    <a:p>
                      <a:pPr algn="ctr">
                        <a:lnSpc>
                          <a:spcPct val="115000"/>
                        </a:lnSpc>
                        <a:spcAft>
                          <a:spcPts val="1000"/>
                        </a:spcAft>
                      </a:pPr>
                      <a:r>
                        <a:rPr lang="en-GB" sz="900">
                          <a:effectLst/>
                        </a:rPr>
                        <a:t>SATURDAY</a:t>
                      </a:r>
                      <a:endParaRPr lang="en-GB" sz="600">
                        <a:effectLst/>
                      </a:endParaRPr>
                    </a:p>
                    <a:p>
                      <a:pPr algn="ctr">
                        <a:lnSpc>
                          <a:spcPct val="115000"/>
                        </a:lnSpc>
                        <a:spcAft>
                          <a:spcPts val="1000"/>
                        </a:spcAft>
                      </a:pPr>
                      <a:r>
                        <a:rPr lang="en-GB" sz="900">
                          <a:effectLst/>
                        </a:rPr>
                        <a:t> </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tc>
                  <a:txBody>
                    <a:bodyPr/>
                    <a:lstStyle/>
                    <a:p>
                      <a:pPr algn="ctr">
                        <a:lnSpc>
                          <a:spcPct val="115000"/>
                        </a:lnSpc>
                        <a:spcAft>
                          <a:spcPts val="1000"/>
                        </a:spcAft>
                      </a:pPr>
                      <a:r>
                        <a:rPr lang="en-GB" sz="900">
                          <a:effectLst/>
                        </a:rPr>
                        <a:t>SUNDAY</a:t>
                      </a:r>
                      <a:endParaRPr lang="en-GB" sz="600">
                        <a:effectLst/>
                      </a:endParaRPr>
                    </a:p>
                    <a:p>
                      <a:pPr algn="ctr">
                        <a:lnSpc>
                          <a:spcPct val="115000"/>
                        </a:lnSpc>
                        <a:spcAft>
                          <a:spcPts val="1000"/>
                        </a:spcAft>
                      </a:pPr>
                      <a:r>
                        <a:rPr lang="en-GB" sz="900">
                          <a:effectLst/>
                        </a:rPr>
                        <a:t> </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extLst>
                  <a:ext uri="{0D108BD9-81ED-4DB2-BD59-A6C34878D82A}">
                    <a16:rowId xmlns:a16="http://schemas.microsoft.com/office/drawing/2014/main" val="3905031388"/>
                  </a:ext>
                </a:extLst>
              </a:tr>
              <a:tr h="137186">
                <a:tc>
                  <a:txBody>
                    <a:bodyPr/>
                    <a:lstStyle/>
                    <a:p>
                      <a:pPr algn="ctr">
                        <a:lnSpc>
                          <a:spcPct val="115000"/>
                        </a:lnSpc>
                        <a:spcAft>
                          <a:spcPts val="1000"/>
                        </a:spcAft>
                      </a:pPr>
                      <a:r>
                        <a:rPr lang="en-GB" sz="600">
                          <a:effectLst/>
                        </a:rPr>
                        <a:t>8-9</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dirty="0">
                          <a:effectLst/>
                        </a:rPr>
                        <a:t>Wake Up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Wake Up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Wake Up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Wake Up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Wake Up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Wake Up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Wake Up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extLst>
                  <a:ext uri="{0D108BD9-81ED-4DB2-BD59-A6C34878D82A}">
                    <a16:rowId xmlns:a16="http://schemas.microsoft.com/office/drawing/2014/main" val="3088058589"/>
                  </a:ext>
                </a:extLst>
              </a:tr>
              <a:tr h="137186">
                <a:tc>
                  <a:txBody>
                    <a:bodyPr/>
                    <a:lstStyle/>
                    <a:p>
                      <a:pPr algn="ctr">
                        <a:lnSpc>
                          <a:spcPct val="115000"/>
                        </a:lnSpc>
                        <a:spcAft>
                          <a:spcPts val="1000"/>
                        </a:spcAft>
                      </a:pPr>
                      <a:r>
                        <a:rPr lang="en-GB" sz="600">
                          <a:effectLst/>
                        </a:rPr>
                        <a:t>9-10</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ACE</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dirty="0">
                          <a:effectLst/>
                        </a:rPr>
                        <a:t>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Free Time</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extLst>
                  <a:ext uri="{0D108BD9-81ED-4DB2-BD59-A6C34878D82A}">
                    <a16:rowId xmlns:a16="http://schemas.microsoft.com/office/drawing/2014/main" val="2117596329"/>
                  </a:ext>
                </a:extLst>
              </a:tr>
              <a:tr h="137186">
                <a:tc>
                  <a:txBody>
                    <a:bodyPr/>
                    <a:lstStyle/>
                    <a:p>
                      <a:pPr algn="ctr">
                        <a:lnSpc>
                          <a:spcPct val="115000"/>
                        </a:lnSpc>
                        <a:spcAft>
                          <a:spcPts val="1000"/>
                        </a:spcAft>
                      </a:pPr>
                      <a:r>
                        <a:rPr lang="en-GB" sz="600">
                          <a:effectLst/>
                        </a:rPr>
                        <a:t>10-11</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ACE</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Free Time</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extLst>
                  <a:ext uri="{0D108BD9-81ED-4DB2-BD59-A6C34878D82A}">
                    <a16:rowId xmlns:a16="http://schemas.microsoft.com/office/drawing/2014/main" val="3657778112"/>
                  </a:ext>
                </a:extLst>
              </a:tr>
              <a:tr h="137186">
                <a:tc>
                  <a:txBody>
                    <a:bodyPr/>
                    <a:lstStyle/>
                    <a:p>
                      <a:pPr algn="ctr">
                        <a:lnSpc>
                          <a:spcPct val="115000"/>
                        </a:lnSpc>
                        <a:spcAft>
                          <a:spcPts val="1000"/>
                        </a:spcAft>
                      </a:pPr>
                      <a:r>
                        <a:rPr lang="en-GB" sz="600">
                          <a:effectLst/>
                        </a:rPr>
                        <a:t>11-12</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ACE</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Free Time</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extLst>
                  <a:ext uri="{0D108BD9-81ED-4DB2-BD59-A6C34878D82A}">
                    <a16:rowId xmlns:a16="http://schemas.microsoft.com/office/drawing/2014/main" val="274841491"/>
                  </a:ext>
                </a:extLst>
              </a:tr>
              <a:tr h="137186">
                <a:tc>
                  <a:txBody>
                    <a:bodyPr/>
                    <a:lstStyle/>
                    <a:p>
                      <a:pPr algn="ctr">
                        <a:lnSpc>
                          <a:spcPct val="115000"/>
                        </a:lnSpc>
                        <a:spcAft>
                          <a:spcPts val="1000"/>
                        </a:spcAft>
                      </a:pPr>
                      <a:r>
                        <a:rPr lang="en-GB" sz="600">
                          <a:effectLst/>
                        </a:rPr>
                        <a:t>12-13</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ACE</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Free Time</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extLst>
                  <a:ext uri="{0D108BD9-81ED-4DB2-BD59-A6C34878D82A}">
                    <a16:rowId xmlns:a16="http://schemas.microsoft.com/office/drawing/2014/main" val="343873377"/>
                  </a:ext>
                </a:extLst>
              </a:tr>
              <a:tr h="137186">
                <a:tc>
                  <a:txBody>
                    <a:bodyPr/>
                    <a:lstStyle/>
                    <a:p>
                      <a:pPr algn="ctr">
                        <a:lnSpc>
                          <a:spcPct val="115000"/>
                        </a:lnSpc>
                        <a:spcAft>
                          <a:spcPts val="1000"/>
                        </a:spcAft>
                      </a:pPr>
                      <a:r>
                        <a:rPr lang="en-GB" sz="600">
                          <a:effectLst/>
                        </a:rPr>
                        <a:t>13-14</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Free Time</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dirty="0">
                          <a:effectLst/>
                        </a:rPr>
                        <a:t>DSR</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Free Time</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extLst>
                  <a:ext uri="{0D108BD9-81ED-4DB2-BD59-A6C34878D82A}">
                    <a16:rowId xmlns:a16="http://schemas.microsoft.com/office/drawing/2014/main" val="1655888004"/>
                  </a:ext>
                </a:extLst>
              </a:tr>
              <a:tr h="137186">
                <a:tc>
                  <a:txBody>
                    <a:bodyPr/>
                    <a:lstStyle/>
                    <a:p>
                      <a:pPr algn="ctr">
                        <a:lnSpc>
                          <a:spcPct val="115000"/>
                        </a:lnSpc>
                        <a:spcAft>
                          <a:spcPts val="1000"/>
                        </a:spcAft>
                      </a:pPr>
                      <a:r>
                        <a:rPr lang="en-GB" sz="600">
                          <a:effectLst/>
                        </a:rPr>
                        <a:t>14-15</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Free Time</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dirty="0">
                          <a:effectLst/>
                        </a:rPr>
                        <a:t>DSR</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latin typeface="Calibri" panose="020F0502020204030204" pitchFamily="34" charset="0"/>
                          <a:ea typeface="Times New Roman" panose="02020603050405020304" pitchFamily="18" charset="0"/>
                          <a:cs typeface="Times New Roman" panose="02020603050405020304" pitchFamily="18" charset="0"/>
                        </a:rPr>
                        <a:t>Study</a:t>
                      </a: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Free Time</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extLst>
                  <a:ext uri="{0D108BD9-81ED-4DB2-BD59-A6C34878D82A}">
                    <a16:rowId xmlns:a16="http://schemas.microsoft.com/office/drawing/2014/main" val="3064415688"/>
                  </a:ext>
                </a:extLst>
              </a:tr>
              <a:tr h="137186">
                <a:tc>
                  <a:txBody>
                    <a:bodyPr/>
                    <a:lstStyle/>
                    <a:p>
                      <a:pPr algn="ctr">
                        <a:lnSpc>
                          <a:spcPct val="115000"/>
                        </a:lnSpc>
                        <a:spcAft>
                          <a:spcPts val="1000"/>
                        </a:spcAft>
                      </a:pPr>
                      <a:r>
                        <a:rPr lang="en-GB" sz="600">
                          <a:effectLst/>
                        </a:rPr>
                        <a:t>15-16</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Free Time</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dirty="0">
                          <a:effectLst/>
                        </a:rPr>
                        <a:t>DSR</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Study</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Free Time</a:t>
                      </a:r>
                      <a:endParaRPr lang="en-GB" sz="600" dirty="0">
                        <a:effectLst/>
                        <a:latin typeface="Calibri" panose="020F0502020204030204" pitchFamily="34" charset="0"/>
                        <a:cs typeface="Times New Roman" panose="02020603050405020304" pitchFamily="18" charset="0"/>
                      </a:endParaRPr>
                    </a:p>
                  </a:txBody>
                  <a:tcPr marL="37374" marR="37374" marT="0" marB="0"/>
                </a:tc>
                <a:extLst>
                  <a:ext uri="{0D108BD9-81ED-4DB2-BD59-A6C34878D82A}">
                    <a16:rowId xmlns:a16="http://schemas.microsoft.com/office/drawing/2014/main" val="1414251680"/>
                  </a:ext>
                </a:extLst>
              </a:tr>
              <a:tr h="137186">
                <a:tc>
                  <a:txBody>
                    <a:bodyPr/>
                    <a:lstStyle/>
                    <a:p>
                      <a:pPr algn="ctr">
                        <a:lnSpc>
                          <a:spcPct val="115000"/>
                        </a:lnSpc>
                        <a:spcAft>
                          <a:spcPts val="1000"/>
                        </a:spcAft>
                      </a:pPr>
                      <a:r>
                        <a:rPr lang="en-GB" sz="600">
                          <a:effectLst/>
                        </a:rPr>
                        <a:t>16-17</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Free Time</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dirty="0">
                          <a:effectLst/>
                        </a:rPr>
                        <a:t>DSR</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Study</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Free Time</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extLst>
                  <a:ext uri="{0D108BD9-81ED-4DB2-BD59-A6C34878D82A}">
                    <a16:rowId xmlns:a16="http://schemas.microsoft.com/office/drawing/2014/main" val="1307391831"/>
                  </a:ext>
                </a:extLst>
              </a:tr>
              <a:tr h="137186">
                <a:tc>
                  <a:txBody>
                    <a:bodyPr/>
                    <a:lstStyle/>
                    <a:p>
                      <a:pPr algn="ctr">
                        <a:lnSpc>
                          <a:spcPct val="115000"/>
                        </a:lnSpc>
                        <a:spcAft>
                          <a:spcPts val="1000"/>
                        </a:spcAft>
                      </a:pPr>
                      <a:r>
                        <a:rPr lang="en-GB" sz="600">
                          <a:effectLst/>
                        </a:rPr>
                        <a:t>17-18</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dirty="0">
                          <a:effectLst/>
                        </a:rPr>
                        <a:t>Free Time</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dirty="0">
                          <a:effectLst/>
                        </a:rPr>
                        <a:t>DSR</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Work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Study</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Free Time</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extLst>
                  <a:ext uri="{0D108BD9-81ED-4DB2-BD59-A6C34878D82A}">
                    <a16:rowId xmlns:a16="http://schemas.microsoft.com/office/drawing/2014/main" val="3300727682"/>
                  </a:ext>
                </a:extLst>
              </a:tr>
              <a:tr h="137186">
                <a:tc>
                  <a:txBody>
                    <a:bodyPr/>
                    <a:lstStyle/>
                    <a:p>
                      <a:pPr algn="ctr">
                        <a:lnSpc>
                          <a:spcPct val="115000"/>
                        </a:lnSpc>
                        <a:spcAft>
                          <a:spcPts val="1000"/>
                        </a:spcAft>
                      </a:pPr>
                      <a:r>
                        <a:rPr lang="en-GB" sz="600">
                          <a:effectLst/>
                        </a:rPr>
                        <a:t>18-19</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Free Time</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Free Time</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Free Time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Free Time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Free Time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Free Time</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Free Time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extLst>
                  <a:ext uri="{0D108BD9-81ED-4DB2-BD59-A6C34878D82A}">
                    <a16:rowId xmlns:a16="http://schemas.microsoft.com/office/drawing/2014/main" val="3502230278"/>
                  </a:ext>
                </a:extLst>
              </a:tr>
              <a:tr h="137186">
                <a:tc>
                  <a:txBody>
                    <a:bodyPr/>
                    <a:lstStyle/>
                    <a:p>
                      <a:pPr algn="ctr">
                        <a:lnSpc>
                          <a:spcPct val="115000"/>
                        </a:lnSpc>
                        <a:spcAft>
                          <a:spcPts val="1000"/>
                        </a:spcAft>
                      </a:pPr>
                      <a:r>
                        <a:rPr lang="en-GB" sz="600">
                          <a:effectLst/>
                        </a:rPr>
                        <a:t>19-20</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Free Time</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Free Time</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Free Time</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Free Time</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Free Time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Free Time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Free Time</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extLst>
                  <a:ext uri="{0D108BD9-81ED-4DB2-BD59-A6C34878D82A}">
                    <a16:rowId xmlns:a16="http://schemas.microsoft.com/office/drawing/2014/main" val="2384213743"/>
                  </a:ext>
                </a:extLst>
              </a:tr>
              <a:tr h="137186">
                <a:tc>
                  <a:txBody>
                    <a:bodyPr/>
                    <a:lstStyle/>
                    <a:p>
                      <a:pPr algn="ctr">
                        <a:lnSpc>
                          <a:spcPct val="115000"/>
                        </a:lnSpc>
                        <a:spcAft>
                          <a:spcPts val="1000"/>
                        </a:spcAft>
                      </a:pPr>
                      <a:r>
                        <a:rPr lang="en-GB" sz="600">
                          <a:effectLst/>
                        </a:rPr>
                        <a:t>20-21</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 Free Time</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Free Time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Free Time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Free Time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Free Time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Free Time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marL="0" marR="0" lvl="0" indent="0" algn="ctr" defTabSz="914400" rtl="0" eaLnBrk="1" fontAlgn="auto" latinLnBrk="0" hangingPunct="1">
                        <a:lnSpc>
                          <a:spcPct val="115000"/>
                        </a:lnSpc>
                        <a:spcBef>
                          <a:spcPts val="0"/>
                        </a:spcBef>
                        <a:spcAft>
                          <a:spcPts val="1000"/>
                        </a:spcAft>
                        <a:buClr>
                          <a:srgbClr val="000000"/>
                        </a:buClr>
                        <a:buSzTx/>
                        <a:buFont typeface="Arial"/>
                        <a:buNone/>
                        <a:tabLst/>
                        <a:defRPr/>
                      </a:pPr>
                      <a:r>
                        <a:rPr lang="en-GB" sz="600" dirty="0">
                          <a:effectLst/>
                        </a:rPr>
                        <a:t>Free Time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extLst>
                  <a:ext uri="{0D108BD9-81ED-4DB2-BD59-A6C34878D82A}">
                    <a16:rowId xmlns:a16="http://schemas.microsoft.com/office/drawing/2014/main" val="83036629"/>
                  </a:ext>
                </a:extLst>
              </a:tr>
              <a:tr h="137186">
                <a:tc>
                  <a:txBody>
                    <a:bodyPr/>
                    <a:lstStyle/>
                    <a:p>
                      <a:pPr algn="ctr">
                        <a:lnSpc>
                          <a:spcPct val="115000"/>
                        </a:lnSpc>
                        <a:spcAft>
                          <a:spcPts val="1000"/>
                        </a:spcAft>
                      </a:pPr>
                      <a:r>
                        <a:rPr lang="en-GB" sz="600">
                          <a:effectLst/>
                        </a:rPr>
                        <a:t>21-22</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Dinner</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Dinner</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Dinner</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Dinner</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Dinner</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Dinner</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Dinner</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extLst>
                  <a:ext uri="{0D108BD9-81ED-4DB2-BD59-A6C34878D82A}">
                    <a16:rowId xmlns:a16="http://schemas.microsoft.com/office/drawing/2014/main" val="3743256396"/>
                  </a:ext>
                </a:extLst>
              </a:tr>
              <a:tr h="137186">
                <a:tc>
                  <a:txBody>
                    <a:bodyPr/>
                    <a:lstStyle/>
                    <a:p>
                      <a:pPr algn="ctr">
                        <a:lnSpc>
                          <a:spcPct val="115000"/>
                        </a:lnSpc>
                        <a:spcAft>
                          <a:spcPts val="1000"/>
                        </a:spcAft>
                      </a:pPr>
                      <a:r>
                        <a:rPr lang="en-GB" sz="600">
                          <a:effectLst/>
                        </a:rPr>
                        <a:t>22-23</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Sleeping</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Sleeping</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Sleeping</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Sleeping</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Sleeping</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Sleeping</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Sleeping</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extLst>
                  <a:ext uri="{0D108BD9-81ED-4DB2-BD59-A6C34878D82A}">
                    <a16:rowId xmlns:a16="http://schemas.microsoft.com/office/drawing/2014/main" val="2031070486"/>
                  </a:ext>
                </a:extLst>
              </a:tr>
              <a:tr h="137186">
                <a:tc>
                  <a:txBody>
                    <a:bodyPr/>
                    <a:lstStyle/>
                    <a:p>
                      <a:pPr algn="ctr">
                        <a:lnSpc>
                          <a:spcPct val="115000"/>
                        </a:lnSpc>
                        <a:spcAft>
                          <a:spcPts val="1000"/>
                        </a:spcAft>
                      </a:pPr>
                      <a:r>
                        <a:rPr lang="en-GB" sz="600">
                          <a:effectLst/>
                        </a:rPr>
                        <a:t>23-24</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Sleeping</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Sleeping</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Sleeping</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Sleeping</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Sleeping</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a:effectLst/>
                        </a:rPr>
                        <a:t>Sleeping</a:t>
                      </a:r>
                      <a:endParaRPr lang="en-GB" sz="60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nchor="ctr"/>
                </a:tc>
                <a:tc>
                  <a:txBody>
                    <a:bodyPr/>
                    <a:lstStyle/>
                    <a:p>
                      <a:pPr algn="ctr">
                        <a:lnSpc>
                          <a:spcPct val="115000"/>
                        </a:lnSpc>
                        <a:spcAft>
                          <a:spcPts val="1000"/>
                        </a:spcAft>
                      </a:pPr>
                      <a:r>
                        <a:rPr lang="en-GB" sz="600" dirty="0">
                          <a:effectLst/>
                        </a:rPr>
                        <a:t>Sleeping</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7374" marR="37374" marT="0" marB="0"/>
                </a:tc>
                <a:extLst>
                  <a:ext uri="{0D108BD9-81ED-4DB2-BD59-A6C34878D82A}">
                    <a16:rowId xmlns:a16="http://schemas.microsoft.com/office/drawing/2014/main" val="3307608785"/>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22"/>
          <p:cNvSpPr txBox="1">
            <a:spLocks noGrp="1"/>
          </p:cNvSpPr>
          <p:nvPr>
            <p:ph type="title"/>
          </p:nvPr>
        </p:nvSpPr>
        <p:spPr>
          <a:xfrm>
            <a:off x="2976900" y="836000"/>
            <a:ext cx="5464200" cy="3963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dirty="0"/>
              <a:t>Web design elements:</a:t>
            </a:r>
            <a:endParaRPr dirty="0"/>
          </a:p>
        </p:txBody>
      </p:sp>
      <p:sp>
        <p:nvSpPr>
          <p:cNvPr id="263" name="Google Shape;263;p22"/>
          <p:cNvSpPr txBox="1">
            <a:spLocks noGrp="1"/>
          </p:cNvSpPr>
          <p:nvPr>
            <p:ph type="body" idx="1"/>
          </p:nvPr>
        </p:nvSpPr>
        <p:spPr>
          <a:xfrm>
            <a:off x="2915587" y="1506350"/>
            <a:ext cx="1763513" cy="29178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b="1" dirty="0"/>
              <a:t>Layout:</a:t>
            </a:r>
          </a:p>
          <a:p>
            <a:pPr marL="0" lvl="0" indent="0" algn="l" rtl="0">
              <a:spcBef>
                <a:spcPts val="0"/>
              </a:spcBef>
              <a:spcAft>
                <a:spcPts val="0"/>
              </a:spcAft>
              <a:buNone/>
            </a:pPr>
            <a:r>
              <a:rPr lang="en" sz="1200" dirty="0"/>
              <a:t>This is how graphics, ads, and text are arranged. In the Web world, a key goal is to help the user find the information they are looking for at a glance.</a:t>
            </a:r>
          </a:p>
          <a:p>
            <a:pPr marL="0" lvl="0" indent="0" algn="l" rtl="0">
              <a:spcBef>
                <a:spcPts val="0"/>
              </a:spcBef>
              <a:spcAft>
                <a:spcPts val="0"/>
              </a:spcAft>
              <a:buNone/>
            </a:pPr>
            <a:r>
              <a:rPr lang="en" sz="1200" dirty="0"/>
              <a:t>This includes maintaning balance, consistency and itegrity of the design.</a:t>
            </a:r>
            <a:endParaRPr sz="1200" dirty="0"/>
          </a:p>
        </p:txBody>
      </p:sp>
      <p:sp>
        <p:nvSpPr>
          <p:cNvPr id="264" name="Google Shape;264;p22"/>
          <p:cNvSpPr txBox="1">
            <a:spLocks noGrp="1"/>
          </p:cNvSpPr>
          <p:nvPr>
            <p:ph type="body" idx="2"/>
          </p:nvPr>
        </p:nvSpPr>
        <p:spPr>
          <a:xfrm>
            <a:off x="4857876" y="1506350"/>
            <a:ext cx="1702200" cy="29178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b="1" dirty="0"/>
              <a:t>Graphics:</a:t>
            </a:r>
          </a:p>
          <a:p>
            <a:pPr marL="0" lvl="0" indent="0" algn="l" rtl="0">
              <a:spcBef>
                <a:spcPts val="0"/>
              </a:spcBef>
              <a:spcAft>
                <a:spcPts val="0"/>
              </a:spcAft>
              <a:buNone/>
            </a:pPr>
            <a:r>
              <a:rPr lang="en" sz="1200" dirty="0"/>
              <a:t>Includes logos, photos, clip art, or icons that enhance web design and more.</a:t>
            </a:r>
          </a:p>
          <a:p>
            <a:pPr marL="0" lvl="0" indent="0" algn="l" rtl="0">
              <a:spcBef>
                <a:spcPts val="0"/>
              </a:spcBef>
              <a:spcAft>
                <a:spcPts val="0"/>
              </a:spcAft>
              <a:buNone/>
            </a:pPr>
            <a:r>
              <a:rPr lang="en" sz="1200" dirty="0"/>
              <a:t>They must be positioned properly so that they itegrate with the colors and content of the pages. These must be selected so that they do not make the site difficult to load.</a:t>
            </a:r>
          </a:p>
          <a:p>
            <a:pPr marL="0" lvl="0" indent="0" algn="l" rtl="0">
              <a:spcBef>
                <a:spcPts val="0"/>
              </a:spcBef>
              <a:spcAft>
                <a:spcPts val="0"/>
              </a:spcAft>
              <a:buNone/>
            </a:pPr>
            <a:endParaRPr sz="1200" dirty="0"/>
          </a:p>
        </p:txBody>
      </p:sp>
      <p:sp>
        <p:nvSpPr>
          <p:cNvPr id="265" name="Google Shape;265;p22"/>
          <p:cNvSpPr txBox="1">
            <a:spLocks noGrp="1"/>
          </p:cNvSpPr>
          <p:nvPr>
            <p:ph type="body" idx="3"/>
          </p:nvPr>
        </p:nvSpPr>
        <p:spPr>
          <a:xfrm>
            <a:off x="6738851" y="1506350"/>
            <a:ext cx="1702200" cy="29178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b="1" dirty="0"/>
              <a:t>Color:</a:t>
            </a:r>
            <a:endParaRPr lang="en" sz="1200" b="1" dirty="0"/>
          </a:p>
          <a:p>
            <a:pPr marL="0" lvl="0" indent="0" algn="l" rtl="0">
              <a:spcBef>
                <a:spcPts val="0"/>
              </a:spcBef>
              <a:spcAft>
                <a:spcPts val="0"/>
              </a:spcAft>
              <a:buNone/>
            </a:pPr>
            <a:r>
              <a:rPr lang="en" sz="1200" dirty="0"/>
              <a:t>The choice of colors depends on the purpose; it could be simple black and white or another color on your choice, which conveys the personality of a person.</a:t>
            </a:r>
            <a:endParaRPr dirty="0"/>
          </a:p>
        </p:txBody>
      </p:sp>
      <p:sp>
        <p:nvSpPr>
          <p:cNvPr id="266" name="Google Shape;266;p22"/>
          <p:cNvSpPr txBox="1">
            <a:spLocks noGrp="1"/>
          </p:cNvSpPr>
          <p:nvPr>
            <p:ph type="sldNum" idx="12"/>
          </p:nvPr>
        </p:nvSpPr>
        <p:spPr>
          <a:xfrm>
            <a:off x="228600" y="4718604"/>
            <a:ext cx="369900" cy="2511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fld id="{00000000-1234-1234-1234-123412341234}" type="slidenum">
              <a:rPr lang="en"/>
              <a:t>5</a:t>
            </a:fld>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43"/>
          <p:cNvSpPr txBox="1">
            <a:spLocks noGrp="1"/>
          </p:cNvSpPr>
          <p:nvPr>
            <p:ph type="title"/>
          </p:nvPr>
        </p:nvSpPr>
        <p:spPr>
          <a:xfrm>
            <a:off x="2237056" y="280435"/>
            <a:ext cx="5464200" cy="3963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dirty="0"/>
              <a:t>SWOT Analysis</a:t>
            </a:r>
            <a:endParaRPr dirty="0"/>
          </a:p>
        </p:txBody>
      </p:sp>
      <p:sp>
        <p:nvSpPr>
          <p:cNvPr id="574" name="Google Shape;574;p43"/>
          <p:cNvSpPr txBox="1">
            <a:spLocks noGrp="1"/>
          </p:cNvSpPr>
          <p:nvPr>
            <p:ph type="sldNum" idx="12"/>
          </p:nvPr>
        </p:nvSpPr>
        <p:spPr>
          <a:xfrm>
            <a:off x="228600" y="4718604"/>
            <a:ext cx="369900" cy="2511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fld id="{00000000-1234-1234-1234-123412341234}" type="slidenum">
              <a:rPr lang="en"/>
              <a:t>6</a:t>
            </a:fld>
            <a:endParaRPr/>
          </a:p>
        </p:txBody>
      </p:sp>
      <p:sp>
        <p:nvSpPr>
          <p:cNvPr id="575" name="Google Shape;575;p43"/>
          <p:cNvSpPr/>
          <p:nvPr/>
        </p:nvSpPr>
        <p:spPr>
          <a:xfrm>
            <a:off x="1535878" y="874338"/>
            <a:ext cx="3572156" cy="1896366"/>
          </a:xfrm>
          <a:prstGeom prst="rect">
            <a:avLst/>
          </a:prstGeom>
          <a:solidFill>
            <a:schemeClr val="lt2"/>
          </a:solidFill>
          <a:ln>
            <a:noFill/>
          </a:ln>
        </p:spPr>
        <p:txBody>
          <a:bodyPr spcFirstLastPara="1" wrap="square" lIns="91425" tIns="91425" rIns="1371600" bIns="91425" anchor="t" anchorCtr="0">
            <a:noAutofit/>
          </a:bodyPr>
          <a:lstStyle/>
          <a:p>
            <a:pPr marL="0" lvl="0" indent="0" algn="l" rtl="0">
              <a:spcBef>
                <a:spcPts val="0"/>
              </a:spcBef>
              <a:spcAft>
                <a:spcPts val="0"/>
              </a:spcAft>
              <a:buNone/>
            </a:pPr>
            <a:r>
              <a:rPr lang="en" sz="1200" b="1" dirty="0">
                <a:solidFill>
                  <a:schemeClr val="dk1"/>
                </a:solidFill>
                <a:latin typeface="IBM Plex Sans"/>
                <a:ea typeface="IBM Plex Sans"/>
                <a:cs typeface="IBM Plex Sans"/>
                <a:sym typeface="IBM Plex Sans"/>
              </a:rPr>
              <a:t>STRENGTHS</a:t>
            </a:r>
          </a:p>
          <a:p>
            <a:pPr marL="228600" lvl="0" indent="-228600" algn="l" rtl="0">
              <a:spcBef>
                <a:spcPts val="0"/>
              </a:spcBef>
              <a:spcAft>
                <a:spcPts val="0"/>
              </a:spcAft>
              <a:buFont typeface="+mj-lt"/>
              <a:buAutoNum type="arabicPeriod"/>
            </a:pPr>
            <a:r>
              <a:rPr lang="en" sz="1200" dirty="0">
                <a:solidFill>
                  <a:schemeClr val="dk1"/>
                </a:solidFill>
                <a:latin typeface="IBM Plex Sans"/>
                <a:ea typeface="IBM Plex Sans"/>
                <a:cs typeface="IBM Plex Sans"/>
                <a:sym typeface="IBM Plex Sans"/>
              </a:rPr>
              <a:t>Due to the development of technologies, the IT field has also developed, so the web designer profession is very popular in the 21</a:t>
            </a:r>
            <a:r>
              <a:rPr lang="en" sz="1200" baseline="30000" dirty="0">
                <a:solidFill>
                  <a:schemeClr val="dk1"/>
                </a:solidFill>
                <a:latin typeface="IBM Plex Sans"/>
                <a:ea typeface="IBM Plex Sans"/>
                <a:cs typeface="IBM Plex Sans"/>
                <a:sym typeface="IBM Plex Sans"/>
              </a:rPr>
              <a:t>st</a:t>
            </a:r>
            <a:r>
              <a:rPr lang="en" sz="1200" dirty="0">
                <a:solidFill>
                  <a:schemeClr val="dk1"/>
                </a:solidFill>
                <a:latin typeface="IBM Plex Sans"/>
                <a:ea typeface="IBM Plex Sans"/>
                <a:cs typeface="IBM Plex Sans"/>
                <a:sym typeface="IBM Plex Sans"/>
              </a:rPr>
              <a:t> century.</a:t>
            </a:r>
          </a:p>
          <a:p>
            <a:pPr marL="228600" lvl="0" indent="-228600" algn="l" rtl="0">
              <a:spcBef>
                <a:spcPts val="0"/>
              </a:spcBef>
              <a:spcAft>
                <a:spcPts val="0"/>
              </a:spcAft>
              <a:buFont typeface="+mj-lt"/>
              <a:buAutoNum type="arabicPeriod"/>
            </a:pPr>
            <a:r>
              <a:rPr lang="en" sz="1200" dirty="0">
                <a:solidFill>
                  <a:schemeClr val="dk1"/>
                </a:solidFill>
                <a:latin typeface="IBM Plex Sans"/>
                <a:ea typeface="IBM Plex Sans"/>
                <a:cs typeface="IBM Plex Sans"/>
                <a:sym typeface="IBM Plex Sans"/>
              </a:rPr>
              <a:t>Varied number of jobj</a:t>
            </a:r>
          </a:p>
          <a:p>
            <a:pPr marL="228600" lvl="0" indent="-228600" algn="l" rtl="0">
              <a:spcBef>
                <a:spcPts val="0"/>
              </a:spcBef>
              <a:spcAft>
                <a:spcPts val="0"/>
              </a:spcAft>
              <a:buFont typeface="+mj-lt"/>
              <a:buAutoNum type="arabicPeriod"/>
            </a:pPr>
            <a:r>
              <a:rPr lang="en" sz="1200" dirty="0">
                <a:solidFill>
                  <a:schemeClr val="dk1"/>
                </a:solidFill>
                <a:latin typeface="IBM Plex Sans"/>
                <a:ea typeface="IBM Plex Sans"/>
                <a:cs typeface="IBM Plex Sans"/>
                <a:sym typeface="IBM Plex Sans"/>
              </a:rPr>
              <a:t>The strong desire to work in this field.</a:t>
            </a:r>
          </a:p>
          <a:p>
            <a:pPr marL="0" lvl="0" indent="0" algn="l" rtl="0">
              <a:spcBef>
                <a:spcPts val="0"/>
              </a:spcBef>
              <a:spcAft>
                <a:spcPts val="0"/>
              </a:spcAft>
              <a:buNone/>
            </a:pPr>
            <a:endParaRPr lang="en" sz="1200" dirty="0">
              <a:solidFill>
                <a:schemeClr val="dk1"/>
              </a:solidFill>
              <a:latin typeface="IBM Plex Sans"/>
              <a:ea typeface="IBM Plex Sans"/>
              <a:cs typeface="IBM Plex Sans"/>
              <a:sym typeface="IBM Plex Sans"/>
            </a:endParaRPr>
          </a:p>
        </p:txBody>
      </p:sp>
      <p:sp>
        <p:nvSpPr>
          <p:cNvPr id="576" name="Google Shape;576;p43"/>
          <p:cNvSpPr/>
          <p:nvPr/>
        </p:nvSpPr>
        <p:spPr>
          <a:xfrm>
            <a:off x="5319387" y="861478"/>
            <a:ext cx="3487731" cy="1882679"/>
          </a:xfrm>
          <a:prstGeom prst="rect">
            <a:avLst/>
          </a:prstGeom>
          <a:solidFill>
            <a:schemeClr val="lt2"/>
          </a:solidFill>
          <a:ln>
            <a:noFill/>
          </a:ln>
        </p:spPr>
        <p:txBody>
          <a:bodyPr spcFirstLastPara="1" wrap="square" lIns="1371600" tIns="91425" rIns="91425" bIns="91425" anchor="t" anchorCtr="0">
            <a:noAutofit/>
          </a:bodyPr>
          <a:lstStyle/>
          <a:p>
            <a:pPr marL="0" lvl="0" indent="0" algn="r" rtl="0">
              <a:spcBef>
                <a:spcPts val="0"/>
              </a:spcBef>
              <a:spcAft>
                <a:spcPts val="0"/>
              </a:spcAft>
              <a:buClr>
                <a:schemeClr val="dk1"/>
              </a:buClr>
              <a:buSzPts val="1100"/>
              <a:buFont typeface="Arial"/>
              <a:buNone/>
            </a:pPr>
            <a:r>
              <a:rPr lang="en" sz="1200" b="1" dirty="0">
                <a:solidFill>
                  <a:schemeClr val="dk1"/>
                </a:solidFill>
                <a:latin typeface="IBM Plex Sans"/>
                <a:ea typeface="IBM Plex Sans"/>
                <a:cs typeface="IBM Plex Sans"/>
                <a:sym typeface="IBM Plex Sans"/>
              </a:rPr>
              <a:t>WEAKNESSES</a:t>
            </a:r>
          </a:p>
          <a:p>
            <a:pPr marL="228600" lvl="0" indent="-228600" algn="r" rtl="0">
              <a:spcBef>
                <a:spcPts val="0"/>
              </a:spcBef>
              <a:spcAft>
                <a:spcPts val="0"/>
              </a:spcAft>
              <a:buClr>
                <a:schemeClr val="dk1"/>
              </a:buClr>
              <a:buSzPts val="1100"/>
              <a:buFont typeface="+mj-lt"/>
              <a:buAutoNum type="arabicPeriod"/>
            </a:pPr>
            <a:r>
              <a:rPr lang="en" sz="1200" dirty="0">
                <a:solidFill>
                  <a:schemeClr val="dk1"/>
                </a:solidFill>
                <a:latin typeface="IBM Plex Sans"/>
                <a:ea typeface="IBM Plex Sans"/>
                <a:cs typeface="IBM Plex Sans"/>
                <a:sym typeface="IBM Plex Sans"/>
              </a:rPr>
              <a:t>Lack of experience in this sphere.</a:t>
            </a:r>
          </a:p>
          <a:p>
            <a:pPr marL="228600" lvl="0" indent="-228600" algn="r" rtl="0">
              <a:spcBef>
                <a:spcPts val="0"/>
              </a:spcBef>
              <a:spcAft>
                <a:spcPts val="0"/>
              </a:spcAft>
              <a:buClr>
                <a:schemeClr val="dk1"/>
              </a:buClr>
              <a:buSzPts val="1100"/>
              <a:buFont typeface="+mj-lt"/>
              <a:buAutoNum type="arabicPeriod"/>
            </a:pPr>
            <a:r>
              <a:rPr lang="en" sz="1200" dirty="0">
                <a:solidFill>
                  <a:schemeClr val="dk1"/>
                </a:solidFill>
                <a:latin typeface="IBM Plex Sans"/>
                <a:ea typeface="IBM Plex Sans"/>
                <a:cs typeface="IBM Plex Sans"/>
                <a:sym typeface="IBM Plex Sans"/>
              </a:rPr>
              <a:t>Environmental pollution because of the excessive use of electricity.</a:t>
            </a:r>
            <a:endParaRPr sz="1200" dirty="0">
              <a:solidFill>
                <a:schemeClr val="dk1"/>
              </a:solidFill>
              <a:latin typeface="IBM Plex Sans"/>
              <a:ea typeface="IBM Plex Sans"/>
              <a:cs typeface="IBM Plex Sans"/>
              <a:sym typeface="IBM Plex Sans"/>
            </a:endParaRPr>
          </a:p>
        </p:txBody>
      </p:sp>
      <p:sp>
        <p:nvSpPr>
          <p:cNvPr id="577" name="Google Shape;577;p43"/>
          <p:cNvSpPr/>
          <p:nvPr/>
        </p:nvSpPr>
        <p:spPr>
          <a:xfrm>
            <a:off x="1535878" y="2939570"/>
            <a:ext cx="3572156" cy="1736016"/>
          </a:xfrm>
          <a:prstGeom prst="rect">
            <a:avLst/>
          </a:prstGeom>
          <a:solidFill>
            <a:schemeClr val="lt2"/>
          </a:solidFill>
          <a:ln>
            <a:noFill/>
          </a:ln>
        </p:spPr>
        <p:txBody>
          <a:bodyPr spcFirstLastPara="1" wrap="square" lIns="91425" tIns="91425" rIns="1371600" bIns="91425" anchor="b" anchorCtr="0">
            <a:noAutofit/>
          </a:bodyPr>
          <a:lstStyle/>
          <a:p>
            <a:pPr lvl="0" algn="l" rtl="0">
              <a:spcBef>
                <a:spcPts val="0"/>
              </a:spcBef>
              <a:spcAft>
                <a:spcPts val="0"/>
              </a:spcAft>
              <a:buClr>
                <a:schemeClr val="dk1"/>
              </a:buClr>
              <a:buSzPts val="1100"/>
            </a:pPr>
            <a:r>
              <a:rPr lang="en-GB" sz="1200" dirty="0">
                <a:solidFill>
                  <a:schemeClr val="dk1"/>
                </a:solidFill>
                <a:latin typeface="IBM Plex Sans"/>
                <a:ea typeface="IBM Plex Sans"/>
                <a:cs typeface="IBM Plex Sans"/>
                <a:sym typeface="IBM Plex Sans"/>
              </a:rPr>
              <a:t>Many educational institutions have performed in this field, thus increasing the possibility of acquiring this profession.</a:t>
            </a:r>
          </a:p>
          <a:p>
            <a:pPr lvl="0" algn="l" rtl="0">
              <a:spcBef>
                <a:spcPts val="0"/>
              </a:spcBef>
              <a:spcAft>
                <a:spcPts val="0"/>
              </a:spcAft>
              <a:buClr>
                <a:schemeClr val="dk1"/>
              </a:buClr>
              <a:buSzPts val="1100"/>
            </a:pPr>
            <a:r>
              <a:rPr lang="en-GB" sz="1200" dirty="0">
                <a:solidFill>
                  <a:schemeClr val="dk1"/>
                </a:solidFill>
                <a:latin typeface="IBM Plex Sans"/>
                <a:ea typeface="IBM Plex Sans"/>
                <a:cs typeface="IBM Plex Sans"/>
                <a:sym typeface="IBM Plex Sans"/>
              </a:rPr>
              <a:t>Possibility to work from home.</a:t>
            </a:r>
          </a:p>
          <a:p>
            <a:pPr lvl="0" algn="l" rtl="0">
              <a:spcBef>
                <a:spcPts val="0"/>
              </a:spcBef>
              <a:spcAft>
                <a:spcPts val="0"/>
              </a:spcAft>
              <a:buClr>
                <a:schemeClr val="dk1"/>
              </a:buClr>
              <a:buSzPts val="1100"/>
            </a:pPr>
            <a:r>
              <a:rPr lang="en-GB" sz="1200" dirty="0">
                <a:solidFill>
                  <a:schemeClr val="dk1"/>
                </a:solidFill>
                <a:latin typeface="IBM Plex Sans"/>
                <a:ea typeface="IBM Plex Sans"/>
                <a:cs typeface="IBM Plex Sans"/>
                <a:sym typeface="IBM Plex Sans"/>
              </a:rPr>
              <a:t>Develop the knowledge in this sphere.</a:t>
            </a:r>
            <a:endParaRPr sz="1200" dirty="0">
              <a:solidFill>
                <a:schemeClr val="dk1"/>
              </a:solidFill>
              <a:latin typeface="IBM Plex Sans"/>
              <a:ea typeface="IBM Plex Sans"/>
              <a:cs typeface="IBM Plex Sans"/>
              <a:sym typeface="IBM Plex Sans"/>
            </a:endParaRPr>
          </a:p>
          <a:p>
            <a:pPr marL="0" lvl="0" indent="0" algn="l" rtl="0">
              <a:spcBef>
                <a:spcPts val="600"/>
              </a:spcBef>
              <a:spcAft>
                <a:spcPts val="600"/>
              </a:spcAft>
              <a:buClr>
                <a:schemeClr val="dk1"/>
              </a:buClr>
              <a:buSzPts val="1100"/>
              <a:buFont typeface="Arial"/>
              <a:buNone/>
            </a:pPr>
            <a:r>
              <a:rPr lang="en" sz="1200" b="1" dirty="0">
                <a:solidFill>
                  <a:schemeClr val="dk1"/>
                </a:solidFill>
                <a:latin typeface="IBM Plex Sans"/>
                <a:ea typeface="IBM Plex Sans"/>
                <a:cs typeface="IBM Plex Sans"/>
                <a:sym typeface="IBM Plex Sans"/>
              </a:rPr>
              <a:t>OPPORTUNITIES</a:t>
            </a:r>
            <a:endParaRPr sz="1200" dirty="0">
              <a:solidFill>
                <a:schemeClr val="dk1"/>
              </a:solidFill>
              <a:latin typeface="IBM Plex Sans"/>
              <a:ea typeface="IBM Plex Sans"/>
              <a:cs typeface="IBM Plex Sans"/>
              <a:sym typeface="IBM Plex Sans"/>
            </a:endParaRPr>
          </a:p>
        </p:txBody>
      </p:sp>
      <p:sp>
        <p:nvSpPr>
          <p:cNvPr id="578" name="Google Shape;578;p43"/>
          <p:cNvSpPr/>
          <p:nvPr/>
        </p:nvSpPr>
        <p:spPr>
          <a:xfrm>
            <a:off x="5301098" y="2948523"/>
            <a:ext cx="3476402" cy="1727063"/>
          </a:xfrm>
          <a:prstGeom prst="rect">
            <a:avLst/>
          </a:prstGeom>
          <a:solidFill>
            <a:schemeClr val="lt2"/>
          </a:solidFill>
          <a:ln>
            <a:noFill/>
          </a:ln>
        </p:spPr>
        <p:txBody>
          <a:bodyPr spcFirstLastPara="1" wrap="square" lIns="1371600" tIns="91425" rIns="91425" bIns="91425" anchor="b" anchorCtr="0">
            <a:noAutofit/>
          </a:bodyPr>
          <a:lstStyle/>
          <a:p>
            <a:pPr lvl="0" algn="r" rtl="0">
              <a:spcBef>
                <a:spcPts val="600"/>
              </a:spcBef>
              <a:spcAft>
                <a:spcPts val="600"/>
              </a:spcAft>
            </a:pPr>
            <a:r>
              <a:rPr lang="en" sz="1200" dirty="0">
                <a:solidFill>
                  <a:schemeClr val="dk1"/>
                </a:solidFill>
                <a:latin typeface="IBM Plex Sans"/>
                <a:ea typeface="IBM Plex Sans"/>
                <a:cs typeface="IBM Plex Sans"/>
                <a:sym typeface="IBM Plex Sans"/>
              </a:rPr>
              <a:t>Health problems may occur(eg. </a:t>
            </a:r>
            <a:r>
              <a:rPr lang="en-GB" sz="1200" dirty="0">
                <a:solidFill>
                  <a:schemeClr val="dk1"/>
                </a:solidFill>
                <a:latin typeface="IBM Plex Sans"/>
                <a:ea typeface="IBM Plex Sans"/>
                <a:cs typeface="IBM Plex Sans"/>
                <a:sym typeface="IBM Plex Sans"/>
              </a:rPr>
              <a:t>I</a:t>
            </a:r>
            <a:r>
              <a:rPr lang="en" sz="1200" dirty="0">
                <a:solidFill>
                  <a:schemeClr val="dk1"/>
                </a:solidFill>
                <a:latin typeface="IBM Plex Sans"/>
                <a:ea typeface="IBM Plex Sans"/>
                <a:cs typeface="IBM Plex Sans"/>
                <a:sym typeface="IBM Plex Sans"/>
              </a:rPr>
              <a:t>mpaired vision)</a:t>
            </a:r>
          </a:p>
          <a:p>
            <a:pPr lvl="0" algn="r" rtl="0">
              <a:spcBef>
                <a:spcPts val="600"/>
              </a:spcBef>
              <a:spcAft>
                <a:spcPts val="600"/>
              </a:spcAft>
            </a:pPr>
            <a:r>
              <a:rPr lang="en" sz="1200" dirty="0">
                <a:solidFill>
                  <a:schemeClr val="dk1"/>
                </a:solidFill>
                <a:latin typeface="IBM Plex Sans"/>
                <a:ea typeface="IBM Plex Sans"/>
                <a:cs typeface="IBM Plex Sans"/>
                <a:sym typeface="IBM Plex Sans"/>
              </a:rPr>
              <a:t>The outbreak of a pandemic crisis which could lead to the stagnation of the activity of many companies.</a:t>
            </a:r>
          </a:p>
          <a:p>
            <a:pPr marL="0" lvl="0" indent="0" algn="r" rtl="0">
              <a:spcBef>
                <a:spcPts val="600"/>
              </a:spcBef>
              <a:spcAft>
                <a:spcPts val="600"/>
              </a:spcAft>
              <a:buNone/>
            </a:pPr>
            <a:r>
              <a:rPr lang="en" sz="1200" b="1" dirty="0">
                <a:solidFill>
                  <a:schemeClr val="dk1"/>
                </a:solidFill>
                <a:latin typeface="IBM Plex Sans"/>
                <a:ea typeface="IBM Plex Sans"/>
                <a:cs typeface="IBM Plex Sans"/>
                <a:sym typeface="IBM Plex Sans"/>
              </a:rPr>
              <a:t>THREATS</a:t>
            </a:r>
          </a:p>
        </p:txBody>
      </p:sp>
      <p:sp>
        <p:nvSpPr>
          <p:cNvPr id="579" name="Google Shape;579;p43"/>
          <p:cNvSpPr/>
          <p:nvPr/>
        </p:nvSpPr>
        <p:spPr>
          <a:xfrm>
            <a:off x="4155133" y="1764911"/>
            <a:ext cx="1920106" cy="1994634"/>
          </a:xfrm>
          <a:prstGeom prst="pie">
            <a:avLst>
              <a:gd name="adj1" fmla="val 10788866"/>
              <a:gd name="adj2" fmla="val 1620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43"/>
          <p:cNvSpPr/>
          <p:nvPr/>
        </p:nvSpPr>
        <p:spPr>
          <a:xfrm rot="5400000">
            <a:off x="4340141" y="1800663"/>
            <a:ext cx="1958493" cy="1886989"/>
          </a:xfrm>
          <a:prstGeom prst="pie">
            <a:avLst>
              <a:gd name="adj1" fmla="val 10788866"/>
              <a:gd name="adj2" fmla="val 1620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43"/>
          <p:cNvSpPr/>
          <p:nvPr/>
        </p:nvSpPr>
        <p:spPr>
          <a:xfrm rot="10800000">
            <a:off x="4335154" y="1998919"/>
            <a:ext cx="1934411" cy="1882679"/>
          </a:xfrm>
          <a:prstGeom prst="pie">
            <a:avLst>
              <a:gd name="adj1" fmla="val 10788866"/>
              <a:gd name="adj2" fmla="val 1620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43"/>
          <p:cNvSpPr/>
          <p:nvPr/>
        </p:nvSpPr>
        <p:spPr>
          <a:xfrm rot="-5400000">
            <a:off x="4116430" y="2012390"/>
            <a:ext cx="1941303" cy="1863893"/>
          </a:xfrm>
          <a:prstGeom prst="pie">
            <a:avLst>
              <a:gd name="adj1" fmla="val 10788866"/>
              <a:gd name="adj2" fmla="val 1620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83" name="Google Shape;583;p43"/>
          <p:cNvSpPr/>
          <p:nvPr/>
        </p:nvSpPr>
        <p:spPr>
          <a:xfrm>
            <a:off x="4631846" y="2205554"/>
            <a:ext cx="331658" cy="445907"/>
          </a:xfrm>
          <a:prstGeom prst="rect">
            <a:avLst/>
          </a:prstGeom>
        </p:spPr>
        <p:txBody>
          <a:bodyPr>
            <a:prstTxWarp prst="textPlain">
              <a:avLst/>
            </a:prstTxWarp>
          </a:bodyPr>
          <a:lstStyle/>
          <a:p>
            <a:pPr lvl="0" algn="ctr"/>
            <a:r>
              <a:rPr b="1" i="0" dirty="0">
                <a:ln>
                  <a:noFill/>
                </a:ln>
                <a:solidFill>
                  <a:schemeClr val="lt1"/>
                </a:solidFill>
                <a:latin typeface="IBM Plex Sans"/>
              </a:rPr>
              <a:t>S</a:t>
            </a:r>
          </a:p>
        </p:txBody>
      </p:sp>
      <p:sp>
        <p:nvSpPr>
          <p:cNvPr id="584" name="Google Shape;584;p43"/>
          <p:cNvSpPr/>
          <p:nvPr/>
        </p:nvSpPr>
        <p:spPr>
          <a:xfrm>
            <a:off x="5428843" y="2203285"/>
            <a:ext cx="565115" cy="431085"/>
          </a:xfrm>
          <a:prstGeom prst="rect">
            <a:avLst/>
          </a:prstGeom>
        </p:spPr>
        <p:txBody>
          <a:bodyPr>
            <a:prstTxWarp prst="textPlain">
              <a:avLst/>
            </a:prstTxWarp>
          </a:bodyPr>
          <a:lstStyle/>
          <a:p>
            <a:pPr lvl="0" algn="ctr"/>
            <a:r>
              <a:rPr b="1" i="0" dirty="0">
                <a:ln>
                  <a:noFill/>
                </a:ln>
                <a:solidFill>
                  <a:schemeClr val="lt1"/>
                </a:solidFill>
                <a:latin typeface="IBM Plex Sans"/>
              </a:rPr>
              <a:t>W</a:t>
            </a:r>
          </a:p>
        </p:txBody>
      </p:sp>
      <p:sp>
        <p:nvSpPr>
          <p:cNvPr id="585" name="Google Shape;585;p43"/>
          <p:cNvSpPr/>
          <p:nvPr/>
        </p:nvSpPr>
        <p:spPr>
          <a:xfrm>
            <a:off x="4631846" y="3070076"/>
            <a:ext cx="379214" cy="445907"/>
          </a:xfrm>
          <a:prstGeom prst="rect">
            <a:avLst/>
          </a:prstGeom>
        </p:spPr>
        <p:txBody>
          <a:bodyPr>
            <a:prstTxWarp prst="textPlain">
              <a:avLst/>
            </a:prstTxWarp>
          </a:bodyPr>
          <a:lstStyle/>
          <a:p>
            <a:pPr lvl="0" algn="ctr"/>
            <a:r>
              <a:rPr b="1" i="0" dirty="0">
                <a:ln>
                  <a:noFill/>
                </a:ln>
                <a:solidFill>
                  <a:schemeClr val="lt1"/>
                </a:solidFill>
                <a:latin typeface="IBM Plex Sans"/>
              </a:rPr>
              <a:t>O</a:t>
            </a:r>
          </a:p>
        </p:txBody>
      </p:sp>
      <p:sp>
        <p:nvSpPr>
          <p:cNvPr id="586" name="Google Shape;586;p43"/>
          <p:cNvSpPr/>
          <p:nvPr/>
        </p:nvSpPr>
        <p:spPr>
          <a:xfrm>
            <a:off x="5547732" y="3094847"/>
            <a:ext cx="327335" cy="431085"/>
          </a:xfrm>
          <a:prstGeom prst="rect">
            <a:avLst/>
          </a:prstGeom>
        </p:spPr>
        <p:txBody>
          <a:bodyPr>
            <a:prstTxWarp prst="textPlain">
              <a:avLst/>
            </a:prstTxWarp>
          </a:bodyPr>
          <a:lstStyle/>
          <a:p>
            <a:pPr lvl="0" algn="ctr"/>
            <a:r>
              <a:rPr b="1" i="0" dirty="0">
                <a:ln>
                  <a:noFill/>
                </a:ln>
                <a:solidFill>
                  <a:schemeClr val="lt1"/>
                </a:solidFill>
                <a:latin typeface="IBM Plex Sans"/>
              </a:rPr>
              <a:t>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14"/>
          <p:cNvSpPr txBox="1">
            <a:spLocks noGrp="1"/>
          </p:cNvSpPr>
          <p:nvPr>
            <p:ph type="ctrTitle"/>
          </p:nvPr>
        </p:nvSpPr>
        <p:spPr>
          <a:xfrm>
            <a:off x="2324850" y="1188688"/>
            <a:ext cx="4494300" cy="22653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dirty="0"/>
              <a:t>Thanks!</a:t>
            </a:r>
            <a:br>
              <a:rPr lang="en" dirty="0"/>
            </a:br>
            <a:br>
              <a:rPr lang="en" dirty="0"/>
            </a:br>
            <a:endParaRPr dirty="0"/>
          </a:p>
        </p:txBody>
      </p:sp>
    </p:spTree>
    <p:extLst>
      <p:ext uri="{BB962C8B-B14F-4D97-AF65-F5344CB8AC3E}">
        <p14:creationId xmlns:p14="http://schemas.microsoft.com/office/powerpoint/2010/main" val="821155918"/>
      </p:ext>
    </p:extLst>
  </p:cSld>
  <p:clrMapOvr>
    <a:masterClrMapping/>
  </p:clrMapOvr>
</p:sld>
</file>

<file path=ppt/theme/theme1.xml><?xml version="1.0" encoding="utf-8"?>
<a:theme xmlns:a="http://schemas.openxmlformats.org/drawingml/2006/main" name="Exeter template">
  <a:themeElements>
    <a:clrScheme name="Custom 347">
      <a:dk1>
        <a:srgbClr val="3E4655"/>
      </a:dk1>
      <a:lt1>
        <a:srgbClr val="FFFFFF"/>
      </a:lt1>
      <a:dk2>
        <a:srgbClr val="746F7E"/>
      </a:dk2>
      <a:lt2>
        <a:srgbClr val="EAECF0"/>
      </a:lt2>
      <a:accent1>
        <a:srgbClr val="FFB900"/>
      </a:accent1>
      <a:accent2>
        <a:srgbClr val="F78300"/>
      </a:accent2>
      <a:accent3>
        <a:srgbClr val="D6516E"/>
      </a:accent3>
      <a:accent4>
        <a:srgbClr val="807DAF"/>
      </a:accent4>
      <a:accent5>
        <a:srgbClr val="93AECF"/>
      </a:accent5>
      <a:accent6>
        <a:srgbClr val="7E0808"/>
      </a:accent6>
      <a:hlink>
        <a:srgbClr val="383344"/>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544</TotalTime>
  <Words>688</Words>
  <Application>Microsoft Office PowerPoint</Application>
  <PresentationFormat>Expunere pe ecran (16:9)</PresentationFormat>
  <Paragraphs>189</Paragraphs>
  <Slides>7</Slides>
  <Notes>7</Notes>
  <HiddenSlides>0</HiddenSlides>
  <MMClips>0</MMClips>
  <ScaleCrop>false</ScaleCrop>
  <HeadingPairs>
    <vt:vector size="6" baseType="variant">
      <vt:variant>
        <vt:lpstr>Fonturi utilizate</vt:lpstr>
      </vt:variant>
      <vt:variant>
        <vt:i4>5</vt:i4>
      </vt:variant>
      <vt:variant>
        <vt:lpstr>Temă</vt:lpstr>
      </vt:variant>
      <vt:variant>
        <vt:i4>1</vt:i4>
      </vt:variant>
      <vt:variant>
        <vt:lpstr>Titluri diapozitive</vt:lpstr>
      </vt:variant>
      <vt:variant>
        <vt:i4>7</vt:i4>
      </vt:variant>
    </vt:vector>
  </HeadingPairs>
  <TitlesOfParts>
    <vt:vector size="13" baseType="lpstr">
      <vt:lpstr>IBM Plex Sans</vt:lpstr>
      <vt:lpstr>Calibri</vt:lpstr>
      <vt:lpstr>IBM Plex Sans Light</vt:lpstr>
      <vt:lpstr>IBM Plex Serif</vt:lpstr>
      <vt:lpstr>Arial</vt:lpstr>
      <vt:lpstr>Exeter template</vt:lpstr>
      <vt:lpstr>Career in Web Design </vt:lpstr>
      <vt:lpstr>What does Web Design mean, and what does a web designer do?</vt:lpstr>
      <vt:lpstr>A web designer has many different roles</vt:lpstr>
      <vt:lpstr>My time managment</vt:lpstr>
      <vt:lpstr>Web design elements:</vt:lpstr>
      <vt:lpstr>SWOT Analysis</vt:lpstr>
      <vt:lpstr>Thanks!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Career in Web Design</dc:title>
  <dc:creator>Msi</dc:creator>
  <cp:lastModifiedBy>Dumitru</cp:lastModifiedBy>
  <cp:revision>1</cp:revision>
  <dcterms:modified xsi:type="dcterms:W3CDTF">2021-04-09T16:23:12Z</dcterms:modified>
</cp:coreProperties>
</file>