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omments/modernComment_107_E90641E7.xml" ContentType="application/vnd.ms-powerpoint.comment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omments/modernComment_10C_30AC7A03.xml" ContentType="application/vnd.ms-powerpoint.comments+xml"/>
  <Override PartName="/ppt/comments/modernComment_11B_9076622A.xml" ContentType="application/vnd.ms-powerpoint.comments+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comments/modernComment_10E_B1FFE081.xml" ContentType="application/vnd.ms-powerpoint.comments+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5.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6.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7.xml" ContentType="application/vnd.openxmlformats-officedocument.presentationml.notesSlide+xml"/>
  <Override PartName="/ppt/comments/modernComment_10F_8D1B8D7C.xml" ContentType="application/vnd.ms-powerpoint.comments+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8.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comments/modernComment_111_C24F0DDA.xml" ContentType="application/vnd.ms-powerpoint.comments+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3" r:id="rId1"/>
  </p:sldMasterIdLst>
  <p:notesMasterIdLst>
    <p:notesMasterId r:id="rId29"/>
  </p:notesMasterIdLst>
  <p:sldIdLst>
    <p:sldId id="256" r:id="rId2"/>
    <p:sldId id="287" r:id="rId3"/>
    <p:sldId id="263" r:id="rId4"/>
    <p:sldId id="258" r:id="rId5"/>
    <p:sldId id="261" r:id="rId6"/>
    <p:sldId id="266" r:id="rId7"/>
    <p:sldId id="275" r:id="rId8"/>
    <p:sldId id="267" r:id="rId9"/>
    <p:sldId id="268" r:id="rId10"/>
    <p:sldId id="283" r:id="rId11"/>
    <p:sldId id="290" r:id="rId12"/>
    <p:sldId id="291" r:id="rId13"/>
    <p:sldId id="264" r:id="rId14"/>
    <p:sldId id="270" r:id="rId15"/>
    <p:sldId id="280" r:id="rId16"/>
    <p:sldId id="281" r:id="rId17"/>
    <p:sldId id="282" r:id="rId18"/>
    <p:sldId id="279" r:id="rId19"/>
    <p:sldId id="286" r:id="rId20"/>
    <p:sldId id="259" r:id="rId21"/>
    <p:sldId id="271" r:id="rId22"/>
    <p:sldId id="274" r:id="rId23"/>
    <p:sldId id="273" r:id="rId24"/>
    <p:sldId id="285" r:id="rId25"/>
    <p:sldId id="294" r:id="rId26"/>
    <p:sldId id="269" r:id="rId27"/>
    <p:sldId id="288" r:id="rId2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D72C1B1D-B632-7E7E-C467-662E16CE18F0}" name="Shabana Akhtar (2120355)" initials="S(" userId="S::2120355@student.uwtsd.ac.uk::eae4869f-699c-47b5-b7e9-a1e2f9f13411" providerId="AD"/>
  <p188:author id="{38F0AE6F-85A9-827B-167D-685FC02DAE28}" name="Amina Begum (2118505)" initials="A(" userId="S::2118505@student.uwtsd.ac.uk::7b144117-71f8-4060-97ef-f28069bed0fc" providerId="AD"/>
  <p188:author id="{40A02BF6-606F-EFA3-5F85-48E6BEA08981}" name="Kamil Lenczowski (2120445)" initials="K(" userId="S::2120445@student.uwtsd.ac.uk::8f3f55cd-afa0-41d3-ae54-29b19a125ee7"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305C89-E7B8-02BC-D7E0-5E76AB6A63A8}" v="1043" dt="2022-11-04T12:39:06.080"/>
    <p1510:client id="{0D69F26C-816D-47CB-E234-2CBB7EC2AD86}" v="342" dt="2022-11-04T11:37:53.848"/>
    <p1510:client id="{13E50820-0E37-40D3-A9DD-792108D3239E}" v="1591" dt="2022-11-06T15:37:07.195"/>
    <p1510:client id="{150D9F0B-7129-DD42-B70E-86F7A373FEDF}" v="190" dt="2022-11-11T10:53:50.764"/>
    <p1510:client id="{24B682BE-55B8-0ED3-A79C-362E3B6AA67B}" v="15" dt="2022-10-28T12:52:54.645"/>
    <p1510:client id="{499D8B8F-5D17-4BA6-AEE5-D99C280250A8}" v="229" dt="2022-10-30T11:19:54.518"/>
    <p1510:client id="{56800E23-AA0B-34CD-1AB0-CD4D618360FA}" v="741" dt="2022-10-28T11:42:59.689"/>
    <p1510:client id="{56FE839E-707F-CBE0-5674-DB2F7CF2D34A}" v="31" dt="2022-11-11T10:55:03.519"/>
    <p1510:client id="{7DC67309-09B4-6531-59C0-BEB6D7C7D7DB}" v="1" dt="2022-10-28T16:20:20.262"/>
    <p1510:client id="{8608B811-1F94-DD0B-BFB3-96959C004140}" v="84" dt="2022-10-27T22:11:10.169"/>
    <p1510:client id="{B54D8CBC-B91C-8097-00BC-37E6949C4028}" v="24" dt="2022-11-04T11:41:04.027"/>
    <p1510:client id="{DE63F7B7-3179-2C50-2085-B9B06DB76A07}" v="204" dt="2022-11-07T17:18:10.839"/>
    <p1510:client id="{E37E3ADA-018A-E8B3-ACC4-E8BB5573DC21}" v="85" dt="2022-10-27T19:50:43.347"/>
    <p1510:client id="{E60EC22E-970D-63D2-9C2D-1EFA5E9B6FBF}" v="425" dt="2022-10-30T21:08:50.179"/>
    <p1510:client id="{F01A4698-0FBB-07E3-94B5-FF309BD86175}" v="5" dt="2022-11-11T10:18:51.371"/>
    <p1510:client id="{F5637B22-3064-8C05-6D05-D9DF9CEDC8F8}" v="2" dt="2022-10-28T16:15:31.49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2" d="100"/>
          <a:sy n="72" d="100"/>
        </p:scale>
        <p:origin x="816"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35" Type="http://schemas.microsoft.com/office/2018/10/relationships/authors" Target="authors.xml"/></Relationships>
</file>

<file path=ppt/comments/modernComment_10C_30AC7A03.xml><?xml version="1.0" encoding="utf-8"?>
<p188:cmLst xmlns:a="http://schemas.openxmlformats.org/drawingml/2006/main" xmlns:r="http://schemas.openxmlformats.org/officeDocument/2006/relationships" xmlns:p188="http://schemas.microsoft.com/office/powerpoint/2018/8/main">
  <p188:cm id="{F93A2FA5-8381-400F-AA3A-E49AAD430167}" authorId="{38F0AE6F-85A9-827B-167D-685FC02DAE28}" created="2022-10-30T10:54:57.079">
    <ac:deMkLst xmlns:ac="http://schemas.microsoft.com/office/drawing/2013/main/command">
      <pc:docMk xmlns:pc="http://schemas.microsoft.com/office/powerpoint/2013/main/command"/>
      <pc:sldMk xmlns:pc="http://schemas.microsoft.com/office/powerpoint/2013/main/command" cId="816609795" sldId="268"/>
      <ac:picMk id="4" creationId="{C82AAE32-A5A7-ED74-B38A-0C7DD4F13684}"/>
    </ac:deMkLst>
    <p188:txBody>
      <a:bodyPr/>
      <a:lstStyle/>
      <a:p>
        <a:r>
          <a:rPr lang="en-GB"/>
          <a:t>hi, do we have this graph but clearer as this is slight blurred?</a:t>
        </a:r>
      </a:p>
    </p188:txBody>
  </p188:cm>
</p188:cmLst>
</file>

<file path=ppt/comments/modernComment_10E_B1FFE081.xml><?xml version="1.0" encoding="utf-8"?>
<p188:cmLst xmlns:a="http://schemas.openxmlformats.org/drawingml/2006/main" xmlns:r="http://schemas.openxmlformats.org/officeDocument/2006/relationships" xmlns:p188="http://schemas.microsoft.com/office/powerpoint/2018/8/main">
  <p188:cm id="{1A025B72-A512-4502-8ED6-E7D03AE2DA31}" authorId="{D72C1B1D-B632-7E7E-C467-662E16CE18F0}" created="2022-10-14T10:33:07.283">
    <pc:sldMkLst xmlns:pc="http://schemas.microsoft.com/office/powerpoint/2013/main/command">
      <pc:docMk/>
      <pc:sldMk cId="2986336385" sldId="270"/>
    </pc:sldMkLst>
    <p188:replyLst>
      <p188:reply id="{93E4338C-1DB3-49DC-82F0-E997AAB755DF}" authorId="{D72C1B1D-B632-7E7E-C467-662E16CE18F0}" created="2022-10-14T10:33:28.314">
        <p188:txBody>
          <a:bodyPr/>
          <a:lstStyle/>
          <a:p>
            <a:r>
              <a:rPr lang="en-GB"/>
              <a:t>leave the legal for me on this i will do it in a while</a:t>
            </a:r>
          </a:p>
        </p188:txBody>
      </p188:reply>
      <p188:reply id="{D8BC54C2-5DCE-4189-9A21-9C35A00ED041}" authorId="{38F0AE6F-85A9-827B-167D-685FC02DAE28}" created="2022-10-14T10:34:22.689">
        <p188:txBody>
          <a:bodyPr/>
          <a:lstStyle/>
          <a:p>
            <a:r>
              <a:rPr lang="en-GB"/>
              <a:t>i gave access to u and kamil, if phillip gets in touch will give to him</a:t>
            </a:r>
          </a:p>
        </p188:txBody>
      </p188:reply>
      <p188:reply id="{AF74B1A4-87BC-485E-9240-7FAFA090438C}" authorId="{D72C1B1D-B632-7E7E-C467-662E16CE18F0}" created="2022-10-14T12:07:34.986">
        <p188:txBody>
          <a:bodyPr/>
          <a:lstStyle/>
          <a:p>
            <a:r>
              <a:rPr lang="en-GB"/>
              <a:t>Guys have a look at PHE Better Health Campaign 12 weel weight loss plan app, we could say we are basing our business to support this-  Tis is one of their quotes'Everyone should have access to healthy and affordable food. The LGA welcomes the work of the National Food Strategy and want to work with Government to take forward the recommendations as part of a whole-systems approach to improving communities’ health, wellbeing and resilience.' We could say we are the bridge to help achieve all the guidance and advice on this</a:t>
            </a:r>
          </a:p>
        </p188:txBody>
      </p188:reply>
      <p188:reply id="{EC276AFD-AB87-4E86-8C33-D1F3218CAD6C}" authorId="{D72C1B1D-B632-7E7E-C467-662E16CE18F0}" created="2022-10-14T12:56:04.375">
        <p188:txBody>
          <a:bodyPr/>
          <a:lstStyle/>
          <a:p>
            <a:r>
              <a:rPr lang="en-GB"/>
              <a:t>Environmental aspect we could have delivery by bikes as it is local- uber/deliveroo both have bikes</a:t>
            </a:r>
          </a:p>
        </p188:txBody>
      </p188:reply>
      <p188:reply id="{B97E2297-3C20-43EA-BE59-46C06C2FBE7A}" authorId="{D72C1B1D-B632-7E7E-C467-662E16CE18F0}" created="2022-10-14T13:14:59.989">
        <p188:txBody>
          <a:bodyPr/>
          <a:lstStyle/>
          <a:p>
            <a:r>
              <a:rPr lang="en-GB"/>
              <a:t>I think the Pestle is complete now- i have added to the notes too- what to you guys think?</a:t>
            </a:r>
          </a:p>
        </p188:txBody>
      </p188:reply>
    </p188:replyLst>
    <p188:txBody>
      <a:bodyPr/>
      <a:lstStyle/>
      <a:p>
        <a:r>
          <a:rPr lang="en-GB"/>
          <a:t>amina can you give access to all of to this version of the slides. everything has been moved over. i will delete the other ones</a:t>
        </a:r>
      </a:p>
    </p188:txBody>
  </p188:cm>
</p188:cmLst>
</file>

<file path=ppt/comments/modernComment_10F_8D1B8D7C.xml><?xml version="1.0" encoding="utf-8"?>
<p188:cmLst xmlns:a="http://schemas.openxmlformats.org/drawingml/2006/main" xmlns:r="http://schemas.openxmlformats.org/officeDocument/2006/relationships" xmlns:p188="http://schemas.microsoft.com/office/powerpoint/2018/8/main">
  <p188:cm id="{993590A1-15DB-4A9E-900E-577BBC9B209C}" authorId="{40A02BF6-606F-EFA3-5F85-48E6BEA08981}" created="2022-10-26T19:45:56.167">
    <pc:sldMkLst xmlns:pc="http://schemas.microsoft.com/office/powerpoint/2013/main/command">
      <pc:docMk/>
      <pc:sldMk cId="2367393148" sldId="271"/>
    </pc:sldMkLst>
    <p188:txBody>
      <a:bodyPr/>
      <a:lstStyle/>
      <a:p>
        <a:r>
          <a:rPr lang="en-GB"/>
          <a:t>that looks professional wow</a:t>
        </a:r>
      </a:p>
    </p188:txBody>
  </p188:cm>
</p188:cmLst>
</file>

<file path=ppt/comments/modernComment_11B_9076622A.xml><?xml version="1.0" encoding="utf-8"?>
<p188:cmLst xmlns:a="http://schemas.openxmlformats.org/drawingml/2006/main" xmlns:r="http://schemas.openxmlformats.org/officeDocument/2006/relationships" xmlns:p188="http://schemas.microsoft.com/office/powerpoint/2018/8/main">
  <p188:cm id="{EEDF3126-2BE5-4EB0-AAA2-DAA36E3A345C}" authorId="{D72C1B1D-B632-7E7E-C467-662E16CE18F0}" created="2022-10-28T10:19:59.830">
    <pc:sldMkLst xmlns:pc="http://schemas.microsoft.com/office/powerpoint/2013/main/command">
      <pc:docMk/>
      <pc:sldMk cId="2423677482" sldId="283"/>
    </pc:sldMkLst>
    <p188:txBody>
      <a:bodyPr/>
      <a:lstStyle/>
      <a:p>
        <a:r>
          <a:rPr lang="en-GB"/>
          <a:t>Kamil, Amina please add your skills for your job roles- thanks</a:t>
        </a:r>
      </a:p>
    </p188:txBody>
  </p188:cm>
</p188:cmLst>
</file>

<file path=ppt/comments/modernComment_107_E90641E7.xml><?xml version="1.0" encoding="utf-8"?>
<p188:cmLst xmlns:a="http://schemas.openxmlformats.org/drawingml/2006/main" xmlns:r="http://schemas.openxmlformats.org/officeDocument/2006/relationships" xmlns:p188="http://schemas.microsoft.com/office/powerpoint/2018/8/main">
  <p188:cm id="{72310D82-C8D4-4FB3-9D08-CA5776DF75AF}" authorId="{40A02BF6-606F-EFA3-5F85-48E6BEA08981}" created="2022-10-16T19:19:31.572">
    <pc:sldMkLst xmlns:pc="http://schemas.microsoft.com/office/powerpoint/2013/main/command">
      <pc:docMk/>
      <pc:sldMk cId="3909501415" sldId="263"/>
    </pc:sldMkLst>
    <p188:txBody>
      <a:bodyPr/>
      <a:lstStyle/>
      <a:p>
        <a:r>
          <a:rPr lang="en-GB"/>
          <a:t>is it better?</a:t>
        </a:r>
      </a:p>
    </p188:txBody>
  </p188:cm>
  <p188:cm id="{CEAE1969-E684-4982-BE0B-23A3F1EBDAA4}" authorId="{40A02BF6-606F-EFA3-5F85-48E6BEA08981}" created="2022-10-18T15:46:32.066">
    <pc:sldMkLst xmlns:pc="http://schemas.microsoft.com/office/powerpoint/2013/main/command">
      <pc:docMk/>
      <pc:sldMk cId="3909501415" sldId="263"/>
    </pc:sldMkLst>
    <p188:replyLst>
      <p188:reply id="{1E9C9A06-26A5-4B0B-A63A-28FD33973E1E}" authorId="{40A02BF6-606F-EFA3-5F85-48E6BEA08981}" created="2022-10-18T15:52:18.794">
        <p188:txBody>
          <a:bodyPr/>
          <a:lstStyle/>
          <a:p>
            <a:r>
              <a:rPr lang="en-GB"/>
              <a:t>Partnership is a different legal entity to PLC so it cannot be both</a:t>
            </a:r>
          </a:p>
        </p188:txBody>
      </p188:reply>
    </p188:replyLst>
    <p188:txBody>
      <a:bodyPr/>
      <a:lstStyle/>
      <a:p>
        <a:r>
          <a:rPr lang="en-GB"/>
          <a:t>what kind of company is it going to be ? PLC or Partnership</a:t>
        </a:r>
      </a:p>
    </p188:txBody>
  </p188:cm>
</p188:cmLst>
</file>

<file path=ppt/comments/modernComment_111_C24F0DDA.xml><?xml version="1.0" encoding="utf-8"?>
<p188:cmLst xmlns:a="http://schemas.openxmlformats.org/drawingml/2006/main" xmlns:r="http://schemas.openxmlformats.org/officeDocument/2006/relationships" xmlns:p188="http://schemas.microsoft.com/office/powerpoint/2018/8/main">
  <p188:cm id="{9920CA8B-3931-4732-B20D-B166B24DDDBE}" authorId="{D72C1B1D-B632-7E7E-C467-662E16CE18F0}" created="2022-10-28T10:21:39.056">
    <pc:sldMkLst xmlns:pc="http://schemas.microsoft.com/office/powerpoint/2013/main/command">
      <pc:docMk/>
      <pc:sldMk cId="3259960794" sldId="273"/>
    </pc:sldMkLst>
    <p188:txBody>
      <a:bodyPr/>
      <a:lstStyle/>
      <a:p>
        <a:r>
          <a:rPr lang="en-GB"/>
          <a:t>I got the tutor to take a look at the cash flow forecast - he said its good</a:t>
        </a:r>
      </a:p>
    </p188:txBody>
  </p188:cm>
</p188:cmLst>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8.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ata9.xml.rels><?xml version="1.0" encoding="UTF-8" standalone="yes"?>
<Relationships xmlns="http://schemas.openxmlformats.org/package/2006/relationships"><Relationship Id="rId8" Type="http://schemas.openxmlformats.org/officeDocument/2006/relationships/image" Target="../media/image32.svg"/><Relationship Id="rId13" Type="http://schemas.openxmlformats.org/officeDocument/2006/relationships/image" Target="../media/image37.png"/><Relationship Id="rId3" Type="http://schemas.openxmlformats.org/officeDocument/2006/relationships/image" Target="../media/image27.png"/><Relationship Id="rId7" Type="http://schemas.openxmlformats.org/officeDocument/2006/relationships/image" Target="../media/image31.png"/><Relationship Id="rId12" Type="http://schemas.openxmlformats.org/officeDocument/2006/relationships/image" Target="../media/image36.sv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11" Type="http://schemas.openxmlformats.org/officeDocument/2006/relationships/image" Target="../media/image35.png"/><Relationship Id="rId5" Type="http://schemas.openxmlformats.org/officeDocument/2006/relationships/image" Target="../media/image29.png"/><Relationship Id="rId10" Type="http://schemas.openxmlformats.org/officeDocument/2006/relationships/image" Target="../media/image34.svg"/><Relationship Id="rId4" Type="http://schemas.openxmlformats.org/officeDocument/2006/relationships/image" Target="../media/image28.svg"/><Relationship Id="rId9" Type="http://schemas.openxmlformats.org/officeDocument/2006/relationships/image" Target="../media/image33.png"/><Relationship Id="rId14" Type="http://schemas.openxmlformats.org/officeDocument/2006/relationships/image" Target="../media/image38.svg"/></Relationships>
</file>

<file path=ppt/diagrams/_rels/data10.xml.rels><?xml version="1.0" encoding="UTF-8" standalone="yes"?>
<Relationships xmlns="http://schemas.openxmlformats.org/package/2006/relationships"><Relationship Id="rId8" Type="http://schemas.openxmlformats.org/officeDocument/2006/relationships/image" Target="../media/image46.svg"/><Relationship Id="rId13" Type="http://schemas.openxmlformats.org/officeDocument/2006/relationships/image" Target="../media/image51.png"/><Relationship Id="rId3" Type="http://schemas.openxmlformats.org/officeDocument/2006/relationships/image" Target="../media/image41.png"/><Relationship Id="rId7" Type="http://schemas.openxmlformats.org/officeDocument/2006/relationships/image" Target="../media/image45.png"/><Relationship Id="rId12" Type="http://schemas.openxmlformats.org/officeDocument/2006/relationships/image" Target="../media/image50.sv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11" Type="http://schemas.openxmlformats.org/officeDocument/2006/relationships/image" Target="../media/image49.png"/><Relationship Id="rId5" Type="http://schemas.openxmlformats.org/officeDocument/2006/relationships/image" Target="../media/image43.png"/><Relationship Id="rId10" Type="http://schemas.openxmlformats.org/officeDocument/2006/relationships/image" Target="../media/image48.svg"/><Relationship Id="rId4" Type="http://schemas.openxmlformats.org/officeDocument/2006/relationships/image" Target="../media/image42.svg"/><Relationship Id="rId9" Type="http://schemas.openxmlformats.org/officeDocument/2006/relationships/image" Target="../media/image47.png"/><Relationship Id="rId14" Type="http://schemas.openxmlformats.org/officeDocument/2006/relationships/image" Target="../media/image52.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8.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9.xml.rels><?xml version="1.0" encoding="UTF-8" standalone="yes"?>
<Relationships xmlns="http://schemas.openxmlformats.org/package/2006/relationships"><Relationship Id="rId8" Type="http://schemas.openxmlformats.org/officeDocument/2006/relationships/image" Target="../media/image32.svg"/><Relationship Id="rId13" Type="http://schemas.openxmlformats.org/officeDocument/2006/relationships/image" Target="../media/image37.png"/><Relationship Id="rId3" Type="http://schemas.openxmlformats.org/officeDocument/2006/relationships/image" Target="../media/image27.png"/><Relationship Id="rId7" Type="http://schemas.openxmlformats.org/officeDocument/2006/relationships/image" Target="../media/image31.png"/><Relationship Id="rId12" Type="http://schemas.openxmlformats.org/officeDocument/2006/relationships/image" Target="../media/image36.sv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11" Type="http://schemas.openxmlformats.org/officeDocument/2006/relationships/image" Target="../media/image35.png"/><Relationship Id="rId5" Type="http://schemas.openxmlformats.org/officeDocument/2006/relationships/image" Target="../media/image29.png"/><Relationship Id="rId10" Type="http://schemas.openxmlformats.org/officeDocument/2006/relationships/image" Target="../media/image34.svg"/><Relationship Id="rId4" Type="http://schemas.openxmlformats.org/officeDocument/2006/relationships/image" Target="../media/image28.svg"/><Relationship Id="rId9" Type="http://schemas.openxmlformats.org/officeDocument/2006/relationships/image" Target="../media/image33.png"/><Relationship Id="rId14" Type="http://schemas.openxmlformats.org/officeDocument/2006/relationships/image" Target="../media/image38.svg"/></Relationships>
</file>

<file path=ppt/diagrams/_rels/drawing10.xml.rels><?xml version="1.0" encoding="UTF-8" standalone="yes"?>
<Relationships xmlns="http://schemas.openxmlformats.org/package/2006/relationships"><Relationship Id="rId8" Type="http://schemas.openxmlformats.org/officeDocument/2006/relationships/image" Target="../media/image46.svg"/><Relationship Id="rId13" Type="http://schemas.openxmlformats.org/officeDocument/2006/relationships/image" Target="../media/image51.png"/><Relationship Id="rId3" Type="http://schemas.openxmlformats.org/officeDocument/2006/relationships/image" Target="../media/image41.png"/><Relationship Id="rId7" Type="http://schemas.openxmlformats.org/officeDocument/2006/relationships/image" Target="../media/image45.png"/><Relationship Id="rId12" Type="http://schemas.openxmlformats.org/officeDocument/2006/relationships/image" Target="../media/image50.sv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11" Type="http://schemas.openxmlformats.org/officeDocument/2006/relationships/image" Target="../media/image49.png"/><Relationship Id="rId5" Type="http://schemas.openxmlformats.org/officeDocument/2006/relationships/image" Target="../media/image43.png"/><Relationship Id="rId10" Type="http://schemas.openxmlformats.org/officeDocument/2006/relationships/image" Target="../media/image48.svg"/><Relationship Id="rId4" Type="http://schemas.openxmlformats.org/officeDocument/2006/relationships/image" Target="../media/image42.svg"/><Relationship Id="rId9" Type="http://schemas.openxmlformats.org/officeDocument/2006/relationships/image" Target="../media/image47.png"/><Relationship Id="rId14" Type="http://schemas.openxmlformats.org/officeDocument/2006/relationships/image" Target="../media/image52.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EBCF2DF-1A69-4C1B-B4E8-F70CFE51BB5E}"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59C82439-86B4-46F4-AF57-26A053817136}">
      <dgm:prSet/>
      <dgm:spPr/>
      <dgm:t>
        <a:bodyPr/>
        <a:lstStyle/>
        <a:p>
          <a:r>
            <a:rPr lang="en-GB"/>
            <a:t>Private limited company</a:t>
          </a:r>
          <a:endParaRPr lang="en-US"/>
        </a:p>
      </dgm:t>
    </dgm:pt>
    <dgm:pt modelId="{CDC269EE-CDB0-4781-9450-78AA6D8010B5}" type="parTrans" cxnId="{CD5EA9E5-EF91-4BF4-8A9A-F1CCF1AFD61C}">
      <dgm:prSet/>
      <dgm:spPr/>
      <dgm:t>
        <a:bodyPr/>
        <a:lstStyle/>
        <a:p>
          <a:endParaRPr lang="en-US"/>
        </a:p>
      </dgm:t>
    </dgm:pt>
    <dgm:pt modelId="{F2853449-E9CA-4C7C-BF24-FC597293A94C}" type="sibTrans" cxnId="{CD5EA9E5-EF91-4BF4-8A9A-F1CCF1AFD61C}">
      <dgm:prSet/>
      <dgm:spPr/>
      <dgm:t>
        <a:bodyPr/>
        <a:lstStyle/>
        <a:p>
          <a:endParaRPr lang="en-US"/>
        </a:p>
      </dgm:t>
    </dgm:pt>
    <dgm:pt modelId="{FCB8DC49-9EAA-4B0E-8BC2-895835A84871}">
      <dgm:prSet/>
      <dgm:spPr/>
      <dgm:t>
        <a:bodyPr/>
        <a:lstStyle/>
        <a:p>
          <a:r>
            <a:rPr lang="en-GB"/>
            <a:t>Partnership</a:t>
          </a:r>
          <a:endParaRPr lang="en-US"/>
        </a:p>
      </dgm:t>
    </dgm:pt>
    <dgm:pt modelId="{AAD9AC32-C753-4CEF-BD7A-AD244BD51E19}" type="parTrans" cxnId="{F7CA3093-D348-420D-9284-0D96266EA0C0}">
      <dgm:prSet/>
      <dgm:spPr/>
      <dgm:t>
        <a:bodyPr/>
        <a:lstStyle/>
        <a:p>
          <a:endParaRPr lang="en-US"/>
        </a:p>
      </dgm:t>
    </dgm:pt>
    <dgm:pt modelId="{9E6E42FE-EF0A-4D33-8CC0-09F91A727C09}" type="sibTrans" cxnId="{F7CA3093-D348-420D-9284-0D96266EA0C0}">
      <dgm:prSet/>
      <dgm:spPr/>
      <dgm:t>
        <a:bodyPr/>
        <a:lstStyle/>
        <a:p>
          <a:endParaRPr lang="en-US"/>
        </a:p>
      </dgm:t>
    </dgm:pt>
    <dgm:pt modelId="{1A09209D-1ADE-4759-A01E-E91F221637FB}">
      <dgm:prSet/>
      <dgm:spPr/>
      <dgm:t>
        <a:bodyPr/>
        <a:lstStyle/>
        <a:p>
          <a:r>
            <a:rPr lang="en-GB"/>
            <a:t>Located in Birmingham</a:t>
          </a:r>
          <a:endParaRPr lang="en-US"/>
        </a:p>
      </dgm:t>
    </dgm:pt>
    <dgm:pt modelId="{C6FCC0D1-CB0B-4797-A98F-858EEEEF1B0F}" type="parTrans" cxnId="{14A8DB5A-E239-44DD-8FC3-C679E1A15A9C}">
      <dgm:prSet/>
      <dgm:spPr/>
      <dgm:t>
        <a:bodyPr/>
        <a:lstStyle/>
        <a:p>
          <a:endParaRPr lang="en-US"/>
        </a:p>
      </dgm:t>
    </dgm:pt>
    <dgm:pt modelId="{384C9ACB-9B4B-4DF4-B76E-4CFD890ECEE1}" type="sibTrans" cxnId="{14A8DB5A-E239-44DD-8FC3-C679E1A15A9C}">
      <dgm:prSet/>
      <dgm:spPr/>
      <dgm:t>
        <a:bodyPr/>
        <a:lstStyle/>
        <a:p>
          <a:endParaRPr lang="en-US"/>
        </a:p>
      </dgm:t>
    </dgm:pt>
    <dgm:pt modelId="{ECE9456D-D8C1-4D15-90A5-DB0F0FE977C3}" type="pres">
      <dgm:prSet presAssocID="{2EBCF2DF-1A69-4C1B-B4E8-F70CFE51BB5E}" presName="root" presStyleCnt="0">
        <dgm:presLayoutVars>
          <dgm:dir/>
          <dgm:resizeHandles val="exact"/>
        </dgm:presLayoutVars>
      </dgm:prSet>
      <dgm:spPr/>
    </dgm:pt>
    <dgm:pt modelId="{86830C61-579B-4ABF-8124-581EF01DBE99}" type="pres">
      <dgm:prSet presAssocID="{59C82439-86B4-46F4-AF57-26A053817136}" presName="compNode" presStyleCnt="0"/>
      <dgm:spPr/>
    </dgm:pt>
    <dgm:pt modelId="{7EA71461-5E10-479B-9DC5-D25EADDA41EF}" type="pres">
      <dgm:prSet presAssocID="{59C82439-86B4-46F4-AF57-26A053817136}" presName="bgRect" presStyleLbl="bgShp" presStyleIdx="0" presStyleCnt="3"/>
      <dgm:spPr/>
    </dgm:pt>
    <dgm:pt modelId="{7DEE8E14-3BAE-4856-B3F3-50E2C51F5E61}" type="pres">
      <dgm:prSet presAssocID="{59C82439-86B4-46F4-AF57-26A05381713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ilding"/>
        </a:ext>
      </dgm:extLst>
    </dgm:pt>
    <dgm:pt modelId="{5C2800FA-6504-40A8-9DCB-83FE24D90CD2}" type="pres">
      <dgm:prSet presAssocID="{59C82439-86B4-46F4-AF57-26A053817136}" presName="spaceRect" presStyleCnt="0"/>
      <dgm:spPr/>
    </dgm:pt>
    <dgm:pt modelId="{CCFAC4F6-7389-4DB0-B873-ED8D655F4140}" type="pres">
      <dgm:prSet presAssocID="{59C82439-86B4-46F4-AF57-26A053817136}" presName="parTx" presStyleLbl="revTx" presStyleIdx="0" presStyleCnt="3">
        <dgm:presLayoutVars>
          <dgm:chMax val="0"/>
          <dgm:chPref val="0"/>
        </dgm:presLayoutVars>
      </dgm:prSet>
      <dgm:spPr/>
    </dgm:pt>
    <dgm:pt modelId="{C5BB4CD0-F03E-4C78-872E-A94E226C7B59}" type="pres">
      <dgm:prSet presAssocID="{F2853449-E9CA-4C7C-BF24-FC597293A94C}" presName="sibTrans" presStyleCnt="0"/>
      <dgm:spPr/>
    </dgm:pt>
    <dgm:pt modelId="{2FC355E9-790E-4B89-A1A2-4180DFDAE914}" type="pres">
      <dgm:prSet presAssocID="{FCB8DC49-9EAA-4B0E-8BC2-895835A84871}" presName="compNode" presStyleCnt="0"/>
      <dgm:spPr/>
    </dgm:pt>
    <dgm:pt modelId="{ACD5FF92-8104-425C-AD7B-D2D85B419DB4}" type="pres">
      <dgm:prSet presAssocID="{FCB8DC49-9EAA-4B0E-8BC2-895835A84871}" presName="bgRect" presStyleLbl="bgShp" presStyleIdx="1" presStyleCnt="3"/>
      <dgm:spPr/>
    </dgm:pt>
    <dgm:pt modelId="{03AAC7CE-E466-4A21-A99B-08312E8E7B8F}" type="pres">
      <dgm:prSet presAssocID="{FCB8DC49-9EAA-4B0E-8BC2-895835A8487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iness Growth"/>
        </a:ext>
      </dgm:extLst>
    </dgm:pt>
    <dgm:pt modelId="{893AAE8C-7EDD-4AF9-93E8-872873B943F1}" type="pres">
      <dgm:prSet presAssocID="{FCB8DC49-9EAA-4B0E-8BC2-895835A84871}" presName="spaceRect" presStyleCnt="0"/>
      <dgm:spPr/>
    </dgm:pt>
    <dgm:pt modelId="{38186E6B-1B2D-46B9-878D-187F71389B61}" type="pres">
      <dgm:prSet presAssocID="{FCB8DC49-9EAA-4B0E-8BC2-895835A84871}" presName="parTx" presStyleLbl="revTx" presStyleIdx="1" presStyleCnt="3">
        <dgm:presLayoutVars>
          <dgm:chMax val="0"/>
          <dgm:chPref val="0"/>
        </dgm:presLayoutVars>
      </dgm:prSet>
      <dgm:spPr/>
    </dgm:pt>
    <dgm:pt modelId="{CE698EA1-7A48-423E-BFE0-77366530F61C}" type="pres">
      <dgm:prSet presAssocID="{9E6E42FE-EF0A-4D33-8CC0-09F91A727C09}" presName="sibTrans" presStyleCnt="0"/>
      <dgm:spPr/>
    </dgm:pt>
    <dgm:pt modelId="{F4A67156-8D48-4ACC-88A9-F3FD647FE39A}" type="pres">
      <dgm:prSet presAssocID="{1A09209D-1ADE-4759-A01E-E91F221637FB}" presName="compNode" presStyleCnt="0"/>
      <dgm:spPr/>
    </dgm:pt>
    <dgm:pt modelId="{2298EE70-38FC-42A1-8929-1B1D26E48F5C}" type="pres">
      <dgm:prSet presAssocID="{1A09209D-1ADE-4759-A01E-E91F221637FB}" presName="bgRect" presStyleLbl="bgShp" presStyleIdx="2" presStyleCnt="3"/>
      <dgm:spPr/>
    </dgm:pt>
    <dgm:pt modelId="{F16A3E11-C76B-4D8C-BC18-91787EB19D5A}" type="pres">
      <dgm:prSet presAssocID="{1A09209D-1ADE-4759-A01E-E91F221637F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rker"/>
        </a:ext>
      </dgm:extLst>
    </dgm:pt>
    <dgm:pt modelId="{67554E42-3F03-4F9E-88C2-0D09119210E4}" type="pres">
      <dgm:prSet presAssocID="{1A09209D-1ADE-4759-A01E-E91F221637FB}" presName="spaceRect" presStyleCnt="0"/>
      <dgm:spPr/>
    </dgm:pt>
    <dgm:pt modelId="{632407E2-14F4-416D-9A7B-88B6BF992C98}" type="pres">
      <dgm:prSet presAssocID="{1A09209D-1ADE-4759-A01E-E91F221637FB}" presName="parTx" presStyleLbl="revTx" presStyleIdx="2" presStyleCnt="3">
        <dgm:presLayoutVars>
          <dgm:chMax val="0"/>
          <dgm:chPref val="0"/>
        </dgm:presLayoutVars>
      </dgm:prSet>
      <dgm:spPr/>
    </dgm:pt>
  </dgm:ptLst>
  <dgm:cxnLst>
    <dgm:cxn modelId="{14A8DB5A-E239-44DD-8FC3-C679E1A15A9C}" srcId="{2EBCF2DF-1A69-4C1B-B4E8-F70CFE51BB5E}" destId="{1A09209D-1ADE-4759-A01E-E91F221637FB}" srcOrd="2" destOrd="0" parTransId="{C6FCC0D1-CB0B-4797-A98F-858EEEEF1B0F}" sibTransId="{384C9ACB-9B4B-4DF4-B76E-4CFD890ECEE1}"/>
    <dgm:cxn modelId="{F7CA3093-D348-420D-9284-0D96266EA0C0}" srcId="{2EBCF2DF-1A69-4C1B-B4E8-F70CFE51BB5E}" destId="{FCB8DC49-9EAA-4B0E-8BC2-895835A84871}" srcOrd="1" destOrd="0" parTransId="{AAD9AC32-C753-4CEF-BD7A-AD244BD51E19}" sibTransId="{9E6E42FE-EF0A-4D33-8CC0-09F91A727C09}"/>
    <dgm:cxn modelId="{9DF97A95-1798-455A-A346-4D449C5F29DD}" type="presOf" srcId="{59C82439-86B4-46F4-AF57-26A053817136}" destId="{CCFAC4F6-7389-4DB0-B873-ED8D655F4140}" srcOrd="0" destOrd="0" presId="urn:microsoft.com/office/officeart/2018/2/layout/IconVerticalSolidList"/>
    <dgm:cxn modelId="{CD5EA9E5-EF91-4BF4-8A9A-F1CCF1AFD61C}" srcId="{2EBCF2DF-1A69-4C1B-B4E8-F70CFE51BB5E}" destId="{59C82439-86B4-46F4-AF57-26A053817136}" srcOrd="0" destOrd="0" parTransId="{CDC269EE-CDB0-4781-9450-78AA6D8010B5}" sibTransId="{F2853449-E9CA-4C7C-BF24-FC597293A94C}"/>
    <dgm:cxn modelId="{FA4113E9-5C1E-4EC4-B881-E9C05CB9B718}" type="presOf" srcId="{1A09209D-1ADE-4759-A01E-E91F221637FB}" destId="{632407E2-14F4-416D-9A7B-88B6BF992C98}" srcOrd="0" destOrd="0" presId="urn:microsoft.com/office/officeart/2018/2/layout/IconVerticalSolidList"/>
    <dgm:cxn modelId="{44459CFA-347D-4E0D-A308-150B5CB1AC1D}" type="presOf" srcId="{2EBCF2DF-1A69-4C1B-B4E8-F70CFE51BB5E}" destId="{ECE9456D-D8C1-4D15-90A5-DB0F0FE977C3}" srcOrd="0" destOrd="0" presId="urn:microsoft.com/office/officeart/2018/2/layout/IconVerticalSolidList"/>
    <dgm:cxn modelId="{8B16A5FC-D215-47FC-AE3D-C200F2839A2F}" type="presOf" srcId="{FCB8DC49-9EAA-4B0E-8BC2-895835A84871}" destId="{38186E6B-1B2D-46B9-878D-187F71389B61}" srcOrd="0" destOrd="0" presId="urn:microsoft.com/office/officeart/2018/2/layout/IconVerticalSolidList"/>
    <dgm:cxn modelId="{25FB661F-A1E2-473C-9EEF-16947F2A0F6B}" type="presParOf" srcId="{ECE9456D-D8C1-4D15-90A5-DB0F0FE977C3}" destId="{86830C61-579B-4ABF-8124-581EF01DBE99}" srcOrd="0" destOrd="0" presId="urn:microsoft.com/office/officeart/2018/2/layout/IconVerticalSolidList"/>
    <dgm:cxn modelId="{8AE4039C-72F6-4F71-A495-1EE3C7C5D5F7}" type="presParOf" srcId="{86830C61-579B-4ABF-8124-581EF01DBE99}" destId="{7EA71461-5E10-479B-9DC5-D25EADDA41EF}" srcOrd="0" destOrd="0" presId="urn:microsoft.com/office/officeart/2018/2/layout/IconVerticalSolidList"/>
    <dgm:cxn modelId="{A7974500-65E5-43C1-871C-904746E1AFD8}" type="presParOf" srcId="{86830C61-579B-4ABF-8124-581EF01DBE99}" destId="{7DEE8E14-3BAE-4856-B3F3-50E2C51F5E61}" srcOrd="1" destOrd="0" presId="urn:microsoft.com/office/officeart/2018/2/layout/IconVerticalSolidList"/>
    <dgm:cxn modelId="{66B15972-3691-4D30-AE44-D2CFAD54613C}" type="presParOf" srcId="{86830C61-579B-4ABF-8124-581EF01DBE99}" destId="{5C2800FA-6504-40A8-9DCB-83FE24D90CD2}" srcOrd="2" destOrd="0" presId="urn:microsoft.com/office/officeart/2018/2/layout/IconVerticalSolidList"/>
    <dgm:cxn modelId="{9571517E-348A-48E5-A656-EFA8EDA8E13A}" type="presParOf" srcId="{86830C61-579B-4ABF-8124-581EF01DBE99}" destId="{CCFAC4F6-7389-4DB0-B873-ED8D655F4140}" srcOrd="3" destOrd="0" presId="urn:microsoft.com/office/officeart/2018/2/layout/IconVerticalSolidList"/>
    <dgm:cxn modelId="{DA85C7F3-689B-47F3-88DE-DC4367C58027}" type="presParOf" srcId="{ECE9456D-D8C1-4D15-90A5-DB0F0FE977C3}" destId="{C5BB4CD0-F03E-4C78-872E-A94E226C7B59}" srcOrd="1" destOrd="0" presId="urn:microsoft.com/office/officeart/2018/2/layout/IconVerticalSolidList"/>
    <dgm:cxn modelId="{3033568E-F13B-411F-A906-FC8F9428666A}" type="presParOf" srcId="{ECE9456D-D8C1-4D15-90A5-DB0F0FE977C3}" destId="{2FC355E9-790E-4B89-A1A2-4180DFDAE914}" srcOrd="2" destOrd="0" presId="urn:microsoft.com/office/officeart/2018/2/layout/IconVerticalSolidList"/>
    <dgm:cxn modelId="{63C1B9C4-AB4B-4D14-A3B1-8A2DE6DFC9A5}" type="presParOf" srcId="{2FC355E9-790E-4B89-A1A2-4180DFDAE914}" destId="{ACD5FF92-8104-425C-AD7B-D2D85B419DB4}" srcOrd="0" destOrd="0" presId="urn:microsoft.com/office/officeart/2018/2/layout/IconVerticalSolidList"/>
    <dgm:cxn modelId="{EFA20D7F-17A8-4A0A-8B1D-B71F00D829B6}" type="presParOf" srcId="{2FC355E9-790E-4B89-A1A2-4180DFDAE914}" destId="{03AAC7CE-E466-4A21-A99B-08312E8E7B8F}" srcOrd="1" destOrd="0" presId="urn:microsoft.com/office/officeart/2018/2/layout/IconVerticalSolidList"/>
    <dgm:cxn modelId="{AB0E85FB-1AB0-432F-90BF-06F584307004}" type="presParOf" srcId="{2FC355E9-790E-4B89-A1A2-4180DFDAE914}" destId="{893AAE8C-7EDD-4AF9-93E8-872873B943F1}" srcOrd="2" destOrd="0" presId="urn:microsoft.com/office/officeart/2018/2/layout/IconVerticalSolidList"/>
    <dgm:cxn modelId="{AF2B56F4-D09C-486C-AC92-B0DC2D20FA07}" type="presParOf" srcId="{2FC355E9-790E-4B89-A1A2-4180DFDAE914}" destId="{38186E6B-1B2D-46B9-878D-187F71389B61}" srcOrd="3" destOrd="0" presId="urn:microsoft.com/office/officeart/2018/2/layout/IconVerticalSolidList"/>
    <dgm:cxn modelId="{C99DD29C-89FB-4E75-98AB-5D24AB9B8A01}" type="presParOf" srcId="{ECE9456D-D8C1-4D15-90A5-DB0F0FE977C3}" destId="{CE698EA1-7A48-423E-BFE0-77366530F61C}" srcOrd="3" destOrd="0" presId="urn:microsoft.com/office/officeart/2018/2/layout/IconVerticalSolidList"/>
    <dgm:cxn modelId="{0917AC9F-A5E3-43D6-B1E2-BAD658924407}" type="presParOf" srcId="{ECE9456D-D8C1-4D15-90A5-DB0F0FE977C3}" destId="{F4A67156-8D48-4ACC-88A9-F3FD647FE39A}" srcOrd="4" destOrd="0" presId="urn:microsoft.com/office/officeart/2018/2/layout/IconVerticalSolidList"/>
    <dgm:cxn modelId="{9D017F77-366B-488F-B916-812FE31EB437}" type="presParOf" srcId="{F4A67156-8D48-4ACC-88A9-F3FD647FE39A}" destId="{2298EE70-38FC-42A1-8929-1B1D26E48F5C}" srcOrd="0" destOrd="0" presId="urn:microsoft.com/office/officeart/2018/2/layout/IconVerticalSolidList"/>
    <dgm:cxn modelId="{42729FB1-C358-42EA-A708-97807009B84B}" type="presParOf" srcId="{F4A67156-8D48-4ACC-88A9-F3FD647FE39A}" destId="{F16A3E11-C76B-4D8C-BC18-91787EB19D5A}" srcOrd="1" destOrd="0" presId="urn:microsoft.com/office/officeart/2018/2/layout/IconVerticalSolidList"/>
    <dgm:cxn modelId="{CCBE61F0-1F87-4E72-95ED-E24A46F2638F}" type="presParOf" srcId="{F4A67156-8D48-4ACC-88A9-F3FD647FE39A}" destId="{67554E42-3F03-4F9E-88C2-0D09119210E4}" srcOrd="2" destOrd="0" presId="urn:microsoft.com/office/officeart/2018/2/layout/IconVerticalSolidList"/>
    <dgm:cxn modelId="{8EAC3EA6-66A9-4496-8E61-72D47A5B95E2}" type="presParOf" srcId="{F4A67156-8D48-4ACC-88A9-F3FD647FE39A}" destId="{632407E2-14F4-416D-9A7B-88B6BF992C9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93A7B6E-BF17-48B6-8184-34F465EC870C}" type="doc">
      <dgm:prSet loTypeId="urn:microsoft.com/office/officeart/2005/8/layout/process4" loCatId="process" qsTypeId="urn:microsoft.com/office/officeart/2005/8/quickstyle/simple1" qsCatId="simple" csTypeId="urn:microsoft.com/office/officeart/2005/8/colors/colorful5" csCatId="colorful"/>
      <dgm:spPr/>
      <dgm:t>
        <a:bodyPr/>
        <a:lstStyle/>
        <a:p>
          <a:endParaRPr lang="en-US"/>
        </a:p>
      </dgm:t>
    </dgm:pt>
    <dgm:pt modelId="{363B92AE-0AF2-459B-A6A0-29622646ACF7}">
      <dgm:prSet/>
      <dgm:spPr/>
      <dgm:t>
        <a:bodyPr/>
        <a:lstStyle/>
        <a:p>
          <a:r>
            <a:rPr lang="en-GB"/>
            <a:t>New research from MINTEL has shown that </a:t>
          </a:r>
          <a:r>
            <a:rPr lang="en-GB" b="1"/>
            <a:t>three in five (60%) 16-34s* like experimenting with new cooking trends and ingredients</a:t>
          </a:r>
          <a:r>
            <a:rPr lang="en-GB"/>
            <a:t>, compared to 51% of UK consumers overall, leading to scratch cooking in the UK increasing.</a:t>
          </a:r>
          <a:endParaRPr lang="en-US"/>
        </a:p>
      </dgm:t>
    </dgm:pt>
    <dgm:pt modelId="{ABC2E712-EF31-472B-9239-438BACBAFDEC}" type="parTrans" cxnId="{EE02EE98-9F4F-46A2-9266-BD82E434FD78}">
      <dgm:prSet/>
      <dgm:spPr/>
      <dgm:t>
        <a:bodyPr/>
        <a:lstStyle/>
        <a:p>
          <a:endParaRPr lang="en-US"/>
        </a:p>
      </dgm:t>
    </dgm:pt>
    <dgm:pt modelId="{1B5C7ECF-5E6D-42E2-A0DA-5917C07208B8}" type="sibTrans" cxnId="{EE02EE98-9F4F-46A2-9266-BD82E434FD78}">
      <dgm:prSet/>
      <dgm:spPr/>
      <dgm:t>
        <a:bodyPr/>
        <a:lstStyle/>
        <a:p>
          <a:endParaRPr lang="en-US"/>
        </a:p>
      </dgm:t>
    </dgm:pt>
    <dgm:pt modelId="{BC8D0DCB-6BDE-482F-A8D1-3A55AE6B8CB7}">
      <dgm:prSet/>
      <dgm:spPr/>
      <dgm:t>
        <a:bodyPr/>
        <a:lstStyle/>
        <a:p>
          <a:r>
            <a:rPr lang="en-GB"/>
            <a:t>The research suggest there is a growing interest in healthy eating and we intend to grow this even further. </a:t>
          </a:r>
          <a:endParaRPr lang="en-US"/>
        </a:p>
      </dgm:t>
    </dgm:pt>
    <dgm:pt modelId="{76B34BAA-6376-420D-9DD5-632B2160FBAB}" type="parTrans" cxnId="{A2847BED-E437-4201-9A6F-E1ED80B0C2BB}">
      <dgm:prSet/>
      <dgm:spPr/>
      <dgm:t>
        <a:bodyPr/>
        <a:lstStyle/>
        <a:p>
          <a:endParaRPr lang="en-US"/>
        </a:p>
      </dgm:t>
    </dgm:pt>
    <dgm:pt modelId="{8704B48C-8353-414B-9AE7-840451A14325}" type="sibTrans" cxnId="{A2847BED-E437-4201-9A6F-E1ED80B0C2BB}">
      <dgm:prSet/>
      <dgm:spPr/>
      <dgm:t>
        <a:bodyPr/>
        <a:lstStyle/>
        <a:p>
          <a:endParaRPr lang="en-US"/>
        </a:p>
      </dgm:t>
    </dgm:pt>
    <dgm:pt modelId="{32E7EE00-21E9-4A9B-B6D2-143B73A7ED2A}" type="pres">
      <dgm:prSet presAssocID="{893A7B6E-BF17-48B6-8184-34F465EC870C}" presName="Name0" presStyleCnt="0">
        <dgm:presLayoutVars>
          <dgm:dir/>
          <dgm:animLvl val="lvl"/>
          <dgm:resizeHandles val="exact"/>
        </dgm:presLayoutVars>
      </dgm:prSet>
      <dgm:spPr/>
    </dgm:pt>
    <dgm:pt modelId="{64A86FCA-9D13-46FD-9860-C033293FB292}" type="pres">
      <dgm:prSet presAssocID="{BC8D0DCB-6BDE-482F-A8D1-3A55AE6B8CB7}" presName="boxAndChildren" presStyleCnt="0"/>
      <dgm:spPr/>
    </dgm:pt>
    <dgm:pt modelId="{5588A0DD-665F-4EFB-9CB2-09A63F468C91}" type="pres">
      <dgm:prSet presAssocID="{BC8D0DCB-6BDE-482F-A8D1-3A55AE6B8CB7}" presName="parentTextBox" presStyleLbl="node1" presStyleIdx="0" presStyleCnt="2"/>
      <dgm:spPr/>
    </dgm:pt>
    <dgm:pt modelId="{D72B1D92-E24A-41D2-9114-CBE26608A1B1}" type="pres">
      <dgm:prSet presAssocID="{1B5C7ECF-5E6D-42E2-A0DA-5917C07208B8}" presName="sp" presStyleCnt="0"/>
      <dgm:spPr/>
    </dgm:pt>
    <dgm:pt modelId="{5F01A0AC-5151-4855-97BC-9D601F8E94E1}" type="pres">
      <dgm:prSet presAssocID="{363B92AE-0AF2-459B-A6A0-29622646ACF7}" presName="arrowAndChildren" presStyleCnt="0"/>
      <dgm:spPr/>
    </dgm:pt>
    <dgm:pt modelId="{205E5F16-200D-433F-8ED8-C8B395CAA22F}" type="pres">
      <dgm:prSet presAssocID="{363B92AE-0AF2-459B-A6A0-29622646ACF7}" presName="parentTextArrow" presStyleLbl="node1" presStyleIdx="1" presStyleCnt="2"/>
      <dgm:spPr/>
    </dgm:pt>
  </dgm:ptLst>
  <dgm:cxnLst>
    <dgm:cxn modelId="{E7056218-5117-45F8-980B-EC21B4DB8EBB}" type="presOf" srcId="{893A7B6E-BF17-48B6-8184-34F465EC870C}" destId="{32E7EE00-21E9-4A9B-B6D2-143B73A7ED2A}" srcOrd="0" destOrd="0" presId="urn:microsoft.com/office/officeart/2005/8/layout/process4"/>
    <dgm:cxn modelId="{E0B0E36A-6FC6-49C0-A131-407CEF6BF075}" type="presOf" srcId="{363B92AE-0AF2-459B-A6A0-29622646ACF7}" destId="{205E5F16-200D-433F-8ED8-C8B395CAA22F}" srcOrd="0" destOrd="0" presId="urn:microsoft.com/office/officeart/2005/8/layout/process4"/>
    <dgm:cxn modelId="{1BBEF097-7CDD-4CA0-94C6-7E777F9480C2}" type="presOf" srcId="{BC8D0DCB-6BDE-482F-A8D1-3A55AE6B8CB7}" destId="{5588A0DD-665F-4EFB-9CB2-09A63F468C91}" srcOrd="0" destOrd="0" presId="urn:microsoft.com/office/officeart/2005/8/layout/process4"/>
    <dgm:cxn modelId="{EE02EE98-9F4F-46A2-9266-BD82E434FD78}" srcId="{893A7B6E-BF17-48B6-8184-34F465EC870C}" destId="{363B92AE-0AF2-459B-A6A0-29622646ACF7}" srcOrd="0" destOrd="0" parTransId="{ABC2E712-EF31-472B-9239-438BACBAFDEC}" sibTransId="{1B5C7ECF-5E6D-42E2-A0DA-5917C07208B8}"/>
    <dgm:cxn modelId="{A2847BED-E437-4201-9A6F-E1ED80B0C2BB}" srcId="{893A7B6E-BF17-48B6-8184-34F465EC870C}" destId="{BC8D0DCB-6BDE-482F-A8D1-3A55AE6B8CB7}" srcOrd="1" destOrd="0" parTransId="{76B34BAA-6376-420D-9DD5-632B2160FBAB}" sibTransId="{8704B48C-8353-414B-9AE7-840451A14325}"/>
    <dgm:cxn modelId="{A997B6EE-321C-4C84-BC34-F507F810AB1E}" type="presParOf" srcId="{32E7EE00-21E9-4A9B-B6D2-143B73A7ED2A}" destId="{64A86FCA-9D13-46FD-9860-C033293FB292}" srcOrd="0" destOrd="0" presId="urn:microsoft.com/office/officeart/2005/8/layout/process4"/>
    <dgm:cxn modelId="{7BB8F69A-8077-4AD8-AF7F-AFF4C38A5693}" type="presParOf" srcId="{64A86FCA-9D13-46FD-9860-C033293FB292}" destId="{5588A0DD-665F-4EFB-9CB2-09A63F468C91}" srcOrd="0" destOrd="0" presId="urn:microsoft.com/office/officeart/2005/8/layout/process4"/>
    <dgm:cxn modelId="{628FB1DF-F443-42BF-BFE4-EDFC17894F24}" type="presParOf" srcId="{32E7EE00-21E9-4A9B-B6D2-143B73A7ED2A}" destId="{D72B1D92-E24A-41D2-9114-CBE26608A1B1}" srcOrd="1" destOrd="0" presId="urn:microsoft.com/office/officeart/2005/8/layout/process4"/>
    <dgm:cxn modelId="{9E85B2E4-79DD-44C6-8FC3-7559D7382DA3}" type="presParOf" srcId="{32E7EE00-21E9-4A9B-B6D2-143B73A7ED2A}" destId="{5F01A0AC-5151-4855-97BC-9D601F8E94E1}" srcOrd="2" destOrd="0" presId="urn:microsoft.com/office/officeart/2005/8/layout/process4"/>
    <dgm:cxn modelId="{457A20D9-8308-4782-B5AB-6A990DDA14B9}" type="presParOf" srcId="{5F01A0AC-5151-4855-97BC-9D601F8E94E1}" destId="{205E5F16-200D-433F-8ED8-C8B395CAA22F}"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970BFEF-F39A-48C7-A831-00E93242A0E5}" type="doc">
      <dgm:prSet loTypeId="urn:microsoft.com/office/officeart/2005/8/layout/lProcess1" loCatId="process" qsTypeId="urn:microsoft.com/office/officeart/2005/8/quickstyle/simple1" qsCatId="simple" csTypeId="urn:microsoft.com/office/officeart/2005/8/colors/colorful2" csCatId="colorful" phldr="1"/>
      <dgm:spPr/>
      <dgm:t>
        <a:bodyPr/>
        <a:lstStyle/>
        <a:p>
          <a:endParaRPr lang="en-US"/>
        </a:p>
      </dgm:t>
    </dgm:pt>
    <dgm:pt modelId="{F223F1A9-6CEB-49AA-935A-37D300FBA0E9}">
      <dgm:prSet phldrT="[Text]" phldr="0"/>
      <dgm:spPr/>
      <dgm:t>
        <a:bodyPr/>
        <a:lstStyle/>
        <a:p>
          <a:pPr rtl="0"/>
          <a:r>
            <a:rPr lang="en-US">
              <a:latin typeface="Neue Haas Grotesk Text Pro"/>
            </a:rPr>
            <a:t>Cook So Good</a:t>
          </a:r>
          <a:endParaRPr lang="en-US"/>
        </a:p>
      </dgm:t>
    </dgm:pt>
    <dgm:pt modelId="{7770D416-7646-4C53-89FC-EA6191F10D9A}" type="parTrans" cxnId="{AE039844-BD4B-438A-BE99-F2552B24DE31}">
      <dgm:prSet/>
      <dgm:spPr/>
      <dgm:t>
        <a:bodyPr/>
        <a:lstStyle/>
        <a:p>
          <a:endParaRPr lang="en-US"/>
        </a:p>
      </dgm:t>
    </dgm:pt>
    <dgm:pt modelId="{173F1C9E-97F1-4664-A365-808BC7FCA99E}" type="sibTrans" cxnId="{AE039844-BD4B-438A-BE99-F2552B24DE31}">
      <dgm:prSet/>
      <dgm:spPr/>
      <dgm:t>
        <a:bodyPr/>
        <a:lstStyle/>
        <a:p>
          <a:endParaRPr lang="en-US"/>
        </a:p>
      </dgm:t>
    </dgm:pt>
    <dgm:pt modelId="{4EA6A32A-D31C-4362-B4BE-2B04C4DED1A2}">
      <dgm:prSet phldrT="[Text]" phldr="0"/>
      <dgm:spPr/>
      <dgm:t>
        <a:bodyPr/>
        <a:lstStyle/>
        <a:p>
          <a:pPr rtl="0"/>
          <a:r>
            <a:rPr lang="en-US">
              <a:latin typeface="Neue Haas Grotesk Text Pro"/>
            </a:rPr>
            <a:t>App service / subscription and one-off purchase / Uber and deliveroo</a:t>
          </a:r>
          <a:endParaRPr lang="en-US"/>
        </a:p>
      </dgm:t>
    </dgm:pt>
    <dgm:pt modelId="{9879A51A-4256-4B44-8B42-053B727F2D35}" type="parTrans" cxnId="{B0F22522-63FB-414F-B61C-8AF3012A3883}">
      <dgm:prSet/>
      <dgm:spPr/>
      <dgm:t>
        <a:bodyPr/>
        <a:lstStyle/>
        <a:p>
          <a:endParaRPr lang="en-US"/>
        </a:p>
      </dgm:t>
    </dgm:pt>
    <dgm:pt modelId="{74AA1D6C-F302-4BDF-AFED-B927F77ED9B8}" type="sibTrans" cxnId="{B0F22522-63FB-414F-B61C-8AF3012A3883}">
      <dgm:prSet/>
      <dgm:spPr/>
      <dgm:t>
        <a:bodyPr/>
        <a:lstStyle/>
        <a:p>
          <a:endParaRPr lang="en-US"/>
        </a:p>
      </dgm:t>
    </dgm:pt>
    <dgm:pt modelId="{357086C4-836D-4C49-97A0-D61BDBE100B8}">
      <dgm:prSet phldrT="[Text]" phldr="0"/>
      <dgm:spPr/>
      <dgm:t>
        <a:bodyPr/>
        <a:lstStyle/>
        <a:p>
          <a:pPr rtl="0"/>
          <a:r>
            <a:rPr lang="en-US">
              <a:latin typeface="Neue Haas Grotesk Text Pro"/>
            </a:rPr>
            <a:t>Halal and all health and dietary needs, purposely made to requirements</a:t>
          </a:r>
          <a:endParaRPr lang="en-US"/>
        </a:p>
      </dgm:t>
    </dgm:pt>
    <dgm:pt modelId="{9E94482C-2DE4-4A94-8F16-6FA4CA7ED8C0}" type="parTrans" cxnId="{BA9BBE6B-373B-4614-A8DB-3514D736F726}">
      <dgm:prSet/>
      <dgm:spPr/>
      <dgm:t>
        <a:bodyPr/>
        <a:lstStyle/>
        <a:p>
          <a:endParaRPr lang="en-US"/>
        </a:p>
      </dgm:t>
    </dgm:pt>
    <dgm:pt modelId="{0ECD05C7-1019-42D1-BA0D-EE341DA8BB12}" type="sibTrans" cxnId="{BA9BBE6B-373B-4614-A8DB-3514D736F726}">
      <dgm:prSet/>
      <dgm:spPr/>
      <dgm:t>
        <a:bodyPr/>
        <a:lstStyle/>
        <a:p>
          <a:endParaRPr lang="en-US"/>
        </a:p>
      </dgm:t>
    </dgm:pt>
    <dgm:pt modelId="{98E71454-396A-4489-BA8F-D804A7DC0B6A}">
      <dgm:prSet phldrT="[Text]" phldr="0"/>
      <dgm:spPr/>
      <dgm:t>
        <a:bodyPr/>
        <a:lstStyle/>
        <a:p>
          <a:pPr rtl="0"/>
          <a:r>
            <a:rPr lang="en-US">
              <a:latin typeface="Neue Haas Grotesk Text Pro"/>
            </a:rPr>
            <a:t>Hello Fresh</a:t>
          </a:r>
          <a:endParaRPr lang="en-US"/>
        </a:p>
      </dgm:t>
    </dgm:pt>
    <dgm:pt modelId="{23BC5C11-FC23-49B5-B253-41DD323726D0}" type="parTrans" cxnId="{C89305FA-B77E-41C3-AB09-AF90ED31CD89}">
      <dgm:prSet/>
      <dgm:spPr/>
      <dgm:t>
        <a:bodyPr/>
        <a:lstStyle/>
        <a:p>
          <a:endParaRPr lang="en-US"/>
        </a:p>
      </dgm:t>
    </dgm:pt>
    <dgm:pt modelId="{124FC5C0-32B3-44C9-8127-9A7E2DEC7CED}" type="sibTrans" cxnId="{C89305FA-B77E-41C3-AB09-AF90ED31CD89}">
      <dgm:prSet/>
      <dgm:spPr/>
      <dgm:t>
        <a:bodyPr/>
        <a:lstStyle/>
        <a:p>
          <a:endParaRPr lang="en-US"/>
        </a:p>
      </dgm:t>
    </dgm:pt>
    <dgm:pt modelId="{071693E0-6ADB-4B2D-BB6C-B485285CDCC9}">
      <dgm:prSet phldrT="[Text]" phldr="0"/>
      <dgm:spPr/>
      <dgm:t>
        <a:bodyPr/>
        <a:lstStyle/>
        <a:p>
          <a:pPr rtl="0"/>
          <a:r>
            <a:rPr lang="en-US">
              <a:latin typeface="Neue Haas Grotesk Text Pro"/>
            </a:rPr>
            <a:t>App and website / subscription</a:t>
          </a:r>
          <a:endParaRPr lang="en-US"/>
        </a:p>
      </dgm:t>
    </dgm:pt>
    <dgm:pt modelId="{3B90374D-4B2D-49FF-A273-44DC51AB74B2}" type="parTrans" cxnId="{6B9186F3-2949-496A-93F5-A53624FF34F8}">
      <dgm:prSet/>
      <dgm:spPr/>
      <dgm:t>
        <a:bodyPr/>
        <a:lstStyle/>
        <a:p>
          <a:endParaRPr lang="en-US"/>
        </a:p>
      </dgm:t>
    </dgm:pt>
    <dgm:pt modelId="{7B17B413-41FF-4988-B933-135F6D72415E}" type="sibTrans" cxnId="{6B9186F3-2949-496A-93F5-A53624FF34F8}">
      <dgm:prSet/>
      <dgm:spPr/>
      <dgm:t>
        <a:bodyPr/>
        <a:lstStyle/>
        <a:p>
          <a:endParaRPr lang="en-US"/>
        </a:p>
      </dgm:t>
    </dgm:pt>
    <dgm:pt modelId="{CE7C1038-43E1-4378-A4F6-CD441D10C4BA}">
      <dgm:prSet phldrT="[Text]" phldr="0"/>
      <dgm:spPr/>
      <dgm:t>
        <a:bodyPr/>
        <a:lstStyle/>
        <a:p>
          <a:pPr rtl="0"/>
          <a:r>
            <a:rPr lang="en-US">
              <a:latin typeface="Neue Haas Grotesk Text Pro"/>
            </a:rPr>
            <a:t>No halal /all other dietary needs / 20 min recipe </a:t>
          </a:r>
          <a:endParaRPr lang="en-US"/>
        </a:p>
      </dgm:t>
    </dgm:pt>
    <dgm:pt modelId="{29462A9A-CFA1-47D6-B838-501067EDE9AC}" type="parTrans" cxnId="{417A55DA-34F0-42C9-BB46-13BF1B69FBFD}">
      <dgm:prSet/>
      <dgm:spPr/>
      <dgm:t>
        <a:bodyPr/>
        <a:lstStyle/>
        <a:p>
          <a:endParaRPr lang="en-US"/>
        </a:p>
      </dgm:t>
    </dgm:pt>
    <dgm:pt modelId="{21D69886-7E1A-47A5-910F-BBE09A1A557A}" type="sibTrans" cxnId="{417A55DA-34F0-42C9-BB46-13BF1B69FBFD}">
      <dgm:prSet/>
      <dgm:spPr/>
      <dgm:t>
        <a:bodyPr/>
        <a:lstStyle/>
        <a:p>
          <a:endParaRPr lang="en-US"/>
        </a:p>
      </dgm:t>
    </dgm:pt>
    <dgm:pt modelId="{110AAF37-AE47-4DE7-B345-8B605ACF9D0F}">
      <dgm:prSet phldr="0"/>
      <dgm:spPr/>
      <dgm:t>
        <a:bodyPr/>
        <a:lstStyle/>
        <a:p>
          <a:r>
            <a:rPr lang="en-US">
              <a:latin typeface="Neue Haas Grotesk Text Pro"/>
            </a:rPr>
            <a:t>Gousto</a:t>
          </a:r>
        </a:p>
      </dgm:t>
    </dgm:pt>
    <dgm:pt modelId="{165E844E-802F-4914-9CF6-4FDA60C08396}" type="parTrans" cxnId="{5C5CC5CC-7A81-4CBC-B96B-43E9429A4E11}">
      <dgm:prSet/>
      <dgm:spPr/>
    </dgm:pt>
    <dgm:pt modelId="{25BA926C-D061-47F4-A006-C0B57E0CD591}" type="sibTrans" cxnId="{5C5CC5CC-7A81-4CBC-B96B-43E9429A4E11}">
      <dgm:prSet/>
      <dgm:spPr/>
    </dgm:pt>
    <dgm:pt modelId="{945FEF5F-476B-4900-AAD3-4AB18BF10CA1}">
      <dgm:prSet phldr="0"/>
      <dgm:spPr/>
      <dgm:t>
        <a:bodyPr/>
        <a:lstStyle/>
        <a:p>
          <a:pPr rtl="0"/>
          <a:r>
            <a:rPr lang="en-US">
              <a:latin typeface="Avenir Next LT Pro"/>
            </a:rPr>
            <a:t>App and website / subscription</a:t>
          </a:r>
        </a:p>
      </dgm:t>
    </dgm:pt>
    <dgm:pt modelId="{85F6C8E1-6B44-44F9-80A7-86918AA4729A}" type="parTrans" cxnId="{1DD60A7E-45F4-4EBA-873C-72D147B70246}">
      <dgm:prSet/>
      <dgm:spPr/>
    </dgm:pt>
    <dgm:pt modelId="{B72B31C0-15CA-474F-B0C3-764BF762FB04}" type="sibTrans" cxnId="{1DD60A7E-45F4-4EBA-873C-72D147B70246}">
      <dgm:prSet/>
      <dgm:spPr/>
    </dgm:pt>
    <dgm:pt modelId="{DF811D33-9F03-403B-94E0-F09693F5C806}">
      <dgm:prSet phldr="0"/>
      <dgm:spPr/>
      <dgm:t>
        <a:bodyPr/>
        <a:lstStyle/>
        <a:p>
          <a:pPr rtl="0"/>
          <a:r>
            <a:rPr lang="en-US">
              <a:latin typeface="Avenir Next LT Pro"/>
            </a:rPr>
            <a:t>Vegan / no halal / 10 min recipe</a:t>
          </a:r>
        </a:p>
      </dgm:t>
    </dgm:pt>
    <dgm:pt modelId="{B52F9727-6A55-4C06-8A04-818344500EFE}" type="parTrans" cxnId="{9AF25D11-D4F6-4396-BFBC-C482AB20FE0A}">
      <dgm:prSet/>
      <dgm:spPr/>
    </dgm:pt>
    <dgm:pt modelId="{A53F4FA1-A018-4ACD-8695-70074A6D53FE}" type="sibTrans" cxnId="{9AF25D11-D4F6-4396-BFBC-C482AB20FE0A}">
      <dgm:prSet/>
      <dgm:spPr/>
    </dgm:pt>
    <dgm:pt modelId="{9E486464-F713-466A-9650-C2F89ADB8874}">
      <dgm:prSet phldr="0"/>
      <dgm:spPr/>
      <dgm:t>
        <a:bodyPr/>
        <a:lstStyle/>
        <a:p>
          <a:pPr rtl="0"/>
          <a:r>
            <a:rPr lang="en-US">
              <a:latin typeface="Neue Haas Grotesk Text Pro"/>
            </a:rPr>
            <a:t>Mindful Chef</a:t>
          </a:r>
        </a:p>
      </dgm:t>
    </dgm:pt>
    <dgm:pt modelId="{1E3C6BA4-078E-40D1-B5FF-498467EAB70A}" type="parTrans" cxnId="{03EF9C48-163C-462A-A375-CC1F857CDE6F}">
      <dgm:prSet/>
      <dgm:spPr/>
    </dgm:pt>
    <dgm:pt modelId="{8485DA67-5553-47D0-98BC-1F4878217A29}" type="sibTrans" cxnId="{03EF9C48-163C-462A-A375-CC1F857CDE6F}">
      <dgm:prSet/>
      <dgm:spPr/>
    </dgm:pt>
    <dgm:pt modelId="{35209FC6-5FBA-49D7-8D61-0138E19B40AB}">
      <dgm:prSet phldr="0"/>
      <dgm:spPr/>
      <dgm:t>
        <a:bodyPr/>
        <a:lstStyle/>
        <a:p>
          <a:pPr rtl="0"/>
          <a:r>
            <a:rPr lang="en-US">
              <a:latin typeface="Neue Haas Grotesk Text Pro"/>
            </a:rPr>
            <a:t>Website / flexible subscription / UK DPD</a:t>
          </a:r>
        </a:p>
      </dgm:t>
    </dgm:pt>
    <dgm:pt modelId="{66EDCB41-5A18-4D96-81C0-3FB3526A1683}" type="parTrans" cxnId="{8662495E-25CD-47B5-98E4-C8A01E82668C}">
      <dgm:prSet/>
      <dgm:spPr/>
    </dgm:pt>
    <dgm:pt modelId="{F0CFCC7C-543B-44CD-A50B-93C3BAC4F4C4}" type="sibTrans" cxnId="{8662495E-25CD-47B5-98E4-C8A01E82668C}">
      <dgm:prSet/>
      <dgm:spPr/>
    </dgm:pt>
    <dgm:pt modelId="{5830A13E-6CBE-4DEF-B56A-A222A54D443D}">
      <dgm:prSet phldr="0"/>
      <dgm:spPr/>
      <dgm:t>
        <a:bodyPr/>
        <a:lstStyle/>
        <a:p>
          <a:pPr rtl="0"/>
          <a:r>
            <a:rPr lang="en-US">
              <a:latin typeface="Neue Haas Grotesk Text Pro"/>
            </a:rPr>
            <a:t>All gluten and dairy free / Vegan / no halal / meat and fish / 2omin recipes</a:t>
          </a:r>
        </a:p>
      </dgm:t>
    </dgm:pt>
    <dgm:pt modelId="{9766D00F-6083-4E7A-879B-37A373C029DE}" type="parTrans" cxnId="{220D6713-1F6E-4C84-87F8-FC0076BD27BD}">
      <dgm:prSet/>
      <dgm:spPr/>
    </dgm:pt>
    <dgm:pt modelId="{78307A29-058F-426E-9753-0F656EDB2315}" type="sibTrans" cxnId="{220D6713-1F6E-4C84-87F8-FC0076BD27BD}">
      <dgm:prSet/>
      <dgm:spPr/>
    </dgm:pt>
    <dgm:pt modelId="{A61F9810-A921-4025-B931-5F9B610D2C03}">
      <dgm:prSet phldr="0"/>
      <dgm:spPr/>
      <dgm:t>
        <a:bodyPr/>
        <a:lstStyle/>
        <a:p>
          <a:pPr rtl="0"/>
          <a:r>
            <a:rPr lang="en-US">
              <a:latin typeface="Neue Haas Grotesk Text Pro"/>
            </a:rPr>
            <a:t>Ready portioned ingredients</a:t>
          </a:r>
        </a:p>
      </dgm:t>
    </dgm:pt>
    <dgm:pt modelId="{C14F39CC-17D4-45C8-9852-47A505731A1F}" type="parTrans" cxnId="{D1BDB41B-AEE2-483E-9600-AFDEF8FFC7FD}">
      <dgm:prSet/>
      <dgm:spPr/>
    </dgm:pt>
    <dgm:pt modelId="{627CE23B-B311-422F-B98D-534D1DC61A5F}" type="sibTrans" cxnId="{D1BDB41B-AEE2-483E-9600-AFDEF8FFC7FD}">
      <dgm:prSet/>
      <dgm:spPr/>
    </dgm:pt>
    <dgm:pt modelId="{D9C729CC-F465-4E4F-8309-0B4420FCE716}">
      <dgm:prSet phldr="0"/>
      <dgm:spPr/>
      <dgm:t>
        <a:bodyPr/>
        <a:lstStyle/>
        <a:p>
          <a:pPr rtl="0"/>
          <a:r>
            <a:rPr lang="en-US">
              <a:latin typeface="Avenir Next LT Pro"/>
            </a:rPr>
            <a:t>Ready portioned</a:t>
          </a:r>
        </a:p>
      </dgm:t>
    </dgm:pt>
    <dgm:pt modelId="{53F71EAE-9AD5-4F40-9DB3-D1D8E4EFFE23}" type="parTrans" cxnId="{7C7D85E8-96B3-43AF-A386-4A6F906324EA}">
      <dgm:prSet/>
      <dgm:spPr/>
    </dgm:pt>
    <dgm:pt modelId="{BE495047-A011-48B4-BD11-EA3A0B3B84EC}" type="sibTrans" cxnId="{7C7D85E8-96B3-43AF-A386-4A6F906324EA}">
      <dgm:prSet/>
      <dgm:spPr/>
    </dgm:pt>
    <dgm:pt modelId="{3A724B00-5DD0-4556-8CC2-37EE60755B26}">
      <dgm:prSet phldr="0"/>
      <dgm:spPr/>
      <dgm:t>
        <a:bodyPr/>
        <a:lstStyle/>
        <a:p>
          <a:pPr rtl="0"/>
          <a:r>
            <a:rPr lang="en-US">
              <a:latin typeface="Neue Haas Grotesk Text Pro"/>
            </a:rPr>
            <a:t>Ready portioned</a:t>
          </a:r>
        </a:p>
      </dgm:t>
    </dgm:pt>
    <dgm:pt modelId="{21E6F651-EDC0-4495-9485-AD4560DF0DF4}" type="parTrans" cxnId="{8B5D650C-A786-4328-8D0F-E57A13D3C510}">
      <dgm:prSet/>
      <dgm:spPr/>
    </dgm:pt>
    <dgm:pt modelId="{6CED1D4B-5D43-4FA5-A733-1FAC25C0F0DB}" type="sibTrans" cxnId="{8B5D650C-A786-4328-8D0F-E57A13D3C510}">
      <dgm:prSet/>
      <dgm:spPr/>
    </dgm:pt>
    <dgm:pt modelId="{582C4463-75E9-441A-9ADA-F82F181F4B9E}">
      <dgm:prSet phldr="0"/>
      <dgm:spPr/>
      <dgm:t>
        <a:bodyPr/>
        <a:lstStyle/>
        <a:p>
          <a:pPr rtl="0"/>
          <a:r>
            <a:rPr lang="en-US">
              <a:latin typeface="Neue Haas Grotesk Text Pro"/>
            </a:rPr>
            <a:t>Grocery – for flexibility</a:t>
          </a:r>
        </a:p>
      </dgm:t>
    </dgm:pt>
    <dgm:pt modelId="{A20B9D75-2EEB-411C-964E-51B0EE15AB1B}" type="parTrans" cxnId="{855C10EB-4FE5-44D0-9450-54FA520714F6}">
      <dgm:prSet/>
      <dgm:spPr/>
    </dgm:pt>
    <dgm:pt modelId="{43FF5CF3-967C-441C-A2E2-8D786B205B89}" type="sibTrans" cxnId="{855C10EB-4FE5-44D0-9450-54FA520714F6}">
      <dgm:prSet/>
      <dgm:spPr/>
    </dgm:pt>
    <dgm:pt modelId="{C581E5E1-5DEB-446F-8234-361808434241}">
      <dgm:prSet phldr="0"/>
      <dgm:spPr/>
      <dgm:t>
        <a:bodyPr/>
        <a:lstStyle/>
        <a:p>
          <a:pPr rtl="0"/>
          <a:r>
            <a:rPr lang="en-US">
              <a:latin typeface="Neue Haas Grotesk Text Pro"/>
            </a:rPr>
            <a:t>Global leader (16 countries) / UPS and FedEx</a:t>
          </a:r>
        </a:p>
      </dgm:t>
    </dgm:pt>
    <dgm:pt modelId="{ACE974FF-9709-4AFE-933D-0E370AC7B6A3}" type="parTrans" cxnId="{CEF1DF26-43AB-4456-8D70-53AFFFFA7BF3}">
      <dgm:prSet/>
      <dgm:spPr/>
    </dgm:pt>
    <dgm:pt modelId="{DC531FA0-4EF1-4BCB-B217-1138605BF8AE}" type="sibTrans" cxnId="{CEF1DF26-43AB-4456-8D70-53AFFFFA7BF3}">
      <dgm:prSet/>
      <dgm:spPr/>
    </dgm:pt>
    <dgm:pt modelId="{BF2588D3-4B2F-4578-AC38-9966D5548AA0}">
      <dgm:prSet phldr="0"/>
      <dgm:spPr/>
      <dgm:t>
        <a:bodyPr/>
        <a:lstStyle/>
        <a:p>
          <a:pPr rtl="0"/>
          <a:r>
            <a:rPr lang="en-US">
              <a:latin typeface="Avenir Next LT Pro"/>
            </a:rPr>
            <a:t>Fast growing / Yodel</a:t>
          </a:r>
        </a:p>
      </dgm:t>
    </dgm:pt>
    <dgm:pt modelId="{C3247BF4-7784-451A-A77A-9B03E4D73DBB}" type="parTrans" cxnId="{BF25F481-E66E-40A8-822D-E26F2FCCAF26}">
      <dgm:prSet/>
      <dgm:spPr/>
    </dgm:pt>
    <dgm:pt modelId="{179BD0C3-8A6E-40C6-A10F-169DFC82B324}" type="sibTrans" cxnId="{BF25F481-E66E-40A8-822D-E26F2FCCAF26}">
      <dgm:prSet/>
      <dgm:spPr/>
    </dgm:pt>
    <dgm:pt modelId="{DCBC5656-1A4C-443B-9E9E-A4281F4414F9}">
      <dgm:prSet phldr="0"/>
      <dgm:spPr/>
      <dgm:t>
        <a:bodyPr/>
        <a:lstStyle/>
        <a:p>
          <a:pPr rtl="0"/>
          <a:r>
            <a:rPr lang="en-US">
              <a:latin typeface="Neue Haas Grotesk Text Pro"/>
            </a:rPr>
            <a:t>SUCCESS – Data informed decisions, speed and agility, people-focused</a:t>
          </a:r>
        </a:p>
      </dgm:t>
    </dgm:pt>
    <dgm:pt modelId="{ACBBAE9D-F1D8-4144-9EEB-64731C6B2BB3}" type="parTrans" cxnId="{4D0BF619-C8A0-44AC-9103-79A7E38BCADF}">
      <dgm:prSet/>
      <dgm:spPr/>
    </dgm:pt>
    <dgm:pt modelId="{581577CE-1E64-4A6D-99E0-BE7609C303B1}" type="sibTrans" cxnId="{4D0BF619-C8A0-44AC-9103-79A7E38BCADF}">
      <dgm:prSet/>
      <dgm:spPr/>
    </dgm:pt>
    <dgm:pt modelId="{8B40BE35-D479-4C4C-AEA0-DB72A4B5F04F}">
      <dgm:prSet phldr="0"/>
      <dgm:spPr/>
      <dgm:t>
        <a:bodyPr/>
        <a:lstStyle/>
        <a:p>
          <a:pPr rtl="0"/>
          <a:r>
            <a:rPr lang="en-US">
              <a:latin typeface="Avenir Next LT Pro"/>
            </a:rPr>
            <a:t>SUCCESS – Focused planning, strong customer values, resilience</a:t>
          </a:r>
        </a:p>
      </dgm:t>
    </dgm:pt>
    <dgm:pt modelId="{F2429CB3-468E-4E41-ADB4-29FA14E4D4BB}" type="parTrans" cxnId="{D18030E1-3F7B-461F-A595-C70CE3871C08}">
      <dgm:prSet/>
      <dgm:spPr/>
    </dgm:pt>
    <dgm:pt modelId="{2890C765-B053-4DAE-B997-77232EF581E5}" type="sibTrans" cxnId="{D18030E1-3F7B-461F-A595-C70CE3871C08}">
      <dgm:prSet/>
      <dgm:spPr/>
    </dgm:pt>
    <dgm:pt modelId="{070A731A-D2B6-49BA-9A68-CA805E63341A}">
      <dgm:prSet phldr="0"/>
      <dgm:spPr/>
      <dgm:t>
        <a:bodyPr/>
        <a:lstStyle/>
        <a:p>
          <a:pPr rtl="0"/>
          <a:r>
            <a:rPr lang="en-US">
              <a:latin typeface="Neue Haas Grotesk Text Pro"/>
            </a:rPr>
            <a:t>Mindful, personal, unafraid</a:t>
          </a:r>
        </a:p>
      </dgm:t>
    </dgm:pt>
    <dgm:pt modelId="{939F29B0-B77C-4239-9BD7-68E9AEDD9639}" type="parTrans" cxnId="{DA1D47EF-18F3-43E3-B0A9-F4A79A645A34}">
      <dgm:prSet/>
      <dgm:spPr/>
    </dgm:pt>
    <dgm:pt modelId="{E57EE06E-3FD1-4955-886A-EBD8FC3A7A40}" type="sibTrans" cxnId="{DA1D47EF-18F3-43E3-B0A9-F4A79A645A34}">
      <dgm:prSet/>
      <dgm:spPr/>
    </dgm:pt>
    <dgm:pt modelId="{6BF836D3-42EC-467F-A7C7-5E419572BB01}">
      <dgm:prSet phldr="0"/>
      <dgm:spPr/>
      <dgm:t>
        <a:bodyPr/>
        <a:lstStyle/>
        <a:p>
          <a:pPr rtl="0"/>
          <a:r>
            <a:rPr lang="en-US">
              <a:latin typeface="Neue Haas Grotesk Text Pro"/>
            </a:rPr>
            <a:t>Strong customer values, emotional connection, tailor-made recipes, transparency, agility, focused planning</a:t>
          </a:r>
        </a:p>
      </dgm:t>
    </dgm:pt>
    <dgm:pt modelId="{CDF67F46-0313-4D83-9E15-6B3CE59AB543}" type="parTrans" cxnId="{00EF09AD-07D6-4E28-B228-9058A96A2964}">
      <dgm:prSet/>
      <dgm:spPr/>
    </dgm:pt>
    <dgm:pt modelId="{1283F4C1-583F-48AF-A6F1-80408F67713D}" type="sibTrans" cxnId="{00EF09AD-07D6-4E28-B228-9058A96A2964}">
      <dgm:prSet/>
      <dgm:spPr/>
    </dgm:pt>
    <dgm:pt modelId="{33BBEF2D-5E0E-4641-B6D0-DC46345250BA}" type="pres">
      <dgm:prSet presAssocID="{6970BFEF-F39A-48C7-A831-00E93242A0E5}" presName="Name0" presStyleCnt="0">
        <dgm:presLayoutVars>
          <dgm:dir/>
          <dgm:animLvl val="lvl"/>
          <dgm:resizeHandles val="exact"/>
        </dgm:presLayoutVars>
      </dgm:prSet>
      <dgm:spPr/>
    </dgm:pt>
    <dgm:pt modelId="{9B76B032-8F07-442D-A074-6B8C787AD7F4}" type="pres">
      <dgm:prSet presAssocID="{F223F1A9-6CEB-49AA-935A-37D300FBA0E9}" presName="vertFlow" presStyleCnt="0"/>
      <dgm:spPr/>
    </dgm:pt>
    <dgm:pt modelId="{269664C3-01BE-42D3-9C07-6EFFF4094834}" type="pres">
      <dgm:prSet presAssocID="{F223F1A9-6CEB-49AA-935A-37D300FBA0E9}" presName="header" presStyleLbl="node1" presStyleIdx="0" presStyleCnt="4"/>
      <dgm:spPr/>
    </dgm:pt>
    <dgm:pt modelId="{F199A527-916B-4A90-8BE3-455B9CC31A92}" type="pres">
      <dgm:prSet presAssocID="{9879A51A-4256-4B44-8B42-053B727F2D35}" presName="parTrans" presStyleLbl="sibTrans2D1" presStyleIdx="0" presStyleCnt="18"/>
      <dgm:spPr/>
    </dgm:pt>
    <dgm:pt modelId="{E74213D2-B446-44BC-ACF1-1D283E14C512}" type="pres">
      <dgm:prSet presAssocID="{4EA6A32A-D31C-4362-B4BE-2B04C4DED1A2}" presName="child" presStyleLbl="alignAccFollowNode1" presStyleIdx="0" presStyleCnt="18">
        <dgm:presLayoutVars>
          <dgm:chMax val="0"/>
          <dgm:bulletEnabled val="1"/>
        </dgm:presLayoutVars>
      </dgm:prSet>
      <dgm:spPr/>
    </dgm:pt>
    <dgm:pt modelId="{A317FC0F-EBA7-45EC-BA95-BEE705C075F5}" type="pres">
      <dgm:prSet presAssocID="{74AA1D6C-F302-4BDF-AFED-B927F77ED9B8}" presName="sibTrans" presStyleLbl="sibTrans2D1" presStyleIdx="1" presStyleCnt="18"/>
      <dgm:spPr/>
    </dgm:pt>
    <dgm:pt modelId="{A693DC6A-6E48-4C98-BC0E-2B03BE3F44B8}" type="pres">
      <dgm:prSet presAssocID="{357086C4-836D-4C49-97A0-D61BDBE100B8}" presName="child" presStyleLbl="alignAccFollowNode1" presStyleIdx="1" presStyleCnt="18">
        <dgm:presLayoutVars>
          <dgm:chMax val="0"/>
          <dgm:bulletEnabled val="1"/>
        </dgm:presLayoutVars>
      </dgm:prSet>
      <dgm:spPr/>
    </dgm:pt>
    <dgm:pt modelId="{2D0CEDD2-9115-4C21-B734-69AC0C0BA44C}" type="pres">
      <dgm:prSet presAssocID="{0ECD05C7-1019-42D1-BA0D-EE341DA8BB12}" presName="sibTrans" presStyleLbl="sibTrans2D1" presStyleIdx="2" presStyleCnt="18"/>
      <dgm:spPr/>
    </dgm:pt>
    <dgm:pt modelId="{62856F03-A63D-4C62-B16A-5ACE88C89405}" type="pres">
      <dgm:prSet presAssocID="{582C4463-75E9-441A-9ADA-F82F181F4B9E}" presName="child" presStyleLbl="alignAccFollowNode1" presStyleIdx="2" presStyleCnt="18">
        <dgm:presLayoutVars>
          <dgm:chMax val="0"/>
          <dgm:bulletEnabled val="1"/>
        </dgm:presLayoutVars>
      </dgm:prSet>
      <dgm:spPr/>
    </dgm:pt>
    <dgm:pt modelId="{161C0565-CFEC-4734-A89A-C356DF243C04}" type="pres">
      <dgm:prSet presAssocID="{43FF5CF3-967C-441C-A2E2-8D786B205B89}" presName="sibTrans" presStyleLbl="sibTrans2D1" presStyleIdx="3" presStyleCnt="18"/>
      <dgm:spPr/>
    </dgm:pt>
    <dgm:pt modelId="{84E16E41-82E4-49F7-A005-D88880C591FC}" type="pres">
      <dgm:prSet presAssocID="{6BF836D3-42EC-467F-A7C7-5E419572BB01}" presName="child" presStyleLbl="alignAccFollowNode1" presStyleIdx="3" presStyleCnt="18">
        <dgm:presLayoutVars>
          <dgm:chMax val="0"/>
          <dgm:bulletEnabled val="1"/>
        </dgm:presLayoutVars>
      </dgm:prSet>
      <dgm:spPr/>
    </dgm:pt>
    <dgm:pt modelId="{63D935E0-CB92-4DA6-84E7-CEEB053DA2F2}" type="pres">
      <dgm:prSet presAssocID="{F223F1A9-6CEB-49AA-935A-37D300FBA0E9}" presName="hSp" presStyleCnt="0"/>
      <dgm:spPr/>
    </dgm:pt>
    <dgm:pt modelId="{28E2F359-ACA3-4DB0-AB0F-D54DA840F2F3}" type="pres">
      <dgm:prSet presAssocID="{98E71454-396A-4489-BA8F-D804A7DC0B6A}" presName="vertFlow" presStyleCnt="0"/>
      <dgm:spPr/>
    </dgm:pt>
    <dgm:pt modelId="{582FA544-4534-475E-9EDC-9110FF519456}" type="pres">
      <dgm:prSet presAssocID="{98E71454-396A-4489-BA8F-D804A7DC0B6A}" presName="header" presStyleLbl="node1" presStyleIdx="1" presStyleCnt="4"/>
      <dgm:spPr/>
    </dgm:pt>
    <dgm:pt modelId="{43637B1E-B339-48C1-993F-3EFCE5CE0146}" type="pres">
      <dgm:prSet presAssocID="{ACE974FF-9709-4AFE-933D-0E370AC7B6A3}" presName="parTrans" presStyleLbl="sibTrans2D1" presStyleIdx="4" presStyleCnt="18"/>
      <dgm:spPr/>
    </dgm:pt>
    <dgm:pt modelId="{B590238F-80DE-478C-A841-77C952F32353}" type="pres">
      <dgm:prSet presAssocID="{C581E5E1-5DEB-446F-8234-361808434241}" presName="child" presStyleLbl="alignAccFollowNode1" presStyleIdx="4" presStyleCnt="18">
        <dgm:presLayoutVars>
          <dgm:chMax val="0"/>
          <dgm:bulletEnabled val="1"/>
        </dgm:presLayoutVars>
      </dgm:prSet>
      <dgm:spPr/>
    </dgm:pt>
    <dgm:pt modelId="{D9CB3EF6-5009-424C-8465-52A181E0DBFD}" type="pres">
      <dgm:prSet presAssocID="{DC531FA0-4EF1-4BCB-B217-1138605BF8AE}" presName="sibTrans" presStyleLbl="sibTrans2D1" presStyleIdx="5" presStyleCnt="18"/>
      <dgm:spPr/>
    </dgm:pt>
    <dgm:pt modelId="{C8E24830-6DBA-4C87-8AFB-F03028A2042C}" type="pres">
      <dgm:prSet presAssocID="{071693E0-6ADB-4B2D-BB6C-B485285CDCC9}" presName="child" presStyleLbl="alignAccFollowNode1" presStyleIdx="5" presStyleCnt="18">
        <dgm:presLayoutVars>
          <dgm:chMax val="0"/>
          <dgm:bulletEnabled val="1"/>
        </dgm:presLayoutVars>
      </dgm:prSet>
      <dgm:spPr/>
    </dgm:pt>
    <dgm:pt modelId="{4BB2A386-DAE1-4ED0-9279-939A52F96936}" type="pres">
      <dgm:prSet presAssocID="{7B17B413-41FF-4988-B933-135F6D72415E}" presName="sibTrans" presStyleLbl="sibTrans2D1" presStyleIdx="6" presStyleCnt="18"/>
      <dgm:spPr/>
    </dgm:pt>
    <dgm:pt modelId="{76873B9A-7429-44E1-BC75-2BF799B8666C}" type="pres">
      <dgm:prSet presAssocID="{CE7C1038-43E1-4378-A4F6-CD441D10C4BA}" presName="child" presStyleLbl="alignAccFollowNode1" presStyleIdx="6" presStyleCnt="18">
        <dgm:presLayoutVars>
          <dgm:chMax val="0"/>
          <dgm:bulletEnabled val="1"/>
        </dgm:presLayoutVars>
      </dgm:prSet>
      <dgm:spPr/>
    </dgm:pt>
    <dgm:pt modelId="{7574F5DA-0A42-45A5-BE70-C8872752EDBA}" type="pres">
      <dgm:prSet presAssocID="{21D69886-7E1A-47A5-910F-BBE09A1A557A}" presName="sibTrans" presStyleLbl="sibTrans2D1" presStyleIdx="7" presStyleCnt="18"/>
      <dgm:spPr/>
    </dgm:pt>
    <dgm:pt modelId="{0DF81D06-9C88-4758-90FA-CF18CD3DBCF0}" type="pres">
      <dgm:prSet presAssocID="{3A724B00-5DD0-4556-8CC2-37EE60755B26}" presName="child" presStyleLbl="alignAccFollowNode1" presStyleIdx="7" presStyleCnt="18">
        <dgm:presLayoutVars>
          <dgm:chMax val="0"/>
          <dgm:bulletEnabled val="1"/>
        </dgm:presLayoutVars>
      </dgm:prSet>
      <dgm:spPr/>
    </dgm:pt>
    <dgm:pt modelId="{D094951E-F4E4-417E-AF2F-9EDAD6290CDB}" type="pres">
      <dgm:prSet presAssocID="{6CED1D4B-5D43-4FA5-A733-1FAC25C0F0DB}" presName="sibTrans" presStyleLbl="sibTrans2D1" presStyleIdx="8" presStyleCnt="18"/>
      <dgm:spPr/>
    </dgm:pt>
    <dgm:pt modelId="{5085523C-F220-4A9F-A259-782A98D508A8}" type="pres">
      <dgm:prSet presAssocID="{DCBC5656-1A4C-443B-9E9E-A4281F4414F9}" presName="child" presStyleLbl="alignAccFollowNode1" presStyleIdx="8" presStyleCnt="18">
        <dgm:presLayoutVars>
          <dgm:chMax val="0"/>
          <dgm:bulletEnabled val="1"/>
        </dgm:presLayoutVars>
      </dgm:prSet>
      <dgm:spPr/>
    </dgm:pt>
    <dgm:pt modelId="{EAD303B5-832E-47DC-879C-C06EB02CFBFE}" type="pres">
      <dgm:prSet presAssocID="{98E71454-396A-4489-BA8F-D804A7DC0B6A}" presName="hSp" presStyleCnt="0"/>
      <dgm:spPr/>
    </dgm:pt>
    <dgm:pt modelId="{E686E111-963E-43D8-8F54-17863B05519B}" type="pres">
      <dgm:prSet presAssocID="{110AAF37-AE47-4DE7-B345-8B605ACF9D0F}" presName="vertFlow" presStyleCnt="0"/>
      <dgm:spPr/>
    </dgm:pt>
    <dgm:pt modelId="{87516359-D371-44AA-B053-4030CDB36919}" type="pres">
      <dgm:prSet presAssocID="{110AAF37-AE47-4DE7-B345-8B605ACF9D0F}" presName="header" presStyleLbl="node1" presStyleIdx="2" presStyleCnt="4"/>
      <dgm:spPr/>
    </dgm:pt>
    <dgm:pt modelId="{371E1737-901F-4C63-8EF8-719E5FF384BE}" type="pres">
      <dgm:prSet presAssocID="{C3247BF4-7784-451A-A77A-9B03E4D73DBB}" presName="parTrans" presStyleLbl="sibTrans2D1" presStyleIdx="9" presStyleCnt="18"/>
      <dgm:spPr/>
    </dgm:pt>
    <dgm:pt modelId="{DAF4B63B-387A-4AA3-9931-BFB909B26D11}" type="pres">
      <dgm:prSet presAssocID="{BF2588D3-4B2F-4578-AC38-9966D5548AA0}" presName="child" presStyleLbl="alignAccFollowNode1" presStyleIdx="9" presStyleCnt="18">
        <dgm:presLayoutVars>
          <dgm:chMax val="0"/>
          <dgm:bulletEnabled val="1"/>
        </dgm:presLayoutVars>
      </dgm:prSet>
      <dgm:spPr/>
    </dgm:pt>
    <dgm:pt modelId="{D5FF96B6-C131-4317-B7CC-C3342C9CAEBC}" type="pres">
      <dgm:prSet presAssocID="{179BD0C3-8A6E-40C6-A10F-169DFC82B324}" presName="sibTrans" presStyleLbl="sibTrans2D1" presStyleIdx="10" presStyleCnt="18"/>
      <dgm:spPr/>
    </dgm:pt>
    <dgm:pt modelId="{7437291C-1BE2-4D96-A48F-C58F30E47AA1}" type="pres">
      <dgm:prSet presAssocID="{945FEF5F-476B-4900-AAD3-4AB18BF10CA1}" presName="child" presStyleLbl="alignAccFollowNode1" presStyleIdx="10" presStyleCnt="18">
        <dgm:presLayoutVars>
          <dgm:chMax val="0"/>
          <dgm:bulletEnabled val="1"/>
        </dgm:presLayoutVars>
      </dgm:prSet>
      <dgm:spPr/>
    </dgm:pt>
    <dgm:pt modelId="{283FF28B-238B-4C7B-8B2A-4AB1A68A7D66}" type="pres">
      <dgm:prSet presAssocID="{B72B31C0-15CA-474F-B0C3-764BF762FB04}" presName="sibTrans" presStyleLbl="sibTrans2D1" presStyleIdx="11" presStyleCnt="18"/>
      <dgm:spPr/>
    </dgm:pt>
    <dgm:pt modelId="{D25BBD2C-DE61-46A1-AC51-88811D1F7BDA}" type="pres">
      <dgm:prSet presAssocID="{DF811D33-9F03-403B-94E0-F09693F5C806}" presName="child" presStyleLbl="alignAccFollowNode1" presStyleIdx="11" presStyleCnt="18">
        <dgm:presLayoutVars>
          <dgm:chMax val="0"/>
          <dgm:bulletEnabled val="1"/>
        </dgm:presLayoutVars>
      </dgm:prSet>
      <dgm:spPr/>
    </dgm:pt>
    <dgm:pt modelId="{A832143E-9568-4FAE-9824-A65DE5805985}" type="pres">
      <dgm:prSet presAssocID="{A53F4FA1-A018-4ACD-8695-70074A6D53FE}" presName="sibTrans" presStyleLbl="sibTrans2D1" presStyleIdx="12" presStyleCnt="18"/>
      <dgm:spPr/>
    </dgm:pt>
    <dgm:pt modelId="{08585D2B-7F9E-4E07-B835-B53CCB57AD06}" type="pres">
      <dgm:prSet presAssocID="{D9C729CC-F465-4E4F-8309-0B4420FCE716}" presName="child" presStyleLbl="alignAccFollowNode1" presStyleIdx="12" presStyleCnt="18">
        <dgm:presLayoutVars>
          <dgm:chMax val="0"/>
          <dgm:bulletEnabled val="1"/>
        </dgm:presLayoutVars>
      </dgm:prSet>
      <dgm:spPr/>
    </dgm:pt>
    <dgm:pt modelId="{8FC58DA4-D75C-4724-8252-597058DD8D0A}" type="pres">
      <dgm:prSet presAssocID="{BE495047-A011-48B4-BD11-EA3A0B3B84EC}" presName="sibTrans" presStyleLbl="sibTrans2D1" presStyleIdx="13" presStyleCnt="18"/>
      <dgm:spPr/>
    </dgm:pt>
    <dgm:pt modelId="{3FC509AE-A743-4425-A228-E27F42268EC1}" type="pres">
      <dgm:prSet presAssocID="{8B40BE35-D479-4C4C-AEA0-DB72A4B5F04F}" presName="child" presStyleLbl="alignAccFollowNode1" presStyleIdx="13" presStyleCnt="18">
        <dgm:presLayoutVars>
          <dgm:chMax val="0"/>
          <dgm:bulletEnabled val="1"/>
        </dgm:presLayoutVars>
      </dgm:prSet>
      <dgm:spPr/>
    </dgm:pt>
    <dgm:pt modelId="{672BAD31-E413-490D-A797-9896494603C8}" type="pres">
      <dgm:prSet presAssocID="{110AAF37-AE47-4DE7-B345-8B605ACF9D0F}" presName="hSp" presStyleCnt="0"/>
      <dgm:spPr/>
    </dgm:pt>
    <dgm:pt modelId="{34C4E1B5-7B55-4D4C-B171-9A8672101EB5}" type="pres">
      <dgm:prSet presAssocID="{9E486464-F713-466A-9650-C2F89ADB8874}" presName="vertFlow" presStyleCnt="0"/>
      <dgm:spPr/>
    </dgm:pt>
    <dgm:pt modelId="{943C3D87-AAF3-4C60-A364-367F122308D2}" type="pres">
      <dgm:prSet presAssocID="{9E486464-F713-466A-9650-C2F89ADB8874}" presName="header" presStyleLbl="node1" presStyleIdx="3" presStyleCnt="4"/>
      <dgm:spPr/>
    </dgm:pt>
    <dgm:pt modelId="{CABFEEDD-63A4-4491-8F60-8E41FF32834C}" type="pres">
      <dgm:prSet presAssocID="{66EDCB41-5A18-4D96-81C0-3FB3526A1683}" presName="parTrans" presStyleLbl="sibTrans2D1" presStyleIdx="14" presStyleCnt="18"/>
      <dgm:spPr/>
    </dgm:pt>
    <dgm:pt modelId="{D8543577-C61A-479E-98E2-076EC0BBB00C}" type="pres">
      <dgm:prSet presAssocID="{35209FC6-5FBA-49D7-8D61-0138E19B40AB}" presName="child" presStyleLbl="alignAccFollowNode1" presStyleIdx="14" presStyleCnt="18">
        <dgm:presLayoutVars>
          <dgm:chMax val="0"/>
          <dgm:bulletEnabled val="1"/>
        </dgm:presLayoutVars>
      </dgm:prSet>
      <dgm:spPr/>
    </dgm:pt>
    <dgm:pt modelId="{43B0F08B-3762-47F8-A881-BC105E40F2A4}" type="pres">
      <dgm:prSet presAssocID="{F0CFCC7C-543B-44CD-A50B-93C3BAC4F4C4}" presName="sibTrans" presStyleLbl="sibTrans2D1" presStyleIdx="15" presStyleCnt="18"/>
      <dgm:spPr/>
    </dgm:pt>
    <dgm:pt modelId="{43EFEEF0-300E-40AB-AE49-789322999A11}" type="pres">
      <dgm:prSet presAssocID="{5830A13E-6CBE-4DEF-B56A-A222A54D443D}" presName="child" presStyleLbl="alignAccFollowNode1" presStyleIdx="15" presStyleCnt="18">
        <dgm:presLayoutVars>
          <dgm:chMax val="0"/>
          <dgm:bulletEnabled val="1"/>
        </dgm:presLayoutVars>
      </dgm:prSet>
      <dgm:spPr/>
    </dgm:pt>
    <dgm:pt modelId="{3B5AB021-39B3-4338-A56B-01EDED4D6D52}" type="pres">
      <dgm:prSet presAssocID="{78307A29-058F-426E-9753-0F656EDB2315}" presName="sibTrans" presStyleLbl="sibTrans2D1" presStyleIdx="16" presStyleCnt="18"/>
      <dgm:spPr/>
    </dgm:pt>
    <dgm:pt modelId="{5FE48508-16A9-41BD-B497-BAE59DB90709}" type="pres">
      <dgm:prSet presAssocID="{A61F9810-A921-4025-B931-5F9B610D2C03}" presName="child" presStyleLbl="alignAccFollowNode1" presStyleIdx="16" presStyleCnt="18">
        <dgm:presLayoutVars>
          <dgm:chMax val="0"/>
          <dgm:bulletEnabled val="1"/>
        </dgm:presLayoutVars>
      </dgm:prSet>
      <dgm:spPr/>
    </dgm:pt>
    <dgm:pt modelId="{1DA185F5-AA21-463C-A117-D5C5807F5108}" type="pres">
      <dgm:prSet presAssocID="{627CE23B-B311-422F-B98D-534D1DC61A5F}" presName="sibTrans" presStyleLbl="sibTrans2D1" presStyleIdx="17" presStyleCnt="18"/>
      <dgm:spPr/>
    </dgm:pt>
    <dgm:pt modelId="{052F6D58-5D10-4E91-BBFC-996F67F96D01}" type="pres">
      <dgm:prSet presAssocID="{070A731A-D2B6-49BA-9A68-CA805E63341A}" presName="child" presStyleLbl="alignAccFollowNode1" presStyleIdx="17" presStyleCnt="18">
        <dgm:presLayoutVars>
          <dgm:chMax val="0"/>
          <dgm:bulletEnabled val="1"/>
        </dgm:presLayoutVars>
      </dgm:prSet>
      <dgm:spPr/>
    </dgm:pt>
  </dgm:ptLst>
  <dgm:cxnLst>
    <dgm:cxn modelId="{87EBE301-A9B9-42E3-B635-6350D7636BB6}" type="presOf" srcId="{DF811D33-9F03-403B-94E0-F09693F5C806}" destId="{D25BBD2C-DE61-46A1-AC51-88811D1F7BDA}" srcOrd="0" destOrd="0" presId="urn:microsoft.com/office/officeart/2005/8/layout/lProcess1"/>
    <dgm:cxn modelId="{6637F602-A592-40EA-9540-EA3D8DAC12D7}" type="presOf" srcId="{74AA1D6C-F302-4BDF-AFED-B927F77ED9B8}" destId="{A317FC0F-EBA7-45EC-BA95-BEE705C075F5}" srcOrd="0" destOrd="0" presId="urn:microsoft.com/office/officeart/2005/8/layout/lProcess1"/>
    <dgm:cxn modelId="{4E442A05-716B-4C5C-9A31-6E8EA2CB55D8}" type="presOf" srcId="{BE495047-A011-48B4-BD11-EA3A0B3B84EC}" destId="{8FC58DA4-D75C-4724-8252-597058DD8D0A}" srcOrd="0" destOrd="0" presId="urn:microsoft.com/office/officeart/2005/8/layout/lProcess1"/>
    <dgm:cxn modelId="{81976605-BBCA-4875-8F46-6D1C5398DDB9}" type="presOf" srcId="{070A731A-D2B6-49BA-9A68-CA805E63341A}" destId="{052F6D58-5D10-4E91-BBFC-996F67F96D01}" srcOrd="0" destOrd="0" presId="urn:microsoft.com/office/officeart/2005/8/layout/lProcess1"/>
    <dgm:cxn modelId="{F9821E0B-2BD5-4694-AD87-B586F7FBF106}" type="presOf" srcId="{5830A13E-6CBE-4DEF-B56A-A222A54D443D}" destId="{43EFEEF0-300E-40AB-AE49-789322999A11}" srcOrd="0" destOrd="0" presId="urn:microsoft.com/office/officeart/2005/8/layout/lProcess1"/>
    <dgm:cxn modelId="{9E320A0C-FEB9-4A6C-A20B-6CA6D6170D5C}" type="presOf" srcId="{110AAF37-AE47-4DE7-B345-8B605ACF9D0F}" destId="{87516359-D371-44AA-B053-4030CDB36919}" srcOrd="0" destOrd="0" presId="urn:microsoft.com/office/officeart/2005/8/layout/lProcess1"/>
    <dgm:cxn modelId="{8B5D650C-A786-4328-8D0F-E57A13D3C510}" srcId="{98E71454-396A-4489-BA8F-D804A7DC0B6A}" destId="{3A724B00-5DD0-4556-8CC2-37EE60755B26}" srcOrd="3" destOrd="0" parTransId="{21E6F651-EDC0-4495-9485-AD4560DF0DF4}" sibTransId="{6CED1D4B-5D43-4FA5-A733-1FAC25C0F0DB}"/>
    <dgm:cxn modelId="{1C59640D-4A53-4FB7-9985-CC90DD92A374}" type="presOf" srcId="{8B40BE35-D479-4C4C-AEA0-DB72A4B5F04F}" destId="{3FC509AE-A743-4425-A228-E27F42268EC1}" srcOrd="0" destOrd="0" presId="urn:microsoft.com/office/officeart/2005/8/layout/lProcess1"/>
    <dgm:cxn modelId="{9AF25D11-D4F6-4396-BFBC-C482AB20FE0A}" srcId="{110AAF37-AE47-4DE7-B345-8B605ACF9D0F}" destId="{DF811D33-9F03-403B-94E0-F09693F5C806}" srcOrd="2" destOrd="0" parTransId="{B52F9727-6A55-4C06-8A04-818344500EFE}" sibTransId="{A53F4FA1-A018-4ACD-8695-70074A6D53FE}"/>
    <dgm:cxn modelId="{220D6713-1F6E-4C84-87F8-FC0076BD27BD}" srcId="{9E486464-F713-466A-9650-C2F89ADB8874}" destId="{5830A13E-6CBE-4DEF-B56A-A222A54D443D}" srcOrd="1" destOrd="0" parTransId="{9766D00F-6083-4E7A-879B-37A373C029DE}" sibTransId="{78307A29-058F-426E-9753-0F656EDB2315}"/>
    <dgm:cxn modelId="{4D0BF619-C8A0-44AC-9103-79A7E38BCADF}" srcId="{98E71454-396A-4489-BA8F-D804A7DC0B6A}" destId="{DCBC5656-1A4C-443B-9E9E-A4281F4414F9}" srcOrd="4" destOrd="0" parTransId="{ACBBAE9D-F1D8-4144-9EEB-64731C6B2BB3}" sibTransId="{581577CE-1E64-4A6D-99E0-BE7609C303B1}"/>
    <dgm:cxn modelId="{D1BDB41B-AEE2-483E-9600-AFDEF8FFC7FD}" srcId="{9E486464-F713-466A-9650-C2F89ADB8874}" destId="{A61F9810-A921-4025-B931-5F9B610D2C03}" srcOrd="2" destOrd="0" parTransId="{C14F39CC-17D4-45C8-9852-47A505731A1F}" sibTransId="{627CE23B-B311-422F-B98D-534D1DC61A5F}"/>
    <dgm:cxn modelId="{385C031C-8E97-46C1-BFA1-1047DC1B12BD}" type="presOf" srcId="{ACE974FF-9709-4AFE-933D-0E370AC7B6A3}" destId="{43637B1E-B339-48C1-993F-3EFCE5CE0146}" srcOrd="0" destOrd="0" presId="urn:microsoft.com/office/officeart/2005/8/layout/lProcess1"/>
    <dgm:cxn modelId="{C8E5811D-B878-458D-A698-0471B81F2710}" type="presOf" srcId="{BF2588D3-4B2F-4578-AC38-9966D5548AA0}" destId="{DAF4B63B-387A-4AA3-9931-BFB909B26D11}" srcOrd="0" destOrd="0" presId="urn:microsoft.com/office/officeart/2005/8/layout/lProcess1"/>
    <dgm:cxn modelId="{0554AF1F-AF05-4DE6-AA78-73709BA5D64A}" type="presOf" srcId="{DCBC5656-1A4C-443B-9E9E-A4281F4414F9}" destId="{5085523C-F220-4A9F-A259-782A98D508A8}" srcOrd="0" destOrd="0" presId="urn:microsoft.com/office/officeart/2005/8/layout/lProcess1"/>
    <dgm:cxn modelId="{20636820-4269-4EFE-B545-BE95F653CCAE}" type="presOf" srcId="{945FEF5F-476B-4900-AAD3-4AB18BF10CA1}" destId="{7437291C-1BE2-4D96-A48F-C58F30E47AA1}" srcOrd="0" destOrd="0" presId="urn:microsoft.com/office/officeart/2005/8/layout/lProcess1"/>
    <dgm:cxn modelId="{E6520022-6F3E-4479-8CDF-6B4ADB6D1E45}" type="presOf" srcId="{CE7C1038-43E1-4378-A4F6-CD441D10C4BA}" destId="{76873B9A-7429-44E1-BC75-2BF799B8666C}" srcOrd="0" destOrd="0" presId="urn:microsoft.com/office/officeart/2005/8/layout/lProcess1"/>
    <dgm:cxn modelId="{B0F22522-63FB-414F-B61C-8AF3012A3883}" srcId="{F223F1A9-6CEB-49AA-935A-37D300FBA0E9}" destId="{4EA6A32A-D31C-4362-B4BE-2B04C4DED1A2}" srcOrd="0" destOrd="0" parTransId="{9879A51A-4256-4B44-8B42-053B727F2D35}" sibTransId="{74AA1D6C-F302-4BDF-AFED-B927F77ED9B8}"/>
    <dgm:cxn modelId="{FD7F4D25-CDA3-4B3F-98D1-F7102413EC13}" type="presOf" srcId="{D9C729CC-F465-4E4F-8309-0B4420FCE716}" destId="{08585D2B-7F9E-4E07-B835-B53CCB57AD06}" srcOrd="0" destOrd="0" presId="urn:microsoft.com/office/officeart/2005/8/layout/lProcess1"/>
    <dgm:cxn modelId="{CEF1DF26-43AB-4456-8D70-53AFFFFA7BF3}" srcId="{98E71454-396A-4489-BA8F-D804A7DC0B6A}" destId="{C581E5E1-5DEB-446F-8234-361808434241}" srcOrd="0" destOrd="0" parTransId="{ACE974FF-9709-4AFE-933D-0E370AC7B6A3}" sibTransId="{DC531FA0-4EF1-4BCB-B217-1138605BF8AE}"/>
    <dgm:cxn modelId="{4D0B662F-5CBD-4AD7-893A-6CB685DFB161}" type="presOf" srcId="{357086C4-836D-4C49-97A0-D61BDBE100B8}" destId="{A693DC6A-6E48-4C98-BC0E-2B03BE3F44B8}" srcOrd="0" destOrd="0" presId="urn:microsoft.com/office/officeart/2005/8/layout/lProcess1"/>
    <dgm:cxn modelId="{DEDE3632-F624-4153-B050-41D97525AC62}" type="presOf" srcId="{582C4463-75E9-441A-9ADA-F82F181F4B9E}" destId="{62856F03-A63D-4C62-B16A-5ACE88C89405}" srcOrd="0" destOrd="0" presId="urn:microsoft.com/office/officeart/2005/8/layout/lProcess1"/>
    <dgm:cxn modelId="{90760936-AEFC-4E7E-8E3E-65061318D319}" type="presOf" srcId="{6970BFEF-F39A-48C7-A831-00E93242A0E5}" destId="{33BBEF2D-5E0E-4641-B6D0-DC46345250BA}" srcOrd="0" destOrd="0" presId="urn:microsoft.com/office/officeart/2005/8/layout/lProcess1"/>
    <dgm:cxn modelId="{8662495E-25CD-47B5-98E4-C8A01E82668C}" srcId="{9E486464-F713-466A-9650-C2F89ADB8874}" destId="{35209FC6-5FBA-49D7-8D61-0138E19B40AB}" srcOrd="0" destOrd="0" parTransId="{66EDCB41-5A18-4D96-81C0-3FB3526A1683}" sibTransId="{F0CFCC7C-543B-44CD-A50B-93C3BAC4F4C4}"/>
    <dgm:cxn modelId="{AE039844-BD4B-438A-BE99-F2552B24DE31}" srcId="{6970BFEF-F39A-48C7-A831-00E93242A0E5}" destId="{F223F1A9-6CEB-49AA-935A-37D300FBA0E9}" srcOrd="0" destOrd="0" parTransId="{7770D416-7646-4C53-89FC-EA6191F10D9A}" sibTransId="{173F1C9E-97F1-4664-A365-808BC7FCA99E}"/>
    <dgm:cxn modelId="{03EF9C48-163C-462A-A375-CC1F857CDE6F}" srcId="{6970BFEF-F39A-48C7-A831-00E93242A0E5}" destId="{9E486464-F713-466A-9650-C2F89ADB8874}" srcOrd="3" destOrd="0" parTransId="{1E3C6BA4-078E-40D1-B5FF-498467EAB70A}" sibTransId="{8485DA67-5553-47D0-98BC-1F4878217A29}"/>
    <dgm:cxn modelId="{7E68B649-E79C-4136-8060-1E6804F3A6F3}" type="presOf" srcId="{F0CFCC7C-543B-44CD-A50B-93C3BAC4F4C4}" destId="{43B0F08B-3762-47F8-A881-BC105E40F2A4}" srcOrd="0" destOrd="0" presId="urn:microsoft.com/office/officeart/2005/8/layout/lProcess1"/>
    <dgm:cxn modelId="{BA9BBE6B-373B-4614-A8DB-3514D736F726}" srcId="{F223F1A9-6CEB-49AA-935A-37D300FBA0E9}" destId="{357086C4-836D-4C49-97A0-D61BDBE100B8}" srcOrd="1" destOrd="0" parTransId="{9E94482C-2DE4-4A94-8F16-6FA4CA7ED8C0}" sibTransId="{0ECD05C7-1019-42D1-BA0D-EE341DA8BB12}"/>
    <dgm:cxn modelId="{40FD086C-E7F2-4699-B5D2-E982C891450F}" type="presOf" srcId="{0ECD05C7-1019-42D1-BA0D-EE341DA8BB12}" destId="{2D0CEDD2-9115-4C21-B734-69AC0C0BA44C}" srcOrd="0" destOrd="0" presId="urn:microsoft.com/office/officeart/2005/8/layout/lProcess1"/>
    <dgm:cxn modelId="{8CC8016D-DF98-414D-8AA1-18689AE26369}" type="presOf" srcId="{179BD0C3-8A6E-40C6-A10F-169DFC82B324}" destId="{D5FF96B6-C131-4317-B7CC-C3342C9CAEBC}" srcOrd="0" destOrd="0" presId="urn:microsoft.com/office/officeart/2005/8/layout/lProcess1"/>
    <dgm:cxn modelId="{1DD60A7E-45F4-4EBA-873C-72D147B70246}" srcId="{110AAF37-AE47-4DE7-B345-8B605ACF9D0F}" destId="{945FEF5F-476B-4900-AAD3-4AB18BF10CA1}" srcOrd="1" destOrd="0" parTransId="{85F6C8E1-6B44-44F9-80A7-86918AA4729A}" sibTransId="{B72B31C0-15CA-474F-B0C3-764BF762FB04}"/>
    <dgm:cxn modelId="{EB25267E-55B2-4C21-9FA7-74A08AABD52D}" type="presOf" srcId="{B72B31C0-15CA-474F-B0C3-764BF762FB04}" destId="{283FF28B-238B-4C7B-8B2A-4AB1A68A7D66}" srcOrd="0" destOrd="0" presId="urn:microsoft.com/office/officeart/2005/8/layout/lProcess1"/>
    <dgm:cxn modelId="{BF25F481-E66E-40A8-822D-E26F2FCCAF26}" srcId="{110AAF37-AE47-4DE7-B345-8B605ACF9D0F}" destId="{BF2588D3-4B2F-4578-AC38-9966D5548AA0}" srcOrd="0" destOrd="0" parTransId="{C3247BF4-7784-451A-A77A-9B03E4D73DBB}" sibTransId="{179BD0C3-8A6E-40C6-A10F-169DFC82B324}"/>
    <dgm:cxn modelId="{3BD72A84-0D11-455F-9E2A-913ADAE37C5A}" type="presOf" srcId="{DC531FA0-4EF1-4BCB-B217-1138605BF8AE}" destId="{D9CB3EF6-5009-424C-8465-52A181E0DBFD}" srcOrd="0" destOrd="0" presId="urn:microsoft.com/office/officeart/2005/8/layout/lProcess1"/>
    <dgm:cxn modelId="{A8A6118A-2B55-483C-AB5A-C143E7B70841}" type="presOf" srcId="{3A724B00-5DD0-4556-8CC2-37EE60755B26}" destId="{0DF81D06-9C88-4758-90FA-CF18CD3DBCF0}" srcOrd="0" destOrd="0" presId="urn:microsoft.com/office/officeart/2005/8/layout/lProcess1"/>
    <dgm:cxn modelId="{2A4DD08A-D427-457E-B70D-2E6D84B8D2EE}" type="presOf" srcId="{21D69886-7E1A-47A5-910F-BBE09A1A557A}" destId="{7574F5DA-0A42-45A5-BE70-C8872752EDBA}" srcOrd="0" destOrd="0" presId="urn:microsoft.com/office/officeart/2005/8/layout/lProcess1"/>
    <dgm:cxn modelId="{3D3E5E9C-E35F-4ED4-B3C0-5479970A988B}" type="presOf" srcId="{4EA6A32A-D31C-4362-B4BE-2B04C4DED1A2}" destId="{E74213D2-B446-44BC-ACF1-1D283E14C512}" srcOrd="0" destOrd="0" presId="urn:microsoft.com/office/officeart/2005/8/layout/lProcess1"/>
    <dgm:cxn modelId="{DCF03EA1-CE63-4DAB-8F78-363D9E442918}" type="presOf" srcId="{43FF5CF3-967C-441C-A2E2-8D786B205B89}" destId="{161C0565-CFEC-4734-A89A-C356DF243C04}" srcOrd="0" destOrd="0" presId="urn:microsoft.com/office/officeart/2005/8/layout/lProcess1"/>
    <dgm:cxn modelId="{E1B631A6-1144-4861-96CD-15E34C188AC8}" type="presOf" srcId="{78307A29-058F-426E-9753-0F656EDB2315}" destId="{3B5AB021-39B3-4338-A56B-01EDED4D6D52}" srcOrd="0" destOrd="0" presId="urn:microsoft.com/office/officeart/2005/8/layout/lProcess1"/>
    <dgm:cxn modelId="{4DBC4AA7-9905-4F20-8795-566DCCE582BB}" type="presOf" srcId="{A53F4FA1-A018-4ACD-8695-70074A6D53FE}" destId="{A832143E-9568-4FAE-9824-A65DE5805985}" srcOrd="0" destOrd="0" presId="urn:microsoft.com/office/officeart/2005/8/layout/lProcess1"/>
    <dgm:cxn modelId="{00EF09AD-07D6-4E28-B228-9058A96A2964}" srcId="{F223F1A9-6CEB-49AA-935A-37D300FBA0E9}" destId="{6BF836D3-42EC-467F-A7C7-5E419572BB01}" srcOrd="3" destOrd="0" parTransId="{CDF67F46-0313-4D83-9E15-6B3CE59AB543}" sibTransId="{1283F4C1-583F-48AF-A6F1-80408F67713D}"/>
    <dgm:cxn modelId="{E52D80B2-6215-47D2-9115-E08E26CF4F3C}" type="presOf" srcId="{C581E5E1-5DEB-446F-8234-361808434241}" destId="{B590238F-80DE-478C-A841-77C952F32353}" srcOrd="0" destOrd="0" presId="urn:microsoft.com/office/officeart/2005/8/layout/lProcess1"/>
    <dgm:cxn modelId="{02D548B3-3838-405E-A93C-D6AC87B51B7D}" type="presOf" srcId="{9879A51A-4256-4B44-8B42-053B727F2D35}" destId="{F199A527-916B-4A90-8BE3-455B9CC31A92}" srcOrd="0" destOrd="0" presId="urn:microsoft.com/office/officeart/2005/8/layout/lProcess1"/>
    <dgm:cxn modelId="{C3B5E3B4-E66B-4095-AC20-5B5F35F54BE3}" type="presOf" srcId="{627CE23B-B311-422F-B98D-534D1DC61A5F}" destId="{1DA185F5-AA21-463C-A117-D5C5807F5108}" srcOrd="0" destOrd="0" presId="urn:microsoft.com/office/officeart/2005/8/layout/lProcess1"/>
    <dgm:cxn modelId="{25314DC5-FB70-4898-ACAA-CA7DB7830DCC}" type="presOf" srcId="{35209FC6-5FBA-49D7-8D61-0138E19B40AB}" destId="{D8543577-C61A-479E-98E2-076EC0BBB00C}" srcOrd="0" destOrd="0" presId="urn:microsoft.com/office/officeart/2005/8/layout/lProcess1"/>
    <dgm:cxn modelId="{6350E5C5-642F-4E84-89DE-C380073CCE15}" type="presOf" srcId="{66EDCB41-5A18-4D96-81C0-3FB3526A1683}" destId="{CABFEEDD-63A4-4491-8F60-8E41FF32834C}" srcOrd="0" destOrd="0" presId="urn:microsoft.com/office/officeart/2005/8/layout/lProcess1"/>
    <dgm:cxn modelId="{5C5CC5CC-7A81-4CBC-B96B-43E9429A4E11}" srcId="{6970BFEF-F39A-48C7-A831-00E93242A0E5}" destId="{110AAF37-AE47-4DE7-B345-8B605ACF9D0F}" srcOrd="2" destOrd="0" parTransId="{165E844E-802F-4914-9CF6-4FDA60C08396}" sibTransId="{25BA926C-D061-47F4-A006-C0B57E0CD591}"/>
    <dgm:cxn modelId="{0FDCE2CC-0F42-4842-8105-CE03D518B281}" type="presOf" srcId="{9E486464-F713-466A-9650-C2F89ADB8874}" destId="{943C3D87-AAF3-4C60-A364-367F122308D2}" srcOrd="0" destOrd="0" presId="urn:microsoft.com/office/officeart/2005/8/layout/lProcess1"/>
    <dgm:cxn modelId="{417A55DA-34F0-42C9-BB46-13BF1B69FBFD}" srcId="{98E71454-396A-4489-BA8F-D804A7DC0B6A}" destId="{CE7C1038-43E1-4378-A4F6-CD441D10C4BA}" srcOrd="2" destOrd="0" parTransId="{29462A9A-CFA1-47D6-B838-501067EDE9AC}" sibTransId="{21D69886-7E1A-47A5-910F-BBE09A1A557A}"/>
    <dgm:cxn modelId="{F90C51DB-9271-4021-B021-D74FC77C5A76}" type="presOf" srcId="{7B17B413-41FF-4988-B933-135F6D72415E}" destId="{4BB2A386-DAE1-4ED0-9279-939A52F96936}" srcOrd="0" destOrd="0" presId="urn:microsoft.com/office/officeart/2005/8/layout/lProcess1"/>
    <dgm:cxn modelId="{6BB1B7DF-17FB-455D-8211-85FC43E8BAC5}" type="presOf" srcId="{F223F1A9-6CEB-49AA-935A-37D300FBA0E9}" destId="{269664C3-01BE-42D3-9C07-6EFFF4094834}" srcOrd="0" destOrd="0" presId="urn:microsoft.com/office/officeart/2005/8/layout/lProcess1"/>
    <dgm:cxn modelId="{D18030E1-3F7B-461F-A595-C70CE3871C08}" srcId="{110AAF37-AE47-4DE7-B345-8B605ACF9D0F}" destId="{8B40BE35-D479-4C4C-AEA0-DB72A4B5F04F}" srcOrd="4" destOrd="0" parTransId="{F2429CB3-468E-4E41-ADB4-29FA14E4D4BB}" sibTransId="{2890C765-B053-4DAE-B997-77232EF581E5}"/>
    <dgm:cxn modelId="{7C7D85E8-96B3-43AF-A386-4A6F906324EA}" srcId="{110AAF37-AE47-4DE7-B345-8B605ACF9D0F}" destId="{D9C729CC-F465-4E4F-8309-0B4420FCE716}" srcOrd="3" destOrd="0" parTransId="{53F71EAE-9AD5-4F40-9DB3-D1D8E4EFFE23}" sibTransId="{BE495047-A011-48B4-BD11-EA3A0B3B84EC}"/>
    <dgm:cxn modelId="{855C10EB-4FE5-44D0-9450-54FA520714F6}" srcId="{F223F1A9-6CEB-49AA-935A-37D300FBA0E9}" destId="{582C4463-75E9-441A-9ADA-F82F181F4B9E}" srcOrd="2" destOrd="0" parTransId="{A20B9D75-2EEB-411C-964E-51B0EE15AB1B}" sibTransId="{43FF5CF3-967C-441C-A2E2-8D786B205B89}"/>
    <dgm:cxn modelId="{457A7DEC-D8C6-4E47-BFC9-098D9D1F5076}" type="presOf" srcId="{071693E0-6ADB-4B2D-BB6C-B485285CDCC9}" destId="{C8E24830-6DBA-4C87-8AFB-F03028A2042C}" srcOrd="0" destOrd="0" presId="urn:microsoft.com/office/officeart/2005/8/layout/lProcess1"/>
    <dgm:cxn modelId="{F8577CED-9390-4EDB-947F-A6843DE8DFE9}" type="presOf" srcId="{C3247BF4-7784-451A-A77A-9B03E4D73DBB}" destId="{371E1737-901F-4C63-8EF8-719E5FF384BE}" srcOrd="0" destOrd="0" presId="urn:microsoft.com/office/officeart/2005/8/layout/lProcess1"/>
    <dgm:cxn modelId="{DA1D47EF-18F3-43E3-B0A9-F4A79A645A34}" srcId="{9E486464-F713-466A-9650-C2F89ADB8874}" destId="{070A731A-D2B6-49BA-9A68-CA805E63341A}" srcOrd="3" destOrd="0" parTransId="{939F29B0-B77C-4239-9BD7-68E9AEDD9639}" sibTransId="{E57EE06E-3FD1-4955-886A-EBD8FC3A7A40}"/>
    <dgm:cxn modelId="{6B9186F3-2949-496A-93F5-A53624FF34F8}" srcId="{98E71454-396A-4489-BA8F-D804A7DC0B6A}" destId="{071693E0-6ADB-4B2D-BB6C-B485285CDCC9}" srcOrd="1" destOrd="0" parTransId="{3B90374D-4B2D-49FF-A273-44DC51AB74B2}" sibTransId="{7B17B413-41FF-4988-B933-135F6D72415E}"/>
    <dgm:cxn modelId="{14CA41F4-1F3D-4E79-ACCF-40924DB7BDC4}" type="presOf" srcId="{6BF836D3-42EC-467F-A7C7-5E419572BB01}" destId="{84E16E41-82E4-49F7-A005-D88880C591FC}" srcOrd="0" destOrd="0" presId="urn:microsoft.com/office/officeart/2005/8/layout/lProcess1"/>
    <dgm:cxn modelId="{23D663F7-0B5E-461F-A628-BAA73C66C9AA}" type="presOf" srcId="{6CED1D4B-5D43-4FA5-A733-1FAC25C0F0DB}" destId="{D094951E-F4E4-417E-AF2F-9EDAD6290CDB}" srcOrd="0" destOrd="0" presId="urn:microsoft.com/office/officeart/2005/8/layout/lProcess1"/>
    <dgm:cxn modelId="{D073AAF8-CAB9-45CE-9235-119B55105A1E}" type="presOf" srcId="{98E71454-396A-4489-BA8F-D804A7DC0B6A}" destId="{582FA544-4534-475E-9EDC-9110FF519456}" srcOrd="0" destOrd="0" presId="urn:microsoft.com/office/officeart/2005/8/layout/lProcess1"/>
    <dgm:cxn modelId="{C89305FA-B77E-41C3-AB09-AF90ED31CD89}" srcId="{6970BFEF-F39A-48C7-A831-00E93242A0E5}" destId="{98E71454-396A-4489-BA8F-D804A7DC0B6A}" srcOrd="1" destOrd="0" parTransId="{23BC5C11-FC23-49B5-B253-41DD323726D0}" sibTransId="{124FC5C0-32B3-44C9-8127-9A7E2DEC7CED}"/>
    <dgm:cxn modelId="{96AD7BFA-9AB6-4FF9-87A5-B80D50BC00A3}" type="presOf" srcId="{A61F9810-A921-4025-B931-5F9B610D2C03}" destId="{5FE48508-16A9-41BD-B497-BAE59DB90709}" srcOrd="0" destOrd="0" presId="urn:microsoft.com/office/officeart/2005/8/layout/lProcess1"/>
    <dgm:cxn modelId="{1E0303F8-6AD2-4BC3-B1AC-8E9433A3C4D7}" type="presParOf" srcId="{33BBEF2D-5E0E-4641-B6D0-DC46345250BA}" destId="{9B76B032-8F07-442D-A074-6B8C787AD7F4}" srcOrd="0" destOrd="0" presId="urn:microsoft.com/office/officeart/2005/8/layout/lProcess1"/>
    <dgm:cxn modelId="{16C0BED2-AB5D-4C43-80AF-C02E042197CB}" type="presParOf" srcId="{9B76B032-8F07-442D-A074-6B8C787AD7F4}" destId="{269664C3-01BE-42D3-9C07-6EFFF4094834}" srcOrd="0" destOrd="0" presId="urn:microsoft.com/office/officeart/2005/8/layout/lProcess1"/>
    <dgm:cxn modelId="{4B05C3C4-4337-4F64-AA53-997E5A6C8C9C}" type="presParOf" srcId="{9B76B032-8F07-442D-A074-6B8C787AD7F4}" destId="{F199A527-916B-4A90-8BE3-455B9CC31A92}" srcOrd="1" destOrd="0" presId="urn:microsoft.com/office/officeart/2005/8/layout/lProcess1"/>
    <dgm:cxn modelId="{FB840129-E437-4FA1-85E1-B861D0F8B532}" type="presParOf" srcId="{9B76B032-8F07-442D-A074-6B8C787AD7F4}" destId="{E74213D2-B446-44BC-ACF1-1D283E14C512}" srcOrd="2" destOrd="0" presId="urn:microsoft.com/office/officeart/2005/8/layout/lProcess1"/>
    <dgm:cxn modelId="{D8624B6A-6340-4265-838A-4EDF39BA395D}" type="presParOf" srcId="{9B76B032-8F07-442D-A074-6B8C787AD7F4}" destId="{A317FC0F-EBA7-45EC-BA95-BEE705C075F5}" srcOrd="3" destOrd="0" presId="urn:microsoft.com/office/officeart/2005/8/layout/lProcess1"/>
    <dgm:cxn modelId="{BF6DAA6A-2406-4C17-85E7-79B321695450}" type="presParOf" srcId="{9B76B032-8F07-442D-A074-6B8C787AD7F4}" destId="{A693DC6A-6E48-4C98-BC0E-2B03BE3F44B8}" srcOrd="4" destOrd="0" presId="urn:microsoft.com/office/officeart/2005/8/layout/lProcess1"/>
    <dgm:cxn modelId="{F24B7017-6E6A-4FC5-AB16-1AC1B94312C3}" type="presParOf" srcId="{9B76B032-8F07-442D-A074-6B8C787AD7F4}" destId="{2D0CEDD2-9115-4C21-B734-69AC0C0BA44C}" srcOrd="5" destOrd="0" presId="urn:microsoft.com/office/officeart/2005/8/layout/lProcess1"/>
    <dgm:cxn modelId="{1C93BA44-1F86-47E3-9088-6546AAF5259A}" type="presParOf" srcId="{9B76B032-8F07-442D-A074-6B8C787AD7F4}" destId="{62856F03-A63D-4C62-B16A-5ACE88C89405}" srcOrd="6" destOrd="0" presId="urn:microsoft.com/office/officeart/2005/8/layout/lProcess1"/>
    <dgm:cxn modelId="{C32A85FC-4F7B-4A56-8DEE-C7793362CA96}" type="presParOf" srcId="{9B76B032-8F07-442D-A074-6B8C787AD7F4}" destId="{161C0565-CFEC-4734-A89A-C356DF243C04}" srcOrd="7" destOrd="0" presId="urn:microsoft.com/office/officeart/2005/8/layout/lProcess1"/>
    <dgm:cxn modelId="{4889EC51-2AB6-4CD4-8439-4D53D0CDB526}" type="presParOf" srcId="{9B76B032-8F07-442D-A074-6B8C787AD7F4}" destId="{84E16E41-82E4-49F7-A005-D88880C591FC}" srcOrd="8" destOrd="0" presId="urn:microsoft.com/office/officeart/2005/8/layout/lProcess1"/>
    <dgm:cxn modelId="{FC601C39-78C8-400E-9553-B8A79F1AA57F}" type="presParOf" srcId="{33BBEF2D-5E0E-4641-B6D0-DC46345250BA}" destId="{63D935E0-CB92-4DA6-84E7-CEEB053DA2F2}" srcOrd="1" destOrd="0" presId="urn:microsoft.com/office/officeart/2005/8/layout/lProcess1"/>
    <dgm:cxn modelId="{F54EBE15-2CDC-46F5-9ED0-066E441B0ABB}" type="presParOf" srcId="{33BBEF2D-5E0E-4641-B6D0-DC46345250BA}" destId="{28E2F359-ACA3-4DB0-AB0F-D54DA840F2F3}" srcOrd="2" destOrd="0" presId="urn:microsoft.com/office/officeart/2005/8/layout/lProcess1"/>
    <dgm:cxn modelId="{64A27A9F-2C99-4036-8E5C-70E3CDA13E4D}" type="presParOf" srcId="{28E2F359-ACA3-4DB0-AB0F-D54DA840F2F3}" destId="{582FA544-4534-475E-9EDC-9110FF519456}" srcOrd="0" destOrd="0" presId="urn:microsoft.com/office/officeart/2005/8/layout/lProcess1"/>
    <dgm:cxn modelId="{A8276A09-B960-4FB9-9ADF-D03BED265867}" type="presParOf" srcId="{28E2F359-ACA3-4DB0-AB0F-D54DA840F2F3}" destId="{43637B1E-B339-48C1-993F-3EFCE5CE0146}" srcOrd="1" destOrd="0" presId="urn:microsoft.com/office/officeart/2005/8/layout/lProcess1"/>
    <dgm:cxn modelId="{C19321C8-FD4C-43D6-9867-9ACD301C8067}" type="presParOf" srcId="{28E2F359-ACA3-4DB0-AB0F-D54DA840F2F3}" destId="{B590238F-80DE-478C-A841-77C952F32353}" srcOrd="2" destOrd="0" presId="urn:microsoft.com/office/officeart/2005/8/layout/lProcess1"/>
    <dgm:cxn modelId="{CE228F47-7D94-4586-B58A-E3F7EE06D8D8}" type="presParOf" srcId="{28E2F359-ACA3-4DB0-AB0F-D54DA840F2F3}" destId="{D9CB3EF6-5009-424C-8465-52A181E0DBFD}" srcOrd="3" destOrd="0" presId="urn:microsoft.com/office/officeart/2005/8/layout/lProcess1"/>
    <dgm:cxn modelId="{DC0B6BCA-78A2-4C0E-A70C-B9509DC3DB79}" type="presParOf" srcId="{28E2F359-ACA3-4DB0-AB0F-D54DA840F2F3}" destId="{C8E24830-6DBA-4C87-8AFB-F03028A2042C}" srcOrd="4" destOrd="0" presId="urn:microsoft.com/office/officeart/2005/8/layout/lProcess1"/>
    <dgm:cxn modelId="{CAE82D1C-732B-4A03-867B-4DF4EFCC208C}" type="presParOf" srcId="{28E2F359-ACA3-4DB0-AB0F-D54DA840F2F3}" destId="{4BB2A386-DAE1-4ED0-9279-939A52F96936}" srcOrd="5" destOrd="0" presId="urn:microsoft.com/office/officeart/2005/8/layout/lProcess1"/>
    <dgm:cxn modelId="{65B78F79-6381-4808-A004-9B7D7C5C3E3F}" type="presParOf" srcId="{28E2F359-ACA3-4DB0-AB0F-D54DA840F2F3}" destId="{76873B9A-7429-44E1-BC75-2BF799B8666C}" srcOrd="6" destOrd="0" presId="urn:microsoft.com/office/officeart/2005/8/layout/lProcess1"/>
    <dgm:cxn modelId="{B56C0A74-B2BB-4F10-BCB7-046C22F8F69F}" type="presParOf" srcId="{28E2F359-ACA3-4DB0-AB0F-D54DA840F2F3}" destId="{7574F5DA-0A42-45A5-BE70-C8872752EDBA}" srcOrd="7" destOrd="0" presId="urn:microsoft.com/office/officeart/2005/8/layout/lProcess1"/>
    <dgm:cxn modelId="{50A3191B-3D98-4834-91FA-08EE9C54914F}" type="presParOf" srcId="{28E2F359-ACA3-4DB0-AB0F-D54DA840F2F3}" destId="{0DF81D06-9C88-4758-90FA-CF18CD3DBCF0}" srcOrd="8" destOrd="0" presId="urn:microsoft.com/office/officeart/2005/8/layout/lProcess1"/>
    <dgm:cxn modelId="{F59E45E8-B528-4A55-A154-32669DE5A481}" type="presParOf" srcId="{28E2F359-ACA3-4DB0-AB0F-D54DA840F2F3}" destId="{D094951E-F4E4-417E-AF2F-9EDAD6290CDB}" srcOrd="9" destOrd="0" presId="urn:microsoft.com/office/officeart/2005/8/layout/lProcess1"/>
    <dgm:cxn modelId="{A2FA0175-F13C-4448-8AE0-BA42935C3C47}" type="presParOf" srcId="{28E2F359-ACA3-4DB0-AB0F-D54DA840F2F3}" destId="{5085523C-F220-4A9F-A259-782A98D508A8}" srcOrd="10" destOrd="0" presId="urn:microsoft.com/office/officeart/2005/8/layout/lProcess1"/>
    <dgm:cxn modelId="{49A0A369-16B1-42D1-A8B8-7F5957EA2F63}" type="presParOf" srcId="{33BBEF2D-5E0E-4641-B6D0-DC46345250BA}" destId="{EAD303B5-832E-47DC-879C-C06EB02CFBFE}" srcOrd="3" destOrd="0" presId="urn:microsoft.com/office/officeart/2005/8/layout/lProcess1"/>
    <dgm:cxn modelId="{32C5F098-5502-4D9A-BC50-9C0879E80489}" type="presParOf" srcId="{33BBEF2D-5E0E-4641-B6D0-DC46345250BA}" destId="{E686E111-963E-43D8-8F54-17863B05519B}" srcOrd="4" destOrd="0" presId="urn:microsoft.com/office/officeart/2005/8/layout/lProcess1"/>
    <dgm:cxn modelId="{06D351F1-BC6E-4580-A56B-BF33E7424D2E}" type="presParOf" srcId="{E686E111-963E-43D8-8F54-17863B05519B}" destId="{87516359-D371-44AA-B053-4030CDB36919}" srcOrd="0" destOrd="0" presId="urn:microsoft.com/office/officeart/2005/8/layout/lProcess1"/>
    <dgm:cxn modelId="{24ACCFB0-E4BC-41F9-B9A5-EF267275E861}" type="presParOf" srcId="{E686E111-963E-43D8-8F54-17863B05519B}" destId="{371E1737-901F-4C63-8EF8-719E5FF384BE}" srcOrd="1" destOrd="0" presId="urn:microsoft.com/office/officeart/2005/8/layout/lProcess1"/>
    <dgm:cxn modelId="{0F467B68-B86D-4DB6-96AC-60BAB1F1AC6C}" type="presParOf" srcId="{E686E111-963E-43D8-8F54-17863B05519B}" destId="{DAF4B63B-387A-4AA3-9931-BFB909B26D11}" srcOrd="2" destOrd="0" presId="urn:microsoft.com/office/officeart/2005/8/layout/lProcess1"/>
    <dgm:cxn modelId="{D5DC0BC1-7980-43C0-AAD4-2AFE494B722C}" type="presParOf" srcId="{E686E111-963E-43D8-8F54-17863B05519B}" destId="{D5FF96B6-C131-4317-B7CC-C3342C9CAEBC}" srcOrd="3" destOrd="0" presId="urn:microsoft.com/office/officeart/2005/8/layout/lProcess1"/>
    <dgm:cxn modelId="{E58B86CD-187D-409F-9362-CD214E759397}" type="presParOf" srcId="{E686E111-963E-43D8-8F54-17863B05519B}" destId="{7437291C-1BE2-4D96-A48F-C58F30E47AA1}" srcOrd="4" destOrd="0" presId="urn:microsoft.com/office/officeart/2005/8/layout/lProcess1"/>
    <dgm:cxn modelId="{A66540C9-6A00-41EE-AEC7-3F1EA48E4D0E}" type="presParOf" srcId="{E686E111-963E-43D8-8F54-17863B05519B}" destId="{283FF28B-238B-4C7B-8B2A-4AB1A68A7D66}" srcOrd="5" destOrd="0" presId="urn:microsoft.com/office/officeart/2005/8/layout/lProcess1"/>
    <dgm:cxn modelId="{02927389-C043-45E9-A645-975DF11EEE28}" type="presParOf" srcId="{E686E111-963E-43D8-8F54-17863B05519B}" destId="{D25BBD2C-DE61-46A1-AC51-88811D1F7BDA}" srcOrd="6" destOrd="0" presId="urn:microsoft.com/office/officeart/2005/8/layout/lProcess1"/>
    <dgm:cxn modelId="{FAD09BFA-2485-4F05-AB0C-9D6D2D683FE5}" type="presParOf" srcId="{E686E111-963E-43D8-8F54-17863B05519B}" destId="{A832143E-9568-4FAE-9824-A65DE5805985}" srcOrd="7" destOrd="0" presId="urn:microsoft.com/office/officeart/2005/8/layout/lProcess1"/>
    <dgm:cxn modelId="{3A6D90CD-4374-450E-8EB2-DC8DCB8C72DD}" type="presParOf" srcId="{E686E111-963E-43D8-8F54-17863B05519B}" destId="{08585D2B-7F9E-4E07-B835-B53CCB57AD06}" srcOrd="8" destOrd="0" presId="urn:microsoft.com/office/officeart/2005/8/layout/lProcess1"/>
    <dgm:cxn modelId="{9C692B11-867B-482E-B439-504447AF1996}" type="presParOf" srcId="{E686E111-963E-43D8-8F54-17863B05519B}" destId="{8FC58DA4-D75C-4724-8252-597058DD8D0A}" srcOrd="9" destOrd="0" presId="urn:microsoft.com/office/officeart/2005/8/layout/lProcess1"/>
    <dgm:cxn modelId="{7DB870BD-4D0F-4BD9-A01E-8711F8E0F28E}" type="presParOf" srcId="{E686E111-963E-43D8-8F54-17863B05519B}" destId="{3FC509AE-A743-4425-A228-E27F42268EC1}" srcOrd="10" destOrd="0" presId="urn:microsoft.com/office/officeart/2005/8/layout/lProcess1"/>
    <dgm:cxn modelId="{B4CCE63B-7FB8-476B-9ED7-5E999C1BE78B}" type="presParOf" srcId="{33BBEF2D-5E0E-4641-B6D0-DC46345250BA}" destId="{672BAD31-E413-490D-A797-9896494603C8}" srcOrd="5" destOrd="0" presId="urn:microsoft.com/office/officeart/2005/8/layout/lProcess1"/>
    <dgm:cxn modelId="{3C5A52B8-0C1B-42B0-9A2D-FAEBBB8CB205}" type="presParOf" srcId="{33BBEF2D-5E0E-4641-B6D0-DC46345250BA}" destId="{34C4E1B5-7B55-4D4C-B171-9A8672101EB5}" srcOrd="6" destOrd="0" presId="urn:microsoft.com/office/officeart/2005/8/layout/lProcess1"/>
    <dgm:cxn modelId="{338956D0-15D3-46FE-80FC-212C73A7FDF2}" type="presParOf" srcId="{34C4E1B5-7B55-4D4C-B171-9A8672101EB5}" destId="{943C3D87-AAF3-4C60-A364-367F122308D2}" srcOrd="0" destOrd="0" presId="urn:microsoft.com/office/officeart/2005/8/layout/lProcess1"/>
    <dgm:cxn modelId="{0168BE4D-5E57-489E-8696-0C9582AA2AE3}" type="presParOf" srcId="{34C4E1B5-7B55-4D4C-B171-9A8672101EB5}" destId="{CABFEEDD-63A4-4491-8F60-8E41FF32834C}" srcOrd="1" destOrd="0" presId="urn:microsoft.com/office/officeart/2005/8/layout/lProcess1"/>
    <dgm:cxn modelId="{0A0007CF-C794-4BC9-9E77-0387B7DBC61F}" type="presParOf" srcId="{34C4E1B5-7B55-4D4C-B171-9A8672101EB5}" destId="{D8543577-C61A-479E-98E2-076EC0BBB00C}" srcOrd="2" destOrd="0" presId="urn:microsoft.com/office/officeart/2005/8/layout/lProcess1"/>
    <dgm:cxn modelId="{D2536921-13C1-407F-94B2-890FA961F347}" type="presParOf" srcId="{34C4E1B5-7B55-4D4C-B171-9A8672101EB5}" destId="{43B0F08B-3762-47F8-A881-BC105E40F2A4}" srcOrd="3" destOrd="0" presId="urn:microsoft.com/office/officeart/2005/8/layout/lProcess1"/>
    <dgm:cxn modelId="{90C99B0F-FA98-418B-8929-2757213DFEE2}" type="presParOf" srcId="{34C4E1B5-7B55-4D4C-B171-9A8672101EB5}" destId="{43EFEEF0-300E-40AB-AE49-789322999A11}" srcOrd="4" destOrd="0" presId="urn:microsoft.com/office/officeart/2005/8/layout/lProcess1"/>
    <dgm:cxn modelId="{83BCBA02-B99F-4846-876B-7499213D987C}" type="presParOf" srcId="{34C4E1B5-7B55-4D4C-B171-9A8672101EB5}" destId="{3B5AB021-39B3-4338-A56B-01EDED4D6D52}" srcOrd="5" destOrd="0" presId="urn:microsoft.com/office/officeart/2005/8/layout/lProcess1"/>
    <dgm:cxn modelId="{ECB0F1D0-2D81-4780-A1FC-D2DD0D762FEA}" type="presParOf" srcId="{34C4E1B5-7B55-4D4C-B171-9A8672101EB5}" destId="{5FE48508-16A9-41BD-B497-BAE59DB90709}" srcOrd="6" destOrd="0" presId="urn:microsoft.com/office/officeart/2005/8/layout/lProcess1"/>
    <dgm:cxn modelId="{A0C04241-97FD-4154-96EE-EB78FB993DE3}" type="presParOf" srcId="{34C4E1B5-7B55-4D4C-B171-9A8672101EB5}" destId="{1DA185F5-AA21-463C-A117-D5C5807F5108}" srcOrd="7" destOrd="0" presId="urn:microsoft.com/office/officeart/2005/8/layout/lProcess1"/>
    <dgm:cxn modelId="{65B74E77-65C1-4C2B-BBAE-D874BD8FC241}" type="presParOf" srcId="{34C4E1B5-7B55-4D4C-B171-9A8672101EB5}" destId="{052F6D58-5D10-4E91-BBFC-996F67F96D01}" srcOrd="8" destOrd="0" presId="urn:microsoft.com/office/officeart/2005/8/layout/l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64FE19E-923A-4682-9FB6-616B8551F6CD}" type="doc">
      <dgm:prSet loTypeId="urn:microsoft.com/office/officeart/2005/8/layout/hList1" loCatId="list" qsTypeId="urn:microsoft.com/office/officeart/2005/8/quickstyle/simple1" qsCatId="simple" csTypeId="urn:microsoft.com/office/officeart/2005/8/colors/colorful3" csCatId="colorful" phldr="1"/>
      <dgm:spPr/>
      <dgm:t>
        <a:bodyPr/>
        <a:lstStyle/>
        <a:p>
          <a:endParaRPr lang="en-GB"/>
        </a:p>
      </dgm:t>
    </dgm:pt>
    <dgm:pt modelId="{885E4EBF-7757-4E01-90FB-9AC8B2A0C3A0}">
      <dgm:prSet phldrT="[Text]" phldr="0"/>
      <dgm:spPr/>
      <dgm:t>
        <a:bodyPr/>
        <a:lstStyle/>
        <a:p>
          <a:r>
            <a:rPr lang="en-GB">
              <a:latin typeface="Myriad Pro"/>
            </a:rPr>
            <a:t>STRENGTHS</a:t>
          </a:r>
          <a:endParaRPr lang="en-GB"/>
        </a:p>
      </dgm:t>
    </dgm:pt>
    <dgm:pt modelId="{0AC706CB-1846-461B-A547-DA6109C0B2D1}" type="parTrans" cxnId="{C8609117-17EE-4C7C-A09C-74EE783C6095}">
      <dgm:prSet/>
      <dgm:spPr/>
      <dgm:t>
        <a:bodyPr/>
        <a:lstStyle/>
        <a:p>
          <a:endParaRPr lang="en-GB"/>
        </a:p>
      </dgm:t>
    </dgm:pt>
    <dgm:pt modelId="{63BCE35E-DBCE-43D8-93D9-C213490B5A93}" type="sibTrans" cxnId="{C8609117-17EE-4C7C-A09C-74EE783C6095}">
      <dgm:prSet/>
      <dgm:spPr/>
      <dgm:t>
        <a:bodyPr/>
        <a:lstStyle/>
        <a:p>
          <a:endParaRPr lang="en-GB"/>
        </a:p>
      </dgm:t>
    </dgm:pt>
    <dgm:pt modelId="{49725939-D62A-4D47-8F64-111E1D3D8147}">
      <dgm:prSet phldrT="[Text]" phldr="0"/>
      <dgm:spPr/>
      <dgm:t>
        <a:bodyPr/>
        <a:lstStyle/>
        <a:p>
          <a:pPr rtl="0"/>
          <a:r>
            <a:rPr lang="en-GB">
              <a:latin typeface="Myriad Pro"/>
            </a:rPr>
            <a:t>Knowledge and expertise.</a:t>
          </a:r>
          <a:endParaRPr lang="en-GB"/>
        </a:p>
      </dgm:t>
    </dgm:pt>
    <dgm:pt modelId="{B243D33E-F26F-4579-950A-A1778329E9FC}" type="parTrans" cxnId="{7B24C9F9-E1C6-4FC4-9B40-6740BBE2A2A6}">
      <dgm:prSet/>
      <dgm:spPr/>
      <dgm:t>
        <a:bodyPr/>
        <a:lstStyle/>
        <a:p>
          <a:endParaRPr lang="en-GB"/>
        </a:p>
      </dgm:t>
    </dgm:pt>
    <dgm:pt modelId="{24A57466-7102-4E66-9AEC-A8DB3971006A}" type="sibTrans" cxnId="{7B24C9F9-E1C6-4FC4-9B40-6740BBE2A2A6}">
      <dgm:prSet/>
      <dgm:spPr/>
      <dgm:t>
        <a:bodyPr/>
        <a:lstStyle/>
        <a:p>
          <a:endParaRPr lang="en-GB"/>
        </a:p>
      </dgm:t>
    </dgm:pt>
    <dgm:pt modelId="{ED62F8AA-5D02-466C-BEC3-A6905CCC6289}">
      <dgm:prSet phldrT="[Text]" phldr="0"/>
      <dgm:spPr/>
      <dgm:t>
        <a:bodyPr/>
        <a:lstStyle/>
        <a:p>
          <a:pPr rtl="0"/>
          <a:r>
            <a:rPr lang="en-GB">
              <a:latin typeface="Myriad Pro"/>
            </a:rPr>
            <a:t>Same day delivery.</a:t>
          </a:r>
          <a:endParaRPr lang="en-GB"/>
        </a:p>
      </dgm:t>
    </dgm:pt>
    <dgm:pt modelId="{1CB8F927-AD68-4B23-B967-68232620BAF8}" type="parTrans" cxnId="{C5E2AEB8-13A4-4700-BB49-D9BF534D794D}">
      <dgm:prSet/>
      <dgm:spPr/>
      <dgm:t>
        <a:bodyPr/>
        <a:lstStyle/>
        <a:p>
          <a:endParaRPr lang="en-GB"/>
        </a:p>
      </dgm:t>
    </dgm:pt>
    <dgm:pt modelId="{8BE1315B-D113-461E-94C1-7147C757A456}" type="sibTrans" cxnId="{C5E2AEB8-13A4-4700-BB49-D9BF534D794D}">
      <dgm:prSet/>
      <dgm:spPr/>
      <dgm:t>
        <a:bodyPr/>
        <a:lstStyle/>
        <a:p>
          <a:endParaRPr lang="en-GB"/>
        </a:p>
      </dgm:t>
    </dgm:pt>
    <dgm:pt modelId="{CCF5C604-0B3B-4ABD-BDEA-EDA8C0EF0C51}">
      <dgm:prSet phldrT="[Text]" phldr="0"/>
      <dgm:spPr/>
      <dgm:t>
        <a:bodyPr/>
        <a:lstStyle/>
        <a:p>
          <a:pPr rtl="0"/>
          <a:r>
            <a:rPr lang="en-GB">
              <a:latin typeface="Myriad Pro"/>
            </a:rPr>
            <a:t>Innovative Packaging will aim to decrease carbon footprint.</a:t>
          </a:r>
          <a:endParaRPr lang="en-GB"/>
        </a:p>
      </dgm:t>
    </dgm:pt>
    <dgm:pt modelId="{BAB0B583-8E75-487A-BCD8-434C888E8423}" type="parTrans" cxnId="{D3A30EAA-095C-442C-8B51-8AAB7F35968C}">
      <dgm:prSet/>
      <dgm:spPr/>
      <dgm:t>
        <a:bodyPr/>
        <a:lstStyle/>
        <a:p>
          <a:endParaRPr lang="en-GB"/>
        </a:p>
      </dgm:t>
    </dgm:pt>
    <dgm:pt modelId="{DE3AEFED-1C77-4AE5-87E4-1159BCA80E78}" type="sibTrans" cxnId="{D3A30EAA-095C-442C-8B51-8AAB7F35968C}">
      <dgm:prSet/>
      <dgm:spPr/>
      <dgm:t>
        <a:bodyPr/>
        <a:lstStyle/>
        <a:p>
          <a:endParaRPr lang="en-GB"/>
        </a:p>
      </dgm:t>
    </dgm:pt>
    <dgm:pt modelId="{800D203D-1A67-4090-BE47-900A425B54E1}">
      <dgm:prSet phldrT="[Text]" phldr="0"/>
      <dgm:spPr/>
      <dgm:t>
        <a:bodyPr/>
        <a:lstStyle/>
        <a:p>
          <a:pPr rtl="0"/>
          <a:r>
            <a:rPr lang="en-GB">
              <a:latin typeface="Myriad Pro"/>
            </a:rPr>
            <a:t>Our culture and values.</a:t>
          </a:r>
          <a:endParaRPr lang="en-GB"/>
        </a:p>
      </dgm:t>
    </dgm:pt>
    <dgm:pt modelId="{FAF14ECD-6F31-45DD-AEEE-C37D4B2E992E}" type="parTrans" cxnId="{354E566C-9797-47E3-AA73-66A82DE7AB06}">
      <dgm:prSet/>
      <dgm:spPr/>
      <dgm:t>
        <a:bodyPr/>
        <a:lstStyle/>
        <a:p>
          <a:endParaRPr lang="en-GB"/>
        </a:p>
      </dgm:t>
    </dgm:pt>
    <dgm:pt modelId="{F167C2F4-5B86-4A62-8191-517D7DA062DE}" type="sibTrans" cxnId="{354E566C-9797-47E3-AA73-66A82DE7AB06}">
      <dgm:prSet/>
      <dgm:spPr/>
      <dgm:t>
        <a:bodyPr/>
        <a:lstStyle/>
        <a:p>
          <a:endParaRPr lang="en-GB"/>
        </a:p>
      </dgm:t>
    </dgm:pt>
    <dgm:pt modelId="{FD49A564-C802-423E-A5FD-E4A1FB446619}">
      <dgm:prSet phldrT="[Text]" phldr="0"/>
      <dgm:spPr/>
      <dgm:t>
        <a:bodyPr/>
        <a:lstStyle/>
        <a:p>
          <a:pPr rtl="0"/>
          <a:r>
            <a:rPr lang="en-GB">
              <a:latin typeface="Myriad Pro"/>
            </a:rPr>
            <a:t>Social media.</a:t>
          </a:r>
          <a:endParaRPr lang="en-GB"/>
        </a:p>
      </dgm:t>
    </dgm:pt>
    <dgm:pt modelId="{AB127F3E-D1C2-4DC4-9928-4D7550274F12}" type="parTrans" cxnId="{06264D6A-9BC8-4A93-A0A1-13B06C5F72C0}">
      <dgm:prSet/>
      <dgm:spPr/>
      <dgm:t>
        <a:bodyPr/>
        <a:lstStyle/>
        <a:p>
          <a:endParaRPr lang="en-GB"/>
        </a:p>
      </dgm:t>
    </dgm:pt>
    <dgm:pt modelId="{1AE5C544-DDDE-4CAA-B2D3-8D29E081A836}" type="sibTrans" cxnId="{06264D6A-9BC8-4A93-A0A1-13B06C5F72C0}">
      <dgm:prSet/>
      <dgm:spPr/>
      <dgm:t>
        <a:bodyPr/>
        <a:lstStyle/>
        <a:p>
          <a:endParaRPr lang="en-GB"/>
        </a:p>
      </dgm:t>
    </dgm:pt>
    <dgm:pt modelId="{F3D02E94-AC03-43ED-AE8B-846074D54204}">
      <dgm:prSet phldrT="[Text]" phldr="0"/>
      <dgm:spPr/>
      <dgm:t>
        <a:bodyPr/>
        <a:lstStyle/>
        <a:p>
          <a:r>
            <a:rPr lang="en-GB">
              <a:latin typeface="Myriad Pro"/>
            </a:rPr>
            <a:t>WEAKNESSES</a:t>
          </a:r>
          <a:endParaRPr lang="en-GB"/>
        </a:p>
      </dgm:t>
    </dgm:pt>
    <dgm:pt modelId="{1A13E1BB-FF8A-48D9-A3B8-4485E033D0A4}" type="parTrans" cxnId="{94CAB257-9EDB-4ED0-9D4F-62C6AAB4AE19}">
      <dgm:prSet/>
      <dgm:spPr/>
      <dgm:t>
        <a:bodyPr/>
        <a:lstStyle/>
        <a:p>
          <a:endParaRPr lang="en-GB"/>
        </a:p>
      </dgm:t>
    </dgm:pt>
    <dgm:pt modelId="{A244DAB5-C209-4EE0-B7A6-A59C57F6B0F4}" type="sibTrans" cxnId="{94CAB257-9EDB-4ED0-9D4F-62C6AAB4AE19}">
      <dgm:prSet/>
      <dgm:spPr/>
      <dgm:t>
        <a:bodyPr/>
        <a:lstStyle/>
        <a:p>
          <a:endParaRPr lang="en-GB"/>
        </a:p>
      </dgm:t>
    </dgm:pt>
    <dgm:pt modelId="{E22A8DD5-5150-4F4B-886E-E527DA3122BB}">
      <dgm:prSet phldrT="[Text]" phldr="0"/>
      <dgm:spPr/>
      <dgm:t>
        <a:bodyPr/>
        <a:lstStyle/>
        <a:p>
          <a:pPr rtl="0"/>
          <a:r>
            <a:rPr lang="en-GB">
              <a:latin typeface="Myriad Pro"/>
            </a:rPr>
            <a:t>Operational/people management.</a:t>
          </a:r>
          <a:endParaRPr lang="en-GB"/>
        </a:p>
      </dgm:t>
    </dgm:pt>
    <dgm:pt modelId="{DA8E22D8-9463-4603-8230-16C52CB2B259}" type="parTrans" cxnId="{59BA772D-7077-4506-AB65-5D7F5A28DC31}">
      <dgm:prSet/>
      <dgm:spPr/>
      <dgm:t>
        <a:bodyPr/>
        <a:lstStyle/>
        <a:p>
          <a:endParaRPr lang="en-GB"/>
        </a:p>
      </dgm:t>
    </dgm:pt>
    <dgm:pt modelId="{0E1A5F97-73CF-4E1E-8B75-0723BCA75BFC}" type="sibTrans" cxnId="{59BA772D-7077-4506-AB65-5D7F5A28DC31}">
      <dgm:prSet/>
      <dgm:spPr/>
      <dgm:t>
        <a:bodyPr/>
        <a:lstStyle/>
        <a:p>
          <a:endParaRPr lang="en-GB"/>
        </a:p>
      </dgm:t>
    </dgm:pt>
    <dgm:pt modelId="{820F287E-F113-40A2-ABC2-BB9198F43413}">
      <dgm:prSet phldrT="[Text]" phldr="0"/>
      <dgm:spPr/>
      <dgm:t>
        <a:bodyPr/>
        <a:lstStyle/>
        <a:p>
          <a:pPr rtl="0"/>
          <a:r>
            <a:rPr lang="en-GB">
              <a:latin typeface="Myriad Pro"/>
            </a:rPr>
            <a:t>Inaccessible to a larger consumer base.</a:t>
          </a:r>
          <a:endParaRPr lang="en-GB"/>
        </a:p>
      </dgm:t>
    </dgm:pt>
    <dgm:pt modelId="{6B056F80-B489-4CFE-B5DD-4975C8BCCAF5}" type="parTrans" cxnId="{E4892B59-4A29-4636-9983-DB19839E4AFA}">
      <dgm:prSet/>
      <dgm:spPr/>
      <dgm:t>
        <a:bodyPr/>
        <a:lstStyle/>
        <a:p>
          <a:endParaRPr lang="en-GB"/>
        </a:p>
      </dgm:t>
    </dgm:pt>
    <dgm:pt modelId="{95DE02F1-69AC-4B82-9FA0-7D6F272C1AF0}" type="sibTrans" cxnId="{E4892B59-4A29-4636-9983-DB19839E4AFA}">
      <dgm:prSet/>
      <dgm:spPr/>
      <dgm:t>
        <a:bodyPr/>
        <a:lstStyle/>
        <a:p>
          <a:endParaRPr lang="en-GB"/>
        </a:p>
      </dgm:t>
    </dgm:pt>
    <dgm:pt modelId="{48B5FCFB-2F1C-4DC3-8568-2500EA90CCEF}">
      <dgm:prSet phldr="0"/>
      <dgm:spPr/>
      <dgm:t>
        <a:bodyPr/>
        <a:lstStyle/>
        <a:p>
          <a:pPr rtl="0"/>
          <a:r>
            <a:rPr lang="en-GB">
              <a:latin typeface="Myriad Pro"/>
            </a:rPr>
            <a:t>Budget constraints.</a:t>
          </a:r>
        </a:p>
      </dgm:t>
    </dgm:pt>
    <dgm:pt modelId="{2400182F-AC20-4AC0-ABE4-93E0A0128A9C}" type="parTrans" cxnId="{C6F09144-5977-4080-A7E7-A2FC25CA5F75}">
      <dgm:prSet/>
      <dgm:spPr/>
    </dgm:pt>
    <dgm:pt modelId="{26EEAE78-44FB-4176-836C-E363223A834F}" type="sibTrans" cxnId="{C6F09144-5977-4080-A7E7-A2FC25CA5F75}">
      <dgm:prSet/>
      <dgm:spPr/>
    </dgm:pt>
    <dgm:pt modelId="{2B4E5DA4-D323-4C64-BF36-0026F8D4EB54}">
      <dgm:prSet phldr="0"/>
      <dgm:spPr/>
      <dgm:t>
        <a:bodyPr/>
        <a:lstStyle/>
        <a:p>
          <a:pPr rtl="0"/>
          <a:r>
            <a:rPr lang="en-GB">
              <a:latin typeface="Myriad Pro"/>
            </a:rPr>
            <a:t>Reputation and brand perception.</a:t>
          </a:r>
        </a:p>
      </dgm:t>
    </dgm:pt>
    <dgm:pt modelId="{24148816-2D7C-40A8-A089-802FE9964411}" type="parTrans" cxnId="{B74E6776-49A2-4169-87A0-64C38AF3A65C}">
      <dgm:prSet/>
      <dgm:spPr/>
    </dgm:pt>
    <dgm:pt modelId="{24CFB582-53A8-4773-8FF7-D666C985B621}" type="sibTrans" cxnId="{B74E6776-49A2-4169-87A0-64C38AF3A65C}">
      <dgm:prSet/>
      <dgm:spPr/>
    </dgm:pt>
    <dgm:pt modelId="{B64AFE99-C9D9-434C-8E0F-F8447489109D}">
      <dgm:prSet phldr="0"/>
      <dgm:spPr/>
      <dgm:t>
        <a:bodyPr/>
        <a:lstStyle/>
        <a:p>
          <a:pPr rtl="0"/>
          <a:r>
            <a:rPr lang="en-GB">
              <a:latin typeface="Myriad Pro"/>
            </a:rPr>
            <a:t>Cost to customer/pricing strategy.</a:t>
          </a:r>
        </a:p>
      </dgm:t>
    </dgm:pt>
    <dgm:pt modelId="{367C3260-78A2-4E9E-A607-4E2AAF0E5CB3}" type="parTrans" cxnId="{A90B65F7-88C7-49D0-8F3E-8F4EA1EC8B8E}">
      <dgm:prSet/>
      <dgm:spPr/>
    </dgm:pt>
    <dgm:pt modelId="{5E70832E-28C9-4237-AFAA-260F16A372D8}" type="sibTrans" cxnId="{A90B65F7-88C7-49D0-8F3E-8F4EA1EC8B8E}">
      <dgm:prSet/>
      <dgm:spPr/>
    </dgm:pt>
    <dgm:pt modelId="{7C86D21F-6FF8-41FD-B659-9554C8DA92DC}">
      <dgm:prSet phldr="0"/>
      <dgm:spPr/>
      <dgm:t>
        <a:bodyPr/>
        <a:lstStyle/>
        <a:p>
          <a:pPr rtl="0"/>
          <a:r>
            <a:rPr lang="en-GB">
              <a:latin typeface="Myriad Pro"/>
            </a:rPr>
            <a:t>Less wastage of food products.</a:t>
          </a:r>
        </a:p>
      </dgm:t>
    </dgm:pt>
    <dgm:pt modelId="{83F87CCF-37E4-494E-9469-35D3EC4C21E1}" type="parTrans" cxnId="{2C9BBB3C-753C-4978-AD36-229A004CD123}">
      <dgm:prSet/>
      <dgm:spPr/>
    </dgm:pt>
    <dgm:pt modelId="{75BED076-6B66-49A1-9308-A44D4342C652}" type="sibTrans" cxnId="{2C9BBB3C-753C-4978-AD36-229A004CD123}">
      <dgm:prSet/>
      <dgm:spPr/>
    </dgm:pt>
    <dgm:pt modelId="{1313865A-22A7-4ED2-A204-0CD491002464}">
      <dgm:prSet phldr="0"/>
      <dgm:spPr/>
      <dgm:t>
        <a:bodyPr/>
        <a:lstStyle/>
        <a:p>
          <a:pPr rtl="0"/>
          <a:r>
            <a:rPr lang="en-GB">
              <a:latin typeface="Myriad Pro"/>
            </a:rPr>
            <a:t>Fresh quality products straight from the grocer.</a:t>
          </a:r>
        </a:p>
      </dgm:t>
    </dgm:pt>
    <dgm:pt modelId="{9896724C-7DA4-4B97-8265-6EC0DD783AE7}" type="parTrans" cxnId="{50CD7056-7E6E-441C-BAED-53D03A4648D6}">
      <dgm:prSet/>
      <dgm:spPr/>
    </dgm:pt>
    <dgm:pt modelId="{CE7E5740-3F29-4E01-B13B-46CD1E645528}" type="sibTrans" cxnId="{50CD7056-7E6E-441C-BAED-53D03A4648D6}">
      <dgm:prSet/>
      <dgm:spPr/>
    </dgm:pt>
    <dgm:pt modelId="{ADB54132-BF30-4060-A336-27DB4D697A65}">
      <dgm:prSet phldr="0"/>
      <dgm:spPr/>
      <dgm:t>
        <a:bodyPr/>
        <a:lstStyle/>
        <a:p>
          <a:pPr rtl="0"/>
          <a:r>
            <a:rPr lang="en-GB">
              <a:latin typeface="Myriad Pro"/>
            </a:rPr>
            <a:t>Quality and meeting customer expectation.</a:t>
          </a:r>
        </a:p>
      </dgm:t>
    </dgm:pt>
    <dgm:pt modelId="{BE8CD8F3-E0CA-44B0-9C47-C306A0FB5089}" type="parTrans" cxnId="{170E670C-628E-4AD1-833A-946826E3F9B4}">
      <dgm:prSet/>
      <dgm:spPr/>
    </dgm:pt>
    <dgm:pt modelId="{314AB59C-4003-4A59-8F51-D74D40228CD0}" type="sibTrans" cxnId="{170E670C-628E-4AD1-833A-946826E3F9B4}">
      <dgm:prSet/>
      <dgm:spPr/>
    </dgm:pt>
    <dgm:pt modelId="{30E485DD-0228-4DC9-9DD6-E1A192A47249}">
      <dgm:prSet phldr="0"/>
      <dgm:spPr/>
      <dgm:t>
        <a:bodyPr/>
        <a:lstStyle/>
        <a:p>
          <a:pPr rtl="0"/>
          <a:r>
            <a:rPr lang="en-GB">
              <a:latin typeface="Myriad Pro"/>
            </a:rPr>
            <a:t>OPPORTUNITIES</a:t>
          </a:r>
        </a:p>
      </dgm:t>
    </dgm:pt>
    <dgm:pt modelId="{4EB37A74-C58A-42BB-9A75-10DB1747EFC8}" type="parTrans" cxnId="{048EAF9E-AE61-4BEB-8C6D-386815F64ABC}">
      <dgm:prSet/>
      <dgm:spPr/>
    </dgm:pt>
    <dgm:pt modelId="{1DD85F9C-9B1E-4ACA-A653-27242EC26BDE}" type="sibTrans" cxnId="{048EAF9E-AE61-4BEB-8C6D-386815F64ABC}">
      <dgm:prSet/>
      <dgm:spPr/>
    </dgm:pt>
    <dgm:pt modelId="{BEB0242B-CE4A-4A94-BE8D-9ED503582A04}">
      <dgm:prSet phldr="0"/>
      <dgm:spPr/>
      <dgm:t>
        <a:bodyPr/>
        <a:lstStyle/>
        <a:p>
          <a:r>
            <a:rPr lang="en-GB">
              <a:latin typeface="Myriad Pro"/>
            </a:rPr>
            <a:t>Reliability.</a:t>
          </a:r>
        </a:p>
      </dgm:t>
    </dgm:pt>
    <dgm:pt modelId="{7B3C786B-59A0-4074-AA08-3DC0ECCEAAA9}" type="parTrans" cxnId="{0858C905-08FC-4A73-A921-396B50B91301}">
      <dgm:prSet/>
      <dgm:spPr/>
    </dgm:pt>
    <dgm:pt modelId="{CB56E5C2-0067-47AD-BC40-968EA1792D91}" type="sibTrans" cxnId="{0858C905-08FC-4A73-A921-396B50B91301}">
      <dgm:prSet/>
      <dgm:spPr/>
    </dgm:pt>
    <dgm:pt modelId="{5CE876B6-05E8-473D-AC8D-209D9A09782C}">
      <dgm:prSet phldr="0"/>
      <dgm:spPr/>
      <dgm:t>
        <a:bodyPr/>
        <a:lstStyle/>
        <a:p>
          <a:pPr rtl="0"/>
          <a:r>
            <a:rPr lang="en-GB">
              <a:latin typeface="Myriad Pro"/>
            </a:rPr>
            <a:t>Workforce planning.</a:t>
          </a:r>
        </a:p>
      </dgm:t>
    </dgm:pt>
    <dgm:pt modelId="{35A4A8DE-F7DA-483F-8E1B-3062AB7078F9}" type="parTrans" cxnId="{38415E93-A46A-4591-AF10-D37F0299623C}">
      <dgm:prSet/>
      <dgm:spPr/>
    </dgm:pt>
    <dgm:pt modelId="{5DC5DF1E-A7C8-4B9A-984B-D09DFF50A309}" type="sibTrans" cxnId="{38415E93-A46A-4591-AF10-D37F0299623C}">
      <dgm:prSet/>
      <dgm:spPr/>
    </dgm:pt>
    <dgm:pt modelId="{DAE6BD05-83FA-41BB-B9BC-DFECAE73E626}">
      <dgm:prSet phldr="0"/>
      <dgm:spPr/>
      <dgm:t>
        <a:bodyPr/>
        <a:lstStyle/>
        <a:p>
          <a:pPr rtl="0"/>
          <a:r>
            <a:rPr lang="en-GB">
              <a:latin typeface="Myriad Pro"/>
            </a:rPr>
            <a:t>Pay as you go or subscription options.</a:t>
          </a:r>
        </a:p>
      </dgm:t>
    </dgm:pt>
    <dgm:pt modelId="{D5B6ED77-3692-40E4-B682-A5C6DF3457BD}" type="parTrans" cxnId="{528AC634-0A42-4FB4-B647-1F0937B739A9}">
      <dgm:prSet/>
      <dgm:spPr/>
    </dgm:pt>
    <dgm:pt modelId="{C248723E-DD44-4734-BF40-C01698662F5D}" type="sibTrans" cxnId="{528AC634-0A42-4FB4-B647-1F0937B739A9}">
      <dgm:prSet/>
      <dgm:spPr/>
    </dgm:pt>
    <dgm:pt modelId="{67F6F291-DD71-4904-A083-98E352600FBD}">
      <dgm:prSet phldr="0"/>
      <dgm:spPr/>
      <dgm:t>
        <a:bodyPr/>
        <a:lstStyle/>
        <a:p>
          <a:pPr rtl="0"/>
          <a:r>
            <a:rPr lang="en-GB">
              <a:latin typeface="Myriad Pro"/>
            </a:rPr>
            <a:t>Rise in markets shifting online.</a:t>
          </a:r>
        </a:p>
      </dgm:t>
    </dgm:pt>
    <dgm:pt modelId="{024E90F3-18DA-4F49-B30C-E3B8024881E7}" type="parTrans" cxnId="{9FDB322A-2B8B-4088-9FFC-47D9B1E08F9C}">
      <dgm:prSet/>
      <dgm:spPr/>
    </dgm:pt>
    <dgm:pt modelId="{4D39180E-6571-4B14-8F79-B07B04F266DA}" type="sibTrans" cxnId="{9FDB322A-2B8B-4088-9FFC-47D9B1E08F9C}">
      <dgm:prSet/>
      <dgm:spPr/>
    </dgm:pt>
    <dgm:pt modelId="{BFBF41EE-F8C3-49C4-A6BC-DAD880D0F3A3}">
      <dgm:prSet phldr="0"/>
      <dgm:spPr/>
      <dgm:t>
        <a:bodyPr/>
        <a:lstStyle/>
        <a:p>
          <a:pPr rtl="0"/>
          <a:r>
            <a:rPr lang="en-GB">
              <a:latin typeface="Myriad Pro"/>
            </a:rPr>
            <a:t>Rating the grocer and driver.</a:t>
          </a:r>
        </a:p>
      </dgm:t>
    </dgm:pt>
    <dgm:pt modelId="{C7BF9E7E-1A2E-404B-A3BE-32D4C7444E36}" type="parTrans" cxnId="{B7CB2FB2-49F7-492E-9879-9E2F9953922F}">
      <dgm:prSet/>
      <dgm:spPr/>
    </dgm:pt>
    <dgm:pt modelId="{94E4848E-DABE-46DD-B259-B4288E0EB373}" type="sibTrans" cxnId="{B7CB2FB2-49F7-492E-9879-9E2F9953922F}">
      <dgm:prSet/>
      <dgm:spPr/>
    </dgm:pt>
    <dgm:pt modelId="{9EDF51BA-C59B-4E26-AC24-656E97F7136D}">
      <dgm:prSet phldr="0"/>
      <dgm:spPr/>
      <dgm:t>
        <a:bodyPr/>
        <a:lstStyle/>
        <a:p>
          <a:pPr rtl="0"/>
          <a:r>
            <a:rPr lang="en-GB">
              <a:latin typeface="Myriad Pro"/>
            </a:rPr>
            <a:t>Customer behaviour and attitudes towards healthier living.</a:t>
          </a:r>
        </a:p>
      </dgm:t>
    </dgm:pt>
    <dgm:pt modelId="{D3672BA4-E200-4E2C-858F-33BDA847D952}" type="parTrans" cxnId="{23836067-8214-476E-B2CD-2AFB3C304EC2}">
      <dgm:prSet/>
      <dgm:spPr/>
    </dgm:pt>
    <dgm:pt modelId="{5223C337-6DF1-404A-A7C0-AA1ADFFF7A91}" type="sibTrans" cxnId="{23836067-8214-476E-B2CD-2AFB3C304EC2}">
      <dgm:prSet/>
      <dgm:spPr/>
    </dgm:pt>
    <dgm:pt modelId="{C79FFD56-C163-46D7-9887-9B6DD95C0AFC}">
      <dgm:prSet phldr="0"/>
      <dgm:spPr/>
      <dgm:t>
        <a:bodyPr/>
        <a:lstStyle/>
        <a:p>
          <a:pPr rtl="0"/>
          <a:r>
            <a:rPr lang="en-GB">
              <a:latin typeface="Myriad Pro"/>
            </a:rPr>
            <a:t>Covid 19.</a:t>
          </a:r>
        </a:p>
      </dgm:t>
    </dgm:pt>
    <dgm:pt modelId="{EEE730F1-8F77-4448-8477-B8E36736BBEF}" type="parTrans" cxnId="{B885C0D0-D7E8-4B61-B359-FFB40EA7B4E1}">
      <dgm:prSet/>
      <dgm:spPr/>
    </dgm:pt>
    <dgm:pt modelId="{6C2E4301-9F9D-48A3-8B02-BCEF59D7818A}" type="sibTrans" cxnId="{B885C0D0-D7E8-4B61-B359-FFB40EA7B4E1}">
      <dgm:prSet/>
      <dgm:spPr/>
    </dgm:pt>
    <dgm:pt modelId="{CC8483A3-12C4-442C-9D69-FBBE5D81EC42}">
      <dgm:prSet phldr="0"/>
      <dgm:spPr/>
      <dgm:t>
        <a:bodyPr/>
        <a:lstStyle/>
        <a:p>
          <a:pPr rtl="0"/>
          <a:r>
            <a:rPr lang="en-GB">
              <a:latin typeface="Myriad Pro"/>
            </a:rPr>
            <a:t>Expanding across other cities.</a:t>
          </a:r>
        </a:p>
      </dgm:t>
    </dgm:pt>
    <dgm:pt modelId="{27677A87-284B-4170-9DF0-2C1F97236B2A}" type="parTrans" cxnId="{9BB82B7D-0649-4717-BBDD-3B78AC89F151}">
      <dgm:prSet/>
      <dgm:spPr/>
    </dgm:pt>
    <dgm:pt modelId="{A527C81F-A392-4DEB-AA90-BA7505EAAD98}" type="sibTrans" cxnId="{9BB82B7D-0649-4717-BBDD-3B78AC89F151}">
      <dgm:prSet/>
      <dgm:spPr/>
    </dgm:pt>
    <dgm:pt modelId="{E59C3A0B-549A-4F5B-9C82-39E2D862A103}">
      <dgm:prSet phldr="0"/>
      <dgm:spPr/>
      <dgm:t>
        <a:bodyPr/>
        <a:lstStyle/>
        <a:p>
          <a:pPr rtl="0"/>
          <a:r>
            <a:rPr lang="en-GB">
              <a:latin typeface="Myriad Pro"/>
            </a:rPr>
            <a:t>Building brand recognition through social networking and local community projects.</a:t>
          </a:r>
        </a:p>
      </dgm:t>
    </dgm:pt>
    <dgm:pt modelId="{705843B6-84D6-4523-96A3-FE33EE597DFD}" type="parTrans" cxnId="{4F67F360-5AB8-4D53-8408-DDFDEA00F51E}">
      <dgm:prSet/>
      <dgm:spPr/>
    </dgm:pt>
    <dgm:pt modelId="{EFAF315C-99CF-4E2B-AB25-0E69C3AA1048}" type="sibTrans" cxnId="{4F67F360-5AB8-4D53-8408-DDFDEA00F51E}">
      <dgm:prSet/>
      <dgm:spPr/>
    </dgm:pt>
    <dgm:pt modelId="{AADD0FD8-36C3-4333-B75F-7061EDA5498D}">
      <dgm:prSet phldr="0"/>
      <dgm:spPr/>
      <dgm:t>
        <a:bodyPr/>
        <a:lstStyle/>
        <a:p>
          <a:r>
            <a:rPr lang="en-GB">
              <a:latin typeface="Myriad Pro"/>
            </a:rPr>
            <a:t>THREATS</a:t>
          </a:r>
        </a:p>
      </dgm:t>
    </dgm:pt>
    <dgm:pt modelId="{A046819F-AA2F-4731-835C-9B5D3728D9FB}" type="parTrans" cxnId="{E81EF869-2C55-4F13-89D3-5F367D7B0D1F}">
      <dgm:prSet/>
      <dgm:spPr/>
    </dgm:pt>
    <dgm:pt modelId="{AFBBC487-2179-4521-96A0-3D7D1B22C3C2}" type="sibTrans" cxnId="{E81EF869-2C55-4F13-89D3-5F367D7B0D1F}">
      <dgm:prSet/>
      <dgm:spPr/>
    </dgm:pt>
    <dgm:pt modelId="{A8997756-90D5-421E-A40E-6183DB9C297F}">
      <dgm:prSet phldr="0"/>
      <dgm:spPr/>
      <dgm:t>
        <a:bodyPr/>
        <a:lstStyle/>
        <a:p>
          <a:pPr rtl="0"/>
          <a:r>
            <a:rPr lang="en-GB">
              <a:latin typeface="Myriad Pro"/>
            </a:rPr>
            <a:t>Increase in cost of living.</a:t>
          </a:r>
        </a:p>
      </dgm:t>
    </dgm:pt>
    <dgm:pt modelId="{24271343-ABD2-45C0-8F14-E573893B2FA8}" type="parTrans" cxnId="{54740CBD-6DB8-461B-8690-04ECCB92030B}">
      <dgm:prSet/>
      <dgm:spPr/>
    </dgm:pt>
    <dgm:pt modelId="{0192FC64-5354-4323-BC19-6150E93C46E4}" type="sibTrans" cxnId="{54740CBD-6DB8-461B-8690-04ECCB92030B}">
      <dgm:prSet/>
      <dgm:spPr/>
    </dgm:pt>
    <dgm:pt modelId="{6292F4A5-018B-448B-B477-13E1ADF742BD}">
      <dgm:prSet phldr="0"/>
      <dgm:spPr/>
      <dgm:t>
        <a:bodyPr/>
        <a:lstStyle/>
        <a:p>
          <a:pPr rtl="0"/>
          <a:r>
            <a:rPr lang="en-GB">
              <a:latin typeface="Myriad Pro"/>
            </a:rPr>
            <a:t>Tax increase.</a:t>
          </a:r>
        </a:p>
      </dgm:t>
    </dgm:pt>
    <dgm:pt modelId="{4B1B1C40-3ECF-4F30-B135-DEA5649FB8F9}" type="parTrans" cxnId="{875DD494-4DDE-49A1-9720-23791C12A75D}">
      <dgm:prSet/>
      <dgm:spPr/>
    </dgm:pt>
    <dgm:pt modelId="{BE250229-B4F2-4933-9C4F-D6F3DC44DFE4}" type="sibTrans" cxnId="{875DD494-4DDE-49A1-9720-23791C12A75D}">
      <dgm:prSet/>
      <dgm:spPr/>
    </dgm:pt>
    <dgm:pt modelId="{2AC9D8A9-8753-4C0B-BAE9-6074A802E601}">
      <dgm:prSet phldr="0"/>
      <dgm:spPr/>
      <dgm:t>
        <a:bodyPr/>
        <a:lstStyle/>
        <a:p>
          <a:pPr rtl="0"/>
          <a:r>
            <a:rPr lang="en-GB">
              <a:latin typeface="Myriad Pro"/>
            </a:rPr>
            <a:t>Well established competitors.</a:t>
          </a:r>
        </a:p>
      </dgm:t>
    </dgm:pt>
    <dgm:pt modelId="{45B53089-9BE3-4D30-A839-0A3B738F8C08}" type="parTrans" cxnId="{CE475D86-2CFE-4C5D-A395-E57835448FA3}">
      <dgm:prSet/>
      <dgm:spPr/>
    </dgm:pt>
    <dgm:pt modelId="{921C0B20-7AAB-4DB4-8674-3A385CFF69D4}" type="sibTrans" cxnId="{CE475D86-2CFE-4C5D-A395-E57835448FA3}">
      <dgm:prSet/>
      <dgm:spPr/>
    </dgm:pt>
    <dgm:pt modelId="{6B033AF6-954F-43A9-829E-C768F854E39C}">
      <dgm:prSet phldr="0"/>
      <dgm:spPr/>
      <dgm:t>
        <a:bodyPr/>
        <a:lstStyle/>
        <a:p>
          <a:pPr rtl="0"/>
          <a:r>
            <a:rPr lang="en-GB">
              <a:latin typeface="Myriad Pro"/>
            </a:rPr>
            <a:t>Lack of produce available on shelves.</a:t>
          </a:r>
        </a:p>
      </dgm:t>
    </dgm:pt>
    <dgm:pt modelId="{3A540014-CEC0-4728-ACEA-292DA888E378}" type="parTrans" cxnId="{7185527B-3416-4DD6-9795-149EC7274260}">
      <dgm:prSet/>
      <dgm:spPr/>
    </dgm:pt>
    <dgm:pt modelId="{5489A463-66D9-4625-8FF0-4BC88FEA43ED}" type="sibTrans" cxnId="{7185527B-3416-4DD6-9795-149EC7274260}">
      <dgm:prSet/>
      <dgm:spPr/>
    </dgm:pt>
    <dgm:pt modelId="{E8814678-775A-4029-AB3C-883635C7675E}" type="pres">
      <dgm:prSet presAssocID="{D64FE19E-923A-4682-9FB6-616B8551F6CD}" presName="Name0" presStyleCnt="0">
        <dgm:presLayoutVars>
          <dgm:dir/>
          <dgm:animLvl val="lvl"/>
          <dgm:resizeHandles val="exact"/>
        </dgm:presLayoutVars>
      </dgm:prSet>
      <dgm:spPr/>
    </dgm:pt>
    <dgm:pt modelId="{5D7B9184-C3C4-4771-8F2A-65FDB0EAFB22}" type="pres">
      <dgm:prSet presAssocID="{885E4EBF-7757-4E01-90FB-9AC8B2A0C3A0}" presName="composite" presStyleCnt="0"/>
      <dgm:spPr/>
    </dgm:pt>
    <dgm:pt modelId="{B3486D49-57B1-4146-845D-B877FE2816C6}" type="pres">
      <dgm:prSet presAssocID="{885E4EBF-7757-4E01-90FB-9AC8B2A0C3A0}" presName="parTx" presStyleLbl="alignNode1" presStyleIdx="0" presStyleCnt="4">
        <dgm:presLayoutVars>
          <dgm:chMax val="0"/>
          <dgm:chPref val="0"/>
          <dgm:bulletEnabled val="1"/>
        </dgm:presLayoutVars>
      </dgm:prSet>
      <dgm:spPr/>
    </dgm:pt>
    <dgm:pt modelId="{6804F227-3B17-41DB-B582-B7EDB3F48C85}" type="pres">
      <dgm:prSet presAssocID="{885E4EBF-7757-4E01-90FB-9AC8B2A0C3A0}" presName="desTx" presStyleLbl="alignAccFollowNode1" presStyleIdx="0" presStyleCnt="4">
        <dgm:presLayoutVars>
          <dgm:bulletEnabled val="1"/>
        </dgm:presLayoutVars>
      </dgm:prSet>
      <dgm:spPr/>
    </dgm:pt>
    <dgm:pt modelId="{283E540A-BD39-4409-8CDD-A6151D22CE22}" type="pres">
      <dgm:prSet presAssocID="{63BCE35E-DBCE-43D8-93D9-C213490B5A93}" presName="space" presStyleCnt="0"/>
      <dgm:spPr/>
    </dgm:pt>
    <dgm:pt modelId="{5819B59B-5017-496F-BF01-E3E9AEABD9B2}" type="pres">
      <dgm:prSet presAssocID="{F3D02E94-AC03-43ED-AE8B-846074D54204}" presName="composite" presStyleCnt="0"/>
      <dgm:spPr/>
    </dgm:pt>
    <dgm:pt modelId="{F4F35887-78CD-4B01-B258-7EC7F5BEA28E}" type="pres">
      <dgm:prSet presAssocID="{F3D02E94-AC03-43ED-AE8B-846074D54204}" presName="parTx" presStyleLbl="alignNode1" presStyleIdx="1" presStyleCnt="4">
        <dgm:presLayoutVars>
          <dgm:chMax val="0"/>
          <dgm:chPref val="0"/>
          <dgm:bulletEnabled val="1"/>
        </dgm:presLayoutVars>
      </dgm:prSet>
      <dgm:spPr/>
    </dgm:pt>
    <dgm:pt modelId="{FFFBF0AD-C462-424E-AB08-A0F262BE1AA3}" type="pres">
      <dgm:prSet presAssocID="{F3D02E94-AC03-43ED-AE8B-846074D54204}" presName="desTx" presStyleLbl="alignAccFollowNode1" presStyleIdx="1" presStyleCnt="4">
        <dgm:presLayoutVars>
          <dgm:bulletEnabled val="1"/>
        </dgm:presLayoutVars>
      </dgm:prSet>
      <dgm:spPr/>
    </dgm:pt>
    <dgm:pt modelId="{0E603ADE-4F40-4D98-AAC1-FB83CA4AEC52}" type="pres">
      <dgm:prSet presAssocID="{A244DAB5-C209-4EE0-B7A6-A59C57F6B0F4}" presName="space" presStyleCnt="0"/>
      <dgm:spPr/>
    </dgm:pt>
    <dgm:pt modelId="{D954949F-9FCE-4A62-9C84-52B8A96C3F19}" type="pres">
      <dgm:prSet presAssocID="{30E485DD-0228-4DC9-9DD6-E1A192A47249}" presName="composite" presStyleCnt="0"/>
      <dgm:spPr/>
    </dgm:pt>
    <dgm:pt modelId="{5DDCBCDF-AFAD-4CCC-9CFE-826E95DED7F4}" type="pres">
      <dgm:prSet presAssocID="{30E485DD-0228-4DC9-9DD6-E1A192A47249}" presName="parTx" presStyleLbl="alignNode1" presStyleIdx="2" presStyleCnt="4">
        <dgm:presLayoutVars>
          <dgm:chMax val="0"/>
          <dgm:chPref val="0"/>
          <dgm:bulletEnabled val="1"/>
        </dgm:presLayoutVars>
      </dgm:prSet>
      <dgm:spPr/>
    </dgm:pt>
    <dgm:pt modelId="{A5D22B8F-8BED-4D24-B06D-269A9063E606}" type="pres">
      <dgm:prSet presAssocID="{30E485DD-0228-4DC9-9DD6-E1A192A47249}" presName="desTx" presStyleLbl="alignAccFollowNode1" presStyleIdx="2" presStyleCnt="4">
        <dgm:presLayoutVars>
          <dgm:bulletEnabled val="1"/>
        </dgm:presLayoutVars>
      </dgm:prSet>
      <dgm:spPr/>
    </dgm:pt>
    <dgm:pt modelId="{786A7766-AC99-490A-B20A-75804033C966}" type="pres">
      <dgm:prSet presAssocID="{1DD85F9C-9B1E-4ACA-A653-27242EC26BDE}" presName="space" presStyleCnt="0"/>
      <dgm:spPr/>
    </dgm:pt>
    <dgm:pt modelId="{7DCEFB85-3E17-4966-A8AE-FCCCAC0E735E}" type="pres">
      <dgm:prSet presAssocID="{AADD0FD8-36C3-4333-B75F-7061EDA5498D}" presName="composite" presStyleCnt="0"/>
      <dgm:spPr/>
    </dgm:pt>
    <dgm:pt modelId="{4FD15483-CCBB-48D1-A6A3-4C7709A272B4}" type="pres">
      <dgm:prSet presAssocID="{AADD0FD8-36C3-4333-B75F-7061EDA5498D}" presName="parTx" presStyleLbl="alignNode1" presStyleIdx="3" presStyleCnt="4">
        <dgm:presLayoutVars>
          <dgm:chMax val="0"/>
          <dgm:chPref val="0"/>
          <dgm:bulletEnabled val="1"/>
        </dgm:presLayoutVars>
      </dgm:prSet>
      <dgm:spPr/>
    </dgm:pt>
    <dgm:pt modelId="{CA4E7670-A403-4EB1-B6A0-79F9A838C7D4}" type="pres">
      <dgm:prSet presAssocID="{AADD0FD8-36C3-4333-B75F-7061EDA5498D}" presName="desTx" presStyleLbl="alignAccFollowNode1" presStyleIdx="3" presStyleCnt="4">
        <dgm:presLayoutVars>
          <dgm:bulletEnabled val="1"/>
        </dgm:presLayoutVars>
      </dgm:prSet>
      <dgm:spPr/>
    </dgm:pt>
  </dgm:ptLst>
  <dgm:cxnLst>
    <dgm:cxn modelId="{48062E02-FAB3-4C88-BC08-DBF409E87D49}" type="presOf" srcId="{30E485DD-0228-4DC9-9DD6-E1A192A47249}" destId="{5DDCBCDF-AFAD-4CCC-9CFE-826E95DED7F4}" srcOrd="0" destOrd="0" presId="urn:microsoft.com/office/officeart/2005/8/layout/hList1"/>
    <dgm:cxn modelId="{0858C905-08FC-4A73-A921-396B50B91301}" srcId="{F3D02E94-AC03-43ED-AE8B-846074D54204}" destId="{BEB0242B-CE4A-4A94-BE8D-9ED503582A04}" srcOrd="1" destOrd="0" parTransId="{7B3C786B-59A0-4074-AA08-3DC0ECCEAAA9}" sibTransId="{CB56E5C2-0067-47AD-BC40-968EA1792D91}"/>
    <dgm:cxn modelId="{170E670C-628E-4AD1-833A-946826E3F9B4}" srcId="{F3D02E94-AC03-43ED-AE8B-846074D54204}" destId="{ADB54132-BF30-4060-A336-27DB4D697A65}" srcOrd="6" destOrd="0" parTransId="{BE8CD8F3-E0CA-44B0-9C47-C306A0FB5089}" sibTransId="{314AB59C-4003-4A59-8F51-D74D40228CD0}"/>
    <dgm:cxn modelId="{B3B03F12-9A3D-4EB4-A49D-0395CC204F46}" type="presOf" srcId="{F3D02E94-AC03-43ED-AE8B-846074D54204}" destId="{F4F35887-78CD-4B01-B258-7EC7F5BEA28E}" srcOrd="0" destOrd="0" presId="urn:microsoft.com/office/officeart/2005/8/layout/hList1"/>
    <dgm:cxn modelId="{C8609117-17EE-4C7C-A09C-74EE783C6095}" srcId="{D64FE19E-923A-4682-9FB6-616B8551F6CD}" destId="{885E4EBF-7757-4E01-90FB-9AC8B2A0C3A0}" srcOrd="0" destOrd="0" parTransId="{0AC706CB-1846-461B-A547-DA6109C0B2D1}" sibTransId="{63BCE35E-DBCE-43D8-93D9-C213490B5A93}"/>
    <dgm:cxn modelId="{EB833326-BE23-4714-9815-569BF59A8ECF}" type="presOf" srcId="{D64FE19E-923A-4682-9FB6-616B8551F6CD}" destId="{E8814678-775A-4029-AB3C-883635C7675E}" srcOrd="0" destOrd="0" presId="urn:microsoft.com/office/officeart/2005/8/layout/hList1"/>
    <dgm:cxn modelId="{9FDB322A-2B8B-4088-9FFC-47D9B1E08F9C}" srcId="{30E485DD-0228-4DC9-9DD6-E1A192A47249}" destId="{67F6F291-DD71-4904-A083-98E352600FBD}" srcOrd="1" destOrd="0" parTransId="{024E90F3-18DA-4F49-B30C-E3B8024881E7}" sibTransId="{4D39180E-6571-4B14-8F79-B07B04F266DA}"/>
    <dgm:cxn modelId="{59BA772D-7077-4506-AB65-5D7F5A28DC31}" srcId="{F3D02E94-AC03-43ED-AE8B-846074D54204}" destId="{E22A8DD5-5150-4F4B-886E-E527DA3122BB}" srcOrd="0" destOrd="0" parTransId="{DA8E22D8-9463-4603-8230-16C52CB2B259}" sibTransId="{0E1A5F97-73CF-4E1E-8B75-0723BCA75BFC}"/>
    <dgm:cxn modelId="{59C4342F-BF56-4AA5-B302-5D0E934502DB}" type="presOf" srcId="{820F287E-F113-40A2-ABC2-BB9198F43413}" destId="{FFFBF0AD-C462-424E-AB08-A0F262BE1AA3}" srcOrd="0" destOrd="2" presId="urn:microsoft.com/office/officeart/2005/8/layout/hList1"/>
    <dgm:cxn modelId="{528AC634-0A42-4FB4-B647-1F0937B739A9}" srcId="{885E4EBF-7757-4E01-90FB-9AC8B2A0C3A0}" destId="{DAE6BD05-83FA-41BB-B9BC-DFECAE73E626}" srcOrd="4" destOrd="0" parTransId="{D5B6ED77-3692-40E4-B682-A5C6DF3457BD}" sibTransId="{C248723E-DD44-4734-BF40-C01698662F5D}"/>
    <dgm:cxn modelId="{2C9BBB3C-753C-4978-AD36-229A004CD123}" srcId="{885E4EBF-7757-4E01-90FB-9AC8B2A0C3A0}" destId="{7C86D21F-6FF8-41FD-B659-9554C8DA92DC}" srcOrd="6" destOrd="0" parTransId="{83F87CCF-37E4-494E-9469-35D3EC4C21E1}" sibTransId="{75BED076-6B66-49A1-9308-A44D4342C652}"/>
    <dgm:cxn modelId="{D46E4440-6F48-4638-972F-3FF3FE98B6AD}" type="presOf" srcId="{67F6F291-DD71-4904-A083-98E352600FBD}" destId="{A5D22B8F-8BED-4D24-B06D-269A9063E606}" srcOrd="0" destOrd="1" presId="urn:microsoft.com/office/officeart/2005/8/layout/hList1"/>
    <dgm:cxn modelId="{A346C05C-97B1-4BBF-B048-2A0E8255067C}" type="presOf" srcId="{C79FFD56-C163-46D7-9887-9B6DD95C0AFC}" destId="{A5D22B8F-8BED-4D24-B06D-269A9063E606}" srcOrd="0" destOrd="3" presId="urn:microsoft.com/office/officeart/2005/8/layout/hList1"/>
    <dgm:cxn modelId="{4F67F360-5AB8-4D53-8408-DDFDEA00F51E}" srcId="{30E485DD-0228-4DC9-9DD6-E1A192A47249}" destId="{E59C3A0B-549A-4F5B-9C82-39E2D862A103}" srcOrd="5" destOrd="0" parTransId="{705843B6-84D6-4523-96A3-FE33EE597DFD}" sibTransId="{EFAF315C-99CF-4E2B-AB25-0E69C3AA1048}"/>
    <dgm:cxn modelId="{DD1B2243-CA5D-4B33-9AF2-3105BD928512}" type="presOf" srcId="{49725939-D62A-4D47-8F64-111E1D3D8147}" destId="{6804F227-3B17-41DB-B582-B7EDB3F48C85}" srcOrd="0" destOrd="0" presId="urn:microsoft.com/office/officeart/2005/8/layout/hList1"/>
    <dgm:cxn modelId="{0050EF43-A5AC-4CEF-84E6-2A5C4536855A}" type="presOf" srcId="{B64AFE99-C9D9-434C-8E0F-F8447489109D}" destId="{FFFBF0AD-C462-424E-AB08-A0F262BE1AA3}" srcOrd="0" destOrd="5" presId="urn:microsoft.com/office/officeart/2005/8/layout/hList1"/>
    <dgm:cxn modelId="{C6F09144-5977-4080-A7E7-A2FC25CA5F75}" srcId="{F3D02E94-AC03-43ED-AE8B-846074D54204}" destId="{48B5FCFB-2F1C-4DC3-8568-2500EA90CCEF}" srcOrd="3" destOrd="0" parTransId="{2400182F-AC20-4AC0-ABE4-93E0A0128A9C}" sibTransId="{26EEAE78-44FB-4176-836C-E363223A834F}"/>
    <dgm:cxn modelId="{AC122666-1914-4A2E-BB13-D14F900D49B6}" type="presOf" srcId="{800D203D-1A67-4090-BE47-900A425B54E1}" destId="{6804F227-3B17-41DB-B582-B7EDB3F48C85}" srcOrd="0" destOrd="7" presId="urn:microsoft.com/office/officeart/2005/8/layout/hList1"/>
    <dgm:cxn modelId="{23836067-8214-476E-B2CD-2AFB3C304EC2}" srcId="{30E485DD-0228-4DC9-9DD6-E1A192A47249}" destId="{9EDF51BA-C59B-4E26-AC24-656E97F7136D}" srcOrd="2" destOrd="0" parTransId="{D3672BA4-E200-4E2C-858F-33BDA847D952}" sibTransId="{5223C337-6DF1-404A-A7C0-AA1ADFFF7A91}"/>
    <dgm:cxn modelId="{E81EF869-2C55-4F13-89D3-5F367D7B0D1F}" srcId="{D64FE19E-923A-4682-9FB6-616B8551F6CD}" destId="{AADD0FD8-36C3-4333-B75F-7061EDA5498D}" srcOrd="3" destOrd="0" parTransId="{A046819F-AA2F-4731-835C-9B5D3728D9FB}" sibTransId="{AFBBC487-2179-4521-96A0-3D7D1B22C3C2}"/>
    <dgm:cxn modelId="{06264D6A-9BC8-4A93-A0A1-13B06C5F72C0}" srcId="{885E4EBF-7757-4E01-90FB-9AC8B2A0C3A0}" destId="{FD49A564-C802-423E-A5FD-E4A1FB446619}" srcOrd="8" destOrd="0" parTransId="{AB127F3E-D1C2-4DC4-9928-4D7550274F12}" sibTransId="{1AE5C544-DDDE-4CAA-B2D3-8D29E081A836}"/>
    <dgm:cxn modelId="{50E2744B-2FB9-42A2-9BA2-39981B00541E}" type="presOf" srcId="{ED62F8AA-5D02-466C-BEC3-A6905CCC6289}" destId="{6804F227-3B17-41DB-B582-B7EDB3F48C85}" srcOrd="0" destOrd="1" presId="urn:microsoft.com/office/officeart/2005/8/layout/hList1"/>
    <dgm:cxn modelId="{354E566C-9797-47E3-AA73-66A82DE7AB06}" srcId="{885E4EBF-7757-4E01-90FB-9AC8B2A0C3A0}" destId="{800D203D-1A67-4090-BE47-900A425B54E1}" srcOrd="7" destOrd="0" parTransId="{FAF14ECD-6F31-45DD-AEEE-C37D4B2E992E}" sibTransId="{F167C2F4-5B86-4A62-8191-517D7DA062DE}"/>
    <dgm:cxn modelId="{5503346D-C77E-4357-8A58-D56CBBB09B45}" type="presOf" srcId="{6292F4A5-018B-448B-B477-13E1ADF742BD}" destId="{CA4E7670-A403-4EB1-B6A0-79F9A838C7D4}" srcOrd="0" destOrd="1" presId="urn:microsoft.com/office/officeart/2005/8/layout/hList1"/>
    <dgm:cxn modelId="{8A2C234E-AC08-4008-B573-87CC349FB75D}" type="presOf" srcId="{6B033AF6-954F-43A9-829E-C768F854E39C}" destId="{CA4E7670-A403-4EB1-B6A0-79F9A838C7D4}" srcOrd="0" destOrd="3" presId="urn:microsoft.com/office/officeart/2005/8/layout/hList1"/>
    <dgm:cxn modelId="{A5F0CE4E-5310-4C3D-ABA6-15CD6019BA77}" type="presOf" srcId="{FD49A564-C802-423E-A5FD-E4A1FB446619}" destId="{6804F227-3B17-41DB-B582-B7EDB3F48C85}" srcOrd="0" destOrd="8" presId="urn:microsoft.com/office/officeart/2005/8/layout/hList1"/>
    <dgm:cxn modelId="{6C491A74-90F8-4E52-BB36-83739611F8F7}" type="presOf" srcId="{CC8483A3-12C4-442C-9D69-FBBE5D81EC42}" destId="{A5D22B8F-8BED-4D24-B06D-269A9063E606}" srcOrd="0" destOrd="4" presId="urn:microsoft.com/office/officeart/2005/8/layout/hList1"/>
    <dgm:cxn modelId="{E9276755-88CA-40FE-A6A9-6ACD609B8D8C}" type="presOf" srcId="{9EDF51BA-C59B-4E26-AC24-656E97F7136D}" destId="{A5D22B8F-8BED-4D24-B06D-269A9063E606}" srcOrd="0" destOrd="2" presId="urn:microsoft.com/office/officeart/2005/8/layout/hList1"/>
    <dgm:cxn modelId="{B74E6776-49A2-4169-87A0-64C38AF3A65C}" srcId="{F3D02E94-AC03-43ED-AE8B-846074D54204}" destId="{2B4E5DA4-D323-4C64-BF36-0026F8D4EB54}" srcOrd="4" destOrd="0" parTransId="{24148816-2D7C-40A8-A089-802FE9964411}" sibTransId="{24CFB582-53A8-4773-8FF7-D666C985B621}"/>
    <dgm:cxn modelId="{50CD7056-7E6E-441C-BAED-53D03A4648D6}" srcId="{885E4EBF-7757-4E01-90FB-9AC8B2A0C3A0}" destId="{1313865A-22A7-4ED2-A204-0CD491002464}" srcOrd="2" destOrd="0" parTransId="{9896724C-7DA4-4B97-8265-6EC0DD783AE7}" sibTransId="{CE7E5740-3F29-4E01-B13B-46CD1E645528}"/>
    <dgm:cxn modelId="{94CAB257-9EDB-4ED0-9D4F-62C6AAB4AE19}" srcId="{D64FE19E-923A-4682-9FB6-616B8551F6CD}" destId="{F3D02E94-AC03-43ED-AE8B-846074D54204}" srcOrd="1" destOrd="0" parTransId="{1A13E1BB-FF8A-48D9-A3B8-4485E033D0A4}" sibTransId="{A244DAB5-C209-4EE0-B7A6-A59C57F6B0F4}"/>
    <dgm:cxn modelId="{E4892B59-4A29-4636-9983-DB19839E4AFA}" srcId="{F3D02E94-AC03-43ED-AE8B-846074D54204}" destId="{820F287E-F113-40A2-ABC2-BB9198F43413}" srcOrd="2" destOrd="0" parTransId="{6B056F80-B489-4CFE-B5DD-4975C8BCCAF5}" sibTransId="{95DE02F1-69AC-4B82-9FA0-7D6F272C1AF0}"/>
    <dgm:cxn modelId="{7185527B-3416-4DD6-9795-149EC7274260}" srcId="{AADD0FD8-36C3-4333-B75F-7061EDA5498D}" destId="{6B033AF6-954F-43A9-829E-C768F854E39C}" srcOrd="3" destOrd="0" parTransId="{3A540014-CEC0-4728-ACEA-292DA888E378}" sibTransId="{5489A463-66D9-4625-8FF0-4BC88FEA43ED}"/>
    <dgm:cxn modelId="{9BB82B7D-0649-4717-BBDD-3B78AC89F151}" srcId="{30E485DD-0228-4DC9-9DD6-E1A192A47249}" destId="{CC8483A3-12C4-442C-9D69-FBBE5D81EC42}" srcOrd="4" destOrd="0" parTransId="{27677A87-284B-4170-9DF0-2C1F97236B2A}" sibTransId="{A527C81F-A392-4DEB-AA90-BA7505EAAD98}"/>
    <dgm:cxn modelId="{CE475D86-2CFE-4C5D-A395-E57835448FA3}" srcId="{AADD0FD8-36C3-4333-B75F-7061EDA5498D}" destId="{2AC9D8A9-8753-4C0B-BAE9-6074A802E601}" srcOrd="2" destOrd="0" parTransId="{45B53089-9BE3-4D30-A839-0A3B738F8C08}" sibTransId="{921C0B20-7AAB-4DB4-8674-3A385CFF69D4}"/>
    <dgm:cxn modelId="{94F1B38F-B506-49EF-99BA-D3611A132795}" type="presOf" srcId="{2AC9D8A9-8753-4C0B-BAE9-6074A802E601}" destId="{CA4E7670-A403-4EB1-B6A0-79F9A838C7D4}" srcOrd="0" destOrd="2" presId="urn:microsoft.com/office/officeart/2005/8/layout/hList1"/>
    <dgm:cxn modelId="{38415E93-A46A-4591-AF10-D37F0299623C}" srcId="{30E485DD-0228-4DC9-9DD6-E1A192A47249}" destId="{5CE876B6-05E8-473D-AC8D-209D9A09782C}" srcOrd="0" destOrd="0" parTransId="{35A4A8DE-F7DA-483F-8E1B-3062AB7078F9}" sibTransId="{5DC5DF1E-A7C8-4B9A-984B-D09DFF50A309}"/>
    <dgm:cxn modelId="{875DD494-4DDE-49A1-9720-23791C12A75D}" srcId="{AADD0FD8-36C3-4333-B75F-7061EDA5498D}" destId="{6292F4A5-018B-448B-B477-13E1ADF742BD}" srcOrd="1" destOrd="0" parTransId="{4B1B1C40-3ECF-4F30-B135-DEA5649FB8F9}" sibTransId="{BE250229-B4F2-4933-9C4F-D6F3DC44DFE4}"/>
    <dgm:cxn modelId="{87D3179B-BE64-4197-8F8B-35C90BBD30F8}" type="presOf" srcId="{2B4E5DA4-D323-4C64-BF36-0026F8D4EB54}" destId="{FFFBF0AD-C462-424E-AB08-A0F262BE1AA3}" srcOrd="0" destOrd="4" presId="urn:microsoft.com/office/officeart/2005/8/layout/hList1"/>
    <dgm:cxn modelId="{2DA77F9D-E7B8-4548-A38C-521E123A7F56}" type="presOf" srcId="{BFBF41EE-F8C3-49C4-A6BC-DAD880D0F3A3}" destId="{6804F227-3B17-41DB-B582-B7EDB3F48C85}" srcOrd="0" destOrd="3" presId="urn:microsoft.com/office/officeart/2005/8/layout/hList1"/>
    <dgm:cxn modelId="{048EAF9E-AE61-4BEB-8C6D-386815F64ABC}" srcId="{D64FE19E-923A-4682-9FB6-616B8551F6CD}" destId="{30E485DD-0228-4DC9-9DD6-E1A192A47249}" srcOrd="2" destOrd="0" parTransId="{4EB37A74-C58A-42BB-9A75-10DB1747EFC8}" sibTransId="{1DD85F9C-9B1E-4ACA-A653-27242EC26BDE}"/>
    <dgm:cxn modelId="{749503A2-DC40-4397-A675-B2C12A49006A}" type="presOf" srcId="{5CE876B6-05E8-473D-AC8D-209D9A09782C}" destId="{A5D22B8F-8BED-4D24-B06D-269A9063E606}" srcOrd="0" destOrd="0" presId="urn:microsoft.com/office/officeart/2005/8/layout/hList1"/>
    <dgm:cxn modelId="{6CF960A4-5FDF-40EC-AF75-5C50E77A0A8D}" type="presOf" srcId="{885E4EBF-7757-4E01-90FB-9AC8B2A0C3A0}" destId="{B3486D49-57B1-4146-845D-B877FE2816C6}" srcOrd="0" destOrd="0" presId="urn:microsoft.com/office/officeart/2005/8/layout/hList1"/>
    <dgm:cxn modelId="{D3A30EAA-095C-442C-8B51-8AAB7F35968C}" srcId="{885E4EBF-7757-4E01-90FB-9AC8B2A0C3A0}" destId="{CCF5C604-0B3B-4ABD-BDEA-EDA8C0EF0C51}" srcOrd="5" destOrd="0" parTransId="{BAB0B583-8E75-487A-BCD8-434C888E8423}" sibTransId="{DE3AEFED-1C77-4AE5-87E4-1159BCA80E78}"/>
    <dgm:cxn modelId="{E5BDA5AB-8E98-45E4-9B14-F5A9D5963CB9}" type="presOf" srcId="{CCF5C604-0B3B-4ABD-BDEA-EDA8C0EF0C51}" destId="{6804F227-3B17-41DB-B582-B7EDB3F48C85}" srcOrd="0" destOrd="5" presId="urn:microsoft.com/office/officeart/2005/8/layout/hList1"/>
    <dgm:cxn modelId="{4494E5AD-3382-4D06-943F-30ED00D9BD05}" type="presOf" srcId="{7C86D21F-6FF8-41FD-B659-9554C8DA92DC}" destId="{6804F227-3B17-41DB-B582-B7EDB3F48C85}" srcOrd="0" destOrd="6" presId="urn:microsoft.com/office/officeart/2005/8/layout/hList1"/>
    <dgm:cxn modelId="{B7CB2FB2-49F7-492E-9879-9E2F9953922F}" srcId="{885E4EBF-7757-4E01-90FB-9AC8B2A0C3A0}" destId="{BFBF41EE-F8C3-49C4-A6BC-DAD880D0F3A3}" srcOrd="3" destOrd="0" parTransId="{C7BF9E7E-1A2E-404B-A3BE-32D4C7444E36}" sibTransId="{94E4848E-DABE-46DD-B259-B4288E0EB373}"/>
    <dgm:cxn modelId="{971136B4-EAF7-4324-A301-209FEA59B013}" type="presOf" srcId="{1313865A-22A7-4ED2-A204-0CD491002464}" destId="{6804F227-3B17-41DB-B582-B7EDB3F48C85}" srcOrd="0" destOrd="2" presId="urn:microsoft.com/office/officeart/2005/8/layout/hList1"/>
    <dgm:cxn modelId="{C5E2AEB8-13A4-4700-BB49-D9BF534D794D}" srcId="{885E4EBF-7757-4E01-90FB-9AC8B2A0C3A0}" destId="{ED62F8AA-5D02-466C-BEC3-A6905CCC6289}" srcOrd="1" destOrd="0" parTransId="{1CB8F927-AD68-4B23-B967-68232620BAF8}" sibTransId="{8BE1315B-D113-461E-94C1-7147C757A456}"/>
    <dgm:cxn modelId="{54740CBD-6DB8-461B-8690-04ECCB92030B}" srcId="{AADD0FD8-36C3-4333-B75F-7061EDA5498D}" destId="{A8997756-90D5-421E-A40E-6183DB9C297F}" srcOrd="0" destOrd="0" parTransId="{24271343-ABD2-45C0-8F14-E573893B2FA8}" sibTransId="{0192FC64-5354-4323-BC19-6150E93C46E4}"/>
    <dgm:cxn modelId="{1BFEDABD-F40B-4E4A-8801-5054BB58D0E2}" type="presOf" srcId="{E59C3A0B-549A-4F5B-9C82-39E2D862A103}" destId="{A5D22B8F-8BED-4D24-B06D-269A9063E606}" srcOrd="0" destOrd="5" presId="urn:microsoft.com/office/officeart/2005/8/layout/hList1"/>
    <dgm:cxn modelId="{6D0913C0-3AB4-4039-9808-FBD54A267AA4}" type="presOf" srcId="{A8997756-90D5-421E-A40E-6183DB9C297F}" destId="{CA4E7670-A403-4EB1-B6A0-79F9A838C7D4}" srcOrd="0" destOrd="0" presId="urn:microsoft.com/office/officeart/2005/8/layout/hList1"/>
    <dgm:cxn modelId="{34ED37C0-EED7-4153-A982-9C8838C35C83}" type="presOf" srcId="{48B5FCFB-2F1C-4DC3-8568-2500EA90CCEF}" destId="{FFFBF0AD-C462-424E-AB08-A0F262BE1AA3}" srcOrd="0" destOrd="3" presId="urn:microsoft.com/office/officeart/2005/8/layout/hList1"/>
    <dgm:cxn modelId="{3D0AF9C2-85B2-45B1-AC2E-5C39A033BFCE}" type="presOf" srcId="{DAE6BD05-83FA-41BB-B9BC-DFECAE73E626}" destId="{6804F227-3B17-41DB-B582-B7EDB3F48C85}" srcOrd="0" destOrd="4" presId="urn:microsoft.com/office/officeart/2005/8/layout/hList1"/>
    <dgm:cxn modelId="{67CB4ED0-0185-4D87-845E-3F1E697CE3B6}" type="presOf" srcId="{E22A8DD5-5150-4F4B-886E-E527DA3122BB}" destId="{FFFBF0AD-C462-424E-AB08-A0F262BE1AA3}" srcOrd="0" destOrd="0" presId="urn:microsoft.com/office/officeart/2005/8/layout/hList1"/>
    <dgm:cxn modelId="{B885C0D0-D7E8-4B61-B359-FFB40EA7B4E1}" srcId="{30E485DD-0228-4DC9-9DD6-E1A192A47249}" destId="{C79FFD56-C163-46D7-9887-9B6DD95C0AFC}" srcOrd="3" destOrd="0" parTransId="{EEE730F1-8F77-4448-8477-B8E36736BBEF}" sibTransId="{6C2E4301-9F9D-48A3-8B02-BCEF59D7818A}"/>
    <dgm:cxn modelId="{109AB0E3-CF93-436B-94BF-8948A68BB5F6}" type="presOf" srcId="{BEB0242B-CE4A-4A94-BE8D-9ED503582A04}" destId="{FFFBF0AD-C462-424E-AB08-A0F262BE1AA3}" srcOrd="0" destOrd="1" presId="urn:microsoft.com/office/officeart/2005/8/layout/hList1"/>
    <dgm:cxn modelId="{CC4CA1F4-D8BD-43F4-A14E-67FB7E9E2E05}" type="presOf" srcId="{ADB54132-BF30-4060-A336-27DB4D697A65}" destId="{FFFBF0AD-C462-424E-AB08-A0F262BE1AA3}" srcOrd="0" destOrd="6" presId="urn:microsoft.com/office/officeart/2005/8/layout/hList1"/>
    <dgm:cxn modelId="{D642EFF4-31FE-4ACF-B101-94EC444D3115}" type="presOf" srcId="{AADD0FD8-36C3-4333-B75F-7061EDA5498D}" destId="{4FD15483-CCBB-48D1-A6A3-4C7709A272B4}" srcOrd="0" destOrd="0" presId="urn:microsoft.com/office/officeart/2005/8/layout/hList1"/>
    <dgm:cxn modelId="{A90B65F7-88C7-49D0-8F3E-8F4EA1EC8B8E}" srcId="{F3D02E94-AC03-43ED-AE8B-846074D54204}" destId="{B64AFE99-C9D9-434C-8E0F-F8447489109D}" srcOrd="5" destOrd="0" parTransId="{367C3260-78A2-4E9E-A607-4E2AAF0E5CB3}" sibTransId="{5E70832E-28C9-4237-AFAA-260F16A372D8}"/>
    <dgm:cxn modelId="{7B24C9F9-E1C6-4FC4-9B40-6740BBE2A2A6}" srcId="{885E4EBF-7757-4E01-90FB-9AC8B2A0C3A0}" destId="{49725939-D62A-4D47-8F64-111E1D3D8147}" srcOrd="0" destOrd="0" parTransId="{B243D33E-F26F-4579-950A-A1778329E9FC}" sibTransId="{24A57466-7102-4E66-9AEC-A8DB3971006A}"/>
    <dgm:cxn modelId="{5CFB637C-CFFE-44CE-8517-B7FFCF5F84FE}" type="presParOf" srcId="{E8814678-775A-4029-AB3C-883635C7675E}" destId="{5D7B9184-C3C4-4771-8F2A-65FDB0EAFB22}" srcOrd="0" destOrd="0" presId="urn:microsoft.com/office/officeart/2005/8/layout/hList1"/>
    <dgm:cxn modelId="{FDA3F52D-FBB4-4580-8B1E-C28EC492C1D9}" type="presParOf" srcId="{5D7B9184-C3C4-4771-8F2A-65FDB0EAFB22}" destId="{B3486D49-57B1-4146-845D-B877FE2816C6}" srcOrd="0" destOrd="0" presId="urn:microsoft.com/office/officeart/2005/8/layout/hList1"/>
    <dgm:cxn modelId="{B8223AA7-FEFF-4C13-BDD6-A7846F6F9F64}" type="presParOf" srcId="{5D7B9184-C3C4-4771-8F2A-65FDB0EAFB22}" destId="{6804F227-3B17-41DB-B582-B7EDB3F48C85}" srcOrd="1" destOrd="0" presId="urn:microsoft.com/office/officeart/2005/8/layout/hList1"/>
    <dgm:cxn modelId="{C74F8C68-F89F-4AE7-8420-32DFF44336FC}" type="presParOf" srcId="{E8814678-775A-4029-AB3C-883635C7675E}" destId="{283E540A-BD39-4409-8CDD-A6151D22CE22}" srcOrd="1" destOrd="0" presId="urn:microsoft.com/office/officeart/2005/8/layout/hList1"/>
    <dgm:cxn modelId="{30B58FAF-0E0F-4C3E-B2DC-208FE8B48EF0}" type="presParOf" srcId="{E8814678-775A-4029-AB3C-883635C7675E}" destId="{5819B59B-5017-496F-BF01-E3E9AEABD9B2}" srcOrd="2" destOrd="0" presId="urn:microsoft.com/office/officeart/2005/8/layout/hList1"/>
    <dgm:cxn modelId="{481E08D3-490F-4B94-8667-FB712B546C83}" type="presParOf" srcId="{5819B59B-5017-496F-BF01-E3E9AEABD9B2}" destId="{F4F35887-78CD-4B01-B258-7EC7F5BEA28E}" srcOrd="0" destOrd="0" presId="urn:microsoft.com/office/officeart/2005/8/layout/hList1"/>
    <dgm:cxn modelId="{261E87C5-FDB9-4AD4-8B85-FD6A24B457A1}" type="presParOf" srcId="{5819B59B-5017-496F-BF01-E3E9AEABD9B2}" destId="{FFFBF0AD-C462-424E-AB08-A0F262BE1AA3}" srcOrd="1" destOrd="0" presId="urn:microsoft.com/office/officeart/2005/8/layout/hList1"/>
    <dgm:cxn modelId="{1BB02E96-1C25-4294-9015-E9F80BBE6422}" type="presParOf" srcId="{E8814678-775A-4029-AB3C-883635C7675E}" destId="{0E603ADE-4F40-4D98-AAC1-FB83CA4AEC52}" srcOrd="3" destOrd="0" presId="urn:microsoft.com/office/officeart/2005/8/layout/hList1"/>
    <dgm:cxn modelId="{B200DAC6-1729-409C-A065-C17EA06D5CF5}" type="presParOf" srcId="{E8814678-775A-4029-AB3C-883635C7675E}" destId="{D954949F-9FCE-4A62-9C84-52B8A96C3F19}" srcOrd="4" destOrd="0" presId="urn:microsoft.com/office/officeart/2005/8/layout/hList1"/>
    <dgm:cxn modelId="{AAC4B22F-43E3-4F73-9E72-A8AD7498F1FC}" type="presParOf" srcId="{D954949F-9FCE-4A62-9C84-52B8A96C3F19}" destId="{5DDCBCDF-AFAD-4CCC-9CFE-826E95DED7F4}" srcOrd="0" destOrd="0" presId="urn:microsoft.com/office/officeart/2005/8/layout/hList1"/>
    <dgm:cxn modelId="{5B215C99-6260-469C-BDA7-C3D9C011CF00}" type="presParOf" srcId="{D954949F-9FCE-4A62-9C84-52B8A96C3F19}" destId="{A5D22B8F-8BED-4D24-B06D-269A9063E606}" srcOrd="1" destOrd="0" presId="urn:microsoft.com/office/officeart/2005/8/layout/hList1"/>
    <dgm:cxn modelId="{E9B2ECD5-B9CE-435E-8301-FB79C79DE80F}" type="presParOf" srcId="{E8814678-775A-4029-AB3C-883635C7675E}" destId="{786A7766-AC99-490A-B20A-75804033C966}" srcOrd="5" destOrd="0" presId="urn:microsoft.com/office/officeart/2005/8/layout/hList1"/>
    <dgm:cxn modelId="{EF51518E-BC66-4304-85F6-A7D03BBBCEC3}" type="presParOf" srcId="{E8814678-775A-4029-AB3C-883635C7675E}" destId="{7DCEFB85-3E17-4966-A8AE-FCCCAC0E735E}" srcOrd="6" destOrd="0" presId="urn:microsoft.com/office/officeart/2005/8/layout/hList1"/>
    <dgm:cxn modelId="{CFB1BA11-945B-4BC8-BA27-4C2D830B2DBF}" type="presParOf" srcId="{7DCEFB85-3E17-4966-A8AE-FCCCAC0E735E}" destId="{4FD15483-CCBB-48D1-A6A3-4C7709A272B4}" srcOrd="0" destOrd="0" presId="urn:microsoft.com/office/officeart/2005/8/layout/hList1"/>
    <dgm:cxn modelId="{959B548B-93EB-4B15-A5BB-786EA8C4E202}" type="presParOf" srcId="{7DCEFB85-3E17-4966-A8AE-FCCCAC0E735E}" destId="{CA4E7670-A403-4EB1-B6A0-79F9A838C7D4}"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5751B5A-2D1E-48BC-9A2D-A221B2302AFD}" type="doc">
      <dgm:prSet loTypeId="urn:microsoft.com/office/officeart/2005/8/layout/lProcess2" loCatId="list" qsTypeId="urn:microsoft.com/office/officeart/2005/8/quickstyle/simple1" qsCatId="simple" csTypeId="urn:microsoft.com/office/officeart/2005/8/colors/colorful3" csCatId="colorful" phldr="1"/>
      <dgm:spPr/>
      <dgm:t>
        <a:bodyPr/>
        <a:lstStyle/>
        <a:p>
          <a:endParaRPr lang="en-GB"/>
        </a:p>
      </dgm:t>
    </dgm:pt>
    <dgm:pt modelId="{50448777-9E05-4753-90D7-7AE9CD41E67B}">
      <dgm:prSet phldrT="[Text]" phldr="0"/>
      <dgm:spPr/>
      <dgm:t>
        <a:bodyPr/>
        <a:lstStyle/>
        <a:p>
          <a:r>
            <a:rPr lang="en-GB">
              <a:solidFill>
                <a:schemeClr val="tx2"/>
              </a:solidFill>
              <a:latin typeface="Neue Haas Grotesk Text Pro"/>
            </a:rPr>
            <a:t>Political</a:t>
          </a:r>
          <a:endParaRPr lang="en-GB">
            <a:solidFill>
              <a:schemeClr val="tx2"/>
            </a:solidFill>
          </a:endParaRPr>
        </a:p>
      </dgm:t>
    </dgm:pt>
    <dgm:pt modelId="{D170C845-D58E-47CA-8869-A46551CCC040}" type="parTrans" cxnId="{7630C7CB-C3EB-45E7-A483-4E9EC3F4A889}">
      <dgm:prSet/>
      <dgm:spPr/>
      <dgm:t>
        <a:bodyPr/>
        <a:lstStyle/>
        <a:p>
          <a:endParaRPr lang="en-GB"/>
        </a:p>
      </dgm:t>
    </dgm:pt>
    <dgm:pt modelId="{E9BFD952-81AF-44BA-9098-D35FCE44309E}" type="sibTrans" cxnId="{7630C7CB-C3EB-45E7-A483-4E9EC3F4A889}">
      <dgm:prSet/>
      <dgm:spPr/>
      <dgm:t>
        <a:bodyPr/>
        <a:lstStyle/>
        <a:p>
          <a:endParaRPr lang="en-GB"/>
        </a:p>
      </dgm:t>
    </dgm:pt>
    <dgm:pt modelId="{23F4F9D4-0C38-4122-945A-6ED4780B9D94}">
      <dgm:prSet phldrT="[Text]" phldr="0"/>
      <dgm:spPr/>
      <dgm:t>
        <a:bodyPr/>
        <a:lstStyle/>
        <a:p>
          <a:pPr rtl="0"/>
          <a:r>
            <a:rPr lang="en-GB">
              <a:solidFill>
                <a:schemeClr val="tx1"/>
              </a:solidFill>
              <a:latin typeface="Neue Haas Grotesk Text Pro"/>
            </a:rPr>
            <a:t>Trade Control</a:t>
          </a:r>
          <a:endParaRPr lang="en-GB">
            <a:solidFill>
              <a:schemeClr val="tx1"/>
            </a:solidFill>
          </a:endParaRPr>
        </a:p>
      </dgm:t>
    </dgm:pt>
    <dgm:pt modelId="{11B3EA4E-B13E-4255-9FE7-19D74A2EBA3E}" type="parTrans" cxnId="{04A7018A-C377-4033-9640-CDB070349428}">
      <dgm:prSet/>
      <dgm:spPr/>
      <dgm:t>
        <a:bodyPr/>
        <a:lstStyle/>
        <a:p>
          <a:endParaRPr lang="en-GB"/>
        </a:p>
      </dgm:t>
    </dgm:pt>
    <dgm:pt modelId="{4428F973-0ED9-4CEC-80F9-84FA20FBA244}" type="sibTrans" cxnId="{04A7018A-C377-4033-9640-CDB070349428}">
      <dgm:prSet/>
      <dgm:spPr/>
      <dgm:t>
        <a:bodyPr/>
        <a:lstStyle/>
        <a:p>
          <a:endParaRPr lang="en-GB"/>
        </a:p>
      </dgm:t>
    </dgm:pt>
    <dgm:pt modelId="{21396D5E-199F-4A44-85DA-F1060ECC1435}">
      <dgm:prSet phldrT="[Text]" phldr="0"/>
      <dgm:spPr/>
      <dgm:t>
        <a:bodyPr/>
        <a:lstStyle/>
        <a:p>
          <a:pPr rtl="0"/>
          <a:r>
            <a:rPr lang="en-GB">
              <a:solidFill>
                <a:schemeClr val="tx1"/>
              </a:solidFill>
              <a:latin typeface="Neue Haas Grotesk Text Pro"/>
            </a:rPr>
            <a:t>Healthy eating policies </a:t>
          </a:r>
          <a:endParaRPr lang="en-GB">
            <a:solidFill>
              <a:schemeClr val="tx1"/>
            </a:solidFill>
          </a:endParaRPr>
        </a:p>
      </dgm:t>
    </dgm:pt>
    <dgm:pt modelId="{49E38AAC-A39A-423D-BAF8-394484327FE3}" type="parTrans" cxnId="{6E45AD1A-4023-429C-8555-EB4088223491}">
      <dgm:prSet/>
      <dgm:spPr/>
      <dgm:t>
        <a:bodyPr/>
        <a:lstStyle/>
        <a:p>
          <a:endParaRPr lang="en-GB"/>
        </a:p>
      </dgm:t>
    </dgm:pt>
    <dgm:pt modelId="{2C5F7B5A-9955-403F-8747-C4FF0D0F1DF2}" type="sibTrans" cxnId="{6E45AD1A-4023-429C-8555-EB4088223491}">
      <dgm:prSet/>
      <dgm:spPr/>
      <dgm:t>
        <a:bodyPr/>
        <a:lstStyle/>
        <a:p>
          <a:endParaRPr lang="en-GB"/>
        </a:p>
      </dgm:t>
    </dgm:pt>
    <dgm:pt modelId="{F08253F2-C2F4-4B9E-84F2-DE0699F15FEC}">
      <dgm:prSet phldrT="[Text]" phldr="0"/>
      <dgm:spPr/>
      <dgm:t>
        <a:bodyPr/>
        <a:lstStyle/>
        <a:p>
          <a:r>
            <a:rPr lang="en-GB">
              <a:solidFill>
                <a:schemeClr val="tx1"/>
              </a:solidFill>
              <a:latin typeface="Neue Haas Grotesk Text Pro"/>
            </a:rPr>
            <a:t>Economical</a:t>
          </a:r>
          <a:endParaRPr lang="en-GB">
            <a:solidFill>
              <a:schemeClr val="tx1"/>
            </a:solidFill>
          </a:endParaRPr>
        </a:p>
      </dgm:t>
    </dgm:pt>
    <dgm:pt modelId="{907B2E83-990B-45FD-AE3F-85BCE6F07526}" type="parTrans" cxnId="{CCA9473B-B03D-4F1F-BED2-73820B9097CC}">
      <dgm:prSet/>
      <dgm:spPr/>
      <dgm:t>
        <a:bodyPr/>
        <a:lstStyle/>
        <a:p>
          <a:endParaRPr lang="en-GB"/>
        </a:p>
      </dgm:t>
    </dgm:pt>
    <dgm:pt modelId="{836D5DC8-2890-42AB-84CC-056BE7020DD3}" type="sibTrans" cxnId="{CCA9473B-B03D-4F1F-BED2-73820B9097CC}">
      <dgm:prSet/>
      <dgm:spPr/>
      <dgm:t>
        <a:bodyPr/>
        <a:lstStyle/>
        <a:p>
          <a:endParaRPr lang="en-GB"/>
        </a:p>
      </dgm:t>
    </dgm:pt>
    <dgm:pt modelId="{DF53F0F0-B106-4763-BB9B-373CCBC23EFB}">
      <dgm:prSet phldrT="[Text]" phldr="0"/>
      <dgm:spPr/>
      <dgm:t>
        <a:bodyPr/>
        <a:lstStyle/>
        <a:p>
          <a:pPr rtl="0"/>
          <a:r>
            <a:rPr lang="en-GB">
              <a:solidFill>
                <a:schemeClr val="tx1"/>
              </a:solidFill>
              <a:latin typeface="Neue Haas Grotesk Text Pro"/>
            </a:rPr>
            <a:t>Inflation and energy price increase</a:t>
          </a:r>
          <a:endParaRPr lang="en-GB">
            <a:solidFill>
              <a:schemeClr val="tx1"/>
            </a:solidFill>
          </a:endParaRPr>
        </a:p>
      </dgm:t>
    </dgm:pt>
    <dgm:pt modelId="{50999DCA-99F1-4995-B5FB-4324F8265D7D}" type="parTrans" cxnId="{BDA48EC9-29F1-4E72-947F-C8F6D89C9D32}">
      <dgm:prSet/>
      <dgm:spPr/>
      <dgm:t>
        <a:bodyPr/>
        <a:lstStyle/>
        <a:p>
          <a:endParaRPr lang="en-GB"/>
        </a:p>
      </dgm:t>
    </dgm:pt>
    <dgm:pt modelId="{99340BC2-C7E4-44B1-8D4F-17BC578EBEAF}" type="sibTrans" cxnId="{BDA48EC9-29F1-4E72-947F-C8F6D89C9D32}">
      <dgm:prSet/>
      <dgm:spPr/>
      <dgm:t>
        <a:bodyPr/>
        <a:lstStyle/>
        <a:p>
          <a:endParaRPr lang="en-GB"/>
        </a:p>
      </dgm:t>
    </dgm:pt>
    <dgm:pt modelId="{102C0B87-243E-4412-930B-8348A435A58A}">
      <dgm:prSet phldrT="[Text]" phldr="0"/>
      <dgm:spPr/>
      <dgm:t>
        <a:bodyPr/>
        <a:lstStyle/>
        <a:p>
          <a:pPr rtl="0"/>
          <a:r>
            <a:rPr lang="en-GB">
              <a:solidFill>
                <a:schemeClr val="tx1"/>
              </a:solidFill>
              <a:latin typeface="Neue Haas Grotesk Text Pro"/>
            </a:rPr>
            <a:t>Global supply chain disruption (ons.gov.uk, 2022)</a:t>
          </a:r>
          <a:endParaRPr lang="en-GB">
            <a:solidFill>
              <a:schemeClr val="tx1"/>
            </a:solidFill>
          </a:endParaRPr>
        </a:p>
      </dgm:t>
    </dgm:pt>
    <dgm:pt modelId="{8865B312-EB4D-4577-9B54-3448F6FBB0E9}" type="parTrans" cxnId="{531DE2C4-6C84-49A4-A8E6-2196E5DB61AC}">
      <dgm:prSet/>
      <dgm:spPr/>
      <dgm:t>
        <a:bodyPr/>
        <a:lstStyle/>
        <a:p>
          <a:endParaRPr lang="en-GB"/>
        </a:p>
      </dgm:t>
    </dgm:pt>
    <dgm:pt modelId="{3A560FB3-CB7E-44E5-9956-B8A3A83B22E5}" type="sibTrans" cxnId="{531DE2C4-6C84-49A4-A8E6-2196E5DB61AC}">
      <dgm:prSet/>
      <dgm:spPr/>
      <dgm:t>
        <a:bodyPr/>
        <a:lstStyle/>
        <a:p>
          <a:endParaRPr lang="en-GB"/>
        </a:p>
      </dgm:t>
    </dgm:pt>
    <dgm:pt modelId="{98157009-B48C-4241-B290-6F1740FC2FE1}">
      <dgm:prSet phldrT="[Text]" phldr="0"/>
      <dgm:spPr/>
      <dgm:t>
        <a:bodyPr/>
        <a:lstStyle/>
        <a:p>
          <a:pPr rtl="0"/>
          <a:r>
            <a:rPr lang="en-GB">
              <a:solidFill>
                <a:schemeClr val="tx1"/>
              </a:solidFill>
              <a:latin typeface="Neue Haas Grotesk Text Pro"/>
            </a:rPr>
            <a:t>Rising growth in skilled labour market</a:t>
          </a:r>
          <a:endParaRPr lang="en-GB">
            <a:solidFill>
              <a:schemeClr val="tx1"/>
            </a:solidFill>
          </a:endParaRPr>
        </a:p>
      </dgm:t>
    </dgm:pt>
    <dgm:pt modelId="{8C236EC5-7E34-4045-9995-FF1074C369B7}" type="parTrans" cxnId="{9D924A46-A9B7-48D7-9E15-255DA2D05123}">
      <dgm:prSet/>
      <dgm:spPr/>
      <dgm:t>
        <a:bodyPr/>
        <a:lstStyle/>
        <a:p>
          <a:endParaRPr lang="en-GB"/>
        </a:p>
      </dgm:t>
    </dgm:pt>
    <dgm:pt modelId="{304384C5-1A94-4C14-99DD-EE7197F7198C}" type="sibTrans" cxnId="{9D924A46-A9B7-48D7-9E15-255DA2D05123}">
      <dgm:prSet/>
      <dgm:spPr/>
      <dgm:t>
        <a:bodyPr/>
        <a:lstStyle/>
        <a:p>
          <a:endParaRPr lang="en-GB"/>
        </a:p>
      </dgm:t>
    </dgm:pt>
    <dgm:pt modelId="{56A7DCA0-7FEF-456B-B963-B8336B9ADE81}">
      <dgm:prSet phldrT="[Text]" phldr="0"/>
      <dgm:spPr/>
      <dgm:t>
        <a:bodyPr/>
        <a:lstStyle/>
        <a:p>
          <a:r>
            <a:rPr lang="en-GB">
              <a:latin typeface="Neue Haas Grotesk Text Pro"/>
            </a:rPr>
            <a:t>Soci</a:t>
          </a:r>
          <a:r>
            <a:rPr lang="en-GB">
              <a:solidFill>
                <a:schemeClr val="tx1"/>
              </a:solidFill>
              <a:latin typeface="Neue Haas Grotesk Text Pro"/>
            </a:rPr>
            <a:t>al</a:t>
          </a:r>
          <a:endParaRPr lang="en-GB">
            <a:solidFill>
              <a:schemeClr val="tx1"/>
            </a:solidFill>
          </a:endParaRPr>
        </a:p>
      </dgm:t>
    </dgm:pt>
    <dgm:pt modelId="{D584A9D7-24C8-4FDF-8521-4B5783190C61}" type="parTrans" cxnId="{CB049C79-CAEC-4031-8F2D-5EB661B2341E}">
      <dgm:prSet/>
      <dgm:spPr/>
      <dgm:t>
        <a:bodyPr/>
        <a:lstStyle/>
        <a:p>
          <a:endParaRPr lang="en-GB"/>
        </a:p>
      </dgm:t>
    </dgm:pt>
    <dgm:pt modelId="{04F2E1A0-1C3F-4981-9B37-657A205A28D3}" type="sibTrans" cxnId="{CB049C79-CAEC-4031-8F2D-5EB661B2341E}">
      <dgm:prSet/>
      <dgm:spPr/>
      <dgm:t>
        <a:bodyPr/>
        <a:lstStyle/>
        <a:p>
          <a:endParaRPr lang="en-GB"/>
        </a:p>
      </dgm:t>
    </dgm:pt>
    <dgm:pt modelId="{D2711E71-B56F-435A-8ABB-C9B46C672B93}">
      <dgm:prSet phldrT="[Text]" phldr="0"/>
      <dgm:spPr/>
      <dgm:t>
        <a:bodyPr/>
        <a:lstStyle/>
        <a:p>
          <a:pPr rtl="0"/>
          <a:r>
            <a:rPr lang="en-GB">
              <a:solidFill>
                <a:schemeClr val="tx1"/>
              </a:solidFill>
              <a:latin typeface="Neue Haas Grotesk Text Pro"/>
            </a:rPr>
            <a:t>Human behaviour</a:t>
          </a:r>
          <a:endParaRPr lang="en-GB">
            <a:solidFill>
              <a:schemeClr val="tx1"/>
            </a:solidFill>
          </a:endParaRPr>
        </a:p>
      </dgm:t>
    </dgm:pt>
    <dgm:pt modelId="{811BF372-EA79-461E-8F6D-106674E1AD5B}" type="parTrans" cxnId="{13F79BC1-DF23-4250-A65F-9326BF042280}">
      <dgm:prSet/>
      <dgm:spPr/>
      <dgm:t>
        <a:bodyPr/>
        <a:lstStyle/>
        <a:p>
          <a:endParaRPr lang="en-GB"/>
        </a:p>
      </dgm:t>
    </dgm:pt>
    <dgm:pt modelId="{96BA0ADC-67B7-4945-9917-C21BEA70F38A}" type="sibTrans" cxnId="{13F79BC1-DF23-4250-A65F-9326BF042280}">
      <dgm:prSet/>
      <dgm:spPr/>
      <dgm:t>
        <a:bodyPr/>
        <a:lstStyle/>
        <a:p>
          <a:endParaRPr lang="en-GB"/>
        </a:p>
      </dgm:t>
    </dgm:pt>
    <dgm:pt modelId="{E3EF2C71-0F0B-4D90-82A4-F6055E8D3C71}">
      <dgm:prSet phldr="0"/>
      <dgm:spPr/>
      <dgm:t>
        <a:bodyPr/>
        <a:lstStyle/>
        <a:p>
          <a:pPr rtl="0"/>
          <a:r>
            <a:rPr lang="en-GB">
              <a:solidFill>
                <a:schemeClr val="tx1"/>
              </a:solidFill>
              <a:latin typeface="Neue Haas Grotesk Text Pro"/>
            </a:rPr>
            <a:t>Demographic</a:t>
          </a:r>
        </a:p>
      </dgm:t>
    </dgm:pt>
    <dgm:pt modelId="{313AED42-86BC-49AF-83FD-95491B7A8028}" type="parTrans" cxnId="{EA3DF2A7-8514-49C2-A66A-D848816B0D30}">
      <dgm:prSet/>
      <dgm:spPr/>
    </dgm:pt>
    <dgm:pt modelId="{B72AD9EA-D35C-410D-8F88-8E6602B77D6A}" type="sibTrans" cxnId="{EA3DF2A7-8514-49C2-A66A-D848816B0D30}">
      <dgm:prSet/>
      <dgm:spPr/>
    </dgm:pt>
    <dgm:pt modelId="{FB29EF4C-C89E-44C6-9677-C7681200157B}">
      <dgm:prSet phldr="0"/>
      <dgm:spPr/>
      <dgm:t>
        <a:bodyPr/>
        <a:lstStyle/>
        <a:p>
          <a:r>
            <a:rPr lang="en-GB">
              <a:solidFill>
                <a:schemeClr val="tx1"/>
              </a:solidFill>
              <a:latin typeface="Neue Haas Grotesk Text Pro"/>
            </a:rPr>
            <a:t>Technological</a:t>
          </a:r>
        </a:p>
      </dgm:t>
    </dgm:pt>
    <dgm:pt modelId="{5C4BB12C-89FA-483D-978C-A34DC9151D9D}" type="parTrans" cxnId="{B99B06BB-14A8-4CD7-BFBF-ECBD33746204}">
      <dgm:prSet/>
      <dgm:spPr/>
    </dgm:pt>
    <dgm:pt modelId="{11DB52D7-E5A8-4E64-A25F-C7435AD1F11C}" type="sibTrans" cxnId="{B99B06BB-14A8-4CD7-BFBF-ECBD33746204}">
      <dgm:prSet/>
      <dgm:spPr/>
    </dgm:pt>
    <dgm:pt modelId="{AC902B77-CC08-408C-B4CF-D717DD0F6D7C}">
      <dgm:prSet phldr="0"/>
      <dgm:spPr/>
      <dgm:t>
        <a:bodyPr/>
        <a:lstStyle/>
        <a:p>
          <a:pPr rtl="0"/>
          <a:r>
            <a:rPr lang="en-GB">
              <a:solidFill>
                <a:schemeClr val="tx1"/>
              </a:solidFill>
              <a:latin typeface="Neue Haas Grotesk Text Pro"/>
            </a:rPr>
            <a:t>Availability of broadband</a:t>
          </a:r>
        </a:p>
      </dgm:t>
    </dgm:pt>
    <dgm:pt modelId="{CE54DA87-783D-4C4C-9FDE-43CABD000169}" type="parTrans" cxnId="{C44B2101-99B2-48EF-B05D-FF3AD3C48263}">
      <dgm:prSet/>
      <dgm:spPr/>
    </dgm:pt>
    <dgm:pt modelId="{11947CA0-643E-4B8F-80E4-A75044CE9C3E}" type="sibTrans" cxnId="{C44B2101-99B2-48EF-B05D-FF3AD3C48263}">
      <dgm:prSet/>
      <dgm:spPr/>
    </dgm:pt>
    <dgm:pt modelId="{43E8099B-53E2-4062-88E1-7E1C0279ED4C}">
      <dgm:prSet phldr="0"/>
      <dgm:spPr/>
      <dgm:t>
        <a:bodyPr/>
        <a:lstStyle/>
        <a:p>
          <a:pPr rtl="0"/>
          <a:r>
            <a:rPr lang="en-GB">
              <a:solidFill>
                <a:schemeClr val="tx1"/>
              </a:solidFill>
              <a:latin typeface="Neue Haas Grotesk Text Pro"/>
            </a:rPr>
            <a:t>Use of Technology</a:t>
          </a:r>
        </a:p>
      </dgm:t>
    </dgm:pt>
    <dgm:pt modelId="{CC8AB975-32EB-4E67-810D-6CBBE2E98A2F}" type="parTrans" cxnId="{BAD43C53-8EB4-473F-A1E7-017B57BA5E9E}">
      <dgm:prSet/>
      <dgm:spPr/>
    </dgm:pt>
    <dgm:pt modelId="{67B845F9-5EDD-4A75-B345-6E3C36624433}" type="sibTrans" cxnId="{BAD43C53-8EB4-473F-A1E7-017B57BA5E9E}">
      <dgm:prSet/>
      <dgm:spPr/>
    </dgm:pt>
    <dgm:pt modelId="{A351BCAD-8CC0-455B-8B8A-4E3A7DC1CB2F}">
      <dgm:prSet phldr="0"/>
      <dgm:spPr/>
      <dgm:t>
        <a:bodyPr/>
        <a:lstStyle/>
        <a:p>
          <a:r>
            <a:rPr lang="en-GB">
              <a:solidFill>
                <a:schemeClr val="tx1"/>
              </a:solidFill>
              <a:latin typeface="Neue Haas Grotesk Text Pro"/>
            </a:rPr>
            <a:t>Legal</a:t>
          </a:r>
        </a:p>
      </dgm:t>
    </dgm:pt>
    <dgm:pt modelId="{C08886B0-864A-49E8-AC48-C9A30BC16D68}" type="parTrans" cxnId="{57FCF79E-3959-4E05-AB4B-85AA76971546}">
      <dgm:prSet/>
      <dgm:spPr/>
    </dgm:pt>
    <dgm:pt modelId="{75F3FCBF-0754-48E9-BDA1-F4BF0F6E05F0}" type="sibTrans" cxnId="{57FCF79E-3959-4E05-AB4B-85AA76971546}">
      <dgm:prSet/>
      <dgm:spPr/>
    </dgm:pt>
    <dgm:pt modelId="{617766B8-9E2A-4EEA-B381-9DAE84C4585E}">
      <dgm:prSet phldr="0"/>
      <dgm:spPr/>
      <dgm:t>
        <a:bodyPr/>
        <a:lstStyle/>
        <a:p>
          <a:pPr rtl="0"/>
          <a:r>
            <a:rPr lang="en-GB">
              <a:solidFill>
                <a:schemeClr val="tx1"/>
              </a:solidFill>
              <a:latin typeface="Neue Haas Grotesk Text Pro"/>
            </a:rPr>
            <a:t>Contract Law </a:t>
          </a:r>
        </a:p>
      </dgm:t>
    </dgm:pt>
    <dgm:pt modelId="{09072465-7D85-425A-A3D4-356FC6D6604E}" type="parTrans" cxnId="{617C5FEB-8FE8-4CFE-A022-22C9B8453ECD}">
      <dgm:prSet/>
      <dgm:spPr/>
    </dgm:pt>
    <dgm:pt modelId="{51C06F88-402C-44F8-8463-CF875A66E4D1}" type="sibTrans" cxnId="{617C5FEB-8FE8-4CFE-A022-22C9B8453ECD}">
      <dgm:prSet/>
      <dgm:spPr/>
    </dgm:pt>
    <dgm:pt modelId="{50D2F69A-B677-444B-9D31-6C5F6B26F9AE}">
      <dgm:prSet phldr="0"/>
      <dgm:spPr/>
      <dgm:t>
        <a:bodyPr/>
        <a:lstStyle/>
        <a:p>
          <a:r>
            <a:rPr lang="en-GB">
              <a:solidFill>
                <a:schemeClr val="tx1"/>
              </a:solidFill>
              <a:latin typeface="Neue Haas Grotesk Text Pro"/>
            </a:rPr>
            <a:t>Environmental</a:t>
          </a:r>
        </a:p>
      </dgm:t>
    </dgm:pt>
    <dgm:pt modelId="{8C72DBA3-B1D8-41A7-9D08-702DE85CD2A7}" type="parTrans" cxnId="{D8919665-1FBF-4DB4-A3ED-277B81A1AE29}">
      <dgm:prSet/>
      <dgm:spPr/>
    </dgm:pt>
    <dgm:pt modelId="{96EFE2D1-2BD1-45ED-A917-9B3232302A42}" type="sibTrans" cxnId="{D8919665-1FBF-4DB4-A3ED-277B81A1AE29}">
      <dgm:prSet/>
      <dgm:spPr/>
    </dgm:pt>
    <dgm:pt modelId="{8CFE482B-4194-43D5-8205-6A3E00105DD4}">
      <dgm:prSet phldr="0"/>
      <dgm:spPr/>
      <dgm:t>
        <a:bodyPr/>
        <a:lstStyle/>
        <a:p>
          <a:r>
            <a:rPr lang="en-GB">
              <a:solidFill>
                <a:schemeClr val="tx1"/>
              </a:solidFill>
              <a:latin typeface="Neue Haas Grotesk Text Pro"/>
            </a:rPr>
            <a:t>Sustainability</a:t>
          </a:r>
        </a:p>
      </dgm:t>
    </dgm:pt>
    <dgm:pt modelId="{79D3A106-9B9C-49FA-86CA-26FB3D67927E}" type="parTrans" cxnId="{84B5B0A6-3398-4E28-A434-8BF8F16264DE}">
      <dgm:prSet/>
      <dgm:spPr/>
    </dgm:pt>
    <dgm:pt modelId="{A1AA89E4-EAB2-4CE6-96F5-8865C436809B}" type="sibTrans" cxnId="{84B5B0A6-3398-4E28-A434-8BF8F16264DE}">
      <dgm:prSet/>
      <dgm:spPr/>
    </dgm:pt>
    <dgm:pt modelId="{5C0DCEF7-5613-4FF0-86F3-FACECCD6C3D8}">
      <dgm:prSet phldr="0"/>
      <dgm:spPr/>
      <dgm:t>
        <a:bodyPr/>
        <a:lstStyle/>
        <a:p>
          <a:pPr rtl="0"/>
          <a:r>
            <a:rPr lang="en-GB">
              <a:solidFill>
                <a:schemeClr val="tx1"/>
              </a:solidFill>
              <a:latin typeface="Neue Haas Grotesk Text Pro"/>
            </a:rPr>
            <a:t>Ecological</a:t>
          </a:r>
        </a:p>
      </dgm:t>
    </dgm:pt>
    <dgm:pt modelId="{72CA4C38-A200-4CDE-A4FE-67BAB7DAB235}" type="parTrans" cxnId="{4B5CA376-F59C-46D0-9B62-C9334A6DBF06}">
      <dgm:prSet/>
      <dgm:spPr/>
    </dgm:pt>
    <dgm:pt modelId="{B0090827-D651-4863-8F84-DA98B0739E8F}" type="sibTrans" cxnId="{4B5CA376-F59C-46D0-9B62-C9334A6DBF06}">
      <dgm:prSet/>
      <dgm:spPr/>
    </dgm:pt>
    <dgm:pt modelId="{FA97C204-8AF3-4695-9E01-C20D7618CDF1}">
      <dgm:prSet phldr="0"/>
      <dgm:spPr/>
      <dgm:t>
        <a:bodyPr/>
        <a:lstStyle/>
        <a:p>
          <a:pPr rtl="0"/>
          <a:r>
            <a:rPr lang="en-GB">
              <a:solidFill>
                <a:schemeClr val="tx1"/>
              </a:solidFill>
              <a:latin typeface="Neue Haas Grotesk Text Pro"/>
            </a:rPr>
            <a:t>Litigation Society</a:t>
          </a:r>
        </a:p>
      </dgm:t>
    </dgm:pt>
    <dgm:pt modelId="{0B1A3235-7E3C-426A-B3F0-A807B9C1B5CC}" type="parTrans" cxnId="{CCAAA0F5-FC95-4E90-8193-83E6C2D022EE}">
      <dgm:prSet/>
      <dgm:spPr/>
    </dgm:pt>
    <dgm:pt modelId="{5E57A43E-194E-4AA5-A1C3-665266A78D9A}" type="sibTrans" cxnId="{CCAAA0F5-FC95-4E90-8193-83E6C2D022EE}">
      <dgm:prSet/>
      <dgm:spPr/>
    </dgm:pt>
    <dgm:pt modelId="{13B40F98-D378-4421-867F-A380B460AB65}">
      <dgm:prSet phldr="0"/>
      <dgm:spPr/>
      <dgm:t>
        <a:bodyPr/>
        <a:lstStyle/>
        <a:p>
          <a:pPr rtl="0"/>
          <a:r>
            <a:rPr lang="en-GB">
              <a:solidFill>
                <a:schemeClr val="tx1"/>
              </a:solidFill>
              <a:latin typeface="Neue Haas Grotesk Text Pro"/>
            </a:rPr>
            <a:t>Carbon Footprint</a:t>
          </a:r>
        </a:p>
      </dgm:t>
    </dgm:pt>
    <dgm:pt modelId="{96CBC26E-A10F-4994-9349-147314EAB02D}" type="parTrans" cxnId="{6C92CDB8-ABC9-465B-9D82-6AF722289706}">
      <dgm:prSet/>
      <dgm:spPr/>
    </dgm:pt>
    <dgm:pt modelId="{6B577BEC-7D26-40DB-9FCA-A6369725A45F}" type="sibTrans" cxnId="{6C92CDB8-ABC9-465B-9D82-6AF722289706}">
      <dgm:prSet/>
      <dgm:spPr/>
    </dgm:pt>
    <dgm:pt modelId="{B3A31067-4BC1-455E-B1D8-B6D2B8F37941}">
      <dgm:prSet phldr="0"/>
      <dgm:spPr/>
      <dgm:t>
        <a:bodyPr/>
        <a:lstStyle/>
        <a:p>
          <a:pPr rtl="0"/>
          <a:r>
            <a:rPr lang="en-GB">
              <a:solidFill>
                <a:schemeClr val="tx1"/>
              </a:solidFill>
              <a:latin typeface="Neue Haas Grotesk Text Pro"/>
            </a:rPr>
            <a:t>Ethnic/Religious </a:t>
          </a:r>
        </a:p>
      </dgm:t>
    </dgm:pt>
    <dgm:pt modelId="{C5F0B2C5-EF70-4696-82D8-431FE3329469}" type="parTrans" cxnId="{409E6521-DCDD-404D-A5B6-1E79173C2CB5}">
      <dgm:prSet/>
      <dgm:spPr/>
    </dgm:pt>
    <dgm:pt modelId="{EC044C6C-4DA3-43EA-B717-55E627291AF0}" type="sibTrans" cxnId="{409E6521-DCDD-404D-A5B6-1E79173C2CB5}">
      <dgm:prSet/>
      <dgm:spPr/>
    </dgm:pt>
    <dgm:pt modelId="{D56F2869-6973-4F59-84DA-3D084D9C9483}">
      <dgm:prSet phldr="0"/>
      <dgm:spPr/>
      <dgm:t>
        <a:bodyPr/>
        <a:lstStyle/>
        <a:p>
          <a:pPr rtl="0"/>
          <a:r>
            <a:rPr lang="en-GB">
              <a:solidFill>
                <a:schemeClr val="tx1"/>
              </a:solidFill>
              <a:latin typeface="Neue Haas Grotesk Text Pro"/>
            </a:rPr>
            <a:t>Digital Poverty</a:t>
          </a:r>
        </a:p>
      </dgm:t>
    </dgm:pt>
    <dgm:pt modelId="{488E7E85-436A-4E11-A141-0C7A3C1B482B}" type="parTrans" cxnId="{5E70A11E-D9CD-429C-B732-F61613F15815}">
      <dgm:prSet/>
      <dgm:spPr/>
    </dgm:pt>
    <dgm:pt modelId="{9614D8B5-63A5-4B04-803D-7C853DA48A34}" type="sibTrans" cxnId="{5E70A11E-D9CD-429C-B732-F61613F15815}">
      <dgm:prSet/>
      <dgm:spPr/>
    </dgm:pt>
    <dgm:pt modelId="{A677985C-32B2-4758-86E4-F000018EF9FC}">
      <dgm:prSet phldr="0"/>
      <dgm:spPr/>
      <dgm:t>
        <a:bodyPr/>
        <a:lstStyle/>
        <a:p>
          <a:r>
            <a:rPr lang="en-GB">
              <a:solidFill>
                <a:schemeClr val="tx1"/>
              </a:solidFill>
            </a:rPr>
            <a:t>Legislation</a:t>
          </a:r>
          <a:endParaRPr lang="en-GB">
            <a:solidFill>
              <a:schemeClr val="tx1"/>
            </a:solidFill>
            <a:latin typeface="Neue Haas Grotesk Text Pro"/>
          </a:endParaRPr>
        </a:p>
      </dgm:t>
    </dgm:pt>
    <dgm:pt modelId="{977FA388-D4B8-486C-9FF2-D4268A8764BD}" type="parTrans" cxnId="{65F44B3A-AAC9-422A-BFB6-1C58456CB9E5}">
      <dgm:prSet/>
      <dgm:spPr/>
    </dgm:pt>
    <dgm:pt modelId="{5FC22502-61D7-44A5-8D42-69217CB78BD2}" type="sibTrans" cxnId="{65F44B3A-AAC9-422A-BFB6-1C58456CB9E5}">
      <dgm:prSet/>
      <dgm:spPr/>
    </dgm:pt>
    <dgm:pt modelId="{E8225206-7D2B-4355-8C95-567F586DE6A1}">
      <dgm:prSet phldr="0"/>
      <dgm:spPr/>
      <dgm:t>
        <a:bodyPr/>
        <a:lstStyle/>
        <a:p>
          <a:r>
            <a:rPr lang="en-GB">
              <a:solidFill>
                <a:schemeClr val="tx1"/>
              </a:solidFill>
              <a:latin typeface="Neue Haas Grotesk Text Pro"/>
            </a:rPr>
            <a:t>GDPR</a:t>
          </a:r>
        </a:p>
      </dgm:t>
    </dgm:pt>
    <dgm:pt modelId="{A0B8D162-85E3-473B-96CE-22DE9FB4DFD6}" type="parTrans" cxnId="{E9A4D1D4-216D-4FF6-ADCB-0F6D3B5C975E}">
      <dgm:prSet/>
      <dgm:spPr/>
    </dgm:pt>
    <dgm:pt modelId="{B950ED30-3E13-4F09-A4DE-5DDB39EA614B}" type="sibTrans" cxnId="{E9A4D1D4-216D-4FF6-ADCB-0F6D3B5C975E}">
      <dgm:prSet/>
      <dgm:spPr/>
    </dgm:pt>
    <dgm:pt modelId="{9C54C39E-7792-4A13-B0C2-55B11DECF734}" type="pres">
      <dgm:prSet presAssocID="{A5751B5A-2D1E-48BC-9A2D-A221B2302AFD}" presName="theList" presStyleCnt="0">
        <dgm:presLayoutVars>
          <dgm:dir/>
          <dgm:animLvl val="lvl"/>
          <dgm:resizeHandles val="exact"/>
        </dgm:presLayoutVars>
      </dgm:prSet>
      <dgm:spPr/>
    </dgm:pt>
    <dgm:pt modelId="{19F913DA-75F5-4C35-BA79-8C100897F241}" type="pres">
      <dgm:prSet presAssocID="{50448777-9E05-4753-90D7-7AE9CD41E67B}" presName="compNode" presStyleCnt="0"/>
      <dgm:spPr/>
    </dgm:pt>
    <dgm:pt modelId="{EF032848-9FE2-4EBD-9691-B057B2327842}" type="pres">
      <dgm:prSet presAssocID="{50448777-9E05-4753-90D7-7AE9CD41E67B}" presName="aNode" presStyleLbl="bgShp" presStyleIdx="0" presStyleCnt="6"/>
      <dgm:spPr/>
    </dgm:pt>
    <dgm:pt modelId="{7F7D4A1E-F127-48F9-9FE8-8146A547DDAF}" type="pres">
      <dgm:prSet presAssocID="{50448777-9E05-4753-90D7-7AE9CD41E67B}" presName="textNode" presStyleLbl="bgShp" presStyleIdx="0" presStyleCnt="6"/>
      <dgm:spPr/>
    </dgm:pt>
    <dgm:pt modelId="{65EF2C9D-DDE2-42BD-A975-66A95D4A5F64}" type="pres">
      <dgm:prSet presAssocID="{50448777-9E05-4753-90D7-7AE9CD41E67B}" presName="compChildNode" presStyleCnt="0"/>
      <dgm:spPr/>
    </dgm:pt>
    <dgm:pt modelId="{3F995A39-4CE4-4236-BF68-C4DE966FDB8E}" type="pres">
      <dgm:prSet presAssocID="{50448777-9E05-4753-90D7-7AE9CD41E67B}" presName="theInnerList" presStyleCnt="0"/>
      <dgm:spPr/>
    </dgm:pt>
    <dgm:pt modelId="{C66C744F-6D57-44E5-9D3C-C7BBE27F68BE}" type="pres">
      <dgm:prSet presAssocID="{23F4F9D4-0C38-4122-945A-6ED4780B9D94}" presName="childNode" presStyleLbl="node1" presStyleIdx="0" presStyleCnt="18">
        <dgm:presLayoutVars>
          <dgm:bulletEnabled val="1"/>
        </dgm:presLayoutVars>
      </dgm:prSet>
      <dgm:spPr/>
    </dgm:pt>
    <dgm:pt modelId="{F24AEC63-3B3D-48EF-9866-F6EA4C611B5B}" type="pres">
      <dgm:prSet presAssocID="{23F4F9D4-0C38-4122-945A-6ED4780B9D94}" presName="aSpace2" presStyleCnt="0"/>
      <dgm:spPr/>
    </dgm:pt>
    <dgm:pt modelId="{6028D640-3C68-41D4-B292-95E417FE6A7D}" type="pres">
      <dgm:prSet presAssocID="{21396D5E-199F-4A44-85DA-F1060ECC1435}" presName="childNode" presStyleLbl="node1" presStyleIdx="1" presStyleCnt="18">
        <dgm:presLayoutVars>
          <dgm:bulletEnabled val="1"/>
        </dgm:presLayoutVars>
      </dgm:prSet>
      <dgm:spPr/>
    </dgm:pt>
    <dgm:pt modelId="{D15BB750-DA8F-4BD2-8AD7-CDF327311D71}" type="pres">
      <dgm:prSet presAssocID="{50448777-9E05-4753-90D7-7AE9CD41E67B}" presName="aSpace" presStyleCnt="0"/>
      <dgm:spPr/>
    </dgm:pt>
    <dgm:pt modelId="{A9A43BD9-6B0E-47E0-998C-8380F7EB0C76}" type="pres">
      <dgm:prSet presAssocID="{F08253F2-C2F4-4B9E-84F2-DE0699F15FEC}" presName="compNode" presStyleCnt="0"/>
      <dgm:spPr/>
    </dgm:pt>
    <dgm:pt modelId="{572F777E-A9DF-43DE-B05D-2F61ABC09D31}" type="pres">
      <dgm:prSet presAssocID="{F08253F2-C2F4-4B9E-84F2-DE0699F15FEC}" presName="aNode" presStyleLbl="bgShp" presStyleIdx="1" presStyleCnt="6"/>
      <dgm:spPr/>
    </dgm:pt>
    <dgm:pt modelId="{32D3210D-9C0F-4ABB-92D7-624CAF9C8697}" type="pres">
      <dgm:prSet presAssocID="{F08253F2-C2F4-4B9E-84F2-DE0699F15FEC}" presName="textNode" presStyleLbl="bgShp" presStyleIdx="1" presStyleCnt="6"/>
      <dgm:spPr/>
    </dgm:pt>
    <dgm:pt modelId="{BD898759-EE04-49CD-A227-D87C60AED77C}" type="pres">
      <dgm:prSet presAssocID="{F08253F2-C2F4-4B9E-84F2-DE0699F15FEC}" presName="compChildNode" presStyleCnt="0"/>
      <dgm:spPr/>
    </dgm:pt>
    <dgm:pt modelId="{C758F5B7-F061-4A04-BA06-9A788CEF115A}" type="pres">
      <dgm:prSet presAssocID="{F08253F2-C2F4-4B9E-84F2-DE0699F15FEC}" presName="theInnerList" presStyleCnt="0"/>
      <dgm:spPr/>
    </dgm:pt>
    <dgm:pt modelId="{2DBF25EB-9380-4EB7-9F5F-F527869C6727}" type="pres">
      <dgm:prSet presAssocID="{DF53F0F0-B106-4763-BB9B-373CCBC23EFB}" presName="childNode" presStyleLbl="node1" presStyleIdx="2" presStyleCnt="18">
        <dgm:presLayoutVars>
          <dgm:bulletEnabled val="1"/>
        </dgm:presLayoutVars>
      </dgm:prSet>
      <dgm:spPr/>
    </dgm:pt>
    <dgm:pt modelId="{9D4BFBBA-AE17-489E-8DB2-A986428F9790}" type="pres">
      <dgm:prSet presAssocID="{DF53F0F0-B106-4763-BB9B-373CCBC23EFB}" presName="aSpace2" presStyleCnt="0"/>
      <dgm:spPr/>
    </dgm:pt>
    <dgm:pt modelId="{1201C938-E229-48DE-8079-2247806A3A06}" type="pres">
      <dgm:prSet presAssocID="{102C0B87-243E-4412-930B-8348A435A58A}" presName="childNode" presStyleLbl="node1" presStyleIdx="3" presStyleCnt="18">
        <dgm:presLayoutVars>
          <dgm:bulletEnabled val="1"/>
        </dgm:presLayoutVars>
      </dgm:prSet>
      <dgm:spPr/>
    </dgm:pt>
    <dgm:pt modelId="{8F9ACE2B-8723-4B8E-88A3-32E1C8365820}" type="pres">
      <dgm:prSet presAssocID="{102C0B87-243E-4412-930B-8348A435A58A}" presName="aSpace2" presStyleCnt="0"/>
      <dgm:spPr/>
    </dgm:pt>
    <dgm:pt modelId="{4AA646F7-824D-433F-9AE0-C2F0C48A0B1C}" type="pres">
      <dgm:prSet presAssocID="{98157009-B48C-4241-B290-6F1740FC2FE1}" presName="childNode" presStyleLbl="node1" presStyleIdx="4" presStyleCnt="18">
        <dgm:presLayoutVars>
          <dgm:bulletEnabled val="1"/>
        </dgm:presLayoutVars>
      </dgm:prSet>
      <dgm:spPr/>
    </dgm:pt>
    <dgm:pt modelId="{195A50A3-7AA1-43A2-AE8F-1A5D8BC36333}" type="pres">
      <dgm:prSet presAssocID="{F08253F2-C2F4-4B9E-84F2-DE0699F15FEC}" presName="aSpace" presStyleCnt="0"/>
      <dgm:spPr/>
    </dgm:pt>
    <dgm:pt modelId="{F8A95DE2-01BC-4075-8314-578FFD9437DE}" type="pres">
      <dgm:prSet presAssocID="{56A7DCA0-7FEF-456B-B963-B8336B9ADE81}" presName="compNode" presStyleCnt="0"/>
      <dgm:spPr/>
    </dgm:pt>
    <dgm:pt modelId="{0A2DE2CB-B83A-4779-8381-E7A0E3D4D32A}" type="pres">
      <dgm:prSet presAssocID="{56A7DCA0-7FEF-456B-B963-B8336B9ADE81}" presName="aNode" presStyleLbl="bgShp" presStyleIdx="2" presStyleCnt="6"/>
      <dgm:spPr/>
    </dgm:pt>
    <dgm:pt modelId="{455FF56C-0D49-41A5-8E0D-70FB3CC6EB96}" type="pres">
      <dgm:prSet presAssocID="{56A7DCA0-7FEF-456B-B963-B8336B9ADE81}" presName="textNode" presStyleLbl="bgShp" presStyleIdx="2" presStyleCnt="6"/>
      <dgm:spPr/>
    </dgm:pt>
    <dgm:pt modelId="{64B8C65E-105D-47E8-BF7C-04E3AD4A4197}" type="pres">
      <dgm:prSet presAssocID="{56A7DCA0-7FEF-456B-B963-B8336B9ADE81}" presName="compChildNode" presStyleCnt="0"/>
      <dgm:spPr/>
    </dgm:pt>
    <dgm:pt modelId="{19326B23-0AEE-4357-BB52-253EB914EADB}" type="pres">
      <dgm:prSet presAssocID="{56A7DCA0-7FEF-456B-B963-B8336B9ADE81}" presName="theInnerList" presStyleCnt="0"/>
      <dgm:spPr/>
    </dgm:pt>
    <dgm:pt modelId="{0CB085C6-4FEA-4B9E-A2F6-0BB22EC50E67}" type="pres">
      <dgm:prSet presAssocID="{D2711E71-B56F-435A-8ABB-C9B46C672B93}" presName="childNode" presStyleLbl="node1" presStyleIdx="5" presStyleCnt="18">
        <dgm:presLayoutVars>
          <dgm:bulletEnabled val="1"/>
        </dgm:presLayoutVars>
      </dgm:prSet>
      <dgm:spPr/>
    </dgm:pt>
    <dgm:pt modelId="{485F7373-FB46-4515-8938-2D8AF750D202}" type="pres">
      <dgm:prSet presAssocID="{D2711E71-B56F-435A-8ABB-C9B46C672B93}" presName="aSpace2" presStyleCnt="0"/>
      <dgm:spPr/>
    </dgm:pt>
    <dgm:pt modelId="{2BFAB678-521D-49FD-A423-C36CB4032271}" type="pres">
      <dgm:prSet presAssocID="{E3EF2C71-0F0B-4D90-82A4-F6055E8D3C71}" presName="childNode" presStyleLbl="node1" presStyleIdx="6" presStyleCnt="18">
        <dgm:presLayoutVars>
          <dgm:bulletEnabled val="1"/>
        </dgm:presLayoutVars>
      </dgm:prSet>
      <dgm:spPr/>
    </dgm:pt>
    <dgm:pt modelId="{624A83A4-0F6B-4607-A68D-80378D5C867F}" type="pres">
      <dgm:prSet presAssocID="{E3EF2C71-0F0B-4D90-82A4-F6055E8D3C71}" presName="aSpace2" presStyleCnt="0"/>
      <dgm:spPr/>
    </dgm:pt>
    <dgm:pt modelId="{9D0B3E8E-834A-46C9-9E83-B718846D4461}" type="pres">
      <dgm:prSet presAssocID="{B3A31067-4BC1-455E-B1D8-B6D2B8F37941}" presName="childNode" presStyleLbl="node1" presStyleIdx="7" presStyleCnt="18">
        <dgm:presLayoutVars>
          <dgm:bulletEnabled val="1"/>
        </dgm:presLayoutVars>
      </dgm:prSet>
      <dgm:spPr/>
    </dgm:pt>
    <dgm:pt modelId="{1F98205D-6D24-44E6-8F79-12468BADED6B}" type="pres">
      <dgm:prSet presAssocID="{56A7DCA0-7FEF-456B-B963-B8336B9ADE81}" presName="aSpace" presStyleCnt="0"/>
      <dgm:spPr/>
    </dgm:pt>
    <dgm:pt modelId="{025A62D9-A230-4004-A618-9C2C53A5E8DE}" type="pres">
      <dgm:prSet presAssocID="{FB29EF4C-C89E-44C6-9677-C7681200157B}" presName="compNode" presStyleCnt="0"/>
      <dgm:spPr/>
    </dgm:pt>
    <dgm:pt modelId="{FEB4792E-04A0-4DF4-A0E3-CDD7BFD41687}" type="pres">
      <dgm:prSet presAssocID="{FB29EF4C-C89E-44C6-9677-C7681200157B}" presName="aNode" presStyleLbl="bgShp" presStyleIdx="3" presStyleCnt="6"/>
      <dgm:spPr/>
    </dgm:pt>
    <dgm:pt modelId="{2FEF23E1-016D-40EC-99B1-936E4463B78F}" type="pres">
      <dgm:prSet presAssocID="{FB29EF4C-C89E-44C6-9677-C7681200157B}" presName="textNode" presStyleLbl="bgShp" presStyleIdx="3" presStyleCnt="6"/>
      <dgm:spPr/>
    </dgm:pt>
    <dgm:pt modelId="{15A3858E-7442-4431-A47C-DD72FFDEB071}" type="pres">
      <dgm:prSet presAssocID="{FB29EF4C-C89E-44C6-9677-C7681200157B}" presName="compChildNode" presStyleCnt="0"/>
      <dgm:spPr/>
    </dgm:pt>
    <dgm:pt modelId="{3E49FA8B-AF66-4AB2-B145-B567FB82BB05}" type="pres">
      <dgm:prSet presAssocID="{FB29EF4C-C89E-44C6-9677-C7681200157B}" presName="theInnerList" presStyleCnt="0"/>
      <dgm:spPr/>
    </dgm:pt>
    <dgm:pt modelId="{BF7B85D5-3C9A-462E-A0A6-B89B07ACA885}" type="pres">
      <dgm:prSet presAssocID="{AC902B77-CC08-408C-B4CF-D717DD0F6D7C}" presName="childNode" presStyleLbl="node1" presStyleIdx="8" presStyleCnt="18">
        <dgm:presLayoutVars>
          <dgm:bulletEnabled val="1"/>
        </dgm:presLayoutVars>
      </dgm:prSet>
      <dgm:spPr/>
    </dgm:pt>
    <dgm:pt modelId="{C85A0686-0448-4F13-842E-0298FB0C40E3}" type="pres">
      <dgm:prSet presAssocID="{AC902B77-CC08-408C-B4CF-D717DD0F6D7C}" presName="aSpace2" presStyleCnt="0"/>
      <dgm:spPr/>
    </dgm:pt>
    <dgm:pt modelId="{92ECEB60-F97F-4273-AE55-4B81E0DD79D5}" type="pres">
      <dgm:prSet presAssocID="{43E8099B-53E2-4062-88E1-7E1C0279ED4C}" presName="childNode" presStyleLbl="node1" presStyleIdx="9" presStyleCnt="18">
        <dgm:presLayoutVars>
          <dgm:bulletEnabled val="1"/>
        </dgm:presLayoutVars>
      </dgm:prSet>
      <dgm:spPr/>
    </dgm:pt>
    <dgm:pt modelId="{3D1957DE-2B34-4EC2-8DB7-FE958F107965}" type="pres">
      <dgm:prSet presAssocID="{43E8099B-53E2-4062-88E1-7E1C0279ED4C}" presName="aSpace2" presStyleCnt="0"/>
      <dgm:spPr/>
    </dgm:pt>
    <dgm:pt modelId="{DDE822C2-B23B-4D87-A64C-D2068BE8114C}" type="pres">
      <dgm:prSet presAssocID="{D56F2869-6973-4F59-84DA-3D084D9C9483}" presName="childNode" presStyleLbl="node1" presStyleIdx="10" presStyleCnt="18">
        <dgm:presLayoutVars>
          <dgm:bulletEnabled val="1"/>
        </dgm:presLayoutVars>
      </dgm:prSet>
      <dgm:spPr/>
    </dgm:pt>
    <dgm:pt modelId="{A4AF527B-2A7B-4079-95FE-10B83920FB32}" type="pres">
      <dgm:prSet presAssocID="{FB29EF4C-C89E-44C6-9677-C7681200157B}" presName="aSpace" presStyleCnt="0"/>
      <dgm:spPr/>
    </dgm:pt>
    <dgm:pt modelId="{6E557C64-9239-4078-AADC-231D6C2C9CA0}" type="pres">
      <dgm:prSet presAssocID="{A351BCAD-8CC0-455B-8B8A-4E3A7DC1CB2F}" presName="compNode" presStyleCnt="0"/>
      <dgm:spPr/>
    </dgm:pt>
    <dgm:pt modelId="{2072BC85-8A95-4826-BEDA-F11DCA73A3DD}" type="pres">
      <dgm:prSet presAssocID="{A351BCAD-8CC0-455B-8B8A-4E3A7DC1CB2F}" presName="aNode" presStyleLbl="bgShp" presStyleIdx="4" presStyleCnt="6"/>
      <dgm:spPr/>
    </dgm:pt>
    <dgm:pt modelId="{C6BD1838-78F2-40D6-BB08-CD5E202FBB02}" type="pres">
      <dgm:prSet presAssocID="{A351BCAD-8CC0-455B-8B8A-4E3A7DC1CB2F}" presName="textNode" presStyleLbl="bgShp" presStyleIdx="4" presStyleCnt="6"/>
      <dgm:spPr/>
    </dgm:pt>
    <dgm:pt modelId="{8AF1A133-57F4-4196-97DD-E628AA0C9391}" type="pres">
      <dgm:prSet presAssocID="{A351BCAD-8CC0-455B-8B8A-4E3A7DC1CB2F}" presName="compChildNode" presStyleCnt="0"/>
      <dgm:spPr/>
    </dgm:pt>
    <dgm:pt modelId="{94936AA1-6543-4F95-A2DB-C4F2DC064783}" type="pres">
      <dgm:prSet presAssocID="{A351BCAD-8CC0-455B-8B8A-4E3A7DC1CB2F}" presName="theInnerList" presStyleCnt="0"/>
      <dgm:spPr/>
    </dgm:pt>
    <dgm:pt modelId="{3C5C5540-8586-41EC-A69D-CE7A2CABB0AC}" type="pres">
      <dgm:prSet presAssocID="{617766B8-9E2A-4EEA-B381-9DAE84C4585E}" presName="childNode" presStyleLbl="node1" presStyleIdx="11" presStyleCnt="18">
        <dgm:presLayoutVars>
          <dgm:bulletEnabled val="1"/>
        </dgm:presLayoutVars>
      </dgm:prSet>
      <dgm:spPr/>
    </dgm:pt>
    <dgm:pt modelId="{2F83EB48-1DBC-4C1A-9A7A-C393F6744D29}" type="pres">
      <dgm:prSet presAssocID="{617766B8-9E2A-4EEA-B381-9DAE84C4585E}" presName="aSpace2" presStyleCnt="0"/>
      <dgm:spPr/>
    </dgm:pt>
    <dgm:pt modelId="{A786ED23-56B7-4A2F-B4AB-DD9FA4EEFC55}" type="pres">
      <dgm:prSet presAssocID="{FA97C204-8AF3-4695-9E01-C20D7618CDF1}" presName="childNode" presStyleLbl="node1" presStyleIdx="12" presStyleCnt="18">
        <dgm:presLayoutVars>
          <dgm:bulletEnabled val="1"/>
        </dgm:presLayoutVars>
      </dgm:prSet>
      <dgm:spPr/>
    </dgm:pt>
    <dgm:pt modelId="{A456ECEA-4E2A-48B1-9D42-F6A919408767}" type="pres">
      <dgm:prSet presAssocID="{FA97C204-8AF3-4695-9E01-C20D7618CDF1}" presName="aSpace2" presStyleCnt="0"/>
      <dgm:spPr/>
    </dgm:pt>
    <dgm:pt modelId="{54B92EEA-D479-41AE-8142-D12367FCBB75}" type="pres">
      <dgm:prSet presAssocID="{A677985C-32B2-4758-86E4-F000018EF9FC}" presName="childNode" presStyleLbl="node1" presStyleIdx="13" presStyleCnt="18">
        <dgm:presLayoutVars>
          <dgm:bulletEnabled val="1"/>
        </dgm:presLayoutVars>
      </dgm:prSet>
      <dgm:spPr/>
    </dgm:pt>
    <dgm:pt modelId="{1029B971-31DE-4F6F-9DF8-67BC4E81CB6F}" type="pres">
      <dgm:prSet presAssocID="{A677985C-32B2-4758-86E4-F000018EF9FC}" presName="aSpace2" presStyleCnt="0"/>
      <dgm:spPr/>
    </dgm:pt>
    <dgm:pt modelId="{B01CB051-490F-4DB2-AA19-20FAE6D33F95}" type="pres">
      <dgm:prSet presAssocID="{E8225206-7D2B-4355-8C95-567F586DE6A1}" presName="childNode" presStyleLbl="node1" presStyleIdx="14" presStyleCnt="18">
        <dgm:presLayoutVars>
          <dgm:bulletEnabled val="1"/>
        </dgm:presLayoutVars>
      </dgm:prSet>
      <dgm:spPr/>
    </dgm:pt>
    <dgm:pt modelId="{90BD61C2-5872-49FC-9241-5BE410647BC9}" type="pres">
      <dgm:prSet presAssocID="{A351BCAD-8CC0-455B-8B8A-4E3A7DC1CB2F}" presName="aSpace" presStyleCnt="0"/>
      <dgm:spPr/>
    </dgm:pt>
    <dgm:pt modelId="{FED17A29-47EC-4041-AD68-47868525C933}" type="pres">
      <dgm:prSet presAssocID="{50D2F69A-B677-444B-9D31-6C5F6B26F9AE}" presName="compNode" presStyleCnt="0"/>
      <dgm:spPr/>
    </dgm:pt>
    <dgm:pt modelId="{1A9B40BD-19E4-498E-A8EA-AC94851C7E7C}" type="pres">
      <dgm:prSet presAssocID="{50D2F69A-B677-444B-9D31-6C5F6B26F9AE}" presName="aNode" presStyleLbl="bgShp" presStyleIdx="5" presStyleCnt="6"/>
      <dgm:spPr/>
    </dgm:pt>
    <dgm:pt modelId="{E4E7702B-0436-4B64-B900-B79D6D03D276}" type="pres">
      <dgm:prSet presAssocID="{50D2F69A-B677-444B-9D31-6C5F6B26F9AE}" presName="textNode" presStyleLbl="bgShp" presStyleIdx="5" presStyleCnt="6"/>
      <dgm:spPr/>
    </dgm:pt>
    <dgm:pt modelId="{34157B57-8414-40F3-9F44-A7641951C506}" type="pres">
      <dgm:prSet presAssocID="{50D2F69A-B677-444B-9D31-6C5F6B26F9AE}" presName="compChildNode" presStyleCnt="0"/>
      <dgm:spPr/>
    </dgm:pt>
    <dgm:pt modelId="{5C938492-B383-45CF-9179-37D12A073026}" type="pres">
      <dgm:prSet presAssocID="{50D2F69A-B677-444B-9D31-6C5F6B26F9AE}" presName="theInnerList" presStyleCnt="0"/>
      <dgm:spPr/>
    </dgm:pt>
    <dgm:pt modelId="{83025170-A861-477B-AA28-5122348EB0BE}" type="pres">
      <dgm:prSet presAssocID="{8CFE482B-4194-43D5-8205-6A3E00105DD4}" presName="childNode" presStyleLbl="node1" presStyleIdx="15" presStyleCnt="18">
        <dgm:presLayoutVars>
          <dgm:bulletEnabled val="1"/>
        </dgm:presLayoutVars>
      </dgm:prSet>
      <dgm:spPr/>
    </dgm:pt>
    <dgm:pt modelId="{FC29C122-9AD2-46F0-B4FE-EEB45EA95B19}" type="pres">
      <dgm:prSet presAssocID="{8CFE482B-4194-43D5-8205-6A3E00105DD4}" presName="aSpace2" presStyleCnt="0"/>
      <dgm:spPr/>
    </dgm:pt>
    <dgm:pt modelId="{C702D197-D2C0-41BF-AF2A-F323A897AD56}" type="pres">
      <dgm:prSet presAssocID="{5C0DCEF7-5613-4FF0-86F3-FACECCD6C3D8}" presName="childNode" presStyleLbl="node1" presStyleIdx="16" presStyleCnt="18">
        <dgm:presLayoutVars>
          <dgm:bulletEnabled val="1"/>
        </dgm:presLayoutVars>
      </dgm:prSet>
      <dgm:spPr/>
    </dgm:pt>
    <dgm:pt modelId="{F04DD1A5-5A66-4F9E-B167-7D9B02614646}" type="pres">
      <dgm:prSet presAssocID="{5C0DCEF7-5613-4FF0-86F3-FACECCD6C3D8}" presName="aSpace2" presStyleCnt="0"/>
      <dgm:spPr/>
    </dgm:pt>
    <dgm:pt modelId="{121829EF-7180-47BF-9129-C3C794E796B9}" type="pres">
      <dgm:prSet presAssocID="{13B40F98-D378-4421-867F-A380B460AB65}" presName="childNode" presStyleLbl="node1" presStyleIdx="17" presStyleCnt="18">
        <dgm:presLayoutVars>
          <dgm:bulletEnabled val="1"/>
        </dgm:presLayoutVars>
      </dgm:prSet>
      <dgm:spPr/>
    </dgm:pt>
  </dgm:ptLst>
  <dgm:cxnLst>
    <dgm:cxn modelId="{C44B2101-99B2-48EF-B05D-FF3AD3C48263}" srcId="{FB29EF4C-C89E-44C6-9677-C7681200157B}" destId="{AC902B77-CC08-408C-B4CF-D717DD0F6D7C}" srcOrd="0" destOrd="0" parTransId="{CE54DA87-783D-4C4C-9FDE-43CABD000169}" sibTransId="{11947CA0-643E-4B8F-80E4-A75044CE9C3E}"/>
    <dgm:cxn modelId="{B0947609-CF6C-443A-96A5-7F88C91D2E5C}" type="presOf" srcId="{56A7DCA0-7FEF-456B-B963-B8336B9ADE81}" destId="{0A2DE2CB-B83A-4779-8381-E7A0E3D4D32A}" srcOrd="0" destOrd="0" presId="urn:microsoft.com/office/officeart/2005/8/layout/lProcess2"/>
    <dgm:cxn modelId="{4B57F70A-00F4-4B8C-A179-495CCF255036}" type="presOf" srcId="{FA97C204-8AF3-4695-9E01-C20D7618CDF1}" destId="{A786ED23-56B7-4A2F-B4AB-DD9FA4EEFC55}" srcOrd="0" destOrd="0" presId="urn:microsoft.com/office/officeart/2005/8/layout/lProcess2"/>
    <dgm:cxn modelId="{207DF510-1021-4EF2-9C29-A6E555BCAF2A}" type="presOf" srcId="{56A7DCA0-7FEF-456B-B963-B8336B9ADE81}" destId="{455FF56C-0D49-41A5-8E0D-70FB3CC6EB96}" srcOrd="1" destOrd="0" presId="urn:microsoft.com/office/officeart/2005/8/layout/lProcess2"/>
    <dgm:cxn modelId="{FB478612-E8DD-477B-97BD-2BC4CB3C50EA}" type="presOf" srcId="{A351BCAD-8CC0-455B-8B8A-4E3A7DC1CB2F}" destId="{2072BC85-8A95-4826-BEDA-F11DCA73A3DD}" srcOrd="0" destOrd="0" presId="urn:microsoft.com/office/officeart/2005/8/layout/lProcess2"/>
    <dgm:cxn modelId="{8E914913-CF41-41DE-B2A2-CC3EE4E36121}" type="presOf" srcId="{FB29EF4C-C89E-44C6-9677-C7681200157B}" destId="{2FEF23E1-016D-40EC-99B1-936E4463B78F}" srcOrd="1" destOrd="0" presId="urn:microsoft.com/office/officeart/2005/8/layout/lProcess2"/>
    <dgm:cxn modelId="{25BF6D15-9DC2-4D1E-A874-A9C363EB73FD}" type="presOf" srcId="{D56F2869-6973-4F59-84DA-3D084D9C9483}" destId="{DDE822C2-B23B-4D87-A64C-D2068BE8114C}" srcOrd="0" destOrd="0" presId="urn:microsoft.com/office/officeart/2005/8/layout/lProcess2"/>
    <dgm:cxn modelId="{6E45AD1A-4023-429C-8555-EB4088223491}" srcId="{50448777-9E05-4753-90D7-7AE9CD41E67B}" destId="{21396D5E-199F-4A44-85DA-F1060ECC1435}" srcOrd="1" destOrd="0" parTransId="{49E38AAC-A39A-423D-BAF8-394484327FE3}" sibTransId="{2C5F7B5A-9955-403F-8747-C4FF0D0F1DF2}"/>
    <dgm:cxn modelId="{EF6B691D-5A57-4DEF-B580-B1DD61E4BF45}" type="presOf" srcId="{98157009-B48C-4241-B290-6F1740FC2FE1}" destId="{4AA646F7-824D-433F-9AE0-C2F0C48A0B1C}" srcOrd="0" destOrd="0" presId="urn:microsoft.com/office/officeart/2005/8/layout/lProcess2"/>
    <dgm:cxn modelId="{5E70A11E-D9CD-429C-B732-F61613F15815}" srcId="{FB29EF4C-C89E-44C6-9677-C7681200157B}" destId="{D56F2869-6973-4F59-84DA-3D084D9C9483}" srcOrd="2" destOrd="0" parTransId="{488E7E85-436A-4E11-A141-0C7A3C1B482B}" sibTransId="{9614D8B5-63A5-4B04-803D-7C853DA48A34}"/>
    <dgm:cxn modelId="{409E6521-DCDD-404D-A5B6-1E79173C2CB5}" srcId="{56A7DCA0-7FEF-456B-B963-B8336B9ADE81}" destId="{B3A31067-4BC1-455E-B1D8-B6D2B8F37941}" srcOrd="2" destOrd="0" parTransId="{C5F0B2C5-EF70-4696-82D8-431FE3329469}" sibTransId="{EC044C6C-4DA3-43EA-B717-55E627291AF0}"/>
    <dgm:cxn modelId="{8962652B-9970-4B9E-BCAF-9568479C6DFD}" type="presOf" srcId="{DF53F0F0-B106-4763-BB9B-373CCBC23EFB}" destId="{2DBF25EB-9380-4EB7-9F5F-F527869C6727}" srcOrd="0" destOrd="0" presId="urn:microsoft.com/office/officeart/2005/8/layout/lProcess2"/>
    <dgm:cxn modelId="{65F44B3A-AAC9-422A-BFB6-1C58456CB9E5}" srcId="{A351BCAD-8CC0-455B-8B8A-4E3A7DC1CB2F}" destId="{A677985C-32B2-4758-86E4-F000018EF9FC}" srcOrd="2" destOrd="0" parTransId="{977FA388-D4B8-486C-9FF2-D4268A8764BD}" sibTransId="{5FC22502-61D7-44A5-8D42-69217CB78BD2}"/>
    <dgm:cxn modelId="{CCA9473B-B03D-4F1F-BED2-73820B9097CC}" srcId="{A5751B5A-2D1E-48BC-9A2D-A221B2302AFD}" destId="{F08253F2-C2F4-4B9E-84F2-DE0699F15FEC}" srcOrd="1" destOrd="0" parTransId="{907B2E83-990B-45FD-AE3F-85BCE6F07526}" sibTransId="{836D5DC8-2890-42AB-84CC-056BE7020DD3}"/>
    <dgm:cxn modelId="{03566C3B-1881-4AAF-B512-9947189F700B}" type="presOf" srcId="{E3EF2C71-0F0B-4D90-82A4-F6055E8D3C71}" destId="{2BFAB678-521D-49FD-A423-C36CB4032271}" srcOrd="0" destOrd="0" presId="urn:microsoft.com/office/officeart/2005/8/layout/lProcess2"/>
    <dgm:cxn modelId="{7CFAC640-6E34-4924-A959-BB5F2A254802}" type="presOf" srcId="{50448777-9E05-4753-90D7-7AE9CD41E67B}" destId="{EF032848-9FE2-4EBD-9691-B057B2327842}" srcOrd="0" destOrd="0" presId="urn:microsoft.com/office/officeart/2005/8/layout/lProcess2"/>
    <dgm:cxn modelId="{F165CD40-D570-448B-AA56-928B750EB75C}" type="presOf" srcId="{23F4F9D4-0C38-4122-945A-6ED4780B9D94}" destId="{C66C744F-6D57-44E5-9D3C-C7BBE27F68BE}" srcOrd="0" destOrd="0" presId="urn:microsoft.com/office/officeart/2005/8/layout/lProcess2"/>
    <dgm:cxn modelId="{D8919665-1FBF-4DB4-A3ED-277B81A1AE29}" srcId="{A5751B5A-2D1E-48BC-9A2D-A221B2302AFD}" destId="{50D2F69A-B677-444B-9D31-6C5F6B26F9AE}" srcOrd="5" destOrd="0" parTransId="{8C72DBA3-B1D8-41A7-9D08-702DE85CD2A7}" sibTransId="{96EFE2D1-2BD1-45ED-A917-9B3232302A42}"/>
    <dgm:cxn modelId="{9D924A46-A9B7-48D7-9E15-255DA2D05123}" srcId="{F08253F2-C2F4-4B9E-84F2-DE0699F15FEC}" destId="{98157009-B48C-4241-B290-6F1740FC2FE1}" srcOrd="2" destOrd="0" parTransId="{8C236EC5-7E34-4045-9995-FF1074C369B7}" sibTransId="{304384C5-1A94-4C14-99DD-EE7197F7198C}"/>
    <dgm:cxn modelId="{2A94F64C-6FE7-4C76-8050-91523EB9906D}" type="presOf" srcId="{43E8099B-53E2-4062-88E1-7E1C0279ED4C}" destId="{92ECEB60-F97F-4273-AE55-4B81E0DD79D5}" srcOrd="0" destOrd="0" presId="urn:microsoft.com/office/officeart/2005/8/layout/lProcess2"/>
    <dgm:cxn modelId="{081A3370-0290-48CD-BECF-935818A53096}" type="presOf" srcId="{AC902B77-CC08-408C-B4CF-D717DD0F6D7C}" destId="{BF7B85D5-3C9A-462E-A0A6-B89B07ACA885}" srcOrd="0" destOrd="0" presId="urn:microsoft.com/office/officeart/2005/8/layout/lProcess2"/>
    <dgm:cxn modelId="{BAD43C53-8EB4-473F-A1E7-017B57BA5E9E}" srcId="{FB29EF4C-C89E-44C6-9677-C7681200157B}" destId="{43E8099B-53E2-4062-88E1-7E1C0279ED4C}" srcOrd="1" destOrd="0" parTransId="{CC8AB975-32EB-4E67-810D-6CBBE2E98A2F}" sibTransId="{67B845F9-5EDD-4A75-B345-6E3C36624433}"/>
    <dgm:cxn modelId="{D69C1875-0122-4DD7-9425-F5808C8502DC}" type="presOf" srcId="{21396D5E-199F-4A44-85DA-F1060ECC1435}" destId="{6028D640-3C68-41D4-B292-95E417FE6A7D}" srcOrd="0" destOrd="0" presId="urn:microsoft.com/office/officeart/2005/8/layout/lProcess2"/>
    <dgm:cxn modelId="{E1B4EC55-7220-433A-A684-B8DAA82442DA}" type="presOf" srcId="{F08253F2-C2F4-4B9E-84F2-DE0699F15FEC}" destId="{32D3210D-9C0F-4ABB-92D7-624CAF9C8697}" srcOrd="1" destOrd="0" presId="urn:microsoft.com/office/officeart/2005/8/layout/lProcess2"/>
    <dgm:cxn modelId="{4B5CA376-F59C-46D0-9B62-C9334A6DBF06}" srcId="{50D2F69A-B677-444B-9D31-6C5F6B26F9AE}" destId="{5C0DCEF7-5613-4FF0-86F3-FACECCD6C3D8}" srcOrd="1" destOrd="0" parTransId="{72CA4C38-A200-4CDE-A4FE-67BAB7DAB235}" sibTransId="{B0090827-D651-4863-8F84-DA98B0739E8F}"/>
    <dgm:cxn modelId="{35A10A58-B8B1-4DAF-B15F-BAACE2CD93A4}" type="presOf" srcId="{5C0DCEF7-5613-4FF0-86F3-FACECCD6C3D8}" destId="{C702D197-D2C0-41BF-AF2A-F323A897AD56}" srcOrd="0" destOrd="0" presId="urn:microsoft.com/office/officeart/2005/8/layout/lProcess2"/>
    <dgm:cxn modelId="{CB049C79-CAEC-4031-8F2D-5EB661B2341E}" srcId="{A5751B5A-2D1E-48BC-9A2D-A221B2302AFD}" destId="{56A7DCA0-7FEF-456B-B963-B8336B9ADE81}" srcOrd="2" destOrd="0" parTransId="{D584A9D7-24C8-4FDF-8521-4B5783190C61}" sibTransId="{04F2E1A0-1C3F-4981-9B37-657A205A28D3}"/>
    <dgm:cxn modelId="{E0C68882-C3BE-46DC-84BB-25ADBFFCC196}" type="presOf" srcId="{13B40F98-D378-4421-867F-A380B460AB65}" destId="{121829EF-7180-47BF-9129-C3C794E796B9}" srcOrd="0" destOrd="0" presId="urn:microsoft.com/office/officeart/2005/8/layout/lProcess2"/>
    <dgm:cxn modelId="{AB7A6186-BD03-4F7D-9D18-A956692604C4}" type="presOf" srcId="{D2711E71-B56F-435A-8ABB-C9B46C672B93}" destId="{0CB085C6-4FEA-4B9E-A2F6-0BB22EC50E67}" srcOrd="0" destOrd="0" presId="urn:microsoft.com/office/officeart/2005/8/layout/lProcess2"/>
    <dgm:cxn modelId="{04A7018A-C377-4033-9640-CDB070349428}" srcId="{50448777-9E05-4753-90D7-7AE9CD41E67B}" destId="{23F4F9D4-0C38-4122-945A-6ED4780B9D94}" srcOrd="0" destOrd="0" parTransId="{11B3EA4E-B13E-4255-9FE7-19D74A2EBA3E}" sibTransId="{4428F973-0ED9-4CEC-80F9-84FA20FBA244}"/>
    <dgm:cxn modelId="{D79AC78E-EB22-4BCC-9FC6-6F292E40CD30}" type="presOf" srcId="{A351BCAD-8CC0-455B-8B8A-4E3A7DC1CB2F}" destId="{C6BD1838-78F2-40D6-BB08-CD5E202FBB02}" srcOrd="1" destOrd="0" presId="urn:microsoft.com/office/officeart/2005/8/layout/lProcess2"/>
    <dgm:cxn modelId="{4C4B4C93-6C66-4363-BCFA-8149BE0CC607}" type="presOf" srcId="{50D2F69A-B677-444B-9D31-6C5F6B26F9AE}" destId="{1A9B40BD-19E4-498E-A8EA-AC94851C7E7C}" srcOrd="0" destOrd="0" presId="urn:microsoft.com/office/officeart/2005/8/layout/lProcess2"/>
    <dgm:cxn modelId="{37B11895-081C-41D9-9D69-9F7C9A6508BB}" type="presOf" srcId="{A677985C-32B2-4758-86E4-F000018EF9FC}" destId="{54B92EEA-D479-41AE-8142-D12367FCBB75}" srcOrd="0" destOrd="0" presId="urn:microsoft.com/office/officeart/2005/8/layout/lProcess2"/>
    <dgm:cxn modelId="{3460F998-B145-42D7-9A99-239479E501B6}" type="presOf" srcId="{E8225206-7D2B-4355-8C95-567F586DE6A1}" destId="{B01CB051-490F-4DB2-AA19-20FAE6D33F95}" srcOrd="0" destOrd="0" presId="urn:microsoft.com/office/officeart/2005/8/layout/lProcess2"/>
    <dgm:cxn modelId="{9BB98A9D-9549-49EE-B05F-AF6F6F9E6A35}" type="presOf" srcId="{102C0B87-243E-4412-930B-8348A435A58A}" destId="{1201C938-E229-48DE-8079-2247806A3A06}" srcOrd="0" destOrd="0" presId="urn:microsoft.com/office/officeart/2005/8/layout/lProcess2"/>
    <dgm:cxn modelId="{57FCF79E-3959-4E05-AB4B-85AA76971546}" srcId="{A5751B5A-2D1E-48BC-9A2D-A221B2302AFD}" destId="{A351BCAD-8CC0-455B-8B8A-4E3A7DC1CB2F}" srcOrd="4" destOrd="0" parTransId="{C08886B0-864A-49E8-AC48-C9A30BC16D68}" sibTransId="{75F3FCBF-0754-48E9-BDA1-F4BF0F6E05F0}"/>
    <dgm:cxn modelId="{84B5B0A6-3398-4E28-A434-8BF8F16264DE}" srcId="{50D2F69A-B677-444B-9D31-6C5F6B26F9AE}" destId="{8CFE482B-4194-43D5-8205-6A3E00105DD4}" srcOrd="0" destOrd="0" parTransId="{79D3A106-9B9C-49FA-86CA-26FB3D67927E}" sibTransId="{A1AA89E4-EAB2-4CE6-96F5-8865C436809B}"/>
    <dgm:cxn modelId="{EA3DF2A7-8514-49C2-A66A-D848816B0D30}" srcId="{56A7DCA0-7FEF-456B-B963-B8336B9ADE81}" destId="{E3EF2C71-0F0B-4D90-82A4-F6055E8D3C71}" srcOrd="1" destOrd="0" parTransId="{313AED42-86BC-49AF-83FD-95491B7A8028}" sibTransId="{B72AD9EA-D35C-410D-8F88-8E6602B77D6A}"/>
    <dgm:cxn modelId="{116454A9-FFCC-42EE-BA68-1590D50B1E47}" type="presOf" srcId="{FB29EF4C-C89E-44C6-9677-C7681200157B}" destId="{FEB4792E-04A0-4DF4-A0E3-CDD7BFD41687}" srcOrd="0" destOrd="0" presId="urn:microsoft.com/office/officeart/2005/8/layout/lProcess2"/>
    <dgm:cxn modelId="{BF6996B2-2CF3-4DDA-95E7-3E24832A94BD}" type="presOf" srcId="{A5751B5A-2D1E-48BC-9A2D-A221B2302AFD}" destId="{9C54C39E-7792-4A13-B0C2-55B11DECF734}" srcOrd="0" destOrd="0" presId="urn:microsoft.com/office/officeart/2005/8/layout/lProcess2"/>
    <dgm:cxn modelId="{6C92CDB8-ABC9-465B-9D82-6AF722289706}" srcId="{50D2F69A-B677-444B-9D31-6C5F6B26F9AE}" destId="{13B40F98-D378-4421-867F-A380B460AB65}" srcOrd="2" destOrd="0" parTransId="{96CBC26E-A10F-4994-9349-147314EAB02D}" sibTransId="{6B577BEC-7D26-40DB-9FCA-A6369725A45F}"/>
    <dgm:cxn modelId="{B99B06BB-14A8-4CD7-BFBF-ECBD33746204}" srcId="{A5751B5A-2D1E-48BC-9A2D-A221B2302AFD}" destId="{FB29EF4C-C89E-44C6-9677-C7681200157B}" srcOrd="3" destOrd="0" parTransId="{5C4BB12C-89FA-483D-978C-A34DC9151D9D}" sibTransId="{11DB52D7-E5A8-4E64-A25F-C7435AD1F11C}"/>
    <dgm:cxn modelId="{13F79BC1-DF23-4250-A65F-9326BF042280}" srcId="{56A7DCA0-7FEF-456B-B963-B8336B9ADE81}" destId="{D2711E71-B56F-435A-8ABB-C9B46C672B93}" srcOrd="0" destOrd="0" parTransId="{811BF372-EA79-461E-8F6D-106674E1AD5B}" sibTransId="{96BA0ADC-67B7-4945-9917-C21BEA70F38A}"/>
    <dgm:cxn modelId="{531DE2C4-6C84-49A4-A8E6-2196E5DB61AC}" srcId="{F08253F2-C2F4-4B9E-84F2-DE0699F15FEC}" destId="{102C0B87-243E-4412-930B-8348A435A58A}" srcOrd="1" destOrd="0" parTransId="{8865B312-EB4D-4577-9B54-3448F6FBB0E9}" sibTransId="{3A560FB3-CB7E-44E5-9956-B8A3A83B22E5}"/>
    <dgm:cxn modelId="{766549C8-7C50-405A-956E-6FFC0E24826D}" type="presOf" srcId="{F08253F2-C2F4-4B9E-84F2-DE0699F15FEC}" destId="{572F777E-A9DF-43DE-B05D-2F61ABC09D31}" srcOrd="0" destOrd="0" presId="urn:microsoft.com/office/officeart/2005/8/layout/lProcess2"/>
    <dgm:cxn modelId="{BDA48EC9-29F1-4E72-947F-C8F6D89C9D32}" srcId="{F08253F2-C2F4-4B9E-84F2-DE0699F15FEC}" destId="{DF53F0F0-B106-4763-BB9B-373CCBC23EFB}" srcOrd="0" destOrd="0" parTransId="{50999DCA-99F1-4995-B5FB-4324F8265D7D}" sibTransId="{99340BC2-C7E4-44B1-8D4F-17BC578EBEAF}"/>
    <dgm:cxn modelId="{7630C7CB-C3EB-45E7-A483-4E9EC3F4A889}" srcId="{A5751B5A-2D1E-48BC-9A2D-A221B2302AFD}" destId="{50448777-9E05-4753-90D7-7AE9CD41E67B}" srcOrd="0" destOrd="0" parTransId="{D170C845-D58E-47CA-8869-A46551CCC040}" sibTransId="{E9BFD952-81AF-44BA-9098-D35FCE44309E}"/>
    <dgm:cxn modelId="{D667D0CE-2C4F-4201-AEBD-588D1DEBE8E0}" type="presOf" srcId="{50448777-9E05-4753-90D7-7AE9CD41E67B}" destId="{7F7D4A1E-F127-48F9-9FE8-8146A547DDAF}" srcOrd="1" destOrd="0" presId="urn:microsoft.com/office/officeart/2005/8/layout/lProcess2"/>
    <dgm:cxn modelId="{E459D5CE-E3E3-412F-A8C4-87E9AC1B668C}" type="presOf" srcId="{8CFE482B-4194-43D5-8205-6A3E00105DD4}" destId="{83025170-A861-477B-AA28-5122348EB0BE}" srcOrd="0" destOrd="0" presId="urn:microsoft.com/office/officeart/2005/8/layout/lProcess2"/>
    <dgm:cxn modelId="{E9A4D1D4-216D-4FF6-ADCB-0F6D3B5C975E}" srcId="{A351BCAD-8CC0-455B-8B8A-4E3A7DC1CB2F}" destId="{E8225206-7D2B-4355-8C95-567F586DE6A1}" srcOrd="3" destOrd="0" parTransId="{A0B8D162-85E3-473B-96CE-22DE9FB4DFD6}" sibTransId="{B950ED30-3E13-4F09-A4DE-5DDB39EA614B}"/>
    <dgm:cxn modelId="{7C328DD9-CA2B-46AE-9ED2-009B2224F5AF}" type="presOf" srcId="{B3A31067-4BC1-455E-B1D8-B6D2B8F37941}" destId="{9D0B3E8E-834A-46C9-9E83-B718846D4461}" srcOrd="0" destOrd="0" presId="urn:microsoft.com/office/officeart/2005/8/layout/lProcess2"/>
    <dgm:cxn modelId="{065307EA-00A1-40FE-882C-542F9CBBBF1D}" type="presOf" srcId="{617766B8-9E2A-4EEA-B381-9DAE84C4585E}" destId="{3C5C5540-8586-41EC-A69D-CE7A2CABB0AC}" srcOrd="0" destOrd="0" presId="urn:microsoft.com/office/officeart/2005/8/layout/lProcess2"/>
    <dgm:cxn modelId="{617C5FEB-8FE8-4CFE-A022-22C9B8453ECD}" srcId="{A351BCAD-8CC0-455B-8B8A-4E3A7DC1CB2F}" destId="{617766B8-9E2A-4EEA-B381-9DAE84C4585E}" srcOrd="0" destOrd="0" parTransId="{09072465-7D85-425A-A3D4-356FC6D6604E}" sibTransId="{51C06F88-402C-44F8-8463-CF875A66E4D1}"/>
    <dgm:cxn modelId="{CCAAA0F5-FC95-4E90-8193-83E6C2D022EE}" srcId="{A351BCAD-8CC0-455B-8B8A-4E3A7DC1CB2F}" destId="{FA97C204-8AF3-4695-9E01-C20D7618CDF1}" srcOrd="1" destOrd="0" parTransId="{0B1A3235-7E3C-426A-B3F0-A807B9C1B5CC}" sibTransId="{5E57A43E-194E-4AA5-A1C3-665266A78D9A}"/>
    <dgm:cxn modelId="{763D56FF-4CBC-4521-BCCD-0699B72D97CC}" type="presOf" srcId="{50D2F69A-B677-444B-9D31-6C5F6B26F9AE}" destId="{E4E7702B-0436-4B64-B900-B79D6D03D276}" srcOrd="1" destOrd="0" presId="urn:microsoft.com/office/officeart/2005/8/layout/lProcess2"/>
    <dgm:cxn modelId="{5F7C9573-61A3-4433-ADBD-F369595E6612}" type="presParOf" srcId="{9C54C39E-7792-4A13-B0C2-55B11DECF734}" destId="{19F913DA-75F5-4C35-BA79-8C100897F241}" srcOrd="0" destOrd="0" presId="urn:microsoft.com/office/officeart/2005/8/layout/lProcess2"/>
    <dgm:cxn modelId="{E54BD35A-0FE7-4AFE-8AE1-6B0F2A486545}" type="presParOf" srcId="{19F913DA-75F5-4C35-BA79-8C100897F241}" destId="{EF032848-9FE2-4EBD-9691-B057B2327842}" srcOrd="0" destOrd="0" presId="urn:microsoft.com/office/officeart/2005/8/layout/lProcess2"/>
    <dgm:cxn modelId="{EDBE4AC6-FDB9-4931-86FF-8557C1B0647C}" type="presParOf" srcId="{19F913DA-75F5-4C35-BA79-8C100897F241}" destId="{7F7D4A1E-F127-48F9-9FE8-8146A547DDAF}" srcOrd="1" destOrd="0" presId="urn:microsoft.com/office/officeart/2005/8/layout/lProcess2"/>
    <dgm:cxn modelId="{ADE7F471-18CA-4C30-9E28-B4FE07BEC42B}" type="presParOf" srcId="{19F913DA-75F5-4C35-BA79-8C100897F241}" destId="{65EF2C9D-DDE2-42BD-A975-66A95D4A5F64}" srcOrd="2" destOrd="0" presId="urn:microsoft.com/office/officeart/2005/8/layout/lProcess2"/>
    <dgm:cxn modelId="{AD265033-6A71-47FE-A944-D06470480CB1}" type="presParOf" srcId="{65EF2C9D-DDE2-42BD-A975-66A95D4A5F64}" destId="{3F995A39-4CE4-4236-BF68-C4DE966FDB8E}" srcOrd="0" destOrd="0" presId="urn:microsoft.com/office/officeart/2005/8/layout/lProcess2"/>
    <dgm:cxn modelId="{1B2287CF-6E85-4F2F-A3B2-12732C980B2C}" type="presParOf" srcId="{3F995A39-4CE4-4236-BF68-C4DE966FDB8E}" destId="{C66C744F-6D57-44E5-9D3C-C7BBE27F68BE}" srcOrd="0" destOrd="0" presId="urn:microsoft.com/office/officeart/2005/8/layout/lProcess2"/>
    <dgm:cxn modelId="{3138D049-B596-4E68-B405-5AEA1716403F}" type="presParOf" srcId="{3F995A39-4CE4-4236-BF68-C4DE966FDB8E}" destId="{F24AEC63-3B3D-48EF-9866-F6EA4C611B5B}" srcOrd="1" destOrd="0" presId="urn:microsoft.com/office/officeart/2005/8/layout/lProcess2"/>
    <dgm:cxn modelId="{8D82FC22-63AE-4695-9CBC-8B978B88AE13}" type="presParOf" srcId="{3F995A39-4CE4-4236-BF68-C4DE966FDB8E}" destId="{6028D640-3C68-41D4-B292-95E417FE6A7D}" srcOrd="2" destOrd="0" presId="urn:microsoft.com/office/officeart/2005/8/layout/lProcess2"/>
    <dgm:cxn modelId="{0BFFA0C2-3FF0-424A-AA52-73EABF7BBE7C}" type="presParOf" srcId="{9C54C39E-7792-4A13-B0C2-55B11DECF734}" destId="{D15BB750-DA8F-4BD2-8AD7-CDF327311D71}" srcOrd="1" destOrd="0" presId="urn:microsoft.com/office/officeart/2005/8/layout/lProcess2"/>
    <dgm:cxn modelId="{0AF4BF16-4DF7-46F5-BEA3-9E6BF60F54D3}" type="presParOf" srcId="{9C54C39E-7792-4A13-B0C2-55B11DECF734}" destId="{A9A43BD9-6B0E-47E0-998C-8380F7EB0C76}" srcOrd="2" destOrd="0" presId="urn:microsoft.com/office/officeart/2005/8/layout/lProcess2"/>
    <dgm:cxn modelId="{84C3EF95-4A0C-4209-B781-13C3783A2974}" type="presParOf" srcId="{A9A43BD9-6B0E-47E0-998C-8380F7EB0C76}" destId="{572F777E-A9DF-43DE-B05D-2F61ABC09D31}" srcOrd="0" destOrd="0" presId="urn:microsoft.com/office/officeart/2005/8/layout/lProcess2"/>
    <dgm:cxn modelId="{DABD3589-7276-4264-AE3F-F0F20928E0D3}" type="presParOf" srcId="{A9A43BD9-6B0E-47E0-998C-8380F7EB0C76}" destId="{32D3210D-9C0F-4ABB-92D7-624CAF9C8697}" srcOrd="1" destOrd="0" presId="urn:microsoft.com/office/officeart/2005/8/layout/lProcess2"/>
    <dgm:cxn modelId="{912B1B5A-77FC-4202-93D5-BEC7F603218B}" type="presParOf" srcId="{A9A43BD9-6B0E-47E0-998C-8380F7EB0C76}" destId="{BD898759-EE04-49CD-A227-D87C60AED77C}" srcOrd="2" destOrd="0" presId="urn:microsoft.com/office/officeart/2005/8/layout/lProcess2"/>
    <dgm:cxn modelId="{236D4F65-2669-4B0E-BF89-05ECC3BA2420}" type="presParOf" srcId="{BD898759-EE04-49CD-A227-D87C60AED77C}" destId="{C758F5B7-F061-4A04-BA06-9A788CEF115A}" srcOrd="0" destOrd="0" presId="urn:microsoft.com/office/officeart/2005/8/layout/lProcess2"/>
    <dgm:cxn modelId="{A6A2FC02-19F2-4305-980F-29D1BE7C4701}" type="presParOf" srcId="{C758F5B7-F061-4A04-BA06-9A788CEF115A}" destId="{2DBF25EB-9380-4EB7-9F5F-F527869C6727}" srcOrd="0" destOrd="0" presId="urn:microsoft.com/office/officeart/2005/8/layout/lProcess2"/>
    <dgm:cxn modelId="{CE86F95C-422E-4463-B0AD-AD269623177A}" type="presParOf" srcId="{C758F5B7-F061-4A04-BA06-9A788CEF115A}" destId="{9D4BFBBA-AE17-489E-8DB2-A986428F9790}" srcOrd="1" destOrd="0" presId="urn:microsoft.com/office/officeart/2005/8/layout/lProcess2"/>
    <dgm:cxn modelId="{2E0280D9-89F7-4FA8-A858-F73EDBCEAB52}" type="presParOf" srcId="{C758F5B7-F061-4A04-BA06-9A788CEF115A}" destId="{1201C938-E229-48DE-8079-2247806A3A06}" srcOrd="2" destOrd="0" presId="urn:microsoft.com/office/officeart/2005/8/layout/lProcess2"/>
    <dgm:cxn modelId="{FCB83FE2-98D7-4207-812E-6EE6EB9E765D}" type="presParOf" srcId="{C758F5B7-F061-4A04-BA06-9A788CEF115A}" destId="{8F9ACE2B-8723-4B8E-88A3-32E1C8365820}" srcOrd="3" destOrd="0" presId="urn:microsoft.com/office/officeart/2005/8/layout/lProcess2"/>
    <dgm:cxn modelId="{97DE7FC4-86F8-4BF2-AF01-02F3CA2E4A0F}" type="presParOf" srcId="{C758F5B7-F061-4A04-BA06-9A788CEF115A}" destId="{4AA646F7-824D-433F-9AE0-C2F0C48A0B1C}" srcOrd="4" destOrd="0" presId="urn:microsoft.com/office/officeart/2005/8/layout/lProcess2"/>
    <dgm:cxn modelId="{D33F4540-884C-4D20-B677-00DDAB18E77D}" type="presParOf" srcId="{9C54C39E-7792-4A13-B0C2-55B11DECF734}" destId="{195A50A3-7AA1-43A2-AE8F-1A5D8BC36333}" srcOrd="3" destOrd="0" presId="urn:microsoft.com/office/officeart/2005/8/layout/lProcess2"/>
    <dgm:cxn modelId="{1AE939B0-7720-4A51-AF19-EB3AC6E7239E}" type="presParOf" srcId="{9C54C39E-7792-4A13-B0C2-55B11DECF734}" destId="{F8A95DE2-01BC-4075-8314-578FFD9437DE}" srcOrd="4" destOrd="0" presId="urn:microsoft.com/office/officeart/2005/8/layout/lProcess2"/>
    <dgm:cxn modelId="{9F5E574D-949B-482F-90E9-2FE742D860D5}" type="presParOf" srcId="{F8A95DE2-01BC-4075-8314-578FFD9437DE}" destId="{0A2DE2CB-B83A-4779-8381-E7A0E3D4D32A}" srcOrd="0" destOrd="0" presId="urn:microsoft.com/office/officeart/2005/8/layout/lProcess2"/>
    <dgm:cxn modelId="{14735A8A-DFCB-4558-9009-4E66B13017B9}" type="presParOf" srcId="{F8A95DE2-01BC-4075-8314-578FFD9437DE}" destId="{455FF56C-0D49-41A5-8E0D-70FB3CC6EB96}" srcOrd="1" destOrd="0" presId="urn:microsoft.com/office/officeart/2005/8/layout/lProcess2"/>
    <dgm:cxn modelId="{07475187-AE38-4EC6-B362-8AF166EBD1D2}" type="presParOf" srcId="{F8A95DE2-01BC-4075-8314-578FFD9437DE}" destId="{64B8C65E-105D-47E8-BF7C-04E3AD4A4197}" srcOrd="2" destOrd="0" presId="urn:microsoft.com/office/officeart/2005/8/layout/lProcess2"/>
    <dgm:cxn modelId="{E4CC5B6C-7D19-4900-B97C-9F0E3B3323E3}" type="presParOf" srcId="{64B8C65E-105D-47E8-BF7C-04E3AD4A4197}" destId="{19326B23-0AEE-4357-BB52-253EB914EADB}" srcOrd="0" destOrd="0" presId="urn:microsoft.com/office/officeart/2005/8/layout/lProcess2"/>
    <dgm:cxn modelId="{CCD4FE76-9826-4C93-9655-0F717F5FECB7}" type="presParOf" srcId="{19326B23-0AEE-4357-BB52-253EB914EADB}" destId="{0CB085C6-4FEA-4B9E-A2F6-0BB22EC50E67}" srcOrd="0" destOrd="0" presId="urn:microsoft.com/office/officeart/2005/8/layout/lProcess2"/>
    <dgm:cxn modelId="{2C040FB3-C968-4D73-A6EE-7CDAD5B9A9EF}" type="presParOf" srcId="{19326B23-0AEE-4357-BB52-253EB914EADB}" destId="{485F7373-FB46-4515-8938-2D8AF750D202}" srcOrd="1" destOrd="0" presId="urn:microsoft.com/office/officeart/2005/8/layout/lProcess2"/>
    <dgm:cxn modelId="{F6C555F1-64DF-4078-81DE-5C8CE1C98CC9}" type="presParOf" srcId="{19326B23-0AEE-4357-BB52-253EB914EADB}" destId="{2BFAB678-521D-49FD-A423-C36CB4032271}" srcOrd="2" destOrd="0" presId="urn:microsoft.com/office/officeart/2005/8/layout/lProcess2"/>
    <dgm:cxn modelId="{D56AE57C-EFEC-4B20-9EB4-D362E8D865DC}" type="presParOf" srcId="{19326B23-0AEE-4357-BB52-253EB914EADB}" destId="{624A83A4-0F6B-4607-A68D-80378D5C867F}" srcOrd="3" destOrd="0" presId="urn:microsoft.com/office/officeart/2005/8/layout/lProcess2"/>
    <dgm:cxn modelId="{EA17C3DD-DE76-4D6C-8E66-5B0798684DCB}" type="presParOf" srcId="{19326B23-0AEE-4357-BB52-253EB914EADB}" destId="{9D0B3E8E-834A-46C9-9E83-B718846D4461}" srcOrd="4" destOrd="0" presId="urn:microsoft.com/office/officeart/2005/8/layout/lProcess2"/>
    <dgm:cxn modelId="{FB495E01-A980-45D9-ABF6-068563BEDC94}" type="presParOf" srcId="{9C54C39E-7792-4A13-B0C2-55B11DECF734}" destId="{1F98205D-6D24-44E6-8F79-12468BADED6B}" srcOrd="5" destOrd="0" presId="urn:microsoft.com/office/officeart/2005/8/layout/lProcess2"/>
    <dgm:cxn modelId="{320A7F85-ED01-4354-AB42-6D63F3EFF37D}" type="presParOf" srcId="{9C54C39E-7792-4A13-B0C2-55B11DECF734}" destId="{025A62D9-A230-4004-A618-9C2C53A5E8DE}" srcOrd="6" destOrd="0" presId="urn:microsoft.com/office/officeart/2005/8/layout/lProcess2"/>
    <dgm:cxn modelId="{24101F14-5440-41F0-86D5-818F9BA8EAA9}" type="presParOf" srcId="{025A62D9-A230-4004-A618-9C2C53A5E8DE}" destId="{FEB4792E-04A0-4DF4-A0E3-CDD7BFD41687}" srcOrd="0" destOrd="0" presId="urn:microsoft.com/office/officeart/2005/8/layout/lProcess2"/>
    <dgm:cxn modelId="{F05D6862-BBA8-415F-A27A-9B76871F6BF5}" type="presParOf" srcId="{025A62D9-A230-4004-A618-9C2C53A5E8DE}" destId="{2FEF23E1-016D-40EC-99B1-936E4463B78F}" srcOrd="1" destOrd="0" presId="urn:microsoft.com/office/officeart/2005/8/layout/lProcess2"/>
    <dgm:cxn modelId="{04804802-BC2C-4FFC-A71E-55BD45C23255}" type="presParOf" srcId="{025A62D9-A230-4004-A618-9C2C53A5E8DE}" destId="{15A3858E-7442-4431-A47C-DD72FFDEB071}" srcOrd="2" destOrd="0" presId="urn:microsoft.com/office/officeart/2005/8/layout/lProcess2"/>
    <dgm:cxn modelId="{909600E7-3101-414D-9DE0-1C7C471DABE1}" type="presParOf" srcId="{15A3858E-7442-4431-A47C-DD72FFDEB071}" destId="{3E49FA8B-AF66-4AB2-B145-B567FB82BB05}" srcOrd="0" destOrd="0" presId="urn:microsoft.com/office/officeart/2005/8/layout/lProcess2"/>
    <dgm:cxn modelId="{C1DE10F5-4413-4A09-BC98-BC9BCE27E66F}" type="presParOf" srcId="{3E49FA8B-AF66-4AB2-B145-B567FB82BB05}" destId="{BF7B85D5-3C9A-462E-A0A6-B89B07ACA885}" srcOrd="0" destOrd="0" presId="urn:microsoft.com/office/officeart/2005/8/layout/lProcess2"/>
    <dgm:cxn modelId="{AF200EB3-31B9-4109-A06C-77F572FBD22E}" type="presParOf" srcId="{3E49FA8B-AF66-4AB2-B145-B567FB82BB05}" destId="{C85A0686-0448-4F13-842E-0298FB0C40E3}" srcOrd="1" destOrd="0" presId="urn:microsoft.com/office/officeart/2005/8/layout/lProcess2"/>
    <dgm:cxn modelId="{DF144B3C-2641-44D6-857A-8026D5D8F45C}" type="presParOf" srcId="{3E49FA8B-AF66-4AB2-B145-B567FB82BB05}" destId="{92ECEB60-F97F-4273-AE55-4B81E0DD79D5}" srcOrd="2" destOrd="0" presId="urn:microsoft.com/office/officeart/2005/8/layout/lProcess2"/>
    <dgm:cxn modelId="{F6DA8D42-8677-4B03-B683-F70FF9CF1B55}" type="presParOf" srcId="{3E49FA8B-AF66-4AB2-B145-B567FB82BB05}" destId="{3D1957DE-2B34-4EC2-8DB7-FE958F107965}" srcOrd="3" destOrd="0" presId="urn:microsoft.com/office/officeart/2005/8/layout/lProcess2"/>
    <dgm:cxn modelId="{462AF3B2-86A9-4D67-8731-DBD012124FB5}" type="presParOf" srcId="{3E49FA8B-AF66-4AB2-B145-B567FB82BB05}" destId="{DDE822C2-B23B-4D87-A64C-D2068BE8114C}" srcOrd="4" destOrd="0" presId="urn:microsoft.com/office/officeart/2005/8/layout/lProcess2"/>
    <dgm:cxn modelId="{1BC4D3A2-E663-47D7-8176-4881EBB6C895}" type="presParOf" srcId="{9C54C39E-7792-4A13-B0C2-55B11DECF734}" destId="{A4AF527B-2A7B-4079-95FE-10B83920FB32}" srcOrd="7" destOrd="0" presId="urn:microsoft.com/office/officeart/2005/8/layout/lProcess2"/>
    <dgm:cxn modelId="{89773C6E-1368-4209-93E6-FD1B973317CE}" type="presParOf" srcId="{9C54C39E-7792-4A13-B0C2-55B11DECF734}" destId="{6E557C64-9239-4078-AADC-231D6C2C9CA0}" srcOrd="8" destOrd="0" presId="urn:microsoft.com/office/officeart/2005/8/layout/lProcess2"/>
    <dgm:cxn modelId="{A72BE247-1058-4CC7-A6BF-23CD85F5C45A}" type="presParOf" srcId="{6E557C64-9239-4078-AADC-231D6C2C9CA0}" destId="{2072BC85-8A95-4826-BEDA-F11DCA73A3DD}" srcOrd="0" destOrd="0" presId="urn:microsoft.com/office/officeart/2005/8/layout/lProcess2"/>
    <dgm:cxn modelId="{E1833268-1B8D-4A6B-8CE8-4A8FF2D5DA7E}" type="presParOf" srcId="{6E557C64-9239-4078-AADC-231D6C2C9CA0}" destId="{C6BD1838-78F2-40D6-BB08-CD5E202FBB02}" srcOrd="1" destOrd="0" presId="urn:microsoft.com/office/officeart/2005/8/layout/lProcess2"/>
    <dgm:cxn modelId="{6AFEC68F-7A53-4DD0-8292-B17DA958B9AD}" type="presParOf" srcId="{6E557C64-9239-4078-AADC-231D6C2C9CA0}" destId="{8AF1A133-57F4-4196-97DD-E628AA0C9391}" srcOrd="2" destOrd="0" presId="urn:microsoft.com/office/officeart/2005/8/layout/lProcess2"/>
    <dgm:cxn modelId="{1F961805-8BBD-48F1-A6B0-EF855FB9CE55}" type="presParOf" srcId="{8AF1A133-57F4-4196-97DD-E628AA0C9391}" destId="{94936AA1-6543-4F95-A2DB-C4F2DC064783}" srcOrd="0" destOrd="0" presId="urn:microsoft.com/office/officeart/2005/8/layout/lProcess2"/>
    <dgm:cxn modelId="{FEAE312A-701D-4B92-A140-5E120024F1B1}" type="presParOf" srcId="{94936AA1-6543-4F95-A2DB-C4F2DC064783}" destId="{3C5C5540-8586-41EC-A69D-CE7A2CABB0AC}" srcOrd="0" destOrd="0" presId="urn:microsoft.com/office/officeart/2005/8/layout/lProcess2"/>
    <dgm:cxn modelId="{E9457FCF-9090-4928-9F3E-37F99B2D76A9}" type="presParOf" srcId="{94936AA1-6543-4F95-A2DB-C4F2DC064783}" destId="{2F83EB48-1DBC-4C1A-9A7A-C393F6744D29}" srcOrd="1" destOrd="0" presId="urn:microsoft.com/office/officeart/2005/8/layout/lProcess2"/>
    <dgm:cxn modelId="{59E51C6B-3DB9-4A2B-A952-48B2EE6DF4F0}" type="presParOf" srcId="{94936AA1-6543-4F95-A2DB-C4F2DC064783}" destId="{A786ED23-56B7-4A2F-B4AB-DD9FA4EEFC55}" srcOrd="2" destOrd="0" presId="urn:microsoft.com/office/officeart/2005/8/layout/lProcess2"/>
    <dgm:cxn modelId="{B5BEE44F-EA15-43D5-B531-620C412A6BC1}" type="presParOf" srcId="{94936AA1-6543-4F95-A2DB-C4F2DC064783}" destId="{A456ECEA-4E2A-48B1-9D42-F6A919408767}" srcOrd="3" destOrd="0" presId="urn:microsoft.com/office/officeart/2005/8/layout/lProcess2"/>
    <dgm:cxn modelId="{687CBB8E-AE25-496F-BDDC-A9B177EAD37F}" type="presParOf" srcId="{94936AA1-6543-4F95-A2DB-C4F2DC064783}" destId="{54B92EEA-D479-41AE-8142-D12367FCBB75}" srcOrd="4" destOrd="0" presId="urn:microsoft.com/office/officeart/2005/8/layout/lProcess2"/>
    <dgm:cxn modelId="{9F68D045-C455-4F88-AA7D-54990E70990B}" type="presParOf" srcId="{94936AA1-6543-4F95-A2DB-C4F2DC064783}" destId="{1029B971-31DE-4F6F-9DF8-67BC4E81CB6F}" srcOrd="5" destOrd="0" presId="urn:microsoft.com/office/officeart/2005/8/layout/lProcess2"/>
    <dgm:cxn modelId="{B6287159-211B-46CA-B75B-E05DAE922430}" type="presParOf" srcId="{94936AA1-6543-4F95-A2DB-C4F2DC064783}" destId="{B01CB051-490F-4DB2-AA19-20FAE6D33F95}" srcOrd="6" destOrd="0" presId="urn:microsoft.com/office/officeart/2005/8/layout/lProcess2"/>
    <dgm:cxn modelId="{B45A9F29-1947-4D81-B730-984BA448A415}" type="presParOf" srcId="{9C54C39E-7792-4A13-B0C2-55B11DECF734}" destId="{90BD61C2-5872-49FC-9241-5BE410647BC9}" srcOrd="9" destOrd="0" presId="urn:microsoft.com/office/officeart/2005/8/layout/lProcess2"/>
    <dgm:cxn modelId="{1BD2E148-5F12-49F6-BBB5-BE5DE1E9C93A}" type="presParOf" srcId="{9C54C39E-7792-4A13-B0C2-55B11DECF734}" destId="{FED17A29-47EC-4041-AD68-47868525C933}" srcOrd="10" destOrd="0" presId="urn:microsoft.com/office/officeart/2005/8/layout/lProcess2"/>
    <dgm:cxn modelId="{FBEF01EE-20B0-4799-B7D6-88AC7B9C5E7A}" type="presParOf" srcId="{FED17A29-47EC-4041-AD68-47868525C933}" destId="{1A9B40BD-19E4-498E-A8EA-AC94851C7E7C}" srcOrd="0" destOrd="0" presId="urn:microsoft.com/office/officeart/2005/8/layout/lProcess2"/>
    <dgm:cxn modelId="{B659E64E-16F9-4AE8-8E70-4A2C4071015A}" type="presParOf" srcId="{FED17A29-47EC-4041-AD68-47868525C933}" destId="{E4E7702B-0436-4B64-B900-B79D6D03D276}" srcOrd="1" destOrd="0" presId="urn:microsoft.com/office/officeart/2005/8/layout/lProcess2"/>
    <dgm:cxn modelId="{6A732C0A-8647-42F3-80B2-93C6C516AF64}" type="presParOf" srcId="{FED17A29-47EC-4041-AD68-47868525C933}" destId="{34157B57-8414-40F3-9F44-A7641951C506}" srcOrd="2" destOrd="0" presId="urn:microsoft.com/office/officeart/2005/8/layout/lProcess2"/>
    <dgm:cxn modelId="{F11C13F5-CE36-4ED0-BED3-4AA2A722C8A7}" type="presParOf" srcId="{34157B57-8414-40F3-9F44-A7641951C506}" destId="{5C938492-B383-45CF-9179-37D12A073026}" srcOrd="0" destOrd="0" presId="urn:microsoft.com/office/officeart/2005/8/layout/lProcess2"/>
    <dgm:cxn modelId="{95A5B94D-9AAE-4AEA-B15D-5936B2242748}" type="presParOf" srcId="{5C938492-B383-45CF-9179-37D12A073026}" destId="{83025170-A861-477B-AA28-5122348EB0BE}" srcOrd="0" destOrd="0" presId="urn:microsoft.com/office/officeart/2005/8/layout/lProcess2"/>
    <dgm:cxn modelId="{E0B3655D-0826-4495-9B94-5C233C945266}" type="presParOf" srcId="{5C938492-B383-45CF-9179-37D12A073026}" destId="{FC29C122-9AD2-46F0-B4FE-EEB45EA95B19}" srcOrd="1" destOrd="0" presId="urn:microsoft.com/office/officeart/2005/8/layout/lProcess2"/>
    <dgm:cxn modelId="{5A5E7B87-F924-41BB-B701-B12B8C9374DC}" type="presParOf" srcId="{5C938492-B383-45CF-9179-37D12A073026}" destId="{C702D197-D2C0-41BF-AF2A-F323A897AD56}" srcOrd="2" destOrd="0" presId="urn:microsoft.com/office/officeart/2005/8/layout/lProcess2"/>
    <dgm:cxn modelId="{A8CA9848-3D15-4F16-BA1C-1467221D36F1}" type="presParOf" srcId="{5C938492-B383-45CF-9179-37D12A073026}" destId="{F04DD1A5-5A66-4F9E-B167-7D9B02614646}" srcOrd="3" destOrd="0" presId="urn:microsoft.com/office/officeart/2005/8/layout/lProcess2"/>
    <dgm:cxn modelId="{EEDF852D-C8AC-4459-BECF-D0B76CC78D87}" type="presParOf" srcId="{5C938492-B383-45CF-9179-37D12A073026}" destId="{121829EF-7180-47BF-9129-C3C794E796B9}" srcOrd="4" destOrd="0" presId="urn:microsoft.com/office/officeart/2005/8/layout/l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A6CEB11-3726-4919-81AB-1B0BC18B1571}" type="doc">
      <dgm:prSet loTypeId="urn:microsoft.com/office/officeart/2005/8/layout/list1" loCatId="list" qsTypeId="urn:microsoft.com/office/officeart/2005/8/quickstyle/simple1" qsCatId="simple" csTypeId="urn:microsoft.com/office/officeart/2005/8/colors/colorful1" csCatId="colorful"/>
      <dgm:spPr/>
      <dgm:t>
        <a:bodyPr/>
        <a:lstStyle/>
        <a:p>
          <a:endParaRPr lang="en-US"/>
        </a:p>
      </dgm:t>
    </dgm:pt>
    <dgm:pt modelId="{4B5AB1BF-DB55-4E09-9551-300A3D04AEC7}">
      <dgm:prSet/>
      <dgm:spPr/>
      <dgm:t>
        <a:bodyPr/>
        <a:lstStyle/>
        <a:p>
          <a:r>
            <a:rPr lang="en-GB"/>
            <a:t>Professionals</a:t>
          </a:r>
          <a:endParaRPr lang="en-US"/>
        </a:p>
      </dgm:t>
    </dgm:pt>
    <dgm:pt modelId="{0A5735EA-7ED9-42DA-940E-A267E1EDA73F}" type="parTrans" cxnId="{F34F057F-E63E-4AAB-AA12-3394C5272C40}">
      <dgm:prSet/>
      <dgm:spPr/>
      <dgm:t>
        <a:bodyPr/>
        <a:lstStyle/>
        <a:p>
          <a:endParaRPr lang="en-US"/>
        </a:p>
      </dgm:t>
    </dgm:pt>
    <dgm:pt modelId="{1BBAAD98-897A-41C4-9FEB-AADAD8938056}" type="sibTrans" cxnId="{F34F057F-E63E-4AAB-AA12-3394C5272C40}">
      <dgm:prSet/>
      <dgm:spPr/>
      <dgm:t>
        <a:bodyPr/>
        <a:lstStyle/>
        <a:p>
          <a:endParaRPr lang="en-US"/>
        </a:p>
      </dgm:t>
    </dgm:pt>
    <dgm:pt modelId="{90CCBFC3-AB87-4D97-9F68-B9B297B98A14}">
      <dgm:prSet/>
      <dgm:spPr/>
      <dgm:t>
        <a:bodyPr/>
        <a:lstStyle/>
        <a:p>
          <a:r>
            <a:rPr lang="en-GB"/>
            <a:t>Single People</a:t>
          </a:r>
          <a:endParaRPr lang="en-US"/>
        </a:p>
      </dgm:t>
    </dgm:pt>
    <dgm:pt modelId="{D59F76DB-A60D-4B59-9F07-36DBEDE8F1FB}" type="parTrans" cxnId="{718DF76F-6CEE-493F-82F6-C29C03B98A3A}">
      <dgm:prSet/>
      <dgm:spPr/>
      <dgm:t>
        <a:bodyPr/>
        <a:lstStyle/>
        <a:p>
          <a:endParaRPr lang="en-US"/>
        </a:p>
      </dgm:t>
    </dgm:pt>
    <dgm:pt modelId="{F709B69A-6E16-46A9-9E0F-E66DEAC47900}" type="sibTrans" cxnId="{718DF76F-6CEE-493F-82F6-C29C03B98A3A}">
      <dgm:prSet/>
      <dgm:spPr/>
      <dgm:t>
        <a:bodyPr/>
        <a:lstStyle/>
        <a:p>
          <a:endParaRPr lang="en-US"/>
        </a:p>
      </dgm:t>
    </dgm:pt>
    <dgm:pt modelId="{AAF38C7A-9B69-496D-A393-318C4E6AD97A}">
      <dgm:prSet/>
      <dgm:spPr/>
      <dgm:t>
        <a:bodyPr/>
        <a:lstStyle/>
        <a:p>
          <a:r>
            <a:rPr lang="en-GB"/>
            <a:t>Single Parents</a:t>
          </a:r>
          <a:endParaRPr lang="en-US"/>
        </a:p>
      </dgm:t>
    </dgm:pt>
    <dgm:pt modelId="{77B8AC09-4FF9-43CA-8B6E-D83A92839F30}" type="parTrans" cxnId="{77DC1461-E32B-4782-A751-517F041E5F1E}">
      <dgm:prSet/>
      <dgm:spPr/>
      <dgm:t>
        <a:bodyPr/>
        <a:lstStyle/>
        <a:p>
          <a:endParaRPr lang="en-US"/>
        </a:p>
      </dgm:t>
    </dgm:pt>
    <dgm:pt modelId="{C693CACB-BB92-423F-A39D-C472FA16533B}" type="sibTrans" cxnId="{77DC1461-E32B-4782-A751-517F041E5F1E}">
      <dgm:prSet/>
      <dgm:spPr/>
      <dgm:t>
        <a:bodyPr/>
        <a:lstStyle/>
        <a:p>
          <a:endParaRPr lang="en-US"/>
        </a:p>
      </dgm:t>
    </dgm:pt>
    <dgm:pt modelId="{DBB5B96E-E14D-4FAE-9707-2B4DD6533C14}">
      <dgm:prSet/>
      <dgm:spPr/>
      <dgm:t>
        <a:bodyPr/>
        <a:lstStyle/>
        <a:p>
          <a:r>
            <a:rPr lang="en-GB"/>
            <a:t>Health conscious</a:t>
          </a:r>
          <a:endParaRPr lang="en-US"/>
        </a:p>
      </dgm:t>
    </dgm:pt>
    <dgm:pt modelId="{7045D509-6BC7-4D13-88BE-5E20C974EB61}" type="parTrans" cxnId="{C8058A5B-97E7-4AF7-BCB3-83D218DD6CCD}">
      <dgm:prSet/>
      <dgm:spPr/>
      <dgm:t>
        <a:bodyPr/>
        <a:lstStyle/>
        <a:p>
          <a:endParaRPr lang="en-US"/>
        </a:p>
      </dgm:t>
    </dgm:pt>
    <dgm:pt modelId="{EABB712A-5AF9-4E44-9F1E-CE5FDC0F8680}" type="sibTrans" cxnId="{C8058A5B-97E7-4AF7-BCB3-83D218DD6CCD}">
      <dgm:prSet/>
      <dgm:spPr/>
      <dgm:t>
        <a:bodyPr/>
        <a:lstStyle/>
        <a:p>
          <a:endParaRPr lang="en-US"/>
        </a:p>
      </dgm:t>
    </dgm:pt>
    <dgm:pt modelId="{FDF3F654-61CF-481D-B8EA-60635CB1F1CE}">
      <dgm:prSet/>
      <dgm:spPr/>
      <dgm:t>
        <a:bodyPr/>
        <a:lstStyle/>
        <a:p>
          <a:r>
            <a:rPr lang="en-GB"/>
            <a:t>Compromised health</a:t>
          </a:r>
          <a:endParaRPr lang="en-US"/>
        </a:p>
      </dgm:t>
    </dgm:pt>
    <dgm:pt modelId="{F93AA090-8CC9-4F62-AAE8-41F03FE14CF0}" type="parTrans" cxnId="{C5F97A9F-CBBA-4F72-AD38-0B95D3CAD912}">
      <dgm:prSet/>
      <dgm:spPr/>
      <dgm:t>
        <a:bodyPr/>
        <a:lstStyle/>
        <a:p>
          <a:endParaRPr lang="en-US"/>
        </a:p>
      </dgm:t>
    </dgm:pt>
    <dgm:pt modelId="{548CDCD4-37CA-4449-B7F9-8B5B900E1B9B}" type="sibTrans" cxnId="{C5F97A9F-CBBA-4F72-AD38-0B95D3CAD912}">
      <dgm:prSet/>
      <dgm:spPr/>
      <dgm:t>
        <a:bodyPr/>
        <a:lstStyle/>
        <a:p>
          <a:endParaRPr lang="en-US"/>
        </a:p>
      </dgm:t>
    </dgm:pt>
    <dgm:pt modelId="{9191A365-000B-429A-8CEA-460BA728E20F}" type="pres">
      <dgm:prSet presAssocID="{0A6CEB11-3726-4919-81AB-1B0BC18B1571}" presName="linear" presStyleCnt="0">
        <dgm:presLayoutVars>
          <dgm:dir/>
          <dgm:animLvl val="lvl"/>
          <dgm:resizeHandles val="exact"/>
        </dgm:presLayoutVars>
      </dgm:prSet>
      <dgm:spPr/>
    </dgm:pt>
    <dgm:pt modelId="{79F3309B-6BCB-45BD-8671-9FB37E3E968F}" type="pres">
      <dgm:prSet presAssocID="{4B5AB1BF-DB55-4E09-9551-300A3D04AEC7}" presName="parentLin" presStyleCnt="0"/>
      <dgm:spPr/>
    </dgm:pt>
    <dgm:pt modelId="{0EC1A424-4AA4-4A59-826B-667FB9AA6E84}" type="pres">
      <dgm:prSet presAssocID="{4B5AB1BF-DB55-4E09-9551-300A3D04AEC7}" presName="parentLeftMargin" presStyleLbl="node1" presStyleIdx="0" presStyleCnt="5"/>
      <dgm:spPr/>
    </dgm:pt>
    <dgm:pt modelId="{45ED2F15-BB8E-4C67-B676-6DA4D85D675E}" type="pres">
      <dgm:prSet presAssocID="{4B5AB1BF-DB55-4E09-9551-300A3D04AEC7}" presName="parentText" presStyleLbl="node1" presStyleIdx="0" presStyleCnt="5">
        <dgm:presLayoutVars>
          <dgm:chMax val="0"/>
          <dgm:bulletEnabled val="1"/>
        </dgm:presLayoutVars>
      </dgm:prSet>
      <dgm:spPr/>
    </dgm:pt>
    <dgm:pt modelId="{F9F20477-130E-4604-8EE3-962D8F7D545C}" type="pres">
      <dgm:prSet presAssocID="{4B5AB1BF-DB55-4E09-9551-300A3D04AEC7}" presName="negativeSpace" presStyleCnt="0"/>
      <dgm:spPr/>
    </dgm:pt>
    <dgm:pt modelId="{E065F57C-7512-4FF1-ACD8-2C63F2EE0419}" type="pres">
      <dgm:prSet presAssocID="{4B5AB1BF-DB55-4E09-9551-300A3D04AEC7}" presName="childText" presStyleLbl="conFgAcc1" presStyleIdx="0" presStyleCnt="5">
        <dgm:presLayoutVars>
          <dgm:bulletEnabled val="1"/>
        </dgm:presLayoutVars>
      </dgm:prSet>
      <dgm:spPr/>
    </dgm:pt>
    <dgm:pt modelId="{A65EEC26-3CDC-46EA-8DDB-E878E1C8F7C0}" type="pres">
      <dgm:prSet presAssocID="{1BBAAD98-897A-41C4-9FEB-AADAD8938056}" presName="spaceBetweenRectangles" presStyleCnt="0"/>
      <dgm:spPr/>
    </dgm:pt>
    <dgm:pt modelId="{99E6C7D5-29A9-47ED-878E-D30C6546F5C8}" type="pres">
      <dgm:prSet presAssocID="{90CCBFC3-AB87-4D97-9F68-B9B297B98A14}" presName="parentLin" presStyleCnt="0"/>
      <dgm:spPr/>
    </dgm:pt>
    <dgm:pt modelId="{2CAD17C2-2DD1-4684-8553-674A46B0B560}" type="pres">
      <dgm:prSet presAssocID="{90CCBFC3-AB87-4D97-9F68-B9B297B98A14}" presName="parentLeftMargin" presStyleLbl="node1" presStyleIdx="0" presStyleCnt="5"/>
      <dgm:spPr/>
    </dgm:pt>
    <dgm:pt modelId="{8827829D-9211-41EE-B67C-E82161615A9A}" type="pres">
      <dgm:prSet presAssocID="{90CCBFC3-AB87-4D97-9F68-B9B297B98A14}" presName="parentText" presStyleLbl="node1" presStyleIdx="1" presStyleCnt="5">
        <dgm:presLayoutVars>
          <dgm:chMax val="0"/>
          <dgm:bulletEnabled val="1"/>
        </dgm:presLayoutVars>
      </dgm:prSet>
      <dgm:spPr/>
    </dgm:pt>
    <dgm:pt modelId="{E6713E84-A9A9-4F61-87C7-EE420318BF81}" type="pres">
      <dgm:prSet presAssocID="{90CCBFC3-AB87-4D97-9F68-B9B297B98A14}" presName="negativeSpace" presStyleCnt="0"/>
      <dgm:spPr/>
    </dgm:pt>
    <dgm:pt modelId="{FE85CE5D-26AE-4681-B7E8-457327B1C46C}" type="pres">
      <dgm:prSet presAssocID="{90CCBFC3-AB87-4D97-9F68-B9B297B98A14}" presName="childText" presStyleLbl="conFgAcc1" presStyleIdx="1" presStyleCnt="5">
        <dgm:presLayoutVars>
          <dgm:bulletEnabled val="1"/>
        </dgm:presLayoutVars>
      </dgm:prSet>
      <dgm:spPr/>
    </dgm:pt>
    <dgm:pt modelId="{03A370FF-C42C-4DB8-A8C6-1E6F6E856D61}" type="pres">
      <dgm:prSet presAssocID="{F709B69A-6E16-46A9-9E0F-E66DEAC47900}" presName="spaceBetweenRectangles" presStyleCnt="0"/>
      <dgm:spPr/>
    </dgm:pt>
    <dgm:pt modelId="{A31CBED3-638B-4EB6-8C45-5CAF74F28045}" type="pres">
      <dgm:prSet presAssocID="{AAF38C7A-9B69-496D-A393-318C4E6AD97A}" presName="parentLin" presStyleCnt="0"/>
      <dgm:spPr/>
    </dgm:pt>
    <dgm:pt modelId="{D9D99A95-3BE3-4284-81D9-FC432ACDD2D8}" type="pres">
      <dgm:prSet presAssocID="{AAF38C7A-9B69-496D-A393-318C4E6AD97A}" presName="parentLeftMargin" presStyleLbl="node1" presStyleIdx="1" presStyleCnt="5"/>
      <dgm:spPr/>
    </dgm:pt>
    <dgm:pt modelId="{AE8887D5-D161-4F45-A7D1-852689984FF8}" type="pres">
      <dgm:prSet presAssocID="{AAF38C7A-9B69-496D-A393-318C4E6AD97A}" presName="parentText" presStyleLbl="node1" presStyleIdx="2" presStyleCnt="5">
        <dgm:presLayoutVars>
          <dgm:chMax val="0"/>
          <dgm:bulletEnabled val="1"/>
        </dgm:presLayoutVars>
      </dgm:prSet>
      <dgm:spPr/>
    </dgm:pt>
    <dgm:pt modelId="{76483BA0-2144-4A39-8CF9-29ECB83F0282}" type="pres">
      <dgm:prSet presAssocID="{AAF38C7A-9B69-496D-A393-318C4E6AD97A}" presName="negativeSpace" presStyleCnt="0"/>
      <dgm:spPr/>
    </dgm:pt>
    <dgm:pt modelId="{49834F6A-250E-458F-A1AF-22207D06B264}" type="pres">
      <dgm:prSet presAssocID="{AAF38C7A-9B69-496D-A393-318C4E6AD97A}" presName="childText" presStyleLbl="conFgAcc1" presStyleIdx="2" presStyleCnt="5">
        <dgm:presLayoutVars>
          <dgm:bulletEnabled val="1"/>
        </dgm:presLayoutVars>
      </dgm:prSet>
      <dgm:spPr/>
    </dgm:pt>
    <dgm:pt modelId="{EF03C871-F917-4860-A68C-B29F2D8544F8}" type="pres">
      <dgm:prSet presAssocID="{C693CACB-BB92-423F-A39D-C472FA16533B}" presName="spaceBetweenRectangles" presStyleCnt="0"/>
      <dgm:spPr/>
    </dgm:pt>
    <dgm:pt modelId="{E403C26F-96F9-4E68-B7FA-50978CD2DA88}" type="pres">
      <dgm:prSet presAssocID="{DBB5B96E-E14D-4FAE-9707-2B4DD6533C14}" presName="parentLin" presStyleCnt="0"/>
      <dgm:spPr/>
    </dgm:pt>
    <dgm:pt modelId="{D246D80A-2718-4116-A16B-A24F01C6448F}" type="pres">
      <dgm:prSet presAssocID="{DBB5B96E-E14D-4FAE-9707-2B4DD6533C14}" presName="parentLeftMargin" presStyleLbl="node1" presStyleIdx="2" presStyleCnt="5"/>
      <dgm:spPr/>
    </dgm:pt>
    <dgm:pt modelId="{368BDB12-9C26-4852-AA8E-1DC68033D4BE}" type="pres">
      <dgm:prSet presAssocID="{DBB5B96E-E14D-4FAE-9707-2B4DD6533C14}" presName="parentText" presStyleLbl="node1" presStyleIdx="3" presStyleCnt="5">
        <dgm:presLayoutVars>
          <dgm:chMax val="0"/>
          <dgm:bulletEnabled val="1"/>
        </dgm:presLayoutVars>
      </dgm:prSet>
      <dgm:spPr/>
    </dgm:pt>
    <dgm:pt modelId="{022C17CF-25FB-4564-9E77-102195EE5EF2}" type="pres">
      <dgm:prSet presAssocID="{DBB5B96E-E14D-4FAE-9707-2B4DD6533C14}" presName="negativeSpace" presStyleCnt="0"/>
      <dgm:spPr/>
    </dgm:pt>
    <dgm:pt modelId="{2D7CBB85-A529-4E4F-A1D2-20D963807465}" type="pres">
      <dgm:prSet presAssocID="{DBB5B96E-E14D-4FAE-9707-2B4DD6533C14}" presName="childText" presStyleLbl="conFgAcc1" presStyleIdx="3" presStyleCnt="5">
        <dgm:presLayoutVars>
          <dgm:bulletEnabled val="1"/>
        </dgm:presLayoutVars>
      </dgm:prSet>
      <dgm:spPr/>
    </dgm:pt>
    <dgm:pt modelId="{8E3458D8-BD03-4EBC-BFE8-F14F23544347}" type="pres">
      <dgm:prSet presAssocID="{EABB712A-5AF9-4E44-9F1E-CE5FDC0F8680}" presName="spaceBetweenRectangles" presStyleCnt="0"/>
      <dgm:spPr/>
    </dgm:pt>
    <dgm:pt modelId="{280BF57B-E94C-410F-ADAF-150557CB836F}" type="pres">
      <dgm:prSet presAssocID="{FDF3F654-61CF-481D-B8EA-60635CB1F1CE}" presName="parentLin" presStyleCnt="0"/>
      <dgm:spPr/>
    </dgm:pt>
    <dgm:pt modelId="{4D93EE0E-A939-4F87-9EB1-4451DBA50809}" type="pres">
      <dgm:prSet presAssocID="{FDF3F654-61CF-481D-B8EA-60635CB1F1CE}" presName="parentLeftMargin" presStyleLbl="node1" presStyleIdx="3" presStyleCnt="5"/>
      <dgm:spPr/>
    </dgm:pt>
    <dgm:pt modelId="{D6DF72B7-3EAE-478D-BED5-AF6F4B81043A}" type="pres">
      <dgm:prSet presAssocID="{FDF3F654-61CF-481D-B8EA-60635CB1F1CE}" presName="parentText" presStyleLbl="node1" presStyleIdx="4" presStyleCnt="5">
        <dgm:presLayoutVars>
          <dgm:chMax val="0"/>
          <dgm:bulletEnabled val="1"/>
        </dgm:presLayoutVars>
      </dgm:prSet>
      <dgm:spPr/>
    </dgm:pt>
    <dgm:pt modelId="{0BB460C9-34CD-4351-ADAA-C8CBBE0F0E49}" type="pres">
      <dgm:prSet presAssocID="{FDF3F654-61CF-481D-B8EA-60635CB1F1CE}" presName="negativeSpace" presStyleCnt="0"/>
      <dgm:spPr/>
    </dgm:pt>
    <dgm:pt modelId="{BC0C381F-A35A-4D94-B683-CA6FB7D95443}" type="pres">
      <dgm:prSet presAssocID="{FDF3F654-61CF-481D-B8EA-60635CB1F1CE}" presName="childText" presStyleLbl="conFgAcc1" presStyleIdx="4" presStyleCnt="5">
        <dgm:presLayoutVars>
          <dgm:bulletEnabled val="1"/>
        </dgm:presLayoutVars>
      </dgm:prSet>
      <dgm:spPr/>
    </dgm:pt>
  </dgm:ptLst>
  <dgm:cxnLst>
    <dgm:cxn modelId="{08192F0F-9555-41B4-850F-75BE03BBFEEB}" type="presOf" srcId="{4B5AB1BF-DB55-4E09-9551-300A3D04AEC7}" destId="{0EC1A424-4AA4-4A59-826B-667FB9AA6E84}" srcOrd="0" destOrd="0" presId="urn:microsoft.com/office/officeart/2005/8/layout/list1"/>
    <dgm:cxn modelId="{96FAC737-9A0B-4129-A8D1-C5F7E89CE066}" type="presOf" srcId="{4B5AB1BF-DB55-4E09-9551-300A3D04AEC7}" destId="{45ED2F15-BB8E-4C67-B676-6DA4D85D675E}" srcOrd="1" destOrd="0" presId="urn:microsoft.com/office/officeart/2005/8/layout/list1"/>
    <dgm:cxn modelId="{C8058A5B-97E7-4AF7-BCB3-83D218DD6CCD}" srcId="{0A6CEB11-3726-4919-81AB-1B0BC18B1571}" destId="{DBB5B96E-E14D-4FAE-9707-2B4DD6533C14}" srcOrd="3" destOrd="0" parTransId="{7045D509-6BC7-4D13-88BE-5E20C974EB61}" sibTransId="{EABB712A-5AF9-4E44-9F1E-CE5FDC0F8680}"/>
    <dgm:cxn modelId="{77DC1461-E32B-4782-A751-517F041E5F1E}" srcId="{0A6CEB11-3726-4919-81AB-1B0BC18B1571}" destId="{AAF38C7A-9B69-496D-A393-318C4E6AD97A}" srcOrd="2" destOrd="0" parTransId="{77B8AC09-4FF9-43CA-8B6E-D83A92839F30}" sibTransId="{C693CACB-BB92-423F-A39D-C472FA16533B}"/>
    <dgm:cxn modelId="{1D5D6144-42D6-467C-8B5B-5B3819D376DC}" type="presOf" srcId="{FDF3F654-61CF-481D-B8EA-60635CB1F1CE}" destId="{4D93EE0E-A939-4F87-9EB1-4451DBA50809}" srcOrd="0" destOrd="0" presId="urn:microsoft.com/office/officeart/2005/8/layout/list1"/>
    <dgm:cxn modelId="{0D7A6346-2E6D-401E-A3EF-3AD6C825E253}" type="presOf" srcId="{AAF38C7A-9B69-496D-A393-318C4E6AD97A}" destId="{AE8887D5-D161-4F45-A7D1-852689984FF8}" srcOrd="1" destOrd="0" presId="urn:microsoft.com/office/officeart/2005/8/layout/list1"/>
    <dgm:cxn modelId="{718DF76F-6CEE-493F-82F6-C29C03B98A3A}" srcId="{0A6CEB11-3726-4919-81AB-1B0BC18B1571}" destId="{90CCBFC3-AB87-4D97-9F68-B9B297B98A14}" srcOrd="1" destOrd="0" parTransId="{D59F76DB-A60D-4B59-9F07-36DBEDE8F1FB}" sibTransId="{F709B69A-6E16-46A9-9E0F-E66DEAC47900}"/>
    <dgm:cxn modelId="{03CCD557-9524-459A-ADD3-003BD8A3E7B0}" type="presOf" srcId="{FDF3F654-61CF-481D-B8EA-60635CB1F1CE}" destId="{D6DF72B7-3EAE-478D-BED5-AF6F4B81043A}" srcOrd="1" destOrd="0" presId="urn:microsoft.com/office/officeart/2005/8/layout/list1"/>
    <dgm:cxn modelId="{6E922D7A-E04C-421E-BE32-612D53B9408F}" type="presOf" srcId="{0A6CEB11-3726-4919-81AB-1B0BC18B1571}" destId="{9191A365-000B-429A-8CEA-460BA728E20F}" srcOrd="0" destOrd="0" presId="urn:microsoft.com/office/officeart/2005/8/layout/list1"/>
    <dgm:cxn modelId="{F34F057F-E63E-4AAB-AA12-3394C5272C40}" srcId="{0A6CEB11-3726-4919-81AB-1B0BC18B1571}" destId="{4B5AB1BF-DB55-4E09-9551-300A3D04AEC7}" srcOrd="0" destOrd="0" parTransId="{0A5735EA-7ED9-42DA-940E-A267E1EDA73F}" sibTransId="{1BBAAD98-897A-41C4-9FEB-AADAD8938056}"/>
    <dgm:cxn modelId="{1F2D0880-038E-41F3-B073-AA05F339E678}" type="presOf" srcId="{DBB5B96E-E14D-4FAE-9707-2B4DD6533C14}" destId="{368BDB12-9C26-4852-AA8E-1DC68033D4BE}" srcOrd="1" destOrd="0" presId="urn:microsoft.com/office/officeart/2005/8/layout/list1"/>
    <dgm:cxn modelId="{F0A33088-E5AD-48F2-A362-2084124F9E9D}" type="presOf" srcId="{AAF38C7A-9B69-496D-A393-318C4E6AD97A}" destId="{D9D99A95-3BE3-4284-81D9-FC432ACDD2D8}" srcOrd="0" destOrd="0" presId="urn:microsoft.com/office/officeart/2005/8/layout/list1"/>
    <dgm:cxn modelId="{C5F97A9F-CBBA-4F72-AD38-0B95D3CAD912}" srcId="{0A6CEB11-3726-4919-81AB-1B0BC18B1571}" destId="{FDF3F654-61CF-481D-B8EA-60635CB1F1CE}" srcOrd="4" destOrd="0" parTransId="{F93AA090-8CC9-4F62-AAE8-41F03FE14CF0}" sibTransId="{548CDCD4-37CA-4449-B7F9-8B5B900E1B9B}"/>
    <dgm:cxn modelId="{CDD1FDE5-2CC4-4347-99B5-CC4CA25402B9}" type="presOf" srcId="{90CCBFC3-AB87-4D97-9F68-B9B297B98A14}" destId="{2CAD17C2-2DD1-4684-8553-674A46B0B560}" srcOrd="0" destOrd="0" presId="urn:microsoft.com/office/officeart/2005/8/layout/list1"/>
    <dgm:cxn modelId="{6E5469FC-BBEF-4FD7-A5FE-5FD598717728}" type="presOf" srcId="{90CCBFC3-AB87-4D97-9F68-B9B297B98A14}" destId="{8827829D-9211-41EE-B67C-E82161615A9A}" srcOrd="1" destOrd="0" presId="urn:microsoft.com/office/officeart/2005/8/layout/list1"/>
    <dgm:cxn modelId="{00391AFD-DF9D-4561-9B5D-4B08923CCD74}" type="presOf" srcId="{DBB5B96E-E14D-4FAE-9707-2B4DD6533C14}" destId="{D246D80A-2718-4116-A16B-A24F01C6448F}" srcOrd="0" destOrd="0" presId="urn:microsoft.com/office/officeart/2005/8/layout/list1"/>
    <dgm:cxn modelId="{230B2B4B-02DA-4F9D-871A-D9EF85BCC65C}" type="presParOf" srcId="{9191A365-000B-429A-8CEA-460BA728E20F}" destId="{79F3309B-6BCB-45BD-8671-9FB37E3E968F}" srcOrd="0" destOrd="0" presId="urn:microsoft.com/office/officeart/2005/8/layout/list1"/>
    <dgm:cxn modelId="{A9D82826-6C51-47BA-A6F3-3AFEDBE6711A}" type="presParOf" srcId="{79F3309B-6BCB-45BD-8671-9FB37E3E968F}" destId="{0EC1A424-4AA4-4A59-826B-667FB9AA6E84}" srcOrd="0" destOrd="0" presId="urn:microsoft.com/office/officeart/2005/8/layout/list1"/>
    <dgm:cxn modelId="{4F6AD14F-67F5-45F8-970E-19B665F2FFC5}" type="presParOf" srcId="{79F3309B-6BCB-45BD-8671-9FB37E3E968F}" destId="{45ED2F15-BB8E-4C67-B676-6DA4D85D675E}" srcOrd="1" destOrd="0" presId="urn:microsoft.com/office/officeart/2005/8/layout/list1"/>
    <dgm:cxn modelId="{88AFB847-B42D-4BAF-84F3-B662417C1AF7}" type="presParOf" srcId="{9191A365-000B-429A-8CEA-460BA728E20F}" destId="{F9F20477-130E-4604-8EE3-962D8F7D545C}" srcOrd="1" destOrd="0" presId="urn:microsoft.com/office/officeart/2005/8/layout/list1"/>
    <dgm:cxn modelId="{D7A14EB8-807F-4E47-833E-824419D47022}" type="presParOf" srcId="{9191A365-000B-429A-8CEA-460BA728E20F}" destId="{E065F57C-7512-4FF1-ACD8-2C63F2EE0419}" srcOrd="2" destOrd="0" presId="urn:microsoft.com/office/officeart/2005/8/layout/list1"/>
    <dgm:cxn modelId="{2A6F8569-1C62-4D88-98A4-3E237DBB8F72}" type="presParOf" srcId="{9191A365-000B-429A-8CEA-460BA728E20F}" destId="{A65EEC26-3CDC-46EA-8DDB-E878E1C8F7C0}" srcOrd="3" destOrd="0" presId="urn:microsoft.com/office/officeart/2005/8/layout/list1"/>
    <dgm:cxn modelId="{A88E95FA-7D3D-49B3-8C8F-BEE0AD6F1CAD}" type="presParOf" srcId="{9191A365-000B-429A-8CEA-460BA728E20F}" destId="{99E6C7D5-29A9-47ED-878E-D30C6546F5C8}" srcOrd="4" destOrd="0" presId="urn:microsoft.com/office/officeart/2005/8/layout/list1"/>
    <dgm:cxn modelId="{91BE70B7-7266-4195-99F7-F77827D3DFB5}" type="presParOf" srcId="{99E6C7D5-29A9-47ED-878E-D30C6546F5C8}" destId="{2CAD17C2-2DD1-4684-8553-674A46B0B560}" srcOrd="0" destOrd="0" presId="urn:microsoft.com/office/officeart/2005/8/layout/list1"/>
    <dgm:cxn modelId="{5B460904-8CB6-4454-AD6F-DEEA4F6EB1ED}" type="presParOf" srcId="{99E6C7D5-29A9-47ED-878E-D30C6546F5C8}" destId="{8827829D-9211-41EE-B67C-E82161615A9A}" srcOrd="1" destOrd="0" presId="urn:microsoft.com/office/officeart/2005/8/layout/list1"/>
    <dgm:cxn modelId="{7E7065A1-25C8-448F-BCE8-7CB9CAF303EB}" type="presParOf" srcId="{9191A365-000B-429A-8CEA-460BA728E20F}" destId="{E6713E84-A9A9-4F61-87C7-EE420318BF81}" srcOrd="5" destOrd="0" presId="urn:microsoft.com/office/officeart/2005/8/layout/list1"/>
    <dgm:cxn modelId="{7C2B48FE-59EC-4ECB-AEDA-F56AE3E86E04}" type="presParOf" srcId="{9191A365-000B-429A-8CEA-460BA728E20F}" destId="{FE85CE5D-26AE-4681-B7E8-457327B1C46C}" srcOrd="6" destOrd="0" presId="urn:microsoft.com/office/officeart/2005/8/layout/list1"/>
    <dgm:cxn modelId="{E5834943-6674-44EC-856B-32B8A9DE442C}" type="presParOf" srcId="{9191A365-000B-429A-8CEA-460BA728E20F}" destId="{03A370FF-C42C-4DB8-A8C6-1E6F6E856D61}" srcOrd="7" destOrd="0" presId="urn:microsoft.com/office/officeart/2005/8/layout/list1"/>
    <dgm:cxn modelId="{BE00801B-B5B4-454A-9E5B-7F78FA031A83}" type="presParOf" srcId="{9191A365-000B-429A-8CEA-460BA728E20F}" destId="{A31CBED3-638B-4EB6-8C45-5CAF74F28045}" srcOrd="8" destOrd="0" presId="urn:microsoft.com/office/officeart/2005/8/layout/list1"/>
    <dgm:cxn modelId="{9972B828-5B0B-4715-9692-99F1563D9F7C}" type="presParOf" srcId="{A31CBED3-638B-4EB6-8C45-5CAF74F28045}" destId="{D9D99A95-3BE3-4284-81D9-FC432ACDD2D8}" srcOrd="0" destOrd="0" presId="urn:microsoft.com/office/officeart/2005/8/layout/list1"/>
    <dgm:cxn modelId="{EBBE34B9-C805-4AEF-A00D-7F33B9AE1FE6}" type="presParOf" srcId="{A31CBED3-638B-4EB6-8C45-5CAF74F28045}" destId="{AE8887D5-D161-4F45-A7D1-852689984FF8}" srcOrd="1" destOrd="0" presId="urn:microsoft.com/office/officeart/2005/8/layout/list1"/>
    <dgm:cxn modelId="{85692813-890B-4865-ABDD-4A600F337C95}" type="presParOf" srcId="{9191A365-000B-429A-8CEA-460BA728E20F}" destId="{76483BA0-2144-4A39-8CF9-29ECB83F0282}" srcOrd="9" destOrd="0" presId="urn:microsoft.com/office/officeart/2005/8/layout/list1"/>
    <dgm:cxn modelId="{336264C7-0133-49B2-8928-1566D105E443}" type="presParOf" srcId="{9191A365-000B-429A-8CEA-460BA728E20F}" destId="{49834F6A-250E-458F-A1AF-22207D06B264}" srcOrd="10" destOrd="0" presId="urn:microsoft.com/office/officeart/2005/8/layout/list1"/>
    <dgm:cxn modelId="{4EF0785B-8402-4AAE-B96B-208400386EAF}" type="presParOf" srcId="{9191A365-000B-429A-8CEA-460BA728E20F}" destId="{EF03C871-F917-4860-A68C-B29F2D8544F8}" srcOrd="11" destOrd="0" presId="urn:microsoft.com/office/officeart/2005/8/layout/list1"/>
    <dgm:cxn modelId="{548A6CCB-225B-49BA-B514-6B01E207583A}" type="presParOf" srcId="{9191A365-000B-429A-8CEA-460BA728E20F}" destId="{E403C26F-96F9-4E68-B7FA-50978CD2DA88}" srcOrd="12" destOrd="0" presId="urn:microsoft.com/office/officeart/2005/8/layout/list1"/>
    <dgm:cxn modelId="{DF492C70-16D0-405E-B118-ADA37B770E9A}" type="presParOf" srcId="{E403C26F-96F9-4E68-B7FA-50978CD2DA88}" destId="{D246D80A-2718-4116-A16B-A24F01C6448F}" srcOrd="0" destOrd="0" presId="urn:microsoft.com/office/officeart/2005/8/layout/list1"/>
    <dgm:cxn modelId="{42AE5B96-C496-416C-ACCC-4350FCA198A2}" type="presParOf" srcId="{E403C26F-96F9-4E68-B7FA-50978CD2DA88}" destId="{368BDB12-9C26-4852-AA8E-1DC68033D4BE}" srcOrd="1" destOrd="0" presId="urn:microsoft.com/office/officeart/2005/8/layout/list1"/>
    <dgm:cxn modelId="{395B95E8-BB53-4CE1-9A15-5A6DE53DC38E}" type="presParOf" srcId="{9191A365-000B-429A-8CEA-460BA728E20F}" destId="{022C17CF-25FB-4564-9E77-102195EE5EF2}" srcOrd="13" destOrd="0" presId="urn:microsoft.com/office/officeart/2005/8/layout/list1"/>
    <dgm:cxn modelId="{C9154AD3-FE14-46BC-9E85-E488E200B1A3}" type="presParOf" srcId="{9191A365-000B-429A-8CEA-460BA728E20F}" destId="{2D7CBB85-A529-4E4F-A1D2-20D963807465}" srcOrd="14" destOrd="0" presId="urn:microsoft.com/office/officeart/2005/8/layout/list1"/>
    <dgm:cxn modelId="{355EDA54-4C29-43BE-AC9D-DD54C640EA98}" type="presParOf" srcId="{9191A365-000B-429A-8CEA-460BA728E20F}" destId="{8E3458D8-BD03-4EBC-BFE8-F14F23544347}" srcOrd="15" destOrd="0" presId="urn:microsoft.com/office/officeart/2005/8/layout/list1"/>
    <dgm:cxn modelId="{224DB314-D27A-4B78-BE38-E5017270312C}" type="presParOf" srcId="{9191A365-000B-429A-8CEA-460BA728E20F}" destId="{280BF57B-E94C-410F-ADAF-150557CB836F}" srcOrd="16" destOrd="0" presId="urn:microsoft.com/office/officeart/2005/8/layout/list1"/>
    <dgm:cxn modelId="{ED51E862-C3C6-41A0-A32F-2450CD2E1C34}" type="presParOf" srcId="{280BF57B-E94C-410F-ADAF-150557CB836F}" destId="{4D93EE0E-A939-4F87-9EB1-4451DBA50809}" srcOrd="0" destOrd="0" presId="urn:microsoft.com/office/officeart/2005/8/layout/list1"/>
    <dgm:cxn modelId="{9DBA6411-DD48-44CF-A959-38A506C7C2A3}" type="presParOf" srcId="{280BF57B-E94C-410F-ADAF-150557CB836F}" destId="{D6DF72B7-3EAE-478D-BED5-AF6F4B81043A}" srcOrd="1" destOrd="0" presId="urn:microsoft.com/office/officeart/2005/8/layout/list1"/>
    <dgm:cxn modelId="{FD79809B-F82E-40D6-B74C-46DCF36B5A70}" type="presParOf" srcId="{9191A365-000B-429A-8CEA-460BA728E20F}" destId="{0BB460C9-34CD-4351-ADAA-C8CBBE0F0E49}" srcOrd="17" destOrd="0" presId="urn:microsoft.com/office/officeart/2005/8/layout/list1"/>
    <dgm:cxn modelId="{FA2C02C2-411B-4839-B334-36103C3FF7DB}" type="presParOf" srcId="{9191A365-000B-429A-8CEA-460BA728E20F}" destId="{BC0C381F-A35A-4D94-B683-CA6FB7D95443}"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7E998AB-4791-4DB0-A430-979688B153CA}"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008BD28D-3515-4CE5-8499-B3141585D04F}">
      <dgm:prSet/>
      <dgm:spPr/>
      <dgm:t>
        <a:bodyPr/>
        <a:lstStyle/>
        <a:p>
          <a:r>
            <a:rPr lang="en-GB"/>
            <a:t>"The health of people in Birmingham is </a:t>
          </a:r>
          <a:r>
            <a:rPr lang="en-GB" b="1"/>
            <a:t>generally worse than the England average</a:t>
          </a:r>
          <a:r>
            <a:rPr lang="en-GB"/>
            <a:t>." Nice.org (2019)</a:t>
          </a:r>
          <a:endParaRPr lang="en-US"/>
        </a:p>
      </dgm:t>
    </dgm:pt>
    <dgm:pt modelId="{1C250389-9ECF-413E-B26A-6A300B5241D2}" type="parTrans" cxnId="{6EBCB3E0-FF63-4C6B-9D89-3C43EE46541E}">
      <dgm:prSet/>
      <dgm:spPr/>
      <dgm:t>
        <a:bodyPr/>
        <a:lstStyle/>
        <a:p>
          <a:endParaRPr lang="en-US"/>
        </a:p>
      </dgm:t>
    </dgm:pt>
    <dgm:pt modelId="{E426D09F-5B0C-4B80-BDBD-DA1042ABE6F0}" type="sibTrans" cxnId="{6EBCB3E0-FF63-4C6B-9D89-3C43EE46541E}">
      <dgm:prSet/>
      <dgm:spPr/>
      <dgm:t>
        <a:bodyPr/>
        <a:lstStyle/>
        <a:p>
          <a:endParaRPr lang="en-US"/>
        </a:p>
      </dgm:t>
    </dgm:pt>
    <dgm:pt modelId="{29CE2B4D-CED2-4B93-831D-48F035DA9F66}">
      <dgm:prSet/>
      <dgm:spPr/>
      <dgm:t>
        <a:bodyPr/>
        <a:lstStyle/>
        <a:p>
          <a:r>
            <a:rPr lang="en-GB"/>
            <a:t>Globally, nine of the top fifteen risk factors for morbidity, including </a:t>
          </a:r>
          <a:r>
            <a:rPr lang="en-GB" b="1"/>
            <a:t>high body mass index (BMI), high blood pressure, cardiac disease, diabetes and malnutrition</a:t>
          </a:r>
          <a:r>
            <a:rPr lang="en-GB"/>
            <a:t>, are associated with poor diet. Two-thirds of the British adult population are overweight, and 27% are living with obesity. NHS(2020)</a:t>
          </a:r>
          <a:endParaRPr lang="en-US"/>
        </a:p>
      </dgm:t>
    </dgm:pt>
    <dgm:pt modelId="{703504FC-18C6-4E3F-AC56-15191190CF94}" type="parTrans" cxnId="{DB389D8B-5E83-44EF-BBB3-7415846F6133}">
      <dgm:prSet/>
      <dgm:spPr/>
      <dgm:t>
        <a:bodyPr/>
        <a:lstStyle/>
        <a:p>
          <a:endParaRPr lang="en-US"/>
        </a:p>
      </dgm:t>
    </dgm:pt>
    <dgm:pt modelId="{F7334846-48F5-4489-A1A4-976B4B04ED7E}" type="sibTrans" cxnId="{DB389D8B-5E83-44EF-BBB3-7415846F6133}">
      <dgm:prSet/>
      <dgm:spPr/>
      <dgm:t>
        <a:bodyPr/>
        <a:lstStyle/>
        <a:p>
          <a:endParaRPr lang="en-US"/>
        </a:p>
      </dgm:t>
    </dgm:pt>
    <dgm:pt modelId="{846EA41D-24DD-462F-B548-12EFB9D3994A}" type="pres">
      <dgm:prSet presAssocID="{D7E998AB-4791-4DB0-A430-979688B153CA}" presName="hierChild1" presStyleCnt="0">
        <dgm:presLayoutVars>
          <dgm:chPref val="1"/>
          <dgm:dir/>
          <dgm:animOne val="branch"/>
          <dgm:animLvl val="lvl"/>
          <dgm:resizeHandles/>
        </dgm:presLayoutVars>
      </dgm:prSet>
      <dgm:spPr/>
    </dgm:pt>
    <dgm:pt modelId="{DBBFF019-8CB6-4EB8-808F-25FC900584CF}" type="pres">
      <dgm:prSet presAssocID="{008BD28D-3515-4CE5-8499-B3141585D04F}" presName="hierRoot1" presStyleCnt="0"/>
      <dgm:spPr/>
    </dgm:pt>
    <dgm:pt modelId="{42F385A2-E7DC-455B-9FBA-DAE2EDD896BA}" type="pres">
      <dgm:prSet presAssocID="{008BD28D-3515-4CE5-8499-B3141585D04F}" presName="composite" presStyleCnt="0"/>
      <dgm:spPr/>
    </dgm:pt>
    <dgm:pt modelId="{2C6E03F2-7363-4AE3-982F-635A6E8C2E91}" type="pres">
      <dgm:prSet presAssocID="{008BD28D-3515-4CE5-8499-B3141585D04F}" presName="background" presStyleLbl="node0" presStyleIdx="0" presStyleCnt="2"/>
      <dgm:spPr/>
    </dgm:pt>
    <dgm:pt modelId="{7CB16CA9-B80E-470D-BBA1-5B58A62EED3C}" type="pres">
      <dgm:prSet presAssocID="{008BD28D-3515-4CE5-8499-B3141585D04F}" presName="text" presStyleLbl="fgAcc0" presStyleIdx="0" presStyleCnt="2">
        <dgm:presLayoutVars>
          <dgm:chPref val="3"/>
        </dgm:presLayoutVars>
      </dgm:prSet>
      <dgm:spPr/>
    </dgm:pt>
    <dgm:pt modelId="{1D3A3DDF-D2A1-400A-9EA9-DB5B81CCE3E2}" type="pres">
      <dgm:prSet presAssocID="{008BD28D-3515-4CE5-8499-B3141585D04F}" presName="hierChild2" presStyleCnt="0"/>
      <dgm:spPr/>
    </dgm:pt>
    <dgm:pt modelId="{9D3132C0-22C2-4266-A6FA-B9DB789D3BAD}" type="pres">
      <dgm:prSet presAssocID="{29CE2B4D-CED2-4B93-831D-48F035DA9F66}" presName="hierRoot1" presStyleCnt="0"/>
      <dgm:spPr/>
    </dgm:pt>
    <dgm:pt modelId="{34AFFA16-4C7F-4CC2-B4CF-30B43212F18C}" type="pres">
      <dgm:prSet presAssocID="{29CE2B4D-CED2-4B93-831D-48F035DA9F66}" presName="composite" presStyleCnt="0"/>
      <dgm:spPr/>
    </dgm:pt>
    <dgm:pt modelId="{A5EDED20-94A9-48EB-BAE7-F8BE827A6652}" type="pres">
      <dgm:prSet presAssocID="{29CE2B4D-CED2-4B93-831D-48F035DA9F66}" presName="background" presStyleLbl="node0" presStyleIdx="1" presStyleCnt="2"/>
      <dgm:spPr/>
    </dgm:pt>
    <dgm:pt modelId="{36AC21CF-B820-41A8-8CD6-BF0E451D0A95}" type="pres">
      <dgm:prSet presAssocID="{29CE2B4D-CED2-4B93-831D-48F035DA9F66}" presName="text" presStyleLbl="fgAcc0" presStyleIdx="1" presStyleCnt="2">
        <dgm:presLayoutVars>
          <dgm:chPref val="3"/>
        </dgm:presLayoutVars>
      </dgm:prSet>
      <dgm:spPr/>
    </dgm:pt>
    <dgm:pt modelId="{598B56AC-8C9F-4919-B4C5-F033DCFE2934}" type="pres">
      <dgm:prSet presAssocID="{29CE2B4D-CED2-4B93-831D-48F035DA9F66}" presName="hierChild2" presStyleCnt="0"/>
      <dgm:spPr/>
    </dgm:pt>
  </dgm:ptLst>
  <dgm:cxnLst>
    <dgm:cxn modelId="{17ACF756-FCBB-4584-BCFE-FD5EA88582C8}" type="presOf" srcId="{29CE2B4D-CED2-4B93-831D-48F035DA9F66}" destId="{36AC21CF-B820-41A8-8CD6-BF0E451D0A95}" srcOrd="0" destOrd="0" presId="urn:microsoft.com/office/officeart/2005/8/layout/hierarchy1"/>
    <dgm:cxn modelId="{DB389D8B-5E83-44EF-BBB3-7415846F6133}" srcId="{D7E998AB-4791-4DB0-A430-979688B153CA}" destId="{29CE2B4D-CED2-4B93-831D-48F035DA9F66}" srcOrd="1" destOrd="0" parTransId="{703504FC-18C6-4E3F-AC56-15191190CF94}" sibTransId="{F7334846-48F5-4489-A1A4-976B4B04ED7E}"/>
    <dgm:cxn modelId="{62B5D19F-C47B-4B91-9DCF-E610FD845EE4}" type="presOf" srcId="{D7E998AB-4791-4DB0-A430-979688B153CA}" destId="{846EA41D-24DD-462F-B548-12EFB9D3994A}" srcOrd="0" destOrd="0" presId="urn:microsoft.com/office/officeart/2005/8/layout/hierarchy1"/>
    <dgm:cxn modelId="{6EBCB3E0-FF63-4C6B-9D89-3C43EE46541E}" srcId="{D7E998AB-4791-4DB0-A430-979688B153CA}" destId="{008BD28D-3515-4CE5-8499-B3141585D04F}" srcOrd="0" destOrd="0" parTransId="{1C250389-9ECF-413E-B26A-6A300B5241D2}" sibTransId="{E426D09F-5B0C-4B80-BDBD-DA1042ABE6F0}"/>
    <dgm:cxn modelId="{AA66B3E3-174B-4F07-9625-0704C52618B8}" type="presOf" srcId="{008BD28D-3515-4CE5-8499-B3141585D04F}" destId="{7CB16CA9-B80E-470D-BBA1-5B58A62EED3C}" srcOrd="0" destOrd="0" presId="urn:microsoft.com/office/officeart/2005/8/layout/hierarchy1"/>
    <dgm:cxn modelId="{F9685165-CB08-4CED-B38D-0A12EB1CDECF}" type="presParOf" srcId="{846EA41D-24DD-462F-B548-12EFB9D3994A}" destId="{DBBFF019-8CB6-4EB8-808F-25FC900584CF}" srcOrd="0" destOrd="0" presId="urn:microsoft.com/office/officeart/2005/8/layout/hierarchy1"/>
    <dgm:cxn modelId="{875A8CFE-E91B-4CAB-AC70-1B8E0CCAB3BA}" type="presParOf" srcId="{DBBFF019-8CB6-4EB8-808F-25FC900584CF}" destId="{42F385A2-E7DC-455B-9FBA-DAE2EDD896BA}" srcOrd="0" destOrd="0" presId="urn:microsoft.com/office/officeart/2005/8/layout/hierarchy1"/>
    <dgm:cxn modelId="{59340B66-8EC2-4A99-9D72-EF202B150AF1}" type="presParOf" srcId="{42F385A2-E7DC-455B-9FBA-DAE2EDD896BA}" destId="{2C6E03F2-7363-4AE3-982F-635A6E8C2E91}" srcOrd="0" destOrd="0" presId="urn:microsoft.com/office/officeart/2005/8/layout/hierarchy1"/>
    <dgm:cxn modelId="{597FA9E4-92F3-41C7-AA18-447942943D60}" type="presParOf" srcId="{42F385A2-E7DC-455B-9FBA-DAE2EDD896BA}" destId="{7CB16CA9-B80E-470D-BBA1-5B58A62EED3C}" srcOrd="1" destOrd="0" presId="urn:microsoft.com/office/officeart/2005/8/layout/hierarchy1"/>
    <dgm:cxn modelId="{500A5AE5-AD51-4C52-B6C0-BB841584453F}" type="presParOf" srcId="{DBBFF019-8CB6-4EB8-808F-25FC900584CF}" destId="{1D3A3DDF-D2A1-400A-9EA9-DB5B81CCE3E2}" srcOrd="1" destOrd="0" presId="urn:microsoft.com/office/officeart/2005/8/layout/hierarchy1"/>
    <dgm:cxn modelId="{9CB6BD3D-C304-4066-9E70-5E52835677E8}" type="presParOf" srcId="{846EA41D-24DD-462F-B548-12EFB9D3994A}" destId="{9D3132C0-22C2-4266-A6FA-B9DB789D3BAD}" srcOrd="1" destOrd="0" presId="urn:microsoft.com/office/officeart/2005/8/layout/hierarchy1"/>
    <dgm:cxn modelId="{08A5A2E4-EAC4-4CF5-BA6E-8172300F04FD}" type="presParOf" srcId="{9D3132C0-22C2-4266-A6FA-B9DB789D3BAD}" destId="{34AFFA16-4C7F-4CC2-B4CF-30B43212F18C}" srcOrd="0" destOrd="0" presId="urn:microsoft.com/office/officeart/2005/8/layout/hierarchy1"/>
    <dgm:cxn modelId="{6C1EF2F4-40D0-400A-915B-1E2F24233CB7}" type="presParOf" srcId="{34AFFA16-4C7F-4CC2-B4CF-30B43212F18C}" destId="{A5EDED20-94A9-48EB-BAE7-F8BE827A6652}" srcOrd="0" destOrd="0" presId="urn:microsoft.com/office/officeart/2005/8/layout/hierarchy1"/>
    <dgm:cxn modelId="{E487D68C-185C-4D3C-8140-7021C1638CC8}" type="presParOf" srcId="{34AFFA16-4C7F-4CC2-B4CF-30B43212F18C}" destId="{36AC21CF-B820-41A8-8CD6-BF0E451D0A95}" srcOrd="1" destOrd="0" presId="urn:microsoft.com/office/officeart/2005/8/layout/hierarchy1"/>
    <dgm:cxn modelId="{1BD19457-EE69-4DA9-AF58-BE6BB548E6A9}" type="presParOf" srcId="{9D3132C0-22C2-4266-A6FA-B9DB789D3BAD}" destId="{598B56AC-8C9F-4919-B4C5-F033DCFE2934}"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37FE7E0-7A18-4457-9E0D-7DC05F9EBC4D}"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F6DEB053-4C34-4B73-93C8-29BE7D00E139}">
      <dgm:prSet/>
      <dgm:spPr/>
      <dgm:t>
        <a:bodyPr/>
        <a:lstStyle/>
        <a:p>
          <a:pPr>
            <a:lnSpc>
              <a:spcPct val="100000"/>
            </a:lnSpc>
          </a:pPr>
          <a:r>
            <a:rPr lang="en-GB"/>
            <a:t>Product</a:t>
          </a:r>
          <a:endParaRPr lang="en-US"/>
        </a:p>
      </dgm:t>
    </dgm:pt>
    <dgm:pt modelId="{EB5BDE10-A233-4D51-8E43-6E447609C38D}" type="parTrans" cxnId="{67F91A0A-BCBB-4914-9BA8-011DBCD1B8E3}">
      <dgm:prSet/>
      <dgm:spPr/>
      <dgm:t>
        <a:bodyPr/>
        <a:lstStyle/>
        <a:p>
          <a:endParaRPr lang="en-US"/>
        </a:p>
      </dgm:t>
    </dgm:pt>
    <dgm:pt modelId="{728C94F5-870F-42F2-B21E-B442A103CED9}" type="sibTrans" cxnId="{67F91A0A-BCBB-4914-9BA8-011DBCD1B8E3}">
      <dgm:prSet/>
      <dgm:spPr/>
      <dgm:t>
        <a:bodyPr/>
        <a:lstStyle/>
        <a:p>
          <a:pPr>
            <a:lnSpc>
              <a:spcPct val="100000"/>
            </a:lnSpc>
          </a:pPr>
          <a:endParaRPr lang="en-US"/>
        </a:p>
      </dgm:t>
    </dgm:pt>
    <dgm:pt modelId="{BB951342-1C1D-4830-B64F-BE39EB853D28}">
      <dgm:prSet/>
      <dgm:spPr/>
      <dgm:t>
        <a:bodyPr/>
        <a:lstStyle/>
        <a:p>
          <a:pPr>
            <a:lnSpc>
              <a:spcPct val="100000"/>
            </a:lnSpc>
          </a:pPr>
          <a:r>
            <a:rPr lang="en-GB"/>
            <a:t>Price</a:t>
          </a:r>
          <a:endParaRPr lang="en-US"/>
        </a:p>
      </dgm:t>
    </dgm:pt>
    <dgm:pt modelId="{E6425448-C623-4336-BB39-8B5A03D1C64F}" type="parTrans" cxnId="{5D1A20F3-E527-40B3-9B97-B5B9339C1FD0}">
      <dgm:prSet/>
      <dgm:spPr/>
      <dgm:t>
        <a:bodyPr/>
        <a:lstStyle/>
        <a:p>
          <a:endParaRPr lang="en-US"/>
        </a:p>
      </dgm:t>
    </dgm:pt>
    <dgm:pt modelId="{D14BB707-1F13-4D2C-ABFB-58503453D960}" type="sibTrans" cxnId="{5D1A20F3-E527-40B3-9B97-B5B9339C1FD0}">
      <dgm:prSet/>
      <dgm:spPr/>
      <dgm:t>
        <a:bodyPr/>
        <a:lstStyle/>
        <a:p>
          <a:pPr>
            <a:lnSpc>
              <a:spcPct val="100000"/>
            </a:lnSpc>
          </a:pPr>
          <a:endParaRPr lang="en-US"/>
        </a:p>
      </dgm:t>
    </dgm:pt>
    <dgm:pt modelId="{AA76F565-DDB1-4265-9AFC-4331F568B899}">
      <dgm:prSet/>
      <dgm:spPr/>
      <dgm:t>
        <a:bodyPr/>
        <a:lstStyle/>
        <a:p>
          <a:pPr>
            <a:lnSpc>
              <a:spcPct val="100000"/>
            </a:lnSpc>
          </a:pPr>
          <a:r>
            <a:rPr lang="en-GB"/>
            <a:t>Place</a:t>
          </a:r>
          <a:endParaRPr lang="en-US"/>
        </a:p>
      </dgm:t>
    </dgm:pt>
    <dgm:pt modelId="{1D586C70-C3A3-4ACC-A6DC-A81F38475E20}" type="parTrans" cxnId="{55265EB8-BDFF-464F-AC3C-9590195AFA4F}">
      <dgm:prSet/>
      <dgm:spPr/>
      <dgm:t>
        <a:bodyPr/>
        <a:lstStyle/>
        <a:p>
          <a:endParaRPr lang="en-US"/>
        </a:p>
      </dgm:t>
    </dgm:pt>
    <dgm:pt modelId="{753AC3BB-B5D1-495F-908A-9DA5AE8AAC65}" type="sibTrans" cxnId="{55265EB8-BDFF-464F-AC3C-9590195AFA4F}">
      <dgm:prSet/>
      <dgm:spPr/>
      <dgm:t>
        <a:bodyPr/>
        <a:lstStyle/>
        <a:p>
          <a:pPr>
            <a:lnSpc>
              <a:spcPct val="100000"/>
            </a:lnSpc>
          </a:pPr>
          <a:endParaRPr lang="en-US"/>
        </a:p>
      </dgm:t>
    </dgm:pt>
    <dgm:pt modelId="{6B028B60-46A7-42FD-936F-8957A9FE547A}">
      <dgm:prSet/>
      <dgm:spPr/>
      <dgm:t>
        <a:bodyPr/>
        <a:lstStyle/>
        <a:p>
          <a:pPr>
            <a:lnSpc>
              <a:spcPct val="100000"/>
            </a:lnSpc>
          </a:pPr>
          <a:r>
            <a:rPr lang="en-GB"/>
            <a:t>Promotion</a:t>
          </a:r>
          <a:endParaRPr lang="en-US"/>
        </a:p>
      </dgm:t>
    </dgm:pt>
    <dgm:pt modelId="{B3E86A7A-B247-4A8A-A6DB-6057739F164D}" type="parTrans" cxnId="{89C617CA-CA2F-4EF1-B5E7-A35F46FFE5C2}">
      <dgm:prSet/>
      <dgm:spPr/>
      <dgm:t>
        <a:bodyPr/>
        <a:lstStyle/>
        <a:p>
          <a:endParaRPr lang="en-US"/>
        </a:p>
      </dgm:t>
    </dgm:pt>
    <dgm:pt modelId="{B0951C67-54F2-4255-8320-C43EA86A637D}" type="sibTrans" cxnId="{89C617CA-CA2F-4EF1-B5E7-A35F46FFE5C2}">
      <dgm:prSet/>
      <dgm:spPr/>
      <dgm:t>
        <a:bodyPr/>
        <a:lstStyle/>
        <a:p>
          <a:endParaRPr lang="en-US"/>
        </a:p>
      </dgm:t>
    </dgm:pt>
    <dgm:pt modelId="{7D27B976-D3A9-4671-97B3-13169ECA25B1}" type="pres">
      <dgm:prSet presAssocID="{E37FE7E0-7A18-4457-9E0D-7DC05F9EBC4D}" presName="root" presStyleCnt="0">
        <dgm:presLayoutVars>
          <dgm:dir/>
          <dgm:resizeHandles val="exact"/>
        </dgm:presLayoutVars>
      </dgm:prSet>
      <dgm:spPr/>
    </dgm:pt>
    <dgm:pt modelId="{68DE487A-8E65-4EE1-9166-2A7C6205DDF0}" type="pres">
      <dgm:prSet presAssocID="{E37FE7E0-7A18-4457-9E0D-7DC05F9EBC4D}" presName="container" presStyleCnt="0">
        <dgm:presLayoutVars>
          <dgm:dir/>
          <dgm:resizeHandles val="exact"/>
        </dgm:presLayoutVars>
      </dgm:prSet>
      <dgm:spPr/>
    </dgm:pt>
    <dgm:pt modelId="{CD8E31DB-5C95-4E21-A3F7-5F2B6FD0C7B7}" type="pres">
      <dgm:prSet presAssocID="{F6DEB053-4C34-4B73-93C8-29BE7D00E139}" presName="compNode" presStyleCnt="0"/>
      <dgm:spPr/>
    </dgm:pt>
    <dgm:pt modelId="{6D10350C-B8BB-4081-AC5B-303D84157519}" type="pres">
      <dgm:prSet presAssocID="{F6DEB053-4C34-4B73-93C8-29BE7D00E139}" presName="iconBgRect" presStyleLbl="bgShp" presStyleIdx="0" presStyleCnt="4"/>
      <dgm:spPr/>
    </dgm:pt>
    <dgm:pt modelId="{6E19112F-B59B-4584-8303-5EF528D80692}" type="pres">
      <dgm:prSet presAssocID="{F6DEB053-4C34-4B73-93C8-29BE7D00E13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rcode"/>
        </a:ext>
      </dgm:extLst>
    </dgm:pt>
    <dgm:pt modelId="{C2494BDA-9650-417F-9A44-4E8B750C650B}" type="pres">
      <dgm:prSet presAssocID="{F6DEB053-4C34-4B73-93C8-29BE7D00E139}" presName="spaceRect" presStyleCnt="0"/>
      <dgm:spPr/>
    </dgm:pt>
    <dgm:pt modelId="{47C48374-9EC8-4B67-A90B-136F4405C2A8}" type="pres">
      <dgm:prSet presAssocID="{F6DEB053-4C34-4B73-93C8-29BE7D00E139}" presName="textRect" presStyleLbl="revTx" presStyleIdx="0" presStyleCnt="4">
        <dgm:presLayoutVars>
          <dgm:chMax val="1"/>
          <dgm:chPref val="1"/>
        </dgm:presLayoutVars>
      </dgm:prSet>
      <dgm:spPr/>
    </dgm:pt>
    <dgm:pt modelId="{D79758D1-33C3-449C-9029-EF469689A3DA}" type="pres">
      <dgm:prSet presAssocID="{728C94F5-870F-42F2-B21E-B442A103CED9}" presName="sibTrans" presStyleLbl="sibTrans2D1" presStyleIdx="0" presStyleCnt="0"/>
      <dgm:spPr/>
    </dgm:pt>
    <dgm:pt modelId="{76CB8051-2C16-4561-A869-87BA77053351}" type="pres">
      <dgm:prSet presAssocID="{BB951342-1C1D-4830-B64F-BE39EB853D28}" presName="compNode" presStyleCnt="0"/>
      <dgm:spPr/>
    </dgm:pt>
    <dgm:pt modelId="{6BF0BB1B-8243-4593-8353-D366E8915002}" type="pres">
      <dgm:prSet presAssocID="{BB951342-1C1D-4830-B64F-BE39EB853D28}" presName="iconBgRect" presStyleLbl="bgShp" presStyleIdx="1" presStyleCnt="4"/>
      <dgm:spPr/>
    </dgm:pt>
    <dgm:pt modelId="{245DF11E-6ECC-4AB7-BF03-32B5BB854DE9}" type="pres">
      <dgm:prSet presAssocID="{BB951342-1C1D-4830-B64F-BE39EB853D2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abel"/>
        </a:ext>
      </dgm:extLst>
    </dgm:pt>
    <dgm:pt modelId="{7101960C-8661-4449-B163-056DA54CF83C}" type="pres">
      <dgm:prSet presAssocID="{BB951342-1C1D-4830-B64F-BE39EB853D28}" presName="spaceRect" presStyleCnt="0"/>
      <dgm:spPr/>
    </dgm:pt>
    <dgm:pt modelId="{FCF68BD3-011A-4E4A-9205-D2AA59C81B43}" type="pres">
      <dgm:prSet presAssocID="{BB951342-1C1D-4830-B64F-BE39EB853D28}" presName="textRect" presStyleLbl="revTx" presStyleIdx="1" presStyleCnt="4">
        <dgm:presLayoutVars>
          <dgm:chMax val="1"/>
          <dgm:chPref val="1"/>
        </dgm:presLayoutVars>
      </dgm:prSet>
      <dgm:spPr/>
    </dgm:pt>
    <dgm:pt modelId="{73F4A3E8-081A-48F5-BDD6-266128884384}" type="pres">
      <dgm:prSet presAssocID="{D14BB707-1F13-4D2C-ABFB-58503453D960}" presName="sibTrans" presStyleLbl="sibTrans2D1" presStyleIdx="0" presStyleCnt="0"/>
      <dgm:spPr/>
    </dgm:pt>
    <dgm:pt modelId="{35AB60BA-6FB6-43EB-BE0E-D33681192594}" type="pres">
      <dgm:prSet presAssocID="{AA76F565-DDB1-4265-9AFC-4331F568B899}" presName="compNode" presStyleCnt="0"/>
      <dgm:spPr/>
    </dgm:pt>
    <dgm:pt modelId="{17B96F06-FB22-4154-A0D8-CAE4E4915962}" type="pres">
      <dgm:prSet presAssocID="{AA76F565-DDB1-4265-9AFC-4331F568B899}" presName="iconBgRect" presStyleLbl="bgShp" presStyleIdx="2" presStyleCnt="4"/>
      <dgm:spPr/>
    </dgm:pt>
    <dgm:pt modelId="{A80CBAF4-D98C-4132-9440-7372D3F27896}" type="pres">
      <dgm:prSet presAssocID="{AA76F565-DDB1-4265-9AFC-4331F568B89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ome"/>
        </a:ext>
      </dgm:extLst>
    </dgm:pt>
    <dgm:pt modelId="{4C7D9374-1F87-40C7-A708-4FFFFCECDCE7}" type="pres">
      <dgm:prSet presAssocID="{AA76F565-DDB1-4265-9AFC-4331F568B899}" presName="spaceRect" presStyleCnt="0"/>
      <dgm:spPr/>
    </dgm:pt>
    <dgm:pt modelId="{38A1A5C0-D61A-40ED-B111-52C0DD8BE292}" type="pres">
      <dgm:prSet presAssocID="{AA76F565-DDB1-4265-9AFC-4331F568B899}" presName="textRect" presStyleLbl="revTx" presStyleIdx="2" presStyleCnt="4">
        <dgm:presLayoutVars>
          <dgm:chMax val="1"/>
          <dgm:chPref val="1"/>
        </dgm:presLayoutVars>
      </dgm:prSet>
      <dgm:spPr/>
    </dgm:pt>
    <dgm:pt modelId="{32CA2302-9044-4E99-A8C5-943A49C3B8CC}" type="pres">
      <dgm:prSet presAssocID="{753AC3BB-B5D1-495F-908A-9DA5AE8AAC65}" presName="sibTrans" presStyleLbl="sibTrans2D1" presStyleIdx="0" presStyleCnt="0"/>
      <dgm:spPr/>
    </dgm:pt>
    <dgm:pt modelId="{00D332B4-DB6E-4D0A-852C-5717C4D5844C}" type="pres">
      <dgm:prSet presAssocID="{6B028B60-46A7-42FD-936F-8957A9FE547A}" presName="compNode" presStyleCnt="0"/>
      <dgm:spPr/>
    </dgm:pt>
    <dgm:pt modelId="{D11384AF-C49C-4013-A5AF-C49A5112D4A7}" type="pres">
      <dgm:prSet presAssocID="{6B028B60-46A7-42FD-936F-8957A9FE547A}" presName="iconBgRect" presStyleLbl="bgShp" presStyleIdx="3" presStyleCnt="4"/>
      <dgm:spPr/>
    </dgm:pt>
    <dgm:pt modelId="{A083F429-9AAF-4E5E-83E4-9F7BF2B13583}" type="pres">
      <dgm:prSet presAssocID="{6B028B60-46A7-42FD-936F-8957A9FE547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egaphone"/>
        </a:ext>
      </dgm:extLst>
    </dgm:pt>
    <dgm:pt modelId="{8D8CDE96-0C76-4C0A-9016-4EB4B8394499}" type="pres">
      <dgm:prSet presAssocID="{6B028B60-46A7-42FD-936F-8957A9FE547A}" presName="spaceRect" presStyleCnt="0"/>
      <dgm:spPr/>
    </dgm:pt>
    <dgm:pt modelId="{EF47B820-A787-44F2-9CB7-067323557AC0}" type="pres">
      <dgm:prSet presAssocID="{6B028B60-46A7-42FD-936F-8957A9FE547A}" presName="textRect" presStyleLbl="revTx" presStyleIdx="3" presStyleCnt="4">
        <dgm:presLayoutVars>
          <dgm:chMax val="1"/>
          <dgm:chPref val="1"/>
        </dgm:presLayoutVars>
      </dgm:prSet>
      <dgm:spPr/>
    </dgm:pt>
  </dgm:ptLst>
  <dgm:cxnLst>
    <dgm:cxn modelId="{67F91A0A-BCBB-4914-9BA8-011DBCD1B8E3}" srcId="{E37FE7E0-7A18-4457-9E0D-7DC05F9EBC4D}" destId="{F6DEB053-4C34-4B73-93C8-29BE7D00E139}" srcOrd="0" destOrd="0" parTransId="{EB5BDE10-A233-4D51-8E43-6E447609C38D}" sibTransId="{728C94F5-870F-42F2-B21E-B442A103CED9}"/>
    <dgm:cxn modelId="{22248511-6037-4C03-9DAA-ADD557E488C6}" type="presOf" srcId="{E37FE7E0-7A18-4457-9E0D-7DC05F9EBC4D}" destId="{7D27B976-D3A9-4671-97B3-13169ECA25B1}" srcOrd="0" destOrd="0" presId="urn:microsoft.com/office/officeart/2018/2/layout/IconCircleList"/>
    <dgm:cxn modelId="{9EE1D61A-2310-4B9F-B57D-87706176966F}" type="presOf" srcId="{D14BB707-1F13-4D2C-ABFB-58503453D960}" destId="{73F4A3E8-081A-48F5-BDD6-266128884384}" srcOrd="0" destOrd="0" presId="urn:microsoft.com/office/officeart/2018/2/layout/IconCircleList"/>
    <dgm:cxn modelId="{87926F2B-AF1B-4E5A-8CBB-26649B7DEEBD}" type="presOf" srcId="{728C94F5-870F-42F2-B21E-B442A103CED9}" destId="{D79758D1-33C3-449C-9029-EF469689A3DA}" srcOrd="0" destOrd="0" presId="urn:microsoft.com/office/officeart/2018/2/layout/IconCircleList"/>
    <dgm:cxn modelId="{180B9061-383A-417A-9E0D-600451052147}" type="presOf" srcId="{BB951342-1C1D-4830-B64F-BE39EB853D28}" destId="{FCF68BD3-011A-4E4A-9205-D2AA59C81B43}" srcOrd="0" destOrd="0" presId="urn:microsoft.com/office/officeart/2018/2/layout/IconCircleList"/>
    <dgm:cxn modelId="{1AE9FD62-F4E2-4323-A791-640923449392}" type="presOf" srcId="{F6DEB053-4C34-4B73-93C8-29BE7D00E139}" destId="{47C48374-9EC8-4B67-A90B-136F4405C2A8}" srcOrd="0" destOrd="0" presId="urn:microsoft.com/office/officeart/2018/2/layout/IconCircleList"/>
    <dgm:cxn modelId="{E3CA8188-FBF5-4658-80C0-7E31B749C852}" type="presOf" srcId="{6B028B60-46A7-42FD-936F-8957A9FE547A}" destId="{EF47B820-A787-44F2-9CB7-067323557AC0}" srcOrd="0" destOrd="0" presId="urn:microsoft.com/office/officeart/2018/2/layout/IconCircleList"/>
    <dgm:cxn modelId="{332F3E9D-ED98-413A-9727-CFE3CF43175B}" type="presOf" srcId="{AA76F565-DDB1-4265-9AFC-4331F568B899}" destId="{38A1A5C0-D61A-40ED-B111-52C0DD8BE292}" srcOrd="0" destOrd="0" presId="urn:microsoft.com/office/officeart/2018/2/layout/IconCircleList"/>
    <dgm:cxn modelId="{55265EB8-BDFF-464F-AC3C-9590195AFA4F}" srcId="{E37FE7E0-7A18-4457-9E0D-7DC05F9EBC4D}" destId="{AA76F565-DDB1-4265-9AFC-4331F568B899}" srcOrd="2" destOrd="0" parTransId="{1D586C70-C3A3-4ACC-A6DC-A81F38475E20}" sibTransId="{753AC3BB-B5D1-495F-908A-9DA5AE8AAC65}"/>
    <dgm:cxn modelId="{C7516CC8-5724-479D-887C-11B1E4B95D10}" type="presOf" srcId="{753AC3BB-B5D1-495F-908A-9DA5AE8AAC65}" destId="{32CA2302-9044-4E99-A8C5-943A49C3B8CC}" srcOrd="0" destOrd="0" presId="urn:microsoft.com/office/officeart/2018/2/layout/IconCircleList"/>
    <dgm:cxn modelId="{89C617CA-CA2F-4EF1-B5E7-A35F46FFE5C2}" srcId="{E37FE7E0-7A18-4457-9E0D-7DC05F9EBC4D}" destId="{6B028B60-46A7-42FD-936F-8957A9FE547A}" srcOrd="3" destOrd="0" parTransId="{B3E86A7A-B247-4A8A-A6DB-6057739F164D}" sibTransId="{B0951C67-54F2-4255-8320-C43EA86A637D}"/>
    <dgm:cxn modelId="{5D1A20F3-E527-40B3-9B97-B5B9339C1FD0}" srcId="{E37FE7E0-7A18-4457-9E0D-7DC05F9EBC4D}" destId="{BB951342-1C1D-4830-B64F-BE39EB853D28}" srcOrd="1" destOrd="0" parTransId="{E6425448-C623-4336-BB39-8B5A03D1C64F}" sibTransId="{D14BB707-1F13-4D2C-ABFB-58503453D960}"/>
    <dgm:cxn modelId="{AC3DAC27-C5B7-4893-A707-3AF460566A0D}" type="presParOf" srcId="{7D27B976-D3A9-4671-97B3-13169ECA25B1}" destId="{68DE487A-8E65-4EE1-9166-2A7C6205DDF0}" srcOrd="0" destOrd="0" presId="urn:microsoft.com/office/officeart/2018/2/layout/IconCircleList"/>
    <dgm:cxn modelId="{CDCB3085-DF67-4CD6-81FF-5D62993C7130}" type="presParOf" srcId="{68DE487A-8E65-4EE1-9166-2A7C6205DDF0}" destId="{CD8E31DB-5C95-4E21-A3F7-5F2B6FD0C7B7}" srcOrd="0" destOrd="0" presId="urn:microsoft.com/office/officeart/2018/2/layout/IconCircleList"/>
    <dgm:cxn modelId="{E83B0F92-539C-4DB3-B76E-F9E1198310E7}" type="presParOf" srcId="{CD8E31DB-5C95-4E21-A3F7-5F2B6FD0C7B7}" destId="{6D10350C-B8BB-4081-AC5B-303D84157519}" srcOrd="0" destOrd="0" presId="urn:microsoft.com/office/officeart/2018/2/layout/IconCircleList"/>
    <dgm:cxn modelId="{68A0E46C-3B69-4800-B757-77B9E851E98C}" type="presParOf" srcId="{CD8E31DB-5C95-4E21-A3F7-5F2B6FD0C7B7}" destId="{6E19112F-B59B-4584-8303-5EF528D80692}" srcOrd="1" destOrd="0" presId="urn:microsoft.com/office/officeart/2018/2/layout/IconCircleList"/>
    <dgm:cxn modelId="{E4280158-6B5E-4746-B029-6E40C1DCA4F9}" type="presParOf" srcId="{CD8E31DB-5C95-4E21-A3F7-5F2B6FD0C7B7}" destId="{C2494BDA-9650-417F-9A44-4E8B750C650B}" srcOrd="2" destOrd="0" presId="urn:microsoft.com/office/officeart/2018/2/layout/IconCircleList"/>
    <dgm:cxn modelId="{470AC956-F935-42C8-8F8C-3D8F950361FC}" type="presParOf" srcId="{CD8E31DB-5C95-4E21-A3F7-5F2B6FD0C7B7}" destId="{47C48374-9EC8-4B67-A90B-136F4405C2A8}" srcOrd="3" destOrd="0" presId="urn:microsoft.com/office/officeart/2018/2/layout/IconCircleList"/>
    <dgm:cxn modelId="{3F36896C-B84E-4BA1-A2B7-BE648ED8DC83}" type="presParOf" srcId="{68DE487A-8E65-4EE1-9166-2A7C6205DDF0}" destId="{D79758D1-33C3-449C-9029-EF469689A3DA}" srcOrd="1" destOrd="0" presId="urn:microsoft.com/office/officeart/2018/2/layout/IconCircleList"/>
    <dgm:cxn modelId="{A9DB1388-AF0A-4C4B-93FA-E522CA1DEC6E}" type="presParOf" srcId="{68DE487A-8E65-4EE1-9166-2A7C6205DDF0}" destId="{76CB8051-2C16-4561-A869-87BA77053351}" srcOrd="2" destOrd="0" presId="urn:microsoft.com/office/officeart/2018/2/layout/IconCircleList"/>
    <dgm:cxn modelId="{6A5F60F9-CC3C-4FE3-850A-3585524F70DC}" type="presParOf" srcId="{76CB8051-2C16-4561-A869-87BA77053351}" destId="{6BF0BB1B-8243-4593-8353-D366E8915002}" srcOrd="0" destOrd="0" presId="urn:microsoft.com/office/officeart/2018/2/layout/IconCircleList"/>
    <dgm:cxn modelId="{49FE46A8-0A88-4C85-B140-29D8A5E62FDD}" type="presParOf" srcId="{76CB8051-2C16-4561-A869-87BA77053351}" destId="{245DF11E-6ECC-4AB7-BF03-32B5BB854DE9}" srcOrd="1" destOrd="0" presId="urn:microsoft.com/office/officeart/2018/2/layout/IconCircleList"/>
    <dgm:cxn modelId="{CE78802C-5F0A-4531-AAE7-7FD5E5E68172}" type="presParOf" srcId="{76CB8051-2C16-4561-A869-87BA77053351}" destId="{7101960C-8661-4449-B163-056DA54CF83C}" srcOrd="2" destOrd="0" presId="urn:microsoft.com/office/officeart/2018/2/layout/IconCircleList"/>
    <dgm:cxn modelId="{99824AAB-FDD3-4A6D-9068-FCD09CC90610}" type="presParOf" srcId="{76CB8051-2C16-4561-A869-87BA77053351}" destId="{FCF68BD3-011A-4E4A-9205-D2AA59C81B43}" srcOrd="3" destOrd="0" presId="urn:microsoft.com/office/officeart/2018/2/layout/IconCircleList"/>
    <dgm:cxn modelId="{158B1399-7111-4CF6-A172-20348F979EFF}" type="presParOf" srcId="{68DE487A-8E65-4EE1-9166-2A7C6205DDF0}" destId="{73F4A3E8-081A-48F5-BDD6-266128884384}" srcOrd="3" destOrd="0" presId="urn:microsoft.com/office/officeart/2018/2/layout/IconCircleList"/>
    <dgm:cxn modelId="{CA71CC3D-D46B-437A-A8CF-E22562978FF4}" type="presParOf" srcId="{68DE487A-8E65-4EE1-9166-2A7C6205DDF0}" destId="{35AB60BA-6FB6-43EB-BE0E-D33681192594}" srcOrd="4" destOrd="0" presId="urn:microsoft.com/office/officeart/2018/2/layout/IconCircleList"/>
    <dgm:cxn modelId="{CA5EF528-9938-49F1-8B66-0B2EFA2FC1DD}" type="presParOf" srcId="{35AB60BA-6FB6-43EB-BE0E-D33681192594}" destId="{17B96F06-FB22-4154-A0D8-CAE4E4915962}" srcOrd="0" destOrd="0" presId="urn:microsoft.com/office/officeart/2018/2/layout/IconCircleList"/>
    <dgm:cxn modelId="{DEE4E256-6378-4728-ADDC-E9F4C1A18B95}" type="presParOf" srcId="{35AB60BA-6FB6-43EB-BE0E-D33681192594}" destId="{A80CBAF4-D98C-4132-9440-7372D3F27896}" srcOrd="1" destOrd="0" presId="urn:microsoft.com/office/officeart/2018/2/layout/IconCircleList"/>
    <dgm:cxn modelId="{9854566B-2211-42F4-A31F-8ED4F57693FD}" type="presParOf" srcId="{35AB60BA-6FB6-43EB-BE0E-D33681192594}" destId="{4C7D9374-1F87-40C7-A708-4FFFFCECDCE7}" srcOrd="2" destOrd="0" presId="urn:microsoft.com/office/officeart/2018/2/layout/IconCircleList"/>
    <dgm:cxn modelId="{DE0FF58A-4D9E-4700-8928-D89A2DF84DCC}" type="presParOf" srcId="{35AB60BA-6FB6-43EB-BE0E-D33681192594}" destId="{38A1A5C0-D61A-40ED-B111-52C0DD8BE292}" srcOrd="3" destOrd="0" presId="urn:microsoft.com/office/officeart/2018/2/layout/IconCircleList"/>
    <dgm:cxn modelId="{902582D2-E2F4-46E1-94BF-EA991C2308C2}" type="presParOf" srcId="{68DE487A-8E65-4EE1-9166-2A7C6205DDF0}" destId="{32CA2302-9044-4E99-A8C5-943A49C3B8CC}" srcOrd="5" destOrd="0" presId="urn:microsoft.com/office/officeart/2018/2/layout/IconCircleList"/>
    <dgm:cxn modelId="{5DB4E5B4-F494-4854-BEA6-A966F3745359}" type="presParOf" srcId="{68DE487A-8E65-4EE1-9166-2A7C6205DDF0}" destId="{00D332B4-DB6E-4D0A-852C-5717C4D5844C}" srcOrd="6" destOrd="0" presId="urn:microsoft.com/office/officeart/2018/2/layout/IconCircleList"/>
    <dgm:cxn modelId="{EA40F333-3629-4F22-B4E1-FA376F61EBA1}" type="presParOf" srcId="{00D332B4-DB6E-4D0A-852C-5717C4D5844C}" destId="{D11384AF-C49C-4013-A5AF-C49A5112D4A7}" srcOrd="0" destOrd="0" presId="urn:microsoft.com/office/officeart/2018/2/layout/IconCircleList"/>
    <dgm:cxn modelId="{EE074684-B0C4-4E3F-91D6-BC71A7C5DC8D}" type="presParOf" srcId="{00D332B4-DB6E-4D0A-852C-5717C4D5844C}" destId="{A083F429-9AAF-4E5E-83E4-9F7BF2B13583}" srcOrd="1" destOrd="0" presId="urn:microsoft.com/office/officeart/2018/2/layout/IconCircleList"/>
    <dgm:cxn modelId="{3214B933-F35D-41A8-8C39-C4B1268B0F0A}" type="presParOf" srcId="{00D332B4-DB6E-4D0A-852C-5717C4D5844C}" destId="{8D8CDE96-0C76-4C0A-9016-4EB4B8394499}" srcOrd="2" destOrd="0" presId="urn:microsoft.com/office/officeart/2018/2/layout/IconCircleList"/>
    <dgm:cxn modelId="{ABCD6A63-66A6-4919-92D1-7023AEAF5849}" type="presParOf" srcId="{00D332B4-DB6E-4D0A-852C-5717C4D5844C}" destId="{EF47B820-A787-44F2-9CB7-067323557AC0}"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12AACAA-5888-4B58-BA3F-7C46764407BB}"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48BC36F-3BF6-43F6-ADEB-1DFC7803E286}">
      <dgm:prSet/>
      <dgm:spPr/>
      <dgm:t>
        <a:bodyPr/>
        <a:lstStyle/>
        <a:p>
          <a:r>
            <a:rPr lang="en-GB"/>
            <a:t>Easy to use app.</a:t>
          </a:r>
          <a:endParaRPr lang="en-US"/>
        </a:p>
      </dgm:t>
    </dgm:pt>
    <dgm:pt modelId="{F573F58D-4715-407B-8A90-472255B2E9B9}" type="parTrans" cxnId="{E1ABF36E-1C02-49F2-B824-964CCBA32D42}">
      <dgm:prSet/>
      <dgm:spPr/>
      <dgm:t>
        <a:bodyPr/>
        <a:lstStyle/>
        <a:p>
          <a:endParaRPr lang="en-US"/>
        </a:p>
      </dgm:t>
    </dgm:pt>
    <dgm:pt modelId="{896E4824-7BB2-4F7B-91AE-30A870A2439E}" type="sibTrans" cxnId="{E1ABF36E-1C02-49F2-B824-964CCBA32D42}">
      <dgm:prSet/>
      <dgm:spPr/>
      <dgm:t>
        <a:bodyPr/>
        <a:lstStyle/>
        <a:p>
          <a:endParaRPr lang="en-US"/>
        </a:p>
      </dgm:t>
    </dgm:pt>
    <dgm:pt modelId="{BA224666-E742-4F1C-80B0-797AAC0792F2}">
      <dgm:prSet/>
      <dgm:spPr/>
      <dgm:t>
        <a:bodyPr/>
        <a:lstStyle/>
        <a:p>
          <a:r>
            <a:rPr lang="en-GB"/>
            <a:t>Healthy easy to follow recipes to choose from planned by professional chefs and dieticians.</a:t>
          </a:r>
          <a:endParaRPr lang="en-US"/>
        </a:p>
      </dgm:t>
    </dgm:pt>
    <dgm:pt modelId="{22C8A5E9-C82E-4B4A-A724-2E4C2B8E29D3}" type="parTrans" cxnId="{AC1947D9-0712-4F1B-A7CE-D7668223F07A}">
      <dgm:prSet/>
      <dgm:spPr/>
      <dgm:t>
        <a:bodyPr/>
        <a:lstStyle/>
        <a:p>
          <a:endParaRPr lang="en-US"/>
        </a:p>
      </dgm:t>
    </dgm:pt>
    <dgm:pt modelId="{97883618-88C5-4E16-86F2-FD568802C0D2}" type="sibTrans" cxnId="{AC1947D9-0712-4F1B-A7CE-D7668223F07A}">
      <dgm:prSet/>
      <dgm:spPr/>
      <dgm:t>
        <a:bodyPr/>
        <a:lstStyle/>
        <a:p>
          <a:endParaRPr lang="en-US"/>
        </a:p>
      </dgm:t>
    </dgm:pt>
    <dgm:pt modelId="{1A968FB9-809F-4D3F-AE43-5CD8A1622B02}">
      <dgm:prSet/>
      <dgm:spPr/>
      <dgm:t>
        <a:bodyPr/>
        <a:lstStyle/>
        <a:p>
          <a:r>
            <a:rPr lang="en-GB"/>
            <a:t>Choose your recipe according to your own dietary recommendation and we will tailor your meal to your requirements.</a:t>
          </a:r>
          <a:endParaRPr lang="en-US"/>
        </a:p>
      </dgm:t>
    </dgm:pt>
    <dgm:pt modelId="{E4F66B63-DE8D-404A-9EDD-D83DEADD7BC1}" type="parTrans" cxnId="{AC3F1832-DBBC-4F90-9EE8-71513480ABF2}">
      <dgm:prSet/>
      <dgm:spPr/>
      <dgm:t>
        <a:bodyPr/>
        <a:lstStyle/>
        <a:p>
          <a:endParaRPr lang="en-US"/>
        </a:p>
      </dgm:t>
    </dgm:pt>
    <dgm:pt modelId="{7C64DDD9-312C-4231-9E17-5B4552FF99EF}" type="sibTrans" cxnId="{AC3F1832-DBBC-4F90-9EE8-71513480ABF2}">
      <dgm:prSet/>
      <dgm:spPr/>
      <dgm:t>
        <a:bodyPr/>
        <a:lstStyle/>
        <a:p>
          <a:endParaRPr lang="en-US"/>
        </a:p>
      </dgm:t>
    </dgm:pt>
    <dgm:pt modelId="{011059C9-1A08-404C-8DC1-E03B4EA3EF99}">
      <dgm:prSet/>
      <dgm:spPr/>
      <dgm:t>
        <a:bodyPr/>
        <a:lstStyle/>
        <a:p>
          <a:r>
            <a:rPr lang="en-GB"/>
            <a:t>Subscription and pay as you go orders.</a:t>
          </a:r>
          <a:endParaRPr lang="en-US"/>
        </a:p>
      </dgm:t>
    </dgm:pt>
    <dgm:pt modelId="{8E81E4D2-5E6A-4DD3-AE5E-72A107BF6413}" type="parTrans" cxnId="{1F538D38-F6E9-4EFE-81CC-9CC6BE969709}">
      <dgm:prSet/>
      <dgm:spPr/>
      <dgm:t>
        <a:bodyPr/>
        <a:lstStyle/>
        <a:p>
          <a:endParaRPr lang="en-US"/>
        </a:p>
      </dgm:t>
    </dgm:pt>
    <dgm:pt modelId="{AE6CC58E-A59C-4FA9-87D1-B0B386E19BEC}" type="sibTrans" cxnId="{1F538D38-F6E9-4EFE-81CC-9CC6BE969709}">
      <dgm:prSet/>
      <dgm:spPr/>
      <dgm:t>
        <a:bodyPr/>
        <a:lstStyle/>
        <a:p>
          <a:endParaRPr lang="en-US"/>
        </a:p>
      </dgm:t>
    </dgm:pt>
    <dgm:pt modelId="{42C0616C-6378-4E62-9727-D74725145820}">
      <dgm:prSet/>
      <dgm:spPr/>
      <dgm:t>
        <a:bodyPr/>
        <a:lstStyle/>
        <a:p>
          <a:r>
            <a:rPr lang="en-GB"/>
            <a:t>High quality produce selected by local farmers or grocers of your choice.</a:t>
          </a:r>
          <a:endParaRPr lang="en-US"/>
        </a:p>
      </dgm:t>
    </dgm:pt>
    <dgm:pt modelId="{59258956-4B9F-4D7F-A768-9CE900392F69}" type="parTrans" cxnId="{860B130C-52CF-4168-9638-F0073DCD060B}">
      <dgm:prSet/>
      <dgm:spPr/>
      <dgm:t>
        <a:bodyPr/>
        <a:lstStyle/>
        <a:p>
          <a:endParaRPr lang="en-US"/>
        </a:p>
      </dgm:t>
    </dgm:pt>
    <dgm:pt modelId="{E5C373FC-E5B3-423C-85D5-C85B2495611C}" type="sibTrans" cxnId="{860B130C-52CF-4168-9638-F0073DCD060B}">
      <dgm:prSet/>
      <dgm:spPr/>
      <dgm:t>
        <a:bodyPr/>
        <a:lstStyle/>
        <a:p>
          <a:endParaRPr lang="en-US"/>
        </a:p>
      </dgm:t>
    </dgm:pt>
    <dgm:pt modelId="{5A091B05-16A3-4598-AE18-A68A3D8FB7F2}">
      <dgm:prSet/>
      <dgm:spPr/>
      <dgm:t>
        <a:bodyPr/>
        <a:lstStyle/>
        <a:p>
          <a:r>
            <a:rPr lang="en-GB"/>
            <a:t>Delivered straight to your door at your convenience by one of our super swift delivery drivers.</a:t>
          </a:r>
          <a:endParaRPr lang="en-US"/>
        </a:p>
      </dgm:t>
    </dgm:pt>
    <dgm:pt modelId="{AE43D8E7-C763-4FA7-B83B-672438B9CEE3}" type="parTrans" cxnId="{1DFD3977-540E-45D1-B5DF-B394CC4BB9BD}">
      <dgm:prSet/>
      <dgm:spPr/>
      <dgm:t>
        <a:bodyPr/>
        <a:lstStyle/>
        <a:p>
          <a:endParaRPr lang="en-US"/>
        </a:p>
      </dgm:t>
    </dgm:pt>
    <dgm:pt modelId="{1E973761-9943-4974-81F1-6A1FC835AE5F}" type="sibTrans" cxnId="{1DFD3977-540E-45D1-B5DF-B394CC4BB9BD}">
      <dgm:prSet/>
      <dgm:spPr/>
      <dgm:t>
        <a:bodyPr/>
        <a:lstStyle/>
        <a:p>
          <a:endParaRPr lang="en-US"/>
        </a:p>
      </dgm:t>
    </dgm:pt>
    <dgm:pt modelId="{2F166724-C13A-49BE-9CAE-8DEEFED44119}">
      <dgm:prSet/>
      <dgm:spPr/>
      <dgm:t>
        <a:bodyPr/>
        <a:lstStyle/>
        <a:p>
          <a:r>
            <a:rPr lang="en-GB"/>
            <a:t>Rate your meal, the grocer and your driver.</a:t>
          </a:r>
          <a:endParaRPr lang="en-US"/>
        </a:p>
      </dgm:t>
    </dgm:pt>
    <dgm:pt modelId="{90C72F92-9DAA-439B-961E-72629931F1DF}" type="parTrans" cxnId="{39242AF3-3185-4C79-A1C7-7D04489D414F}">
      <dgm:prSet/>
      <dgm:spPr/>
      <dgm:t>
        <a:bodyPr/>
        <a:lstStyle/>
        <a:p>
          <a:endParaRPr lang="en-US"/>
        </a:p>
      </dgm:t>
    </dgm:pt>
    <dgm:pt modelId="{CF626D10-58A4-4EE5-9E1E-48B0614F4EBB}" type="sibTrans" cxnId="{39242AF3-3185-4C79-A1C7-7D04489D414F}">
      <dgm:prSet/>
      <dgm:spPr/>
      <dgm:t>
        <a:bodyPr/>
        <a:lstStyle/>
        <a:p>
          <a:endParaRPr lang="en-US"/>
        </a:p>
      </dgm:t>
    </dgm:pt>
    <dgm:pt modelId="{941E2840-DB5D-4B4F-9E16-D985709663E7}" type="pres">
      <dgm:prSet presAssocID="{E12AACAA-5888-4B58-BA3F-7C46764407BB}" presName="root" presStyleCnt="0">
        <dgm:presLayoutVars>
          <dgm:dir/>
          <dgm:resizeHandles val="exact"/>
        </dgm:presLayoutVars>
      </dgm:prSet>
      <dgm:spPr/>
    </dgm:pt>
    <dgm:pt modelId="{3837DB5C-91A7-4D0C-98FC-D81ED86AB29E}" type="pres">
      <dgm:prSet presAssocID="{048BC36F-3BF6-43F6-ADEB-1DFC7803E286}" presName="compNode" presStyleCnt="0"/>
      <dgm:spPr/>
    </dgm:pt>
    <dgm:pt modelId="{ECF925E3-3883-4072-9D9A-AA0DC046CDCA}" type="pres">
      <dgm:prSet presAssocID="{048BC36F-3BF6-43F6-ADEB-1DFC7803E286}"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mart Phone"/>
        </a:ext>
      </dgm:extLst>
    </dgm:pt>
    <dgm:pt modelId="{3A6C4F1C-98F3-443F-8DB3-7403A66CF5F5}" type="pres">
      <dgm:prSet presAssocID="{048BC36F-3BF6-43F6-ADEB-1DFC7803E286}" presName="spaceRect" presStyleCnt="0"/>
      <dgm:spPr/>
    </dgm:pt>
    <dgm:pt modelId="{36C42FCA-8A1D-4B3B-A384-CACF701DA964}" type="pres">
      <dgm:prSet presAssocID="{048BC36F-3BF6-43F6-ADEB-1DFC7803E286}" presName="textRect" presStyleLbl="revTx" presStyleIdx="0" presStyleCnt="7">
        <dgm:presLayoutVars>
          <dgm:chMax val="1"/>
          <dgm:chPref val="1"/>
        </dgm:presLayoutVars>
      </dgm:prSet>
      <dgm:spPr/>
    </dgm:pt>
    <dgm:pt modelId="{11E4CA50-FA0D-4C8E-9C5D-E18BC0CE1946}" type="pres">
      <dgm:prSet presAssocID="{896E4824-7BB2-4F7B-91AE-30A870A2439E}" presName="sibTrans" presStyleCnt="0"/>
      <dgm:spPr/>
    </dgm:pt>
    <dgm:pt modelId="{2AC078B8-15E9-434A-BF72-085CD9381DB6}" type="pres">
      <dgm:prSet presAssocID="{BA224666-E742-4F1C-80B0-797AAC0792F2}" presName="compNode" presStyleCnt="0"/>
      <dgm:spPr/>
    </dgm:pt>
    <dgm:pt modelId="{A11EFA83-168E-43E8-86A5-C414BED667AC}" type="pres">
      <dgm:prSet presAssocID="{BA224666-E742-4F1C-80B0-797AAC0792F2}"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rson Eating"/>
        </a:ext>
      </dgm:extLst>
    </dgm:pt>
    <dgm:pt modelId="{2E403713-6257-4D5C-A739-F63826F359F7}" type="pres">
      <dgm:prSet presAssocID="{BA224666-E742-4F1C-80B0-797AAC0792F2}" presName="spaceRect" presStyleCnt="0"/>
      <dgm:spPr/>
    </dgm:pt>
    <dgm:pt modelId="{2E4C170E-14FC-4179-A754-BFE2A7308BFA}" type="pres">
      <dgm:prSet presAssocID="{BA224666-E742-4F1C-80B0-797AAC0792F2}" presName="textRect" presStyleLbl="revTx" presStyleIdx="1" presStyleCnt="7">
        <dgm:presLayoutVars>
          <dgm:chMax val="1"/>
          <dgm:chPref val="1"/>
        </dgm:presLayoutVars>
      </dgm:prSet>
      <dgm:spPr/>
    </dgm:pt>
    <dgm:pt modelId="{16F6424E-4F20-4749-BF3F-DFF063D5A731}" type="pres">
      <dgm:prSet presAssocID="{97883618-88C5-4E16-86F2-FD568802C0D2}" presName="sibTrans" presStyleCnt="0"/>
      <dgm:spPr/>
    </dgm:pt>
    <dgm:pt modelId="{3919D761-A082-413E-A8F8-D63DE76C262F}" type="pres">
      <dgm:prSet presAssocID="{1A968FB9-809F-4D3F-AE43-5CD8A1622B02}" presName="compNode" presStyleCnt="0"/>
      <dgm:spPr/>
    </dgm:pt>
    <dgm:pt modelId="{7DF0BC7A-E98D-45D5-90E4-9DC087CD54CA}" type="pres">
      <dgm:prSet presAssocID="{1A968FB9-809F-4D3F-AE43-5CD8A1622B02}"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f"/>
        </a:ext>
      </dgm:extLst>
    </dgm:pt>
    <dgm:pt modelId="{D400DFFD-ABDB-4740-B826-8B293F7E4169}" type="pres">
      <dgm:prSet presAssocID="{1A968FB9-809F-4D3F-AE43-5CD8A1622B02}" presName="spaceRect" presStyleCnt="0"/>
      <dgm:spPr/>
    </dgm:pt>
    <dgm:pt modelId="{7FE9E724-2B9B-4E10-A8E2-6CD72901C299}" type="pres">
      <dgm:prSet presAssocID="{1A968FB9-809F-4D3F-AE43-5CD8A1622B02}" presName="textRect" presStyleLbl="revTx" presStyleIdx="2" presStyleCnt="7">
        <dgm:presLayoutVars>
          <dgm:chMax val="1"/>
          <dgm:chPref val="1"/>
        </dgm:presLayoutVars>
      </dgm:prSet>
      <dgm:spPr/>
    </dgm:pt>
    <dgm:pt modelId="{F9F26A56-DC94-4255-80E7-BBD0FE197E67}" type="pres">
      <dgm:prSet presAssocID="{7C64DDD9-312C-4231-9E17-5B4552FF99EF}" presName="sibTrans" presStyleCnt="0"/>
      <dgm:spPr/>
    </dgm:pt>
    <dgm:pt modelId="{EF8BBF2B-EE26-4803-8F4B-E28D386AECF2}" type="pres">
      <dgm:prSet presAssocID="{011059C9-1A08-404C-8DC1-E03B4EA3EF99}" presName="compNode" presStyleCnt="0"/>
      <dgm:spPr/>
    </dgm:pt>
    <dgm:pt modelId="{ECB61803-B424-423E-8FDA-B6B5DBADA0C1}" type="pres">
      <dgm:prSet presAssocID="{011059C9-1A08-404C-8DC1-E03B4EA3EF99}"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oney Envelope"/>
        </a:ext>
      </dgm:extLst>
    </dgm:pt>
    <dgm:pt modelId="{7B449A89-DA83-4566-ADEE-8E0676D80483}" type="pres">
      <dgm:prSet presAssocID="{011059C9-1A08-404C-8DC1-E03B4EA3EF99}" presName="spaceRect" presStyleCnt="0"/>
      <dgm:spPr/>
    </dgm:pt>
    <dgm:pt modelId="{100DE7B2-E22C-4789-ABE4-F992CCD3535C}" type="pres">
      <dgm:prSet presAssocID="{011059C9-1A08-404C-8DC1-E03B4EA3EF99}" presName="textRect" presStyleLbl="revTx" presStyleIdx="3" presStyleCnt="7">
        <dgm:presLayoutVars>
          <dgm:chMax val="1"/>
          <dgm:chPref val="1"/>
        </dgm:presLayoutVars>
      </dgm:prSet>
      <dgm:spPr/>
    </dgm:pt>
    <dgm:pt modelId="{2E332BCF-5675-4BC8-9B4F-C6AD759E24CC}" type="pres">
      <dgm:prSet presAssocID="{AE6CC58E-A59C-4FA9-87D1-B0B386E19BEC}" presName="sibTrans" presStyleCnt="0"/>
      <dgm:spPr/>
    </dgm:pt>
    <dgm:pt modelId="{4B6890A1-F202-4188-A4A1-17EE73472F64}" type="pres">
      <dgm:prSet presAssocID="{42C0616C-6378-4E62-9727-D74725145820}" presName="compNode" presStyleCnt="0"/>
      <dgm:spPr/>
    </dgm:pt>
    <dgm:pt modelId="{AC9F94F6-5457-4610-BD77-3B94185700CD}" type="pres">
      <dgm:prSet presAssocID="{42C0616C-6378-4E62-9727-D74725145820}"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Farm scene"/>
        </a:ext>
      </dgm:extLst>
    </dgm:pt>
    <dgm:pt modelId="{6C086CA8-E35A-4A7C-8215-3B808FC4DA22}" type="pres">
      <dgm:prSet presAssocID="{42C0616C-6378-4E62-9727-D74725145820}" presName="spaceRect" presStyleCnt="0"/>
      <dgm:spPr/>
    </dgm:pt>
    <dgm:pt modelId="{A46831B2-77BB-4DBE-9DC4-B3168FA8B0D2}" type="pres">
      <dgm:prSet presAssocID="{42C0616C-6378-4E62-9727-D74725145820}" presName="textRect" presStyleLbl="revTx" presStyleIdx="4" presStyleCnt="7">
        <dgm:presLayoutVars>
          <dgm:chMax val="1"/>
          <dgm:chPref val="1"/>
        </dgm:presLayoutVars>
      </dgm:prSet>
      <dgm:spPr/>
    </dgm:pt>
    <dgm:pt modelId="{E26679F9-284A-4E6A-AD85-E1BDFB5FE252}" type="pres">
      <dgm:prSet presAssocID="{E5C373FC-E5B3-423C-85D5-C85B2495611C}" presName="sibTrans" presStyleCnt="0"/>
      <dgm:spPr/>
    </dgm:pt>
    <dgm:pt modelId="{E8BB3850-0599-467F-96DF-8C59CD886D2A}" type="pres">
      <dgm:prSet presAssocID="{5A091B05-16A3-4598-AE18-A68A3D8FB7F2}" presName="compNode" presStyleCnt="0"/>
      <dgm:spPr/>
    </dgm:pt>
    <dgm:pt modelId="{E8680324-9AE7-4F57-BE4C-C9D17226F9DB}" type="pres">
      <dgm:prSet presAssocID="{5A091B05-16A3-4598-AE18-A68A3D8FB7F2}"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Box trolley"/>
        </a:ext>
      </dgm:extLst>
    </dgm:pt>
    <dgm:pt modelId="{D1ED1AD5-3199-4FDD-950C-594B8EEBD0DD}" type="pres">
      <dgm:prSet presAssocID="{5A091B05-16A3-4598-AE18-A68A3D8FB7F2}" presName="spaceRect" presStyleCnt="0"/>
      <dgm:spPr/>
    </dgm:pt>
    <dgm:pt modelId="{AE841FAE-F9F5-4ED2-B368-ED61D5C0CBBA}" type="pres">
      <dgm:prSet presAssocID="{5A091B05-16A3-4598-AE18-A68A3D8FB7F2}" presName="textRect" presStyleLbl="revTx" presStyleIdx="5" presStyleCnt="7">
        <dgm:presLayoutVars>
          <dgm:chMax val="1"/>
          <dgm:chPref val="1"/>
        </dgm:presLayoutVars>
      </dgm:prSet>
      <dgm:spPr/>
    </dgm:pt>
    <dgm:pt modelId="{3B2F8A50-9A86-456D-845F-0747C3BB7A37}" type="pres">
      <dgm:prSet presAssocID="{1E973761-9943-4974-81F1-6A1FC835AE5F}" presName="sibTrans" presStyleCnt="0"/>
      <dgm:spPr/>
    </dgm:pt>
    <dgm:pt modelId="{CD8D98EF-3DB5-4CA3-ADB6-E53C7EFF9F2E}" type="pres">
      <dgm:prSet presAssocID="{2F166724-C13A-49BE-9CAE-8DEEFED44119}" presName="compNode" presStyleCnt="0"/>
      <dgm:spPr/>
    </dgm:pt>
    <dgm:pt modelId="{C681B03C-2CA2-4A3E-9189-183788D06F0A}" type="pres">
      <dgm:prSet presAssocID="{2F166724-C13A-49BE-9CAE-8DEEFED44119}"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Covered plate"/>
        </a:ext>
      </dgm:extLst>
    </dgm:pt>
    <dgm:pt modelId="{751EB2ED-E505-4C18-A9EC-FBF9CF2FC754}" type="pres">
      <dgm:prSet presAssocID="{2F166724-C13A-49BE-9CAE-8DEEFED44119}" presName="spaceRect" presStyleCnt="0"/>
      <dgm:spPr/>
    </dgm:pt>
    <dgm:pt modelId="{D43FBD52-D434-45A2-BDD1-446ADB5D1719}" type="pres">
      <dgm:prSet presAssocID="{2F166724-C13A-49BE-9CAE-8DEEFED44119}" presName="textRect" presStyleLbl="revTx" presStyleIdx="6" presStyleCnt="7">
        <dgm:presLayoutVars>
          <dgm:chMax val="1"/>
          <dgm:chPref val="1"/>
        </dgm:presLayoutVars>
      </dgm:prSet>
      <dgm:spPr/>
    </dgm:pt>
  </dgm:ptLst>
  <dgm:cxnLst>
    <dgm:cxn modelId="{860B130C-52CF-4168-9638-F0073DCD060B}" srcId="{E12AACAA-5888-4B58-BA3F-7C46764407BB}" destId="{42C0616C-6378-4E62-9727-D74725145820}" srcOrd="4" destOrd="0" parTransId="{59258956-4B9F-4D7F-A768-9CE900392F69}" sibTransId="{E5C373FC-E5B3-423C-85D5-C85B2495611C}"/>
    <dgm:cxn modelId="{473C4119-50F9-4E9C-B557-5B0320E3E42C}" type="presOf" srcId="{E12AACAA-5888-4B58-BA3F-7C46764407BB}" destId="{941E2840-DB5D-4B4F-9E16-D985709663E7}" srcOrd="0" destOrd="0" presId="urn:microsoft.com/office/officeart/2018/2/layout/IconLabelList"/>
    <dgm:cxn modelId="{AC3F1832-DBBC-4F90-9EE8-71513480ABF2}" srcId="{E12AACAA-5888-4B58-BA3F-7C46764407BB}" destId="{1A968FB9-809F-4D3F-AE43-5CD8A1622B02}" srcOrd="2" destOrd="0" parTransId="{E4F66B63-DE8D-404A-9EDD-D83DEADD7BC1}" sibTransId="{7C64DDD9-312C-4231-9E17-5B4552FF99EF}"/>
    <dgm:cxn modelId="{1F538D38-F6E9-4EFE-81CC-9CC6BE969709}" srcId="{E12AACAA-5888-4B58-BA3F-7C46764407BB}" destId="{011059C9-1A08-404C-8DC1-E03B4EA3EF99}" srcOrd="3" destOrd="0" parTransId="{8E81E4D2-5E6A-4DD3-AE5E-72A107BF6413}" sibTransId="{AE6CC58E-A59C-4FA9-87D1-B0B386E19BEC}"/>
    <dgm:cxn modelId="{8AA6B538-F37C-47DD-989E-A8A2D977BEC0}" type="presOf" srcId="{BA224666-E742-4F1C-80B0-797AAC0792F2}" destId="{2E4C170E-14FC-4179-A754-BFE2A7308BFA}" srcOrd="0" destOrd="0" presId="urn:microsoft.com/office/officeart/2018/2/layout/IconLabelList"/>
    <dgm:cxn modelId="{E1ABF36E-1C02-49F2-B824-964CCBA32D42}" srcId="{E12AACAA-5888-4B58-BA3F-7C46764407BB}" destId="{048BC36F-3BF6-43F6-ADEB-1DFC7803E286}" srcOrd="0" destOrd="0" parTransId="{F573F58D-4715-407B-8A90-472255B2E9B9}" sibTransId="{896E4824-7BB2-4F7B-91AE-30A870A2439E}"/>
    <dgm:cxn modelId="{1DFD3977-540E-45D1-B5DF-B394CC4BB9BD}" srcId="{E12AACAA-5888-4B58-BA3F-7C46764407BB}" destId="{5A091B05-16A3-4598-AE18-A68A3D8FB7F2}" srcOrd="5" destOrd="0" parTransId="{AE43D8E7-C763-4FA7-B83B-672438B9CEE3}" sibTransId="{1E973761-9943-4974-81F1-6A1FC835AE5F}"/>
    <dgm:cxn modelId="{F110C97A-BB88-4FD9-BA01-6557AAF0D06D}" type="presOf" srcId="{1A968FB9-809F-4D3F-AE43-5CD8A1622B02}" destId="{7FE9E724-2B9B-4E10-A8E2-6CD72901C299}" srcOrd="0" destOrd="0" presId="urn:microsoft.com/office/officeart/2018/2/layout/IconLabelList"/>
    <dgm:cxn modelId="{F3FC6C87-1D28-4897-89A3-5EE5E325A3A2}" type="presOf" srcId="{5A091B05-16A3-4598-AE18-A68A3D8FB7F2}" destId="{AE841FAE-F9F5-4ED2-B368-ED61D5C0CBBA}" srcOrd="0" destOrd="0" presId="urn:microsoft.com/office/officeart/2018/2/layout/IconLabelList"/>
    <dgm:cxn modelId="{37B392B8-9310-4936-8500-F5ECEF0752B9}" type="presOf" srcId="{2F166724-C13A-49BE-9CAE-8DEEFED44119}" destId="{D43FBD52-D434-45A2-BDD1-446ADB5D1719}" srcOrd="0" destOrd="0" presId="urn:microsoft.com/office/officeart/2018/2/layout/IconLabelList"/>
    <dgm:cxn modelId="{60F49FCC-6CAA-40E8-B863-5C3B34BB65CF}" type="presOf" srcId="{048BC36F-3BF6-43F6-ADEB-1DFC7803E286}" destId="{36C42FCA-8A1D-4B3B-A384-CACF701DA964}" srcOrd="0" destOrd="0" presId="urn:microsoft.com/office/officeart/2018/2/layout/IconLabelList"/>
    <dgm:cxn modelId="{AC1947D9-0712-4F1B-A7CE-D7668223F07A}" srcId="{E12AACAA-5888-4B58-BA3F-7C46764407BB}" destId="{BA224666-E742-4F1C-80B0-797AAC0792F2}" srcOrd="1" destOrd="0" parTransId="{22C8A5E9-C82E-4B4A-A724-2E4C2B8E29D3}" sibTransId="{97883618-88C5-4E16-86F2-FD568802C0D2}"/>
    <dgm:cxn modelId="{9A2703E1-4247-4B24-909F-23629F361A7D}" type="presOf" srcId="{42C0616C-6378-4E62-9727-D74725145820}" destId="{A46831B2-77BB-4DBE-9DC4-B3168FA8B0D2}" srcOrd="0" destOrd="0" presId="urn:microsoft.com/office/officeart/2018/2/layout/IconLabelList"/>
    <dgm:cxn modelId="{AAA384E4-8068-47DA-B4A2-0B1C85660FD6}" type="presOf" srcId="{011059C9-1A08-404C-8DC1-E03B4EA3EF99}" destId="{100DE7B2-E22C-4789-ABE4-F992CCD3535C}" srcOrd="0" destOrd="0" presId="urn:microsoft.com/office/officeart/2018/2/layout/IconLabelList"/>
    <dgm:cxn modelId="{39242AF3-3185-4C79-A1C7-7D04489D414F}" srcId="{E12AACAA-5888-4B58-BA3F-7C46764407BB}" destId="{2F166724-C13A-49BE-9CAE-8DEEFED44119}" srcOrd="6" destOrd="0" parTransId="{90C72F92-9DAA-439B-961E-72629931F1DF}" sibTransId="{CF626D10-58A4-4EE5-9E1E-48B0614F4EBB}"/>
    <dgm:cxn modelId="{4040FBB1-4F11-492D-9EEA-F381EB1C3775}" type="presParOf" srcId="{941E2840-DB5D-4B4F-9E16-D985709663E7}" destId="{3837DB5C-91A7-4D0C-98FC-D81ED86AB29E}" srcOrd="0" destOrd="0" presId="urn:microsoft.com/office/officeart/2018/2/layout/IconLabelList"/>
    <dgm:cxn modelId="{B0C402F2-9EDF-4E5C-8358-EF9CDE6FB0C4}" type="presParOf" srcId="{3837DB5C-91A7-4D0C-98FC-D81ED86AB29E}" destId="{ECF925E3-3883-4072-9D9A-AA0DC046CDCA}" srcOrd="0" destOrd="0" presId="urn:microsoft.com/office/officeart/2018/2/layout/IconLabelList"/>
    <dgm:cxn modelId="{26DB8251-E629-469D-B1F9-2B9A21035716}" type="presParOf" srcId="{3837DB5C-91A7-4D0C-98FC-D81ED86AB29E}" destId="{3A6C4F1C-98F3-443F-8DB3-7403A66CF5F5}" srcOrd="1" destOrd="0" presId="urn:microsoft.com/office/officeart/2018/2/layout/IconLabelList"/>
    <dgm:cxn modelId="{29ECE83A-2F6B-484C-B1B8-CC22F8B65CB5}" type="presParOf" srcId="{3837DB5C-91A7-4D0C-98FC-D81ED86AB29E}" destId="{36C42FCA-8A1D-4B3B-A384-CACF701DA964}" srcOrd="2" destOrd="0" presId="urn:microsoft.com/office/officeart/2018/2/layout/IconLabelList"/>
    <dgm:cxn modelId="{FA3C974D-660E-4B49-9B22-04EF6365C1A5}" type="presParOf" srcId="{941E2840-DB5D-4B4F-9E16-D985709663E7}" destId="{11E4CA50-FA0D-4C8E-9C5D-E18BC0CE1946}" srcOrd="1" destOrd="0" presId="urn:microsoft.com/office/officeart/2018/2/layout/IconLabelList"/>
    <dgm:cxn modelId="{BBB88B5B-89F2-4D7D-A74B-A2BD9256C7EA}" type="presParOf" srcId="{941E2840-DB5D-4B4F-9E16-D985709663E7}" destId="{2AC078B8-15E9-434A-BF72-085CD9381DB6}" srcOrd="2" destOrd="0" presId="urn:microsoft.com/office/officeart/2018/2/layout/IconLabelList"/>
    <dgm:cxn modelId="{98EDF3C4-A8EB-4562-B11A-00AA817562A1}" type="presParOf" srcId="{2AC078B8-15E9-434A-BF72-085CD9381DB6}" destId="{A11EFA83-168E-43E8-86A5-C414BED667AC}" srcOrd="0" destOrd="0" presId="urn:microsoft.com/office/officeart/2018/2/layout/IconLabelList"/>
    <dgm:cxn modelId="{937D97AF-0983-4E9D-BA26-72AEEDA3B336}" type="presParOf" srcId="{2AC078B8-15E9-434A-BF72-085CD9381DB6}" destId="{2E403713-6257-4D5C-A739-F63826F359F7}" srcOrd="1" destOrd="0" presId="urn:microsoft.com/office/officeart/2018/2/layout/IconLabelList"/>
    <dgm:cxn modelId="{F1CFC9D8-9499-4DA3-99EC-CC9F83948E5E}" type="presParOf" srcId="{2AC078B8-15E9-434A-BF72-085CD9381DB6}" destId="{2E4C170E-14FC-4179-A754-BFE2A7308BFA}" srcOrd="2" destOrd="0" presId="urn:microsoft.com/office/officeart/2018/2/layout/IconLabelList"/>
    <dgm:cxn modelId="{EC2ED41B-B038-47F8-8639-31746670A3B7}" type="presParOf" srcId="{941E2840-DB5D-4B4F-9E16-D985709663E7}" destId="{16F6424E-4F20-4749-BF3F-DFF063D5A731}" srcOrd="3" destOrd="0" presId="urn:microsoft.com/office/officeart/2018/2/layout/IconLabelList"/>
    <dgm:cxn modelId="{99B790C8-B11B-4225-A78C-26B7F1C99FAB}" type="presParOf" srcId="{941E2840-DB5D-4B4F-9E16-D985709663E7}" destId="{3919D761-A082-413E-A8F8-D63DE76C262F}" srcOrd="4" destOrd="0" presId="urn:microsoft.com/office/officeart/2018/2/layout/IconLabelList"/>
    <dgm:cxn modelId="{93ED3DDC-E0BC-4E72-BD93-F286BF8DB693}" type="presParOf" srcId="{3919D761-A082-413E-A8F8-D63DE76C262F}" destId="{7DF0BC7A-E98D-45D5-90E4-9DC087CD54CA}" srcOrd="0" destOrd="0" presId="urn:microsoft.com/office/officeart/2018/2/layout/IconLabelList"/>
    <dgm:cxn modelId="{2ADB2DD8-B621-4C48-B923-FBF9DFEE3A87}" type="presParOf" srcId="{3919D761-A082-413E-A8F8-D63DE76C262F}" destId="{D400DFFD-ABDB-4740-B826-8B293F7E4169}" srcOrd="1" destOrd="0" presId="urn:microsoft.com/office/officeart/2018/2/layout/IconLabelList"/>
    <dgm:cxn modelId="{21285E04-7EFC-4342-9EF5-741819FCAA5F}" type="presParOf" srcId="{3919D761-A082-413E-A8F8-D63DE76C262F}" destId="{7FE9E724-2B9B-4E10-A8E2-6CD72901C299}" srcOrd="2" destOrd="0" presId="urn:microsoft.com/office/officeart/2018/2/layout/IconLabelList"/>
    <dgm:cxn modelId="{756B17B6-325D-4AC3-8626-55A7CB29B3DB}" type="presParOf" srcId="{941E2840-DB5D-4B4F-9E16-D985709663E7}" destId="{F9F26A56-DC94-4255-80E7-BBD0FE197E67}" srcOrd="5" destOrd="0" presId="urn:microsoft.com/office/officeart/2018/2/layout/IconLabelList"/>
    <dgm:cxn modelId="{BA3444CF-FE74-46F4-B979-CAE6E68C93C9}" type="presParOf" srcId="{941E2840-DB5D-4B4F-9E16-D985709663E7}" destId="{EF8BBF2B-EE26-4803-8F4B-E28D386AECF2}" srcOrd="6" destOrd="0" presId="urn:microsoft.com/office/officeart/2018/2/layout/IconLabelList"/>
    <dgm:cxn modelId="{89A831DC-8798-42C6-8391-69962485E0B4}" type="presParOf" srcId="{EF8BBF2B-EE26-4803-8F4B-E28D386AECF2}" destId="{ECB61803-B424-423E-8FDA-B6B5DBADA0C1}" srcOrd="0" destOrd="0" presId="urn:microsoft.com/office/officeart/2018/2/layout/IconLabelList"/>
    <dgm:cxn modelId="{8886794A-AC55-4756-9E74-220E5E294252}" type="presParOf" srcId="{EF8BBF2B-EE26-4803-8F4B-E28D386AECF2}" destId="{7B449A89-DA83-4566-ADEE-8E0676D80483}" srcOrd="1" destOrd="0" presId="urn:microsoft.com/office/officeart/2018/2/layout/IconLabelList"/>
    <dgm:cxn modelId="{19287AB3-1F09-4111-A9B9-2843030A40B8}" type="presParOf" srcId="{EF8BBF2B-EE26-4803-8F4B-E28D386AECF2}" destId="{100DE7B2-E22C-4789-ABE4-F992CCD3535C}" srcOrd="2" destOrd="0" presId="urn:microsoft.com/office/officeart/2018/2/layout/IconLabelList"/>
    <dgm:cxn modelId="{FEA7C936-3D33-4887-B837-FAAC1C372E7D}" type="presParOf" srcId="{941E2840-DB5D-4B4F-9E16-D985709663E7}" destId="{2E332BCF-5675-4BC8-9B4F-C6AD759E24CC}" srcOrd="7" destOrd="0" presId="urn:microsoft.com/office/officeart/2018/2/layout/IconLabelList"/>
    <dgm:cxn modelId="{1A1860EE-B8B0-4C1D-BA1B-A62AF314925C}" type="presParOf" srcId="{941E2840-DB5D-4B4F-9E16-D985709663E7}" destId="{4B6890A1-F202-4188-A4A1-17EE73472F64}" srcOrd="8" destOrd="0" presId="urn:microsoft.com/office/officeart/2018/2/layout/IconLabelList"/>
    <dgm:cxn modelId="{BA5FEFF8-365F-4216-949D-E3379890CB2C}" type="presParOf" srcId="{4B6890A1-F202-4188-A4A1-17EE73472F64}" destId="{AC9F94F6-5457-4610-BD77-3B94185700CD}" srcOrd="0" destOrd="0" presId="urn:microsoft.com/office/officeart/2018/2/layout/IconLabelList"/>
    <dgm:cxn modelId="{21FB8500-8641-4ABE-BAEA-08DA0DF14681}" type="presParOf" srcId="{4B6890A1-F202-4188-A4A1-17EE73472F64}" destId="{6C086CA8-E35A-4A7C-8215-3B808FC4DA22}" srcOrd="1" destOrd="0" presId="urn:microsoft.com/office/officeart/2018/2/layout/IconLabelList"/>
    <dgm:cxn modelId="{5051630E-B60B-48FC-A5FD-6973C576E39E}" type="presParOf" srcId="{4B6890A1-F202-4188-A4A1-17EE73472F64}" destId="{A46831B2-77BB-4DBE-9DC4-B3168FA8B0D2}" srcOrd="2" destOrd="0" presId="urn:microsoft.com/office/officeart/2018/2/layout/IconLabelList"/>
    <dgm:cxn modelId="{E865C58D-AFC8-4BAB-8998-4CFBDB30C003}" type="presParOf" srcId="{941E2840-DB5D-4B4F-9E16-D985709663E7}" destId="{E26679F9-284A-4E6A-AD85-E1BDFB5FE252}" srcOrd="9" destOrd="0" presId="urn:microsoft.com/office/officeart/2018/2/layout/IconLabelList"/>
    <dgm:cxn modelId="{304AC216-32A2-458C-B821-12486E8104F6}" type="presParOf" srcId="{941E2840-DB5D-4B4F-9E16-D985709663E7}" destId="{E8BB3850-0599-467F-96DF-8C59CD886D2A}" srcOrd="10" destOrd="0" presId="urn:microsoft.com/office/officeart/2018/2/layout/IconLabelList"/>
    <dgm:cxn modelId="{C3072999-8DD1-4A32-A40A-A82A0CF7F87A}" type="presParOf" srcId="{E8BB3850-0599-467F-96DF-8C59CD886D2A}" destId="{E8680324-9AE7-4F57-BE4C-C9D17226F9DB}" srcOrd="0" destOrd="0" presId="urn:microsoft.com/office/officeart/2018/2/layout/IconLabelList"/>
    <dgm:cxn modelId="{DE1BADD4-DA92-4EDF-B1B3-888CABBBAB30}" type="presParOf" srcId="{E8BB3850-0599-467F-96DF-8C59CD886D2A}" destId="{D1ED1AD5-3199-4FDD-950C-594B8EEBD0DD}" srcOrd="1" destOrd="0" presId="urn:microsoft.com/office/officeart/2018/2/layout/IconLabelList"/>
    <dgm:cxn modelId="{DD865703-58F4-48DC-AEA8-A2984C25EB39}" type="presParOf" srcId="{E8BB3850-0599-467F-96DF-8C59CD886D2A}" destId="{AE841FAE-F9F5-4ED2-B368-ED61D5C0CBBA}" srcOrd="2" destOrd="0" presId="urn:microsoft.com/office/officeart/2018/2/layout/IconLabelList"/>
    <dgm:cxn modelId="{27E4404E-5B96-4F21-B574-7C74E21D5B25}" type="presParOf" srcId="{941E2840-DB5D-4B4F-9E16-D985709663E7}" destId="{3B2F8A50-9A86-456D-845F-0747C3BB7A37}" srcOrd="11" destOrd="0" presId="urn:microsoft.com/office/officeart/2018/2/layout/IconLabelList"/>
    <dgm:cxn modelId="{CADAE4E5-EDF8-468C-9AF5-AB46083869E2}" type="presParOf" srcId="{941E2840-DB5D-4B4F-9E16-D985709663E7}" destId="{CD8D98EF-3DB5-4CA3-ADB6-E53C7EFF9F2E}" srcOrd="12" destOrd="0" presId="urn:microsoft.com/office/officeart/2018/2/layout/IconLabelList"/>
    <dgm:cxn modelId="{CAF68165-7A9B-4EC1-AFF3-65F1C3A576E0}" type="presParOf" srcId="{CD8D98EF-3DB5-4CA3-ADB6-E53C7EFF9F2E}" destId="{C681B03C-2CA2-4A3E-9189-183788D06F0A}" srcOrd="0" destOrd="0" presId="urn:microsoft.com/office/officeart/2018/2/layout/IconLabelList"/>
    <dgm:cxn modelId="{5ED0E7CF-0BBF-4B57-8030-D5F3E1C8CD49}" type="presParOf" srcId="{CD8D98EF-3DB5-4CA3-ADB6-E53C7EFF9F2E}" destId="{751EB2ED-E505-4C18-A9EC-FBF9CF2FC754}" srcOrd="1" destOrd="0" presId="urn:microsoft.com/office/officeart/2018/2/layout/IconLabelList"/>
    <dgm:cxn modelId="{8A1943A9-2A88-4728-A327-7654933D2932}" type="presParOf" srcId="{CD8D98EF-3DB5-4CA3-ADB6-E53C7EFF9F2E}" destId="{D43FBD52-D434-45A2-BDD1-446ADB5D1719}"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55E59C11-95B5-416A-B64C-681EBCF136F6}"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17A541B3-0A6C-41E5-B294-1C94E2BCAB5E}">
      <dgm:prSet/>
      <dgm:spPr/>
      <dgm:t>
        <a:bodyPr/>
        <a:lstStyle/>
        <a:p>
          <a:pPr rtl="0"/>
          <a:r>
            <a:rPr lang="en-GB"/>
            <a:t>Social</a:t>
          </a:r>
          <a:r>
            <a:rPr lang="en-GB">
              <a:latin typeface="Neue Haas Grotesk Text Pro"/>
            </a:rPr>
            <a:t> media</a:t>
          </a:r>
          <a:r>
            <a:rPr lang="en-GB"/>
            <a:t> platforms </a:t>
          </a:r>
          <a:endParaRPr lang="en-US"/>
        </a:p>
      </dgm:t>
    </dgm:pt>
    <dgm:pt modelId="{9B25156B-4A76-4CE2-BDF2-63025B4BCCF5}" type="parTrans" cxnId="{525ADCE5-60F1-4D00-8960-263AE2A6F64F}">
      <dgm:prSet/>
      <dgm:spPr/>
      <dgm:t>
        <a:bodyPr/>
        <a:lstStyle/>
        <a:p>
          <a:endParaRPr lang="en-US"/>
        </a:p>
      </dgm:t>
    </dgm:pt>
    <dgm:pt modelId="{186F33B5-E18F-4563-8777-09207B3D25E4}" type="sibTrans" cxnId="{525ADCE5-60F1-4D00-8960-263AE2A6F64F}">
      <dgm:prSet/>
      <dgm:spPr/>
      <dgm:t>
        <a:bodyPr/>
        <a:lstStyle/>
        <a:p>
          <a:endParaRPr lang="en-US"/>
        </a:p>
      </dgm:t>
    </dgm:pt>
    <dgm:pt modelId="{20029FA3-B87A-474B-B939-85783130834F}">
      <dgm:prSet/>
      <dgm:spPr/>
      <dgm:t>
        <a:bodyPr/>
        <a:lstStyle/>
        <a:p>
          <a:r>
            <a:rPr lang="en-GB"/>
            <a:t>Local well-known gyms and leisure centres</a:t>
          </a:r>
          <a:endParaRPr lang="en-US"/>
        </a:p>
      </dgm:t>
    </dgm:pt>
    <dgm:pt modelId="{07DF4C3C-9283-4B7A-8864-93799909EDB6}" type="parTrans" cxnId="{92186B40-8AA6-4B6A-ACD9-3D5AD6821555}">
      <dgm:prSet/>
      <dgm:spPr/>
      <dgm:t>
        <a:bodyPr/>
        <a:lstStyle/>
        <a:p>
          <a:endParaRPr lang="en-US"/>
        </a:p>
      </dgm:t>
    </dgm:pt>
    <dgm:pt modelId="{CE6E5591-4D73-4B1B-9AAA-4E04F1F1C4F7}" type="sibTrans" cxnId="{92186B40-8AA6-4B6A-ACD9-3D5AD6821555}">
      <dgm:prSet/>
      <dgm:spPr/>
      <dgm:t>
        <a:bodyPr/>
        <a:lstStyle/>
        <a:p>
          <a:endParaRPr lang="en-US"/>
        </a:p>
      </dgm:t>
    </dgm:pt>
    <dgm:pt modelId="{A540CCD2-8EF9-4CB0-A365-36E9F7A1CE7E}">
      <dgm:prSet/>
      <dgm:spPr/>
      <dgm:t>
        <a:bodyPr/>
        <a:lstStyle/>
        <a:p>
          <a:r>
            <a:rPr lang="en-GB"/>
            <a:t>Local communities</a:t>
          </a:r>
          <a:endParaRPr lang="en-US"/>
        </a:p>
      </dgm:t>
    </dgm:pt>
    <dgm:pt modelId="{DA27B8A7-5C9F-4D4C-8467-ECA25A8CD887}" type="parTrans" cxnId="{FE39049F-D309-4C65-A055-7D8BF0D57D0C}">
      <dgm:prSet/>
      <dgm:spPr/>
      <dgm:t>
        <a:bodyPr/>
        <a:lstStyle/>
        <a:p>
          <a:endParaRPr lang="en-US"/>
        </a:p>
      </dgm:t>
    </dgm:pt>
    <dgm:pt modelId="{C802C9D1-0C3F-484E-95C9-FDC36C5D388E}" type="sibTrans" cxnId="{FE39049F-D309-4C65-A055-7D8BF0D57D0C}">
      <dgm:prSet/>
      <dgm:spPr/>
      <dgm:t>
        <a:bodyPr/>
        <a:lstStyle/>
        <a:p>
          <a:endParaRPr lang="en-US"/>
        </a:p>
      </dgm:t>
    </dgm:pt>
    <dgm:pt modelId="{C840854C-3391-4F7F-88B2-4FAB30FD731D}">
      <dgm:prSet/>
      <dgm:spPr/>
      <dgm:t>
        <a:bodyPr/>
        <a:lstStyle/>
        <a:p>
          <a:r>
            <a:rPr lang="en-GB"/>
            <a:t>Health Centres</a:t>
          </a:r>
          <a:endParaRPr lang="en-US"/>
        </a:p>
      </dgm:t>
    </dgm:pt>
    <dgm:pt modelId="{ADE63AD6-72F1-4B7B-A2E6-C37483FBD629}" type="parTrans" cxnId="{3409616E-37DA-449C-B6AD-FC6920CC1263}">
      <dgm:prSet/>
      <dgm:spPr/>
      <dgm:t>
        <a:bodyPr/>
        <a:lstStyle/>
        <a:p>
          <a:endParaRPr lang="en-US"/>
        </a:p>
      </dgm:t>
    </dgm:pt>
    <dgm:pt modelId="{C8E2E4DC-FAB9-40B1-8106-614FC86898D9}" type="sibTrans" cxnId="{3409616E-37DA-449C-B6AD-FC6920CC1263}">
      <dgm:prSet/>
      <dgm:spPr/>
      <dgm:t>
        <a:bodyPr/>
        <a:lstStyle/>
        <a:p>
          <a:endParaRPr lang="en-US"/>
        </a:p>
      </dgm:t>
    </dgm:pt>
    <dgm:pt modelId="{2E99B5A7-466E-4411-A9A8-ECB452A1AFA4}">
      <dgm:prSet/>
      <dgm:spPr/>
      <dgm:t>
        <a:bodyPr/>
        <a:lstStyle/>
        <a:p>
          <a:r>
            <a:rPr lang="en-GB"/>
            <a:t>Schools/Colleges/Universities</a:t>
          </a:r>
          <a:endParaRPr lang="en-US"/>
        </a:p>
      </dgm:t>
    </dgm:pt>
    <dgm:pt modelId="{BABF6CAA-B892-4012-911A-CD987913E4F8}" type="parTrans" cxnId="{1D058949-08CA-4F85-B214-C7D1819A4018}">
      <dgm:prSet/>
      <dgm:spPr/>
      <dgm:t>
        <a:bodyPr/>
        <a:lstStyle/>
        <a:p>
          <a:endParaRPr lang="en-US"/>
        </a:p>
      </dgm:t>
    </dgm:pt>
    <dgm:pt modelId="{CD7B26DE-2F9B-4E50-8532-9F708231BC1B}" type="sibTrans" cxnId="{1D058949-08CA-4F85-B214-C7D1819A4018}">
      <dgm:prSet/>
      <dgm:spPr/>
      <dgm:t>
        <a:bodyPr/>
        <a:lstStyle/>
        <a:p>
          <a:endParaRPr lang="en-US"/>
        </a:p>
      </dgm:t>
    </dgm:pt>
    <dgm:pt modelId="{B484FFB9-9A8D-4958-9ABF-7E8FB959C5E0}">
      <dgm:prSet/>
      <dgm:spPr/>
      <dgm:t>
        <a:bodyPr/>
        <a:lstStyle/>
        <a:p>
          <a:r>
            <a:rPr lang="en-GB"/>
            <a:t>Food delivery Apps</a:t>
          </a:r>
          <a:endParaRPr lang="en-US"/>
        </a:p>
      </dgm:t>
    </dgm:pt>
    <dgm:pt modelId="{3E659CCA-4303-4999-B199-AEC6BFD83084}" type="parTrans" cxnId="{9E86F24A-C2A3-44E2-AC13-34EF6165E3CB}">
      <dgm:prSet/>
      <dgm:spPr/>
      <dgm:t>
        <a:bodyPr/>
        <a:lstStyle/>
        <a:p>
          <a:endParaRPr lang="en-US"/>
        </a:p>
      </dgm:t>
    </dgm:pt>
    <dgm:pt modelId="{57018DCB-E8C7-4899-B69C-A35940E47A4A}" type="sibTrans" cxnId="{9E86F24A-C2A3-44E2-AC13-34EF6165E3CB}">
      <dgm:prSet/>
      <dgm:spPr/>
      <dgm:t>
        <a:bodyPr/>
        <a:lstStyle/>
        <a:p>
          <a:endParaRPr lang="en-US"/>
        </a:p>
      </dgm:t>
    </dgm:pt>
    <dgm:pt modelId="{DB8AA9EA-EEA5-4A24-B846-E1CC6C27C1E5}">
      <dgm:prSet/>
      <dgm:spPr/>
      <dgm:t>
        <a:bodyPr/>
        <a:lstStyle/>
        <a:p>
          <a:r>
            <a:rPr lang="en-GB"/>
            <a:t>Door-to door leaflets</a:t>
          </a:r>
          <a:endParaRPr lang="en-US"/>
        </a:p>
      </dgm:t>
    </dgm:pt>
    <dgm:pt modelId="{113E2A92-FDD0-45BD-8F56-81730EE96698}" type="parTrans" cxnId="{40975ACC-04AC-4BDB-865E-9058F48E40AE}">
      <dgm:prSet/>
      <dgm:spPr/>
      <dgm:t>
        <a:bodyPr/>
        <a:lstStyle/>
        <a:p>
          <a:endParaRPr lang="en-US"/>
        </a:p>
      </dgm:t>
    </dgm:pt>
    <dgm:pt modelId="{2CC68DE2-46D3-4993-BC21-4F601CBAD015}" type="sibTrans" cxnId="{40975ACC-04AC-4BDB-865E-9058F48E40AE}">
      <dgm:prSet/>
      <dgm:spPr/>
      <dgm:t>
        <a:bodyPr/>
        <a:lstStyle/>
        <a:p>
          <a:endParaRPr lang="en-US"/>
        </a:p>
      </dgm:t>
    </dgm:pt>
    <dgm:pt modelId="{26A1C4BE-601E-49D3-9BAB-EA7D0596BD32}" type="pres">
      <dgm:prSet presAssocID="{55E59C11-95B5-416A-B64C-681EBCF136F6}" presName="root" presStyleCnt="0">
        <dgm:presLayoutVars>
          <dgm:dir/>
          <dgm:resizeHandles val="exact"/>
        </dgm:presLayoutVars>
      </dgm:prSet>
      <dgm:spPr/>
    </dgm:pt>
    <dgm:pt modelId="{D95BC4DF-F8DB-417B-972C-CA8921D87DF5}" type="pres">
      <dgm:prSet presAssocID="{55E59C11-95B5-416A-B64C-681EBCF136F6}" presName="container" presStyleCnt="0">
        <dgm:presLayoutVars>
          <dgm:dir/>
          <dgm:resizeHandles val="exact"/>
        </dgm:presLayoutVars>
      </dgm:prSet>
      <dgm:spPr/>
    </dgm:pt>
    <dgm:pt modelId="{C099BE11-676C-4E66-B1CA-B4842037C56D}" type="pres">
      <dgm:prSet presAssocID="{17A541B3-0A6C-41E5-B294-1C94E2BCAB5E}" presName="compNode" presStyleCnt="0"/>
      <dgm:spPr/>
    </dgm:pt>
    <dgm:pt modelId="{E09EA694-55BB-4F71-8BEB-B7430D6B9984}" type="pres">
      <dgm:prSet presAssocID="{17A541B3-0A6C-41E5-B294-1C94E2BCAB5E}" presName="iconBgRect" presStyleLbl="bgShp" presStyleIdx="0" presStyleCnt="7"/>
      <dgm:spPr/>
    </dgm:pt>
    <dgm:pt modelId="{55E289BA-77E4-40B8-BC6C-7C4F1EEA7CA7}" type="pres">
      <dgm:prSet presAssocID="{17A541B3-0A6C-41E5-B294-1C94E2BCAB5E}"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BEF8AC54-F79E-40E7-AD85-4E8960FC57DD}" type="pres">
      <dgm:prSet presAssocID="{17A541B3-0A6C-41E5-B294-1C94E2BCAB5E}" presName="spaceRect" presStyleCnt="0"/>
      <dgm:spPr/>
    </dgm:pt>
    <dgm:pt modelId="{3DD9B386-03FB-4DB1-859B-6E6CC5DF17D4}" type="pres">
      <dgm:prSet presAssocID="{17A541B3-0A6C-41E5-B294-1C94E2BCAB5E}" presName="textRect" presStyleLbl="revTx" presStyleIdx="0" presStyleCnt="7">
        <dgm:presLayoutVars>
          <dgm:chMax val="1"/>
          <dgm:chPref val="1"/>
        </dgm:presLayoutVars>
      </dgm:prSet>
      <dgm:spPr/>
    </dgm:pt>
    <dgm:pt modelId="{12292558-DC93-451C-BA0B-ACEB7AC7E1FD}" type="pres">
      <dgm:prSet presAssocID="{186F33B5-E18F-4563-8777-09207B3D25E4}" presName="sibTrans" presStyleLbl="sibTrans2D1" presStyleIdx="0" presStyleCnt="0"/>
      <dgm:spPr/>
    </dgm:pt>
    <dgm:pt modelId="{252C59DE-7E3B-4680-AA56-A5A4086F84A6}" type="pres">
      <dgm:prSet presAssocID="{20029FA3-B87A-474B-B939-85783130834F}" presName="compNode" presStyleCnt="0"/>
      <dgm:spPr/>
    </dgm:pt>
    <dgm:pt modelId="{132A2A4A-8E51-4DA6-8601-B45B134A2929}" type="pres">
      <dgm:prSet presAssocID="{20029FA3-B87A-474B-B939-85783130834F}" presName="iconBgRect" presStyleLbl="bgShp" presStyleIdx="1" presStyleCnt="7"/>
      <dgm:spPr/>
    </dgm:pt>
    <dgm:pt modelId="{E28E2A4D-A801-4085-9011-4BF57FA1C3BB}" type="pres">
      <dgm:prSet presAssocID="{20029FA3-B87A-474B-B939-85783130834F}"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umbbell"/>
        </a:ext>
      </dgm:extLst>
    </dgm:pt>
    <dgm:pt modelId="{395A42B5-2023-462A-A6CC-1EDD229F9F1D}" type="pres">
      <dgm:prSet presAssocID="{20029FA3-B87A-474B-B939-85783130834F}" presName="spaceRect" presStyleCnt="0"/>
      <dgm:spPr/>
    </dgm:pt>
    <dgm:pt modelId="{B10C6D32-C3C6-45FE-869A-26AB0FFF2875}" type="pres">
      <dgm:prSet presAssocID="{20029FA3-B87A-474B-B939-85783130834F}" presName="textRect" presStyleLbl="revTx" presStyleIdx="1" presStyleCnt="7">
        <dgm:presLayoutVars>
          <dgm:chMax val="1"/>
          <dgm:chPref val="1"/>
        </dgm:presLayoutVars>
      </dgm:prSet>
      <dgm:spPr/>
    </dgm:pt>
    <dgm:pt modelId="{C0C4CB56-0D64-4014-8B97-38996A1D2CE1}" type="pres">
      <dgm:prSet presAssocID="{CE6E5591-4D73-4B1B-9AAA-4E04F1F1C4F7}" presName="sibTrans" presStyleLbl="sibTrans2D1" presStyleIdx="0" presStyleCnt="0"/>
      <dgm:spPr/>
    </dgm:pt>
    <dgm:pt modelId="{2556F10D-17B1-4E21-8E2A-7FBDF01DB917}" type="pres">
      <dgm:prSet presAssocID="{A540CCD2-8EF9-4CB0-A365-36E9F7A1CE7E}" presName="compNode" presStyleCnt="0"/>
      <dgm:spPr/>
    </dgm:pt>
    <dgm:pt modelId="{52E46C9F-1A86-4132-867B-EAFF514BB0F0}" type="pres">
      <dgm:prSet presAssocID="{A540CCD2-8EF9-4CB0-A365-36E9F7A1CE7E}" presName="iconBgRect" presStyleLbl="bgShp" presStyleIdx="2" presStyleCnt="7"/>
      <dgm:spPr/>
    </dgm:pt>
    <dgm:pt modelId="{85BA72F6-4962-41C0-8E6D-95E43431B062}" type="pres">
      <dgm:prSet presAssocID="{A540CCD2-8EF9-4CB0-A365-36E9F7A1CE7E}"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28E25F00-F224-4199-817C-5B6FF32F2B2B}" type="pres">
      <dgm:prSet presAssocID="{A540CCD2-8EF9-4CB0-A365-36E9F7A1CE7E}" presName="spaceRect" presStyleCnt="0"/>
      <dgm:spPr/>
    </dgm:pt>
    <dgm:pt modelId="{C89F71BF-C414-4F14-A65D-3E91904E05E5}" type="pres">
      <dgm:prSet presAssocID="{A540CCD2-8EF9-4CB0-A365-36E9F7A1CE7E}" presName="textRect" presStyleLbl="revTx" presStyleIdx="2" presStyleCnt="7">
        <dgm:presLayoutVars>
          <dgm:chMax val="1"/>
          <dgm:chPref val="1"/>
        </dgm:presLayoutVars>
      </dgm:prSet>
      <dgm:spPr/>
    </dgm:pt>
    <dgm:pt modelId="{063C1FDD-CF9A-4E10-AB2F-08708A43D4E9}" type="pres">
      <dgm:prSet presAssocID="{C802C9D1-0C3F-484E-95C9-FDC36C5D388E}" presName="sibTrans" presStyleLbl="sibTrans2D1" presStyleIdx="0" presStyleCnt="0"/>
      <dgm:spPr/>
    </dgm:pt>
    <dgm:pt modelId="{3C6CBF3D-DFC1-4C75-9A7E-9999998AF530}" type="pres">
      <dgm:prSet presAssocID="{C840854C-3391-4F7F-88B2-4FAB30FD731D}" presName="compNode" presStyleCnt="0"/>
      <dgm:spPr/>
    </dgm:pt>
    <dgm:pt modelId="{B4D4A55C-CA89-434E-83C6-5B06E8D425F2}" type="pres">
      <dgm:prSet presAssocID="{C840854C-3391-4F7F-88B2-4FAB30FD731D}" presName="iconBgRect" presStyleLbl="bgShp" presStyleIdx="3" presStyleCnt="7"/>
      <dgm:spPr/>
    </dgm:pt>
    <dgm:pt modelId="{69EC10CE-0278-499E-8F9E-DBFFF98C766B}" type="pres">
      <dgm:prSet presAssocID="{C840854C-3391-4F7F-88B2-4FAB30FD731D}"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edical"/>
        </a:ext>
      </dgm:extLst>
    </dgm:pt>
    <dgm:pt modelId="{8E229A78-E356-44E7-BABE-69382454E173}" type="pres">
      <dgm:prSet presAssocID="{C840854C-3391-4F7F-88B2-4FAB30FD731D}" presName="spaceRect" presStyleCnt="0"/>
      <dgm:spPr/>
    </dgm:pt>
    <dgm:pt modelId="{740E64F1-DAC1-4403-AF83-DF6B51192F5B}" type="pres">
      <dgm:prSet presAssocID="{C840854C-3391-4F7F-88B2-4FAB30FD731D}" presName="textRect" presStyleLbl="revTx" presStyleIdx="3" presStyleCnt="7">
        <dgm:presLayoutVars>
          <dgm:chMax val="1"/>
          <dgm:chPref val="1"/>
        </dgm:presLayoutVars>
      </dgm:prSet>
      <dgm:spPr/>
    </dgm:pt>
    <dgm:pt modelId="{2D14FABE-F1A3-40DE-AB14-34D68481133A}" type="pres">
      <dgm:prSet presAssocID="{C8E2E4DC-FAB9-40B1-8106-614FC86898D9}" presName="sibTrans" presStyleLbl="sibTrans2D1" presStyleIdx="0" presStyleCnt="0"/>
      <dgm:spPr/>
    </dgm:pt>
    <dgm:pt modelId="{2D1EB0AB-F72A-4009-B82A-50824972C9CB}" type="pres">
      <dgm:prSet presAssocID="{2E99B5A7-466E-4411-A9A8-ECB452A1AFA4}" presName="compNode" presStyleCnt="0"/>
      <dgm:spPr/>
    </dgm:pt>
    <dgm:pt modelId="{B9D82643-6ECC-4C35-A08E-6B65A585DCEF}" type="pres">
      <dgm:prSet presAssocID="{2E99B5A7-466E-4411-A9A8-ECB452A1AFA4}" presName="iconBgRect" presStyleLbl="bgShp" presStyleIdx="4" presStyleCnt="7"/>
      <dgm:spPr/>
    </dgm:pt>
    <dgm:pt modelId="{C29E6D1D-16E8-4C7F-8AD9-60EFC5226268}" type="pres">
      <dgm:prSet presAssocID="{2E99B5A7-466E-4411-A9A8-ECB452A1AFA4}"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choolhouse"/>
        </a:ext>
      </dgm:extLst>
    </dgm:pt>
    <dgm:pt modelId="{61170F06-E800-4F82-BBF9-32C426757B83}" type="pres">
      <dgm:prSet presAssocID="{2E99B5A7-466E-4411-A9A8-ECB452A1AFA4}" presName="spaceRect" presStyleCnt="0"/>
      <dgm:spPr/>
    </dgm:pt>
    <dgm:pt modelId="{A8FB4743-1905-4B90-9ECD-BC3C98D7D4E7}" type="pres">
      <dgm:prSet presAssocID="{2E99B5A7-466E-4411-A9A8-ECB452A1AFA4}" presName="textRect" presStyleLbl="revTx" presStyleIdx="4" presStyleCnt="7">
        <dgm:presLayoutVars>
          <dgm:chMax val="1"/>
          <dgm:chPref val="1"/>
        </dgm:presLayoutVars>
      </dgm:prSet>
      <dgm:spPr/>
    </dgm:pt>
    <dgm:pt modelId="{E73AF026-8153-4C89-B53C-8523DF955CFA}" type="pres">
      <dgm:prSet presAssocID="{CD7B26DE-2F9B-4E50-8532-9F708231BC1B}" presName="sibTrans" presStyleLbl="sibTrans2D1" presStyleIdx="0" presStyleCnt="0"/>
      <dgm:spPr/>
    </dgm:pt>
    <dgm:pt modelId="{A5E0DF4B-4FD6-4063-8AA8-4F6DCF020483}" type="pres">
      <dgm:prSet presAssocID="{B484FFB9-9A8D-4958-9ABF-7E8FB959C5E0}" presName="compNode" presStyleCnt="0"/>
      <dgm:spPr/>
    </dgm:pt>
    <dgm:pt modelId="{C4BE1D37-3607-48D3-AA71-A9CB2F55690B}" type="pres">
      <dgm:prSet presAssocID="{B484FFB9-9A8D-4958-9ABF-7E8FB959C5E0}" presName="iconBgRect" presStyleLbl="bgShp" presStyleIdx="5" presStyleCnt="7"/>
      <dgm:spPr/>
    </dgm:pt>
    <dgm:pt modelId="{7BCC22E4-AE75-4E98-94AE-FB2A52244E12}" type="pres">
      <dgm:prSet presAssocID="{B484FFB9-9A8D-4958-9ABF-7E8FB959C5E0}"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Fork and knife"/>
        </a:ext>
      </dgm:extLst>
    </dgm:pt>
    <dgm:pt modelId="{0523CF0D-7649-4256-B7CF-A3C9BAA7198A}" type="pres">
      <dgm:prSet presAssocID="{B484FFB9-9A8D-4958-9ABF-7E8FB959C5E0}" presName="spaceRect" presStyleCnt="0"/>
      <dgm:spPr/>
    </dgm:pt>
    <dgm:pt modelId="{D790FAE2-75F5-4FA2-917B-CFF6224C2A9A}" type="pres">
      <dgm:prSet presAssocID="{B484FFB9-9A8D-4958-9ABF-7E8FB959C5E0}" presName="textRect" presStyleLbl="revTx" presStyleIdx="5" presStyleCnt="7">
        <dgm:presLayoutVars>
          <dgm:chMax val="1"/>
          <dgm:chPref val="1"/>
        </dgm:presLayoutVars>
      </dgm:prSet>
      <dgm:spPr/>
    </dgm:pt>
    <dgm:pt modelId="{8EF15D37-6BEF-47AB-8202-A5FD48ECDE48}" type="pres">
      <dgm:prSet presAssocID="{57018DCB-E8C7-4899-B69C-A35940E47A4A}" presName="sibTrans" presStyleLbl="sibTrans2D1" presStyleIdx="0" presStyleCnt="0"/>
      <dgm:spPr/>
    </dgm:pt>
    <dgm:pt modelId="{E9BF1574-B84D-4A8D-BC76-7D842D5EF46C}" type="pres">
      <dgm:prSet presAssocID="{DB8AA9EA-EEA5-4A24-B846-E1CC6C27C1E5}" presName="compNode" presStyleCnt="0"/>
      <dgm:spPr/>
    </dgm:pt>
    <dgm:pt modelId="{90EFB0A0-4A3F-4032-90F3-4482DA7CC30B}" type="pres">
      <dgm:prSet presAssocID="{DB8AA9EA-EEA5-4A24-B846-E1CC6C27C1E5}" presName="iconBgRect" presStyleLbl="bgShp" presStyleIdx="6" presStyleCnt="7"/>
      <dgm:spPr/>
    </dgm:pt>
    <dgm:pt modelId="{90BF4A05-9D59-4048-9AF8-E991AD5D36D4}" type="pres">
      <dgm:prSet presAssocID="{DB8AA9EA-EEA5-4A24-B846-E1CC6C27C1E5}"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Open envelope"/>
        </a:ext>
      </dgm:extLst>
    </dgm:pt>
    <dgm:pt modelId="{6F5D569E-3A74-43D4-A3BD-48036D180F9C}" type="pres">
      <dgm:prSet presAssocID="{DB8AA9EA-EEA5-4A24-B846-E1CC6C27C1E5}" presName="spaceRect" presStyleCnt="0"/>
      <dgm:spPr/>
    </dgm:pt>
    <dgm:pt modelId="{FB37BB12-4CDE-43DD-9259-6ECFDE78BE73}" type="pres">
      <dgm:prSet presAssocID="{DB8AA9EA-EEA5-4A24-B846-E1CC6C27C1E5}" presName="textRect" presStyleLbl="revTx" presStyleIdx="6" presStyleCnt="7">
        <dgm:presLayoutVars>
          <dgm:chMax val="1"/>
          <dgm:chPref val="1"/>
        </dgm:presLayoutVars>
      </dgm:prSet>
      <dgm:spPr/>
    </dgm:pt>
  </dgm:ptLst>
  <dgm:cxnLst>
    <dgm:cxn modelId="{A395ED00-9A21-4E47-A476-108923013088}" type="presOf" srcId="{2E99B5A7-466E-4411-A9A8-ECB452A1AFA4}" destId="{A8FB4743-1905-4B90-9ECD-BC3C98D7D4E7}" srcOrd="0" destOrd="0" presId="urn:microsoft.com/office/officeart/2018/2/layout/IconCircleList"/>
    <dgm:cxn modelId="{7FB48D0A-D12F-43B1-B3FC-5F309FEE42DD}" type="presOf" srcId="{186F33B5-E18F-4563-8777-09207B3D25E4}" destId="{12292558-DC93-451C-BA0B-ACEB7AC7E1FD}" srcOrd="0" destOrd="0" presId="urn:microsoft.com/office/officeart/2018/2/layout/IconCircleList"/>
    <dgm:cxn modelId="{989CE919-0955-4E84-925A-7728C0E17E3A}" type="presOf" srcId="{C802C9D1-0C3F-484E-95C9-FDC36C5D388E}" destId="{063C1FDD-CF9A-4E10-AB2F-08708A43D4E9}" srcOrd="0" destOrd="0" presId="urn:microsoft.com/office/officeart/2018/2/layout/IconCircleList"/>
    <dgm:cxn modelId="{44F28F2F-771A-4EE8-8484-DED3D32EB5E6}" type="presOf" srcId="{B484FFB9-9A8D-4958-9ABF-7E8FB959C5E0}" destId="{D790FAE2-75F5-4FA2-917B-CFF6224C2A9A}" srcOrd="0" destOrd="0" presId="urn:microsoft.com/office/officeart/2018/2/layout/IconCircleList"/>
    <dgm:cxn modelId="{92186B40-8AA6-4B6A-ACD9-3D5AD6821555}" srcId="{55E59C11-95B5-416A-B64C-681EBCF136F6}" destId="{20029FA3-B87A-474B-B939-85783130834F}" srcOrd="1" destOrd="0" parTransId="{07DF4C3C-9283-4B7A-8864-93799909EDB6}" sibTransId="{CE6E5591-4D73-4B1B-9AAA-4E04F1F1C4F7}"/>
    <dgm:cxn modelId="{5B280346-CAD9-41BB-95A5-99B114AE31E4}" type="presOf" srcId="{55E59C11-95B5-416A-B64C-681EBCF136F6}" destId="{26A1C4BE-601E-49D3-9BAB-EA7D0596BD32}" srcOrd="0" destOrd="0" presId="urn:microsoft.com/office/officeart/2018/2/layout/IconCircleList"/>
    <dgm:cxn modelId="{1D058949-08CA-4F85-B214-C7D1819A4018}" srcId="{55E59C11-95B5-416A-B64C-681EBCF136F6}" destId="{2E99B5A7-466E-4411-A9A8-ECB452A1AFA4}" srcOrd="4" destOrd="0" parTransId="{BABF6CAA-B892-4012-911A-CD987913E4F8}" sibTransId="{CD7B26DE-2F9B-4E50-8532-9F708231BC1B}"/>
    <dgm:cxn modelId="{9E86F24A-C2A3-44E2-AC13-34EF6165E3CB}" srcId="{55E59C11-95B5-416A-B64C-681EBCF136F6}" destId="{B484FFB9-9A8D-4958-9ABF-7E8FB959C5E0}" srcOrd="5" destOrd="0" parTransId="{3E659CCA-4303-4999-B199-AEC6BFD83084}" sibTransId="{57018DCB-E8C7-4899-B69C-A35940E47A4A}"/>
    <dgm:cxn modelId="{3409616E-37DA-449C-B6AD-FC6920CC1263}" srcId="{55E59C11-95B5-416A-B64C-681EBCF136F6}" destId="{C840854C-3391-4F7F-88B2-4FAB30FD731D}" srcOrd="3" destOrd="0" parTransId="{ADE63AD6-72F1-4B7B-A2E6-C37483FBD629}" sibTransId="{C8E2E4DC-FAB9-40B1-8106-614FC86898D9}"/>
    <dgm:cxn modelId="{F9689653-B453-4F8C-9691-C56241FB0E17}" type="presOf" srcId="{DB8AA9EA-EEA5-4A24-B846-E1CC6C27C1E5}" destId="{FB37BB12-4CDE-43DD-9259-6ECFDE78BE73}" srcOrd="0" destOrd="0" presId="urn:microsoft.com/office/officeart/2018/2/layout/IconCircleList"/>
    <dgm:cxn modelId="{687F6C76-4113-4C1D-9D65-E5D225880AB6}" type="presOf" srcId="{C8E2E4DC-FAB9-40B1-8106-614FC86898D9}" destId="{2D14FABE-F1A3-40DE-AB14-34D68481133A}" srcOrd="0" destOrd="0" presId="urn:microsoft.com/office/officeart/2018/2/layout/IconCircleList"/>
    <dgm:cxn modelId="{5D2EEB57-EFBF-4BD1-8A98-8038843E31E5}" type="presOf" srcId="{A540CCD2-8EF9-4CB0-A365-36E9F7A1CE7E}" destId="{C89F71BF-C414-4F14-A65D-3E91904E05E5}" srcOrd="0" destOrd="0" presId="urn:microsoft.com/office/officeart/2018/2/layout/IconCircleList"/>
    <dgm:cxn modelId="{F9F47E81-4BE1-4593-AB57-C4B154424EB4}" type="presOf" srcId="{CD7B26DE-2F9B-4E50-8532-9F708231BC1B}" destId="{E73AF026-8153-4C89-B53C-8523DF955CFA}" srcOrd="0" destOrd="0" presId="urn:microsoft.com/office/officeart/2018/2/layout/IconCircleList"/>
    <dgm:cxn modelId="{76A42D9B-48DF-4D29-A38F-18F4C1CFDF06}" type="presOf" srcId="{57018DCB-E8C7-4899-B69C-A35940E47A4A}" destId="{8EF15D37-6BEF-47AB-8202-A5FD48ECDE48}" srcOrd="0" destOrd="0" presId="urn:microsoft.com/office/officeart/2018/2/layout/IconCircleList"/>
    <dgm:cxn modelId="{59763F9E-F948-4F6D-925A-349DF81C0C21}" type="presOf" srcId="{CE6E5591-4D73-4B1B-9AAA-4E04F1F1C4F7}" destId="{C0C4CB56-0D64-4014-8B97-38996A1D2CE1}" srcOrd="0" destOrd="0" presId="urn:microsoft.com/office/officeart/2018/2/layout/IconCircleList"/>
    <dgm:cxn modelId="{FE39049F-D309-4C65-A055-7D8BF0D57D0C}" srcId="{55E59C11-95B5-416A-B64C-681EBCF136F6}" destId="{A540CCD2-8EF9-4CB0-A365-36E9F7A1CE7E}" srcOrd="2" destOrd="0" parTransId="{DA27B8A7-5C9F-4D4C-8467-ECA25A8CD887}" sibTransId="{C802C9D1-0C3F-484E-95C9-FDC36C5D388E}"/>
    <dgm:cxn modelId="{5ACE4FAC-8BB6-4D17-855B-048359324345}" type="presOf" srcId="{17A541B3-0A6C-41E5-B294-1C94E2BCAB5E}" destId="{3DD9B386-03FB-4DB1-859B-6E6CC5DF17D4}" srcOrd="0" destOrd="0" presId="urn:microsoft.com/office/officeart/2018/2/layout/IconCircleList"/>
    <dgm:cxn modelId="{B8A579CA-57E7-44EA-B128-A96C065522DF}" type="presOf" srcId="{20029FA3-B87A-474B-B939-85783130834F}" destId="{B10C6D32-C3C6-45FE-869A-26AB0FFF2875}" srcOrd="0" destOrd="0" presId="urn:microsoft.com/office/officeart/2018/2/layout/IconCircleList"/>
    <dgm:cxn modelId="{40975ACC-04AC-4BDB-865E-9058F48E40AE}" srcId="{55E59C11-95B5-416A-B64C-681EBCF136F6}" destId="{DB8AA9EA-EEA5-4A24-B846-E1CC6C27C1E5}" srcOrd="6" destOrd="0" parTransId="{113E2A92-FDD0-45BD-8F56-81730EE96698}" sibTransId="{2CC68DE2-46D3-4993-BC21-4F601CBAD015}"/>
    <dgm:cxn modelId="{525ADCE5-60F1-4D00-8960-263AE2A6F64F}" srcId="{55E59C11-95B5-416A-B64C-681EBCF136F6}" destId="{17A541B3-0A6C-41E5-B294-1C94E2BCAB5E}" srcOrd="0" destOrd="0" parTransId="{9B25156B-4A76-4CE2-BDF2-63025B4BCCF5}" sibTransId="{186F33B5-E18F-4563-8777-09207B3D25E4}"/>
    <dgm:cxn modelId="{6F1A2DE6-1D9F-4241-9BDC-6DE0431DBD7D}" type="presOf" srcId="{C840854C-3391-4F7F-88B2-4FAB30FD731D}" destId="{740E64F1-DAC1-4403-AF83-DF6B51192F5B}" srcOrd="0" destOrd="0" presId="urn:microsoft.com/office/officeart/2018/2/layout/IconCircleList"/>
    <dgm:cxn modelId="{3A0089DD-B5A1-4BE3-B19D-F495B35F7428}" type="presParOf" srcId="{26A1C4BE-601E-49D3-9BAB-EA7D0596BD32}" destId="{D95BC4DF-F8DB-417B-972C-CA8921D87DF5}" srcOrd="0" destOrd="0" presId="urn:microsoft.com/office/officeart/2018/2/layout/IconCircleList"/>
    <dgm:cxn modelId="{DAEC82A2-9651-4E78-B128-07F9F5E20DCB}" type="presParOf" srcId="{D95BC4DF-F8DB-417B-972C-CA8921D87DF5}" destId="{C099BE11-676C-4E66-B1CA-B4842037C56D}" srcOrd="0" destOrd="0" presId="urn:microsoft.com/office/officeart/2018/2/layout/IconCircleList"/>
    <dgm:cxn modelId="{E928F06E-D237-49D5-B7C2-C2DBB972EAA4}" type="presParOf" srcId="{C099BE11-676C-4E66-B1CA-B4842037C56D}" destId="{E09EA694-55BB-4F71-8BEB-B7430D6B9984}" srcOrd="0" destOrd="0" presId="urn:microsoft.com/office/officeart/2018/2/layout/IconCircleList"/>
    <dgm:cxn modelId="{EB2B6C29-1BEA-4673-B0B3-7FEDB482D4C1}" type="presParOf" srcId="{C099BE11-676C-4E66-B1CA-B4842037C56D}" destId="{55E289BA-77E4-40B8-BC6C-7C4F1EEA7CA7}" srcOrd="1" destOrd="0" presId="urn:microsoft.com/office/officeart/2018/2/layout/IconCircleList"/>
    <dgm:cxn modelId="{A5C44536-A0BA-49C5-A925-CD14704698E9}" type="presParOf" srcId="{C099BE11-676C-4E66-B1CA-B4842037C56D}" destId="{BEF8AC54-F79E-40E7-AD85-4E8960FC57DD}" srcOrd="2" destOrd="0" presId="urn:microsoft.com/office/officeart/2018/2/layout/IconCircleList"/>
    <dgm:cxn modelId="{9284FB3B-B23A-4E55-9D3A-C595FBAE46FE}" type="presParOf" srcId="{C099BE11-676C-4E66-B1CA-B4842037C56D}" destId="{3DD9B386-03FB-4DB1-859B-6E6CC5DF17D4}" srcOrd="3" destOrd="0" presId="urn:microsoft.com/office/officeart/2018/2/layout/IconCircleList"/>
    <dgm:cxn modelId="{1F08E8FB-A3E8-4B4B-869E-43268E071A20}" type="presParOf" srcId="{D95BC4DF-F8DB-417B-972C-CA8921D87DF5}" destId="{12292558-DC93-451C-BA0B-ACEB7AC7E1FD}" srcOrd="1" destOrd="0" presId="urn:microsoft.com/office/officeart/2018/2/layout/IconCircleList"/>
    <dgm:cxn modelId="{4C82D500-4A1F-42B1-9E1A-914B7C40047E}" type="presParOf" srcId="{D95BC4DF-F8DB-417B-972C-CA8921D87DF5}" destId="{252C59DE-7E3B-4680-AA56-A5A4086F84A6}" srcOrd="2" destOrd="0" presId="urn:microsoft.com/office/officeart/2018/2/layout/IconCircleList"/>
    <dgm:cxn modelId="{0B3A0597-1DC3-42FA-96A1-E6191D8C9F27}" type="presParOf" srcId="{252C59DE-7E3B-4680-AA56-A5A4086F84A6}" destId="{132A2A4A-8E51-4DA6-8601-B45B134A2929}" srcOrd="0" destOrd="0" presId="urn:microsoft.com/office/officeart/2018/2/layout/IconCircleList"/>
    <dgm:cxn modelId="{0C30F7A4-D597-4102-BAA4-BB3382079534}" type="presParOf" srcId="{252C59DE-7E3B-4680-AA56-A5A4086F84A6}" destId="{E28E2A4D-A801-4085-9011-4BF57FA1C3BB}" srcOrd="1" destOrd="0" presId="urn:microsoft.com/office/officeart/2018/2/layout/IconCircleList"/>
    <dgm:cxn modelId="{57B8ABB8-645B-44A9-B378-B348A385ABBD}" type="presParOf" srcId="{252C59DE-7E3B-4680-AA56-A5A4086F84A6}" destId="{395A42B5-2023-462A-A6CC-1EDD229F9F1D}" srcOrd="2" destOrd="0" presId="urn:microsoft.com/office/officeart/2018/2/layout/IconCircleList"/>
    <dgm:cxn modelId="{0194F539-3C8B-4C72-A188-28402BE937D7}" type="presParOf" srcId="{252C59DE-7E3B-4680-AA56-A5A4086F84A6}" destId="{B10C6D32-C3C6-45FE-869A-26AB0FFF2875}" srcOrd="3" destOrd="0" presId="urn:microsoft.com/office/officeart/2018/2/layout/IconCircleList"/>
    <dgm:cxn modelId="{0693C59A-37A8-40B0-AE4D-373EF542D27A}" type="presParOf" srcId="{D95BC4DF-F8DB-417B-972C-CA8921D87DF5}" destId="{C0C4CB56-0D64-4014-8B97-38996A1D2CE1}" srcOrd="3" destOrd="0" presId="urn:microsoft.com/office/officeart/2018/2/layout/IconCircleList"/>
    <dgm:cxn modelId="{86147715-21FD-4707-887C-6AF591A2F959}" type="presParOf" srcId="{D95BC4DF-F8DB-417B-972C-CA8921D87DF5}" destId="{2556F10D-17B1-4E21-8E2A-7FBDF01DB917}" srcOrd="4" destOrd="0" presId="urn:microsoft.com/office/officeart/2018/2/layout/IconCircleList"/>
    <dgm:cxn modelId="{E3F64E31-51C3-4061-A027-72BD97983B74}" type="presParOf" srcId="{2556F10D-17B1-4E21-8E2A-7FBDF01DB917}" destId="{52E46C9F-1A86-4132-867B-EAFF514BB0F0}" srcOrd="0" destOrd="0" presId="urn:microsoft.com/office/officeart/2018/2/layout/IconCircleList"/>
    <dgm:cxn modelId="{6F18E048-FF31-4134-BF98-31F45C6CD888}" type="presParOf" srcId="{2556F10D-17B1-4E21-8E2A-7FBDF01DB917}" destId="{85BA72F6-4962-41C0-8E6D-95E43431B062}" srcOrd="1" destOrd="0" presId="urn:microsoft.com/office/officeart/2018/2/layout/IconCircleList"/>
    <dgm:cxn modelId="{3F5D0F5D-B2CF-4C14-BFEE-C182A80B3AEF}" type="presParOf" srcId="{2556F10D-17B1-4E21-8E2A-7FBDF01DB917}" destId="{28E25F00-F224-4199-817C-5B6FF32F2B2B}" srcOrd="2" destOrd="0" presId="urn:microsoft.com/office/officeart/2018/2/layout/IconCircleList"/>
    <dgm:cxn modelId="{49118DF6-D738-4153-8451-29C3A6413C7B}" type="presParOf" srcId="{2556F10D-17B1-4E21-8E2A-7FBDF01DB917}" destId="{C89F71BF-C414-4F14-A65D-3E91904E05E5}" srcOrd="3" destOrd="0" presId="urn:microsoft.com/office/officeart/2018/2/layout/IconCircleList"/>
    <dgm:cxn modelId="{53B4FABB-DE29-4536-A6BC-0E747E5708C3}" type="presParOf" srcId="{D95BC4DF-F8DB-417B-972C-CA8921D87DF5}" destId="{063C1FDD-CF9A-4E10-AB2F-08708A43D4E9}" srcOrd="5" destOrd="0" presId="urn:microsoft.com/office/officeart/2018/2/layout/IconCircleList"/>
    <dgm:cxn modelId="{8BA82CC7-00BD-4F63-9417-1CE665FE6AB5}" type="presParOf" srcId="{D95BC4DF-F8DB-417B-972C-CA8921D87DF5}" destId="{3C6CBF3D-DFC1-4C75-9A7E-9999998AF530}" srcOrd="6" destOrd="0" presId="urn:microsoft.com/office/officeart/2018/2/layout/IconCircleList"/>
    <dgm:cxn modelId="{5FCB3449-E427-41A8-9CB7-EB7A193ABDF5}" type="presParOf" srcId="{3C6CBF3D-DFC1-4C75-9A7E-9999998AF530}" destId="{B4D4A55C-CA89-434E-83C6-5B06E8D425F2}" srcOrd="0" destOrd="0" presId="urn:microsoft.com/office/officeart/2018/2/layout/IconCircleList"/>
    <dgm:cxn modelId="{68AB96FD-5597-4336-9E65-4BF65A0837C0}" type="presParOf" srcId="{3C6CBF3D-DFC1-4C75-9A7E-9999998AF530}" destId="{69EC10CE-0278-499E-8F9E-DBFFF98C766B}" srcOrd="1" destOrd="0" presId="urn:microsoft.com/office/officeart/2018/2/layout/IconCircleList"/>
    <dgm:cxn modelId="{03316F2A-76DD-4C86-A6C1-FE331DF9FA4D}" type="presParOf" srcId="{3C6CBF3D-DFC1-4C75-9A7E-9999998AF530}" destId="{8E229A78-E356-44E7-BABE-69382454E173}" srcOrd="2" destOrd="0" presId="urn:microsoft.com/office/officeart/2018/2/layout/IconCircleList"/>
    <dgm:cxn modelId="{86D0EAC8-DE4D-4716-A9DC-98DBF5146F3A}" type="presParOf" srcId="{3C6CBF3D-DFC1-4C75-9A7E-9999998AF530}" destId="{740E64F1-DAC1-4403-AF83-DF6B51192F5B}" srcOrd="3" destOrd="0" presId="urn:microsoft.com/office/officeart/2018/2/layout/IconCircleList"/>
    <dgm:cxn modelId="{8E470809-17C0-4409-A256-1BF7DF936ACC}" type="presParOf" srcId="{D95BC4DF-F8DB-417B-972C-CA8921D87DF5}" destId="{2D14FABE-F1A3-40DE-AB14-34D68481133A}" srcOrd="7" destOrd="0" presId="urn:microsoft.com/office/officeart/2018/2/layout/IconCircleList"/>
    <dgm:cxn modelId="{8F903800-414B-4753-A307-C3DEDBCD7DD0}" type="presParOf" srcId="{D95BC4DF-F8DB-417B-972C-CA8921D87DF5}" destId="{2D1EB0AB-F72A-4009-B82A-50824972C9CB}" srcOrd="8" destOrd="0" presId="urn:microsoft.com/office/officeart/2018/2/layout/IconCircleList"/>
    <dgm:cxn modelId="{FC61217F-7F74-48AC-B1CD-48AC362F4055}" type="presParOf" srcId="{2D1EB0AB-F72A-4009-B82A-50824972C9CB}" destId="{B9D82643-6ECC-4C35-A08E-6B65A585DCEF}" srcOrd="0" destOrd="0" presId="urn:microsoft.com/office/officeart/2018/2/layout/IconCircleList"/>
    <dgm:cxn modelId="{E96BAA2A-66DB-47BE-BA4F-C7EBE33E785F}" type="presParOf" srcId="{2D1EB0AB-F72A-4009-B82A-50824972C9CB}" destId="{C29E6D1D-16E8-4C7F-8AD9-60EFC5226268}" srcOrd="1" destOrd="0" presId="urn:microsoft.com/office/officeart/2018/2/layout/IconCircleList"/>
    <dgm:cxn modelId="{1471F997-7330-4922-B621-D998709471F4}" type="presParOf" srcId="{2D1EB0AB-F72A-4009-B82A-50824972C9CB}" destId="{61170F06-E800-4F82-BBF9-32C426757B83}" srcOrd="2" destOrd="0" presId="urn:microsoft.com/office/officeart/2018/2/layout/IconCircleList"/>
    <dgm:cxn modelId="{1C72A757-3868-4969-B01C-20B2B924F4DE}" type="presParOf" srcId="{2D1EB0AB-F72A-4009-B82A-50824972C9CB}" destId="{A8FB4743-1905-4B90-9ECD-BC3C98D7D4E7}" srcOrd="3" destOrd="0" presId="urn:microsoft.com/office/officeart/2018/2/layout/IconCircleList"/>
    <dgm:cxn modelId="{86495A2E-7C9B-4903-AC91-FBE12727454C}" type="presParOf" srcId="{D95BC4DF-F8DB-417B-972C-CA8921D87DF5}" destId="{E73AF026-8153-4C89-B53C-8523DF955CFA}" srcOrd="9" destOrd="0" presId="urn:microsoft.com/office/officeart/2018/2/layout/IconCircleList"/>
    <dgm:cxn modelId="{E2C09F19-8118-430E-A116-51F8BCB90A08}" type="presParOf" srcId="{D95BC4DF-F8DB-417B-972C-CA8921D87DF5}" destId="{A5E0DF4B-4FD6-4063-8AA8-4F6DCF020483}" srcOrd="10" destOrd="0" presId="urn:microsoft.com/office/officeart/2018/2/layout/IconCircleList"/>
    <dgm:cxn modelId="{82A4F915-BC7E-4934-91C5-D8DF0D202379}" type="presParOf" srcId="{A5E0DF4B-4FD6-4063-8AA8-4F6DCF020483}" destId="{C4BE1D37-3607-48D3-AA71-A9CB2F55690B}" srcOrd="0" destOrd="0" presId="urn:microsoft.com/office/officeart/2018/2/layout/IconCircleList"/>
    <dgm:cxn modelId="{09655771-65FF-4079-81C6-D30101996FA6}" type="presParOf" srcId="{A5E0DF4B-4FD6-4063-8AA8-4F6DCF020483}" destId="{7BCC22E4-AE75-4E98-94AE-FB2A52244E12}" srcOrd="1" destOrd="0" presId="urn:microsoft.com/office/officeart/2018/2/layout/IconCircleList"/>
    <dgm:cxn modelId="{7671F50A-F7EA-42B0-8CF4-222CE5FF9687}" type="presParOf" srcId="{A5E0DF4B-4FD6-4063-8AA8-4F6DCF020483}" destId="{0523CF0D-7649-4256-B7CF-A3C9BAA7198A}" srcOrd="2" destOrd="0" presId="urn:microsoft.com/office/officeart/2018/2/layout/IconCircleList"/>
    <dgm:cxn modelId="{37773A1D-A7EF-4C29-B322-2C46D77091B5}" type="presParOf" srcId="{A5E0DF4B-4FD6-4063-8AA8-4F6DCF020483}" destId="{D790FAE2-75F5-4FA2-917B-CFF6224C2A9A}" srcOrd="3" destOrd="0" presId="urn:microsoft.com/office/officeart/2018/2/layout/IconCircleList"/>
    <dgm:cxn modelId="{EDAFA79D-476A-4E72-8482-A0B49F6F8FA7}" type="presParOf" srcId="{D95BC4DF-F8DB-417B-972C-CA8921D87DF5}" destId="{8EF15D37-6BEF-47AB-8202-A5FD48ECDE48}" srcOrd="11" destOrd="0" presId="urn:microsoft.com/office/officeart/2018/2/layout/IconCircleList"/>
    <dgm:cxn modelId="{BA9E7CCD-57B9-4177-BD56-2173FD85B467}" type="presParOf" srcId="{D95BC4DF-F8DB-417B-972C-CA8921D87DF5}" destId="{E9BF1574-B84D-4A8D-BC76-7D842D5EF46C}" srcOrd="12" destOrd="0" presId="urn:microsoft.com/office/officeart/2018/2/layout/IconCircleList"/>
    <dgm:cxn modelId="{6A918A09-53D4-474D-B868-189AC208E005}" type="presParOf" srcId="{E9BF1574-B84D-4A8D-BC76-7D842D5EF46C}" destId="{90EFB0A0-4A3F-4032-90F3-4482DA7CC30B}" srcOrd="0" destOrd="0" presId="urn:microsoft.com/office/officeart/2018/2/layout/IconCircleList"/>
    <dgm:cxn modelId="{D181C929-599B-4C53-81CD-BA1B38CAE6F3}" type="presParOf" srcId="{E9BF1574-B84D-4A8D-BC76-7D842D5EF46C}" destId="{90BF4A05-9D59-4048-9AF8-E991AD5D36D4}" srcOrd="1" destOrd="0" presId="urn:microsoft.com/office/officeart/2018/2/layout/IconCircleList"/>
    <dgm:cxn modelId="{7C0B4244-AED4-4F61-8BB3-56A805DDCF5A}" type="presParOf" srcId="{E9BF1574-B84D-4A8D-BC76-7D842D5EF46C}" destId="{6F5D569E-3A74-43D4-A3BD-48036D180F9C}" srcOrd="2" destOrd="0" presId="urn:microsoft.com/office/officeart/2018/2/layout/IconCircleList"/>
    <dgm:cxn modelId="{2F9A34F5-6BA9-4A45-A4EF-82329CC89DD4}" type="presParOf" srcId="{E9BF1574-B84D-4A8D-BC76-7D842D5EF46C}" destId="{FB37BB12-4CDE-43DD-9259-6ECFDE78BE73}" srcOrd="3" destOrd="0" presId="urn:microsoft.com/office/officeart/2018/2/layout/IconCircl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940F0494-D687-40AC-85BF-82E299B2FE04}"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74E75BFD-EB04-4431-B812-840E301F3078}">
      <dgm:prSet/>
      <dgm:spPr/>
      <dgm:t>
        <a:bodyPr/>
        <a:lstStyle/>
        <a:p>
          <a:r>
            <a:rPr lang="en-GB"/>
            <a:t>Penetration pricing strategy</a:t>
          </a:r>
          <a:endParaRPr lang="en-US"/>
        </a:p>
      </dgm:t>
    </dgm:pt>
    <dgm:pt modelId="{EAB19304-7A59-43BB-B39F-DD66747B897D}" type="parTrans" cxnId="{AB93696E-7171-49BC-8A0D-BD7DBD056D55}">
      <dgm:prSet/>
      <dgm:spPr/>
      <dgm:t>
        <a:bodyPr/>
        <a:lstStyle/>
        <a:p>
          <a:endParaRPr lang="en-US"/>
        </a:p>
      </dgm:t>
    </dgm:pt>
    <dgm:pt modelId="{89AAB8E0-9491-4ABD-8FD2-29A695FF1073}" type="sibTrans" cxnId="{AB93696E-7171-49BC-8A0D-BD7DBD056D55}">
      <dgm:prSet/>
      <dgm:spPr/>
      <dgm:t>
        <a:bodyPr/>
        <a:lstStyle/>
        <a:p>
          <a:endParaRPr lang="en-US"/>
        </a:p>
      </dgm:t>
    </dgm:pt>
    <dgm:pt modelId="{410DD143-0D10-4F6B-8C50-0E6E36AA9059}">
      <dgm:prSet/>
      <dgm:spPr/>
      <dgm:t>
        <a:bodyPr/>
        <a:lstStyle/>
        <a:p>
          <a:r>
            <a:rPr lang="en-GB"/>
            <a:t>1-month low price strategy</a:t>
          </a:r>
          <a:endParaRPr lang="en-US"/>
        </a:p>
      </dgm:t>
    </dgm:pt>
    <dgm:pt modelId="{16FCFE19-3D02-44A4-A2BF-03342DFB2110}" type="parTrans" cxnId="{3A2F457D-9505-409F-98A1-BFC1E16040FA}">
      <dgm:prSet/>
      <dgm:spPr/>
      <dgm:t>
        <a:bodyPr/>
        <a:lstStyle/>
        <a:p>
          <a:endParaRPr lang="en-US"/>
        </a:p>
      </dgm:t>
    </dgm:pt>
    <dgm:pt modelId="{9C9C8821-E5F9-4B9A-8AB2-35AD196D3FDD}" type="sibTrans" cxnId="{3A2F457D-9505-409F-98A1-BFC1E16040FA}">
      <dgm:prSet/>
      <dgm:spPr/>
      <dgm:t>
        <a:bodyPr/>
        <a:lstStyle/>
        <a:p>
          <a:endParaRPr lang="en-US"/>
        </a:p>
      </dgm:t>
    </dgm:pt>
    <dgm:pt modelId="{E744C5CC-3FC6-455F-A3E8-60B9E5809F88}">
      <dgm:prSet/>
      <dgm:spPr/>
      <dgm:t>
        <a:bodyPr/>
        <a:lstStyle/>
        <a:p>
          <a:r>
            <a:rPr lang="en-GB"/>
            <a:t>Subscription offers</a:t>
          </a:r>
          <a:endParaRPr lang="en-US"/>
        </a:p>
      </dgm:t>
    </dgm:pt>
    <dgm:pt modelId="{4E88BAF7-62C9-4585-848A-A223488D148D}" type="parTrans" cxnId="{DEC617D8-E67F-4D2E-874F-0BCB95F51E1A}">
      <dgm:prSet/>
      <dgm:spPr/>
      <dgm:t>
        <a:bodyPr/>
        <a:lstStyle/>
        <a:p>
          <a:endParaRPr lang="en-US"/>
        </a:p>
      </dgm:t>
    </dgm:pt>
    <dgm:pt modelId="{0DB19E32-206A-4F8B-A0EA-EEF30D0B4803}" type="sibTrans" cxnId="{DEC617D8-E67F-4D2E-874F-0BCB95F51E1A}">
      <dgm:prSet/>
      <dgm:spPr/>
      <dgm:t>
        <a:bodyPr/>
        <a:lstStyle/>
        <a:p>
          <a:endParaRPr lang="en-US"/>
        </a:p>
      </dgm:t>
    </dgm:pt>
    <dgm:pt modelId="{F312AC38-1B6D-4FD7-85D5-CEEA4661FA3C}">
      <dgm:prSet/>
      <dgm:spPr/>
      <dgm:t>
        <a:bodyPr/>
        <a:lstStyle/>
        <a:p>
          <a:r>
            <a:rPr lang="en-GB"/>
            <a:t>Loyalty offers after ordering every 3 times</a:t>
          </a:r>
          <a:endParaRPr lang="en-US"/>
        </a:p>
      </dgm:t>
    </dgm:pt>
    <dgm:pt modelId="{E9F5AD4A-62CA-4931-A149-A93599E173A3}" type="parTrans" cxnId="{41373299-F492-4E49-B798-3C1E9243A687}">
      <dgm:prSet/>
      <dgm:spPr/>
      <dgm:t>
        <a:bodyPr/>
        <a:lstStyle/>
        <a:p>
          <a:endParaRPr lang="en-US"/>
        </a:p>
      </dgm:t>
    </dgm:pt>
    <dgm:pt modelId="{07026F1C-714C-499B-AD3C-3E15314ECFFF}" type="sibTrans" cxnId="{41373299-F492-4E49-B798-3C1E9243A687}">
      <dgm:prSet/>
      <dgm:spPr/>
      <dgm:t>
        <a:bodyPr/>
        <a:lstStyle/>
        <a:p>
          <a:endParaRPr lang="en-US"/>
        </a:p>
      </dgm:t>
    </dgm:pt>
    <dgm:pt modelId="{C2B2F54D-4474-495C-836D-768601BBFB7C}" type="pres">
      <dgm:prSet presAssocID="{940F0494-D687-40AC-85BF-82E299B2FE04}" presName="vert0" presStyleCnt="0">
        <dgm:presLayoutVars>
          <dgm:dir/>
          <dgm:animOne val="branch"/>
          <dgm:animLvl val="lvl"/>
        </dgm:presLayoutVars>
      </dgm:prSet>
      <dgm:spPr/>
    </dgm:pt>
    <dgm:pt modelId="{9E3CEFE8-7AE8-484B-9B55-8ED0567F8B9F}" type="pres">
      <dgm:prSet presAssocID="{74E75BFD-EB04-4431-B812-840E301F3078}" presName="thickLine" presStyleLbl="alignNode1" presStyleIdx="0" presStyleCnt="4"/>
      <dgm:spPr/>
    </dgm:pt>
    <dgm:pt modelId="{8AF937EB-B4E2-4BFA-81A2-2B2C14FBF163}" type="pres">
      <dgm:prSet presAssocID="{74E75BFD-EB04-4431-B812-840E301F3078}" presName="horz1" presStyleCnt="0"/>
      <dgm:spPr/>
    </dgm:pt>
    <dgm:pt modelId="{DD998DD6-B13B-4149-8FFF-CF7F0DC5C7D9}" type="pres">
      <dgm:prSet presAssocID="{74E75BFD-EB04-4431-B812-840E301F3078}" presName="tx1" presStyleLbl="revTx" presStyleIdx="0" presStyleCnt="4"/>
      <dgm:spPr/>
    </dgm:pt>
    <dgm:pt modelId="{2B12F437-B3C9-4512-865A-85873A171FB4}" type="pres">
      <dgm:prSet presAssocID="{74E75BFD-EB04-4431-B812-840E301F3078}" presName="vert1" presStyleCnt="0"/>
      <dgm:spPr/>
    </dgm:pt>
    <dgm:pt modelId="{994CA421-AFF8-4DC2-8C7D-AD75DCB62511}" type="pres">
      <dgm:prSet presAssocID="{410DD143-0D10-4F6B-8C50-0E6E36AA9059}" presName="thickLine" presStyleLbl="alignNode1" presStyleIdx="1" presStyleCnt="4"/>
      <dgm:spPr/>
    </dgm:pt>
    <dgm:pt modelId="{62628CA7-3DD9-474B-9732-1D48BB83F789}" type="pres">
      <dgm:prSet presAssocID="{410DD143-0D10-4F6B-8C50-0E6E36AA9059}" presName="horz1" presStyleCnt="0"/>
      <dgm:spPr/>
    </dgm:pt>
    <dgm:pt modelId="{1A60211E-AF89-4891-9E49-7A696EAC830F}" type="pres">
      <dgm:prSet presAssocID="{410DD143-0D10-4F6B-8C50-0E6E36AA9059}" presName="tx1" presStyleLbl="revTx" presStyleIdx="1" presStyleCnt="4"/>
      <dgm:spPr/>
    </dgm:pt>
    <dgm:pt modelId="{EE3C74E1-6196-4CB6-9DEB-9613AFD9CD6F}" type="pres">
      <dgm:prSet presAssocID="{410DD143-0D10-4F6B-8C50-0E6E36AA9059}" presName="vert1" presStyleCnt="0"/>
      <dgm:spPr/>
    </dgm:pt>
    <dgm:pt modelId="{33CC90F0-7730-451E-9006-04E0E709A0C7}" type="pres">
      <dgm:prSet presAssocID="{E744C5CC-3FC6-455F-A3E8-60B9E5809F88}" presName="thickLine" presStyleLbl="alignNode1" presStyleIdx="2" presStyleCnt="4"/>
      <dgm:spPr/>
    </dgm:pt>
    <dgm:pt modelId="{B8BEE007-9AD0-4023-B4DE-D4DB35EB0E54}" type="pres">
      <dgm:prSet presAssocID="{E744C5CC-3FC6-455F-A3E8-60B9E5809F88}" presName="horz1" presStyleCnt="0"/>
      <dgm:spPr/>
    </dgm:pt>
    <dgm:pt modelId="{44F06BAD-621B-4C46-A95F-816A749F8EA8}" type="pres">
      <dgm:prSet presAssocID="{E744C5CC-3FC6-455F-A3E8-60B9E5809F88}" presName="tx1" presStyleLbl="revTx" presStyleIdx="2" presStyleCnt="4"/>
      <dgm:spPr/>
    </dgm:pt>
    <dgm:pt modelId="{0249C9A1-FCFD-43D8-A23B-354B92E5A1E3}" type="pres">
      <dgm:prSet presAssocID="{E744C5CC-3FC6-455F-A3E8-60B9E5809F88}" presName="vert1" presStyleCnt="0"/>
      <dgm:spPr/>
    </dgm:pt>
    <dgm:pt modelId="{88F4E3EB-58B0-4ABB-833E-5AC3DC6D75C8}" type="pres">
      <dgm:prSet presAssocID="{F312AC38-1B6D-4FD7-85D5-CEEA4661FA3C}" presName="thickLine" presStyleLbl="alignNode1" presStyleIdx="3" presStyleCnt="4"/>
      <dgm:spPr/>
    </dgm:pt>
    <dgm:pt modelId="{3889274F-EB34-4CC0-8BEE-5E3A794C8574}" type="pres">
      <dgm:prSet presAssocID="{F312AC38-1B6D-4FD7-85D5-CEEA4661FA3C}" presName="horz1" presStyleCnt="0"/>
      <dgm:spPr/>
    </dgm:pt>
    <dgm:pt modelId="{011F1E61-20E1-418C-B5F0-E56DF81C52E0}" type="pres">
      <dgm:prSet presAssocID="{F312AC38-1B6D-4FD7-85D5-CEEA4661FA3C}" presName="tx1" presStyleLbl="revTx" presStyleIdx="3" presStyleCnt="4"/>
      <dgm:spPr/>
    </dgm:pt>
    <dgm:pt modelId="{92DF9E57-4822-4815-9866-4E35913834E9}" type="pres">
      <dgm:prSet presAssocID="{F312AC38-1B6D-4FD7-85D5-CEEA4661FA3C}" presName="vert1" presStyleCnt="0"/>
      <dgm:spPr/>
    </dgm:pt>
  </dgm:ptLst>
  <dgm:cxnLst>
    <dgm:cxn modelId="{AB93696E-7171-49BC-8A0D-BD7DBD056D55}" srcId="{940F0494-D687-40AC-85BF-82E299B2FE04}" destId="{74E75BFD-EB04-4431-B812-840E301F3078}" srcOrd="0" destOrd="0" parTransId="{EAB19304-7A59-43BB-B39F-DD66747B897D}" sibTransId="{89AAB8E0-9491-4ABD-8FD2-29A695FF1073}"/>
    <dgm:cxn modelId="{3A2F457D-9505-409F-98A1-BFC1E16040FA}" srcId="{940F0494-D687-40AC-85BF-82E299B2FE04}" destId="{410DD143-0D10-4F6B-8C50-0E6E36AA9059}" srcOrd="1" destOrd="0" parTransId="{16FCFE19-3D02-44A4-A2BF-03342DFB2110}" sibTransId="{9C9C8821-E5F9-4B9A-8AB2-35AD196D3FDD}"/>
    <dgm:cxn modelId="{A5DF2284-4A6C-47D3-A167-12C2CD3B6049}" type="presOf" srcId="{F312AC38-1B6D-4FD7-85D5-CEEA4661FA3C}" destId="{011F1E61-20E1-418C-B5F0-E56DF81C52E0}" srcOrd="0" destOrd="0" presId="urn:microsoft.com/office/officeart/2008/layout/LinedList"/>
    <dgm:cxn modelId="{41373299-F492-4E49-B798-3C1E9243A687}" srcId="{940F0494-D687-40AC-85BF-82E299B2FE04}" destId="{F312AC38-1B6D-4FD7-85D5-CEEA4661FA3C}" srcOrd="3" destOrd="0" parTransId="{E9F5AD4A-62CA-4931-A149-A93599E173A3}" sibTransId="{07026F1C-714C-499B-AD3C-3E15314ECFFF}"/>
    <dgm:cxn modelId="{8079849F-4CF3-49BB-B2D8-3E80083577E7}" type="presOf" srcId="{410DD143-0D10-4F6B-8C50-0E6E36AA9059}" destId="{1A60211E-AF89-4891-9E49-7A696EAC830F}" srcOrd="0" destOrd="0" presId="urn:microsoft.com/office/officeart/2008/layout/LinedList"/>
    <dgm:cxn modelId="{DEC617D8-E67F-4D2E-874F-0BCB95F51E1A}" srcId="{940F0494-D687-40AC-85BF-82E299B2FE04}" destId="{E744C5CC-3FC6-455F-A3E8-60B9E5809F88}" srcOrd="2" destOrd="0" parTransId="{4E88BAF7-62C9-4585-848A-A223488D148D}" sibTransId="{0DB19E32-206A-4F8B-A0EA-EEF30D0B4803}"/>
    <dgm:cxn modelId="{11742DEE-6B12-4DD4-A912-0A284B2185B0}" type="presOf" srcId="{E744C5CC-3FC6-455F-A3E8-60B9E5809F88}" destId="{44F06BAD-621B-4C46-A95F-816A749F8EA8}" srcOrd="0" destOrd="0" presId="urn:microsoft.com/office/officeart/2008/layout/LinedList"/>
    <dgm:cxn modelId="{3AE2A1F0-32EE-460D-A312-FCF8BCFED5EF}" type="presOf" srcId="{74E75BFD-EB04-4431-B812-840E301F3078}" destId="{DD998DD6-B13B-4149-8FFF-CF7F0DC5C7D9}" srcOrd="0" destOrd="0" presId="urn:microsoft.com/office/officeart/2008/layout/LinedList"/>
    <dgm:cxn modelId="{CBFEE8FE-E4D5-494F-ABB0-A0600259CE20}" type="presOf" srcId="{940F0494-D687-40AC-85BF-82E299B2FE04}" destId="{C2B2F54D-4474-495C-836D-768601BBFB7C}" srcOrd="0" destOrd="0" presId="urn:microsoft.com/office/officeart/2008/layout/LinedList"/>
    <dgm:cxn modelId="{28B08FD4-A1A3-490A-9D05-D75E03617019}" type="presParOf" srcId="{C2B2F54D-4474-495C-836D-768601BBFB7C}" destId="{9E3CEFE8-7AE8-484B-9B55-8ED0567F8B9F}" srcOrd="0" destOrd="0" presId="urn:microsoft.com/office/officeart/2008/layout/LinedList"/>
    <dgm:cxn modelId="{054D4C74-3843-42F1-97AB-2D4D9E0B2303}" type="presParOf" srcId="{C2B2F54D-4474-495C-836D-768601BBFB7C}" destId="{8AF937EB-B4E2-4BFA-81A2-2B2C14FBF163}" srcOrd="1" destOrd="0" presId="urn:microsoft.com/office/officeart/2008/layout/LinedList"/>
    <dgm:cxn modelId="{232A5591-605D-4F19-AF32-2847F46E1B20}" type="presParOf" srcId="{8AF937EB-B4E2-4BFA-81A2-2B2C14FBF163}" destId="{DD998DD6-B13B-4149-8FFF-CF7F0DC5C7D9}" srcOrd="0" destOrd="0" presId="urn:microsoft.com/office/officeart/2008/layout/LinedList"/>
    <dgm:cxn modelId="{5FA92F36-4D81-40D3-BC1B-9835AB153D8F}" type="presParOf" srcId="{8AF937EB-B4E2-4BFA-81A2-2B2C14FBF163}" destId="{2B12F437-B3C9-4512-865A-85873A171FB4}" srcOrd="1" destOrd="0" presId="urn:microsoft.com/office/officeart/2008/layout/LinedList"/>
    <dgm:cxn modelId="{58DF55E3-EEBF-472D-8921-BB31B93E3031}" type="presParOf" srcId="{C2B2F54D-4474-495C-836D-768601BBFB7C}" destId="{994CA421-AFF8-4DC2-8C7D-AD75DCB62511}" srcOrd="2" destOrd="0" presId="urn:microsoft.com/office/officeart/2008/layout/LinedList"/>
    <dgm:cxn modelId="{36DE3794-5524-49EE-A819-4C42ED016EC3}" type="presParOf" srcId="{C2B2F54D-4474-495C-836D-768601BBFB7C}" destId="{62628CA7-3DD9-474B-9732-1D48BB83F789}" srcOrd="3" destOrd="0" presId="urn:microsoft.com/office/officeart/2008/layout/LinedList"/>
    <dgm:cxn modelId="{202BBC44-6002-4E2C-8D5E-C6D0F536E8CA}" type="presParOf" srcId="{62628CA7-3DD9-474B-9732-1D48BB83F789}" destId="{1A60211E-AF89-4891-9E49-7A696EAC830F}" srcOrd="0" destOrd="0" presId="urn:microsoft.com/office/officeart/2008/layout/LinedList"/>
    <dgm:cxn modelId="{D3602604-FA16-479E-A2F2-6B655C59159F}" type="presParOf" srcId="{62628CA7-3DD9-474B-9732-1D48BB83F789}" destId="{EE3C74E1-6196-4CB6-9DEB-9613AFD9CD6F}" srcOrd="1" destOrd="0" presId="urn:microsoft.com/office/officeart/2008/layout/LinedList"/>
    <dgm:cxn modelId="{F7DAD7D2-010B-44CD-BC92-F9F9937C3DC9}" type="presParOf" srcId="{C2B2F54D-4474-495C-836D-768601BBFB7C}" destId="{33CC90F0-7730-451E-9006-04E0E709A0C7}" srcOrd="4" destOrd="0" presId="urn:microsoft.com/office/officeart/2008/layout/LinedList"/>
    <dgm:cxn modelId="{D8B90E60-7A35-453D-B4E3-E5F58B2629AD}" type="presParOf" srcId="{C2B2F54D-4474-495C-836D-768601BBFB7C}" destId="{B8BEE007-9AD0-4023-B4DE-D4DB35EB0E54}" srcOrd="5" destOrd="0" presId="urn:microsoft.com/office/officeart/2008/layout/LinedList"/>
    <dgm:cxn modelId="{1010C5D5-A681-4AF9-B839-D69F7D334955}" type="presParOf" srcId="{B8BEE007-9AD0-4023-B4DE-D4DB35EB0E54}" destId="{44F06BAD-621B-4C46-A95F-816A749F8EA8}" srcOrd="0" destOrd="0" presId="urn:microsoft.com/office/officeart/2008/layout/LinedList"/>
    <dgm:cxn modelId="{A3E953FA-BFF9-466E-826F-C90C93B5DF04}" type="presParOf" srcId="{B8BEE007-9AD0-4023-B4DE-D4DB35EB0E54}" destId="{0249C9A1-FCFD-43D8-A23B-354B92E5A1E3}" srcOrd="1" destOrd="0" presId="urn:microsoft.com/office/officeart/2008/layout/LinedList"/>
    <dgm:cxn modelId="{607A7657-0D40-4C85-A735-0B1ED71454FB}" type="presParOf" srcId="{C2B2F54D-4474-495C-836D-768601BBFB7C}" destId="{88F4E3EB-58B0-4ABB-833E-5AC3DC6D75C8}" srcOrd="6" destOrd="0" presId="urn:microsoft.com/office/officeart/2008/layout/LinedList"/>
    <dgm:cxn modelId="{425CB9A0-1514-4A7C-AA01-C18D66BEC717}" type="presParOf" srcId="{C2B2F54D-4474-495C-836D-768601BBFB7C}" destId="{3889274F-EB34-4CC0-8BEE-5E3A794C8574}" srcOrd="7" destOrd="0" presId="urn:microsoft.com/office/officeart/2008/layout/LinedList"/>
    <dgm:cxn modelId="{FA53B259-E992-43FD-AA97-78DE2F125B85}" type="presParOf" srcId="{3889274F-EB34-4CC0-8BEE-5E3A794C8574}" destId="{011F1E61-20E1-418C-B5F0-E56DF81C52E0}" srcOrd="0" destOrd="0" presId="urn:microsoft.com/office/officeart/2008/layout/LinedList"/>
    <dgm:cxn modelId="{DD130DB6-696E-4E35-9F5D-603FDF92DE99}" type="presParOf" srcId="{3889274F-EB34-4CC0-8BEE-5E3A794C8574}" destId="{92DF9E57-4822-4815-9866-4E35913834E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A71461-5E10-479B-9DC5-D25EADDA41EF}">
      <dsp:nvSpPr>
        <dsp:cNvPr id="0" name=""/>
        <dsp:cNvSpPr/>
      </dsp:nvSpPr>
      <dsp:spPr>
        <a:xfrm>
          <a:off x="0" y="673"/>
          <a:ext cx="6364224" cy="15749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EE8E14-3BAE-4856-B3F3-50E2C51F5E61}">
      <dsp:nvSpPr>
        <dsp:cNvPr id="0" name=""/>
        <dsp:cNvSpPr/>
      </dsp:nvSpPr>
      <dsp:spPr>
        <a:xfrm>
          <a:off x="476436" y="355047"/>
          <a:ext cx="866247" cy="86624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CFAC4F6-7389-4DB0-B873-ED8D655F4140}">
      <dsp:nvSpPr>
        <dsp:cNvPr id="0" name=""/>
        <dsp:cNvSpPr/>
      </dsp:nvSpPr>
      <dsp:spPr>
        <a:xfrm>
          <a:off x="1819120" y="673"/>
          <a:ext cx="4545103" cy="1574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87" tIns="166687" rIns="166687" bIns="166687" numCol="1" spcCol="1270" anchor="ctr" anchorCtr="0">
          <a:noAutofit/>
        </a:bodyPr>
        <a:lstStyle/>
        <a:p>
          <a:pPr marL="0" lvl="0" indent="0" algn="l" defTabSz="1111250">
            <a:lnSpc>
              <a:spcPct val="90000"/>
            </a:lnSpc>
            <a:spcBef>
              <a:spcPct val="0"/>
            </a:spcBef>
            <a:spcAft>
              <a:spcPct val="35000"/>
            </a:spcAft>
            <a:buNone/>
          </a:pPr>
          <a:r>
            <a:rPr lang="en-GB" sz="2500" kern="1200"/>
            <a:t>Private limited company</a:t>
          </a:r>
          <a:endParaRPr lang="en-US" sz="2500" kern="1200"/>
        </a:p>
      </dsp:txBody>
      <dsp:txXfrm>
        <a:off x="1819120" y="673"/>
        <a:ext cx="4545103" cy="1574995"/>
      </dsp:txXfrm>
    </dsp:sp>
    <dsp:sp modelId="{ACD5FF92-8104-425C-AD7B-D2D85B419DB4}">
      <dsp:nvSpPr>
        <dsp:cNvPr id="0" name=""/>
        <dsp:cNvSpPr/>
      </dsp:nvSpPr>
      <dsp:spPr>
        <a:xfrm>
          <a:off x="0" y="1969418"/>
          <a:ext cx="6364224" cy="15749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AAC7CE-E466-4A21-A99B-08312E8E7B8F}">
      <dsp:nvSpPr>
        <dsp:cNvPr id="0" name=""/>
        <dsp:cNvSpPr/>
      </dsp:nvSpPr>
      <dsp:spPr>
        <a:xfrm>
          <a:off x="476436" y="2323792"/>
          <a:ext cx="866247" cy="86624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8186E6B-1B2D-46B9-878D-187F71389B61}">
      <dsp:nvSpPr>
        <dsp:cNvPr id="0" name=""/>
        <dsp:cNvSpPr/>
      </dsp:nvSpPr>
      <dsp:spPr>
        <a:xfrm>
          <a:off x="1819120" y="1969418"/>
          <a:ext cx="4545103" cy="1574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87" tIns="166687" rIns="166687" bIns="166687" numCol="1" spcCol="1270" anchor="ctr" anchorCtr="0">
          <a:noAutofit/>
        </a:bodyPr>
        <a:lstStyle/>
        <a:p>
          <a:pPr marL="0" lvl="0" indent="0" algn="l" defTabSz="1111250">
            <a:lnSpc>
              <a:spcPct val="90000"/>
            </a:lnSpc>
            <a:spcBef>
              <a:spcPct val="0"/>
            </a:spcBef>
            <a:spcAft>
              <a:spcPct val="35000"/>
            </a:spcAft>
            <a:buNone/>
          </a:pPr>
          <a:r>
            <a:rPr lang="en-GB" sz="2500" kern="1200"/>
            <a:t>Partnership</a:t>
          </a:r>
          <a:endParaRPr lang="en-US" sz="2500" kern="1200"/>
        </a:p>
      </dsp:txBody>
      <dsp:txXfrm>
        <a:off x="1819120" y="1969418"/>
        <a:ext cx="4545103" cy="1574995"/>
      </dsp:txXfrm>
    </dsp:sp>
    <dsp:sp modelId="{2298EE70-38FC-42A1-8929-1B1D26E48F5C}">
      <dsp:nvSpPr>
        <dsp:cNvPr id="0" name=""/>
        <dsp:cNvSpPr/>
      </dsp:nvSpPr>
      <dsp:spPr>
        <a:xfrm>
          <a:off x="0" y="3938162"/>
          <a:ext cx="6364224" cy="15749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6A3E11-C76B-4D8C-BC18-91787EB19D5A}">
      <dsp:nvSpPr>
        <dsp:cNvPr id="0" name=""/>
        <dsp:cNvSpPr/>
      </dsp:nvSpPr>
      <dsp:spPr>
        <a:xfrm>
          <a:off x="476436" y="4292537"/>
          <a:ext cx="866247" cy="86624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2407E2-14F4-416D-9A7B-88B6BF992C98}">
      <dsp:nvSpPr>
        <dsp:cNvPr id="0" name=""/>
        <dsp:cNvSpPr/>
      </dsp:nvSpPr>
      <dsp:spPr>
        <a:xfrm>
          <a:off x="1819120" y="3938162"/>
          <a:ext cx="4545103" cy="1574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87" tIns="166687" rIns="166687" bIns="166687" numCol="1" spcCol="1270" anchor="ctr" anchorCtr="0">
          <a:noAutofit/>
        </a:bodyPr>
        <a:lstStyle/>
        <a:p>
          <a:pPr marL="0" lvl="0" indent="0" algn="l" defTabSz="1111250">
            <a:lnSpc>
              <a:spcPct val="90000"/>
            </a:lnSpc>
            <a:spcBef>
              <a:spcPct val="0"/>
            </a:spcBef>
            <a:spcAft>
              <a:spcPct val="35000"/>
            </a:spcAft>
            <a:buNone/>
          </a:pPr>
          <a:r>
            <a:rPr lang="en-GB" sz="2500" kern="1200"/>
            <a:t>Located in Birmingham</a:t>
          </a:r>
          <a:endParaRPr lang="en-US" sz="2500" kern="1200"/>
        </a:p>
      </dsp:txBody>
      <dsp:txXfrm>
        <a:off x="1819120" y="3938162"/>
        <a:ext cx="4545103" cy="157499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88A0DD-665F-4EFB-9CB2-09A63F468C91}">
      <dsp:nvSpPr>
        <dsp:cNvPr id="0" name=""/>
        <dsp:cNvSpPr/>
      </dsp:nvSpPr>
      <dsp:spPr>
        <a:xfrm>
          <a:off x="0" y="3327889"/>
          <a:ext cx="6364224" cy="2183455"/>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a:t>The research suggest there is a growing interest in healthy eating and we intend to grow this even further. </a:t>
          </a:r>
          <a:endParaRPr lang="en-US" sz="2100" kern="1200"/>
        </a:p>
      </dsp:txBody>
      <dsp:txXfrm>
        <a:off x="0" y="3327889"/>
        <a:ext cx="6364224" cy="2183455"/>
      </dsp:txXfrm>
    </dsp:sp>
    <dsp:sp modelId="{205E5F16-200D-433F-8ED8-C8B395CAA22F}">
      <dsp:nvSpPr>
        <dsp:cNvPr id="0" name=""/>
        <dsp:cNvSpPr/>
      </dsp:nvSpPr>
      <dsp:spPr>
        <a:xfrm rot="10800000">
          <a:off x="0" y="2486"/>
          <a:ext cx="6364224" cy="3358155"/>
        </a:xfrm>
        <a:prstGeom prst="upArrowCallout">
          <a:avLst/>
        </a:prstGeom>
        <a:solidFill>
          <a:schemeClr val="accent5">
            <a:hueOff val="1510513"/>
            <a:satOff val="2461"/>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a:t>New research from MINTEL has shown that </a:t>
          </a:r>
          <a:r>
            <a:rPr lang="en-GB" sz="2100" b="1" kern="1200"/>
            <a:t>three in five (60%) 16-34s* like experimenting with new cooking trends and ingredients</a:t>
          </a:r>
          <a:r>
            <a:rPr lang="en-GB" sz="2100" kern="1200"/>
            <a:t>, compared to 51% of UK consumers overall, leading to scratch cooking in the UK increasing.</a:t>
          </a:r>
          <a:endParaRPr lang="en-US" sz="2100" kern="1200"/>
        </a:p>
      </dsp:txBody>
      <dsp:txXfrm rot="10800000">
        <a:off x="0" y="2486"/>
        <a:ext cx="6364224" cy="218202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9664C3-01BE-42D3-9C07-6EFFF4094834}">
      <dsp:nvSpPr>
        <dsp:cNvPr id="0" name=""/>
        <dsp:cNvSpPr/>
      </dsp:nvSpPr>
      <dsp:spPr>
        <a:xfrm>
          <a:off x="4547" y="453821"/>
          <a:ext cx="2461027" cy="615256"/>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1200150" rtl="0">
            <a:lnSpc>
              <a:spcPct val="90000"/>
            </a:lnSpc>
            <a:spcBef>
              <a:spcPct val="0"/>
            </a:spcBef>
            <a:spcAft>
              <a:spcPct val="35000"/>
            </a:spcAft>
            <a:buNone/>
          </a:pPr>
          <a:r>
            <a:rPr lang="en-US" sz="2700" kern="1200">
              <a:latin typeface="Neue Haas Grotesk Text Pro"/>
            </a:rPr>
            <a:t>Cook So Good</a:t>
          </a:r>
          <a:endParaRPr lang="en-US" sz="2700" kern="1200"/>
        </a:p>
      </dsp:txBody>
      <dsp:txXfrm>
        <a:off x="22567" y="471841"/>
        <a:ext cx="2424987" cy="579216"/>
      </dsp:txXfrm>
    </dsp:sp>
    <dsp:sp modelId="{F199A527-916B-4A90-8BE3-455B9CC31A92}">
      <dsp:nvSpPr>
        <dsp:cNvPr id="0" name=""/>
        <dsp:cNvSpPr/>
      </dsp:nvSpPr>
      <dsp:spPr>
        <a:xfrm rot="5400000">
          <a:off x="1181226" y="1122913"/>
          <a:ext cx="107669" cy="107669"/>
        </a:xfrm>
        <a:prstGeom prst="rightArrow">
          <a:avLst>
            <a:gd name="adj1" fmla="val 667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74213D2-B446-44BC-ACF1-1D283E14C512}">
      <dsp:nvSpPr>
        <dsp:cNvPr id="0" name=""/>
        <dsp:cNvSpPr/>
      </dsp:nvSpPr>
      <dsp:spPr>
        <a:xfrm>
          <a:off x="4547" y="1284417"/>
          <a:ext cx="2461027" cy="615256"/>
        </a:xfrm>
        <a:prstGeom prst="roundRect">
          <a:avLst>
            <a:gd name="adj" fmla="val 10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rtl="0">
            <a:lnSpc>
              <a:spcPct val="90000"/>
            </a:lnSpc>
            <a:spcBef>
              <a:spcPct val="0"/>
            </a:spcBef>
            <a:spcAft>
              <a:spcPct val="35000"/>
            </a:spcAft>
            <a:buNone/>
          </a:pPr>
          <a:r>
            <a:rPr lang="en-US" sz="900" kern="1200">
              <a:latin typeface="Neue Haas Grotesk Text Pro"/>
            </a:rPr>
            <a:t>App service / subscription and one-off purchase / Uber and deliveroo</a:t>
          </a:r>
          <a:endParaRPr lang="en-US" sz="900" kern="1200"/>
        </a:p>
      </dsp:txBody>
      <dsp:txXfrm>
        <a:off x="22567" y="1302437"/>
        <a:ext cx="2424987" cy="579216"/>
      </dsp:txXfrm>
    </dsp:sp>
    <dsp:sp modelId="{A317FC0F-EBA7-45EC-BA95-BEE705C075F5}">
      <dsp:nvSpPr>
        <dsp:cNvPr id="0" name=""/>
        <dsp:cNvSpPr/>
      </dsp:nvSpPr>
      <dsp:spPr>
        <a:xfrm rot="5400000">
          <a:off x="1181226" y="1953509"/>
          <a:ext cx="107669" cy="107669"/>
        </a:xfrm>
        <a:prstGeom prst="rightArrow">
          <a:avLst>
            <a:gd name="adj1" fmla="val 66700"/>
            <a:gd name="adj2" fmla="val 50000"/>
          </a:avLst>
        </a:prstGeom>
        <a:solidFill>
          <a:schemeClr val="accent2">
            <a:hueOff val="-1095576"/>
            <a:satOff val="8"/>
            <a:lumOff val="-104"/>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693DC6A-6E48-4C98-BC0E-2B03BE3F44B8}">
      <dsp:nvSpPr>
        <dsp:cNvPr id="0" name=""/>
        <dsp:cNvSpPr/>
      </dsp:nvSpPr>
      <dsp:spPr>
        <a:xfrm>
          <a:off x="4547" y="2115014"/>
          <a:ext cx="2461027" cy="615256"/>
        </a:xfrm>
        <a:prstGeom prst="roundRect">
          <a:avLst>
            <a:gd name="adj" fmla="val 10000"/>
          </a:avLst>
        </a:prstGeom>
        <a:solidFill>
          <a:schemeClr val="accent2">
            <a:tint val="40000"/>
            <a:alpha val="90000"/>
            <a:hueOff val="-1108902"/>
            <a:satOff val="-16"/>
            <a:lumOff val="-27"/>
            <a:alphaOff val="0"/>
          </a:schemeClr>
        </a:solidFill>
        <a:ln w="12700" cap="flat" cmpd="sng" algn="ctr">
          <a:solidFill>
            <a:schemeClr val="accent2">
              <a:tint val="40000"/>
              <a:alpha val="90000"/>
              <a:hueOff val="-1108902"/>
              <a:satOff val="-16"/>
              <a:lumOff val="-2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rtl="0">
            <a:lnSpc>
              <a:spcPct val="90000"/>
            </a:lnSpc>
            <a:spcBef>
              <a:spcPct val="0"/>
            </a:spcBef>
            <a:spcAft>
              <a:spcPct val="35000"/>
            </a:spcAft>
            <a:buNone/>
          </a:pPr>
          <a:r>
            <a:rPr lang="en-US" sz="900" kern="1200">
              <a:latin typeface="Neue Haas Grotesk Text Pro"/>
            </a:rPr>
            <a:t>Halal and all health and dietary needs, purposely made to requirements</a:t>
          </a:r>
          <a:endParaRPr lang="en-US" sz="900" kern="1200"/>
        </a:p>
      </dsp:txBody>
      <dsp:txXfrm>
        <a:off x="22567" y="2133034"/>
        <a:ext cx="2424987" cy="579216"/>
      </dsp:txXfrm>
    </dsp:sp>
    <dsp:sp modelId="{2D0CEDD2-9115-4C21-B734-69AC0C0BA44C}">
      <dsp:nvSpPr>
        <dsp:cNvPr id="0" name=""/>
        <dsp:cNvSpPr/>
      </dsp:nvSpPr>
      <dsp:spPr>
        <a:xfrm rot="5400000">
          <a:off x="1181226" y="2784106"/>
          <a:ext cx="107669" cy="107669"/>
        </a:xfrm>
        <a:prstGeom prst="rightArrow">
          <a:avLst>
            <a:gd name="adj1" fmla="val 66700"/>
            <a:gd name="adj2" fmla="val 50000"/>
          </a:avLst>
        </a:prstGeom>
        <a:solidFill>
          <a:schemeClr val="accent2">
            <a:hueOff val="-2191152"/>
            <a:satOff val="15"/>
            <a:lumOff val="-208"/>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2856F03-A63D-4C62-B16A-5ACE88C89405}">
      <dsp:nvSpPr>
        <dsp:cNvPr id="0" name=""/>
        <dsp:cNvSpPr/>
      </dsp:nvSpPr>
      <dsp:spPr>
        <a:xfrm>
          <a:off x="4547" y="2945611"/>
          <a:ext cx="2461027" cy="615256"/>
        </a:xfrm>
        <a:prstGeom prst="roundRect">
          <a:avLst>
            <a:gd name="adj" fmla="val 10000"/>
          </a:avLst>
        </a:prstGeom>
        <a:solidFill>
          <a:schemeClr val="accent2">
            <a:tint val="40000"/>
            <a:alpha val="90000"/>
            <a:hueOff val="-2217805"/>
            <a:satOff val="-33"/>
            <a:lumOff val="-55"/>
            <a:alphaOff val="0"/>
          </a:schemeClr>
        </a:solidFill>
        <a:ln w="12700" cap="flat" cmpd="sng" algn="ctr">
          <a:solidFill>
            <a:schemeClr val="accent2">
              <a:tint val="40000"/>
              <a:alpha val="90000"/>
              <a:hueOff val="-2217805"/>
              <a:satOff val="-33"/>
              <a:lumOff val="-5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rtl="0">
            <a:lnSpc>
              <a:spcPct val="90000"/>
            </a:lnSpc>
            <a:spcBef>
              <a:spcPct val="0"/>
            </a:spcBef>
            <a:spcAft>
              <a:spcPct val="35000"/>
            </a:spcAft>
            <a:buNone/>
          </a:pPr>
          <a:r>
            <a:rPr lang="en-US" sz="900" kern="1200">
              <a:latin typeface="Neue Haas Grotesk Text Pro"/>
            </a:rPr>
            <a:t>Grocery – for flexibility</a:t>
          </a:r>
        </a:p>
      </dsp:txBody>
      <dsp:txXfrm>
        <a:off x="22567" y="2963631"/>
        <a:ext cx="2424987" cy="579216"/>
      </dsp:txXfrm>
    </dsp:sp>
    <dsp:sp modelId="{161C0565-CFEC-4734-A89A-C356DF243C04}">
      <dsp:nvSpPr>
        <dsp:cNvPr id="0" name=""/>
        <dsp:cNvSpPr/>
      </dsp:nvSpPr>
      <dsp:spPr>
        <a:xfrm rot="5400000">
          <a:off x="1181226" y="3614703"/>
          <a:ext cx="107669" cy="107669"/>
        </a:xfrm>
        <a:prstGeom prst="rightArrow">
          <a:avLst>
            <a:gd name="adj1" fmla="val 66700"/>
            <a:gd name="adj2" fmla="val 50000"/>
          </a:avLst>
        </a:prstGeom>
        <a:solidFill>
          <a:schemeClr val="accent2">
            <a:hueOff val="-3286729"/>
            <a:satOff val="23"/>
            <a:lumOff val="-311"/>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4E16E41-82E4-49F7-A005-D88880C591FC}">
      <dsp:nvSpPr>
        <dsp:cNvPr id="0" name=""/>
        <dsp:cNvSpPr/>
      </dsp:nvSpPr>
      <dsp:spPr>
        <a:xfrm>
          <a:off x="4547" y="3776208"/>
          <a:ext cx="2461027" cy="615256"/>
        </a:xfrm>
        <a:prstGeom prst="roundRect">
          <a:avLst>
            <a:gd name="adj" fmla="val 10000"/>
          </a:avLst>
        </a:prstGeom>
        <a:solidFill>
          <a:schemeClr val="accent2">
            <a:tint val="40000"/>
            <a:alpha val="90000"/>
            <a:hueOff val="-3326707"/>
            <a:satOff val="-49"/>
            <a:lumOff val="-82"/>
            <a:alphaOff val="0"/>
          </a:schemeClr>
        </a:solidFill>
        <a:ln w="12700" cap="flat" cmpd="sng" algn="ctr">
          <a:solidFill>
            <a:schemeClr val="accent2">
              <a:tint val="40000"/>
              <a:alpha val="90000"/>
              <a:hueOff val="-3326707"/>
              <a:satOff val="-49"/>
              <a:lumOff val="-8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rtl="0">
            <a:lnSpc>
              <a:spcPct val="90000"/>
            </a:lnSpc>
            <a:spcBef>
              <a:spcPct val="0"/>
            </a:spcBef>
            <a:spcAft>
              <a:spcPct val="35000"/>
            </a:spcAft>
            <a:buNone/>
          </a:pPr>
          <a:r>
            <a:rPr lang="en-US" sz="900" kern="1200">
              <a:latin typeface="Neue Haas Grotesk Text Pro"/>
            </a:rPr>
            <a:t>Strong customer values, emotional connection, tailor-made recipes, transparency, agility, focused planning</a:t>
          </a:r>
        </a:p>
      </dsp:txBody>
      <dsp:txXfrm>
        <a:off x="22567" y="3794228"/>
        <a:ext cx="2424987" cy="579216"/>
      </dsp:txXfrm>
    </dsp:sp>
    <dsp:sp modelId="{582FA544-4534-475E-9EDC-9110FF519456}">
      <dsp:nvSpPr>
        <dsp:cNvPr id="0" name=""/>
        <dsp:cNvSpPr/>
      </dsp:nvSpPr>
      <dsp:spPr>
        <a:xfrm>
          <a:off x="2810118" y="453821"/>
          <a:ext cx="2461027" cy="615256"/>
        </a:xfrm>
        <a:prstGeom prst="roundRect">
          <a:avLst>
            <a:gd name="adj" fmla="val 10000"/>
          </a:avLst>
        </a:prstGeom>
        <a:solidFill>
          <a:schemeClr val="accent2">
            <a:hueOff val="-6208266"/>
            <a:satOff val="43"/>
            <a:lumOff val="-5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1200150" rtl="0">
            <a:lnSpc>
              <a:spcPct val="90000"/>
            </a:lnSpc>
            <a:spcBef>
              <a:spcPct val="0"/>
            </a:spcBef>
            <a:spcAft>
              <a:spcPct val="35000"/>
            </a:spcAft>
            <a:buNone/>
          </a:pPr>
          <a:r>
            <a:rPr lang="en-US" sz="2700" kern="1200">
              <a:latin typeface="Neue Haas Grotesk Text Pro"/>
            </a:rPr>
            <a:t>Hello Fresh</a:t>
          </a:r>
          <a:endParaRPr lang="en-US" sz="2700" kern="1200"/>
        </a:p>
      </dsp:txBody>
      <dsp:txXfrm>
        <a:off x="2828138" y="471841"/>
        <a:ext cx="2424987" cy="579216"/>
      </dsp:txXfrm>
    </dsp:sp>
    <dsp:sp modelId="{43637B1E-B339-48C1-993F-3EFCE5CE0146}">
      <dsp:nvSpPr>
        <dsp:cNvPr id="0" name=""/>
        <dsp:cNvSpPr/>
      </dsp:nvSpPr>
      <dsp:spPr>
        <a:xfrm rot="5400000">
          <a:off x="3986797" y="1122913"/>
          <a:ext cx="107669" cy="107669"/>
        </a:xfrm>
        <a:prstGeom prst="rightArrow">
          <a:avLst>
            <a:gd name="adj1" fmla="val 66700"/>
            <a:gd name="adj2" fmla="val 50000"/>
          </a:avLst>
        </a:prstGeom>
        <a:solidFill>
          <a:schemeClr val="accent2">
            <a:hueOff val="-4382305"/>
            <a:satOff val="31"/>
            <a:lumOff val="-415"/>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590238F-80DE-478C-A841-77C952F32353}">
      <dsp:nvSpPr>
        <dsp:cNvPr id="0" name=""/>
        <dsp:cNvSpPr/>
      </dsp:nvSpPr>
      <dsp:spPr>
        <a:xfrm>
          <a:off x="2810118" y="1284417"/>
          <a:ext cx="2461027" cy="615256"/>
        </a:xfrm>
        <a:prstGeom prst="roundRect">
          <a:avLst>
            <a:gd name="adj" fmla="val 10000"/>
          </a:avLst>
        </a:prstGeom>
        <a:solidFill>
          <a:schemeClr val="accent2">
            <a:tint val="40000"/>
            <a:alpha val="90000"/>
            <a:hueOff val="-4435610"/>
            <a:satOff val="-66"/>
            <a:lumOff val="-109"/>
            <a:alphaOff val="0"/>
          </a:schemeClr>
        </a:solidFill>
        <a:ln w="12700" cap="flat" cmpd="sng" algn="ctr">
          <a:solidFill>
            <a:schemeClr val="accent2">
              <a:tint val="40000"/>
              <a:alpha val="90000"/>
              <a:hueOff val="-4435610"/>
              <a:satOff val="-66"/>
              <a:lumOff val="-10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rtl="0">
            <a:lnSpc>
              <a:spcPct val="90000"/>
            </a:lnSpc>
            <a:spcBef>
              <a:spcPct val="0"/>
            </a:spcBef>
            <a:spcAft>
              <a:spcPct val="35000"/>
            </a:spcAft>
            <a:buNone/>
          </a:pPr>
          <a:r>
            <a:rPr lang="en-US" sz="900" kern="1200">
              <a:latin typeface="Neue Haas Grotesk Text Pro"/>
            </a:rPr>
            <a:t>Global leader (16 countries) / UPS and FedEx</a:t>
          </a:r>
        </a:p>
      </dsp:txBody>
      <dsp:txXfrm>
        <a:off x="2828138" y="1302437"/>
        <a:ext cx="2424987" cy="579216"/>
      </dsp:txXfrm>
    </dsp:sp>
    <dsp:sp modelId="{D9CB3EF6-5009-424C-8465-52A181E0DBFD}">
      <dsp:nvSpPr>
        <dsp:cNvPr id="0" name=""/>
        <dsp:cNvSpPr/>
      </dsp:nvSpPr>
      <dsp:spPr>
        <a:xfrm rot="5400000">
          <a:off x="3986797" y="1953509"/>
          <a:ext cx="107669" cy="107669"/>
        </a:xfrm>
        <a:prstGeom prst="rightArrow">
          <a:avLst>
            <a:gd name="adj1" fmla="val 66700"/>
            <a:gd name="adj2" fmla="val 50000"/>
          </a:avLst>
        </a:prstGeom>
        <a:solidFill>
          <a:schemeClr val="accent2">
            <a:hueOff val="-5477882"/>
            <a:satOff val="38"/>
            <a:lumOff val="-519"/>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8E24830-6DBA-4C87-8AFB-F03028A2042C}">
      <dsp:nvSpPr>
        <dsp:cNvPr id="0" name=""/>
        <dsp:cNvSpPr/>
      </dsp:nvSpPr>
      <dsp:spPr>
        <a:xfrm>
          <a:off x="2810118" y="2115014"/>
          <a:ext cx="2461027" cy="615256"/>
        </a:xfrm>
        <a:prstGeom prst="roundRect">
          <a:avLst>
            <a:gd name="adj" fmla="val 10000"/>
          </a:avLst>
        </a:prstGeom>
        <a:solidFill>
          <a:schemeClr val="accent2">
            <a:tint val="40000"/>
            <a:alpha val="90000"/>
            <a:hueOff val="-5544512"/>
            <a:satOff val="-82"/>
            <a:lumOff val="-137"/>
            <a:alphaOff val="0"/>
          </a:schemeClr>
        </a:solidFill>
        <a:ln w="12700" cap="flat" cmpd="sng" algn="ctr">
          <a:solidFill>
            <a:schemeClr val="accent2">
              <a:tint val="40000"/>
              <a:alpha val="90000"/>
              <a:hueOff val="-5544512"/>
              <a:satOff val="-82"/>
              <a:lumOff val="-13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rtl="0">
            <a:lnSpc>
              <a:spcPct val="90000"/>
            </a:lnSpc>
            <a:spcBef>
              <a:spcPct val="0"/>
            </a:spcBef>
            <a:spcAft>
              <a:spcPct val="35000"/>
            </a:spcAft>
            <a:buNone/>
          </a:pPr>
          <a:r>
            <a:rPr lang="en-US" sz="900" kern="1200">
              <a:latin typeface="Neue Haas Grotesk Text Pro"/>
            </a:rPr>
            <a:t>App and website / subscription</a:t>
          </a:r>
          <a:endParaRPr lang="en-US" sz="900" kern="1200"/>
        </a:p>
      </dsp:txBody>
      <dsp:txXfrm>
        <a:off x="2828138" y="2133034"/>
        <a:ext cx="2424987" cy="579216"/>
      </dsp:txXfrm>
    </dsp:sp>
    <dsp:sp modelId="{4BB2A386-DAE1-4ED0-9279-939A52F96936}">
      <dsp:nvSpPr>
        <dsp:cNvPr id="0" name=""/>
        <dsp:cNvSpPr/>
      </dsp:nvSpPr>
      <dsp:spPr>
        <a:xfrm rot="5400000">
          <a:off x="3986797" y="2784106"/>
          <a:ext cx="107669" cy="107669"/>
        </a:xfrm>
        <a:prstGeom prst="rightArrow">
          <a:avLst>
            <a:gd name="adj1" fmla="val 66700"/>
            <a:gd name="adj2" fmla="val 50000"/>
          </a:avLst>
        </a:prstGeom>
        <a:solidFill>
          <a:schemeClr val="accent2">
            <a:hueOff val="-6573457"/>
            <a:satOff val="46"/>
            <a:lumOff val="-62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6873B9A-7429-44E1-BC75-2BF799B8666C}">
      <dsp:nvSpPr>
        <dsp:cNvPr id="0" name=""/>
        <dsp:cNvSpPr/>
      </dsp:nvSpPr>
      <dsp:spPr>
        <a:xfrm>
          <a:off x="2810118" y="2945611"/>
          <a:ext cx="2461027" cy="615256"/>
        </a:xfrm>
        <a:prstGeom prst="roundRect">
          <a:avLst>
            <a:gd name="adj" fmla="val 10000"/>
          </a:avLst>
        </a:prstGeom>
        <a:solidFill>
          <a:schemeClr val="accent2">
            <a:tint val="40000"/>
            <a:alpha val="90000"/>
            <a:hueOff val="-6653415"/>
            <a:satOff val="-99"/>
            <a:lumOff val="-164"/>
            <a:alphaOff val="0"/>
          </a:schemeClr>
        </a:solidFill>
        <a:ln w="12700" cap="flat" cmpd="sng" algn="ctr">
          <a:solidFill>
            <a:schemeClr val="accent2">
              <a:tint val="40000"/>
              <a:alpha val="90000"/>
              <a:hueOff val="-6653415"/>
              <a:satOff val="-99"/>
              <a:lumOff val="-16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rtl="0">
            <a:lnSpc>
              <a:spcPct val="90000"/>
            </a:lnSpc>
            <a:spcBef>
              <a:spcPct val="0"/>
            </a:spcBef>
            <a:spcAft>
              <a:spcPct val="35000"/>
            </a:spcAft>
            <a:buNone/>
          </a:pPr>
          <a:r>
            <a:rPr lang="en-US" sz="900" kern="1200">
              <a:latin typeface="Neue Haas Grotesk Text Pro"/>
            </a:rPr>
            <a:t>No halal /all other dietary needs / 20 min recipe </a:t>
          </a:r>
          <a:endParaRPr lang="en-US" sz="900" kern="1200"/>
        </a:p>
      </dsp:txBody>
      <dsp:txXfrm>
        <a:off x="2828138" y="2963631"/>
        <a:ext cx="2424987" cy="579216"/>
      </dsp:txXfrm>
    </dsp:sp>
    <dsp:sp modelId="{7574F5DA-0A42-45A5-BE70-C8872752EDBA}">
      <dsp:nvSpPr>
        <dsp:cNvPr id="0" name=""/>
        <dsp:cNvSpPr/>
      </dsp:nvSpPr>
      <dsp:spPr>
        <a:xfrm rot="5400000">
          <a:off x="3986797" y="3614703"/>
          <a:ext cx="107669" cy="107669"/>
        </a:xfrm>
        <a:prstGeom prst="rightArrow">
          <a:avLst>
            <a:gd name="adj1" fmla="val 66700"/>
            <a:gd name="adj2" fmla="val 50000"/>
          </a:avLst>
        </a:prstGeom>
        <a:solidFill>
          <a:schemeClr val="accent2">
            <a:hueOff val="-7669034"/>
            <a:satOff val="54"/>
            <a:lumOff val="-726"/>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DF81D06-9C88-4758-90FA-CF18CD3DBCF0}">
      <dsp:nvSpPr>
        <dsp:cNvPr id="0" name=""/>
        <dsp:cNvSpPr/>
      </dsp:nvSpPr>
      <dsp:spPr>
        <a:xfrm>
          <a:off x="2810118" y="3776208"/>
          <a:ext cx="2461027" cy="615256"/>
        </a:xfrm>
        <a:prstGeom prst="roundRect">
          <a:avLst>
            <a:gd name="adj" fmla="val 10000"/>
          </a:avLst>
        </a:prstGeom>
        <a:solidFill>
          <a:schemeClr val="accent2">
            <a:tint val="40000"/>
            <a:alpha val="90000"/>
            <a:hueOff val="-7762317"/>
            <a:satOff val="-115"/>
            <a:lumOff val="-191"/>
            <a:alphaOff val="0"/>
          </a:schemeClr>
        </a:solidFill>
        <a:ln w="12700" cap="flat" cmpd="sng" algn="ctr">
          <a:solidFill>
            <a:schemeClr val="accent2">
              <a:tint val="40000"/>
              <a:alpha val="90000"/>
              <a:hueOff val="-7762317"/>
              <a:satOff val="-115"/>
              <a:lumOff val="-19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rtl="0">
            <a:lnSpc>
              <a:spcPct val="90000"/>
            </a:lnSpc>
            <a:spcBef>
              <a:spcPct val="0"/>
            </a:spcBef>
            <a:spcAft>
              <a:spcPct val="35000"/>
            </a:spcAft>
            <a:buNone/>
          </a:pPr>
          <a:r>
            <a:rPr lang="en-US" sz="900" kern="1200">
              <a:latin typeface="Neue Haas Grotesk Text Pro"/>
            </a:rPr>
            <a:t>Ready portioned</a:t>
          </a:r>
        </a:p>
      </dsp:txBody>
      <dsp:txXfrm>
        <a:off x="2828138" y="3794228"/>
        <a:ext cx="2424987" cy="579216"/>
      </dsp:txXfrm>
    </dsp:sp>
    <dsp:sp modelId="{D094951E-F4E4-417E-AF2F-9EDAD6290CDB}">
      <dsp:nvSpPr>
        <dsp:cNvPr id="0" name=""/>
        <dsp:cNvSpPr/>
      </dsp:nvSpPr>
      <dsp:spPr>
        <a:xfrm rot="5400000">
          <a:off x="3986797" y="4445300"/>
          <a:ext cx="107669" cy="107669"/>
        </a:xfrm>
        <a:prstGeom prst="rightArrow">
          <a:avLst>
            <a:gd name="adj1" fmla="val 66700"/>
            <a:gd name="adj2" fmla="val 50000"/>
          </a:avLst>
        </a:prstGeom>
        <a:solidFill>
          <a:schemeClr val="accent2">
            <a:hueOff val="-8764610"/>
            <a:satOff val="61"/>
            <a:lumOff val="-83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085523C-F220-4A9F-A259-782A98D508A8}">
      <dsp:nvSpPr>
        <dsp:cNvPr id="0" name=""/>
        <dsp:cNvSpPr/>
      </dsp:nvSpPr>
      <dsp:spPr>
        <a:xfrm>
          <a:off x="2810118" y="4606804"/>
          <a:ext cx="2461027" cy="615256"/>
        </a:xfrm>
        <a:prstGeom prst="roundRect">
          <a:avLst>
            <a:gd name="adj" fmla="val 10000"/>
          </a:avLst>
        </a:prstGeom>
        <a:solidFill>
          <a:schemeClr val="accent2">
            <a:tint val="40000"/>
            <a:alpha val="90000"/>
            <a:hueOff val="-8871219"/>
            <a:satOff val="-132"/>
            <a:lumOff val="-219"/>
            <a:alphaOff val="0"/>
          </a:schemeClr>
        </a:solidFill>
        <a:ln w="12700" cap="flat" cmpd="sng" algn="ctr">
          <a:solidFill>
            <a:schemeClr val="accent2">
              <a:tint val="40000"/>
              <a:alpha val="90000"/>
              <a:hueOff val="-8871219"/>
              <a:satOff val="-132"/>
              <a:lumOff val="-21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rtl="0">
            <a:lnSpc>
              <a:spcPct val="90000"/>
            </a:lnSpc>
            <a:spcBef>
              <a:spcPct val="0"/>
            </a:spcBef>
            <a:spcAft>
              <a:spcPct val="35000"/>
            </a:spcAft>
            <a:buNone/>
          </a:pPr>
          <a:r>
            <a:rPr lang="en-US" sz="900" kern="1200">
              <a:latin typeface="Neue Haas Grotesk Text Pro"/>
            </a:rPr>
            <a:t>SUCCESS – Data informed decisions, speed and agility, people-focused</a:t>
          </a:r>
        </a:p>
      </dsp:txBody>
      <dsp:txXfrm>
        <a:off x="2828138" y="4624824"/>
        <a:ext cx="2424987" cy="579216"/>
      </dsp:txXfrm>
    </dsp:sp>
    <dsp:sp modelId="{87516359-D371-44AA-B053-4030CDB36919}">
      <dsp:nvSpPr>
        <dsp:cNvPr id="0" name=""/>
        <dsp:cNvSpPr/>
      </dsp:nvSpPr>
      <dsp:spPr>
        <a:xfrm>
          <a:off x="5615689" y="453821"/>
          <a:ext cx="2461027" cy="615256"/>
        </a:xfrm>
        <a:prstGeom prst="roundRect">
          <a:avLst>
            <a:gd name="adj" fmla="val 10000"/>
          </a:avLst>
        </a:prstGeom>
        <a:solidFill>
          <a:schemeClr val="accent2">
            <a:hueOff val="-12416531"/>
            <a:satOff val="87"/>
            <a:lumOff val="-11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r>
            <a:rPr lang="en-US" sz="2700" kern="1200">
              <a:latin typeface="Neue Haas Grotesk Text Pro"/>
            </a:rPr>
            <a:t>Gousto</a:t>
          </a:r>
        </a:p>
      </dsp:txBody>
      <dsp:txXfrm>
        <a:off x="5633709" y="471841"/>
        <a:ext cx="2424987" cy="579216"/>
      </dsp:txXfrm>
    </dsp:sp>
    <dsp:sp modelId="{371E1737-901F-4C63-8EF8-719E5FF384BE}">
      <dsp:nvSpPr>
        <dsp:cNvPr id="0" name=""/>
        <dsp:cNvSpPr/>
      </dsp:nvSpPr>
      <dsp:spPr>
        <a:xfrm rot="5400000">
          <a:off x="6792368" y="1122913"/>
          <a:ext cx="107669" cy="107669"/>
        </a:xfrm>
        <a:prstGeom prst="rightArrow">
          <a:avLst>
            <a:gd name="adj1" fmla="val 66700"/>
            <a:gd name="adj2" fmla="val 50000"/>
          </a:avLst>
        </a:prstGeom>
        <a:solidFill>
          <a:schemeClr val="accent2">
            <a:hueOff val="-9860186"/>
            <a:satOff val="69"/>
            <a:lumOff val="-934"/>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AF4B63B-387A-4AA3-9931-BFB909B26D11}">
      <dsp:nvSpPr>
        <dsp:cNvPr id="0" name=""/>
        <dsp:cNvSpPr/>
      </dsp:nvSpPr>
      <dsp:spPr>
        <a:xfrm>
          <a:off x="5615689" y="1284417"/>
          <a:ext cx="2461027" cy="615256"/>
        </a:xfrm>
        <a:prstGeom prst="roundRect">
          <a:avLst>
            <a:gd name="adj" fmla="val 10000"/>
          </a:avLst>
        </a:prstGeom>
        <a:solidFill>
          <a:schemeClr val="accent2">
            <a:tint val="40000"/>
            <a:alpha val="90000"/>
            <a:hueOff val="-9980122"/>
            <a:satOff val="-148"/>
            <a:lumOff val="-246"/>
            <a:alphaOff val="0"/>
          </a:schemeClr>
        </a:solidFill>
        <a:ln w="12700" cap="flat" cmpd="sng" algn="ctr">
          <a:solidFill>
            <a:schemeClr val="accent2">
              <a:tint val="40000"/>
              <a:alpha val="90000"/>
              <a:hueOff val="-9980122"/>
              <a:satOff val="-148"/>
              <a:lumOff val="-24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rtl="0">
            <a:lnSpc>
              <a:spcPct val="90000"/>
            </a:lnSpc>
            <a:spcBef>
              <a:spcPct val="0"/>
            </a:spcBef>
            <a:spcAft>
              <a:spcPct val="35000"/>
            </a:spcAft>
            <a:buNone/>
          </a:pPr>
          <a:r>
            <a:rPr lang="en-US" sz="900" kern="1200">
              <a:latin typeface="Avenir Next LT Pro"/>
            </a:rPr>
            <a:t>Fast growing / Yodel</a:t>
          </a:r>
        </a:p>
      </dsp:txBody>
      <dsp:txXfrm>
        <a:off x="5633709" y="1302437"/>
        <a:ext cx="2424987" cy="579216"/>
      </dsp:txXfrm>
    </dsp:sp>
    <dsp:sp modelId="{D5FF96B6-C131-4317-B7CC-C3342C9CAEBC}">
      <dsp:nvSpPr>
        <dsp:cNvPr id="0" name=""/>
        <dsp:cNvSpPr/>
      </dsp:nvSpPr>
      <dsp:spPr>
        <a:xfrm rot="5400000">
          <a:off x="6792368" y="1953509"/>
          <a:ext cx="107669" cy="107669"/>
        </a:xfrm>
        <a:prstGeom prst="rightArrow">
          <a:avLst>
            <a:gd name="adj1" fmla="val 66700"/>
            <a:gd name="adj2" fmla="val 50000"/>
          </a:avLst>
        </a:prstGeom>
        <a:solidFill>
          <a:schemeClr val="accent2">
            <a:hueOff val="-10955763"/>
            <a:satOff val="76"/>
            <a:lumOff val="-1038"/>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437291C-1BE2-4D96-A48F-C58F30E47AA1}">
      <dsp:nvSpPr>
        <dsp:cNvPr id="0" name=""/>
        <dsp:cNvSpPr/>
      </dsp:nvSpPr>
      <dsp:spPr>
        <a:xfrm>
          <a:off x="5615689" y="2115014"/>
          <a:ext cx="2461027" cy="615256"/>
        </a:xfrm>
        <a:prstGeom prst="roundRect">
          <a:avLst>
            <a:gd name="adj" fmla="val 10000"/>
          </a:avLst>
        </a:prstGeom>
        <a:solidFill>
          <a:schemeClr val="accent2">
            <a:tint val="40000"/>
            <a:alpha val="90000"/>
            <a:hueOff val="-11089025"/>
            <a:satOff val="-165"/>
            <a:lumOff val="-274"/>
            <a:alphaOff val="0"/>
          </a:schemeClr>
        </a:solidFill>
        <a:ln w="12700" cap="flat" cmpd="sng" algn="ctr">
          <a:solidFill>
            <a:schemeClr val="accent2">
              <a:tint val="40000"/>
              <a:alpha val="90000"/>
              <a:hueOff val="-11089025"/>
              <a:satOff val="-165"/>
              <a:lumOff val="-27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rtl="0">
            <a:lnSpc>
              <a:spcPct val="90000"/>
            </a:lnSpc>
            <a:spcBef>
              <a:spcPct val="0"/>
            </a:spcBef>
            <a:spcAft>
              <a:spcPct val="35000"/>
            </a:spcAft>
            <a:buNone/>
          </a:pPr>
          <a:r>
            <a:rPr lang="en-US" sz="900" kern="1200">
              <a:latin typeface="Avenir Next LT Pro"/>
            </a:rPr>
            <a:t>App and website / subscription</a:t>
          </a:r>
        </a:p>
      </dsp:txBody>
      <dsp:txXfrm>
        <a:off x="5633709" y="2133034"/>
        <a:ext cx="2424987" cy="579216"/>
      </dsp:txXfrm>
    </dsp:sp>
    <dsp:sp modelId="{283FF28B-238B-4C7B-8B2A-4AB1A68A7D66}">
      <dsp:nvSpPr>
        <dsp:cNvPr id="0" name=""/>
        <dsp:cNvSpPr/>
      </dsp:nvSpPr>
      <dsp:spPr>
        <a:xfrm rot="5400000">
          <a:off x="6792368" y="2784106"/>
          <a:ext cx="107669" cy="107669"/>
        </a:xfrm>
        <a:prstGeom prst="rightArrow">
          <a:avLst>
            <a:gd name="adj1" fmla="val 66700"/>
            <a:gd name="adj2" fmla="val 50000"/>
          </a:avLst>
        </a:prstGeom>
        <a:solidFill>
          <a:schemeClr val="accent2">
            <a:hueOff val="-12051339"/>
            <a:satOff val="84"/>
            <a:lumOff val="-1141"/>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25BBD2C-DE61-46A1-AC51-88811D1F7BDA}">
      <dsp:nvSpPr>
        <dsp:cNvPr id="0" name=""/>
        <dsp:cNvSpPr/>
      </dsp:nvSpPr>
      <dsp:spPr>
        <a:xfrm>
          <a:off x="5615689" y="2945611"/>
          <a:ext cx="2461027" cy="615256"/>
        </a:xfrm>
        <a:prstGeom prst="roundRect">
          <a:avLst>
            <a:gd name="adj" fmla="val 10000"/>
          </a:avLst>
        </a:prstGeom>
        <a:solidFill>
          <a:schemeClr val="accent2">
            <a:tint val="40000"/>
            <a:alpha val="90000"/>
            <a:hueOff val="-12197927"/>
            <a:satOff val="-181"/>
            <a:lumOff val="-301"/>
            <a:alphaOff val="0"/>
          </a:schemeClr>
        </a:solidFill>
        <a:ln w="12700" cap="flat" cmpd="sng" algn="ctr">
          <a:solidFill>
            <a:schemeClr val="accent2">
              <a:tint val="40000"/>
              <a:alpha val="90000"/>
              <a:hueOff val="-12197927"/>
              <a:satOff val="-181"/>
              <a:lumOff val="-30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rtl="0">
            <a:lnSpc>
              <a:spcPct val="90000"/>
            </a:lnSpc>
            <a:spcBef>
              <a:spcPct val="0"/>
            </a:spcBef>
            <a:spcAft>
              <a:spcPct val="35000"/>
            </a:spcAft>
            <a:buNone/>
          </a:pPr>
          <a:r>
            <a:rPr lang="en-US" sz="900" kern="1200">
              <a:latin typeface="Avenir Next LT Pro"/>
            </a:rPr>
            <a:t>Vegan / no halal / 10 min recipe</a:t>
          </a:r>
        </a:p>
      </dsp:txBody>
      <dsp:txXfrm>
        <a:off x="5633709" y="2963631"/>
        <a:ext cx="2424987" cy="579216"/>
      </dsp:txXfrm>
    </dsp:sp>
    <dsp:sp modelId="{A832143E-9568-4FAE-9824-A65DE5805985}">
      <dsp:nvSpPr>
        <dsp:cNvPr id="0" name=""/>
        <dsp:cNvSpPr/>
      </dsp:nvSpPr>
      <dsp:spPr>
        <a:xfrm rot="5400000">
          <a:off x="6792368" y="3614703"/>
          <a:ext cx="107669" cy="107669"/>
        </a:xfrm>
        <a:prstGeom prst="rightArrow">
          <a:avLst>
            <a:gd name="adj1" fmla="val 66700"/>
            <a:gd name="adj2" fmla="val 50000"/>
          </a:avLst>
        </a:prstGeom>
        <a:solidFill>
          <a:schemeClr val="accent2">
            <a:hueOff val="-13146915"/>
            <a:satOff val="92"/>
            <a:lumOff val="-1245"/>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8585D2B-7F9E-4E07-B835-B53CCB57AD06}">
      <dsp:nvSpPr>
        <dsp:cNvPr id="0" name=""/>
        <dsp:cNvSpPr/>
      </dsp:nvSpPr>
      <dsp:spPr>
        <a:xfrm>
          <a:off x="5615689" y="3776208"/>
          <a:ext cx="2461027" cy="615256"/>
        </a:xfrm>
        <a:prstGeom prst="roundRect">
          <a:avLst>
            <a:gd name="adj" fmla="val 10000"/>
          </a:avLst>
        </a:prstGeom>
        <a:solidFill>
          <a:schemeClr val="accent2">
            <a:tint val="40000"/>
            <a:alpha val="90000"/>
            <a:hueOff val="-13306829"/>
            <a:satOff val="-198"/>
            <a:lumOff val="-328"/>
            <a:alphaOff val="0"/>
          </a:schemeClr>
        </a:solidFill>
        <a:ln w="12700" cap="flat" cmpd="sng" algn="ctr">
          <a:solidFill>
            <a:schemeClr val="accent2">
              <a:tint val="40000"/>
              <a:alpha val="90000"/>
              <a:hueOff val="-13306829"/>
              <a:satOff val="-198"/>
              <a:lumOff val="-32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rtl="0">
            <a:lnSpc>
              <a:spcPct val="90000"/>
            </a:lnSpc>
            <a:spcBef>
              <a:spcPct val="0"/>
            </a:spcBef>
            <a:spcAft>
              <a:spcPct val="35000"/>
            </a:spcAft>
            <a:buNone/>
          </a:pPr>
          <a:r>
            <a:rPr lang="en-US" sz="900" kern="1200">
              <a:latin typeface="Avenir Next LT Pro"/>
            </a:rPr>
            <a:t>Ready portioned</a:t>
          </a:r>
        </a:p>
      </dsp:txBody>
      <dsp:txXfrm>
        <a:off x="5633709" y="3794228"/>
        <a:ext cx="2424987" cy="579216"/>
      </dsp:txXfrm>
    </dsp:sp>
    <dsp:sp modelId="{8FC58DA4-D75C-4724-8252-597058DD8D0A}">
      <dsp:nvSpPr>
        <dsp:cNvPr id="0" name=""/>
        <dsp:cNvSpPr/>
      </dsp:nvSpPr>
      <dsp:spPr>
        <a:xfrm rot="5400000">
          <a:off x="6792368" y="4445300"/>
          <a:ext cx="107669" cy="107669"/>
        </a:xfrm>
        <a:prstGeom prst="rightArrow">
          <a:avLst>
            <a:gd name="adj1" fmla="val 66700"/>
            <a:gd name="adj2" fmla="val 50000"/>
          </a:avLst>
        </a:prstGeom>
        <a:solidFill>
          <a:schemeClr val="accent2">
            <a:hueOff val="-14242492"/>
            <a:satOff val="99"/>
            <a:lumOff val="-1349"/>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FC509AE-A743-4425-A228-E27F42268EC1}">
      <dsp:nvSpPr>
        <dsp:cNvPr id="0" name=""/>
        <dsp:cNvSpPr/>
      </dsp:nvSpPr>
      <dsp:spPr>
        <a:xfrm>
          <a:off x="5615689" y="4606804"/>
          <a:ext cx="2461027" cy="615256"/>
        </a:xfrm>
        <a:prstGeom prst="roundRect">
          <a:avLst>
            <a:gd name="adj" fmla="val 10000"/>
          </a:avLst>
        </a:prstGeom>
        <a:solidFill>
          <a:schemeClr val="accent2">
            <a:tint val="40000"/>
            <a:alpha val="90000"/>
            <a:hueOff val="-14415732"/>
            <a:satOff val="-214"/>
            <a:lumOff val="-356"/>
            <a:alphaOff val="0"/>
          </a:schemeClr>
        </a:solidFill>
        <a:ln w="12700" cap="flat" cmpd="sng" algn="ctr">
          <a:solidFill>
            <a:schemeClr val="accent2">
              <a:tint val="40000"/>
              <a:alpha val="90000"/>
              <a:hueOff val="-14415732"/>
              <a:satOff val="-214"/>
              <a:lumOff val="-35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rtl="0">
            <a:lnSpc>
              <a:spcPct val="90000"/>
            </a:lnSpc>
            <a:spcBef>
              <a:spcPct val="0"/>
            </a:spcBef>
            <a:spcAft>
              <a:spcPct val="35000"/>
            </a:spcAft>
            <a:buNone/>
          </a:pPr>
          <a:r>
            <a:rPr lang="en-US" sz="900" kern="1200">
              <a:latin typeface="Avenir Next LT Pro"/>
            </a:rPr>
            <a:t>SUCCESS – Focused planning, strong customer values, resilience</a:t>
          </a:r>
        </a:p>
      </dsp:txBody>
      <dsp:txXfrm>
        <a:off x="5633709" y="4624824"/>
        <a:ext cx="2424987" cy="579216"/>
      </dsp:txXfrm>
    </dsp:sp>
    <dsp:sp modelId="{943C3D87-AAF3-4C60-A364-367F122308D2}">
      <dsp:nvSpPr>
        <dsp:cNvPr id="0" name=""/>
        <dsp:cNvSpPr/>
      </dsp:nvSpPr>
      <dsp:spPr>
        <a:xfrm>
          <a:off x="8421261" y="453821"/>
          <a:ext cx="2461027" cy="615256"/>
        </a:xfrm>
        <a:prstGeom prst="roundRect">
          <a:avLst>
            <a:gd name="adj" fmla="val 10000"/>
          </a:avLst>
        </a:prstGeom>
        <a:solidFill>
          <a:schemeClr val="accent2">
            <a:hueOff val="-18624796"/>
            <a:satOff val="130"/>
            <a:lumOff val="-176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1200150" rtl="0">
            <a:lnSpc>
              <a:spcPct val="90000"/>
            </a:lnSpc>
            <a:spcBef>
              <a:spcPct val="0"/>
            </a:spcBef>
            <a:spcAft>
              <a:spcPct val="35000"/>
            </a:spcAft>
            <a:buNone/>
          </a:pPr>
          <a:r>
            <a:rPr lang="en-US" sz="2700" kern="1200">
              <a:latin typeface="Neue Haas Grotesk Text Pro"/>
            </a:rPr>
            <a:t>Mindful Chef</a:t>
          </a:r>
        </a:p>
      </dsp:txBody>
      <dsp:txXfrm>
        <a:off x="8439281" y="471841"/>
        <a:ext cx="2424987" cy="579216"/>
      </dsp:txXfrm>
    </dsp:sp>
    <dsp:sp modelId="{CABFEEDD-63A4-4491-8F60-8E41FF32834C}">
      <dsp:nvSpPr>
        <dsp:cNvPr id="0" name=""/>
        <dsp:cNvSpPr/>
      </dsp:nvSpPr>
      <dsp:spPr>
        <a:xfrm rot="5400000">
          <a:off x="9597939" y="1122913"/>
          <a:ext cx="107669" cy="107669"/>
        </a:xfrm>
        <a:prstGeom prst="rightArrow">
          <a:avLst>
            <a:gd name="adj1" fmla="val 66700"/>
            <a:gd name="adj2" fmla="val 50000"/>
          </a:avLst>
        </a:prstGeom>
        <a:solidFill>
          <a:schemeClr val="accent2">
            <a:hueOff val="-15338068"/>
            <a:satOff val="107"/>
            <a:lumOff val="-145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8543577-C61A-479E-98E2-076EC0BBB00C}">
      <dsp:nvSpPr>
        <dsp:cNvPr id="0" name=""/>
        <dsp:cNvSpPr/>
      </dsp:nvSpPr>
      <dsp:spPr>
        <a:xfrm>
          <a:off x="8421261" y="1284417"/>
          <a:ext cx="2461027" cy="615256"/>
        </a:xfrm>
        <a:prstGeom prst="roundRect">
          <a:avLst>
            <a:gd name="adj" fmla="val 10000"/>
          </a:avLst>
        </a:prstGeom>
        <a:solidFill>
          <a:schemeClr val="accent2">
            <a:tint val="40000"/>
            <a:alpha val="90000"/>
            <a:hueOff val="-15524634"/>
            <a:satOff val="-231"/>
            <a:lumOff val="-383"/>
            <a:alphaOff val="0"/>
          </a:schemeClr>
        </a:solidFill>
        <a:ln w="12700" cap="flat" cmpd="sng" algn="ctr">
          <a:solidFill>
            <a:schemeClr val="accent2">
              <a:tint val="40000"/>
              <a:alpha val="90000"/>
              <a:hueOff val="-15524634"/>
              <a:satOff val="-231"/>
              <a:lumOff val="-38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rtl="0">
            <a:lnSpc>
              <a:spcPct val="90000"/>
            </a:lnSpc>
            <a:spcBef>
              <a:spcPct val="0"/>
            </a:spcBef>
            <a:spcAft>
              <a:spcPct val="35000"/>
            </a:spcAft>
            <a:buNone/>
          </a:pPr>
          <a:r>
            <a:rPr lang="en-US" sz="900" kern="1200">
              <a:latin typeface="Neue Haas Grotesk Text Pro"/>
            </a:rPr>
            <a:t>Website / flexible subscription / UK DPD</a:t>
          </a:r>
        </a:p>
      </dsp:txBody>
      <dsp:txXfrm>
        <a:off x="8439281" y="1302437"/>
        <a:ext cx="2424987" cy="579216"/>
      </dsp:txXfrm>
    </dsp:sp>
    <dsp:sp modelId="{43B0F08B-3762-47F8-A881-BC105E40F2A4}">
      <dsp:nvSpPr>
        <dsp:cNvPr id="0" name=""/>
        <dsp:cNvSpPr/>
      </dsp:nvSpPr>
      <dsp:spPr>
        <a:xfrm rot="5400000">
          <a:off x="9597939" y="1953509"/>
          <a:ext cx="107669" cy="107669"/>
        </a:xfrm>
        <a:prstGeom prst="rightArrow">
          <a:avLst>
            <a:gd name="adj1" fmla="val 66700"/>
            <a:gd name="adj2" fmla="val 50000"/>
          </a:avLst>
        </a:prstGeom>
        <a:solidFill>
          <a:schemeClr val="accent2">
            <a:hueOff val="-16433644"/>
            <a:satOff val="115"/>
            <a:lumOff val="-1556"/>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3EFEEF0-300E-40AB-AE49-789322999A11}">
      <dsp:nvSpPr>
        <dsp:cNvPr id="0" name=""/>
        <dsp:cNvSpPr/>
      </dsp:nvSpPr>
      <dsp:spPr>
        <a:xfrm>
          <a:off x="8421261" y="2115014"/>
          <a:ext cx="2461027" cy="615256"/>
        </a:xfrm>
        <a:prstGeom prst="roundRect">
          <a:avLst>
            <a:gd name="adj" fmla="val 10000"/>
          </a:avLst>
        </a:prstGeom>
        <a:solidFill>
          <a:schemeClr val="accent2">
            <a:tint val="40000"/>
            <a:alpha val="90000"/>
            <a:hueOff val="-16633537"/>
            <a:satOff val="-247"/>
            <a:lumOff val="-410"/>
            <a:alphaOff val="0"/>
          </a:schemeClr>
        </a:solidFill>
        <a:ln w="12700" cap="flat" cmpd="sng" algn="ctr">
          <a:solidFill>
            <a:schemeClr val="accent2">
              <a:tint val="40000"/>
              <a:alpha val="90000"/>
              <a:hueOff val="-16633537"/>
              <a:satOff val="-247"/>
              <a:lumOff val="-41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rtl="0">
            <a:lnSpc>
              <a:spcPct val="90000"/>
            </a:lnSpc>
            <a:spcBef>
              <a:spcPct val="0"/>
            </a:spcBef>
            <a:spcAft>
              <a:spcPct val="35000"/>
            </a:spcAft>
            <a:buNone/>
          </a:pPr>
          <a:r>
            <a:rPr lang="en-US" sz="900" kern="1200">
              <a:latin typeface="Neue Haas Grotesk Text Pro"/>
            </a:rPr>
            <a:t>All gluten and dairy free / Vegan / no halal / meat and fish / 2omin recipes</a:t>
          </a:r>
        </a:p>
      </dsp:txBody>
      <dsp:txXfrm>
        <a:off x="8439281" y="2133034"/>
        <a:ext cx="2424987" cy="579216"/>
      </dsp:txXfrm>
    </dsp:sp>
    <dsp:sp modelId="{3B5AB021-39B3-4338-A56B-01EDED4D6D52}">
      <dsp:nvSpPr>
        <dsp:cNvPr id="0" name=""/>
        <dsp:cNvSpPr/>
      </dsp:nvSpPr>
      <dsp:spPr>
        <a:xfrm rot="5400000">
          <a:off x="9597939" y="2784106"/>
          <a:ext cx="107669" cy="107669"/>
        </a:xfrm>
        <a:prstGeom prst="rightArrow">
          <a:avLst>
            <a:gd name="adj1" fmla="val 66700"/>
            <a:gd name="adj2" fmla="val 50000"/>
          </a:avLst>
        </a:prstGeom>
        <a:solidFill>
          <a:schemeClr val="accent2">
            <a:hueOff val="-17529219"/>
            <a:satOff val="122"/>
            <a:lumOff val="-166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FE48508-16A9-41BD-B497-BAE59DB90709}">
      <dsp:nvSpPr>
        <dsp:cNvPr id="0" name=""/>
        <dsp:cNvSpPr/>
      </dsp:nvSpPr>
      <dsp:spPr>
        <a:xfrm>
          <a:off x="8421261" y="2945611"/>
          <a:ext cx="2461027" cy="615256"/>
        </a:xfrm>
        <a:prstGeom prst="roundRect">
          <a:avLst>
            <a:gd name="adj" fmla="val 10000"/>
          </a:avLst>
        </a:prstGeom>
        <a:solidFill>
          <a:schemeClr val="accent2">
            <a:tint val="40000"/>
            <a:alpha val="90000"/>
            <a:hueOff val="-17742438"/>
            <a:satOff val="-264"/>
            <a:lumOff val="-438"/>
            <a:alphaOff val="0"/>
          </a:schemeClr>
        </a:solidFill>
        <a:ln w="12700" cap="flat" cmpd="sng" algn="ctr">
          <a:solidFill>
            <a:schemeClr val="accent2">
              <a:tint val="40000"/>
              <a:alpha val="90000"/>
              <a:hueOff val="-17742438"/>
              <a:satOff val="-264"/>
              <a:lumOff val="-43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rtl="0">
            <a:lnSpc>
              <a:spcPct val="90000"/>
            </a:lnSpc>
            <a:spcBef>
              <a:spcPct val="0"/>
            </a:spcBef>
            <a:spcAft>
              <a:spcPct val="35000"/>
            </a:spcAft>
            <a:buNone/>
          </a:pPr>
          <a:r>
            <a:rPr lang="en-US" sz="900" kern="1200">
              <a:latin typeface="Neue Haas Grotesk Text Pro"/>
            </a:rPr>
            <a:t>Ready portioned ingredients</a:t>
          </a:r>
        </a:p>
      </dsp:txBody>
      <dsp:txXfrm>
        <a:off x="8439281" y="2963631"/>
        <a:ext cx="2424987" cy="579216"/>
      </dsp:txXfrm>
    </dsp:sp>
    <dsp:sp modelId="{1DA185F5-AA21-463C-A117-D5C5807F5108}">
      <dsp:nvSpPr>
        <dsp:cNvPr id="0" name=""/>
        <dsp:cNvSpPr/>
      </dsp:nvSpPr>
      <dsp:spPr>
        <a:xfrm rot="5400000">
          <a:off x="9597939" y="3614703"/>
          <a:ext cx="107669" cy="107669"/>
        </a:xfrm>
        <a:prstGeom prst="rightArrow">
          <a:avLst>
            <a:gd name="adj1" fmla="val 66700"/>
            <a:gd name="adj2" fmla="val 50000"/>
          </a:avLst>
        </a:prstGeom>
        <a:solidFill>
          <a:schemeClr val="accent2">
            <a:hueOff val="-18624796"/>
            <a:satOff val="130"/>
            <a:lumOff val="-1764"/>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52F6D58-5D10-4E91-BBFC-996F67F96D01}">
      <dsp:nvSpPr>
        <dsp:cNvPr id="0" name=""/>
        <dsp:cNvSpPr/>
      </dsp:nvSpPr>
      <dsp:spPr>
        <a:xfrm>
          <a:off x="8421261" y="3776208"/>
          <a:ext cx="2461027" cy="615256"/>
        </a:xfrm>
        <a:prstGeom prst="roundRect">
          <a:avLst>
            <a:gd name="adj" fmla="val 10000"/>
          </a:avLst>
        </a:prstGeom>
        <a:solidFill>
          <a:schemeClr val="accent2">
            <a:tint val="40000"/>
            <a:alpha val="90000"/>
            <a:hueOff val="-18851342"/>
            <a:satOff val="-280"/>
            <a:lumOff val="-465"/>
            <a:alphaOff val="0"/>
          </a:schemeClr>
        </a:solidFill>
        <a:ln w="12700" cap="flat" cmpd="sng" algn="ctr">
          <a:solidFill>
            <a:schemeClr val="accent2">
              <a:tint val="40000"/>
              <a:alpha val="90000"/>
              <a:hueOff val="-18851342"/>
              <a:satOff val="-280"/>
              <a:lumOff val="-46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rtl="0">
            <a:lnSpc>
              <a:spcPct val="90000"/>
            </a:lnSpc>
            <a:spcBef>
              <a:spcPct val="0"/>
            </a:spcBef>
            <a:spcAft>
              <a:spcPct val="35000"/>
            </a:spcAft>
            <a:buNone/>
          </a:pPr>
          <a:r>
            <a:rPr lang="en-US" sz="900" kern="1200">
              <a:latin typeface="Neue Haas Grotesk Text Pro"/>
            </a:rPr>
            <a:t>Mindful, personal, unafraid</a:t>
          </a:r>
        </a:p>
      </dsp:txBody>
      <dsp:txXfrm>
        <a:off x="8439281" y="3794228"/>
        <a:ext cx="2424987" cy="57921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486D49-57B1-4146-845D-B877FE2816C6}">
      <dsp:nvSpPr>
        <dsp:cNvPr id="0" name=""/>
        <dsp:cNvSpPr/>
      </dsp:nvSpPr>
      <dsp:spPr>
        <a:xfrm>
          <a:off x="4236" y="269898"/>
          <a:ext cx="2547214" cy="432000"/>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GB" sz="1500" kern="1200">
              <a:latin typeface="Myriad Pro"/>
            </a:rPr>
            <a:t>STRENGTHS</a:t>
          </a:r>
          <a:endParaRPr lang="en-GB" sz="1500" kern="1200"/>
        </a:p>
      </dsp:txBody>
      <dsp:txXfrm>
        <a:off x="4236" y="269898"/>
        <a:ext cx="2547214" cy="432000"/>
      </dsp:txXfrm>
    </dsp:sp>
    <dsp:sp modelId="{6804F227-3B17-41DB-B582-B7EDB3F48C85}">
      <dsp:nvSpPr>
        <dsp:cNvPr id="0" name=""/>
        <dsp:cNvSpPr/>
      </dsp:nvSpPr>
      <dsp:spPr>
        <a:xfrm>
          <a:off x="4236" y="701898"/>
          <a:ext cx="2547214" cy="3952800"/>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rtl="0">
            <a:lnSpc>
              <a:spcPct val="90000"/>
            </a:lnSpc>
            <a:spcBef>
              <a:spcPct val="0"/>
            </a:spcBef>
            <a:spcAft>
              <a:spcPct val="15000"/>
            </a:spcAft>
            <a:buChar char="•"/>
          </a:pPr>
          <a:r>
            <a:rPr lang="en-GB" sz="1500" kern="1200">
              <a:latin typeface="Myriad Pro"/>
            </a:rPr>
            <a:t>Knowledge and expertise.</a:t>
          </a:r>
          <a:endParaRPr lang="en-GB" sz="1500" kern="1200"/>
        </a:p>
        <a:p>
          <a:pPr marL="114300" lvl="1" indent="-114300" algn="l" defTabSz="666750" rtl="0">
            <a:lnSpc>
              <a:spcPct val="90000"/>
            </a:lnSpc>
            <a:spcBef>
              <a:spcPct val="0"/>
            </a:spcBef>
            <a:spcAft>
              <a:spcPct val="15000"/>
            </a:spcAft>
            <a:buChar char="•"/>
          </a:pPr>
          <a:r>
            <a:rPr lang="en-GB" sz="1500" kern="1200">
              <a:latin typeface="Myriad Pro"/>
            </a:rPr>
            <a:t>Same day delivery.</a:t>
          </a:r>
          <a:endParaRPr lang="en-GB" sz="1500" kern="1200"/>
        </a:p>
        <a:p>
          <a:pPr marL="114300" lvl="1" indent="-114300" algn="l" defTabSz="666750" rtl="0">
            <a:lnSpc>
              <a:spcPct val="90000"/>
            </a:lnSpc>
            <a:spcBef>
              <a:spcPct val="0"/>
            </a:spcBef>
            <a:spcAft>
              <a:spcPct val="15000"/>
            </a:spcAft>
            <a:buChar char="•"/>
          </a:pPr>
          <a:r>
            <a:rPr lang="en-GB" sz="1500" kern="1200">
              <a:latin typeface="Myriad Pro"/>
            </a:rPr>
            <a:t>Fresh quality products straight from the grocer.</a:t>
          </a:r>
        </a:p>
        <a:p>
          <a:pPr marL="114300" lvl="1" indent="-114300" algn="l" defTabSz="666750" rtl="0">
            <a:lnSpc>
              <a:spcPct val="90000"/>
            </a:lnSpc>
            <a:spcBef>
              <a:spcPct val="0"/>
            </a:spcBef>
            <a:spcAft>
              <a:spcPct val="15000"/>
            </a:spcAft>
            <a:buChar char="•"/>
          </a:pPr>
          <a:r>
            <a:rPr lang="en-GB" sz="1500" kern="1200">
              <a:latin typeface="Myriad Pro"/>
            </a:rPr>
            <a:t>Rating the grocer and driver.</a:t>
          </a:r>
        </a:p>
        <a:p>
          <a:pPr marL="114300" lvl="1" indent="-114300" algn="l" defTabSz="666750" rtl="0">
            <a:lnSpc>
              <a:spcPct val="90000"/>
            </a:lnSpc>
            <a:spcBef>
              <a:spcPct val="0"/>
            </a:spcBef>
            <a:spcAft>
              <a:spcPct val="15000"/>
            </a:spcAft>
            <a:buChar char="•"/>
          </a:pPr>
          <a:r>
            <a:rPr lang="en-GB" sz="1500" kern="1200">
              <a:latin typeface="Myriad Pro"/>
            </a:rPr>
            <a:t>Pay as you go or subscription options.</a:t>
          </a:r>
        </a:p>
        <a:p>
          <a:pPr marL="114300" lvl="1" indent="-114300" algn="l" defTabSz="666750" rtl="0">
            <a:lnSpc>
              <a:spcPct val="90000"/>
            </a:lnSpc>
            <a:spcBef>
              <a:spcPct val="0"/>
            </a:spcBef>
            <a:spcAft>
              <a:spcPct val="15000"/>
            </a:spcAft>
            <a:buChar char="•"/>
          </a:pPr>
          <a:r>
            <a:rPr lang="en-GB" sz="1500" kern="1200">
              <a:latin typeface="Myriad Pro"/>
            </a:rPr>
            <a:t>Innovative Packaging will aim to decrease carbon footprint.</a:t>
          </a:r>
          <a:endParaRPr lang="en-GB" sz="1500" kern="1200"/>
        </a:p>
        <a:p>
          <a:pPr marL="114300" lvl="1" indent="-114300" algn="l" defTabSz="666750" rtl="0">
            <a:lnSpc>
              <a:spcPct val="90000"/>
            </a:lnSpc>
            <a:spcBef>
              <a:spcPct val="0"/>
            </a:spcBef>
            <a:spcAft>
              <a:spcPct val="15000"/>
            </a:spcAft>
            <a:buChar char="•"/>
          </a:pPr>
          <a:r>
            <a:rPr lang="en-GB" sz="1500" kern="1200">
              <a:latin typeface="Myriad Pro"/>
            </a:rPr>
            <a:t>Less wastage of food products.</a:t>
          </a:r>
        </a:p>
        <a:p>
          <a:pPr marL="114300" lvl="1" indent="-114300" algn="l" defTabSz="666750" rtl="0">
            <a:lnSpc>
              <a:spcPct val="90000"/>
            </a:lnSpc>
            <a:spcBef>
              <a:spcPct val="0"/>
            </a:spcBef>
            <a:spcAft>
              <a:spcPct val="15000"/>
            </a:spcAft>
            <a:buChar char="•"/>
          </a:pPr>
          <a:r>
            <a:rPr lang="en-GB" sz="1500" kern="1200">
              <a:latin typeface="Myriad Pro"/>
            </a:rPr>
            <a:t>Our culture and values.</a:t>
          </a:r>
          <a:endParaRPr lang="en-GB" sz="1500" kern="1200"/>
        </a:p>
        <a:p>
          <a:pPr marL="114300" lvl="1" indent="-114300" algn="l" defTabSz="666750" rtl="0">
            <a:lnSpc>
              <a:spcPct val="90000"/>
            </a:lnSpc>
            <a:spcBef>
              <a:spcPct val="0"/>
            </a:spcBef>
            <a:spcAft>
              <a:spcPct val="15000"/>
            </a:spcAft>
            <a:buChar char="•"/>
          </a:pPr>
          <a:r>
            <a:rPr lang="en-GB" sz="1500" kern="1200">
              <a:latin typeface="Myriad Pro"/>
            </a:rPr>
            <a:t>Social media.</a:t>
          </a:r>
          <a:endParaRPr lang="en-GB" sz="1500" kern="1200"/>
        </a:p>
      </dsp:txBody>
      <dsp:txXfrm>
        <a:off x="4236" y="701898"/>
        <a:ext cx="2547214" cy="3952800"/>
      </dsp:txXfrm>
    </dsp:sp>
    <dsp:sp modelId="{F4F35887-78CD-4B01-B258-7EC7F5BEA28E}">
      <dsp:nvSpPr>
        <dsp:cNvPr id="0" name=""/>
        <dsp:cNvSpPr/>
      </dsp:nvSpPr>
      <dsp:spPr>
        <a:xfrm>
          <a:off x="2908060" y="269898"/>
          <a:ext cx="2547214" cy="432000"/>
        </a:xfrm>
        <a:prstGeom prst="rect">
          <a:avLst/>
        </a:prstGeom>
        <a:solidFill>
          <a:schemeClr val="accent3">
            <a:hueOff val="3071142"/>
            <a:satOff val="-1846"/>
            <a:lumOff val="-3203"/>
            <a:alphaOff val="0"/>
          </a:schemeClr>
        </a:solidFill>
        <a:ln w="12700" cap="flat" cmpd="sng" algn="ctr">
          <a:solidFill>
            <a:schemeClr val="accent3">
              <a:hueOff val="3071142"/>
              <a:satOff val="-1846"/>
              <a:lumOff val="-320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GB" sz="1500" kern="1200">
              <a:latin typeface="Myriad Pro"/>
            </a:rPr>
            <a:t>WEAKNESSES</a:t>
          </a:r>
          <a:endParaRPr lang="en-GB" sz="1500" kern="1200"/>
        </a:p>
      </dsp:txBody>
      <dsp:txXfrm>
        <a:off x="2908060" y="269898"/>
        <a:ext cx="2547214" cy="432000"/>
      </dsp:txXfrm>
    </dsp:sp>
    <dsp:sp modelId="{FFFBF0AD-C462-424E-AB08-A0F262BE1AA3}">
      <dsp:nvSpPr>
        <dsp:cNvPr id="0" name=""/>
        <dsp:cNvSpPr/>
      </dsp:nvSpPr>
      <dsp:spPr>
        <a:xfrm>
          <a:off x="2908060" y="701898"/>
          <a:ext cx="2547214" cy="3952800"/>
        </a:xfrm>
        <a:prstGeom prst="rect">
          <a:avLst/>
        </a:prstGeom>
        <a:solidFill>
          <a:schemeClr val="accent3">
            <a:tint val="40000"/>
            <a:alpha val="90000"/>
            <a:hueOff val="3063444"/>
            <a:satOff val="-2223"/>
            <a:lumOff val="-802"/>
            <a:alphaOff val="0"/>
          </a:schemeClr>
        </a:solidFill>
        <a:ln w="12700" cap="flat" cmpd="sng" algn="ctr">
          <a:solidFill>
            <a:schemeClr val="accent3">
              <a:tint val="40000"/>
              <a:alpha val="90000"/>
              <a:hueOff val="3063444"/>
              <a:satOff val="-2223"/>
              <a:lumOff val="-80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rtl="0">
            <a:lnSpc>
              <a:spcPct val="90000"/>
            </a:lnSpc>
            <a:spcBef>
              <a:spcPct val="0"/>
            </a:spcBef>
            <a:spcAft>
              <a:spcPct val="15000"/>
            </a:spcAft>
            <a:buChar char="•"/>
          </a:pPr>
          <a:r>
            <a:rPr lang="en-GB" sz="1500" kern="1200">
              <a:latin typeface="Myriad Pro"/>
            </a:rPr>
            <a:t>Operational/people management.</a:t>
          </a:r>
          <a:endParaRPr lang="en-GB" sz="1500" kern="1200"/>
        </a:p>
        <a:p>
          <a:pPr marL="114300" lvl="1" indent="-114300" algn="l" defTabSz="666750">
            <a:lnSpc>
              <a:spcPct val="90000"/>
            </a:lnSpc>
            <a:spcBef>
              <a:spcPct val="0"/>
            </a:spcBef>
            <a:spcAft>
              <a:spcPct val="15000"/>
            </a:spcAft>
            <a:buChar char="•"/>
          </a:pPr>
          <a:r>
            <a:rPr lang="en-GB" sz="1500" kern="1200">
              <a:latin typeface="Myriad Pro"/>
            </a:rPr>
            <a:t>Reliability.</a:t>
          </a:r>
        </a:p>
        <a:p>
          <a:pPr marL="114300" lvl="1" indent="-114300" algn="l" defTabSz="666750" rtl="0">
            <a:lnSpc>
              <a:spcPct val="90000"/>
            </a:lnSpc>
            <a:spcBef>
              <a:spcPct val="0"/>
            </a:spcBef>
            <a:spcAft>
              <a:spcPct val="15000"/>
            </a:spcAft>
            <a:buChar char="•"/>
          </a:pPr>
          <a:r>
            <a:rPr lang="en-GB" sz="1500" kern="1200">
              <a:latin typeface="Myriad Pro"/>
            </a:rPr>
            <a:t>Inaccessible to a larger consumer base.</a:t>
          </a:r>
          <a:endParaRPr lang="en-GB" sz="1500" kern="1200"/>
        </a:p>
        <a:p>
          <a:pPr marL="114300" lvl="1" indent="-114300" algn="l" defTabSz="666750" rtl="0">
            <a:lnSpc>
              <a:spcPct val="90000"/>
            </a:lnSpc>
            <a:spcBef>
              <a:spcPct val="0"/>
            </a:spcBef>
            <a:spcAft>
              <a:spcPct val="15000"/>
            </a:spcAft>
            <a:buChar char="•"/>
          </a:pPr>
          <a:r>
            <a:rPr lang="en-GB" sz="1500" kern="1200">
              <a:latin typeface="Myriad Pro"/>
            </a:rPr>
            <a:t>Budget constraints.</a:t>
          </a:r>
        </a:p>
        <a:p>
          <a:pPr marL="114300" lvl="1" indent="-114300" algn="l" defTabSz="666750" rtl="0">
            <a:lnSpc>
              <a:spcPct val="90000"/>
            </a:lnSpc>
            <a:spcBef>
              <a:spcPct val="0"/>
            </a:spcBef>
            <a:spcAft>
              <a:spcPct val="15000"/>
            </a:spcAft>
            <a:buChar char="•"/>
          </a:pPr>
          <a:r>
            <a:rPr lang="en-GB" sz="1500" kern="1200">
              <a:latin typeface="Myriad Pro"/>
            </a:rPr>
            <a:t>Reputation and brand perception.</a:t>
          </a:r>
        </a:p>
        <a:p>
          <a:pPr marL="114300" lvl="1" indent="-114300" algn="l" defTabSz="666750" rtl="0">
            <a:lnSpc>
              <a:spcPct val="90000"/>
            </a:lnSpc>
            <a:spcBef>
              <a:spcPct val="0"/>
            </a:spcBef>
            <a:spcAft>
              <a:spcPct val="15000"/>
            </a:spcAft>
            <a:buChar char="•"/>
          </a:pPr>
          <a:r>
            <a:rPr lang="en-GB" sz="1500" kern="1200">
              <a:latin typeface="Myriad Pro"/>
            </a:rPr>
            <a:t>Cost to customer/pricing strategy.</a:t>
          </a:r>
        </a:p>
        <a:p>
          <a:pPr marL="114300" lvl="1" indent="-114300" algn="l" defTabSz="666750" rtl="0">
            <a:lnSpc>
              <a:spcPct val="90000"/>
            </a:lnSpc>
            <a:spcBef>
              <a:spcPct val="0"/>
            </a:spcBef>
            <a:spcAft>
              <a:spcPct val="15000"/>
            </a:spcAft>
            <a:buChar char="•"/>
          </a:pPr>
          <a:r>
            <a:rPr lang="en-GB" sz="1500" kern="1200">
              <a:latin typeface="Myriad Pro"/>
            </a:rPr>
            <a:t>Quality and meeting customer expectation.</a:t>
          </a:r>
        </a:p>
      </dsp:txBody>
      <dsp:txXfrm>
        <a:off x="2908060" y="701898"/>
        <a:ext cx="2547214" cy="3952800"/>
      </dsp:txXfrm>
    </dsp:sp>
    <dsp:sp modelId="{5DDCBCDF-AFAD-4CCC-9CFE-826E95DED7F4}">
      <dsp:nvSpPr>
        <dsp:cNvPr id="0" name=""/>
        <dsp:cNvSpPr/>
      </dsp:nvSpPr>
      <dsp:spPr>
        <a:xfrm>
          <a:off x="5811885" y="269898"/>
          <a:ext cx="2547214" cy="432000"/>
        </a:xfrm>
        <a:prstGeom prst="rect">
          <a:avLst/>
        </a:prstGeom>
        <a:solidFill>
          <a:schemeClr val="accent3">
            <a:hueOff val="6142283"/>
            <a:satOff val="-3693"/>
            <a:lumOff val="-6405"/>
            <a:alphaOff val="0"/>
          </a:schemeClr>
        </a:solidFill>
        <a:ln w="12700" cap="flat" cmpd="sng" algn="ctr">
          <a:solidFill>
            <a:schemeClr val="accent3">
              <a:hueOff val="6142283"/>
              <a:satOff val="-3693"/>
              <a:lumOff val="-64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rtl="0">
            <a:lnSpc>
              <a:spcPct val="90000"/>
            </a:lnSpc>
            <a:spcBef>
              <a:spcPct val="0"/>
            </a:spcBef>
            <a:spcAft>
              <a:spcPct val="35000"/>
            </a:spcAft>
            <a:buNone/>
          </a:pPr>
          <a:r>
            <a:rPr lang="en-GB" sz="1500" kern="1200">
              <a:latin typeface="Myriad Pro"/>
            </a:rPr>
            <a:t>OPPORTUNITIES</a:t>
          </a:r>
        </a:p>
      </dsp:txBody>
      <dsp:txXfrm>
        <a:off x="5811885" y="269898"/>
        <a:ext cx="2547214" cy="432000"/>
      </dsp:txXfrm>
    </dsp:sp>
    <dsp:sp modelId="{A5D22B8F-8BED-4D24-B06D-269A9063E606}">
      <dsp:nvSpPr>
        <dsp:cNvPr id="0" name=""/>
        <dsp:cNvSpPr/>
      </dsp:nvSpPr>
      <dsp:spPr>
        <a:xfrm>
          <a:off x="5811885" y="701898"/>
          <a:ext cx="2547214" cy="3952800"/>
        </a:xfrm>
        <a:prstGeom prst="rect">
          <a:avLst/>
        </a:prstGeom>
        <a:solidFill>
          <a:schemeClr val="accent3">
            <a:tint val="40000"/>
            <a:alpha val="90000"/>
            <a:hueOff val="6126888"/>
            <a:satOff val="-4445"/>
            <a:lumOff val="-1603"/>
            <a:alphaOff val="0"/>
          </a:schemeClr>
        </a:solidFill>
        <a:ln w="12700" cap="flat" cmpd="sng" algn="ctr">
          <a:solidFill>
            <a:schemeClr val="accent3">
              <a:tint val="40000"/>
              <a:alpha val="90000"/>
              <a:hueOff val="6126888"/>
              <a:satOff val="-4445"/>
              <a:lumOff val="-160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rtl="0">
            <a:lnSpc>
              <a:spcPct val="90000"/>
            </a:lnSpc>
            <a:spcBef>
              <a:spcPct val="0"/>
            </a:spcBef>
            <a:spcAft>
              <a:spcPct val="15000"/>
            </a:spcAft>
            <a:buChar char="•"/>
          </a:pPr>
          <a:r>
            <a:rPr lang="en-GB" sz="1500" kern="1200">
              <a:latin typeface="Myriad Pro"/>
            </a:rPr>
            <a:t>Workforce planning.</a:t>
          </a:r>
        </a:p>
        <a:p>
          <a:pPr marL="114300" lvl="1" indent="-114300" algn="l" defTabSz="666750" rtl="0">
            <a:lnSpc>
              <a:spcPct val="90000"/>
            </a:lnSpc>
            <a:spcBef>
              <a:spcPct val="0"/>
            </a:spcBef>
            <a:spcAft>
              <a:spcPct val="15000"/>
            </a:spcAft>
            <a:buChar char="•"/>
          </a:pPr>
          <a:r>
            <a:rPr lang="en-GB" sz="1500" kern="1200">
              <a:latin typeface="Myriad Pro"/>
            </a:rPr>
            <a:t>Rise in markets shifting online.</a:t>
          </a:r>
        </a:p>
        <a:p>
          <a:pPr marL="114300" lvl="1" indent="-114300" algn="l" defTabSz="666750" rtl="0">
            <a:lnSpc>
              <a:spcPct val="90000"/>
            </a:lnSpc>
            <a:spcBef>
              <a:spcPct val="0"/>
            </a:spcBef>
            <a:spcAft>
              <a:spcPct val="15000"/>
            </a:spcAft>
            <a:buChar char="•"/>
          </a:pPr>
          <a:r>
            <a:rPr lang="en-GB" sz="1500" kern="1200">
              <a:latin typeface="Myriad Pro"/>
            </a:rPr>
            <a:t>Customer behaviour and attitudes towards healthier living.</a:t>
          </a:r>
        </a:p>
        <a:p>
          <a:pPr marL="114300" lvl="1" indent="-114300" algn="l" defTabSz="666750" rtl="0">
            <a:lnSpc>
              <a:spcPct val="90000"/>
            </a:lnSpc>
            <a:spcBef>
              <a:spcPct val="0"/>
            </a:spcBef>
            <a:spcAft>
              <a:spcPct val="15000"/>
            </a:spcAft>
            <a:buChar char="•"/>
          </a:pPr>
          <a:r>
            <a:rPr lang="en-GB" sz="1500" kern="1200">
              <a:latin typeface="Myriad Pro"/>
            </a:rPr>
            <a:t>Covid 19.</a:t>
          </a:r>
        </a:p>
        <a:p>
          <a:pPr marL="114300" lvl="1" indent="-114300" algn="l" defTabSz="666750" rtl="0">
            <a:lnSpc>
              <a:spcPct val="90000"/>
            </a:lnSpc>
            <a:spcBef>
              <a:spcPct val="0"/>
            </a:spcBef>
            <a:spcAft>
              <a:spcPct val="15000"/>
            </a:spcAft>
            <a:buChar char="•"/>
          </a:pPr>
          <a:r>
            <a:rPr lang="en-GB" sz="1500" kern="1200">
              <a:latin typeface="Myriad Pro"/>
            </a:rPr>
            <a:t>Expanding across other cities.</a:t>
          </a:r>
        </a:p>
        <a:p>
          <a:pPr marL="114300" lvl="1" indent="-114300" algn="l" defTabSz="666750" rtl="0">
            <a:lnSpc>
              <a:spcPct val="90000"/>
            </a:lnSpc>
            <a:spcBef>
              <a:spcPct val="0"/>
            </a:spcBef>
            <a:spcAft>
              <a:spcPct val="15000"/>
            </a:spcAft>
            <a:buChar char="•"/>
          </a:pPr>
          <a:r>
            <a:rPr lang="en-GB" sz="1500" kern="1200">
              <a:latin typeface="Myriad Pro"/>
            </a:rPr>
            <a:t>Building brand recognition through social networking and local community projects.</a:t>
          </a:r>
        </a:p>
      </dsp:txBody>
      <dsp:txXfrm>
        <a:off x="5811885" y="701898"/>
        <a:ext cx="2547214" cy="3952800"/>
      </dsp:txXfrm>
    </dsp:sp>
    <dsp:sp modelId="{4FD15483-CCBB-48D1-A6A3-4C7709A272B4}">
      <dsp:nvSpPr>
        <dsp:cNvPr id="0" name=""/>
        <dsp:cNvSpPr/>
      </dsp:nvSpPr>
      <dsp:spPr>
        <a:xfrm>
          <a:off x="8715710" y="269898"/>
          <a:ext cx="2547214" cy="432000"/>
        </a:xfrm>
        <a:prstGeom prst="rect">
          <a:avLst/>
        </a:prstGeom>
        <a:solidFill>
          <a:schemeClr val="accent3">
            <a:hueOff val="9213424"/>
            <a:satOff val="-5539"/>
            <a:lumOff val="-9608"/>
            <a:alphaOff val="0"/>
          </a:schemeClr>
        </a:solidFill>
        <a:ln w="12700" cap="flat" cmpd="sng" algn="ctr">
          <a:solidFill>
            <a:schemeClr val="accent3">
              <a:hueOff val="9213424"/>
              <a:satOff val="-5539"/>
              <a:lumOff val="-960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GB" sz="1500" kern="1200">
              <a:latin typeface="Myriad Pro"/>
            </a:rPr>
            <a:t>THREATS</a:t>
          </a:r>
        </a:p>
      </dsp:txBody>
      <dsp:txXfrm>
        <a:off x="8715710" y="269898"/>
        <a:ext cx="2547214" cy="432000"/>
      </dsp:txXfrm>
    </dsp:sp>
    <dsp:sp modelId="{CA4E7670-A403-4EB1-B6A0-79F9A838C7D4}">
      <dsp:nvSpPr>
        <dsp:cNvPr id="0" name=""/>
        <dsp:cNvSpPr/>
      </dsp:nvSpPr>
      <dsp:spPr>
        <a:xfrm>
          <a:off x="8715710" y="701898"/>
          <a:ext cx="2547214" cy="3952800"/>
        </a:xfrm>
        <a:prstGeom prst="rect">
          <a:avLst/>
        </a:prstGeom>
        <a:solidFill>
          <a:schemeClr val="accent3">
            <a:tint val="40000"/>
            <a:alpha val="90000"/>
            <a:hueOff val="9190333"/>
            <a:satOff val="-6668"/>
            <a:lumOff val="-2405"/>
            <a:alphaOff val="0"/>
          </a:schemeClr>
        </a:solidFill>
        <a:ln w="12700" cap="flat" cmpd="sng" algn="ctr">
          <a:solidFill>
            <a:schemeClr val="accent3">
              <a:tint val="40000"/>
              <a:alpha val="90000"/>
              <a:hueOff val="9190333"/>
              <a:satOff val="-6668"/>
              <a:lumOff val="-240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rtl="0">
            <a:lnSpc>
              <a:spcPct val="90000"/>
            </a:lnSpc>
            <a:spcBef>
              <a:spcPct val="0"/>
            </a:spcBef>
            <a:spcAft>
              <a:spcPct val="15000"/>
            </a:spcAft>
            <a:buChar char="•"/>
          </a:pPr>
          <a:r>
            <a:rPr lang="en-GB" sz="1500" kern="1200">
              <a:latin typeface="Myriad Pro"/>
            </a:rPr>
            <a:t>Increase in cost of living.</a:t>
          </a:r>
        </a:p>
        <a:p>
          <a:pPr marL="114300" lvl="1" indent="-114300" algn="l" defTabSz="666750" rtl="0">
            <a:lnSpc>
              <a:spcPct val="90000"/>
            </a:lnSpc>
            <a:spcBef>
              <a:spcPct val="0"/>
            </a:spcBef>
            <a:spcAft>
              <a:spcPct val="15000"/>
            </a:spcAft>
            <a:buChar char="•"/>
          </a:pPr>
          <a:r>
            <a:rPr lang="en-GB" sz="1500" kern="1200">
              <a:latin typeface="Myriad Pro"/>
            </a:rPr>
            <a:t>Tax increase.</a:t>
          </a:r>
        </a:p>
        <a:p>
          <a:pPr marL="114300" lvl="1" indent="-114300" algn="l" defTabSz="666750" rtl="0">
            <a:lnSpc>
              <a:spcPct val="90000"/>
            </a:lnSpc>
            <a:spcBef>
              <a:spcPct val="0"/>
            </a:spcBef>
            <a:spcAft>
              <a:spcPct val="15000"/>
            </a:spcAft>
            <a:buChar char="•"/>
          </a:pPr>
          <a:r>
            <a:rPr lang="en-GB" sz="1500" kern="1200">
              <a:latin typeface="Myriad Pro"/>
            </a:rPr>
            <a:t>Well established competitors.</a:t>
          </a:r>
        </a:p>
        <a:p>
          <a:pPr marL="114300" lvl="1" indent="-114300" algn="l" defTabSz="666750" rtl="0">
            <a:lnSpc>
              <a:spcPct val="90000"/>
            </a:lnSpc>
            <a:spcBef>
              <a:spcPct val="0"/>
            </a:spcBef>
            <a:spcAft>
              <a:spcPct val="15000"/>
            </a:spcAft>
            <a:buChar char="•"/>
          </a:pPr>
          <a:r>
            <a:rPr lang="en-GB" sz="1500" kern="1200">
              <a:latin typeface="Myriad Pro"/>
            </a:rPr>
            <a:t>Lack of produce available on shelves.</a:t>
          </a:r>
        </a:p>
      </dsp:txBody>
      <dsp:txXfrm>
        <a:off x="8715710" y="701898"/>
        <a:ext cx="2547214" cy="39528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032848-9FE2-4EBD-9691-B057B2327842}">
      <dsp:nvSpPr>
        <dsp:cNvPr id="0" name=""/>
        <dsp:cNvSpPr/>
      </dsp:nvSpPr>
      <dsp:spPr>
        <a:xfrm>
          <a:off x="4192" y="0"/>
          <a:ext cx="1656265" cy="5377283"/>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solidFill>
                <a:schemeClr val="tx2"/>
              </a:solidFill>
              <a:latin typeface="Neue Haas Grotesk Text Pro"/>
            </a:rPr>
            <a:t>Political</a:t>
          </a:r>
          <a:endParaRPr lang="en-GB" sz="2000" kern="1200">
            <a:solidFill>
              <a:schemeClr val="tx2"/>
            </a:solidFill>
          </a:endParaRPr>
        </a:p>
      </dsp:txBody>
      <dsp:txXfrm>
        <a:off x="4192" y="0"/>
        <a:ext cx="1656265" cy="1613184"/>
      </dsp:txXfrm>
    </dsp:sp>
    <dsp:sp modelId="{C66C744F-6D57-44E5-9D3C-C7BBE27F68BE}">
      <dsp:nvSpPr>
        <dsp:cNvPr id="0" name=""/>
        <dsp:cNvSpPr/>
      </dsp:nvSpPr>
      <dsp:spPr>
        <a:xfrm>
          <a:off x="169818" y="1614760"/>
          <a:ext cx="1325012" cy="1621324"/>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rtl="0">
            <a:lnSpc>
              <a:spcPct val="90000"/>
            </a:lnSpc>
            <a:spcBef>
              <a:spcPct val="0"/>
            </a:spcBef>
            <a:spcAft>
              <a:spcPct val="35000"/>
            </a:spcAft>
            <a:buNone/>
          </a:pPr>
          <a:r>
            <a:rPr lang="en-GB" sz="1200" kern="1200">
              <a:solidFill>
                <a:schemeClr val="tx1"/>
              </a:solidFill>
              <a:latin typeface="Neue Haas Grotesk Text Pro"/>
            </a:rPr>
            <a:t>Trade Control</a:t>
          </a:r>
          <a:endParaRPr lang="en-GB" sz="1200" kern="1200">
            <a:solidFill>
              <a:schemeClr val="tx1"/>
            </a:solidFill>
          </a:endParaRPr>
        </a:p>
      </dsp:txBody>
      <dsp:txXfrm>
        <a:off x="208626" y="1653568"/>
        <a:ext cx="1247396" cy="1543708"/>
      </dsp:txXfrm>
    </dsp:sp>
    <dsp:sp modelId="{6028D640-3C68-41D4-B292-95E417FE6A7D}">
      <dsp:nvSpPr>
        <dsp:cNvPr id="0" name=""/>
        <dsp:cNvSpPr/>
      </dsp:nvSpPr>
      <dsp:spPr>
        <a:xfrm>
          <a:off x="169818" y="3485519"/>
          <a:ext cx="1325012" cy="1621324"/>
        </a:xfrm>
        <a:prstGeom prst="roundRect">
          <a:avLst>
            <a:gd name="adj" fmla="val 10000"/>
          </a:avLst>
        </a:prstGeom>
        <a:solidFill>
          <a:schemeClr val="accent3">
            <a:hueOff val="541966"/>
            <a:satOff val="-326"/>
            <a:lumOff val="-5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rtl="0">
            <a:lnSpc>
              <a:spcPct val="90000"/>
            </a:lnSpc>
            <a:spcBef>
              <a:spcPct val="0"/>
            </a:spcBef>
            <a:spcAft>
              <a:spcPct val="35000"/>
            </a:spcAft>
            <a:buNone/>
          </a:pPr>
          <a:r>
            <a:rPr lang="en-GB" sz="1200" kern="1200">
              <a:solidFill>
                <a:schemeClr val="tx1"/>
              </a:solidFill>
              <a:latin typeface="Neue Haas Grotesk Text Pro"/>
            </a:rPr>
            <a:t>Healthy eating policies </a:t>
          </a:r>
          <a:endParaRPr lang="en-GB" sz="1200" kern="1200">
            <a:solidFill>
              <a:schemeClr val="tx1"/>
            </a:solidFill>
          </a:endParaRPr>
        </a:p>
      </dsp:txBody>
      <dsp:txXfrm>
        <a:off x="208626" y="3524327"/>
        <a:ext cx="1247396" cy="1543708"/>
      </dsp:txXfrm>
    </dsp:sp>
    <dsp:sp modelId="{572F777E-A9DF-43DE-B05D-2F61ABC09D31}">
      <dsp:nvSpPr>
        <dsp:cNvPr id="0" name=""/>
        <dsp:cNvSpPr/>
      </dsp:nvSpPr>
      <dsp:spPr>
        <a:xfrm>
          <a:off x="1784678" y="0"/>
          <a:ext cx="1656265" cy="5377283"/>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solidFill>
                <a:schemeClr val="tx1"/>
              </a:solidFill>
              <a:latin typeface="Neue Haas Grotesk Text Pro"/>
            </a:rPr>
            <a:t>Economical</a:t>
          </a:r>
          <a:endParaRPr lang="en-GB" sz="2000" kern="1200">
            <a:solidFill>
              <a:schemeClr val="tx1"/>
            </a:solidFill>
          </a:endParaRPr>
        </a:p>
      </dsp:txBody>
      <dsp:txXfrm>
        <a:off x="1784678" y="0"/>
        <a:ext cx="1656265" cy="1613184"/>
      </dsp:txXfrm>
    </dsp:sp>
    <dsp:sp modelId="{2DBF25EB-9380-4EB7-9F5F-F527869C6727}">
      <dsp:nvSpPr>
        <dsp:cNvPr id="0" name=""/>
        <dsp:cNvSpPr/>
      </dsp:nvSpPr>
      <dsp:spPr>
        <a:xfrm>
          <a:off x="1950304" y="1613644"/>
          <a:ext cx="1325012" cy="1056420"/>
        </a:xfrm>
        <a:prstGeom prst="roundRect">
          <a:avLst>
            <a:gd name="adj" fmla="val 10000"/>
          </a:avLst>
        </a:prstGeom>
        <a:solidFill>
          <a:schemeClr val="accent3">
            <a:hueOff val="1083932"/>
            <a:satOff val="-652"/>
            <a:lumOff val="-11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rtl="0">
            <a:lnSpc>
              <a:spcPct val="90000"/>
            </a:lnSpc>
            <a:spcBef>
              <a:spcPct val="0"/>
            </a:spcBef>
            <a:spcAft>
              <a:spcPct val="35000"/>
            </a:spcAft>
            <a:buNone/>
          </a:pPr>
          <a:r>
            <a:rPr lang="en-GB" sz="1200" kern="1200">
              <a:solidFill>
                <a:schemeClr val="tx1"/>
              </a:solidFill>
              <a:latin typeface="Neue Haas Grotesk Text Pro"/>
            </a:rPr>
            <a:t>Inflation and energy price increase</a:t>
          </a:r>
          <a:endParaRPr lang="en-GB" sz="1200" kern="1200">
            <a:solidFill>
              <a:schemeClr val="tx1"/>
            </a:solidFill>
          </a:endParaRPr>
        </a:p>
      </dsp:txBody>
      <dsp:txXfrm>
        <a:off x="1981245" y="1644585"/>
        <a:ext cx="1263130" cy="994538"/>
      </dsp:txXfrm>
    </dsp:sp>
    <dsp:sp modelId="{1201C938-E229-48DE-8079-2247806A3A06}">
      <dsp:nvSpPr>
        <dsp:cNvPr id="0" name=""/>
        <dsp:cNvSpPr/>
      </dsp:nvSpPr>
      <dsp:spPr>
        <a:xfrm>
          <a:off x="1950304" y="2832591"/>
          <a:ext cx="1325012" cy="1056420"/>
        </a:xfrm>
        <a:prstGeom prst="roundRect">
          <a:avLst>
            <a:gd name="adj" fmla="val 10000"/>
          </a:avLst>
        </a:prstGeom>
        <a:solidFill>
          <a:schemeClr val="accent3">
            <a:hueOff val="1625898"/>
            <a:satOff val="-977"/>
            <a:lumOff val="-16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rtl="0">
            <a:lnSpc>
              <a:spcPct val="90000"/>
            </a:lnSpc>
            <a:spcBef>
              <a:spcPct val="0"/>
            </a:spcBef>
            <a:spcAft>
              <a:spcPct val="35000"/>
            </a:spcAft>
            <a:buNone/>
          </a:pPr>
          <a:r>
            <a:rPr lang="en-GB" sz="1200" kern="1200">
              <a:solidFill>
                <a:schemeClr val="tx1"/>
              </a:solidFill>
              <a:latin typeface="Neue Haas Grotesk Text Pro"/>
            </a:rPr>
            <a:t>Global supply chain disruption (ons.gov.uk, 2022)</a:t>
          </a:r>
          <a:endParaRPr lang="en-GB" sz="1200" kern="1200">
            <a:solidFill>
              <a:schemeClr val="tx1"/>
            </a:solidFill>
          </a:endParaRPr>
        </a:p>
      </dsp:txBody>
      <dsp:txXfrm>
        <a:off x="1981245" y="2863532"/>
        <a:ext cx="1263130" cy="994538"/>
      </dsp:txXfrm>
    </dsp:sp>
    <dsp:sp modelId="{4AA646F7-824D-433F-9AE0-C2F0C48A0B1C}">
      <dsp:nvSpPr>
        <dsp:cNvPr id="0" name=""/>
        <dsp:cNvSpPr/>
      </dsp:nvSpPr>
      <dsp:spPr>
        <a:xfrm>
          <a:off x="1950304" y="4051538"/>
          <a:ext cx="1325012" cy="1056420"/>
        </a:xfrm>
        <a:prstGeom prst="roundRect">
          <a:avLst>
            <a:gd name="adj" fmla="val 10000"/>
          </a:avLst>
        </a:prstGeom>
        <a:solidFill>
          <a:schemeClr val="accent3">
            <a:hueOff val="2167865"/>
            <a:satOff val="-1303"/>
            <a:lumOff val="-22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rtl="0">
            <a:lnSpc>
              <a:spcPct val="90000"/>
            </a:lnSpc>
            <a:spcBef>
              <a:spcPct val="0"/>
            </a:spcBef>
            <a:spcAft>
              <a:spcPct val="35000"/>
            </a:spcAft>
            <a:buNone/>
          </a:pPr>
          <a:r>
            <a:rPr lang="en-GB" sz="1200" kern="1200">
              <a:solidFill>
                <a:schemeClr val="tx1"/>
              </a:solidFill>
              <a:latin typeface="Neue Haas Grotesk Text Pro"/>
            </a:rPr>
            <a:t>Rising growth in skilled labour market</a:t>
          </a:r>
          <a:endParaRPr lang="en-GB" sz="1200" kern="1200">
            <a:solidFill>
              <a:schemeClr val="tx1"/>
            </a:solidFill>
          </a:endParaRPr>
        </a:p>
      </dsp:txBody>
      <dsp:txXfrm>
        <a:off x="1981245" y="4082479"/>
        <a:ext cx="1263130" cy="994538"/>
      </dsp:txXfrm>
    </dsp:sp>
    <dsp:sp modelId="{0A2DE2CB-B83A-4779-8381-E7A0E3D4D32A}">
      <dsp:nvSpPr>
        <dsp:cNvPr id="0" name=""/>
        <dsp:cNvSpPr/>
      </dsp:nvSpPr>
      <dsp:spPr>
        <a:xfrm>
          <a:off x="3565164" y="0"/>
          <a:ext cx="1656265" cy="5377283"/>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latin typeface="Neue Haas Grotesk Text Pro"/>
            </a:rPr>
            <a:t>Soci</a:t>
          </a:r>
          <a:r>
            <a:rPr lang="en-GB" sz="2000" kern="1200">
              <a:solidFill>
                <a:schemeClr val="tx1"/>
              </a:solidFill>
              <a:latin typeface="Neue Haas Grotesk Text Pro"/>
            </a:rPr>
            <a:t>al</a:t>
          </a:r>
          <a:endParaRPr lang="en-GB" sz="2000" kern="1200">
            <a:solidFill>
              <a:schemeClr val="tx1"/>
            </a:solidFill>
          </a:endParaRPr>
        </a:p>
      </dsp:txBody>
      <dsp:txXfrm>
        <a:off x="3565164" y="0"/>
        <a:ext cx="1656265" cy="1613184"/>
      </dsp:txXfrm>
    </dsp:sp>
    <dsp:sp modelId="{0CB085C6-4FEA-4B9E-A2F6-0BB22EC50E67}">
      <dsp:nvSpPr>
        <dsp:cNvPr id="0" name=""/>
        <dsp:cNvSpPr/>
      </dsp:nvSpPr>
      <dsp:spPr>
        <a:xfrm>
          <a:off x="3730790" y="1613644"/>
          <a:ext cx="1325012" cy="1056420"/>
        </a:xfrm>
        <a:prstGeom prst="roundRect">
          <a:avLst>
            <a:gd name="adj" fmla="val 10000"/>
          </a:avLst>
        </a:prstGeom>
        <a:solidFill>
          <a:schemeClr val="accent3">
            <a:hueOff val="2709831"/>
            <a:satOff val="-1629"/>
            <a:lumOff val="-28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rtl="0">
            <a:lnSpc>
              <a:spcPct val="90000"/>
            </a:lnSpc>
            <a:spcBef>
              <a:spcPct val="0"/>
            </a:spcBef>
            <a:spcAft>
              <a:spcPct val="35000"/>
            </a:spcAft>
            <a:buNone/>
          </a:pPr>
          <a:r>
            <a:rPr lang="en-GB" sz="1200" kern="1200">
              <a:solidFill>
                <a:schemeClr val="tx1"/>
              </a:solidFill>
              <a:latin typeface="Neue Haas Grotesk Text Pro"/>
            </a:rPr>
            <a:t>Human behaviour</a:t>
          </a:r>
          <a:endParaRPr lang="en-GB" sz="1200" kern="1200">
            <a:solidFill>
              <a:schemeClr val="tx1"/>
            </a:solidFill>
          </a:endParaRPr>
        </a:p>
      </dsp:txBody>
      <dsp:txXfrm>
        <a:off x="3761731" y="1644585"/>
        <a:ext cx="1263130" cy="994538"/>
      </dsp:txXfrm>
    </dsp:sp>
    <dsp:sp modelId="{2BFAB678-521D-49FD-A423-C36CB4032271}">
      <dsp:nvSpPr>
        <dsp:cNvPr id="0" name=""/>
        <dsp:cNvSpPr/>
      </dsp:nvSpPr>
      <dsp:spPr>
        <a:xfrm>
          <a:off x="3730790" y="2832591"/>
          <a:ext cx="1325012" cy="1056420"/>
        </a:xfrm>
        <a:prstGeom prst="roundRect">
          <a:avLst>
            <a:gd name="adj" fmla="val 10000"/>
          </a:avLst>
        </a:prstGeom>
        <a:solidFill>
          <a:schemeClr val="accent3">
            <a:hueOff val="3251797"/>
            <a:satOff val="-1955"/>
            <a:lumOff val="-339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rtl="0">
            <a:lnSpc>
              <a:spcPct val="90000"/>
            </a:lnSpc>
            <a:spcBef>
              <a:spcPct val="0"/>
            </a:spcBef>
            <a:spcAft>
              <a:spcPct val="35000"/>
            </a:spcAft>
            <a:buNone/>
          </a:pPr>
          <a:r>
            <a:rPr lang="en-GB" sz="1200" kern="1200">
              <a:solidFill>
                <a:schemeClr val="tx1"/>
              </a:solidFill>
              <a:latin typeface="Neue Haas Grotesk Text Pro"/>
            </a:rPr>
            <a:t>Demographic</a:t>
          </a:r>
        </a:p>
      </dsp:txBody>
      <dsp:txXfrm>
        <a:off x="3761731" y="2863532"/>
        <a:ext cx="1263130" cy="994538"/>
      </dsp:txXfrm>
    </dsp:sp>
    <dsp:sp modelId="{9D0B3E8E-834A-46C9-9E83-B718846D4461}">
      <dsp:nvSpPr>
        <dsp:cNvPr id="0" name=""/>
        <dsp:cNvSpPr/>
      </dsp:nvSpPr>
      <dsp:spPr>
        <a:xfrm>
          <a:off x="3730790" y="4051538"/>
          <a:ext cx="1325012" cy="1056420"/>
        </a:xfrm>
        <a:prstGeom prst="roundRect">
          <a:avLst>
            <a:gd name="adj" fmla="val 10000"/>
          </a:avLst>
        </a:prstGeom>
        <a:solidFill>
          <a:schemeClr val="accent3">
            <a:hueOff val="3793763"/>
            <a:satOff val="-2281"/>
            <a:lumOff val="-395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rtl="0">
            <a:lnSpc>
              <a:spcPct val="90000"/>
            </a:lnSpc>
            <a:spcBef>
              <a:spcPct val="0"/>
            </a:spcBef>
            <a:spcAft>
              <a:spcPct val="35000"/>
            </a:spcAft>
            <a:buNone/>
          </a:pPr>
          <a:r>
            <a:rPr lang="en-GB" sz="1200" kern="1200">
              <a:solidFill>
                <a:schemeClr val="tx1"/>
              </a:solidFill>
              <a:latin typeface="Neue Haas Grotesk Text Pro"/>
            </a:rPr>
            <a:t>Ethnic/Religious </a:t>
          </a:r>
        </a:p>
      </dsp:txBody>
      <dsp:txXfrm>
        <a:off x="3761731" y="4082479"/>
        <a:ext cx="1263130" cy="994538"/>
      </dsp:txXfrm>
    </dsp:sp>
    <dsp:sp modelId="{FEB4792E-04A0-4DF4-A0E3-CDD7BFD41687}">
      <dsp:nvSpPr>
        <dsp:cNvPr id="0" name=""/>
        <dsp:cNvSpPr/>
      </dsp:nvSpPr>
      <dsp:spPr>
        <a:xfrm>
          <a:off x="5345649" y="0"/>
          <a:ext cx="1656265" cy="5377283"/>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solidFill>
                <a:schemeClr val="tx1"/>
              </a:solidFill>
              <a:latin typeface="Neue Haas Grotesk Text Pro"/>
            </a:rPr>
            <a:t>Technological</a:t>
          </a:r>
        </a:p>
      </dsp:txBody>
      <dsp:txXfrm>
        <a:off x="5345649" y="0"/>
        <a:ext cx="1656265" cy="1613184"/>
      </dsp:txXfrm>
    </dsp:sp>
    <dsp:sp modelId="{BF7B85D5-3C9A-462E-A0A6-B89B07ACA885}">
      <dsp:nvSpPr>
        <dsp:cNvPr id="0" name=""/>
        <dsp:cNvSpPr/>
      </dsp:nvSpPr>
      <dsp:spPr>
        <a:xfrm>
          <a:off x="5511276" y="1613644"/>
          <a:ext cx="1325012" cy="1056420"/>
        </a:xfrm>
        <a:prstGeom prst="roundRect">
          <a:avLst>
            <a:gd name="adj" fmla="val 10000"/>
          </a:avLst>
        </a:prstGeom>
        <a:solidFill>
          <a:schemeClr val="accent3">
            <a:hueOff val="4335729"/>
            <a:satOff val="-2607"/>
            <a:lumOff val="-452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rtl="0">
            <a:lnSpc>
              <a:spcPct val="90000"/>
            </a:lnSpc>
            <a:spcBef>
              <a:spcPct val="0"/>
            </a:spcBef>
            <a:spcAft>
              <a:spcPct val="35000"/>
            </a:spcAft>
            <a:buNone/>
          </a:pPr>
          <a:r>
            <a:rPr lang="en-GB" sz="1200" kern="1200">
              <a:solidFill>
                <a:schemeClr val="tx1"/>
              </a:solidFill>
              <a:latin typeface="Neue Haas Grotesk Text Pro"/>
            </a:rPr>
            <a:t>Availability of broadband</a:t>
          </a:r>
        </a:p>
      </dsp:txBody>
      <dsp:txXfrm>
        <a:off x="5542217" y="1644585"/>
        <a:ext cx="1263130" cy="994538"/>
      </dsp:txXfrm>
    </dsp:sp>
    <dsp:sp modelId="{92ECEB60-F97F-4273-AE55-4B81E0DD79D5}">
      <dsp:nvSpPr>
        <dsp:cNvPr id="0" name=""/>
        <dsp:cNvSpPr/>
      </dsp:nvSpPr>
      <dsp:spPr>
        <a:xfrm>
          <a:off x="5511276" y="2832591"/>
          <a:ext cx="1325012" cy="1056420"/>
        </a:xfrm>
        <a:prstGeom prst="roundRect">
          <a:avLst>
            <a:gd name="adj" fmla="val 10000"/>
          </a:avLst>
        </a:prstGeom>
        <a:solidFill>
          <a:schemeClr val="accent3">
            <a:hueOff val="4877695"/>
            <a:satOff val="-2932"/>
            <a:lumOff val="-50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rtl="0">
            <a:lnSpc>
              <a:spcPct val="90000"/>
            </a:lnSpc>
            <a:spcBef>
              <a:spcPct val="0"/>
            </a:spcBef>
            <a:spcAft>
              <a:spcPct val="35000"/>
            </a:spcAft>
            <a:buNone/>
          </a:pPr>
          <a:r>
            <a:rPr lang="en-GB" sz="1200" kern="1200">
              <a:solidFill>
                <a:schemeClr val="tx1"/>
              </a:solidFill>
              <a:latin typeface="Neue Haas Grotesk Text Pro"/>
            </a:rPr>
            <a:t>Use of Technology</a:t>
          </a:r>
        </a:p>
      </dsp:txBody>
      <dsp:txXfrm>
        <a:off x="5542217" y="2863532"/>
        <a:ext cx="1263130" cy="994538"/>
      </dsp:txXfrm>
    </dsp:sp>
    <dsp:sp modelId="{DDE822C2-B23B-4D87-A64C-D2068BE8114C}">
      <dsp:nvSpPr>
        <dsp:cNvPr id="0" name=""/>
        <dsp:cNvSpPr/>
      </dsp:nvSpPr>
      <dsp:spPr>
        <a:xfrm>
          <a:off x="5511276" y="4051538"/>
          <a:ext cx="1325012" cy="1056420"/>
        </a:xfrm>
        <a:prstGeom prst="roundRect">
          <a:avLst>
            <a:gd name="adj" fmla="val 10000"/>
          </a:avLst>
        </a:prstGeom>
        <a:solidFill>
          <a:schemeClr val="accent3">
            <a:hueOff val="5419661"/>
            <a:satOff val="-3258"/>
            <a:lumOff val="-56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rtl="0">
            <a:lnSpc>
              <a:spcPct val="90000"/>
            </a:lnSpc>
            <a:spcBef>
              <a:spcPct val="0"/>
            </a:spcBef>
            <a:spcAft>
              <a:spcPct val="35000"/>
            </a:spcAft>
            <a:buNone/>
          </a:pPr>
          <a:r>
            <a:rPr lang="en-GB" sz="1200" kern="1200">
              <a:solidFill>
                <a:schemeClr val="tx1"/>
              </a:solidFill>
              <a:latin typeface="Neue Haas Grotesk Text Pro"/>
            </a:rPr>
            <a:t>Digital Poverty</a:t>
          </a:r>
        </a:p>
      </dsp:txBody>
      <dsp:txXfrm>
        <a:off x="5542217" y="4082479"/>
        <a:ext cx="1263130" cy="994538"/>
      </dsp:txXfrm>
    </dsp:sp>
    <dsp:sp modelId="{2072BC85-8A95-4826-BEDA-F11DCA73A3DD}">
      <dsp:nvSpPr>
        <dsp:cNvPr id="0" name=""/>
        <dsp:cNvSpPr/>
      </dsp:nvSpPr>
      <dsp:spPr>
        <a:xfrm>
          <a:off x="7126135" y="0"/>
          <a:ext cx="1656265" cy="5377283"/>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solidFill>
                <a:schemeClr val="tx1"/>
              </a:solidFill>
              <a:latin typeface="Neue Haas Grotesk Text Pro"/>
            </a:rPr>
            <a:t>Legal</a:t>
          </a:r>
        </a:p>
      </dsp:txBody>
      <dsp:txXfrm>
        <a:off x="7126135" y="0"/>
        <a:ext cx="1656265" cy="1613184"/>
      </dsp:txXfrm>
    </dsp:sp>
    <dsp:sp modelId="{3C5C5540-8586-41EC-A69D-CE7A2CABB0AC}">
      <dsp:nvSpPr>
        <dsp:cNvPr id="0" name=""/>
        <dsp:cNvSpPr/>
      </dsp:nvSpPr>
      <dsp:spPr>
        <a:xfrm>
          <a:off x="7291762" y="1613316"/>
          <a:ext cx="1325012" cy="783355"/>
        </a:xfrm>
        <a:prstGeom prst="roundRect">
          <a:avLst>
            <a:gd name="adj" fmla="val 10000"/>
          </a:avLst>
        </a:prstGeom>
        <a:solidFill>
          <a:schemeClr val="accent3">
            <a:hueOff val="5961628"/>
            <a:satOff val="-3584"/>
            <a:lumOff val="-621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rtl="0">
            <a:lnSpc>
              <a:spcPct val="90000"/>
            </a:lnSpc>
            <a:spcBef>
              <a:spcPct val="0"/>
            </a:spcBef>
            <a:spcAft>
              <a:spcPct val="35000"/>
            </a:spcAft>
            <a:buNone/>
          </a:pPr>
          <a:r>
            <a:rPr lang="en-GB" sz="1200" kern="1200">
              <a:solidFill>
                <a:schemeClr val="tx1"/>
              </a:solidFill>
              <a:latin typeface="Neue Haas Grotesk Text Pro"/>
            </a:rPr>
            <a:t>Contract Law </a:t>
          </a:r>
        </a:p>
      </dsp:txBody>
      <dsp:txXfrm>
        <a:off x="7314706" y="1636260"/>
        <a:ext cx="1279124" cy="737467"/>
      </dsp:txXfrm>
    </dsp:sp>
    <dsp:sp modelId="{A786ED23-56B7-4A2F-B4AB-DD9FA4EEFC55}">
      <dsp:nvSpPr>
        <dsp:cNvPr id="0" name=""/>
        <dsp:cNvSpPr/>
      </dsp:nvSpPr>
      <dsp:spPr>
        <a:xfrm>
          <a:off x="7291762" y="2517188"/>
          <a:ext cx="1325012" cy="783355"/>
        </a:xfrm>
        <a:prstGeom prst="roundRect">
          <a:avLst>
            <a:gd name="adj" fmla="val 10000"/>
          </a:avLst>
        </a:prstGeom>
        <a:solidFill>
          <a:schemeClr val="accent3">
            <a:hueOff val="6503594"/>
            <a:satOff val="-3910"/>
            <a:lumOff val="-67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rtl="0">
            <a:lnSpc>
              <a:spcPct val="90000"/>
            </a:lnSpc>
            <a:spcBef>
              <a:spcPct val="0"/>
            </a:spcBef>
            <a:spcAft>
              <a:spcPct val="35000"/>
            </a:spcAft>
            <a:buNone/>
          </a:pPr>
          <a:r>
            <a:rPr lang="en-GB" sz="1200" kern="1200">
              <a:solidFill>
                <a:schemeClr val="tx1"/>
              </a:solidFill>
              <a:latin typeface="Neue Haas Grotesk Text Pro"/>
            </a:rPr>
            <a:t>Litigation Society</a:t>
          </a:r>
        </a:p>
      </dsp:txBody>
      <dsp:txXfrm>
        <a:off x="7314706" y="2540132"/>
        <a:ext cx="1279124" cy="737467"/>
      </dsp:txXfrm>
    </dsp:sp>
    <dsp:sp modelId="{54B92EEA-D479-41AE-8142-D12367FCBB75}">
      <dsp:nvSpPr>
        <dsp:cNvPr id="0" name=""/>
        <dsp:cNvSpPr/>
      </dsp:nvSpPr>
      <dsp:spPr>
        <a:xfrm>
          <a:off x="7291762" y="3421060"/>
          <a:ext cx="1325012" cy="783355"/>
        </a:xfrm>
        <a:prstGeom prst="roundRect">
          <a:avLst>
            <a:gd name="adj" fmla="val 10000"/>
          </a:avLst>
        </a:prstGeom>
        <a:solidFill>
          <a:schemeClr val="accent3">
            <a:hueOff val="7045560"/>
            <a:satOff val="-4236"/>
            <a:lumOff val="-734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a:lnSpc>
              <a:spcPct val="90000"/>
            </a:lnSpc>
            <a:spcBef>
              <a:spcPct val="0"/>
            </a:spcBef>
            <a:spcAft>
              <a:spcPct val="35000"/>
            </a:spcAft>
            <a:buNone/>
          </a:pPr>
          <a:r>
            <a:rPr lang="en-GB" sz="1200" kern="1200">
              <a:solidFill>
                <a:schemeClr val="tx1"/>
              </a:solidFill>
            </a:rPr>
            <a:t>Legislation</a:t>
          </a:r>
          <a:endParaRPr lang="en-GB" sz="1200" kern="1200">
            <a:solidFill>
              <a:schemeClr val="tx1"/>
            </a:solidFill>
            <a:latin typeface="Neue Haas Grotesk Text Pro"/>
          </a:endParaRPr>
        </a:p>
      </dsp:txBody>
      <dsp:txXfrm>
        <a:off x="7314706" y="3444004"/>
        <a:ext cx="1279124" cy="737467"/>
      </dsp:txXfrm>
    </dsp:sp>
    <dsp:sp modelId="{B01CB051-490F-4DB2-AA19-20FAE6D33F95}">
      <dsp:nvSpPr>
        <dsp:cNvPr id="0" name=""/>
        <dsp:cNvSpPr/>
      </dsp:nvSpPr>
      <dsp:spPr>
        <a:xfrm>
          <a:off x="7291762" y="4324931"/>
          <a:ext cx="1325012" cy="783355"/>
        </a:xfrm>
        <a:prstGeom prst="roundRect">
          <a:avLst>
            <a:gd name="adj" fmla="val 10000"/>
          </a:avLst>
        </a:prstGeom>
        <a:solidFill>
          <a:schemeClr val="accent3">
            <a:hueOff val="7587526"/>
            <a:satOff val="-4562"/>
            <a:lumOff val="-79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a:lnSpc>
              <a:spcPct val="90000"/>
            </a:lnSpc>
            <a:spcBef>
              <a:spcPct val="0"/>
            </a:spcBef>
            <a:spcAft>
              <a:spcPct val="35000"/>
            </a:spcAft>
            <a:buNone/>
          </a:pPr>
          <a:r>
            <a:rPr lang="en-GB" sz="1200" kern="1200">
              <a:solidFill>
                <a:schemeClr val="tx1"/>
              </a:solidFill>
              <a:latin typeface="Neue Haas Grotesk Text Pro"/>
            </a:rPr>
            <a:t>GDPR</a:t>
          </a:r>
        </a:p>
      </dsp:txBody>
      <dsp:txXfrm>
        <a:off x="7314706" y="4347875"/>
        <a:ext cx="1279124" cy="737467"/>
      </dsp:txXfrm>
    </dsp:sp>
    <dsp:sp modelId="{1A9B40BD-19E4-498E-A8EA-AC94851C7E7C}">
      <dsp:nvSpPr>
        <dsp:cNvPr id="0" name=""/>
        <dsp:cNvSpPr/>
      </dsp:nvSpPr>
      <dsp:spPr>
        <a:xfrm>
          <a:off x="8906621" y="0"/>
          <a:ext cx="1656265" cy="5377283"/>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solidFill>
                <a:schemeClr val="tx1"/>
              </a:solidFill>
              <a:latin typeface="Neue Haas Grotesk Text Pro"/>
            </a:rPr>
            <a:t>Environmental</a:t>
          </a:r>
        </a:p>
      </dsp:txBody>
      <dsp:txXfrm>
        <a:off x="8906621" y="0"/>
        <a:ext cx="1656265" cy="1613184"/>
      </dsp:txXfrm>
    </dsp:sp>
    <dsp:sp modelId="{83025170-A861-477B-AA28-5122348EB0BE}">
      <dsp:nvSpPr>
        <dsp:cNvPr id="0" name=""/>
        <dsp:cNvSpPr/>
      </dsp:nvSpPr>
      <dsp:spPr>
        <a:xfrm>
          <a:off x="9072248" y="1613644"/>
          <a:ext cx="1325012" cy="1056420"/>
        </a:xfrm>
        <a:prstGeom prst="roundRect">
          <a:avLst>
            <a:gd name="adj" fmla="val 10000"/>
          </a:avLst>
        </a:prstGeom>
        <a:solidFill>
          <a:schemeClr val="accent3">
            <a:hueOff val="8129492"/>
            <a:satOff val="-4887"/>
            <a:lumOff val="-847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a:lnSpc>
              <a:spcPct val="90000"/>
            </a:lnSpc>
            <a:spcBef>
              <a:spcPct val="0"/>
            </a:spcBef>
            <a:spcAft>
              <a:spcPct val="35000"/>
            </a:spcAft>
            <a:buNone/>
          </a:pPr>
          <a:r>
            <a:rPr lang="en-GB" sz="1200" kern="1200">
              <a:solidFill>
                <a:schemeClr val="tx1"/>
              </a:solidFill>
              <a:latin typeface="Neue Haas Grotesk Text Pro"/>
            </a:rPr>
            <a:t>Sustainability</a:t>
          </a:r>
        </a:p>
      </dsp:txBody>
      <dsp:txXfrm>
        <a:off x="9103189" y="1644585"/>
        <a:ext cx="1263130" cy="994538"/>
      </dsp:txXfrm>
    </dsp:sp>
    <dsp:sp modelId="{C702D197-D2C0-41BF-AF2A-F323A897AD56}">
      <dsp:nvSpPr>
        <dsp:cNvPr id="0" name=""/>
        <dsp:cNvSpPr/>
      </dsp:nvSpPr>
      <dsp:spPr>
        <a:xfrm>
          <a:off x="9072248" y="2832591"/>
          <a:ext cx="1325012" cy="1056420"/>
        </a:xfrm>
        <a:prstGeom prst="roundRect">
          <a:avLst>
            <a:gd name="adj" fmla="val 10000"/>
          </a:avLst>
        </a:prstGeom>
        <a:solidFill>
          <a:schemeClr val="accent3">
            <a:hueOff val="8671458"/>
            <a:satOff val="-5213"/>
            <a:lumOff val="-90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rtl="0">
            <a:lnSpc>
              <a:spcPct val="90000"/>
            </a:lnSpc>
            <a:spcBef>
              <a:spcPct val="0"/>
            </a:spcBef>
            <a:spcAft>
              <a:spcPct val="35000"/>
            </a:spcAft>
            <a:buNone/>
          </a:pPr>
          <a:r>
            <a:rPr lang="en-GB" sz="1200" kern="1200">
              <a:solidFill>
                <a:schemeClr val="tx1"/>
              </a:solidFill>
              <a:latin typeface="Neue Haas Grotesk Text Pro"/>
            </a:rPr>
            <a:t>Ecological</a:t>
          </a:r>
        </a:p>
      </dsp:txBody>
      <dsp:txXfrm>
        <a:off x="9103189" y="2863532"/>
        <a:ext cx="1263130" cy="994538"/>
      </dsp:txXfrm>
    </dsp:sp>
    <dsp:sp modelId="{121829EF-7180-47BF-9129-C3C794E796B9}">
      <dsp:nvSpPr>
        <dsp:cNvPr id="0" name=""/>
        <dsp:cNvSpPr/>
      </dsp:nvSpPr>
      <dsp:spPr>
        <a:xfrm>
          <a:off x="9072248" y="4051538"/>
          <a:ext cx="1325012" cy="1056420"/>
        </a:xfrm>
        <a:prstGeom prst="roundRect">
          <a:avLst>
            <a:gd name="adj" fmla="val 10000"/>
          </a:avLst>
        </a:prstGeom>
        <a:solidFill>
          <a:schemeClr val="accent3">
            <a:hueOff val="9213424"/>
            <a:satOff val="-5539"/>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rtl="0">
            <a:lnSpc>
              <a:spcPct val="90000"/>
            </a:lnSpc>
            <a:spcBef>
              <a:spcPct val="0"/>
            </a:spcBef>
            <a:spcAft>
              <a:spcPct val="35000"/>
            </a:spcAft>
            <a:buNone/>
          </a:pPr>
          <a:r>
            <a:rPr lang="en-GB" sz="1200" kern="1200">
              <a:solidFill>
                <a:schemeClr val="tx1"/>
              </a:solidFill>
              <a:latin typeface="Neue Haas Grotesk Text Pro"/>
            </a:rPr>
            <a:t>Carbon Footprint</a:t>
          </a:r>
        </a:p>
      </dsp:txBody>
      <dsp:txXfrm>
        <a:off x="9103189" y="4082479"/>
        <a:ext cx="1263130" cy="99453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65F57C-7512-4FF1-ACD8-2C63F2EE0419}">
      <dsp:nvSpPr>
        <dsp:cNvPr id="0" name=""/>
        <dsp:cNvSpPr/>
      </dsp:nvSpPr>
      <dsp:spPr>
        <a:xfrm>
          <a:off x="0" y="454356"/>
          <a:ext cx="6364224" cy="6048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5ED2F15-BB8E-4C67-B676-6DA4D85D675E}">
      <dsp:nvSpPr>
        <dsp:cNvPr id="0" name=""/>
        <dsp:cNvSpPr/>
      </dsp:nvSpPr>
      <dsp:spPr>
        <a:xfrm>
          <a:off x="318211" y="100116"/>
          <a:ext cx="4454956" cy="7084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387" tIns="0" rIns="168387" bIns="0" numCol="1" spcCol="1270" anchor="ctr" anchorCtr="0">
          <a:noAutofit/>
        </a:bodyPr>
        <a:lstStyle/>
        <a:p>
          <a:pPr marL="0" lvl="0" indent="0" algn="l" defTabSz="1066800">
            <a:lnSpc>
              <a:spcPct val="90000"/>
            </a:lnSpc>
            <a:spcBef>
              <a:spcPct val="0"/>
            </a:spcBef>
            <a:spcAft>
              <a:spcPct val="35000"/>
            </a:spcAft>
            <a:buNone/>
          </a:pPr>
          <a:r>
            <a:rPr lang="en-GB" sz="2400" kern="1200"/>
            <a:t>Professionals</a:t>
          </a:r>
          <a:endParaRPr lang="en-US" sz="2400" kern="1200"/>
        </a:p>
      </dsp:txBody>
      <dsp:txXfrm>
        <a:off x="352796" y="134701"/>
        <a:ext cx="4385786" cy="639310"/>
      </dsp:txXfrm>
    </dsp:sp>
    <dsp:sp modelId="{FE85CE5D-26AE-4681-B7E8-457327B1C46C}">
      <dsp:nvSpPr>
        <dsp:cNvPr id="0" name=""/>
        <dsp:cNvSpPr/>
      </dsp:nvSpPr>
      <dsp:spPr>
        <a:xfrm>
          <a:off x="0" y="1542996"/>
          <a:ext cx="6364224" cy="6048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827829D-9211-41EE-B67C-E82161615A9A}">
      <dsp:nvSpPr>
        <dsp:cNvPr id="0" name=""/>
        <dsp:cNvSpPr/>
      </dsp:nvSpPr>
      <dsp:spPr>
        <a:xfrm>
          <a:off x="318211" y="1188756"/>
          <a:ext cx="4454956" cy="70848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387" tIns="0" rIns="168387" bIns="0" numCol="1" spcCol="1270" anchor="ctr" anchorCtr="0">
          <a:noAutofit/>
        </a:bodyPr>
        <a:lstStyle/>
        <a:p>
          <a:pPr marL="0" lvl="0" indent="0" algn="l" defTabSz="1066800">
            <a:lnSpc>
              <a:spcPct val="90000"/>
            </a:lnSpc>
            <a:spcBef>
              <a:spcPct val="0"/>
            </a:spcBef>
            <a:spcAft>
              <a:spcPct val="35000"/>
            </a:spcAft>
            <a:buNone/>
          </a:pPr>
          <a:r>
            <a:rPr lang="en-GB" sz="2400" kern="1200"/>
            <a:t>Single People</a:t>
          </a:r>
          <a:endParaRPr lang="en-US" sz="2400" kern="1200"/>
        </a:p>
      </dsp:txBody>
      <dsp:txXfrm>
        <a:off x="352796" y="1223341"/>
        <a:ext cx="4385786" cy="639310"/>
      </dsp:txXfrm>
    </dsp:sp>
    <dsp:sp modelId="{49834F6A-250E-458F-A1AF-22207D06B264}">
      <dsp:nvSpPr>
        <dsp:cNvPr id="0" name=""/>
        <dsp:cNvSpPr/>
      </dsp:nvSpPr>
      <dsp:spPr>
        <a:xfrm>
          <a:off x="0" y="2631636"/>
          <a:ext cx="6364224" cy="604800"/>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E8887D5-D161-4F45-A7D1-852689984FF8}">
      <dsp:nvSpPr>
        <dsp:cNvPr id="0" name=""/>
        <dsp:cNvSpPr/>
      </dsp:nvSpPr>
      <dsp:spPr>
        <a:xfrm>
          <a:off x="318211" y="2277396"/>
          <a:ext cx="4454956" cy="70848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387" tIns="0" rIns="168387" bIns="0" numCol="1" spcCol="1270" anchor="ctr" anchorCtr="0">
          <a:noAutofit/>
        </a:bodyPr>
        <a:lstStyle/>
        <a:p>
          <a:pPr marL="0" lvl="0" indent="0" algn="l" defTabSz="1066800">
            <a:lnSpc>
              <a:spcPct val="90000"/>
            </a:lnSpc>
            <a:spcBef>
              <a:spcPct val="0"/>
            </a:spcBef>
            <a:spcAft>
              <a:spcPct val="35000"/>
            </a:spcAft>
            <a:buNone/>
          </a:pPr>
          <a:r>
            <a:rPr lang="en-GB" sz="2400" kern="1200"/>
            <a:t>Single Parents</a:t>
          </a:r>
          <a:endParaRPr lang="en-US" sz="2400" kern="1200"/>
        </a:p>
      </dsp:txBody>
      <dsp:txXfrm>
        <a:off x="352796" y="2311981"/>
        <a:ext cx="4385786" cy="639310"/>
      </dsp:txXfrm>
    </dsp:sp>
    <dsp:sp modelId="{2D7CBB85-A529-4E4F-A1D2-20D963807465}">
      <dsp:nvSpPr>
        <dsp:cNvPr id="0" name=""/>
        <dsp:cNvSpPr/>
      </dsp:nvSpPr>
      <dsp:spPr>
        <a:xfrm>
          <a:off x="0" y="3720276"/>
          <a:ext cx="6364224" cy="6048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68BDB12-9C26-4852-AA8E-1DC68033D4BE}">
      <dsp:nvSpPr>
        <dsp:cNvPr id="0" name=""/>
        <dsp:cNvSpPr/>
      </dsp:nvSpPr>
      <dsp:spPr>
        <a:xfrm>
          <a:off x="318211" y="3366036"/>
          <a:ext cx="4454956" cy="7084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387" tIns="0" rIns="168387" bIns="0" numCol="1" spcCol="1270" anchor="ctr" anchorCtr="0">
          <a:noAutofit/>
        </a:bodyPr>
        <a:lstStyle/>
        <a:p>
          <a:pPr marL="0" lvl="0" indent="0" algn="l" defTabSz="1066800">
            <a:lnSpc>
              <a:spcPct val="90000"/>
            </a:lnSpc>
            <a:spcBef>
              <a:spcPct val="0"/>
            </a:spcBef>
            <a:spcAft>
              <a:spcPct val="35000"/>
            </a:spcAft>
            <a:buNone/>
          </a:pPr>
          <a:r>
            <a:rPr lang="en-GB" sz="2400" kern="1200"/>
            <a:t>Health conscious</a:t>
          </a:r>
          <a:endParaRPr lang="en-US" sz="2400" kern="1200"/>
        </a:p>
      </dsp:txBody>
      <dsp:txXfrm>
        <a:off x="352796" y="3400621"/>
        <a:ext cx="4385786" cy="639310"/>
      </dsp:txXfrm>
    </dsp:sp>
    <dsp:sp modelId="{BC0C381F-A35A-4D94-B683-CA6FB7D95443}">
      <dsp:nvSpPr>
        <dsp:cNvPr id="0" name=""/>
        <dsp:cNvSpPr/>
      </dsp:nvSpPr>
      <dsp:spPr>
        <a:xfrm>
          <a:off x="0" y="4808915"/>
          <a:ext cx="6364224" cy="604800"/>
        </a:xfrm>
        <a:prstGeom prst="rect">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6DF72B7-3EAE-478D-BED5-AF6F4B81043A}">
      <dsp:nvSpPr>
        <dsp:cNvPr id="0" name=""/>
        <dsp:cNvSpPr/>
      </dsp:nvSpPr>
      <dsp:spPr>
        <a:xfrm>
          <a:off x="318211" y="4454675"/>
          <a:ext cx="4454956" cy="70848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387" tIns="0" rIns="168387" bIns="0" numCol="1" spcCol="1270" anchor="ctr" anchorCtr="0">
          <a:noAutofit/>
        </a:bodyPr>
        <a:lstStyle/>
        <a:p>
          <a:pPr marL="0" lvl="0" indent="0" algn="l" defTabSz="1066800">
            <a:lnSpc>
              <a:spcPct val="90000"/>
            </a:lnSpc>
            <a:spcBef>
              <a:spcPct val="0"/>
            </a:spcBef>
            <a:spcAft>
              <a:spcPct val="35000"/>
            </a:spcAft>
            <a:buNone/>
          </a:pPr>
          <a:r>
            <a:rPr lang="en-GB" sz="2400" kern="1200"/>
            <a:t>Compromised health</a:t>
          </a:r>
          <a:endParaRPr lang="en-US" sz="2400" kern="1200"/>
        </a:p>
      </dsp:txBody>
      <dsp:txXfrm>
        <a:off x="352796" y="4489260"/>
        <a:ext cx="4385786" cy="63931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6E03F2-7363-4AE3-982F-635A6E8C2E91}">
      <dsp:nvSpPr>
        <dsp:cNvPr id="0" name=""/>
        <dsp:cNvSpPr/>
      </dsp:nvSpPr>
      <dsp:spPr>
        <a:xfrm>
          <a:off x="1283" y="510443"/>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CB16CA9-B80E-470D-BBA1-5B58A62EED3C}">
      <dsp:nvSpPr>
        <dsp:cNvPr id="0" name=""/>
        <dsp:cNvSpPr/>
      </dsp:nvSpPr>
      <dsp:spPr>
        <a:xfrm>
          <a:off x="501904" y="986033"/>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"The health of people in Birmingham is </a:t>
          </a:r>
          <a:r>
            <a:rPr lang="en-GB" sz="1900" b="1" kern="1200"/>
            <a:t>generally worse than the England average</a:t>
          </a:r>
          <a:r>
            <a:rPr lang="en-GB" sz="1900" kern="1200"/>
            <a:t>." Nice.org (2019)</a:t>
          </a:r>
          <a:endParaRPr lang="en-US" sz="1900" kern="1200"/>
        </a:p>
      </dsp:txBody>
      <dsp:txXfrm>
        <a:off x="585701" y="1069830"/>
        <a:ext cx="4337991" cy="2693452"/>
      </dsp:txXfrm>
    </dsp:sp>
    <dsp:sp modelId="{A5EDED20-94A9-48EB-BAE7-F8BE827A6652}">
      <dsp:nvSpPr>
        <dsp:cNvPr id="0" name=""/>
        <dsp:cNvSpPr/>
      </dsp:nvSpPr>
      <dsp:spPr>
        <a:xfrm>
          <a:off x="5508110" y="510443"/>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AC21CF-B820-41A8-8CD6-BF0E451D0A95}">
      <dsp:nvSpPr>
        <dsp:cNvPr id="0" name=""/>
        <dsp:cNvSpPr/>
      </dsp:nvSpPr>
      <dsp:spPr>
        <a:xfrm>
          <a:off x="6008730" y="986033"/>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Globally, nine of the top fifteen risk factors for morbidity, including </a:t>
          </a:r>
          <a:r>
            <a:rPr lang="en-GB" sz="1900" b="1" kern="1200"/>
            <a:t>high body mass index (BMI), high blood pressure, cardiac disease, diabetes and malnutrition</a:t>
          </a:r>
          <a:r>
            <a:rPr lang="en-GB" sz="1900" kern="1200"/>
            <a:t>, are associated with poor diet. Two-thirds of the British adult population are overweight, and 27% are living with obesity. NHS(2020)</a:t>
          </a:r>
          <a:endParaRPr lang="en-US" sz="1900" kern="1200"/>
        </a:p>
      </dsp:txBody>
      <dsp:txXfrm>
        <a:off x="6092527" y="1069830"/>
        <a:ext cx="4337991" cy="269345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10350C-B8BB-4081-AC5B-303D84157519}">
      <dsp:nvSpPr>
        <dsp:cNvPr id="0" name=""/>
        <dsp:cNvSpPr/>
      </dsp:nvSpPr>
      <dsp:spPr>
        <a:xfrm>
          <a:off x="210785" y="547086"/>
          <a:ext cx="1335114" cy="133511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19112F-B59B-4584-8303-5EF528D80692}">
      <dsp:nvSpPr>
        <dsp:cNvPr id="0" name=""/>
        <dsp:cNvSpPr/>
      </dsp:nvSpPr>
      <dsp:spPr>
        <a:xfrm>
          <a:off x="491159" y="827460"/>
          <a:ext cx="774366" cy="77436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7C48374-9EC8-4B67-A90B-136F4405C2A8}">
      <dsp:nvSpPr>
        <dsp:cNvPr id="0" name=""/>
        <dsp:cNvSpPr/>
      </dsp:nvSpPr>
      <dsp:spPr>
        <a:xfrm>
          <a:off x="1831996" y="547086"/>
          <a:ext cx="3147056" cy="13351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Product</a:t>
          </a:r>
          <a:endParaRPr lang="en-US" sz="2400" kern="1200"/>
        </a:p>
      </dsp:txBody>
      <dsp:txXfrm>
        <a:off x="1831996" y="547086"/>
        <a:ext cx="3147056" cy="1335114"/>
      </dsp:txXfrm>
    </dsp:sp>
    <dsp:sp modelId="{6BF0BB1B-8243-4593-8353-D366E8915002}">
      <dsp:nvSpPr>
        <dsp:cNvPr id="0" name=""/>
        <dsp:cNvSpPr/>
      </dsp:nvSpPr>
      <dsp:spPr>
        <a:xfrm>
          <a:off x="5527403" y="547086"/>
          <a:ext cx="1335114" cy="133511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5DF11E-6ECC-4AB7-BF03-32B5BB854DE9}">
      <dsp:nvSpPr>
        <dsp:cNvPr id="0" name=""/>
        <dsp:cNvSpPr/>
      </dsp:nvSpPr>
      <dsp:spPr>
        <a:xfrm>
          <a:off x="5807777" y="827460"/>
          <a:ext cx="774366" cy="77436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CF68BD3-011A-4E4A-9205-D2AA59C81B43}">
      <dsp:nvSpPr>
        <dsp:cNvPr id="0" name=""/>
        <dsp:cNvSpPr/>
      </dsp:nvSpPr>
      <dsp:spPr>
        <a:xfrm>
          <a:off x="7148614" y="547086"/>
          <a:ext cx="3147056" cy="13351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Price</a:t>
          </a:r>
          <a:endParaRPr lang="en-US" sz="2400" kern="1200"/>
        </a:p>
      </dsp:txBody>
      <dsp:txXfrm>
        <a:off x="7148614" y="547086"/>
        <a:ext cx="3147056" cy="1335114"/>
      </dsp:txXfrm>
    </dsp:sp>
    <dsp:sp modelId="{17B96F06-FB22-4154-A0D8-CAE4E4915962}">
      <dsp:nvSpPr>
        <dsp:cNvPr id="0" name=""/>
        <dsp:cNvSpPr/>
      </dsp:nvSpPr>
      <dsp:spPr>
        <a:xfrm>
          <a:off x="210785" y="2653223"/>
          <a:ext cx="1335114" cy="133511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0CBAF4-D98C-4132-9440-7372D3F27896}">
      <dsp:nvSpPr>
        <dsp:cNvPr id="0" name=""/>
        <dsp:cNvSpPr/>
      </dsp:nvSpPr>
      <dsp:spPr>
        <a:xfrm>
          <a:off x="491159" y="2933597"/>
          <a:ext cx="774366" cy="77436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8A1A5C0-D61A-40ED-B111-52C0DD8BE292}">
      <dsp:nvSpPr>
        <dsp:cNvPr id="0" name=""/>
        <dsp:cNvSpPr/>
      </dsp:nvSpPr>
      <dsp:spPr>
        <a:xfrm>
          <a:off x="1831996" y="2653223"/>
          <a:ext cx="3147056" cy="13351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Place</a:t>
          </a:r>
          <a:endParaRPr lang="en-US" sz="2400" kern="1200"/>
        </a:p>
      </dsp:txBody>
      <dsp:txXfrm>
        <a:off x="1831996" y="2653223"/>
        <a:ext cx="3147056" cy="1335114"/>
      </dsp:txXfrm>
    </dsp:sp>
    <dsp:sp modelId="{D11384AF-C49C-4013-A5AF-C49A5112D4A7}">
      <dsp:nvSpPr>
        <dsp:cNvPr id="0" name=""/>
        <dsp:cNvSpPr/>
      </dsp:nvSpPr>
      <dsp:spPr>
        <a:xfrm>
          <a:off x="5527403" y="2653223"/>
          <a:ext cx="1335114" cy="1335114"/>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83F429-9AAF-4E5E-83E4-9F7BF2B13583}">
      <dsp:nvSpPr>
        <dsp:cNvPr id="0" name=""/>
        <dsp:cNvSpPr/>
      </dsp:nvSpPr>
      <dsp:spPr>
        <a:xfrm>
          <a:off x="5807777" y="2933597"/>
          <a:ext cx="774366" cy="77436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F47B820-A787-44F2-9CB7-067323557AC0}">
      <dsp:nvSpPr>
        <dsp:cNvPr id="0" name=""/>
        <dsp:cNvSpPr/>
      </dsp:nvSpPr>
      <dsp:spPr>
        <a:xfrm>
          <a:off x="7148614" y="2653223"/>
          <a:ext cx="3147056" cy="13351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Promotion</a:t>
          </a:r>
          <a:endParaRPr lang="en-US" sz="2400" kern="1200"/>
        </a:p>
      </dsp:txBody>
      <dsp:txXfrm>
        <a:off x="7148614" y="2653223"/>
        <a:ext cx="3147056" cy="133511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F925E3-3883-4072-9D9A-AA0DC046CDCA}">
      <dsp:nvSpPr>
        <dsp:cNvPr id="0" name=""/>
        <dsp:cNvSpPr/>
      </dsp:nvSpPr>
      <dsp:spPr>
        <a:xfrm>
          <a:off x="822639" y="476302"/>
          <a:ext cx="630439" cy="63043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6C42FCA-8A1D-4B3B-A384-CACF701DA964}">
      <dsp:nvSpPr>
        <dsp:cNvPr id="0" name=""/>
        <dsp:cNvSpPr/>
      </dsp:nvSpPr>
      <dsp:spPr>
        <a:xfrm>
          <a:off x="437371" y="1381838"/>
          <a:ext cx="1400976" cy="7355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Easy to use app.</a:t>
          </a:r>
          <a:endParaRPr lang="en-US" sz="1100" kern="1200"/>
        </a:p>
      </dsp:txBody>
      <dsp:txXfrm>
        <a:off x="437371" y="1381838"/>
        <a:ext cx="1400976" cy="735512"/>
      </dsp:txXfrm>
    </dsp:sp>
    <dsp:sp modelId="{A11EFA83-168E-43E8-86A5-C414BED667AC}">
      <dsp:nvSpPr>
        <dsp:cNvPr id="0" name=""/>
        <dsp:cNvSpPr/>
      </dsp:nvSpPr>
      <dsp:spPr>
        <a:xfrm>
          <a:off x="2468787" y="476302"/>
          <a:ext cx="630439" cy="63043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E4C170E-14FC-4179-A754-BFE2A7308BFA}">
      <dsp:nvSpPr>
        <dsp:cNvPr id="0" name=""/>
        <dsp:cNvSpPr/>
      </dsp:nvSpPr>
      <dsp:spPr>
        <a:xfrm>
          <a:off x="2083518" y="1381838"/>
          <a:ext cx="1400976" cy="7355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Healthy easy to follow recipes to choose from planned by professional chefs and dieticians.</a:t>
          </a:r>
          <a:endParaRPr lang="en-US" sz="1100" kern="1200"/>
        </a:p>
      </dsp:txBody>
      <dsp:txXfrm>
        <a:off x="2083518" y="1381838"/>
        <a:ext cx="1400976" cy="735512"/>
      </dsp:txXfrm>
    </dsp:sp>
    <dsp:sp modelId="{7DF0BC7A-E98D-45D5-90E4-9DC087CD54CA}">
      <dsp:nvSpPr>
        <dsp:cNvPr id="0" name=""/>
        <dsp:cNvSpPr/>
      </dsp:nvSpPr>
      <dsp:spPr>
        <a:xfrm>
          <a:off x="4114934" y="476302"/>
          <a:ext cx="630439" cy="63043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FE9E724-2B9B-4E10-A8E2-6CD72901C299}">
      <dsp:nvSpPr>
        <dsp:cNvPr id="0" name=""/>
        <dsp:cNvSpPr/>
      </dsp:nvSpPr>
      <dsp:spPr>
        <a:xfrm>
          <a:off x="3729665" y="1381838"/>
          <a:ext cx="1400976" cy="7355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Choose your recipe according to your own dietary recommendation and we will tailor your meal to your requirements.</a:t>
          </a:r>
          <a:endParaRPr lang="en-US" sz="1100" kern="1200"/>
        </a:p>
      </dsp:txBody>
      <dsp:txXfrm>
        <a:off x="3729665" y="1381838"/>
        <a:ext cx="1400976" cy="735512"/>
      </dsp:txXfrm>
    </dsp:sp>
    <dsp:sp modelId="{ECB61803-B424-423E-8FDA-B6B5DBADA0C1}">
      <dsp:nvSpPr>
        <dsp:cNvPr id="0" name=""/>
        <dsp:cNvSpPr/>
      </dsp:nvSpPr>
      <dsp:spPr>
        <a:xfrm>
          <a:off x="5761082" y="476302"/>
          <a:ext cx="630439" cy="63043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00DE7B2-E22C-4789-ABE4-F992CCD3535C}">
      <dsp:nvSpPr>
        <dsp:cNvPr id="0" name=""/>
        <dsp:cNvSpPr/>
      </dsp:nvSpPr>
      <dsp:spPr>
        <a:xfrm>
          <a:off x="5375813" y="1381838"/>
          <a:ext cx="1400976" cy="7355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Subscription and pay as you go orders.</a:t>
          </a:r>
          <a:endParaRPr lang="en-US" sz="1100" kern="1200"/>
        </a:p>
      </dsp:txBody>
      <dsp:txXfrm>
        <a:off x="5375813" y="1381838"/>
        <a:ext cx="1400976" cy="735512"/>
      </dsp:txXfrm>
    </dsp:sp>
    <dsp:sp modelId="{AC9F94F6-5457-4610-BD77-3B94185700CD}">
      <dsp:nvSpPr>
        <dsp:cNvPr id="0" name=""/>
        <dsp:cNvSpPr/>
      </dsp:nvSpPr>
      <dsp:spPr>
        <a:xfrm>
          <a:off x="7407229" y="476302"/>
          <a:ext cx="630439" cy="63043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46831B2-77BB-4DBE-9DC4-B3168FA8B0D2}">
      <dsp:nvSpPr>
        <dsp:cNvPr id="0" name=""/>
        <dsp:cNvSpPr/>
      </dsp:nvSpPr>
      <dsp:spPr>
        <a:xfrm>
          <a:off x="7021960" y="1381838"/>
          <a:ext cx="1400976" cy="7355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High quality produce selected by local farmers or grocers of your choice.</a:t>
          </a:r>
          <a:endParaRPr lang="en-US" sz="1100" kern="1200"/>
        </a:p>
      </dsp:txBody>
      <dsp:txXfrm>
        <a:off x="7021960" y="1381838"/>
        <a:ext cx="1400976" cy="735512"/>
      </dsp:txXfrm>
    </dsp:sp>
    <dsp:sp modelId="{E8680324-9AE7-4F57-BE4C-C9D17226F9DB}">
      <dsp:nvSpPr>
        <dsp:cNvPr id="0" name=""/>
        <dsp:cNvSpPr/>
      </dsp:nvSpPr>
      <dsp:spPr>
        <a:xfrm>
          <a:off x="9053376" y="476302"/>
          <a:ext cx="630439" cy="630439"/>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E841FAE-F9F5-4ED2-B368-ED61D5C0CBBA}">
      <dsp:nvSpPr>
        <dsp:cNvPr id="0" name=""/>
        <dsp:cNvSpPr/>
      </dsp:nvSpPr>
      <dsp:spPr>
        <a:xfrm>
          <a:off x="8668108" y="1381838"/>
          <a:ext cx="1400976" cy="7355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Delivered straight to your door at your convenience by one of our super swift delivery drivers.</a:t>
          </a:r>
          <a:endParaRPr lang="en-US" sz="1100" kern="1200"/>
        </a:p>
      </dsp:txBody>
      <dsp:txXfrm>
        <a:off x="8668108" y="1381838"/>
        <a:ext cx="1400976" cy="735512"/>
      </dsp:txXfrm>
    </dsp:sp>
    <dsp:sp modelId="{C681B03C-2CA2-4A3E-9189-183788D06F0A}">
      <dsp:nvSpPr>
        <dsp:cNvPr id="0" name=""/>
        <dsp:cNvSpPr/>
      </dsp:nvSpPr>
      <dsp:spPr>
        <a:xfrm>
          <a:off x="4938008" y="2467595"/>
          <a:ext cx="630439" cy="630439"/>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43FBD52-D434-45A2-BDD1-446ADB5D1719}">
      <dsp:nvSpPr>
        <dsp:cNvPr id="0" name=""/>
        <dsp:cNvSpPr/>
      </dsp:nvSpPr>
      <dsp:spPr>
        <a:xfrm>
          <a:off x="4552739" y="3373131"/>
          <a:ext cx="1400976" cy="7355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Rate your meal, the grocer and your driver.</a:t>
          </a:r>
          <a:endParaRPr lang="en-US" sz="1100" kern="1200"/>
        </a:p>
      </dsp:txBody>
      <dsp:txXfrm>
        <a:off x="4552739" y="3373131"/>
        <a:ext cx="1400976" cy="73551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9EA694-55BB-4F71-8BEB-B7430D6B9984}">
      <dsp:nvSpPr>
        <dsp:cNvPr id="0" name=""/>
        <dsp:cNvSpPr/>
      </dsp:nvSpPr>
      <dsp:spPr>
        <a:xfrm>
          <a:off x="82613" y="92113"/>
          <a:ext cx="897246" cy="89724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E289BA-77E4-40B8-BC6C-7C4F1EEA7CA7}">
      <dsp:nvSpPr>
        <dsp:cNvPr id="0" name=""/>
        <dsp:cNvSpPr/>
      </dsp:nvSpPr>
      <dsp:spPr>
        <a:xfrm>
          <a:off x="271034" y="280535"/>
          <a:ext cx="520402" cy="5204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DD9B386-03FB-4DB1-859B-6E6CC5DF17D4}">
      <dsp:nvSpPr>
        <dsp:cNvPr id="0" name=""/>
        <dsp:cNvSpPr/>
      </dsp:nvSpPr>
      <dsp:spPr>
        <a:xfrm>
          <a:off x="1172126" y="92113"/>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rtl="0">
            <a:lnSpc>
              <a:spcPct val="90000"/>
            </a:lnSpc>
            <a:spcBef>
              <a:spcPct val="0"/>
            </a:spcBef>
            <a:spcAft>
              <a:spcPct val="35000"/>
            </a:spcAft>
            <a:buNone/>
          </a:pPr>
          <a:r>
            <a:rPr lang="en-GB" sz="1100" kern="1200"/>
            <a:t>Social</a:t>
          </a:r>
          <a:r>
            <a:rPr lang="en-GB" sz="1100" kern="1200">
              <a:latin typeface="Neue Haas Grotesk Text Pro"/>
            </a:rPr>
            <a:t> media</a:t>
          </a:r>
          <a:r>
            <a:rPr lang="en-GB" sz="1100" kern="1200"/>
            <a:t> platforms </a:t>
          </a:r>
          <a:endParaRPr lang="en-US" sz="1100" kern="1200"/>
        </a:p>
      </dsp:txBody>
      <dsp:txXfrm>
        <a:off x="1172126" y="92113"/>
        <a:ext cx="2114937" cy="897246"/>
      </dsp:txXfrm>
    </dsp:sp>
    <dsp:sp modelId="{132A2A4A-8E51-4DA6-8601-B45B134A2929}">
      <dsp:nvSpPr>
        <dsp:cNvPr id="0" name=""/>
        <dsp:cNvSpPr/>
      </dsp:nvSpPr>
      <dsp:spPr>
        <a:xfrm>
          <a:off x="3655575" y="92113"/>
          <a:ext cx="897246" cy="89724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8E2A4D-A801-4085-9011-4BF57FA1C3BB}">
      <dsp:nvSpPr>
        <dsp:cNvPr id="0" name=""/>
        <dsp:cNvSpPr/>
      </dsp:nvSpPr>
      <dsp:spPr>
        <a:xfrm>
          <a:off x="3843996" y="280535"/>
          <a:ext cx="520402" cy="5204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10C6D32-C3C6-45FE-869A-26AB0FFF2875}">
      <dsp:nvSpPr>
        <dsp:cNvPr id="0" name=""/>
        <dsp:cNvSpPr/>
      </dsp:nvSpPr>
      <dsp:spPr>
        <a:xfrm>
          <a:off x="4745088" y="92113"/>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Local well-known gyms and leisure centres</a:t>
          </a:r>
          <a:endParaRPr lang="en-US" sz="1100" kern="1200"/>
        </a:p>
      </dsp:txBody>
      <dsp:txXfrm>
        <a:off x="4745088" y="92113"/>
        <a:ext cx="2114937" cy="897246"/>
      </dsp:txXfrm>
    </dsp:sp>
    <dsp:sp modelId="{52E46C9F-1A86-4132-867B-EAFF514BB0F0}">
      <dsp:nvSpPr>
        <dsp:cNvPr id="0" name=""/>
        <dsp:cNvSpPr/>
      </dsp:nvSpPr>
      <dsp:spPr>
        <a:xfrm>
          <a:off x="7228536" y="92113"/>
          <a:ext cx="897246" cy="89724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BA72F6-4962-41C0-8E6D-95E43431B062}">
      <dsp:nvSpPr>
        <dsp:cNvPr id="0" name=""/>
        <dsp:cNvSpPr/>
      </dsp:nvSpPr>
      <dsp:spPr>
        <a:xfrm>
          <a:off x="7416958" y="280535"/>
          <a:ext cx="520402" cy="5204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89F71BF-C414-4F14-A65D-3E91904E05E5}">
      <dsp:nvSpPr>
        <dsp:cNvPr id="0" name=""/>
        <dsp:cNvSpPr/>
      </dsp:nvSpPr>
      <dsp:spPr>
        <a:xfrm>
          <a:off x="8318049" y="92113"/>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Local communities</a:t>
          </a:r>
          <a:endParaRPr lang="en-US" sz="1100" kern="1200"/>
        </a:p>
      </dsp:txBody>
      <dsp:txXfrm>
        <a:off x="8318049" y="92113"/>
        <a:ext cx="2114937" cy="897246"/>
      </dsp:txXfrm>
    </dsp:sp>
    <dsp:sp modelId="{B4D4A55C-CA89-434E-83C6-5B06E8D425F2}">
      <dsp:nvSpPr>
        <dsp:cNvPr id="0" name=""/>
        <dsp:cNvSpPr/>
      </dsp:nvSpPr>
      <dsp:spPr>
        <a:xfrm>
          <a:off x="82613" y="1730139"/>
          <a:ext cx="897246" cy="897246"/>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EC10CE-0278-499E-8F9E-DBFFF98C766B}">
      <dsp:nvSpPr>
        <dsp:cNvPr id="0" name=""/>
        <dsp:cNvSpPr/>
      </dsp:nvSpPr>
      <dsp:spPr>
        <a:xfrm>
          <a:off x="271034" y="1918560"/>
          <a:ext cx="520402" cy="5204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40E64F1-DAC1-4403-AF83-DF6B51192F5B}">
      <dsp:nvSpPr>
        <dsp:cNvPr id="0" name=""/>
        <dsp:cNvSpPr/>
      </dsp:nvSpPr>
      <dsp:spPr>
        <a:xfrm>
          <a:off x="1172126" y="173013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Health Centres</a:t>
          </a:r>
          <a:endParaRPr lang="en-US" sz="1100" kern="1200"/>
        </a:p>
      </dsp:txBody>
      <dsp:txXfrm>
        <a:off x="1172126" y="1730139"/>
        <a:ext cx="2114937" cy="897246"/>
      </dsp:txXfrm>
    </dsp:sp>
    <dsp:sp modelId="{B9D82643-6ECC-4C35-A08E-6B65A585DCEF}">
      <dsp:nvSpPr>
        <dsp:cNvPr id="0" name=""/>
        <dsp:cNvSpPr/>
      </dsp:nvSpPr>
      <dsp:spPr>
        <a:xfrm>
          <a:off x="3655575" y="1730139"/>
          <a:ext cx="897246" cy="897246"/>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9E6D1D-16E8-4C7F-8AD9-60EFC5226268}">
      <dsp:nvSpPr>
        <dsp:cNvPr id="0" name=""/>
        <dsp:cNvSpPr/>
      </dsp:nvSpPr>
      <dsp:spPr>
        <a:xfrm>
          <a:off x="3843996" y="1918560"/>
          <a:ext cx="520402" cy="52040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FB4743-1905-4B90-9ECD-BC3C98D7D4E7}">
      <dsp:nvSpPr>
        <dsp:cNvPr id="0" name=""/>
        <dsp:cNvSpPr/>
      </dsp:nvSpPr>
      <dsp:spPr>
        <a:xfrm>
          <a:off x="4745088" y="173013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Schools/Colleges/Universities</a:t>
          </a:r>
          <a:endParaRPr lang="en-US" sz="1100" kern="1200"/>
        </a:p>
      </dsp:txBody>
      <dsp:txXfrm>
        <a:off x="4745088" y="1730139"/>
        <a:ext cx="2114937" cy="897246"/>
      </dsp:txXfrm>
    </dsp:sp>
    <dsp:sp modelId="{C4BE1D37-3607-48D3-AA71-A9CB2F55690B}">
      <dsp:nvSpPr>
        <dsp:cNvPr id="0" name=""/>
        <dsp:cNvSpPr/>
      </dsp:nvSpPr>
      <dsp:spPr>
        <a:xfrm>
          <a:off x="7228536" y="1730139"/>
          <a:ext cx="897246" cy="89724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CC22E4-AE75-4E98-94AE-FB2A52244E12}">
      <dsp:nvSpPr>
        <dsp:cNvPr id="0" name=""/>
        <dsp:cNvSpPr/>
      </dsp:nvSpPr>
      <dsp:spPr>
        <a:xfrm>
          <a:off x="7416958" y="1918560"/>
          <a:ext cx="520402" cy="52040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790FAE2-75F5-4FA2-917B-CFF6224C2A9A}">
      <dsp:nvSpPr>
        <dsp:cNvPr id="0" name=""/>
        <dsp:cNvSpPr/>
      </dsp:nvSpPr>
      <dsp:spPr>
        <a:xfrm>
          <a:off x="8318049" y="173013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Food delivery Apps</a:t>
          </a:r>
          <a:endParaRPr lang="en-US" sz="1100" kern="1200"/>
        </a:p>
      </dsp:txBody>
      <dsp:txXfrm>
        <a:off x="8318049" y="1730139"/>
        <a:ext cx="2114937" cy="897246"/>
      </dsp:txXfrm>
    </dsp:sp>
    <dsp:sp modelId="{90EFB0A0-4A3F-4032-90F3-4482DA7CC30B}">
      <dsp:nvSpPr>
        <dsp:cNvPr id="0" name=""/>
        <dsp:cNvSpPr/>
      </dsp:nvSpPr>
      <dsp:spPr>
        <a:xfrm>
          <a:off x="82613" y="3368164"/>
          <a:ext cx="897246" cy="89724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BF4A05-9D59-4048-9AF8-E991AD5D36D4}">
      <dsp:nvSpPr>
        <dsp:cNvPr id="0" name=""/>
        <dsp:cNvSpPr/>
      </dsp:nvSpPr>
      <dsp:spPr>
        <a:xfrm>
          <a:off x="271034" y="3556585"/>
          <a:ext cx="520402" cy="520402"/>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B37BB12-4CDE-43DD-9259-6ECFDE78BE73}">
      <dsp:nvSpPr>
        <dsp:cNvPr id="0" name=""/>
        <dsp:cNvSpPr/>
      </dsp:nvSpPr>
      <dsp:spPr>
        <a:xfrm>
          <a:off x="1172126" y="3368164"/>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Door-to door leaflets</a:t>
          </a:r>
          <a:endParaRPr lang="en-US" sz="1100" kern="1200"/>
        </a:p>
      </dsp:txBody>
      <dsp:txXfrm>
        <a:off x="1172126" y="3368164"/>
        <a:ext cx="2114937" cy="89724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3CEFE8-7AE8-484B-9B55-8ED0567F8B9F}">
      <dsp:nvSpPr>
        <dsp:cNvPr id="0" name=""/>
        <dsp:cNvSpPr/>
      </dsp:nvSpPr>
      <dsp:spPr>
        <a:xfrm>
          <a:off x="0" y="0"/>
          <a:ext cx="1050950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998DD6-B13B-4149-8FFF-CF7F0DC5C7D9}">
      <dsp:nvSpPr>
        <dsp:cNvPr id="0" name=""/>
        <dsp:cNvSpPr/>
      </dsp:nvSpPr>
      <dsp:spPr>
        <a:xfrm>
          <a:off x="0" y="0"/>
          <a:ext cx="10509503" cy="678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Penetration pricing strategy</a:t>
          </a:r>
          <a:endParaRPr lang="en-US" sz="3100" kern="1200"/>
        </a:p>
      </dsp:txBody>
      <dsp:txXfrm>
        <a:off x="0" y="0"/>
        <a:ext cx="10509503" cy="678942"/>
      </dsp:txXfrm>
    </dsp:sp>
    <dsp:sp modelId="{994CA421-AFF8-4DC2-8C7D-AD75DCB62511}">
      <dsp:nvSpPr>
        <dsp:cNvPr id="0" name=""/>
        <dsp:cNvSpPr/>
      </dsp:nvSpPr>
      <dsp:spPr>
        <a:xfrm>
          <a:off x="0" y="678941"/>
          <a:ext cx="1050950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60211E-AF89-4891-9E49-7A696EAC830F}">
      <dsp:nvSpPr>
        <dsp:cNvPr id="0" name=""/>
        <dsp:cNvSpPr/>
      </dsp:nvSpPr>
      <dsp:spPr>
        <a:xfrm>
          <a:off x="0" y="678942"/>
          <a:ext cx="10509503" cy="678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1-month low price strategy</a:t>
          </a:r>
          <a:endParaRPr lang="en-US" sz="3100" kern="1200"/>
        </a:p>
      </dsp:txBody>
      <dsp:txXfrm>
        <a:off x="0" y="678942"/>
        <a:ext cx="10509503" cy="678942"/>
      </dsp:txXfrm>
    </dsp:sp>
    <dsp:sp modelId="{33CC90F0-7730-451E-9006-04E0E709A0C7}">
      <dsp:nvSpPr>
        <dsp:cNvPr id="0" name=""/>
        <dsp:cNvSpPr/>
      </dsp:nvSpPr>
      <dsp:spPr>
        <a:xfrm>
          <a:off x="0" y="1357883"/>
          <a:ext cx="1050950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4F06BAD-621B-4C46-A95F-816A749F8EA8}">
      <dsp:nvSpPr>
        <dsp:cNvPr id="0" name=""/>
        <dsp:cNvSpPr/>
      </dsp:nvSpPr>
      <dsp:spPr>
        <a:xfrm>
          <a:off x="0" y="1357884"/>
          <a:ext cx="10509503" cy="678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Subscription offers</a:t>
          </a:r>
          <a:endParaRPr lang="en-US" sz="3100" kern="1200"/>
        </a:p>
      </dsp:txBody>
      <dsp:txXfrm>
        <a:off x="0" y="1357884"/>
        <a:ext cx="10509503" cy="678942"/>
      </dsp:txXfrm>
    </dsp:sp>
    <dsp:sp modelId="{88F4E3EB-58B0-4ABB-833E-5AC3DC6D75C8}">
      <dsp:nvSpPr>
        <dsp:cNvPr id="0" name=""/>
        <dsp:cNvSpPr/>
      </dsp:nvSpPr>
      <dsp:spPr>
        <a:xfrm>
          <a:off x="0" y="2036825"/>
          <a:ext cx="1050950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1F1E61-20E1-418C-B5F0-E56DF81C52E0}">
      <dsp:nvSpPr>
        <dsp:cNvPr id="0" name=""/>
        <dsp:cNvSpPr/>
      </dsp:nvSpPr>
      <dsp:spPr>
        <a:xfrm>
          <a:off x="0" y="2036826"/>
          <a:ext cx="10509503" cy="678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Loyalty offers after ordering every 3 times</a:t>
          </a:r>
          <a:endParaRPr lang="en-US" sz="3100" kern="1200"/>
        </a:p>
      </dsp:txBody>
      <dsp:txXfrm>
        <a:off x="0" y="2036826"/>
        <a:ext cx="10509503" cy="67894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Process1">
  <dgm:title val=""/>
  <dgm:desc val=""/>
  <dgm:catLst>
    <dgm:cat type="process" pri="1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0" destId="2" srcOrd="0" destOrd="0"/>
        <dgm:cxn modelId="6" srcId="1" destId="3" srcOrd="1" destOrd="0"/>
        <dgm:cxn modelId="23" srcId="2" destId="21" srcOrd="0" destOrd="0"/>
        <dgm:cxn modelId="24" srcId="2" destId="22" srcOrd="1" destOrd="0"/>
        <dgm:cxn modelId="33" srcId="1" destId="31" srcOrd="0" destOrd="0"/>
      </dgm:cxnLst>
      <dgm:bg/>
      <dgm:whole/>
    </dgm:dataModel>
  </dgm:sampData>
  <dgm:styleData>
    <dgm:dataModel>
      <dgm:ptLst>
        <dgm:pt modelId="0" type="doc"/>
        <dgm:pt modelId="1"/>
        <dgm:pt modelId="11"/>
        <dgm:pt modelId="2"/>
        <dgm:pt modelId="22"/>
      </dgm:ptLst>
      <dgm:cxnLst>
        <dgm:cxn modelId="3" srcId="0" destId="1" srcOrd="0" destOrd="0"/>
        <dgm:cxn modelId="4" srcId="0" destId="2" srcOrd="0" destOrd="0"/>
        <dgm:cxn modelId="5" srcId="1" destId="11" srcOrd="0" destOrd="0"/>
        <dgm:cxn modelId="6" srcId="2" destId="2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vertAlign" val="mid"/>
          <dgm:param type="nodeHorzAlign" val="l"/>
          <dgm:param type="nodeVertAlign" val="t"/>
          <dgm:param type="fallback" val="2D"/>
        </dgm:alg>
      </dgm:if>
      <dgm:else name="Name3">
        <dgm:alg type="lin">
          <dgm:param type="linDir" val="fromR"/>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h" for="des" forName="header" refType="h"/>
      <dgm:constr type="w" for="des" forName="header" refType="h" refFor="des" refForName="header" op="equ" fact="4"/>
      <dgm:constr type="h" for="des" forName="child" refType="h" refFor="des" refForName="header" op="equ"/>
      <dgm:constr type="w" for="des" forName="child" refType="w" refFor="des" refForName="header" op="equ"/>
      <dgm:constr type="w" for="ch" forName="hSp" refType="w" refFor="des" refForName="header" op="equ" fact="0.14"/>
      <dgm:constr type="h" for="des" forName="parTrans" refType="h" refFor="des" refForName="header" op="equ" fact="0.35"/>
      <dgm:constr type="h" for="des" forName="sibTrans" refType="h" refFor="des" refForName="parTrans" op="equ"/>
      <dgm:constr type="primFontSz" for="des" forName="child" op="equ" val="65"/>
      <dgm:constr type="primFontSz" for="des" forName="header" op="equ" val="65"/>
    </dgm:constrLst>
    <dgm:ruleLst/>
    <dgm:forEach name="Name4" axis="ch" ptType="node">
      <dgm:layoutNode name="vertFlow">
        <dgm:choose name="Name5">
          <dgm:if name="Name6" func="var" arg="dir" op="equ" val="norm">
            <dgm:alg type="lin">
              <dgm:param type="linDir" val="fromT"/>
              <dgm:param type="nodeHorzAlign" val="ctr"/>
              <dgm:param type="nodeVertAlign" val="t"/>
              <dgm:param type="fallback" val="2D"/>
            </dgm:alg>
          </dgm:if>
          <dgm:else name="Name7">
            <dgm:alg type="lin">
              <dgm:param type="linDir" val="fromT"/>
              <dgm:param type="nodeHorzAlign" val="ctr"/>
              <dgm:param type="nodeVertAlign" val="t"/>
              <dgm:param type="fallback" val="2D"/>
            </dgm:alg>
          </dgm:else>
        </dgm:choose>
        <dgm:shape xmlns:r="http://schemas.openxmlformats.org/officeDocument/2006/relationships" r:blip="">
          <dgm:adjLst/>
        </dgm:shape>
        <dgm:presOf/>
        <dgm:constrLst/>
        <dgm:ruleLst/>
        <dgm:layoutNode name="header" styleLbl="node1">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8" axis="ch" ptType="parTrans" cnt="1">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connDist" fact="0.25"/>
              <dgm:constr type="endPad" refType="connDist" fact="0.25"/>
            </dgm:constrLst>
            <dgm:ruleLst/>
          </dgm:layoutNode>
        </dgm:forEach>
        <dgm:forEach name="Name9" axis="ch" ptType="node">
          <dgm:layoutNode name="child" styleLbl="alignAccFollowNode1">
            <dgm:varLst>
              <dgm:chMax val="0"/>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0" axis="followSib" ptType="sibTrans" cnt="1">
            <dgm:layoutNode name="sib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w" fact="0.25"/>
                <dgm:constr type="endPad" refType="w" fact="0.25"/>
              </dgm:constrLst>
              <dgm:ruleLst/>
            </dgm:layoutNode>
          </dgm:forEach>
        </dgm:forEach>
      </dgm:layoutNode>
      <dgm:choose name="Name11">
        <dgm:if name="Name12" axis="self" ptType="node" func="revPos" op="gte" val="2">
          <dgm:layoutNode name="hSp">
            <dgm:alg type="sp"/>
            <dgm:shape xmlns:r="http://schemas.openxmlformats.org/officeDocument/2006/relationships" r:blip="">
              <dgm:adjLst/>
            </dgm:shape>
            <dgm:presOf/>
            <dgm:constrLst/>
            <dgm:ruleLst/>
          </dgm:layoutNode>
        </dgm:if>
        <dgm:else name="Name13"/>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9.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0.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4656DC2-1417-481E-A7C6-A6FA08B2A51E}" type="datetimeFigureOut">
              <a:t>11/25/2022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D9BA54F-5746-43E2-A529-48E5F466F8F9}" type="slidenum">
              <a:t>‹#›</a:t>
            </a:fld>
            <a:endParaRPr lang="en-GB"/>
          </a:p>
        </p:txBody>
      </p:sp>
    </p:spTree>
    <p:extLst>
      <p:ext uri="{BB962C8B-B14F-4D97-AF65-F5344CB8AC3E}">
        <p14:creationId xmlns:p14="http://schemas.microsoft.com/office/powerpoint/2010/main" val="15288844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Meal kit delivery industry</a:t>
            </a:r>
          </a:p>
        </p:txBody>
      </p:sp>
      <p:sp>
        <p:nvSpPr>
          <p:cNvPr id="4" name="Slide Number Placeholder 3"/>
          <p:cNvSpPr>
            <a:spLocks noGrp="1"/>
          </p:cNvSpPr>
          <p:nvPr>
            <p:ph type="sldNum" sz="quarter" idx="5"/>
          </p:nvPr>
        </p:nvSpPr>
        <p:spPr/>
        <p:txBody>
          <a:bodyPr/>
          <a:lstStyle/>
          <a:p>
            <a:fld id="{6D9BA54F-5746-43E2-A529-48E5F466F8F9}" type="slidenum">
              <a:rPr lang="en-GB"/>
              <a:t>11</a:t>
            </a:fld>
            <a:endParaRPr lang="en-GB"/>
          </a:p>
        </p:txBody>
      </p:sp>
    </p:spTree>
    <p:extLst>
      <p:ext uri="{BB962C8B-B14F-4D97-AF65-F5344CB8AC3E}">
        <p14:creationId xmlns:p14="http://schemas.microsoft.com/office/powerpoint/2010/main" val="29884917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These companies are a threat to us in terms of how well-established they are but we are </a:t>
            </a:r>
            <a:r>
              <a:rPr lang="en-US" err="1">
                <a:cs typeface="Calibri"/>
              </a:rPr>
              <a:t>are</a:t>
            </a:r>
            <a:r>
              <a:rPr lang="en-US">
                <a:cs typeface="Calibri"/>
              </a:rPr>
              <a:t> niche market offering more variety.</a:t>
            </a:r>
          </a:p>
          <a:p>
            <a:r>
              <a:rPr lang="en-US">
                <a:cs typeface="Calibri"/>
              </a:rPr>
              <a:t>Our </a:t>
            </a:r>
            <a:r>
              <a:rPr lang="en-US" err="1">
                <a:cs typeface="Calibri"/>
              </a:rPr>
              <a:t>organisational</a:t>
            </a:r>
            <a:r>
              <a:rPr lang="en-US">
                <a:cs typeface="Calibri"/>
              </a:rPr>
              <a:t> culture focuses on what is important to many people in the community and that’s taking care of our economy, health and our under </a:t>
            </a:r>
            <a:r>
              <a:rPr lang="en-US" err="1">
                <a:cs typeface="Calibri"/>
              </a:rPr>
              <a:t>priveleged</a:t>
            </a:r>
            <a:r>
              <a:rPr lang="en-US">
                <a:cs typeface="Calibri"/>
              </a:rPr>
              <a:t>.  We are offering to </a:t>
            </a:r>
            <a:r>
              <a:rPr lang="en-US" err="1">
                <a:cs typeface="Calibri"/>
              </a:rPr>
              <a:t>contricbute</a:t>
            </a:r>
            <a:r>
              <a:rPr lang="en-US">
                <a:cs typeface="Calibri"/>
              </a:rPr>
              <a:t> to local soup kitchens.</a:t>
            </a:r>
          </a:p>
        </p:txBody>
      </p:sp>
      <p:sp>
        <p:nvSpPr>
          <p:cNvPr id="4" name="Slide Number Placeholder 3"/>
          <p:cNvSpPr>
            <a:spLocks noGrp="1"/>
          </p:cNvSpPr>
          <p:nvPr>
            <p:ph type="sldNum" sz="quarter" idx="5"/>
          </p:nvPr>
        </p:nvSpPr>
        <p:spPr/>
        <p:txBody>
          <a:bodyPr/>
          <a:lstStyle/>
          <a:p>
            <a:fld id="{6D9BA54F-5746-43E2-A529-48E5F466F8F9}" type="slidenum">
              <a:rPr lang="en-GB"/>
              <a:t>12</a:t>
            </a:fld>
            <a:endParaRPr lang="en-GB"/>
          </a:p>
        </p:txBody>
      </p:sp>
    </p:spTree>
    <p:extLst>
      <p:ext uri="{BB962C8B-B14F-4D97-AF65-F5344CB8AC3E}">
        <p14:creationId xmlns:p14="http://schemas.microsoft.com/office/powerpoint/2010/main" val="7289344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solidFill>
                  <a:srgbClr val="FF0000"/>
                </a:solidFill>
                <a:cs typeface="Calibri"/>
              </a:rPr>
              <a:t>Political </a:t>
            </a:r>
            <a:r>
              <a:rPr lang="en-US">
                <a:cs typeface="Calibri"/>
              </a:rPr>
              <a:t>Trade control, </a:t>
            </a:r>
            <a:r>
              <a:rPr lang="en-US" err="1">
                <a:cs typeface="Calibri"/>
              </a:rPr>
              <a:t>uk</a:t>
            </a:r>
            <a:r>
              <a:rPr lang="en-US">
                <a:cs typeface="Calibri"/>
              </a:rPr>
              <a:t> supermarkets are affected by this especially since </a:t>
            </a:r>
            <a:r>
              <a:rPr lang="en-US" err="1">
                <a:cs typeface="Calibri"/>
              </a:rPr>
              <a:t>brexit</a:t>
            </a:r>
            <a:r>
              <a:rPr lang="en-US">
                <a:cs typeface="Calibri"/>
              </a:rPr>
              <a:t> and now the </a:t>
            </a:r>
            <a:r>
              <a:rPr lang="en-US" err="1">
                <a:cs typeface="Calibri"/>
              </a:rPr>
              <a:t>ukraine</a:t>
            </a:r>
            <a:r>
              <a:rPr lang="en-US">
                <a:cs typeface="Calibri"/>
              </a:rPr>
              <a:t> war.</a:t>
            </a:r>
          </a:p>
          <a:p>
            <a:r>
              <a:rPr lang="en-US">
                <a:solidFill>
                  <a:srgbClr val="FF0000"/>
                </a:solidFill>
                <a:cs typeface="Calibri"/>
              </a:rPr>
              <a:t>Political- </a:t>
            </a:r>
            <a:r>
              <a:rPr lang="en-US">
                <a:cs typeface="Calibri"/>
              </a:rPr>
              <a:t>Healthy Eating Policies- </a:t>
            </a:r>
            <a:r>
              <a:rPr lang="en-US"/>
              <a:t>PHE’s new Better Health campaign</a:t>
            </a:r>
            <a:endParaRPr lang="en-US">
              <a:cs typeface="Calibri"/>
            </a:endParaRPr>
          </a:p>
          <a:p>
            <a:r>
              <a:rPr lang="en-US">
                <a:solidFill>
                  <a:srgbClr val="FF0000"/>
                </a:solidFill>
                <a:cs typeface="Calibri"/>
              </a:rPr>
              <a:t>Political- </a:t>
            </a:r>
            <a:r>
              <a:rPr lang="en-US"/>
              <a:t>legislation regarding food handling, packaging, labeling.</a:t>
            </a:r>
            <a:endParaRPr lang="en-US">
              <a:solidFill>
                <a:srgbClr val="000000"/>
              </a:solidFill>
              <a:cs typeface="Calibri"/>
            </a:endParaRPr>
          </a:p>
          <a:p>
            <a:r>
              <a:rPr lang="en-US">
                <a:solidFill>
                  <a:srgbClr val="FF0000"/>
                </a:solidFill>
                <a:cs typeface="+mn-lt"/>
              </a:rPr>
              <a:t>Economical- </a:t>
            </a:r>
            <a:r>
              <a:rPr lang="en-US">
                <a:cs typeface="+mn-lt"/>
              </a:rPr>
              <a:t>Inflation/energy- Recession – Intent to supply a commodity but the additional service that comes at a cost could be affected by financially affected.</a:t>
            </a:r>
          </a:p>
          <a:p>
            <a:r>
              <a:rPr lang="en-US">
                <a:solidFill>
                  <a:srgbClr val="FF0000"/>
                </a:solidFill>
                <a:cs typeface="+mn-lt"/>
              </a:rPr>
              <a:t>Economical-</a:t>
            </a:r>
            <a:r>
              <a:rPr lang="en-US">
                <a:cs typeface="+mn-lt"/>
              </a:rPr>
              <a:t> Ingredients and materials – delays/delivery/pricing</a:t>
            </a:r>
          </a:p>
          <a:p>
            <a:r>
              <a:rPr lang="en-US">
                <a:solidFill>
                  <a:srgbClr val="FF0000"/>
                </a:solidFill>
                <a:cs typeface="+mn-lt"/>
              </a:rPr>
              <a:t>Economical- </a:t>
            </a:r>
            <a:r>
              <a:rPr lang="en-US">
                <a:cs typeface="+mn-lt"/>
              </a:rPr>
              <a:t>Rising growth in skilled </a:t>
            </a:r>
            <a:r>
              <a:rPr lang="en-US" err="1">
                <a:cs typeface="+mn-lt"/>
              </a:rPr>
              <a:t>labour</a:t>
            </a:r>
            <a:r>
              <a:rPr lang="en-US">
                <a:cs typeface="+mn-lt"/>
              </a:rPr>
              <a:t> market</a:t>
            </a:r>
            <a:endParaRPr lang="en-US">
              <a:solidFill>
                <a:srgbClr val="000000"/>
              </a:solidFill>
              <a:cs typeface="+mn-lt"/>
            </a:endParaRPr>
          </a:p>
          <a:p>
            <a:r>
              <a:rPr lang="en-US">
                <a:solidFill>
                  <a:srgbClr val="FF0000"/>
                </a:solidFill>
                <a:cs typeface="+mn-lt"/>
              </a:rPr>
              <a:t>Social- </a:t>
            </a:r>
            <a:r>
              <a:rPr lang="en-US">
                <a:cs typeface="+mn-lt"/>
              </a:rPr>
              <a:t>Human Behavior- consumers choosing healthier options-Busy lifestyles-wanting immediate access to variety of choices. Diverse communities – ethnic and religious needs</a:t>
            </a:r>
          </a:p>
          <a:p>
            <a:r>
              <a:rPr lang="en-US">
                <a:solidFill>
                  <a:srgbClr val="FF0000"/>
                </a:solidFill>
                <a:cs typeface="Calibri"/>
              </a:rPr>
              <a:t>Social- </a:t>
            </a:r>
            <a:r>
              <a:rPr lang="en-US">
                <a:cs typeface="Calibri"/>
              </a:rPr>
              <a:t>Demographic, age culture and knowledge is changing.</a:t>
            </a:r>
          </a:p>
          <a:p>
            <a:r>
              <a:rPr lang="en-US">
                <a:solidFill>
                  <a:srgbClr val="FF0000"/>
                </a:solidFill>
                <a:cs typeface="Calibri"/>
              </a:rPr>
              <a:t>Tech</a:t>
            </a:r>
            <a:r>
              <a:rPr lang="en-US">
                <a:cs typeface="Calibri"/>
              </a:rPr>
              <a:t> – widely available across </a:t>
            </a:r>
            <a:r>
              <a:rPr lang="en-US" err="1">
                <a:cs typeface="Calibri"/>
              </a:rPr>
              <a:t>uk</a:t>
            </a:r>
            <a:r>
              <a:rPr lang="en-US">
                <a:cs typeface="Calibri"/>
              </a:rPr>
              <a:t> and apps are becoming the norm to use for social and work purposes.</a:t>
            </a:r>
          </a:p>
          <a:p>
            <a:r>
              <a:rPr lang="en-US">
                <a:solidFill>
                  <a:srgbClr val="FF0000"/>
                </a:solidFill>
                <a:cs typeface="Calibri"/>
              </a:rPr>
              <a:t>Tech- </a:t>
            </a:r>
            <a:r>
              <a:rPr lang="en-US">
                <a:cs typeface="Calibri"/>
              </a:rPr>
              <a:t>Digital Poverty -percentage of population is affected by factors such as access, finances or skills –wont have access this portion of market</a:t>
            </a:r>
            <a:endParaRPr lang="en-US">
              <a:solidFill>
                <a:srgbClr val="000000"/>
              </a:solidFill>
              <a:cs typeface="Calibri"/>
            </a:endParaRPr>
          </a:p>
          <a:p>
            <a:r>
              <a:rPr lang="en-US">
                <a:solidFill>
                  <a:srgbClr val="FF0000"/>
                </a:solidFill>
                <a:cs typeface="Calibri"/>
              </a:rPr>
              <a:t>Legal - </a:t>
            </a:r>
            <a:r>
              <a:rPr lang="en-US">
                <a:solidFill>
                  <a:srgbClr val="000000"/>
                </a:solidFill>
                <a:cs typeface="Calibri"/>
              </a:rPr>
              <a:t>Contract Law- When working with and relying on other companies contracts are necessary</a:t>
            </a:r>
          </a:p>
          <a:p>
            <a:r>
              <a:rPr lang="en-US">
                <a:solidFill>
                  <a:srgbClr val="FF0000"/>
                </a:solidFill>
                <a:cs typeface="Calibri"/>
              </a:rPr>
              <a:t>Legal- </a:t>
            </a:r>
            <a:r>
              <a:rPr lang="en-US" err="1">
                <a:solidFill>
                  <a:srgbClr val="000000"/>
                </a:solidFill>
                <a:cs typeface="Calibri"/>
              </a:rPr>
              <a:t>Litagation</a:t>
            </a:r>
            <a:r>
              <a:rPr lang="en-US">
                <a:solidFill>
                  <a:srgbClr val="000000"/>
                </a:solidFill>
                <a:cs typeface="Calibri"/>
              </a:rPr>
              <a:t>- When providing goods/services especially food related there are high risk factors involved regarding Allergens/Contamination problems</a:t>
            </a:r>
            <a:endParaRPr lang="en-US">
              <a:cs typeface="Calibri"/>
            </a:endParaRPr>
          </a:p>
          <a:p>
            <a:r>
              <a:rPr lang="en-US">
                <a:solidFill>
                  <a:srgbClr val="FF0000"/>
                </a:solidFill>
                <a:cs typeface="Calibri"/>
              </a:rPr>
              <a:t>Enviromental</a:t>
            </a:r>
            <a:r>
              <a:rPr lang="en-US">
                <a:cs typeface="Calibri"/>
              </a:rPr>
              <a:t> – Packaging would be minimum and recyclable from our marketing, many food companies are becoming aware and making changes to how their produce are wrapped.  </a:t>
            </a:r>
          </a:p>
          <a:p>
            <a:r>
              <a:rPr lang="en-US">
                <a:solidFill>
                  <a:srgbClr val="FF0000"/>
                </a:solidFill>
                <a:cs typeface="Calibri"/>
              </a:rPr>
              <a:t>Enviromental- </a:t>
            </a:r>
            <a:r>
              <a:rPr lang="en-US">
                <a:cs typeface="Calibri"/>
              </a:rPr>
              <a:t>Sustainability-</a:t>
            </a:r>
            <a:r>
              <a:rPr lang="en-US">
                <a:solidFill>
                  <a:srgbClr val="000000"/>
                </a:solidFill>
                <a:cs typeface="Calibri"/>
              </a:rPr>
              <a:t>Food</a:t>
            </a:r>
            <a:r>
              <a:rPr lang="en-US">
                <a:cs typeface="Calibri"/>
              </a:rPr>
              <a:t> waste would be minimum, as customers are deciding to cook and then having ingredients sent, also any food staples they already have from recipe can be deducted from the list.</a:t>
            </a:r>
            <a:endParaRPr lang="en-US"/>
          </a:p>
          <a:p>
            <a:r>
              <a:rPr lang="en-US">
                <a:solidFill>
                  <a:srgbClr val="FF0000"/>
                </a:solidFill>
                <a:cs typeface="Calibri"/>
              </a:rPr>
              <a:t>Enviromental- </a:t>
            </a:r>
            <a:r>
              <a:rPr lang="en-US">
                <a:cs typeface="Calibri"/>
              </a:rPr>
              <a:t>Carbon Foot print- Distance and method of transportation- Locally sourced produce/local retailers – transport could be bikes</a:t>
            </a:r>
            <a:endParaRPr lang="en-US">
              <a:solidFill>
                <a:srgbClr val="000000"/>
              </a:solidFill>
              <a:cs typeface="Calibri"/>
            </a:endParaRPr>
          </a:p>
          <a:p>
            <a:endParaRPr lang="en-US">
              <a:solidFill>
                <a:srgbClr val="FF0000"/>
              </a:solidFill>
              <a:cs typeface="Calibri"/>
            </a:endParaRPr>
          </a:p>
        </p:txBody>
      </p:sp>
      <p:sp>
        <p:nvSpPr>
          <p:cNvPr id="4" name="Slide Number Placeholder 3"/>
          <p:cNvSpPr>
            <a:spLocks noGrp="1"/>
          </p:cNvSpPr>
          <p:nvPr>
            <p:ph type="sldNum" sz="quarter" idx="5"/>
          </p:nvPr>
        </p:nvSpPr>
        <p:spPr/>
        <p:txBody>
          <a:bodyPr/>
          <a:lstStyle/>
          <a:p>
            <a:fld id="{6D9BA54F-5746-43E2-A529-48E5F466F8F9}" type="slidenum">
              <a:rPr lang="en-GB"/>
              <a:t>14</a:t>
            </a:fld>
            <a:endParaRPr lang="en-GB"/>
          </a:p>
        </p:txBody>
      </p:sp>
    </p:spTree>
    <p:extLst>
      <p:ext uri="{BB962C8B-B14F-4D97-AF65-F5344CB8AC3E}">
        <p14:creationId xmlns:p14="http://schemas.microsoft.com/office/powerpoint/2010/main" val="26084765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Health Conscious- </a:t>
            </a:r>
          </a:p>
        </p:txBody>
      </p:sp>
      <p:sp>
        <p:nvSpPr>
          <p:cNvPr id="4" name="Slide Number Placeholder 3"/>
          <p:cNvSpPr>
            <a:spLocks noGrp="1"/>
          </p:cNvSpPr>
          <p:nvPr>
            <p:ph type="sldNum" sz="quarter" idx="5"/>
          </p:nvPr>
        </p:nvSpPr>
        <p:spPr/>
        <p:txBody>
          <a:bodyPr/>
          <a:lstStyle/>
          <a:p>
            <a:fld id="{6D9BA54F-5746-43E2-A529-48E5F466F8F9}" type="slidenum">
              <a:rPr lang="en-GB"/>
              <a:t>15</a:t>
            </a:fld>
            <a:endParaRPr lang="en-GB"/>
          </a:p>
        </p:txBody>
      </p:sp>
    </p:spTree>
    <p:extLst>
      <p:ext uri="{BB962C8B-B14F-4D97-AF65-F5344CB8AC3E}">
        <p14:creationId xmlns:p14="http://schemas.microsoft.com/office/powerpoint/2010/main" val="40415359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Psychographics- 4 types of healthy believers but their reasons are different- 1 ethical- purely on ethics, 2 – Scientific- all reasoning is science based, Trends- like discovering new trends that yoga, ancient, modern </a:t>
            </a:r>
            <a:r>
              <a:rPr lang="en-US" err="1">
                <a:cs typeface="Calibri"/>
              </a:rPr>
              <a:t>etc</a:t>
            </a:r>
            <a:r>
              <a:rPr lang="en-US">
                <a:cs typeface="Calibri"/>
              </a:rPr>
              <a:t>, Traditional- values tradition, experience, heritage and likes a story attached to product that are genuine and original</a:t>
            </a:r>
          </a:p>
          <a:p>
            <a:r>
              <a:rPr lang="en-US">
                <a:cs typeface="Calibri"/>
              </a:rPr>
              <a:t>Busy moms, Busy young professionals – Cash rich/</a:t>
            </a:r>
            <a:r>
              <a:rPr lang="en-US" err="1">
                <a:cs typeface="Calibri"/>
              </a:rPr>
              <a:t>Timepoor</a:t>
            </a:r>
          </a:p>
        </p:txBody>
      </p:sp>
      <p:sp>
        <p:nvSpPr>
          <p:cNvPr id="4" name="Slide Number Placeholder 3"/>
          <p:cNvSpPr>
            <a:spLocks noGrp="1"/>
          </p:cNvSpPr>
          <p:nvPr>
            <p:ph type="sldNum" sz="quarter" idx="5"/>
          </p:nvPr>
        </p:nvSpPr>
        <p:spPr/>
        <p:txBody>
          <a:bodyPr/>
          <a:lstStyle/>
          <a:p>
            <a:fld id="{6D9BA54F-5746-43E2-A529-48E5F466F8F9}" type="slidenum">
              <a:rPr lang="en-GB"/>
              <a:t>18</a:t>
            </a:fld>
            <a:endParaRPr lang="en-GB"/>
          </a:p>
        </p:txBody>
      </p:sp>
    </p:spTree>
    <p:extLst>
      <p:ext uri="{BB962C8B-B14F-4D97-AF65-F5344CB8AC3E}">
        <p14:creationId xmlns:p14="http://schemas.microsoft.com/office/powerpoint/2010/main" val="7810117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110000"/>
              </a:lnSpc>
              <a:spcBef>
                <a:spcPts val="1000"/>
              </a:spcBef>
              <a:buFont typeface="Arial"/>
              <a:buChar char="•"/>
            </a:pPr>
            <a:r>
              <a:rPr lang="en-GB"/>
              <a:t>Easy to use app.</a:t>
            </a:r>
            <a:endParaRPr lang="en-US"/>
          </a:p>
          <a:p>
            <a:pPr marL="285750" indent="-285750">
              <a:lnSpc>
                <a:spcPct val="110000"/>
              </a:lnSpc>
              <a:spcBef>
                <a:spcPts val="1000"/>
              </a:spcBef>
              <a:buFont typeface="Arial"/>
              <a:buChar char="•"/>
            </a:pPr>
            <a:r>
              <a:rPr lang="en-GB"/>
              <a:t>Healthy easy to follow recipes to choose from planned by a professional chef.</a:t>
            </a:r>
            <a:endParaRPr lang="en-US"/>
          </a:p>
          <a:p>
            <a:pPr marL="285750" indent="-285750">
              <a:lnSpc>
                <a:spcPct val="110000"/>
              </a:lnSpc>
              <a:spcBef>
                <a:spcPts val="1000"/>
              </a:spcBef>
              <a:buFont typeface="Arial"/>
              <a:buChar char="•"/>
            </a:pPr>
            <a:r>
              <a:rPr lang="en-GB"/>
              <a:t>Choose your recipe according to your own dietary recommendation and we will tailor your meal to your requirements.</a:t>
            </a:r>
            <a:endParaRPr lang="en-US"/>
          </a:p>
          <a:p>
            <a:pPr marL="285750" indent="-285750">
              <a:lnSpc>
                <a:spcPct val="110000"/>
              </a:lnSpc>
              <a:spcBef>
                <a:spcPts val="1000"/>
              </a:spcBef>
              <a:buFont typeface="Arial"/>
              <a:buChar char="•"/>
            </a:pPr>
            <a:r>
              <a:rPr lang="en-GB"/>
              <a:t>Subscription and pay as you go orders.</a:t>
            </a:r>
            <a:endParaRPr lang="en-US"/>
          </a:p>
          <a:p>
            <a:pPr marL="285750" indent="-285750">
              <a:lnSpc>
                <a:spcPct val="110000"/>
              </a:lnSpc>
              <a:spcBef>
                <a:spcPts val="1000"/>
              </a:spcBef>
              <a:buFont typeface="Arial"/>
              <a:buChar char="•"/>
            </a:pPr>
            <a:r>
              <a:rPr lang="en-GB"/>
              <a:t>High quality produce selected by local farmers or grocers of your choice.</a:t>
            </a:r>
            <a:endParaRPr lang="en-US"/>
          </a:p>
          <a:p>
            <a:pPr marL="285750" indent="-285750">
              <a:lnSpc>
                <a:spcPct val="110000"/>
              </a:lnSpc>
              <a:spcBef>
                <a:spcPts val="1000"/>
              </a:spcBef>
              <a:buFont typeface="Arial"/>
              <a:buChar char="•"/>
            </a:pPr>
            <a:r>
              <a:rPr lang="en-GB"/>
              <a:t>Delivered straight to your door at your convenience by one of our super swift delivery drivers.</a:t>
            </a:r>
            <a:endParaRPr lang="en-US"/>
          </a:p>
          <a:p>
            <a:pPr marL="285750" indent="-285750">
              <a:lnSpc>
                <a:spcPct val="110000"/>
              </a:lnSpc>
              <a:spcBef>
                <a:spcPts val="1000"/>
              </a:spcBef>
              <a:buFont typeface="Arial"/>
              <a:buChar char="•"/>
            </a:pPr>
            <a:r>
              <a:rPr lang="en-GB"/>
              <a:t>Rate your meal, the grocer and your driver.</a:t>
            </a:r>
            <a:endParaRPr lang="en-US"/>
          </a:p>
          <a:p>
            <a:endParaRPr lang="en-US">
              <a:cs typeface="Calibri"/>
            </a:endParaRPr>
          </a:p>
        </p:txBody>
      </p:sp>
      <p:sp>
        <p:nvSpPr>
          <p:cNvPr id="4" name="Slide Number Placeholder 3"/>
          <p:cNvSpPr>
            <a:spLocks noGrp="1"/>
          </p:cNvSpPr>
          <p:nvPr>
            <p:ph type="sldNum" sz="quarter" idx="5"/>
          </p:nvPr>
        </p:nvSpPr>
        <p:spPr/>
        <p:txBody>
          <a:bodyPr/>
          <a:lstStyle/>
          <a:p>
            <a:fld id="{6D9BA54F-5746-43E2-A529-48E5F466F8F9}" type="slidenum">
              <a:t>20</a:t>
            </a:fld>
            <a:endParaRPr lang="en-GB"/>
          </a:p>
        </p:txBody>
      </p:sp>
    </p:spTree>
    <p:extLst>
      <p:ext uri="{BB962C8B-B14F-4D97-AF65-F5344CB8AC3E}">
        <p14:creationId xmlns:p14="http://schemas.microsoft.com/office/powerpoint/2010/main" val="22713010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To attend networking events at schools/health </a:t>
            </a:r>
            <a:r>
              <a:rPr lang="en-US" err="1">
                <a:cs typeface="Calibri"/>
              </a:rPr>
              <a:t>centres</a:t>
            </a:r>
            <a:r>
              <a:rPr lang="en-US">
                <a:cs typeface="Calibri"/>
              </a:rPr>
              <a:t> and other local community events to promote</a:t>
            </a:r>
          </a:p>
          <a:p>
            <a:r>
              <a:rPr lang="en-US">
                <a:cs typeface="Calibri"/>
              </a:rPr>
              <a:t>To promote on local social media platforms</a:t>
            </a:r>
          </a:p>
        </p:txBody>
      </p:sp>
      <p:sp>
        <p:nvSpPr>
          <p:cNvPr id="4" name="Slide Number Placeholder 3"/>
          <p:cNvSpPr>
            <a:spLocks noGrp="1"/>
          </p:cNvSpPr>
          <p:nvPr>
            <p:ph type="sldNum" sz="quarter" idx="5"/>
          </p:nvPr>
        </p:nvSpPr>
        <p:spPr/>
        <p:txBody>
          <a:bodyPr/>
          <a:lstStyle/>
          <a:p>
            <a:fld id="{6D9BA54F-5746-43E2-A529-48E5F466F8F9}" type="slidenum">
              <a:rPr lang="en-GB"/>
              <a:t>21</a:t>
            </a:fld>
            <a:endParaRPr lang="en-GB"/>
          </a:p>
        </p:txBody>
      </p:sp>
    </p:spTree>
    <p:extLst>
      <p:ext uri="{BB962C8B-B14F-4D97-AF65-F5344CB8AC3E}">
        <p14:creationId xmlns:p14="http://schemas.microsoft.com/office/powerpoint/2010/main" val="13476112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Encourage customers to try new product</a:t>
            </a:r>
          </a:p>
          <a:p>
            <a:r>
              <a:rPr lang="en-US">
                <a:cs typeface="Calibri"/>
              </a:rPr>
              <a:t>We will force little profit as a new business</a:t>
            </a:r>
          </a:p>
          <a:p>
            <a:r>
              <a:rPr lang="en-US">
                <a:cs typeface="Calibri"/>
              </a:rPr>
              <a:t>Low price will be increasing as we gain customers</a:t>
            </a:r>
          </a:p>
          <a:p>
            <a:r>
              <a:rPr lang="en-US">
                <a:cs typeface="Calibri"/>
              </a:rPr>
              <a:t>We will watch our marketing mix to see if the whole component works in synergy</a:t>
            </a:r>
          </a:p>
        </p:txBody>
      </p:sp>
      <p:sp>
        <p:nvSpPr>
          <p:cNvPr id="4" name="Slide Number Placeholder 3"/>
          <p:cNvSpPr>
            <a:spLocks noGrp="1"/>
          </p:cNvSpPr>
          <p:nvPr>
            <p:ph type="sldNum" sz="quarter" idx="5"/>
          </p:nvPr>
        </p:nvSpPr>
        <p:spPr/>
        <p:txBody>
          <a:bodyPr/>
          <a:lstStyle/>
          <a:p>
            <a:fld id="{6D9BA54F-5746-43E2-A529-48E5F466F8F9}" type="slidenum">
              <a:rPr lang="en-GB"/>
              <a:t>22</a:t>
            </a:fld>
            <a:endParaRPr lang="en-GB"/>
          </a:p>
        </p:txBody>
      </p:sp>
    </p:spTree>
    <p:extLst>
      <p:ext uri="{BB962C8B-B14F-4D97-AF65-F5344CB8AC3E}">
        <p14:creationId xmlns:p14="http://schemas.microsoft.com/office/powerpoint/2010/main" val="41192644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11/25/2022</a:t>
            </a:fld>
            <a:endParaRPr lang="en-US"/>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971126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11/25/2022</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2314043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11/25/2022</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5514333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11/25/2022</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6313019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11/25/2022</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2986480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11/25/2022</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6003556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11/25/2022</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3271556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11/25/2022</a:t>
            </a:fld>
            <a:endParaRPr lang="en-US"/>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905632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11/25/2022</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7118457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11/25/2022</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9890697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11/25/2022</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4466139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11/25/2022</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852819892"/>
      </p:ext>
    </p:extLst>
  </p:cSld>
  <p:clrMap bg1="lt1" tx1="dk1" bg2="lt2" tx2="dk2" accent1="accent1" accent2="accent2" accent3="accent3" accent4="accent4" accent5="accent5" accent6="accent6" hlink="hlink" folHlink="folHlink"/>
  <p:sldLayoutIdLst>
    <p:sldLayoutId id="2147483758" r:id="rId1"/>
    <p:sldLayoutId id="2147483759" r:id="rId2"/>
    <p:sldLayoutId id="2147483760" r:id="rId3"/>
    <p:sldLayoutId id="2147483761" r:id="rId4"/>
    <p:sldLayoutId id="2147483762" r:id="rId5"/>
    <p:sldLayoutId id="2147483756" r:id="rId6"/>
    <p:sldLayoutId id="2147483752" r:id="rId7"/>
    <p:sldLayoutId id="2147483753" r:id="rId8"/>
    <p:sldLayoutId id="2147483754" r:id="rId9"/>
    <p:sldLayoutId id="2147483755" r:id="rId10"/>
    <p:sldLayoutId id="2147483757" r:id="rId11"/>
  </p:sldLayoutIdLst>
  <p:txStyles>
    <p:titleStyle>
      <a:lvl1pPr algn="l" defTabSz="914400" rtl="0" eaLnBrk="1" latinLnBrk="0" hangingPunct="1">
        <a:lnSpc>
          <a:spcPct val="9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diagramData" Target="../diagrams/data1.xml"/><Relationship Id="rId7" Type="http://schemas.microsoft.com/office/2007/relationships/diagramDrawing" Target="../diagrams/drawing1.xml"/><Relationship Id="rId2" Type="http://schemas.microsoft.com/office/2018/10/relationships/comments" Target="../comments/modernComment_107_E90641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microsoft.com/office/2018/10/relationships/comments" Target="../comments/modernComment_10C_30AC7A0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microsoft.com/office/2018/10/relationships/comments" Target="../comments/modernComment_11B_9076622A.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4.xml.rels><?xml version="1.0" encoding="UTF-8" standalone="yes"?>
<Relationships xmlns="http://schemas.openxmlformats.org/package/2006/relationships"><Relationship Id="rId8" Type="http://schemas.microsoft.com/office/2007/relationships/diagramDrawing" Target="../diagrams/drawing5.xml"/><Relationship Id="rId3" Type="http://schemas.microsoft.com/office/2018/10/relationships/comments" Target="../comments/modernComment_10E_B1FFE081.xml"/><Relationship Id="rId7" Type="http://schemas.openxmlformats.org/officeDocument/2006/relationships/diagramColors" Target="../diagrams/colors5.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1.xml.rels><?xml version="1.0" encoding="UTF-8" standalone="yes"?>
<Relationships xmlns="http://schemas.openxmlformats.org/package/2006/relationships"><Relationship Id="rId8" Type="http://schemas.microsoft.com/office/2007/relationships/diagramDrawing" Target="../diagrams/drawing10.xml"/><Relationship Id="rId3" Type="http://schemas.microsoft.com/office/2018/10/relationships/comments" Target="../comments/modernComment_10F_8D1B8D7C.xml"/><Relationship Id="rId7" Type="http://schemas.openxmlformats.org/officeDocument/2006/relationships/diagramColors" Target="../diagrams/colors10.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3.xml.rels><?xml version="1.0" encoding="UTF-8" standalone="yes"?>
<Relationships xmlns="http://schemas.openxmlformats.org/package/2006/relationships"><Relationship Id="rId3" Type="http://schemas.openxmlformats.org/officeDocument/2006/relationships/image" Target="../media/image53.jpeg"/><Relationship Id="rId2" Type="http://schemas.microsoft.com/office/2018/10/relationships/comments" Target="../comments/modernComment_111_C24F0DDA.xml"/><Relationship Id="rId1" Type="http://schemas.openxmlformats.org/officeDocument/2006/relationships/slideLayout" Target="../slideLayouts/slideLayout4.xml"/><Relationship Id="rId4" Type="http://schemas.openxmlformats.org/officeDocument/2006/relationships/hyperlink" Target="https://uowtsd-my.sharepoint.com/:x:/g/personal/2120445_student_uwtsd_ac_uk/EQs5T1Lsm7FFuR-mzK9tLHwBJd7st6_GdM-PlSUbzu7Xpg?e=zimxFL" TargetMode="External"/></Relationships>
</file>

<file path=ppt/slides/_rels/slide24.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hyperlink" Target="https://www.statista.com/statistics/948041/hellofresh-number-of-customers-worldwide-quarter/" TargetMode="External"/><Relationship Id="rId2" Type="http://schemas.openxmlformats.org/officeDocument/2006/relationships/hyperlink" Target="https://www.ons.gov.uk/businessindustryandtrade/business/businessservices/bulletins/businessinsightsandimpactontheukeconomy/6october2022" TargetMode="External"/><Relationship Id="rId1" Type="http://schemas.openxmlformats.org/officeDocument/2006/relationships/slideLayout" Target="../slideLayouts/slideLayout2.xml"/><Relationship Id="rId5" Type="http://schemas.openxmlformats.org/officeDocument/2006/relationships/hyperlink" Target="http://Gohttps:/www.gov.uk/government/news/seven-in-10-adults-are-motivated-to-get-healthier-in-2021-due-to-covid-19" TargetMode="External"/><Relationship Id="rId4" Type="http://schemas.openxmlformats.org/officeDocument/2006/relationships/hyperlink" Target="https://www.ibisworld.com/uk/bed/health-consciousness"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www.techtarget.com/searchsecurity/definition/cybersecurity-insurance-cybersecurity-liability-insurance#:~:text=Cyber%20insurance%20policies%20help%20cover,and%20customer%20credits%20or%20refunds" TargetMode="External"/><Relationship Id="rId2" Type="http://schemas.openxmlformats.org/officeDocument/2006/relationships/hyperlink" Target="http://ahttps/www.thehartford.com/business-insurance/top-10-reasons-you-need-business-insuranc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2" name="Rectangle 21">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6" name="Rectangle 25">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riangular abstract background">
            <a:extLst>
              <a:ext uri="{FF2B5EF4-FFF2-40B4-BE49-F238E27FC236}">
                <a16:creationId xmlns:a16="http://schemas.microsoft.com/office/drawing/2014/main" id="{3A3E7370-6293-B0A3-FAB7-49DAB87EC2F9}"/>
              </a:ext>
            </a:extLst>
          </p:cNvPr>
          <p:cNvPicPr>
            <a:picLocks noChangeAspect="1"/>
          </p:cNvPicPr>
          <p:nvPr/>
        </p:nvPicPr>
        <p:blipFill rotWithShape="1">
          <a:blip r:embed="rId2"/>
          <a:srcRect l="225" r="15401" b="-1"/>
          <a:stretch/>
        </p:blipFill>
        <p:spPr>
          <a:xfrm>
            <a:off x="3523488" y="10"/>
            <a:ext cx="8668512" cy="6857990"/>
          </a:xfrm>
          <a:prstGeom prst="rect">
            <a:avLst/>
          </a:prstGeom>
        </p:spPr>
      </p:pic>
      <p:sp>
        <p:nvSpPr>
          <p:cNvPr id="28" name="Rectangle 27">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371094" y="786336"/>
            <a:ext cx="3982429" cy="1499664"/>
          </a:xfrm>
        </p:spPr>
        <p:txBody>
          <a:bodyPr vert="horz" lIns="91440" tIns="45720" rIns="91440" bIns="45720" rtlCol="0" anchor="b">
            <a:normAutofit/>
          </a:bodyPr>
          <a:lstStyle/>
          <a:p>
            <a:r>
              <a:rPr lang="en-US" sz="3200"/>
              <a:t>Business Plan for</a:t>
            </a:r>
            <a:br>
              <a:rPr lang="en-US" sz="3200"/>
            </a:br>
            <a:r>
              <a:rPr lang="en-US" sz="3200"/>
              <a:t>Cook SoGood</a:t>
            </a:r>
          </a:p>
        </p:txBody>
      </p:sp>
      <p:sp>
        <p:nvSpPr>
          <p:cNvPr id="30" name="Rectangle 29">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2" name="Rectangle 31">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2">
              <a:lumMod val="25000"/>
              <a:lumOff val="75000"/>
            </a:schemeClr>
          </a:solidFill>
          <a:ln w="3175">
            <a:solidFill>
              <a:schemeClr val="tx2">
                <a:lumMod val="25000"/>
                <a:lumOff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Subtitle 2"/>
          <p:cNvSpPr>
            <a:spLocks noGrp="1"/>
          </p:cNvSpPr>
          <p:nvPr>
            <p:ph type="subTitle" idx="1"/>
          </p:nvPr>
        </p:nvSpPr>
        <p:spPr>
          <a:xfrm>
            <a:off x="556334" y="2794933"/>
            <a:ext cx="3438906" cy="3207258"/>
          </a:xfrm>
        </p:spPr>
        <p:txBody>
          <a:bodyPr vert="horz" lIns="91440" tIns="45720" rIns="91440" bIns="45720" rtlCol="0" anchor="t">
            <a:normAutofit fontScale="92500" lnSpcReduction="10000"/>
          </a:bodyPr>
          <a:lstStyle/>
          <a:p>
            <a:r>
              <a:rPr lang="en-US" sz="1700" b="1"/>
              <a:t>Managing Enterprise in the 21st century</a:t>
            </a:r>
            <a:endParaRPr lang="en-US" b="1"/>
          </a:p>
          <a:p>
            <a:r>
              <a:rPr lang="en-US" sz="1700" b="1"/>
              <a:t>BMSW4006</a:t>
            </a:r>
          </a:p>
          <a:p>
            <a:endParaRPr lang="en-US" sz="1700" b="1"/>
          </a:p>
          <a:p>
            <a:r>
              <a:rPr lang="en-US" sz="1700"/>
              <a:t>Shabana Akhtar 2120355</a:t>
            </a:r>
          </a:p>
          <a:p>
            <a:r>
              <a:rPr lang="en-US" sz="1700"/>
              <a:t>Amina Begum 2118505</a:t>
            </a:r>
          </a:p>
          <a:p>
            <a:r>
              <a:rPr lang="en-US" sz="1700"/>
              <a:t>Kamil </a:t>
            </a:r>
            <a:r>
              <a:rPr lang="en-US" sz="1700" err="1"/>
              <a:t>Lenczowski</a:t>
            </a:r>
            <a:r>
              <a:rPr lang="en-US" sz="1700"/>
              <a:t> 2120445</a:t>
            </a:r>
          </a:p>
          <a:p>
            <a:endParaRPr lang="en-US" sz="1700"/>
          </a:p>
          <a:p>
            <a:r>
              <a:rPr lang="en-US" sz="1700"/>
              <a:t>Lecturer: Obinna Nkwocha</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380AD67-C5CA-4918-B4BB-C359BB03E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7CBCC2-66D1-80FF-F998-B4E398F1DFB2}"/>
              </a:ext>
            </a:extLst>
          </p:cNvPr>
          <p:cNvSpPr>
            <a:spLocks noGrp="1"/>
          </p:cNvSpPr>
          <p:nvPr>
            <p:ph type="title"/>
          </p:nvPr>
        </p:nvSpPr>
        <p:spPr>
          <a:xfrm>
            <a:off x="5080216" y="1076324"/>
            <a:ext cx="6272784" cy="1535051"/>
          </a:xfrm>
        </p:spPr>
        <p:txBody>
          <a:bodyPr anchor="b">
            <a:normAutofit/>
          </a:bodyPr>
          <a:lstStyle/>
          <a:p>
            <a:r>
              <a:rPr lang="en-GB" sz="5200"/>
              <a:t>Company Overview</a:t>
            </a:r>
          </a:p>
        </p:txBody>
      </p:sp>
      <p:pic>
        <p:nvPicPr>
          <p:cNvPr id="5" name="Picture 4" descr="Fruits and vegetables in bags">
            <a:extLst>
              <a:ext uri="{FF2B5EF4-FFF2-40B4-BE49-F238E27FC236}">
                <a16:creationId xmlns:a16="http://schemas.microsoft.com/office/drawing/2014/main" id="{A0191F19-7074-59B7-DE07-EE6D0226D3A2}"/>
              </a:ext>
            </a:extLst>
          </p:cNvPr>
          <p:cNvPicPr>
            <a:picLocks noChangeAspect="1"/>
          </p:cNvPicPr>
          <p:nvPr/>
        </p:nvPicPr>
        <p:blipFill rotWithShape="1">
          <a:blip r:embed="rId2"/>
          <a:srcRect l="42376" r="13837" b="-3"/>
          <a:stretch/>
        </p:blipFill>
        <p:spPr>
          <a:xfrm>
            <a:off x="20" y="10"/>
            <a:ext cx="4505305" cy="6857990"/>
          </a:xfrm>
          <a:prstGeom prst="rect">
            <a:avLst/>
          </a:prstGeom>
        </p:spPr>
      </p:pic>
      <p:sp>
        <p:nvSpPr>
          <p:cNvPr id="11" name="!!accent">
            <a:extLst>
              <a:ext uri="{FF2B5EF4-FFF2-40B4-BE49-F238E27FC236}">
                <a16:creationId xmlns:a16="http://schemas.microsoft.com/office/drawing/2014/main" id="{EABAD4DA-87BA-4F70-9EF0-45C6BCF17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17960"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915128D9-2797-47FA-B6FE-EC24E6B84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9266"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8CF0D0B-8D19-484F-3B5A-8199887ADE1F}"/>
              </a:ext>
            </a:extLst>
          </p:cNvPr>
          <p:cNvSpPr>
            <a:spLocks noGrp="1"/>
          </p:cNvSpPr>
          <p:nvPr>
            <p:ph idx="1"/>
          </p:nvPr>
        </p:nvSpPr>
        <p:spPr>
          <a:xfrm>
            <a:off x="5080216" y="3351276"/>
            <a:ext cx="6272784" cy="2825686"/>
          </a:xfrm>
        </p:spPr>
        <p:txBody>
          <a:bodyPr vert="horz" lIns="91440" tIns="45720" rIns="91440" bIns="45720" rtlCol="0">
            <a:normAutofit/>
          </a:bodyPr>
          <a:lstStyle/>
          <a:p>
            <a:pPr marL="0" indent="0">
              <a:lnSpc>
                <a:spcPct val="100000"/>
              </a:lnSpc>
              <a:buNone/>
            </a:pPr>
            <a:r>
              <a:rPr lang="en-GB" sz="1500">
                <a:ea typeface="+mn-lt"/>
                <a:cs typeface="+mn-lt"/>
              </a:rPr>
              <a:t>A meal kit delivery service providing customers with healthy recipes and fresh ingredients to prepare delicious meals from scratch.  Delivered to the door from a choice of local suppliers catering to a variety of cuisines. Aimed at busy individuals who want to cook their own healthy meals but don’t have the time to plan the meals or shop for the ingredients, millennials who don’t have the culinary skills or knowledge, people who want to be financially savvy and be sustainable. There is a large market supplying preprepared ingredients, but our service lets you decide how you want to do it and you can make it fun with a group of friends or the kids, we just give you a recipe and make sure you get all the things you need.</a:t>
            </a:r>
          </a:p>
          <a:p>
            <a:pPr marL="0" indent="0">
              <a:lnSpc>
                <a:spcPct val="100000"/>
              </a:lnSpc>
              <a:buNone/>
            </a:pPr>
            <a:endParaRPr lang="en-GB" sz="1500"/>
          </a:p>
        </p:txBody>
      </p:sp>
      <p:sp>
        <p:nvSpPr>
          <p:cNvPr id="4" name="TextBox 3">
            <a:extLst>
              <a:ext uri="{FF2B5EF4-FFF2-40B4-BE49-F238E27FC236}">
                <a16:creationId xmlns:a16="http://schemas.microsoft.com/office/drawing/2014/main" id="{9CB298D9-E967-A544-0FCD-D837421B7E03}"/>
              </a:ext>
            </a:extLst>
          </p:cNvPr>
          <p:cNvSpPr txBox="1"/>
          <p:nvPr/>
        </p:nvSpPr>
        <p:spPr>
          <a:xfrm>
            <a:off x="10175119" y="6244166"/>
            <a:ext cx="17689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err="1"/>
              <a:t>kamil</a:t>
            </a:r>
          </a:p>
        </p:txBody>
      </p:sp>
    </p:spTree>
    <p:extLst>
      <p:ext uri="{BB962C8B-B14F-4D97-AF65-F5344CB8AC3E}">
        <p14:creationId xmlns:p14="http://schemas.microsoft.com/office/powerpoint/2010/main" val="30582626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1C603CF5-06CB-76C0-0ADA-B76BE5B7D018}"/>
              </a:ext>
            </a:extLst>
          </p:cNvPr>
          <p:cNvGraphicFramePr>
            <a:graphicFrameLocks noGrp="1"/>
          </p:cNvGraphicFramePr>
          <p:nvPr>
            <p:ph idx="1"/>
            <p:extLst>
              <p:ext uri="{D42A27DB-BD31-4B8C-83A1-F6EECF244321}">
                <p14:modId xmlns:p14="http://schemas.microsoft.com/office/powerpoint/2010/main" val="2600850208"/>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7" name="Picture 17" descr="A picture containing aircraft&#10;&#10;Description automatically generated">
            <a:extLst>
              <a:ext uri="{FF2B5EF4-FFF2-40B4-BE49-F238E27FC236}">
                <a16:creationId xmlns:a16="http://schemas.microsoft.com/office/drawing/2014/main" id="{4DE8E0B5-1440-7354-123B-53620DC215BF}"/>
              </a:ext>
            </a:extLst>
          </p:cNvPr>
          <p:cNvPicPr>
            <a:picLocks noChangeAspect="1"/>
          </p:cNvPicPr>
          <p:nvPr/>
        </p:nvPicPr>
        <p:blipFill>
          <a:blip r:embed="rId8"/>
          <a:stretch>
            <a:fillRect/>
          </a:stretch>
        </p:blipFill>
        <p:spPr>
          <a:xfrm>
            <a:off x="698500" y="1471084"/>
            <a:ext cx="3418416" cy="3439583"/>
          </a:xfrm>
          <a:prstGeom prst="rect">
            <a:avLst/>
          </a:prstGeom>
        </p:spPr>
      </p:pic>
      <p:sp>
        <p:nvSpPr>
          <p:cNvPr id="18" name="TextBox 17">
            <a:extLst>
              <a:ext uri="{FF2B5EF4-FFF2-40B4-BE49-F238E27FC236}">
                <a16:creationId xmlns:a16="http://schemas.microsoft.com/office/drawing/2014/main" id="{FA81B6CF-14A6-8C1B-66F9-704D47EEDAC2}"/>
              </a:ext>
            </a:extLst>
          </p:cNvPr>
          <p:cNvSpPr txBox="1"/>
          <p:nvPr/>
        </p:nvSpPr>
        <p:spPr>
          <a:xfrm>
            <a:off x="9188823" y="6406029"/>
            <a:ext cx="2315882" cy="3735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29" name="TextBox 28">
            <a:extLst>
              <a:ext uri="{FF2B5EF4-FFF2-40B4-BE49-F238E27FC236}">
                <a16:creationId xmlns:a16="http://schemas.microsoft.com/office/drawing/2014/main" id="{9C10AA0F-0F7E-839B-F2E1-F15CD248C386}"/>
              </a:ext>
            </a:extLst>
          </p:cNvPr>
          <p:cNvSpPr txBox="1"/>
          <p:nvPr/>
        </p:nvSpPr>
        <p:spPr>
          <a:xfrm>
            <a:off x="438452" y="6289523"/>
            <a:ext cx="234345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Kamil</a:t>
            </a:r>
          </a:p>
        </p:txBody>
      </p:sp>
    </p:spTree>
    <p:extLst>
      <p:ext uri="{BB962C8B-B14F-4D97-AF65-F5344CB8AC3E}">
        <p14:creationId xmlns:p14="http://schemas.microsoft.com/office/powerpoint/2010/main" val="3909501415"/>
      </p:ext>
    </p:extLst>
  </p:cSld>
  <p:clrMapOvr>
    <a:masterClrMapping/>
  </p:clrMapOvr>
  <p:extLst>
    <p:ext uri="{6950BFC3-D8DA-4A85-94F7-54DA5524770B}">
      <p188:commentRel xmlns:p188="http://schemas.microsoft.com/office/powerpoint/2018/8/main" r:id="rId2"/>
    </p:ext>
  </p:extLs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22" descr="A chopping board with spices on top">
            <a:extLst>
              <a:ext uri="{FF2B5EF4-FFF2-40B4-BE49-F238E27FC236}">
                <a16:creationId xmlns:a16="http://schemas.microsoft.com/office/drawing/2014/main" id="{A765560F-BEF1-FAA0-BD9A-34C2A9C8EEA1}"/>
              </a:ext>
            </a:extLst>
          </p:cNvPr>
          <p:cNvPicPr>
            <a:picLocks noChangeAspect="1"/>
          </p:cNvPicPr>
          <p:nvPr/>
        </p:nvPicPr>
        <p:blipFill rotWithShape="1">
          <a:blip r:embed="rId2"/>
          <a:srcRect l="5884" r="3739"/>
          <a:stretch/>
        </p:blipFill>
        <p:spPr>
          <a:xfrm>
            <a:off x="3555238" y="10"/>
            <a:ext cx="8636762" cy="6857990"/>
          </a:xfrm>
          <a:prstGeom prst="rect">
            <a:avLst/>
          </a:prstGeom>
        </p:spPr>
      </p:pic>
      <p:sp>
        <p:nvSpPr>
          <p:cNvPr id="40" name="Rectangle 39">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0A41CE-B80E-B2C4-FB6A-0BB5A4A653F6}"/>
              </a:ext>
            </a:extLst>
          </p:cNvPr>
          <p:cNvSpPr>
            <a:spLocks noGrp="1"/>
          </p:cNvSpPr>
          <p:nvPr>
            <p:ph type="title"/>
          </p:nvPr>
        </p:nvSpPr>
        <p:spPr>
          <a:xfrm>
            <a:off x="371094" y="1161288"/>
            <a:ext cx="3438144" cy="1124712"/>
          </a:xfrm>
        </p:spPr>
        <p:txBody>
          <a:bodyPr anchor="b">
            <a:normAutofit/>
          </a:bodyPr>
          <a:lstStyle/>
          <a:p>
            <a:r>
              <a:rPr lang="en-GB" sz="2800"/>
              <a:t>Our Mission</a:t>
            </a:r>
          </a:p>
        </p:txBody>
      </p:sp>
      <p:sp>
        <p:nvSpPr>
          <p:cNvPr id="42" name="Rectangle 41">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4" name="Rectangle 43">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2">
              <a:lumMod val="25000"/>
              <a:lumOff val="75000"/>
            </a:schemeClr>
          </a:solidFill>
          <a:ln w="3175">
            <a:solidFill>
              <a:schemeClr val="tx2">
                <a:lumMod val="25000"/>
                <a:lumOff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Content Placeholder 2">
            <a:extLst>
              <a:ext uri="{FF2B5EF4-FFF2-40B4-BE49-F238E27FC236}">
                <a16:creationId xmlns:a16="http://schemas.microsoft.com/office/drawing/2014/main" id="{B9A6DF47-2D32-A819-E7B8-1DE447593886}"/>
              </a:ext>
            </a:extLst>
          </p:cNvPr>
          <p:cNvSpPr>
            <a:spLocks noGrp="1"/>
          </p:cNvSpPr>
          <p:nvPr>
            <p:ph idx="1"/>
          </p:nvPr>
        </p:nvSpPr>
        <p:spPr>
          <a:xfrm>
            <a:off x="371094" y="2718054"/>
            <a:ext cx="5728674" cy="2498174"/>
          </a:xfrm>
        </p:spPr>
        <p:txBody>
          <a:bodyPr vert="horz" lIns="91440" tIns="45720" rIns="91440" bIns="45720" rtlCol="0" anchor="t">
            <a:noAutofit/>
          </a:bodyPr>
          <a:lstStyle/>
          <a:p>
            <a:pPr marL="0" indent="0">
              <a:buNone/>
            </a:pPr>
            <a:r>
              <a:rPr lang="en-GB" sz="2800" i="1"/>
              <a:t>Bringing delicious healthy food to your kitchen to revive the fun of home cooking at your convenience.</a:t>
            </a:r>
          </a:p>
        </p:txBody>
      </p:sp>
      <p:sp>
        <p:nvSpPr>
          <p:cNvPr id="3" name="TextBox 2">
            <a:extLst>
              <a:ext uri="{FF2B5EF4-FFF2-40B4-BE49-F238E27FC236}">
                <a16:creationId xmlns:a16="http://schemas.microsoft.com/office/drawing/2014/main" id="{E8754F97-E512-0C34-1B04-993168C52105}"/>
              </a:ext>
            </a:extLst>
          </p:cNvPr>
          <p:cNvSpPr txBox="1"/>
          <p:nvPr/>
        </p:nvSpPr>
        <p:spPr>
          <a:xfrm>
            <a:off x="9933214" y="6425595"/>
            <a:ext cx="2146904" cy="28726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4" name="TextBox 3">
            <a:extLst>
              <a:ext uri="{FF2B5EF4-FFF2-40B4-BE49-F238E27FC236}">
                <a16:creationId xmlns:a16="http://schemas.microsoft.com/office/drawing/2014/main" id="{6220E79D-940F-E0E1-3C7A-148E885C6707}"/>
              </a:ext>
            </a:extLst>
          </p:cNvPr>
          <p:cNvSpPr txBox="1"/>
          <p:nvPr/>
        </p:nvSpPr>
        <p:spPr>
          <a:xfrm>
            <a:off x="257024" y="6365119"/>
            <a:ext cx="1829404" cy="30238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5" name="TextBox 4">
            <a:extLst>
              <a:ext uri="{FF2B5EF4-FFF2-40B4-BE49-F238E27FC236}">
                <a16:creationId xmlns:a16="http://schemas.microsoft.com/office/drawing/2014/main" id="{E6717C6E-D0C1-8562-E66F-B639497D2894}"/>
              </a:ext>
            </a:extLst>
          </p:cNvPr>
          <p:cNvSpPr txBox="1"/>
          <p:nvPr/>
        </p:nvSpPr>
        <p:spPr>
          <a:xfrm>
            <a:off x="529166" y="6183690"/>
            <a:ext cx="229809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Amina</a:t>
            </a:r>
          </a:p>
        </p:txBody>
      </p:sp>
    </p:spTree>
    <p:extLst>
      <p:ext uri="{BB962C8B-B14F-4D97-AF65-F5344CB8AC3E}">
        <p14:creationId xmlns:p14="http://schemas.microsoft.com/office/powerpoint/2010/main" val="18909966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Variety of fresh salads">
            <a:extLst>
              <a:ext uri="{FF2B5EF4-FFF2-40B4-BE49-F238E27FC236}">
                <a16:creationId xmlns:a16="http://schemas.microsoft.com/office/drawing/2014/main" id="{FC6A3E91-993E-F88D-67ED-6AD35F9F2D63}"/>
              </a:ext>
            </a:extLst>
          </p:cNvPr>
          <p:cNvPicPr>
            <a:picLocks noChangeAspect="1"/>
          </p:cNvPicPr>
          <p:nvPr/>
        </p:nvPicPr>
        <p:blipFill rotWithShape="1">
          <a:blip r:embed="rId2"/>
          <a:srcRect l="3414" r="12213" b="-1"/>
          <a:stretch/>
        </p:blipFill>
        <p:spPr>
          <a:xfrm>
            <a:off x="3523488" y="10"/>
            <a:ext cx="8668512" cy="6857990"/>
          </a:xfrm>
          <a:prstGeom prst="rect">
            <a:avLst/>
          </a:prstGeom>
        </p:spPr>
      </p:pic>
      <p:sp>
        <p:nvSpPr>
          <p:cNvPr id="37" name="Rectangle 36">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7A9809-D8C7-CECD-4429-BC758182DD58}"/>
              </a:ext>
            </a:extLst>
          </p:cNvPr>
          <p:cNvSpPr>
            <a:spLocks noGrp="1"/>
          </p:cNvSpPr>
          <p:nvPr>
            <p:ph type="title"/>
          </p:nvPr>
        </p:nvSpPr>
        <p:spPr>
          <a:xfrm>
            <a:off x="371094" y="1161288"/>
            <a:ext cx="3438144" cy="1124712"/>
          </a:xfrm>
        </p:spPr>
        <p:txBody>
          <a:bodyPr vert="horz" lIns="91440" tIns="45720" rIns="91440" bIns="45720" rtlCol="0" anchor="b">
            <a:normAutofit/>
          </a:bodyPr>
          <a:lstStyle/>
          <a:p>
            <a:r>
              <a:rPr lang="en-US" sz="2800"/>
              <a:t>Our Vision</a:t>
            </a:r>
          </a:p>
        </p:txBody>
      </p:sp>
      <p:sp>
        <p:nvSpPr>
          <p:cNvPr id="39" name="Rectangle 38">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1" name="Rectangle 40">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2">
              <a:lumMod val="25000"/>
              <a:lumOff val="75000"/>
            </a:schemeClr>
          </a:solidFill>
          <a:ln w="3175">
            <a:solidFill>
              <a:schemeClr val="tx2">
                <a:lumMod val="25000"/>
                <a:lumOff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9E8BFF7-4148-6021-5CA1-3E4CDAAC80B9}"/>
              </a:ext>
            </a:extLst>
          </p:cNvPr>
          <p:cNvSpPr>
            <a:spLocks noGrp="1"/>
          </p:cNvSpPr>
          <p:nvPr>
            <p:ph idx="1"/>
          </p:nvPr>
        </p:nvSpPr>
        <p:spPr>
          <a:xfrm>
            <a:off x="371094" y="2718054"/>
            <a:ext cx="6038056" cy="3207258"/>
          </a:xfrm>
        </p:spPr>
        <p:txBody>
          <a:bodyPr vert="horz" lIns="91440" tIns="45720" rIns="91440" bIns="45720" rtlCol="0" anchor="t">
            <a:normAutofit/>
          </a:bodyPr>
          <a:lstStyle/>
          <a:p>
            <a:pPr indent="0">
              <a:buNone/>
            </a:pPr>
            <a:r>
              <a:rPr lang="en-GB" sz="2800" i="1"/>
              <a:t>We envision a world where people can learn to cook and enjoy delicious meals to sustain a healthy lifestyle.</a:t>
            </a:r>
            <a:endParaRPr lang="en-US" sz="2800"/>
          </a:p>
          <a:p>
            <a:pPr indent="0">
              <a:buNone/>
            </a:pPr>
            <a:endParaRPr lang="en-GB" sz="2800" i="1"/>
          </a:p>
          <a:p>
            <a:pPr marL="0" indent="0">
              <a:buNone/>
            </a:pPr>
            <a:endParaRPr lang="en-US" sz="1700"/>
          </a:p>
        </p:txBody>
      </p:sp>
      <p:sp>
        <p:nvSpPr>
          <p:cNvPr id="4" name="TextBox 3">
            <a:extLst>
              <a:ext uri="{FF2B5EF4-FFF2-40B4-BE49-F238E27FC236}">
                <a16:creationId xmlns:a16="http://schemas.microsoft.com/office/drawing/2014/main" id="{99D450B2-96CE-4613-A5B7-2034DB80E47F}"/>
              </a:ext>
            </a:extLst>
          </p:cNvPr>
          <p:cNvSpPr txBox="1"/>
          <p:nvPr/>
        </p:nvSpPr>
        <p:spPr>
          <a:xfrm>
            <a:off x="514047" y="6350000"/>
            <a:ext cx="2131785" cy="4082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6" name="TextBox 5">
            <a:extLst>
              <a:ext uri="{FF2B5EF4-FFF2-40B4-BE49-F238E27FC236}">
                <a16:creationId xmlns:a16="http://schemas.microsoft.com/office/drawing/2014/main" id="{63329C41-B840-FDF1-A96B-E9CFE5FC661A}"/>
              </a:ext>
            </a:extLst>
          </p:cNvPr>
          <p:cNvSpPr txBox="1"/>
          <p:nvPr/>
        </p:nvSpPr>
        <p:spPr>
          <a:xfrm>
            <a:off x="362856" y="6244166"/>
            <a:ext cx="207130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Amina</a:t>
            </a:r>
          </a:p>
        </p:txBody>
      </p:sp>
    </p:spTree>
    <p:extLst>
      <p:ext uri="{BB962C8B-B14F-4D97-AF65-F5344CB8AC3E}">
        <p14:creationId xmlns:p14="http://schemas.microsoft.com/office/powerpoint/2010/main" val="35836750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C9A9DA9-7DC8-488B-A882-123947B0F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6838569" cy="5495925"/>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F8F1914-C897-4585-CEF1-112B6CCC6293}"/>
              </a:ext>
            </a:extLst>
          </p:cNvPr>
          <p:cNvSpPr>
            <a:spLocks noGrp="1"/>
          </p:cNvSpPr>
          <p:nvPr>
            <p:ph type="title"/>
          </p:nvPr>
        </p:nvSpPr>
        <p:spPr>
          <a:xfrm>
            <a:off x="841246" y="978619"/>
            <a:ext cx="5991244" cy="1106424"/>
          </a:xfrm>
        </p:spPr>
        <p:txBody>
          <a:bodyPr>
            <a:normAutofit/>
          </a:bodyPr>
          <a:lstStyle/>
          <a:p>
            <a:r>
              <a:rPr lang="en-GB" sz="3200"/>
              <a:t>The problem we are solving</a:t>
            </a:r>
          </a:p>
        </p:txBody>
      </p:sp>
      <p:sp>
        <p:nvSpPr>
          <p:cNvPr id="14" name="Rectangle 13">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1300"/>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8" y="2093976"/>
            <a:ext cx="5846683"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001D46A-BCBE-6CA5-2A41-91E79D130A3F}"/>
              </a:ext>
            </a:extLst>
          </p:cNvPr>
          <p:cNvSpPr>
            <a:spLocks noGrp="1"/>
          </p:cNvSpPr>
          <p:nvPr>
            <p:ph idx="1"/>
          </p:nvPr>
        </p:nvSpPr>
        <p:spPr>
          <a:xfrm>
            <a:off x="841248" y="2252870"/>
            <a:ext cx="5993892" cy="3560251"/>
          </a:xfrm>
        </p:spPr>
        <p:txBody>
          <a:bodyPr vert="horz" lIns="91440" tIns="45720" rIns="91440" bIns="45720" rtlCol="0" anchor="t">
            <a:normAutofit/>
          </a:bodyPr>
          <a:lstStyle/>
          <a:p>
            <a:pPr marL="0" indent="0">
              <a:buNone/>
            </a:pPr>
            <a:r>
              <a:rPr lang="en-US" sz="1800">
                <a:ea typeface="+mn-lt"/>
                <a:cs typeface="+mn-lt"/>
              </a:rPr>
              <a:t>Home cooking is a dying art, especially amongst millennials but more importantly modern eating habits are affecting people's health and well-being. With poor diet related health issues on the rise, busy lifestyles don’t allow enough time to plan healthy meals or shop for the ingredients leaving local grocers at the mercy of fast-food chains. </a:t>
            </a:r>
            <a:endParaRPr lang="en-GB" sz="1800">
              <a:ea typeface="+mn-lt"/>
              <a:cs typeface="+mn-lt"/>
            </a:endParaRPr>
          </a:p>
          <a:p>
            <a:pPr marL="0" indent="0">
              <a:buNone/>
            </a:pPr>
            <a:r>
              <a:rPr lang="en-US" sz="1800"/>
              <a:t>We aim to resolve this....</a:t>
            </a:r>
          </a:p>
          <a:p>
            <a:endParaRPr lang="en-GB" sz="1800"/>
          </a:p>
        </p:txBody>
      </p:sp>
      <p:pic>
        <p:nvPicPr>
          <p:cNvPr id="7" name="Graphic 6" descr="Chef">
            <a:extLst>
              <a:ext uri="{FF2B5EF4-FFF2-40B4-BE49-F238E27FC236}">
                <a16:creationId xmlns:a16="http://schemas.microsoft.com/office/drawing/2014/main" id="{8056FE29-71DE-1E90-6507-F0416721269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679814" y="1329879"/>
            <a:ext cx="4097657" cy="4097657"/>
          </a:xfrm>
          <a:prstGeom prst="rect">
            <a:avLst/>
          </a:prstGeom>
        </p:spPr>
      </p:pic>
      <p:sp>
        <p:nvSpPr>
          <p:cNvPr id="4" name="TextBox 3">
            <a:extLst>
              <a:ext uri="{FF2B5EF4-FFF2-40B4-BE49-F238E27FC236}">
                <a16:creationId xmlns:a16="http://schemas.microsoft.com/office/drawing/2014/main" id="{D005DDAF-4017-5E9A-8814-4EFCE8547611}"/>
              </a:ext>
            </a:extLst>
          </p:cNvPr>
          <p:cNvSpPr txBox="1"/>
          <p:nvPr/>
        </p:nvSpPr>
        <p:spPr>
          <a:xfrm>
            <a:off x="468690" y="6365119"/>
            <a:ext cx="1844523" cy="30238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5" name="TextBox 4">
            <a:extLst>
              <a:ext uri="{FF2B5EF4-FFF2-40B4-BE49-F238E27FC236}">
                <a16:creationId xmlns:a16="http://schemas.microsoft.com/office/drawing/2014/main" id="{E1922490-8784-0D17-2C69-A07AD3818D2B}"/>
              </a:ext>
            </a:extLst>
          </p:cNvPr>
          <p:cNvSpPr txBox="1"/>
          <p:nvPr/>
        </p:nvSpPr>
        <p:spPr>
          <a:xfrm>
            <a:off x="423333" y="6455833"/>
            <a:ext cx="17689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Kamil</a:t>
            </a:r>
          </a:p>
        </p:txBody>
      </p:sp>
    </p:spTree>
    <p:extLst>
      <p:ext uri="{BB962C8B-B14F-4D97-AF65-F5344CB8AC3E}">
        <p14:creationId xmlns:p14="http://schemas.microsoft.com/office/powerpoint/2010/main" val="33135324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ssorted vegetables and fruits">
            <a:extLst>
              <a:ext uri="{FF2B5EF4-FFF2-40B4-BE49-F238E27FC236}">
                <a16:creationId xmlns:a16="http://schemas.microsoft.com/office/drawing/2014/main" id="{0B6D263E-6473-6951-11A7-D04234F5148C}"/>
              </a:ext>
            </a:extLst>
          </p:cNvPr>
          <p:cNvPicPr>
            <a:picLocks noChangeAspect="1"/>
          </p:cNvPicPr>
          <p:nvPr/>
        </p:nvPicPr>
        <p:blipFill rotWithShape="1">
          <a:blip r:embed="rId2"/>
          <a:srcRect l="12873" r="2754" b="-1"/>
          <a:stretch/>
        </p:blipFill>
        <p:spPr>
          <a:xfrm>
            <a:off x="3523488" y="10"/>
            <a:ext cx="8668512" cy="6857990"/>
          </a:xfrm>
          <a:prstGeom prst="rect">
            <a:avLst/>
          </a:prstGeom>
        </p:spPr>
      </p:pic>
      <p:sp>
        <p:nvSpPr>
          <p:cNvPr id="20" name="Rectangle 19">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07C133-9D82-E782-1CE0-36D8264321C4}"/>
              </a:ext>
            </a:extLst>
          </p:cNvPr>
          <p:cNvSpPr>
            <a:spLocks noGrp="1"/>
          </p:cNvSpPr>
          <p:nvPr>
            <p:ph type="title"/>
          </p:nvPr>
        </p:nvSpPr>
        <p:spPr>
          <a:xfrm>
            <a:off x="371094" y="1161288"/>
            <a:ext cx="3438144" cy="1124712"/>
          </a:xfrm>
        </p:spPr>
        <p:txBody>
          <a:bodyPr anchor="b">
            <a:normAutofit/>
          </a:bodyPr>
          <a:lstStyle/>
          <a:p>
            <a:r>
              <a:rPr lang="en-GB" sz="2800"/>
              <a:t>How we plan to solve the problem</a:t>
            </a:r>
          </a:p>
        </p:txBody>
      </p:sp>
      <p:sp>
        <p:nvSpPr>
          <p:cNvPr id="22" name="Rectangle 21">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2">
              <a:lumMod val="25000"/>
              <a:lumOff val="75000"/>
            </a:schemeClr>
          </a:solidFill>
          <a:ln w="3175">
            <a:solidFill>
              <a:schemeClr val="tx2">
                <a:lumMod val="25000"/>
                <a:lumOff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CA2FC6F-1E3F-9C70-5423-CE85E8941FF1}"/>
              </a:ext>
            </a:extLst>
          </p:cNvPr>
          <p:cNvSpPr>
            <a:spLocks noGrp="1"/>
          </p:cNvSpPr>
          <p:nvPr>
            <p:ph idx="1"/>
          </p:nvPr>
        </p:nvSpPr>
        <p:spPr>
          <a:xfrm>
            <a:off x="371094" y="2718054"/>
            <a:ext cx="3438906" cy="4209889"/>
          </a:xfrm>
        </p:spPr>
        <p:txBody>
          <a:bodyPr vert="horz" lIns="91440" tIns="45720" rIns="91440" bIns="45720" rtlCol="0" anchor="t">
            <a:normAutofit/>
          </a:bodyPr>
          <a:lstStyle/>
          <a:p>
            <a:pPr marL="0" indent="0">
              <a:buNone/>
            </a:pPr>
            <a:endParaRPr lang="en-US" sz="1700">
              <a:solidFill>
                <a:srgbClr val="FF0000"/>
              </a:solidFill>
              <a:ea typeface="+mn-lt"/>
              <a:cs typeface="+mn-lt"/>
            </a:endParaRPr>
          </a:p>
          <a:p>
            <a:pPr marL="0" indent="0">
              <a:buNone/>
            </a:pPr>
            <a:r>
              <a:rPr lang="en-US" sz="1700"/>
              <a:t>We are offer healthy recipes tailor made to our customers to deliver ingredients to the door.  Our ingredients will be fresh and locally sourced, ready to be prepared allowing to keep its freshness for longer.  We want our customers to feel they can be versatile with our product.</a:t>
            </a:r>
          </a:p>
          <a:p>
            <a:endParaRPr lang="en-GB" sz="1700"/>
          </a:p>
        </p:txBody>
      </p:sp>
      <p:sp>
        <p:nvSpPr>
          <p:cNvPr id="4" name="TextBox 3">
            <a:extLst>
              <a:ext uri="{FF2B5EF4-FFF2-40B4-BE49-F238E27FC236}">
                <a16:creationId xmlns:a16="http://schemas.microsoft.com/office/drawing/2014/main" id="{08800057-4BF2-D694-201A-3D9CF21F3E7D}"/>
              </a:ext>
            </a:extLst>
          </p:cNvPr>
          <p:cNvSpPr txBox="1"/>
          <p:nvPr/>
        </p:nvSpPr>
        <p:spPr>
          <a:xfrm>
            <a:off x="480786" y="6346975"/>
            <a:ext cx="193523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Shabana</a:t>
            </a:r>
          </a:p>
        </p:txBody>
      </p:sp>
    </p:spTree>
    <p:extLst>
      <p:ext uri="{BB962C8B-B14F-4D97-AF65-F5344CB8AC3E}">
        <p14:creationId xmlns:p14="http://schemas.microsoft.com/office/powerpoint/2010/main" val="42342172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0" name="Freeform: Shape 39">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42" name="Freeform: Shape 41">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6E15952-A477-0DE6-F0B6-E646B2050440}"/>
              </a:ext>
            </a:extLst>
          </p:cNvPr>
          <p:cNvSpPr>
            <a:spLocks noGrp="1"/>
          </p:cNvSpPr>
          <p:nvPr>
            <p:ph type="title"/>
          </p:nvPr>
        </p:nvSpPr>
        <p:spPr>
          <a:xfrm>
            <a:off x="621792" y="1161288"/>
            <a:ext cx="3602736" cy="4526280"/>
          </a:xfrm>
        </p:spPr>
        <p:txBody>
          <a:bodyPr>
            <a:normAutofit/>
          </a:bodyPr>
          <a:lstStyle/>
          <a:p>
            <a:r>
              <a:rPr lang="en-GB" b="0">
                <a:ea typeface="+mj-lt"/>
                <a:cs typeface="+mj-lt"/>
              </a:rPr>
              <a:t>The proof is in the research</a:t>
            </a:r>
            <a:endParaRPr lang="en-US"/>
          </a:p>
        </p:txBody>
      </p:sp>
      <p:sp>
        <p:nvSpPr>
          <p:cNvPr id="44" name="Rectangle 43">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34" name="Content Placeholder 2">
            <a:extLst>
              <a:ext uri="{FF2B5EF4-FFF2-40B4-BE49-F238E27FC236}">
                <a16:creationId xmlns:a16="http://schemas.microsoft.com/office/drawing/2014/main" id="{D0AA404A-C62F-9800-8145-D8A1447B6250}"/>
              </a:ext>
            </a:extLst>
          </p:cNvPr>
          <p:cNvGraphicFramePr>
            <a:graphicFrameLocks noGrp="1"/>
          </p:cNvGraphicFramePr>
          <p:nvPr>
            <p:ph idx="1"/>
            <p:extLst>
              <p:ext uri="{D42A27DB-BD31-4B8C-83A1-F6EECF244321}">
                <p14:modId xmlns:p14="http://schemas.microsoft.com/office/powerpoint/2010/main" val="3867274296"/>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5BB78237-40F8-BD4F-4401-EAE8F0D5AD5E}"/>
              </a:ext>
            </a:extLst>
          </p:cNvPr>
          <p:cNvSpPr txBox="1"/>
          <p:nvPr/>
        </p:nvSpPr>
        <p:spPr>
          <a:xfrm>
            <a:off x="438452" y="6259285"/>
            <a:ext cx="196547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Shabana</a:t>
            </a:r>
          </a:p>
        </p:txBody>
      </p:sp>
    </p:spTree>
    <p:extLst>
      <p:ext uri="{BB962C8B-B14F-4D97-AF65-F5344CB8AC3E}">
        <p14:creationId xmlns:p14="http://schemas.microsoft.com/office/powerpoint/2010/main" val="5428147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6" name="Rectangle 25">
            <a:extLst>
              <a:ext uri="{FF2B5EF4-FFF2-40B4-BE49-F238E27FC236}">
                <a16:creationId xmlns:a16="http://schemas.microsoft.com/office/drawing/2014/main" id="{16F48AD3-C8B3-4F74-B546-F12937F7DD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18BE70-785C-D880-EC60-1E061B65EACD}"/>
              </a:ext>
            </a:extLst>
          </p:cNvPr>
          <p:cNvSpPr>
            <a:spLocks noGrp="1"/>
          </p:cNvSpPr>
          <p:nvPr>
            <p:ph type="title"/>
          </p:nvPr>
        </p:nvSpPr>
        <p:spPr>
          <a:xfrm>
            <a:off x="7848600" y="1122363"/>
            <a:ext cx="4023360" cy="3204134"/>
          </a:xfrm>
        </p:spPr>
        <p:txBody>
          <a:bodyPr vert="horz" lIns="91440" tIns="45720" rIns="91440" bIns="45720" rtlCol="0" anchor="b">
            <a:normAutofit/>
          </a:bodyPr>
          <a:lstStyle/>
          <a:p>
            <a:r>
              <a:rPr lang="en-US" sz="3400" b="0"/>
              <a:t>Survey conducted by Statista revealed the ability to cook from scratch is dwindling in the Uk</a:t>
            </a:r>
            <a:endParaRPr lang="en-US" sz="3400"/>
          </a:p>
        </p:txBody>
      </p:sp>
      <p:pic>
        <p:nvPicPr>
          <p:cNvPr id="4" name="Picture 4">
            <a:extLst>
              <a:ext uri="{FF2B5EF4-FFF2-40B4-BE49-F238E27FC236}">
                <a16:creationId xmlns:a16="http://schemas.microsoft.com/office/drawing/2014/main" id="{C82AAE32-A5A7-ED74-B38A-0C7DD4F13684}"/>
              </a:ext>
            </a:extLst>
          </p:cNvPr>
          <p:cNvPicPr>
            <a:picLocks noGrp="1" noChangeAspect="1"/>
          </p:cNvPicPr>
          <p:nvPr>
            <p:ph idx="1"/>
          </p:nvPr>
        </p:nvPicPr>
        <p:blipFill>
          <a:blip r:embed="rId3"/>
          <a:stretch>
            <a:fillRect/>
          </a:stretch>
        </p:blipFill>
        <p:spPr>
          <a:xfrm>
            <a:off x="1018378" y="916173"/>
            <a:ext cx="6144421" cy="4154560"/>
          </a:xfrm>
          <a:prstGeom prst="rect">
            <a:avLst/>
          </a:prstGeom>
        </p:spPr>
      </p:pic>
      <p:sp>
        <p:nvSpPr>
          <p:cNvPr id="28" name="Rectangle 27">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130540"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 name="Rectangle 29">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1648" y="4546920"/>
            <a:ext cx="402336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950B69EE-9EAA-0D57-B6F0-A1C56F06D1DA}"/>
              </a:ext>
            </a:extLst>
          </p:cNvPr>
          <p:cNvSpPr txBox="1"/>
          <p:nvPr/>
        </p:nvSpPr>
        <p:spPr>
          <a:xfrm>
            <a:off x="336176" y="6256618"/>
            <a:ext cx="261470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Shabana</a:t>
            </a:r>
          </a:p>
        </p:txBody>
      </p:sp>
    </p:spTree>
    <p:extLst>
      <p:ext uri="{BB962C8B-B14F-4D97-AF65-F5344CB8AC3E}">
        <p14:creationId xmlns:p14="http://schemas.microsoft.com/office/powerpoint/2010/main" val="816609795"/>
      </p:ext>
    </p:extLst>
  </p:cSld>
  <p:clrMapOvr>
    <a:masterClrMapping/>
  </p:clrMapOvr>
  <p:extLst>
    <p:ext uri="{6950BFC3-D8DA-4A85-94F7-54DA5524770B}">
      <p188:commentRel xmlns:p188="http://schemas.microsoft.com/office/powerpoint/2018/8/main" r:id="rId2"/>
    </p:ext>
  </p:extLs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4" name="Rectangle 463">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66" name="Rectangle 465">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468" name="Rectangle 467">
            <a:extLst>
              <a:ext uri="{FF2B5EF4-FFF2-40B4-BE49-F238E27FC236}">
                <a16:creationId xmlns:a16="http://schemas.microsoft.com/office/drawing/2014/main" id="{C1A1C5D3-C053-4EE9-BE1A-419B6E27CC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70" name="Rectangle 469">
            <a:extLst>
              <a:ext uri="{FF2B5EF4-FFF2-40B4-BE49-F238E27FC236}">
                <a16:creationId xmlns:a16="http://schemas.microsoft.com/office/drawing/2014/main" id="{A3473CF9-37EB-43E7-89EF-D2D1C53D1D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615" y="221673"/>
            <a:ext cx="8384770" cy="1332634"/>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43" name="Title 442">
            <a:extLst>
              <a:ext uri="{FF2B5EF4-FFF2-40B4-BE49-F238E27FC236}">
                <a16:creationId xmlns:a16="http://schemas.microsoft.com/office/drawing/2014/main" id="{22EE147C-7154-3D63-E580-DAC013096BB7}"/>
              </a:ext>
            </a:extLst>
          </p:cNvPr>
          <p:cNvSpPr>
            <a:spLocks noGrp="1"/>
          </p:cNvSpPr>
          <p:nvPr>
            <p:ph type="title"/>
          </p:nvPr>
        </p:nvSpPr>
        <p:spPr>
          <a:xfrm>
            <a:off x="2103121" y="310343"/>
            <a:ext cx="7985759" cy="868823"/>
          </a:xfrm>
        </p:spPr>
        <p:txBody>
          <a:bodyPr vert="horz" lIns="91440" tIns="45720" rIns="91440" bIns="45720" rtlCol="0" anchor="ctr">
            <a:normAutofit/>
          </a:bodyPr>
          <a:lstStyle/>
          <a:p>
            <a:pPr algn="ctr"/>
            <a:r>
              <a:rPr lang="en-US" sz="4000"/>
              <a:t>Management Team</a:t>
            </a:r>
          </a:p>
        </p:txBody>
      </p:sp>
      <p:sp>
        <p:nvSpPr>
          <p:cNvPr id="472" name="Rectangle: Rounded Corners 471">
            <a:extLst>
              <a:ext uri="{FF2B5EF4-FFF2-40B4-BE49-F238E27FC236}">
                <a16:creationId xmlns:a16="http://schemas.microsoft.com/office/drawing/2014/main" id="{586B4EF9-43BA-4655-A6FF-1D8E21574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3110" y="1211407"/>
            <a:ext cx="7225780" cy="685800"/>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graphicFrame>
        <p:nvGraphicFramePr>
          <p:cNvPr id="446" name="Table 446">
            <a:extLst>
              <a:ext uri="{FF2B5EF4-FFF2-40B4-BE49-F238E27FC236}">
                <a16:creationId xmlns:a16="http://schemas.microsoft.com/office/drawing/2014/main" id="{12F5F0E1-21B0-4DCC-B764-A5343330C85C}"/>
              </a:ext>
            </a:extLst>
          </p:cNvPr>
          <p:cNvGraphicFramePr>
            <a:graphicFrameLocks noGrp="1"/>
          </p:cNvGraphicFramePr>
          <p:nvPr>
            <p:extLst>
              <p:ext uri="{D42A27DB-BD31-4B8C-83A1-F6EECF244321}">
                <p14:modId xmlns:p14="http://schemas.microsoft.com/office/powerpoint/2010/main" val="3936490814"/>
              </p:ext>
            </p:extLst>
          </p:nvPr>
        </p:nvGraphicFramePr>
        <p:xfrm>
          <a:off x="385572" y="2369006"/>
          <a:ext cx="11420853" cy="4655445"/>
        </p:xfrm>
        <a:graphic>
          <a:graphicData uri="http://schemas.openxmlformats.org/drawingml/2006/table">
            <a:tbl>
              <a:tblPr firstRow="1" bandRow="1">
                <a:tableStyleId>{5C22544A-7EE6-4342-B048-85BDC9FD1C3A}</a:tableStyleId>
              </a:tblPr>
              <a:tblGrid>
                <a:gridCol w="1279071">
                  <a:extLst>
                    <a:ext uri="{9D8B030D-6E8A-4147-A177-3AD203B41FA5}">
                      <a16:colId xmlns:a16="http://schemas.microsoft.com/office/drawing/2014/main" val="4155072744"/>
                    </a:ext>
                  </a:extLst>
                </a:gridCol>
                <a:gridCol w="2489467">
                  <a:extLst>
                    <a:ext uri="{9D8B030D-6E8A-4147-A177-3AD203B41FA5}">
                      <a16:colId xmlns:a16="http://schemas.microsoft.com/office/drawing/2014/main" val="299445762"/>
                    </a:ext>
                  </a:extLst>
                </a:gridCol>
                <a:gridCol w="5257919">
                  <a:extLst>
                    <a:ext uri="{9D8B030D-6E8A-4147-A177-3AD203B41FA5}">
                      <a16:colId xmlns:a16="http://schemas.microsoft.com/office/drawing/2014/main" val="2118677558"/>
                    </a:ext>
                  </a:extLst>
                </a:gridCol>
                <a:gridCol w="2394396">
                  <a:extLst>
                    <a:ext uri="{9D8B030D-6E8A-4147-A177-3AD203B41FA5}">
                      <a16:colId xmlns:a16="http://schemas.microsoft.com/office/drawing/2014/main" val="3388477555"/>
                    </a:ext>
                  </a:extLst>
                </a:gridCol>
              </a:tblGrid>
              <a:tr h="312755">
                <a:tc>
                  <a:txBody>
                    <a:bodyPr/>
                    <a:lstStyle/>
                    <a:p>
                      <a:endParaRPr lang="en-GB" sz="1700"/>
                    </a:p>
                  </a:txBody>
                  <a:tcPr marL="91771" marR="91771" marT="45885" marB="45885"/>
                </a:tc>
                <a:tc>
                  <a:txBody>
                    <a:bodyPr/>
                    <a:lstStyle/>
                    <a:p>
                      <a:r>
                        <a:rPr lang="en-GB" sz="1700"/>
                        <a:t>Job Role</a:t>
                      </a:r>
                    </a:p>
                  </a:txBody>
                  <a:tcPr marL="91771" marR="91771" marT="45885" marB="45885"/>
                </a:tc>
                <a:tc>
                  <a:txBody>
                    <a:bodyPr/>
                    <a:lstStyle/>
                    <a:p>
                      <a:r>
                        <a:rPr lang="en-GB" sz="1700"/>
                        <a:t>Duties</a:t>
                      </a:r>
                    </a:p>
                  </a:txBody>
                  <a:tcPr marL="91771" marR="91771" marT="45885" marB="45885"/>
                </a:tc>
                <a:tc>
                  <a:txBody>
                    <a:bodyPr/>
                    <a:lstStyle/>
                    <a:p>
                      <a:r>
                        <a:rPr lang="en-GB" sz="1700"/>
                        <a:t>Skills</a:t>
                      </a:r>
                    </a:p>
                  </a:txBody>
                  <a:tcPr marL="91771" marR="91771" marT="45885" marB="45885"/>
                </a:tc>
                <a:extLst>
                  <a:ext uri="{0D108BD9-81ED-4DB2-BD59-A6C34878D82A}">
                    <a16:rowId xmlns:a16="http://schemas.microsoft.com/office/drawing/2014/main" val="2470855672"/>
                  </a:ext>
                </a:extLst>
              </a:tr>
              <a:tr h="1611893">
                <a:tc>
                  <a:txBody>
                    <a:bodyPr/>
                    <a:lstStyle/>
                    <a:p>
                      <a:r>
                        <a:rPr lang="en-GB" sz="1700"/>
                        <a:t>Shabana</a:t>
                      </a:r>
                    </a:p>
                  </a:txBody>
                  <a:tcPr marL="91771" marR="91771" marT="45885" marB="45885"/>
                </a:tc>
                <a:tc>
                  <a:txBody>
                    <a:bodyPr/>
                    <a:lstStyle/>
                    <a:p>
                      <a:pPr lvl="0">
                        <a:buNone/>
                      </a:pPr>
                      <a:r>
                        <a:rPr lang="en-GB" sz="1700" b="0" i="0" u="none" strike="noStrike" noProof="0">
                          <a:latin typeface="Neue Haas Grotesk Text Pro"/>
                        </a:rPr>
                        <a:t>Project Manager</a:t>
                      </a:r>
                      <a:endParaRPr lang="en-US" sz="1700"/>
                    </a:p>
                  </a:txBody>
                  <a:tcPr marL="91771" marR="91771" marT="45885" marB="45885"/>
                </a:tc>
                <a:tc>
                  <a:txBody>
                    <a:bodyPr/>
                    <a:lstStyle/>
                    <a:p>
                      <a:r>
                        <a:rPr lang="en-GB" sz="1200"/>
                        <a:t>Establish links with suppliers and delivery firms</a:t>
                      </a:r>
                    </a:p>
                    <a:p>
                      <a:pPr marL="285750" lvl="0" indent="-285750" algn="l">
                        <a:lnSpc>
                          <a:spcPct val="100000"/>
                        </a:lnSpc>
                        <a:spcBef>
                          <a:spcPts val="0"/>
                        </a:spcBef>
                        <a:spcAft>
                          <a:spcPts val="0"/>
                        </a:spcAft>
                        <a:buFont typeface="Arial"/>
                        <a:buChar char="•"/>
                      </a:pPr>
                      <a:r>
                        <a:rPr lang="en-GB" sz="1200" b="0" i="0" u="none" strike="noStrike" noProof="0">
                          <a:latin typeface="Neue Haas Grotesk Text Pro"/>
                        </a:rPr>
                        <a:t>Plan and Develop the Project Idea. </a:t>
                      </a:r>
                    </a:p>
                    <a:p>
                      <a:pPr marL="285750" lvl="0" indent="-285750" algn="l">
                        <a:lnSpc>
                          <a:spcPct val="100000"/>
                        </a:lnSpc>
                        <a:spcBef>
                          <a:spcPts val="0"/>
                        </a:spcBef>
                        <a:spcAft>
                          <a:spcPts val="0"/>
                        </a:spcAft>
                        <a:buFont typeface="Arial"/>
                        <a:buChar char="•"/>
                      </a:pPr>
                      <a:r>
                        <a:rPr lang="en-GB" sz="1200" b="0" i="0" u="none" strike="noStrike" noProof="0">
                          <a:latin typeface="Neue Haas Grotesk Text Pro"/>
                        </a:rPr>
                        <a:t>Lead the Team.</a:t>
                      </a:r>
                      <a:endParaRPr lang="en-GB" sz="1200"/>
                    </a:p>
                    <a:p>
                      <a:pPr marL="285750" lvl="0" indent="-285750" algn="l">
                        <a:lnSpc>
                          <a:spcPct val="100000"/>
                        </a:lnSpc>
                        <a:spcBef>
                          <a:spcPts val="0"/>
                        </a:spcBef>
                        <a:spcAft>
                          <a:spcPts val="0"/>
                        </a:spcAft>
                        <a:buFont typeface="Arial"/>
                        <a:buChar char="•"/>
                      </a:pPr>
                      <a:r>
                        <a:rPr lang="en-GB" sz="1200" b="0" i="0" u="none" strike="noStrike" noProof="0">
                          <a:latin typeface="Neue Haas Grotesk Text Pro"/>
                        </a:rPr>
                        <a:t>Monitor Project Progress and Set Deadlines.</a:t>
                      </a:r>
                      <a:endParaRPr lang="en-GB" sz="1200"/>
                    </a:p>
                    <a:p>
                      <a:pPr marL="285750" lvl="0" indent="-285750" algn="l">
                        <a:lnSpc>
                          <a:spcPct val="100000"/>
                        </a:lnSpc>
                        <a:spcBef>
                          <a:spcPts val="0"/>
                        </a:spcBef>
                        <a:spcAft>
                          <a:spcPts val="0"/>
                        </a:spcAft>
                        <a:buFont typeface="Arial"/>
                        <a:buChar char="•"/>
                      </a:pPr>
                      <a:r>
                        <a:rPr lang="en-GB" sz="1200" b="0" i="0" u="none" strike="noStrike" noProof="0">
                          <a:latin typeface="Neue Haas Grotesk Text Pro"/>
                        </a:rPr>
                        <a:t>Solve Issues That Arise.</a:t>
                      </a:r>
                      <a:endParaRPr lang="en-GB" sz="1200"/>
                    </a:p>
                    <a:p>
                      <a:pPr marL="285750" lvl="0" indent="-285750" algn="l">
                        <a:lnSpc>
                          <a:spcPct val="100000"/>
                        </a:lnSpc>
                        <a:spcBef>
                          <a:spcPts val="0"/>
                        </a:spcBef>
                        <a:spcAft>
                          <a:spcPts val="0"/>
                        </a:spcAft>
                        <a:buFont typeface="Arial"/>
                        <a:buChar char="•"/>
                      </a:pPr>
                      <a:r>
                        <a:rPr lang="en-GB" sz="1200" b="0" i="0" u="none" strike="noStrike" noProof="0">
                          <a:latin typeface="Neue Haas Grotesk Text Pro"/>
                        </a:rPr>
                        <a:t>Evaluate Project Performance.</a:t>
                      </a:r>
                      <a:endParaRPr lang="en-GB" sz="1200"/>
                    </a:p>
                    <a:p>
                      <a:pPr lvl="0">
                        <a:buNone/>
                      </a:pPr>
                      <a:endParaRPr lang="en-GB" sz="1200"/>
                    </a:p>
                  </a:txBody>
                  <a:tcPr marL="91771" marR="91771" marT="45885" marB="45885"/>
                </a:tc>
                <a:tc>
                  <a:txBody>
                    <a:bodyPr/>
                    <a:lstStyle/>
                    <a:p>
                      <a:r>
                        <a:rPr lang="en-GB" sz="1200"/>
                        <a:t>Negotiating</a:t>
                      </a:r>
                      <a:endParaRPr lang="en-US" sz="1200"/>
                    </a:p>
                    <a:p>
                      <a:pPr lvl="0">
                        <a:buNone/>
                      </a:pPr>
                      <a:r>
                        <a:rPr lang="en-GB" sz="1200"/>
                        <a:t>Time management Problem Solving Leadership</a:t>
                      </a:r>
                    </a:p>
                    <a:p>
                      <a:pPr lvl="0">
                        <a:buNone/>
                      </a:pPr>
                      <a:r>
                        <a:rPr lang="en-GB" sz="1200"/>
                        <a:t>Communication</a:t>
                      </a:r>
                    </a:p>
                    <a:p>
                      <a:pPr lvl="0">
                        <a:buNone/>
                      </a:pPr>
                      <a:r>
                        <a:rPr lang="en-GB" sz="1200"/>
                        <a:t>Experience in managing projects</a:t>
                      </a:r>
                    </a:p>
                  </a:txBody>
                  <a:tcPr marL="91771" marR="91771" marT="45885" marB="45885"/>
                </a:tc>
                <a:extLst>
                  <a:ext uri="{0D108BD9-81ED-4DB2-BD59-A6C34878D82A}">
                    <a16:rowId xmlns:a16="http://schemas.microsoft.com/office/drawing/2014/main" val="2387842546"/>
                  </a:ext>
                </a:extLst>
              </a:tr>
              <a:tr h="1427452">
                <a:tc>
                  <a:txBody>
                    <a:bodyPr/>
                    <a:lstStyle/>
                    <a:p>
                      <a:r>
                        <a:rPr lang="en-GB" sz="1700"/>
                        <a:t>Amina</a:t>
                      </a:r>
                    </a:p>
                  </a:txBody>
                  <a:tcPr marL="91771" marR="91771" marT="45885" marB="45885"/>
                </a:tc>
                <a:tc>
                  <a:txBody>
                    <a:bodyPr/>
                    <a:lstStyle/>
                    <a:p>
                      <a:pPr lvl="0">
                        <a:buNone/>
                      </a:pPr>
                      <a:r>
                        <a:rPr lang="en-GB" sz="1700" b="0" i="0" u="none" strike="noStrike" noProof="0">
                          <a:latin typeface="Neue Haas Grotesk Text Pro"/>
                        </a:rPr>
                        <a:t>Marketing</a:t>
                      </a:r>
                      <a:endParaRPr lang="en-US" sz="1700"/>
                    </a:p>
                  </a:txBody>
                  <a:tcPr marL="91771" marR="91771" marT="45885" marB="45885"/>
                </a:tc>
                <a:tc>
                  <a:txBody>
                    <a:bodyPr/>
                    <a:lstStyle/>
                    <a:p>
                      <a:pPr marL="285750" indent="-285750">
                        <a:buFont typeface="Arial"/>
                        <a:buChar char="•"/>
                      </a:pPr>
                      <a:r>
                        <a:rPr lang="en-GB" sz="1200"/>
                        <a:t>Promoting the business</a:t>
                      </a:r>
                    </a:p>
                    <a:p>
                      <a:pPr marL="285750" lvl="0" indent="-285750">
                        <a:buFont typeface="Arial"/>
                        <a:buChar char="•"/>
                      </a:pPr>
                      <a:r>
                        <a:rPr lang="en-GB" sz="1200"/>
                        <a:t>Generate business leads</a:t>
                      </a:r>
                    </a:p>
                    <a:p>
                      <a:pPr marL="285750" lvl="0" indent="-285750">
                        <a:buFont typeface="Arial"/>
                        <a:buChar char="•"/>
                      </a:pPr>
                      <a:r>
                        <a:rPr lang="en-GB" sz="1200"/>
                        <a:t>Analyse trends</a:t>
                      </a:r>
                    </a:p>
                  </a:txBody>
                  <a:tcPr marL="91771" marR="91771" marT="45885" marB="45885"/>
                </a:tc>
                <a:tc>
                  <a:txBody>
                    <a:bodyPr/>
                    <a:lstStyle/>
                    <a:p>
                      <a:pPr marL="285750" lvl="0" indent="-285750">
                        <a:buClr>
                          <a:srgbClr val="000000"/>
                        </a:buClr>
                        <a:buFont typeface="Arial,Sans-Serif"/>
                        <a:buChar char="•"/>
                      </a:pPr>
                      <a:r>
                        <a:rPr lang="en-GB" sz="1200" b="0" i="0" u="none" strike="noStrike" noProof="0">
                          <a:latin typeface="Neue Haas Grotesk Text Pro"/>
                        </a:rPr>
                        <a:t>Ability to sell product and services.</a:t>
                      </a:r>
                      <a:endParaRPr lang="en-US" sz="1200" b="0" i="0" u="none" strike="noStrike" noProof="0">
                        <a:latin typeface="Neue Haas Grotesk Text Pro"/>
                      </a:endParaRPr>
                    </a:p>
                    <a:p>
                      <a:pPr marL="285750" lvl="0" indent="-285750">
                        <a:buClr>
                          <a:srgbClr val="000000"/>
                        </a:buClr>
                        <a:buFont typeface="Arial,Sans-Serif"/>
                        <a:buChar char="•"/>
                      </a:pPr>
                      <a:r>
                        <a:rPr lang="en-GB" sz="1200" b="0" i="0" u="none" strike="noStrike" noProof="0">
                          <a:latin typeface="Neue Haas Grotesk Text Pro"/>
                        </a:rPr>
                        <a:t>Customer service skills</a:t>
                      </a:r>
                      <a:endParaRPr lang="en-US" sz="1200" b="0" i="0" u="none" strike="noStrike" noProof="0">
                        <a:latin typeface="Neue Haas Grotesk Text Pro"/>
                      </a:endParaRPr>
                    </a:p>
                    <a:p>
                      <a:pPr marL="285750" lvl="0" indent="-285750">
                        <a:buClr>
                          <a:srgbClr val="000000"/>
                        </a:buClr>
                        <a:buFont typeface="Arial,Sans-Serif"/>
                        <a:buChar char="•"/>
                      </a:pPr>
                      <a:r>
                        <a:rPr lang="en-GB" sz="1200" b="0" i="0" u="none" strike="noStrike" noProof="0">
                          <a:latin typeface="Neue Haas Grotesk Text Pro"/>
                        </a:rPr>
                        <a:t>Good verbal communication</a:t>
                      </a:r>
                    </a:p>
                    <a:p>
                      <a:pPr lvl="0">
                        <a:buNone/>
                      </a:pPr>
                      <a:endParaRPr lang="en-GB" sz="1200"/>
                    </a:p>
                  </a:txBody>
                  <a:tcPr marL="91771" marR="91771" marT="45885" marB="45885"/>
                </a:tc>
                <a:extLst>
                  <a:ext uri="{0D108BD9-81ED-4DB2-BD59-A6C34878D82A}">
                    <a16:rowId xmlns:a16="http://schemas.microsoft.com/office/drawing/2014/main" val="2823557574"/>
                  </a:ext>
                </a:extLst>
              </a:tr>
              <a:tr h="312755">
                <a:tc>
                  <a:txBody>
                    <a:bodyPr/>
                    <a:lstStyle/>
                    <a:p>
                      <a:r>
                        <a:rPr lang="en-GB" sz="1700"/>
                        <a:t>Kamil</a:t>
                      </a:r>
                    </a:p>
                  </a:txBody>
                  <a:tcPr marL="91771" marR="91771" marT="45885" marB="45885"/>
                </a:tc>
                <a:tc>
                  <a:txBody>
                    <a:bodyPr/>
                    <a:lstStyle/>
                    <a:p>
                      <a:pPr lvl="0">
                        <a:buNone/>
                      </a:pPr>
                      <a:r>
                        <a:rPr lang="en-GB" sz="1700" b="0" i="0" u="none" strike="noStrike" noProof="0">
                          <a:latin typeface="Neue Haas Grotesk Text Pro"/>
                        </a:rPr>
                        <a:t>Finance</a:t>
                      </a:r>
                      <a:endParaRPr lang="en-US" sz="1700"/>
                    </a:p>
                  </a:txBody>
                  <a:tcPr marL="91771" marR="91771" marT="45885" marB="45885"/>
                </a:tc>
                <a:tc>
                  <a:txBody>
                    <a:bodyPr/>
                    <a:lstStyle/>
                    <a:p>
                      <a:pPr marL="285750" indent="-285750">
                        <a:buFont typeface="Arial"/>
                        <a:buChar char="•"/>
                      </a:pPr>
                      <a:r>
                        <a:rPr lang="en-GB" sz="1200" kern="1200">
                          <a:solidFill>
                            <a:schemeClr val="dk1"/>
                          </a:solidFill>
                          <a:latin typeface="+mn-lt"/>
                          <a:ea typeface="+mn-ea"/>
                          <a:cs typeface="+mn-cs"/>
                        </a:rPr>
                        <a:t>Generate financial reports</a:t>
                      </a:r>
                    </a:p>
                    <a:p>
                      <a:pPr marL="285750" lvl="0" indent="-285750">
                        <a:buFont typeface="Arial"/>
                        <a:buChar char="•"/>
                      </a:pPr>
                      <a:r>
                        <a:rPr lang="en-GB" sz="1200" kern="1200">
                          <a:solidFill>
                            <a:schemeClr val="dk1"/>
                          </a:solidFill>
                          <a:latin typeface="+mn-lt"/>
                          <a:ea typeface="+mn-ea"/>
                          <a:cs typeface="+mn-cs"/>
                        </a:rPr>
                        <a:t>Coordinate finance with marketing strategies</a:t>
                      </a:r>
                    </a:p>
                    <a:p>
                      <a:pPr marL="285750" lvl="0" indent="-285750">
                        <a:buFont typeface="Arial"/>
                        <a:buChar char="•"/>
                      </a:pPr>
                      <a:r>
                        <a:rPr lang="en-GB" sz="1200" kern="1200">
                          <a:solidFill>
                            <a:schemeClr val="dk1"/>
                          </a:solidFill>
                          <a:latin typeface="+mn-lt"/>
                          <a:ea typeface="+mn-ea"/>
                          <a:cs typeface="+mn-cs"/>
                        </a:rPr>
                        <a:t>Budget management</a:t>
                      </a:r>
                    </a:p>
                    <a:p>
                      <a:pPr marL="285750" lvl="0" indent="-285750">
                        <a:buFont typeface="Arial"/>
                        <a:buChar char="•"/>
                      </a:pPr>
                      <a:r>
                        <a:rPr lang="en-GB" sz="1200" kern="1200">
                          <a:solidFill>
                            <a:schemeClr val="dk1"/>
                          </a:solidFill>
                          <a:latin typeface="+mn-lt"/>
                          <a:ea typeface="+mn-ea"/>
                          <a:cs typeface="+mn-cs"/>
                        </a:rPr>
                        <a:t>Creating cash flow statements</a:t>
                      </a:r>
                    </a:p>
                    <a:p>
                      <a:pPr marL="285750" lvl="0" indent="-285750">
                        <a:buFont typeface="Arial"/>
                        <a:buChar char="•"/>
                      </a:pPr>
                      <a:r>
                        <a:rPr lang="en-GB" sz="1200" kern="1200">
                          <a:solidFill>
                            <a:schemeClr val="dk1"/>
                          </a:solidFill>
                          <a:latin typeface="+mn-lt"/>
                          <a:ea typeface="+mn-ea"/>
                          <a:cs typeface="+mn-cs"/>
                        </a:rPr>
                        <a:t>Analysing and planning</a:t>
                      </a:r>
                    </a:p>
                    <a:p>
                      <a:pPr marL="285750" lvl="0" indent="-285750">
                        <a:buFont typeface="Arial"/>
                        <a:buChar char="•"/>
                      </a:pPr>
                      <a:endParaRPr lang="en-GB" sz="1700"/>
                    </a:p>
                  </a:txBody>
                  <a:tcPr marL="91771" marR="91771" marT="45885" marB="45885"/>
                </a:tc>
                <a:tc>
                  <a:txBody>
                    <a:bodyPr/>
                    <a:lstStyle/>
                    <a:p>
                      <a:pPr marL="171450" indent="-171450">
                        <a:buFont typeface="Arial"/>
                        <a:buChar char="•"/>
                      </a:pPr>
                      <a:r>
                        <a:rPr lang="en-GB" sz="1200" b="0" i="0" u="none" strike="noStrike" kern="1200">
                          <a:solidFill>
                            <a:schemeClr val="dk1"/>
                          </a:solidFill>
                          <a:latin typeface="Neue Haas Grotesk Text Pro"/>
                          <a:ea typeface="+mn-ea"/>
                          <a:cs typeface="+mn-cs"/>
                        </a:rPr>
                        <a:t>Punctuality</a:t>
                      </a:r>
                    </a:p>
                    <a:p>
                      <a:pPr marL="171450" lvl="0" indent="-171450">
                        <a:buFont typeface="Arial"/>
                        <a:buChar char="•"/>
                      </a:pPr>
                      <a:r>
                        <a:rPr lang="en-GB" sz="1200" b="0" i="0" u="none" strike="noStrike" kern="1200">
                          <a:solidFill>
                            <a:schemeClr val="dk1"/>
                          </a:solidFill>
                          <a:latin typeface="Neue Haas Grotesk Text Pro"/>
                          <a:ea typeface="+mn-ea"/>
                          <a:cs typeface="+mn-cs"/>
                        </a:rPr>
                        <a:t>Good analytical skills</a:t>
                      </a:r>
                    </a:p>
                    <a:p>
                      <a:pPr marL="171450" lvl="0" indent="-171450">
                        <a:buFont typeface="Arial"/>
                        <a:buChar char="•"/>
                      </a:pPr>
                      <a:r>
                        <a:rPr lang="en-GB" sz="1200" b="0" i="0" u="none" strike="noStrike" kern="1200">
                          <a:solidFill>
                            <a:schemeClr val="dk1"/>
                          </a:solidFill>
                          <a:latin typeface="Neue Haas Grotesk Text Pro"/>
                          <a:ea typeface="+mn-ea"/>
                          <a:cs typeface="+mn-cs"/>
                        </a:rPr>
                        <a:t>Problem solving</a:t>
                      </a:r>
                    </a:p>
                    <a:p>
                      <a:pPr marL="171450" lvl="0" indent="-171450">
                        <a:buFont typeface="Arial"/>
                        <a:buChar char="•"/>
                      </a:pPr>
                      <a:r>
                        <a:rPr lang="en-GB" sz="1200" b="0" i="0" u="none" strike="noStrike" kern="1200">
                          <a:solidFill>
                            <a:schemeClr val="dk1"/>
                          </a:solidFill>
                          <a:latin typeface="Neue Haas Grotesk Text Pro"/>
                          <a:ea typeface="+mn-ea"/>
                          <a:cs typeface="+mn-cs"/>
                        </a:rPr>
                        <a:t>Critical thinking</a:t>
                      </a:r>
                    </a:p>
                    <a:p>
                      <a:pPr marL="171450" lvl="0" indent="-171450">
                        <a:buFont typeface="Arial"/>
                        <a:buChar char="•"/>
                      </a:pPr>
                      <a:r>
                        <a:rPr lang="en-GB" sz="1200" b="0" i="0" u="none" strike="noStrike" kern="1200">
                          <a:solidFill>
                            <a:schemeClr val="dk1"/>
                          </a:solidFill>
                          <a:latin typeface="Neue Haas Grotesk Text Pro"/>
                          <a:ea typeface="+mn-ea"/>
                          <a:cs typeface="+mn-cs"/>
                        </a:rPr>
                        <a:t>Well organized</a:t>
                      </a:r>
                    </a:p>
                    <a:p>
                      <a:pPr lvl="0">
                        <a:buNone/>
                      </a:pPr>
                      <a:endParaRPr lang="en-GB" sz="1700"/>
                    </a:p>
                  </a:txBody>
                  <a:tcPr marL="91771" marR="91771" marT="45885" marB="45885"/>
                </a:tc>
                <a:extLst>
                  <a:ext uri="{0D108BD9-81ED-4DB2-BD59-A6C34878D82A}">
                    <a16:rowId xmlns:a16="http://schemas.microsoft.com/office/drawing/2014/main" val="2692990428"/>
                  </a:ext>
                </a:extLst>
              </a:tr>
            </a:tbl>
          </a:graphicData>
        </a:graphic>
      </p:graphicFrame>
      <p:sp>
        <p:nvSpPr>
          <p:cNvPr id="2" name="TextBox 1">
            <a:extLst>
              <a:ext uri="{FF2B5EF4-FFF2-40B4-BE49-F238E27FC236}">
                <a16:creationId xmlns:a16="http://schemas.microsoft.com/office/drawing/2014/main" id="{DB74C26C-9E78-9BC7-9196-9CBFDA5A5D62}"/>
              </a:ext>
            </a:extLst>
          </p:cNvPr>
          <p:cNvSpPr txBox="1"/>
          <p:nvPr/>
        </p:nvSpPr>
        <p:spPr>
          <a:xfrm>
            <a:off x="287261" y="226785"/>
            <a:ext cx="152702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All</a:t>
            </a:r>
          </a:p>
        </p:txBody>
      </p:sp>
    </p:spTree>
    <p:extLst>
      <p:ext uri="{BB962C8B-B14F-4D97-AF65-F5344CB8AC3E}">
        <p14:creationId xmlns:p14="http://schemas.microsoft.com/office/powerpoint/2010/main" val="2423677482"/>
      </p:ext>
    </p:extLst>
  </p:cSld>
  <p:clrMapOvr>
    <a:masterClrMapping/>
  </p:clrMapOvr>
  <p:extLst>
    <p:ext uri="{6950BFC3-D8DA-4A85-94F7-54DA5524770B}">
      <p188:commentRel xmlns:p188="http://schemas.microsoft.com/office/powerpoint/2018/8/main" r:id="rId2"/>
    </p:ext>
  </p:extLs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7334DB-96F4-DCEB-25A7-F3D11A2D50B8}"/>
              </a:ext>
            </a:extLst>
          </p:cNvPr>
          <p:cNvSpPr>
            <a:spLocks noGrp="1"/>
          </p:cNvSpPr>
          <p:nvPr>
            <p:ph type="title"/>
          </p:nvPr>
        </p:nvSpPr>
        <p:spPr>
          <a:xfrm>
            <a:off x="1105130" y="68476"/>
            <a:ext cx="10168128" cy="970641"/>
          </a:xfrm>
        </p:spPr>
        <p:txBody>
          <a:bodyPr/>
          <a:lstStyle/>
          <a:p>
            <a:r>
              <a:rPr lang="en-GB"/>
              <a:t>Competitors Analysis</a:t>
            </a:r>
          </a:p>
        </p:txBody>
      </p:sp>
      <p:sp>
        <p:nvSpPr>
          <p:cNvPr id="14" name="TextBox 13">
            <a:extLst>
              <a:ext uri="{FF2B5EF4-FFF2-40B4-BE49-F238E27FC236}">
                <a16:creationId xmlns:a16="http://schemas.microsoft.com/office/drawing/2014/main" id="{C800987E-03B8-567C-54DD-AC73D4A9375D}"/>
              </a:ext>
            </a:extLst>
          </p:cNvPr>
          <p:cNvSpPr txBox="1"/>
          <p:nvPr/>
        </p:nvSpPr>
        <p:spPr>
          <a:xfrm>
            <a:off x="544285" y="6425594"/>
            <a:ext cx="247952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Shabana</a:t>
            </a:r>
          </a:p>
        </p:txBody>
      </p:sp>
      <p:graphicFrame>
        <p:nvGraphicFramePr>
          <p:cNvPr id="253" name="Diagram 253">
            <a:extLst>
              <a:ext uri="{FF2B5EF4-FFF2-40B4-BE49-F238E27FC236}">
                <a16:creationId xmlns:a16="http://schemas.microsoft.com/office/drawing/2014/main" id="{DA5C6E66-6CD3-3BBC-36C2-C05E80ECE406}"/>
              </a:ext>
            </a:extLst>
          </p:cNvPr>
          <p:cNvGraphicFramePr>
            <a:graphicFrameLocks noGrp="1"/>
          </p:cNvGraphicFramePr>
          <p:nvPr>
            <p:ph idx="1"/>
            <p:extLst>
              <p:ext uri="{D42A27DB-BD31-4B8C-83A1-F6EECF244321}">
                <p14:modId xmlns:p14="http://schemas.microsoft.com/office/powerpoint/2010/main" val="394116277"/>
              </p:ext>
            </p:extLst>
          </p:nvPr>
        </p:nvGraphicFramePr>
        <p:xfrm>
          <a:off x="920379" y="1042646"/>
          <a:ext cx="10886836" cy="56758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949851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FB03F9FA-9CAC-7CF2-D62D-D29860B5CB45}"/>
              </a:ext>
            </a:extLst>
          </p:cNvPr>
          <p:cNvGraphicFramePr>
            <a:graphicFrameLocks noGrp="1"/>
          </p:cNvGraphicFramePr>
          <p:nvPr>
            <p:ph idx="1"/>
            <p:extLst>
              <p:ext uri="{D42A27DB-BD31-4B8C-83A1-F6EECF244321}">
                <p14:modId xmlns:p14="http://schemas.microsoft.com/office/powerpoint/2010/main" val="25484578"/>
              </p:ext>
            </p:extLst>
          </p:nvPr>
        </p:nvGraphicFramePr>
        <p:xfrm>
          <a:off x="1106465" y="104383"/>
          <a:ext cx="9893904" cy="6197511"/>
        </p:xfrm>
        <a:graphic>
          <a:graphicData uri="http://schemas.openxmlformats.org/drawingml/2006/table">
            <a:tbl>
              <a:tblPr firstRow="1" bandRow="1">
                <a:tableStyleId>{5C22544A-7EE6-4342-B048-85BDC9FD1C3A}</a:tableStyleId>
              </a:tblPr>
              <a:tblGrid>
                <a:gridCol w="1590461">
                  <a:extLst>
                    <a:ext uri="{9D8B030D-6E8A-4147-A177-3AD203B41FA5}">
                      <a16:colId xmlns:a16="http://schemas.microsoft.com/office/drawing/2014/main" val="1526300066"/>
                    </a:ext>
                  </a:extLst>
                </a:gridCol>
                <a:gridCol w="2367100">
                  <a:extLst>
                    <a:ext uri="{9D8B030D-6E8A-4147-A177-3AD203B41FA5}">
                      <a16:colId xmlns:a16="http://schemas.microsoft.com/office/drawing/2014/main" val="1126578338"/>
                    </a:ext>
                  </a:extLst>
                </a:gridCol>
                <a:gridCol w="1978781">
                  <a:extLst>
                    <a:ext uri="{9D8B030D-6E8A-4147-A177-3AD203B41FA5}">
                      <a16:colId xmlns:a16="http://schemas.microsoft.com/office/drawing/2014/main" val="3579402887"/>
                    </a:ext>
                  </a:extLst>
                </a:gridCol>
                <a:gridCol w="1978781">
                  <a:extLst>
                    <a:ext uri="{9D8B030D-6E8A-4147-A177-3AD203B41FA5}">
                      <a16:colId xmlns:a16="http://schemas.microsoft.com/office/drawing/2014/main" val="2003206260"/>
                    </a:ext>
                  </a:extLst>
                </a:gridCol>
                <a:gridCol w="1978781">
                  <a:extLst>
                    <a:ext uri="{9D8B030D-6E8A-4147-A177-3AD203B41FA5}">
                      <a16:colId xmlns:a16="http://schemas.microsoft.com/office/drawing/2014/main" val="570330410"/>
                    </a:ext>
                  </a:extLst>
                </a:gridCol>
              </a:tblGrid>
              <a:tr h="409752">
                <a:tc>
                  <a:txBody>
                    <a:bodyPr/>
                    <a:lstStyle/>
                    <a:p>
                      <a:endParaRPr lang="en-US"/>
                    </a:p>
                  </a:txBody>
                  <a:tcPr/>
                </a:tc>
                <a:tc>
                  <a:txBody>
                    <a:bodyPr/>
                    <a:lstStyle/>
                    <a:p>
                      <a:r>
                        <a:rPr lang="en-US"/>
                        <a:t>Cook So Good</a:t>
                      </a:r>
                    </a:p>
                  </a:txBody>
                  <a:tcPr/>
                </a:tc>
                <a:tc>
                  <a:txBody>
                    <a:bodyPr/>
                    <a:lstStyle/>
                    <a:p>
                      <a:r>
                        <a:rPr lang="en-US"/>
                        <a:t>Hello Fresh</a:t>
                      </a:r>
                    </a:p>
                  </a:txBody>
                  <a:tcPr/>
                </a:tc>
                <a:tc>
                  <a:txBody>
                    <a:bodyPr/>
                    <a:lstStyle/>
                    <a:p>
                      <a:r>
                        <a:rPr lang="en-US" err="1"/>
                        <a:t>Gousto</a:t>
                      </a:r>
                    </a:p>
                  </a:txBody>
                  <a:tcPr/>
                </a:tc>
                <a:tc>
                  <a:txBody>
                    <a:bodyPr/>
                    <a:lstStyle/>
                    <a:p>
                      <a:r>
                        <a:rPr lang="en-US"/>
                        <a:t>Mindful Chef</a:t>
                      </a:r>
                    </a:p>
                  </a:txBody>
                  <a:tcPr/>
                </a:tc>
                <a:extLst>
                  <a:ext uri="{0D108BD9-81ED-4DB2-BD59-A6C34878D82A}">
                    <a16:rowId xmlns:a16="http://schemas.microsoft.com/office/drawing/2014/main" val="1127216215"/>
                  </a:ext>
                </a:extLst>
              </a:tr>
              <a:tr h="1293281">
                <a:tc>
                  <a:txBody>
                    <a:bodyPr/>
                    <a:lstStyle/>
                    <a:p>
                      <a:r>
                        <a:rPr lang="en-US"/>
                        <a:t>Strategies used</a:t>
                      </a:r>
                    </a:p>
                  </a:txBody>
                  <a:tcPr/>
                </a:tc>
                <a:tc>
                  <a:txBody>
                    <a:bodyPr/>
                    <a:lstStyle/>
                    <a:p>
                      <a:r>
                        <a:rPr lang="en-US" sz="1400"/>
                        <a:t>Capitalising on trends, health and sustainability in community, pull concept, referral market</a:t>
                      </a:r>
                    </a:p>
                  </a:txBody>
                  <a:tcPr/>
                </a:tc>
                <a:tc>
                  <a:txBody>
                    <a:bodyPr/>
                    <a:lstStyle/>
                    <a:p>
                      <a:r>
                        <a:rPr lang="en-US" sz="1400"/>
                        <a:t>Pull concept based on customer demand, referral market</a:t>
                      </a:r>
                    </a:p>
                  </a:txBody>
                  <a:tcPr/>
                </a:tc>
                <a:tc>
                  <a:txBody>
                    <a:bodyPr/>
                    <a:lstStyle/>
                    <a:p>
                      <a:r>
                        <a:rPr lang="en-US" sz="1400"/>
                        <a:t>Capitalising on trends, health and sustainability,</a:t>
                      </a:r>
                    </a:p>
                  </a:txBody>
                  <a:tcPr/>
                </a:tc>
                <a:tc>
                  <a:txBody>
                    <a:bodyPr/>
                    <a:lstStyle/>
                    <a:p>
                      <a:r>
                        <a:rPr lang="en-US" sz="1400"/>
                        <a:t>Fresh, seasonal, nutritional, sustainable, ethical, British farming supply</a:t>
                      </a:r>
                    </a:p>
                  </a:txBody>
                  <a:tcPr/>
                </a:tc>
                <a:extLst>
                  <a:ext uri="{0D108BD9-81ED-4DB2-BD59-A6C34878D82A}">
                    <a16:rowId xmlns:a16="http://schemas.microsoft.com/office/drawing/2014/main" val="1156321578"/>
                  </a:ext>
                </a:extLst>
              </a:tr>
              <a:tr h="1203648">
                <a:tc>
                  <a:txBody>
                    <a:bodyPr/>
                    <a:lstStyle/>
                    <a:p>
                      <a:r>
                        <a:rPr lang="en-US"/>
                        <a:t>Advertising</a:t>
                      </a:r>
                    </a:p>
                  </a:txBody>
                  <a:tcPr/>
                </a:tc>
                <a:tc>
                  <a:txBody>
                    <a:bodyPr/>
                    <a:lstStyle/>
                    <a:p>
                      <a:r>
                        <a:rPr lang="en-US" sz="1400"/>
                        <a:t>Apple app/Google Pay/ social media, gyms, schools, health centres, supermarkets</a:t>
                      </a:r>
                    </a:p>
                  </a:txBody>
                  <a:tcPr/>
                </a:tc>
                <a:tc>
                  <a:txBody>
                    <a:bodyPr/>
                    <a:lstStyle/>
                    <a:p>
                      <a:r>
                        <a:rPr lang="en-US" sz="1400"/>
                        <a:t>Social media, blogs and podcasts,</a:t>
                      </a:r>
                    </a:p>
                    <a:p>
                      <a:pPr lvl="0">
                        <a:buNone/>
                      </a:pPr>
                      <a:r>
                        <a:rPr lang="en-US" sz="1400"/>
                        <a:t>Davina McColl endorsed</a:t>
                      </a:r>
                    </a:p>
                  </a:txBody>
                  <a:tcPr/>
                </a:tc>
                <a:tc>
                  <a:txBody>
                    <a:bodyPr/>
                    <a:lstStyle/>
                    <a:p>
                      <a:r>
                        <a:rPr lang="en-US" sz="1400"/>
                        <a:t>Social media , YouTube, Joe Wicks endorsed</a:t>
                      </a:r>
                    </a:p>
                  </a:txBody>
                  <a:tcPr/>
                </a:tc>
                <a:tc>
                  <a:txBody>
                    <a:bodyPr/>
                    <a:lstStyle/>
                    <a:p>
                      <a:r>
                        <a:rPr lang="en-US" sz="1400"/>
                        <a:t>FB, Twitter, insta</a:t>
                      </a:r>
                    </a:p>
                    <a:p>
                      <a:pPr lvl="0">
                        <a:buNone/>
                      </a:pPr>
                      <a:r>
                        <a:rPr lang="en-US" sz="1400"/>
                        <a:t>Ferne Cotton endorsed, owned by Nestle</a:t>
                      </a:r>
                    </a:p>
                  </a:txBody>
                  <a:tcPr/>
                </a:tc>
                <a:extLst>
                  <a:ext uri="{0D108BD9-81ED-4DB2-BD59-A6C34878D82A}">
                    <a16:rowId xmlns:a16="http://schemas.microsoft.com/office/drawing/2014/main" val="2421591874"/>
                  </a:ext>
                </a:extLst>
              </a:tr>
              <a:tr h="1997549">
                <a:tc>
                  <a:txBody>
                    <a:bodyPr/>
                    <a:lstStyle/>
                    <a:p>
                      <a:pPr lvl="0">
                        <a:buNone/>
                      </a:pPr>
                      <a:r>
                        <a:rPr lang="en-US" sz="1800" b="0" i="0" u="none" strike="noStrike" noProof="0">
                          <a:latin typeface="Neue Haas Grotesk Text Pro"/>
                        </a:rPr>
                        <a:t>Strengths</a:t>
                      </a:r>
                      <a:endParaRPr lang="en-US"/>
                    </a:p>
                  </a:txBody>
                  <a:tcPr/>
                </a:tc>
                <a:tc>
                  <a:txBody>
                    <a:bodyPr/>
                    <a:lstStyle/>
                    <a:p>
                      <a:r>
                        <a:rPr lang="en-US" sz="1400"/>
                        <a:t>Variety, quality, traditional, simplicity, convenient,</a:t>
                      </a:r>
                    </a:p>
                    <a:p>
                      <a:pPr lvl="0">
                        <a:buNone/>
                      </a:pPr>
                      <a:r>
                        <a:rPr lang="en-US" sz="1400"/>
                        <a:t>Low-cost production</a:t>
                      </a:r>
                    </a:p>
                  </a:txBody>
                  <a:tcPr/>
                </a:tc>
                <a:tc>
                  <a:txBody>
                    <a:bodyPr/>
                    <a:lstStyle/>
                    <a:p>
                      <a:r>
                        <a:rPr lang="en-US" sz="1400"/>
                        <a:t>Quality, simplicity, veg option</a:t>
                      </a:r>
                    </a:p>
                  </a:txBody>
                  <a:tcPr/>
                </a:tc>
                <a:tc>
                  <a:txBody>
                    <a:bodyPr/>
                    <a:lstStyle/>
                    <a:p>
                      <a:r>
                        <a:rPr lang="en-US" sz="1400"/>
                        <a:t>Plant based, gluten and dairy free, low price</a:t>
                      </a:r>
                    </a:p>
                  </a:txBody>
                  <a:tcPr/>
                </a:tc>
                <a:tc>
                  <a:txBody>
                    <a:bodyPr/>
                    <a:lstStyle/>
                    <a:p>
                      <a:r>
                        <a:rPr lang="en-US" sz="1400"/>
                        <a:t>English institute of sport, British heart foundation, help reduction of processed foods,</a:t>
                      </a:r>
                    </a:p>
                    <a:p>
                      <a:pPr lvl="0">
                        <a:buNone/>
                      </a:pPr>
                      <a:r>
                        <a:rPr lang="en-US" sz="1400"/>
                        <a:t>100% free range, offers one serving recipe</a:t>
                      </a:r>
                    </a:p>
                  </a:txBody>
                  <a:tcPr/>
                </a:tc>
                <a:extLst>
                  <a:ext uri="{0D108BD9-81ED-4DB2-BD59-A6C34878D82A}">
                    <a16:rowId xmlns:a16="http://schemas.microsoft.com/office/drawing/2014/main" val="2400352165"/>
                  </a:ext>
                </a:extLst>
              </a:tr>
              <a:tr h="1293281">
                <a:tc>
                  <a:txBody>
                    <a:bodyPr/>
                    <a:lstStyle/>
                    <a:p>
                      <a:pPr lvl="0">
                        <a:buNone/>
                      </a:pPr>
                      <a:r>
                        <a:rPr lang="en-US" sz="1800" b="0" i="0" u="none" strike="noStrike" noProof="0">
                          <a:latin typeface="Neue Haas Grotesk Text Pro"/>
                        </a:rPr>
                        <a:t>Weaknesses</a:t>
                      </a:r>
                      <a:endParaRPr lang="en-US"/>
                    </a:p>
                  </a:txBody>
                  <a:tcPr/>
                </a:tc>
                <a:tc>
                  <a:txBody>
                    <a:bodyPr/>
                    <a:lstStyle/>
                    <a:p>
                      <a:r>
                        <a:rPr lang="en-US" sz="1400"/>
                        <a:t>Relying on 3rd party</a:t>
                      </a:r>
                    </a:p>
                  </a:txBody>
                  <a:tcPr/>
                </a:tc>
                <a:tc>
                  <a:txBody>
                    <a:bodyPr/>
                    <a:lstStyle/>
                    <a:p>
                      <a:r>
                        <a:rPr lang="en-US" sz="1400"/>
                        <a:t>Limited recipes, allergies not catered for, Higher in price, more waste on packaging</a:t>
                      </a:r>
                      <a:endParaRPr lang="en-US" sz="1400" err="1"/>
                    </a:p>
                  </a:txBody>
                  <a:tcPr/>
                </a:tc>
                <a:tc>
                  <a:txBody>
                    <a:bodyPr/>
                    <a:lstStyle/>
                    <a:p>
                      <a:r>
                        <a:rPr lang="en-US" sz="1400"/>
                        <a:t>UK only</a:t>
                      </a:r>
                    </a:p>
                    <a:p>
                      <a:pPr lvl="0">
                        <a:buNone/>
                      </a:pPr>
                      <a:r>
                        <a:rPr lang="en-US" sz="1400"/>
                        <a:t>No religious requirement</a:t>
                      </a:r>
                    </a:p>
                  </a:txBody>
                  <a:tcPr/>
                </a:tc>
                <a:tc>
                  <a:txBody>
                    <a:bodyPr/>
                    <a:lstStyle/>
                    <a:p>
                      <a:r>
                        <a:rPr lang="en-US" sz="1400"/>
                        <a:t>Highly priced</a:t>
                      </a:r>
                    </a:p>
                    <a:p>
                      <a:pPr lvl="0">
                        <a:buNone/>
                      </a:pPr>
                      <a:r>
                        <a:rPr lang="en-US" sz="1400"/>
                        <a:t>Limited recipes</a:t>
                      </a:r>
                    </a:p>
                  </a:txBody>
                  <a:tcPr/>
                </a:tc>
                <a:extLst>
                  <a:ext uri="{0D108BD9-81ED-4DB2-BD59-A6C34878D82A}">
                    <a16:rowId xmlns:a16="http://schemas.microsoft.com/office/drawing/2014/main" val="3061255240"/>
                  </a:ext>
                </a:extLst>
              </a:tr>
            </a:tbl>
          </a:graphicData>
        </a:graphic>
      </p:graphicFrame>
    </p:spTree>
    <p:extLst>
      <p:ext uri="{BB962C8B-B14F-4D97-AF65-F5344CB8AC3E}">
        <p14:creationId xmlns:p14="http://schemas.microsoft.com/office/powerpoint/2010/main" val="28118972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8B0E11-E67E-1544-64BB-67ED78DADF5C}"/>
              </a:ext>
            </a:extLst>
          </p:cNvPr>
          <p:cNvSpPr>
            <a:spLocks noGrp="1"/>
          </p:cNvSpPr>
          <p:nvPr>
            <p:ph type="title"/>
          </p:nvPr>
        </p:nvSpPr>
        <p:spPr/>
        <p:txBody>
          <a:bodyPr/>
          <a:lstStyle/>
          <a:p>
            <a:r>
              <a:rPr lang="en-GB"/>
              <a:t>Market Audit-Swot Analysis</a:t>
            </a:r>
          </a:p>
        </p:txBody>
      </p:sp>
      <p:graphicFrame>
        <p:nvGraphicFramePr>
          <p:cNvPr id="4" name="Diagram 3">
            <a:extLst>
              <a:ext uri="{FF2B5EF4-FFF2-40B4-BE49-F238E27FC236}">
                <a16:creationId xmlns:a16="http://schemas.microsoft.com/office/drawing/2014/main" id="{CE868952-D86F-6E2D-27DD-CC781EC36381}"/>
              </a:ext>
            </a:extLst>
          </p:cNvPr>
          <p:cNvGraphicFramePr>
            <a:graphicFrameLocks noGrp="1"/>
          </p:cNvGraphicFramePr>
          <p:nvPr>
            <p:extLst>
              <p:ext uri="{D42A27DB-BD31-4B8C-83A1-F6EECF244321}">
                <p14:modId xmlns:p14="http://schemas.microsoft.com/office/powerpoint/2010/main" val="3352918667"/>
              </p:ext>
            </p:extLst>
          </p:nvPr>
        </p:nvGraphicFramePr>
        <p:xfrm>
          <a:off x="467639" y="1875882"/>
          <a:ext cx="11267161" cy="492459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3" name="TextBox 12">
            <a:extLst>
              <a:ext uri="{FF2B5EF4-FFF2-40B4-BE49-F238E27FC236}">
                <a16:creationId xmlns:a16="http://schemas.microsoft.com/office/drawing/2014/main" id="{47622A31-74BA-D094-F532-300C7F9B5F84}"/>
              </a:ext>
            </a:extLst>
          </p:cNvPr>
          <p:cNvSpPr txBox="1"/>
          <p:nvPr/>
        </p:nvSpPr>
        <p:spPr>
          <a:xfrm>
            <a:off x="8693452" y="468690"/>
            <a:ext cx="214690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Amina</a:t>
            </a:r>
          </a:p>
        </p:txBody>
      </p:sp>
    </p:spTree>
    <p:extLst>
      <p:ext uri="{BB962C8B-B14F-4D97-AF65-F5344CB8AC3E}">
        <p14:creationId xmlns:p14="http://schemas.microsoft.com/office/powerpoint/2010/main" val="33486602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D8D73-CCC0-60F6-B3C8-984741E6151E}"/>
              </a:ext>
            </a:extLst>
          </p:cNvPr>
          <p:cNvSpPr>
            <a:spLocks noGrp="1"/>
          </p:cNvSpPr>
          <p:nvPr>
            <p:ph type="title"/>
          </p:nvPr>
        </p:nvSpPr>
        <p:spPr>
          <a:xfrm>
            <a:off x="1115568" y="113211"/>
            <a:ext cx="10168128" cy="1179576"/>
          </a:xfrm>
        </p:spPr>
        <p:txBody>
          <a:bodyPr/>
          <a:lstStyle/>
          <a:p>
            <a:r>
              <a:rPr lang="en-GB"/>
              <a:t>Market Audit- PESTLE Analysis</a:t>
            </a:r>
          </a:p>
        </p:txBody>
      </p:sp>
      <p:graphicFrame>
        <p:nvGraphicFramePr>
          <p:cNvPr id="4" name="Diagram 4">
            <a:extLst>
              <a:ext uri="{FF2B5EF4-FFF2-40B4-BE49-F238E27FC236}">
                <a16:creationId xmlns:a16="http://schemas.microsoft.com/office/drawing/2014/main" id="{F0742C94-8836-2C6F-1230-79179D6B654B}"/>
              </a:ext>
            </a:extLst>
          </p:cNvPr>
          <p:cNvGraphicFramePr>
            <a:graphicFrameLocks noGrp="1"/>
          </p:cNvGraphicFramePr>
          <p:nvPr>
            <p:ph idx="1"/>
            <p:extLst>
              <p:ext uri="{D42A27DB-BD31-4B8C-83A1-F6EECF244321}">
                <p14:modId xmlns:p14="http://schemas.microsoft.com/office/powerpoint/2010/main" val="1202205910"/>
              </p:ext>
            </p:extLst>
          </p:nvPr>
        </p:nvGraphicFramePr>
        <p:xfrm>
          <a:off x="652187" y="1300118"/>
          <a:ext cx="10567080" cy="53772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54" name="TextBox 53">
            <a:extLst>
              <a:ext uri="{FF2B5EF4-FFF2-40B4-BE49-F238E27FC236}">
                <a16:creationId xmlns:a16="http://schemas.microsoft.com/office/drawing/2014/main" id="{C5041AA8-17BE-BD1F-3A43-F8D5258EEB8C}"/>
              </a:ext>
            </a:extLst>
          </p:cNvPr>
          <p:cNvSpPr txBox="1"/>
          <p:nvPr/>
        </p:nvSpPr>
        <p:spPr>
          <a:xfrm>
            <a:off x="8375952" y="136070"/>
            <a:ext cx="309940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Amina and Shabana</a:t>
            </a:r>
          </a:p>
        </p:txBody>
      </p:sp>
    </p:spTree>
    <p:extLst>
      <p:ext uri="{BB962C8B-B14F-4D97-AF65-F5344CB8AC3E}">
        <p14:creationId xmlns:p14="http://schemas.microsoft.com/office/powerpoint/2010/main" val="2986336385"/>
      </p:ext>
    </p:extLst>
  </p:cSld>
  <p:clrMapOvr>
    <a:masterClrMapping/>
  </p:clrMapOvr>
  <p:extLst>
    <p:ext uri="{6950BFC3-D8DA-4A85-94F7-54DA5524770B}">
      <p188:commentRel xmlns:p188="http://schemas.microsoft.com/office/powerpoint/2018/8/main" r:id="rId3"/>
    </p:ext>
  </p:extLs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DE8ED55-11B5-EECB-A1BF-9AEBC2507D06}"/>
              </a:ext>
            </a:extLst>
          </p:cNvPr>
          <p:cNvSpPr>
            <a:spLocks noGrp="1"/>
          </p:cNvSpPr>
          <p:nvPr>
            <p:ph type="title"/>
          </p:nvPr>
        </p:nvSpPr>
        <p:spPr>
          <a:xfrm>
            <a:off x="621792" y="1161288"/>
            <a:ext cx="3602736" cy="4526280"/>
          </a:xfrm>
        </p:spPr>
        <p:txBody>
          <a:bodyPr>
            <a:normAutofit/>
          </a:bodyPr>
          <a:lstStyle/>
          <a:p>
            <a:r>
              <a:rPr lang="en-GB"/>
              <a:t>Target Market</a:t>
            </a: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915E4D51-1328-2B1C-9011-DFBF2F4670F9}"/>
              </a:ext>
            </a:extLst>
          </p:cNvPr>
          <p:cNvGraphicFramePr>
            <a:graphicFrameLocks noGrp="1"/>
          </p:cNvGraphicFramePr>
          <p:nvPr>
            <p:ph idx="1"/>
            <p:extLst>
              <p:ext uri="{D42A27DB-BD31-4B8C-83A1-F6EECF244321}">
                <p14:modId xmlns:p14="http://schemas.microsoft.com/office/powerpoint/2010/main" val="2362816296"/>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9" name="TextBox 18">
            <a:extLst>
              <a:ext uri="{FF2B5EF4-FFF2-40B4-BE49-F238E27FC236}">
                <a16:creationId xmlns:a16="http://schemas.microsoft.com/office/drawing/2014/main" id="{481904F5-6DA9-192B-BDEC-FA1D818C1EC8}"/>
              </a:ext>
            </a:extLst>
          </p:cNvPr>
          <p:cNvSpPr txBox="1"/>
          <p:nvPr/>
        </p:nvSpPr>
        <p:spPr>
          <a:xfrm>
            <a:off x="8874880" y="136071"/>
            <a:ext cx="279702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Amina</a:t>
            </a:r>
          </a:p>
        </p:txBody>
      </p:sp>
    </p:spTree>
    <p:extLst>
      <p:ext uri="{BB962C8B-B14F-4D97-AF65-F5344CB8AC3E}">
        <p14:creationId xmlns:p14="http://schemas.microsoft.com/office/powerpoint/2010/main" val="10109261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0288C6B4-AFC3-407F-A595-EFFD38D4C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5" name="Freeform: Shape 34">
            <a:extLst>
              <a:ext uri="{FF2B5EF4-FFF2-40B4-BE49-F238E27FC236}">
                <a16:creationId xmlns:a16="http://schemas.microsoft.com/office/drawing/2014/main" id="{CF236821-17FE-429B-8D2C-08E13A64EA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7" name="Freeform: Shape 36">
            <a:extLst>
              <a:ext uri="{FF2B5EF4-FFF2-40B4-BE49-F238E27FC236}">
                <a16:creationId xmlns:a16="http://schemas.microsoft.com/office/drawing/2014/main" id="{C0BDBCD2-E081-43AB-9119-C55465E59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D2D7212-3B71-4011-7B22-15CA904E3838}"/>
              </a:ext>
            </a:extLst>
          </p:cNvPr>
          <p:cNvSpPr>
            <a:spLocks noGrp="1"/>
          </p:cNvSpPr>
          <p:nvPr>
            <p:ph type="title"/>
          </p:nvPr>
        </p:nvSpPr>
        <p:spPr>
          <a:xfrm>
            <a:off x="371094" y="1161288"/>
            <a:ext cx="3438144" cy="1239012"/>
          </a:xfrm>
        </p:spPr>
        <p:txBody>
          <a:bodyPr anchor="ctr">
            <a:normAutofit/>
          </a:bodyPr>
          <a:lstStyle/>
          <a:p>
            <a:r>
              <a:rPr lang="en-GB" sz="2800">
                <a:ea typeface="+mj-lt"/>
                <a:cs typeface="+mj-lt"/>
              </a:rPr>
              <a:t>Health-conscious profile</a:t>
            </a:r>
            <a:endParaRPr lang="en-US" sz="2800">
              <a:ea typeface="+mj-lt"/>
              <a:cs typeface="+mj-lt"/>
            </a:endParaRPr>
          </a:p>
        </p:txBody>
      </p:sp>
      <p:sp>
        <p:nvSpPr>
          <p:cNvPr id="39" name="Rectangle 38">
            <a:extLst>
              <a:ext uri="{FF2B5EF4-FFF2-40B4-BE49-F238E27FC236}">
                <a16:creationId xmlns:a16="http://schemas.microsoft.com/office/drawing/2014/main" id="{98E79BE4-34FE-485A-98A5-92CE8F7C4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26546"/>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1" name="Rectangle 40">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5893" y="2443480"/>
            <a:ext cx="338328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Content Placeholder 20">
            <a:extLst>
              <a:ext uri="{FF2B5EF4-FFF2-40B4-BE49-F238E27FC236}">
                <a16:creationId xmlns:a16="http://schemas.microsoft.com/office/drawing/2014/main" id="{47AD8544-32C9-8973-A232-5C40EC5A5599}"/>
              </a:ext>
            </a:extLst>
          </p:cNvPr>
          <p:cNvSpPr>
            <a:spLocks noGrp="1"/>
          </p:cNvSpPr>
          <p:nvPr>
            <p:ph idx="1"/>
          </p:nvPr>
        </p:nvSpPr>
        <p:spPr>
          <a:xfrm>
            <a:off x="371094" y="2718054"/>
            <a:ext cx="3438906" cy="3207258"/>
          </a:xfrm>
        </p:spPr>
        <p:txBody>
          <a:bodyPr anchor="t">
            <a:normAutofit/>
          </a:bodyPr>
          <a:lstStyle/>
          <a:p>
            <a:r>
              <a:rPr lang="en-US" sz="1700" b="1"/>
              <a:t>IBIS World research shows how health consciousness has been on the rise in the last 5 years in the Uk</a:t>
            </a:r>
          </a:p>
          <a:p>
            <a:r>
              <a:rPr lang="en-US" sz="1700" b="1"/>
              <a:t>Predictions are this trend will continue</a:t>
            </a:r>
            <a:endParaRPr lang="en-US" sz="1700"/>
          </a:p>
          <a:p>
            <a:r>
              <a:rPr lang="en-US" sz="1600" b="1"/>
              <a:t>Seven in 10 adults are motivated to get healthier in 2021 due to COVID-19 (</a:t>
            </a:r>
            <a:r>
              <a:rPr lang="en-US" sz="1600" b="1" err="1"/>
              <a:t>Gov.Uk</a:t>
            </a:r>
            <a:r>
              <a:rPr lang="en-US" sz="1600" b="1"/>
              <a:t> 2021)</a:t>
            </a:r>
            <a:endParaRPr lang="en-US" sz="1600"/>
          </a:p>
          <a:p>
            <a:endParaRPr lang="en-US" sz="1700"/>
          </a:p>
        </p:txBody>
      </p:sp>
      <p:sp>
        <p:nvSpPr>
          <p:cNvPr id="18" name="TextBox 17">
            <a:extLst>
              <a:ext uri="{FF2B5EF4-FFF2-40B4-BE49-F238E27FC236}">
                <a16:creationId xmlns:a16="http://schemas.microsoft.com/office/drawing/2014/main" id="{18793BD4-D543-DDF5-F07C-CA7D4C80A79A}"/>
              </a:ext>
            </a:extLst>
          </p:cNvPr>
          <p:cNvSpPr txBox="1"/>
          <p:nvPr/>
        </p:nvSpPr>
        <p:spPr>
          <a:xfrm>
            <a:off x="9274313" y="4172227"/>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Char char="•"/>
            </a:pPr>
            <a:endParaRPr lang="en-GB">
              <a:cs typeface="Arial"/>
            </a:endParaRPr>
          </a:p>
          <a:p>
            <a:r>
              <a:rPr lang="en-GB">
                <a:cs typeface="Arial"/>
              </a:rPr>
              <a:t>IBIS World (2022)</a:t>
            </a:r>
          </a:p>
        </p:txBody>
      </p:sp>
      <p:pic>
        <p:nvPicPr>
          <p:cNvPr id="19" name="Picture 19" descr="Chart, line chart&#10;&#10;Description automatically generated">
            <a:extLst>
              <a:ext uri="{FF2B5EF4-FFF2-40B4-BE49-F238E27FC236}">
                <a16:creationId xmlns:a16="http://schemas.microsoft.com/office/drawing/2014/main" id="{DC4C05CE-4B25-C253-B3E3-E4E2CBDB8481}"/>
              </a:ext>
            </a:extLst>
          </p:cNvPr>
          <p:cNvPicPr>
            <a:picLocks noChangeAspect="1"/>
          </p:cNvPicPr>
          <p:nvPr/>
        </p:nvPicPr>
        <p:blipFill>
          <a:blip r:embed="rId2"/>
          <a:stretch>
            <a:fillRect/>
          </a:stretch>
        </p:blipFill>
        <p:spPr>
          <a:xfrm>
            <a:off x="5088835" y="1107607"/>
            <a:ext cx="6299199" cy="3063568"/>
          </a:xfrm>
          <a:prstGeom prst="rect">
            <a:avLst/>
          </a:prstGeom>
        </p:spPr>
      </p:pic>
      <p:sp>
        <p:nvSpPr>
          <p:cNvPr id="3" name="TextBox 2">
            <a:extLst>
              <a:ext uri="{FF2B5EF4-FFF2-40B4-BE49-F238E27FC236}">
                <a16:creationId xmlns:a16="http://schemas.microsoft.com/office/drawing/2014/main" id="{B8F1DEC9-8E54-2C61-F322-8CE8C47F2555}"/>
              </a:ext>
            </a:extLst>
          </p:cNvPr>
          <p:cNvSpPr txBox="1"/>
          <p:nvPr/>
        </p:nvSpPr>
        <p:spPr>
          <a:xfrm>
            <a:off x="9177261" y="241904"/>
            <a:ext cx="235857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Shabana</a:t>
            </a:r>
          </a:p>
        </p:txBody>
      </p:sp>
    </p:spTree>
    <p:extLst>
      <p:ext uri="{BB962C8B-B14F-4D97-AF65-F5344CB8AC3E}">
        <p14:creationId xmlns:p14="http://schemas.microsoft.com/office/powerpoint/2010/main" val="30145508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764AF5-48DB-9575-7E88-8F9C73F17848}"/>
              </a:ext>
            </a:extLst>
          </p:cNvPr>
          <p:cNvSpPr>
            <a:spLocks noGrp="1"/>
          </p:cNvSpPr>
          <p:nvPr>
            <p:ph type="title"/>
          </p:nvPr>
        </p:nvSpPr>
        <p:spPr>
          <a:xfrm>
            <a:off x="841248" y="256032"/>
            <a:ext cx="10506456" cy="1014984"/>
          </a:xfrm>
        </p:spPr>
        <p:txBody>
          <a:bodyPr anchor="b">
            <a:normAutofit/>
          </a:bodyPr>
          <a:lstStyle/>
          <a:p>
            <a:r>
              <a:rPr lang="en-GB"/>
              <a:t>Health compromised</a:t>
            </a:r>
          </a:p>
        </p:txBody>
      </p:sp>
      <p:sp>
        <p:nvSpPr>
          <p:cNvPr id="22" name="Rectangle 21">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9144"/>
          </a:xfrm>
          <a:prstGeom prst="rect">
            <a:avLst/>
          </a:prstGeom>
          <a:solidFill>
            <a:schemeClr val="tx1">
              <a:lumMod val="65000"/>
              <a:lumOff val="35000"/>
              <a:alpha val="30000"/>
            </a:schemeClr>
          </a:solidFill>
          <a:ln w="9525">
            <a:solidFill>
              <a:schemeClr val="tx1">
                <a:lumMod val="65000"/>
                <a:lumOff val="35000"/>
                <a:alpha val="3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16" name="Content Placeholder 2">
            <a:extLst>
              <a:ext uri="{FF2B5EF4-FFF2-40B4-BE49-F238E27FC236}">
                <a16:creationId xmlns:a16="http://schemas.microsoft.com/office/drawing/2014/main" id="{A6450A55-DF85-C7FD-6768-91078C200069}"/>
              </a:ext>
            </a:extLst>
          </p:cNvPr>
          <p:cNvGraphicFramePr>
            <a:graphicFrameLocks noGrp="1"/>
          </p:cNvGraphicFramePr>
          <p:nvPr>
            <p:ph idx="1"/>
            <p:extLst>
              <p:ext uri="{D42A27DB-BD31-4B8C-83A1-F6EECF244321}">
                <p14:modId xmlns:p14="http://schemas.microsoft.com/office/powerpoint/2010/main" val="733729500"/>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Box 7">
            <a:extLst>
              <a:ext uri="{FF2B5EF4-FFF2-40B4-BE49-F238E27FC236}">
                <a16:creationId xmlns:a16="http://schemas.microsoft.com/office/drawing/2014/main" id="{81A87AF3-F3A0-5554-C228-9EEA9981EE56}"/>
              </a:ext>
            </a:extLst>
          </p:cNvPr>
          <p:cNvSpPr txBox="1"/>
          <p:nvPr/>
        </p:nvSpPr>
        <p:spPr>
          <a:xfrm>
            <a:off x="8572499" y="196547"/>
            <a:ext cx="204107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Shabana</a:t>
            </a:r>
          </a:p>
        </p:txBody>
      </p:sp>
    </p:spTree>
    <p:extLst>
      <p:ext uri="{BB962C8B-B14F-4D97-AF65-F5344CB8AC3E}">
        <p14:creationId xmlns:p14="http://schemas.microsoft.com/office/powerpoint/2010/main" val="22364357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0" name="Rectangle 49">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2" name="Rectangle 51">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54" name="Rectangle 53">
            <a:extLst>
              <a:ext uri="{FF2B5EF4-FFF2-40B4-BE49-F238E27FC236}">
                <a16:creationId xmlns:a16="http://schemas.microsoft.com/office/drawing/2014/main" id="{5DCB5928-DC7D-4612-9922-441966E156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6" name="Freeform: Shape 55">
            <a:extLst>
              <a:ext uri="{FF2B5EF4-FFF2-40B4-BE49-F238E27FC236}">
                <a16:creationId xmlns:a16="http://schemas.microsoft.com/office/drawing/2014/main" id="{682C1161-1736-45EC-99B7-33F3CAE9D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58" name="Freeform: Shape 57">
            <a:extLst>
              <a:ext uri="{FF2B5EF4-FFF2-40B4-BE49-F238E27FC236}">
                <a16:creationId xmlns:a16="http://schemas.microsoft.com/office/drawing/2014/main" id="{84D4DDB8-B68F-45B0-9F62-C4279996F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E0E59B7-6A4A-6DE9-F62C-0A9C47D51A95}"/>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t>Customer Research</a:t>
            </a:r>
          </a:p>
        </p:txBody>
      </p:sp>
      <p:sp>
        <p:nvSpPr>
          <p:cNvPr id="60" name="Rectangle 59">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2" name="Rectangle 61">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21" name="Content Placeholder 4">
            <a:extLst>
              <a:ext uri="{FF2B5EF4-FFF2-40B4-BE49-F238E27FC236}">
                <a16:creationId xmlns:a16="http://schemas.microsoft.com/office/drawing/2014/main" id="{4A81BBD8-6FA0-C4B1-D122-F397A0BA10C5}"/>
              </a:ext>
            </a:extLst>
          </p:cNvPr>
          <p:cNvGraphicFramePr>
            <a:graphicFrameLocks/>
          </p:cNvGraphicFramePr>
          <p:nvPr>
            <p:extLst>
              <p:ext uri="{D42A27DB-BD31-4B8C-83A1-F6EECF244321}">
                <p14:modId xmlns:p14="http://schemas.microsoft.com/office/powerpoint/2010/main" val="855704347"/>
              </p:ext>
            </p:extLst>
          </p:nvPr>
        </p:nvGraphicFramePr>
        <p:xfrm>
          <a:off x="5617804" y="625684"/>
          <a:ext cx="6001942" cy="5455382"/>
        </p:xfrm>
        <a:graphic>
          <a:graphicData uri="http://schemas.openxmlformats.org/drawingml/2006/table">
            <a:tbl>
              <a:tblPr firstRow="1" bandRow="1">
                <a:solidFill>
                  <a:schemeClr val="bg1">
                    <a:lumMod val="95000"/>
                  </a:schemeClr>
                </a:solidFill>
                <a:tableStyleId>{5C22544A-7EE6-4342-B048-85BDC9FD1C3A}</a:tableStyleId>
              </a:tblPr>
              <a:tblGrid>
                <a:gridCol w="2013832">
                  <a:extLst>
                    <a:ext uri="{9D8B030D-6E8A-4147-A177-3AD203B41FA5}">
                      <a16:colId xmlns:a16="http://schemas.microsoft.com/office/drawing/2014/main" val="1817994964"/>
                    </a:ext>
                  </a:extLst>
                </a:gridCol>
                <a:gridCol w="1961692">
                  <a:extLst>
                    <a:ext uri="{9D8B030D-6E8A-4147-A177-3AD203B41FA5}">
                      <a16:colId xmlns:a16="http://schemas.microsoft.com/office/drawing/2014/main" val="2332967529"/>
                    </a:ext>
                  </a:extLst>
                </a:gridCol>
                <a:gridCol w="2026418">
                  <a:extLst>
                    <a:ext uri="{9D8B030D-6E8A-4147-A177-3AD203B41FA5}">
                      <a16:colId xmlns:a16="http://schemas.microsoft.com/office/drawing/2014/main" val="3832622928"/>
                    </a:ext>
                  </a:extLst>
                </a:gridCol>
              </a:tblGrid>
              <a:tr h="1167023">
                <a:tc>
                  <a:txBody>
                    <a:bodyPr/>
                    <a:lstStyle/>
                    <a:p>
                      <a:pPr fontAlgn="t"/>
                      <a:endParaRPr lang="en-GB" sz="1900" b="0" cap="none" spc="0">
                        <a:solidFill>
                          <a:schemeClr val="bg1"/>
                        </a:solidFill>
                        <a:effectLst/>
                      </a:endParaRPr>
                    </a:p>
                    <a:p>
                      <a:pPr algn="l" rtl="0" fontAlgn="base"/>
                      <a:r>
                        <a:rPr lang="en-GB" sz="1900" b="0" cap="none" spc="0">
                          <a:solidFill>
                            <a:schemeClr val="bg1"/>
                          </a:solidFill>
                          <a:effectLst/>
                        </a:rPr>
                        <a:t>Segmentation Method </a:t>
                      </a:r>
                      <a:endParaRPr lang="en-GB" sz="1900" b="0" i="0" cap="none" spc="0">
                        <a:solidFill>
                          <a:schemeClr val="bg1"/>
                        </a:solidFill>
                        <a:effectLst/>
                      </a:endParaRPr>
                    </a:p>
                  </a:txBody>
                  <a:tcPr marL="221214" marR="132727" marT="112581" marB="132727" anchor="ctr">
                    <a:lnL w="12700" cmpd="sng">
                      <a:noFill/>
                    </a:lnL>
                    <a:lnR w="12700" cmpd="sng">
                      <a:noFill/>
                    </a:lnR>
                    <a:lnT w="19050" cap="flat" cmpd="sng" algn="ctr">
                      <a:noFill/>
                      <a:prstDash val="solid"/>
                    </a:lnT>
                    <a:lnB w="38100" cmpd="sng">
                      <a:noFill/>
                    </a:lnB>
                    <a:solidFill>
                      <a:schemeClr val="accent2"/>
                    </a:solidFill>
                  </a:tcPr>
                </a:tc>
                <a:tc>
                  <a:txBody>
                    <a:bodyPr/>
                    <a:lstStyle/>
                    <a:p>
                      <a:pPr algn="ctr" fontAlgn="t"/>
                      <a:endParaRPr lang="en-GB" sz="1900" b="0" cap="none" spc="0">
                        <a:solidFill>
                          <a:schemeClr val="bg1"/>
                        </a:solidFill>
                        <a:effectLst/>
                      </a:endParaRPr>
                    </a:p>
                    <a:p>
                      <a:pPr algn="l" rtl="0" fontAlgn="base"/>
                      <a:r>
                        <a:rPr lang="en-GB" sz="1900" b="0" i="0" cap="none" spc="0">
                          <a:solidFill>
                            <a:schemeClr val="bg1"/>
                          </a:solidFill>
                          <a:effectLst/>
                        </a:rPr>
                        <a:t>Description</a:t>
                      </a:r>
                    </a:p>
                  </a:txBody>
                  <a:tcPr marL="221214" marR="132727" marT="112581" marB="132727" anchor="ctr">
                    <a:lnL w="12700" cmpd="sng">
                      <a:noFill/>
                    </a:lnL>
                    <a:lnR w="12700" cmpd="sng">
                      <a:noFill/>
                    </a:lnR>
                    <a:lnT w="19050" cap="flat" cmpd="sng" algn="ctr">
                      <a:noFill/>
                      <a:prstDash val="solid"/>
                    </a:lnT>
                    <a:lnB w="38100" cmpd="sng">
                      <a:noFill/>
                    </a:lnB>
                    <a:solidFill>
                      <a:schemeClr val="accent2"/>
                    </a:solidFill>
                  </a:tcPr>
                </a:tc>
                <a:tc>
                  <a:txBody>
                    <a:bodyPr/>
                    <a:lstStyle/>
                    <a:p>
                      <a:pPr algn="ctr" fontAlgn="t"/>
                      <a:r>
                        <a:rPr lang="en-GB" sz="1900" b="0" cap="none" spc="0">
                          <a:solidFill>
                            <a:schemeClr val="bg1"/>
                          </a:solidFill>
                          <a:effectLst/>
                        </a:rPr>
                        <a:t>Size/Segment</a:t>
                      </a:r>
                    </a:p>
                    <a:p>
                      <a:pPr algn="l" rtl="0" fontAlgn="base"/>
                      <a:endParaRPr lang="en-GB" sz="1900" b="0" i="0" cap="none" spc="0">
                        <a:solidFill>
                          <a:schemeClr val="bg1"/>
                        </a:solidFill>
                        <a:effectLst/>
                      </a:endParaRPr>
                    </a:p>
                  </a:txBody>
                  <a:tcPr marL="221214" marR="132727" marT="112581" marB="132727" anchor="ctr">
                    <a:lnL w="12700" cmpd="sng">
                      <a:noFill/>
                    </a:lnL>
                    <a:lnR w="12700" cmpd="sng">
                      <a:noFill/>
                    </a:lnR>
                    <a:lnT w="19050" cap="flat" cmpd="sng" algn="ctr">
                      <a:noFill/>
                      <a:prstDash val="solid"/>
                    </a:lnT>
                    <a:lnB w="38100" cmpd="sng">
                      <a:noFill/>
                    </a:lnB>
                    <a:solidFill>
                      <a:schemeClr val="accent2"/>
                    </a:solidFill>
                  </a:tcPr>
                </a:tc>
                <a:extLst>
                  <a:ext uri="{0D108BD9-81ED-4DB2-BD59-A6C34878D82A}">
                    <a16:rowId xmlns:a16="http://schemas.microsoft.com/office/drawing/2014/main" val="3378145254"/>
                  </a:ext>
                </a:extLst>
              </a:tr>
              <a:tr h="735509">
                <a:tc>
                  <a:txBody>
                    <a:bodyPr/>
                    <a:lstStyle/>
                    <a:p>
                      <a:pPr fontAlgn="t"/>
                      <a:endParaRPr lang="en-GB" sz="1500" cap="none" spc="0">
                        <a:solidFill>
                          <a:schemeClr val="tx1"/>
                        </a:solidFill>
                        <a:effectLst/>
                      </a:endParaRPr>
                    </a:p>
                    <a:p>
                      <a:pPr algn="l" rtl="0" fontAlgn="base"/>
                      <a:r>
                        <a:rPr lang="en-GB" sz="1500" cap="none" spc="0">
                          <a:solidFill>
                            <a:schemeClr val="tx1"/>
                          </a:solidFill>
                          <a:effectLst/>
                        </a:rPr>
                        <a:t> Geographic</a:t>
                      </a:r>
                      <a:endParaRPr lang="en-GB" sz="1500" b="0" i="0" cap="none" spc="0">
                        <a:solidFill>
                          <a:schemeClr val="tx1"/>
                        </a:solidFill>
                        <a:effectLst/>
                      </a:endParaRPr>
                    </a:p>
                  </a:txBody>
                  <a:tcPr marL="221214" marR="132727" marT="112581" marB="132727">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tc>
                  <a:txBody>
                    <a:bodyPr/>
                    <a:lstStyle/>
                    <a:p>
                      <a:pPr algn="l" rtl="0" fontAlgn="base"/>
                      <a:r>
                        <a:rPr lang="en-GB" sz="1500" b="0" i="0" cap="none" spc="0">
                          <a:solidFill>
                            <a:schemeClr val="tx1"/>
                          </a:solidFill>
                          <a:effectLst/>
                        </a:rPr>
                        <a:t>Birmingham</a:t>
                      </a:r>
                    </a:p>
                  </a:txBody>
                  <a:tcPr marL="221214" marR="132727" marT="112581" marB="132727">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tc>
                  <a:txBody>
                    <a:bodyPr/>
                    <a:lstStyle/>
                    <a:p>
                      <a:pPr fontAlgn="t"/>
                      <a:r>
                        <a:rPr lang="en-GB" sz="1500" cap="none" spc="0">
                          <a:solidFill>
                            <a:schemeClr val="tx1"/>
                          </a:solidFill>
                          <a:effectLst/>
                        </a:rPr>
                        <a:t>856,000</a:t>
                      </a:r>
                    </a:p>
                    <a:p>
                      <a:pPr algn="l" rtl="0" fontAlgn="base"/>
                      <a:endParaRPr lang="en-GB" sz="1500" b="0" i="0" cap="none" spc="0">
                        <a:solidFill>
                          <a:schemeClr val="tx1"/>
                        </a:solidFill>
                        <a:effectLst/>
                      </a:endParaRPr>
                    </a:p>
                  </a:txBody>
                  <a:tcPr marL="221214" marR="132727" marT="112581" marB="132727">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838069236"/>
                  </a:ext>
                </a:extLst>
              </a:tr>
              <a:tr h="1184283">
                <a:tc>
                  <a:txBody>
                    <a:bodyPr/>
                    <a:lstStyle/>
                    <a:p>
                      <a:pPr fontAlgn="t"/>
                      <a:endParaRPr lang="en-GB" sz="1500" cap="none" spc="0">
                        <a:solidFill>
                          <a:schemeClr val="tx1"/>
                        </a:solidFill>
                        <a:effectLst/>
                      </a:endParaRPr>
                    </a:p>
                    <a:p>
                      <a:pPr algn="l" rtl="0" fontAlgn="base"/>
                      <a:r>
                        <a:rPr lang="en-GB" sz="1500" cap="none" spc="0">
                          <a:solidFill>
                            <a:schemeClr val="tx1"/>
                          </a:solidFill>
                          <a:effectLst/>
                        </a:rPr>
                        <a:t> Demographic</a:t>
                      </a:r>
                      <a:endParaRPr lang="en-GB" sz="1500" b="0" i="0" cap="none" spc="0">
                        <a:solidFill>
                          <a:schemeClr val="tx1"/>
                        </a:solidFill>
                        <a:effectLst/>
                      </a:endParaRPr>
                    </a:p>
                  </a:txBody>
                  <a:tcPr marL="221214" marR="132727" marT="112581" marB="132727">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fontAlgn="t"/>
                      <a:r>
                        <a:rPr lang="en-GB" sz="1500" cap="none" spc="0">
                          <a:solidFill>
                            <a:schemeClr val="tx1"/>
                          </a:solidFill>
                          <a:effectLst/>
                        </a:rPr>
                        <a:t>Working age population</a:t>
                      </a:r>
                    </a:p>
                    <a:p>
                      <a:pPr lvl="0">
                        <a:buNone/>
                      </a:pPr>
                      <a:r>
                        <a:rPr lang="en-GB" sz="1500" cap="none" spc="0">
                          <a:solidFill>
                            <a:schemeClr val="tx1"/>
                          </a:solidFill>
                          <a:effectLst/>
                        </a:rPr>
                        <a:t>Male</a:t>
                      </a:r>
                    </a:p>
                    <a:p>
                      <a:pPr algn="l" rtl="0" fontAlgn="base"/>
                      <a:r>
                        <a:rPr lang="en-GB" sz="1500" b="0" i="0" cap="none" spc="0">
                          <a:solidFill>
                            <a:schemeClr val="tx1"/>
                          </a:solidFill>
                          <a:effectLst/>
                        </a:rPr>
                        <a:t>Female</a:t>
                      </a:r>
                    </a:p>
                  </a:txBody>
                  <a:tcPr marL="221214" marR="132727" marT="112581" marB="132727">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lvl="0">
                        <a:buNone/>
                      </a:pPr>
                      <a:r>
                        <a:rPr lang="en-GB" sz="1500" b="0" i="0" u="none" strike="noStrike" cap="none" spc="0" noProof="0">
                          <a:solidFill>
                            <a:schemeClr val="tx1"/>
                          </a:solidFill>
                          <a:effectLst/>
                          <a:latin typeface="Neue Haas Grotesk Text Pro"/>
                        </a:rPr>
                        <a:t>734,000</a:t>
                      </a:r>
                    </a:p>
                    <a:p>
                      <a:pPr algn="l" rtl="0" fontAlgn="base"/>
                      <a:r>
                        <a:rPr lang="en-GB" sz="1500" b="0" i="0" cap="none" spc="0">
                          <a:solidFill>
                            <a:schemeClr val="tx1"/>
                          </a:solidFill>
                          <a:effectLst/>
                        </a:rPr>
                        <a:t>366,300</a:t>
                      </a:r>
                    </a:p>
                    <a:p>
                      <a:pPr lvl="0" algn="l">
                        <a:buNone/>
                      </a:pPr>
                      <a:r>
                        <a:rPr lang="en-GB" sz="1500" b="0" i="0" cap="none" spc="0">
                          <a:solidFill>
                            <a:schemeClr val="tx1"/>
                          </a:solidFill>
                          <a:effectLst/>
                        </a:rPr>
                        <a:t>367,700</a:t>
                      </a:r>
                    </a:p>
                  </a:txBody>
                  <a:tcPr marL="221214" marR="132727" marT="112581" marB="132727">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4197522191"/>
                  </a:ext>
                </a:extLst>
              </a:tr>
              <a:tr h="1633058">
                <a:tc>
                  <a:txBody>
                    <a:bodyPr/>
                    <a:lstStyle/>
                    <a:p>
                      <a:pPr fontAlgn="t"/>
                      <a:endParaRPr lang="en-GB" sz="1500" cap="none" spc="0">
                        <a:solidFill>
                          <a:schemeClr val="tx1"/>
                        </a:solidFill>
                        <a:effectLst/>
                      </a:endParaRPr>
                    </a:p>
                    <a:p>
                      <a:pPr algn="l" rtl="0" fontAlgn="base"/>
                      <a:r>
                        <a:rPr lang="en-GB" sz="1500" cap="none" spc="0">
                          <a:solidFill>
                            <a:schemeClr val="tx1"/>
                          </a:solidFill>
                          <a:effectLst/>
                        </a:rPr>
                        <a:t> Psychographic</a:t>
                      </a:r>
                      <a:endParaRPr lang="en-GB" sz="1500" b="0" i="0" cap="none" spc="0">
                        <a:solidFill>
                          <a:schemeClr val="tx1"/>
                        </a:solidFill>
                        <a:effectLst/>
                      </a:endParaRPr>
                    </a:p>
                  </a:txBody>
                  <a:tcPr marL="221214" marR="132727" marT="112581" marB="132727">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fontAlgn="t"/>
                      <a:r>
                        <a:rPr lang="en-GB" sz="1500" cap="none" spc="0">
                          <a:solidFill>
                            <a:schemeClr val="tx1"/>
                          </a:solidFill>
                          <a:effectLst/>
                        </a:rPr>
                        <a:t>Health conscious </a:t>
                      </a:r>
                      <a:endParaRPr lang="en-US" sz="1500" cap="none" spc="0">
                        <a:solidFill>
                          <a:schemeClr val="tx1"/>
                        </a:solidFill>
                      </a:endParaRPr>
                    </a:p>
                    <a:p>
                      <a:pPr lvl="0">
                        <a:buNone/>
                      </a:pPr>
                      <a:r>
                        <a:rPr lang="en-GB" sz="1500" cap="none" spc="0">
                          <a:solidFill>
                            <a:schemeClr val="tx1"/>
                          </a:solidFill>
                          <a:effectLst/>
                        </a:rPr>
                        <a:t>Busy Lifestyles</a:t>
                      </a:r>
                    </a:p>
                    <a:p>
                      <a:pPr algn="l" rtl="0" fontAlgn="base"/>
                      <a:r>
                        <a:rPr lang="en-GB" sz="1500" b="0" i="0" cap="none" spc="0">
                          <a:solidFill>
                            <a:schemeClr val="tx1"/>
                          </a:solidFill>
                          <a:effectLst/>
                        </a:rPr>
                        <a:t>Dieters</a:t>
                      </a:r>
                    </a:p>
                    <a:p>
                      <a:pPr lvl="0" algn="l">
                        <a:buNone/>
                      </a:pPr>
                      <a:r>
                        <a:rPr lang="en-GB" sz="1500" b="0" i="0" cap="none" spc="0">
                          <a:solidFill>
                            <a:schemeClr val="tx1"/>
                          </a:solidFill>
                          <a:effectLst/>
                        </a:rPr>
                        <a:t>Gym Members</a:t>
                      </a:r>
                    </a:p>
                    <a:p>
                      <a:pPr lvl="0" algn="l">
                        <a:lnSpc>
                          <a:spcPct val="100000"/>
                        </a:lnSpc>
                        <a:spcBef>
                          <a:spcPts val="0"/>
                        </a:spcBef>
                        <a:spcAft>
                          <a:spcPts val="0"/>
                        </a:spcAft>
                        <a:buNone/>
                      </a:pPr>
                      <a:r>
                        <a:rPr lang="en-GB" sz="1500" b="0" i="0" u="none" strike="noStrike" cap="none" spc="0" noProof="0">
                          <a:solidFill>
                            <a:schemeClr val="tx1"/>
                          </a:solidFill>
                          <a:effectLst/>
                          <a:latin typeface="Neue Haas Grotesk Text Pro"/>
                        </a:rPr>
                        <a:t>Ethical concerns</a:t>
                      </a:r>
                    </a:p>
                    <a:p>
                      <a:pPr lvl="0" algn="l">
                        <a:buNone/>
                      </a:pPr>
                      <a:endParaRPr lang="en-GB" sz="1500" b="0" i="0" cap="none" spc="0">
                        <a:solidFill>
                          <a:schemeClr val="tx1"/>
                        </a:solidFill>
                        <a:effectLst/>
                      </a:endParaRPr>
                    </a:p>
                  </a:txBody>
                  <a:tcPr marL="221214" marR="132727" marT="112581" marB="132727">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fontAlgn="t"/>
                      <a:endParaRPr lang="en-GB" sz="1500" cap="none" spc="0">
                        <a:solidFill>
                          <a:schemeClr val="tx1"/>
                        </a:solidFill>
                        <a:effectLst/>
                      </a:endParaRPr>
                    </a:p>
                    <a:p>
                      <a:pPr algn="l" rtl="0" fontAlgn="base"/>
                      <a:endParaRPr lang="en-GB" sz="1500" b="0" i="0" cap="none" spc="0">
                        <a:solidFill>
                          <a:schemeClr val="tx1"/>
                        </a:solidFill>
                        <a:effectLst/>
                      </a:endParaRPr>
                    </a:p>
                    <a:p>
                      <a:pPr lvl="0" algn="l">
                        <a:buNone/>
                      </a:pPr>
                      <a:endParaRPr lang="en-GB" sz="1500" b="0" i="0" cap="none" spc="0">
                        <a:solidFill>
                          <a:schemeClr val="tx1"/>
                        </a:solidFill>
                        <a:effectLst/>
                      </a:endParaRPr>
                    </a:p>
                    <a:p>
                      <a:pPr lvl="0" algn="l">
                        <a:buNone/>
                      </a:pPr>
                      <a:r>
                        <a:rPr lang="en-GB" sz="1500" b="0" i="0" cap="none" spc="0">
                          <a:solidFill>
                            <a:schemeClr val="tx1"/>
                          </a:solidFill>
                          <a:effectLst/>
                        </a:rPr>
                        <a:t>7%</a:t>
                      </a:r>
                    </a:p>
                  </a:txBody>
                  <a:tcPr marL="221214" marR="132727" marT="112581" marB="132727">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3919255074"/>
                  </a:ext>
                </a:extLst>
              </a:tr>
              <a:tr h="735509">
                <a:tc>
                  <a:txBody>
                    <a:bodyPr/>
                    <a:lstStyle/>
                    <a:p>
                      <a:pPr fontAlgn="t"/>
                      <a:endParaRPr lang="en-GB" sz="1500" cap="none" spc="0">
                        <a:solidFill>
                          <a:schemeClr val="tx1"/>
                        </a:solidFill>
                        <a:effectLst/>
                      </a:endParaRPr>
                    </a:p>
                    <a:p>
                      <a:pPr algn="l" rtl="0" fontAlgn="base"/>
                      <a:r>
                        <a:rPr lang="en-GB" sz="1500" cap="none" spc="0">
                          <a:solidFill>
                            <a:schemeClr val="tx1"/>
                          </a:solidFill>
                          <a:effectLst/>
                        </a:rPr>
                        <a:t> Behavioural</a:t>
                      </a:r>
                      <a:endParaRPr lang="en-GB" sz="1500" b="0" i="0" cap="none" spc="0" err="1">
                        <a:solidFill>
                          <a:schemeClr val="tx1"/>
                        </a:solidFill>
                        <a:effectLst/>
                      </a:endParaRPr>
                    </a:p>
                  </a:txBody>
                  <a:tcPr marL="221214" marR="132727" marT="112581" marB="132727">
                    <a:lnL w="12700" cmpd="sng">
                      <a:noFill/>
                      <a:prstDash val="solid"/>
                    </a:lnL>
                    <a:lnR w="12700" cmpd="sng">
                      <a:noFill/>
                      <a:prstDash val="solid"/>
                    </a:lnR>
                    <a:lnT w="9525" cap="flat" cmpd="sng" algn="ctr">
                      <a:solidFill>
                        <a:schemeClr val="tx1">
                          <a:lumMod val="50000"/>
                          <a:lumOff val="50000"/>
                        </a:schemeClr>
                      </a:solidFill>
                      <a:prstDash val="solid"/>
                    </a:lnT>
                    <a:lnB w="12700" cmpd="sng">
                      <a:noFill/>
                      <a:prstDash val="solid"/>
                    </a:lnB>
                    <a:solidFill>
                      <a:schemeClr val="bg1">
                        <a:lumMod val="95000"/>
                      </a:schemeClr>
                    </a:solidFill>
                  </a:tcPr>
                </a:tc>
                <a:tc>
                  <a:txBody>
                    <a:bodyPr/>
                    <a:lstStyle/>
                    <a:p>
                      <a:pPr algn="l" rtl="0" fontAlgn="base"/>
                      <a:r>
                        <a:rPr lang="en-GB" sz="1500" b="0" i="0" cap="none" spc="0">
                          <a:solidFill>
                            <a:schemeClr val="tx1"/>
                          </a:solidFill>
                          <a:effectLst/>
                        </a:rPr>
                        <a:t>Time poor</a:t>
                      </a:r>
                    </a:p>
                    <a:p>
                      <a:pPr lvl="0" algn="l">
                        <a:buNone/>
                      </a:pPr>
                      <a:r>
                        <a:rPr lang="en-GB" sz="1500" b="0" i="0" cap="none" spc="0">
                          <a:solidFill>
                            <a:schemeClr val="tx1"/>
                          </a:solidFill>
                          <a:effectLst/>
                        </a:rPr>
                        <a:t>Ethical ??</a:t>
                      </a:r>
                    </a:p>
                  </a:txBody>
                  <a:tcPr marL="221214" marR="132727" marT="112581" marB="132727">
                    <a:lnL w="12700" cmpd="sng">
                      <a:noFill/>
                      <a:prstDash val="solid"/>
                    </a:lnL>
                    <a:lnR w="12700" cmpd="sng">
                      <a:noFill/>
                      <a:prstDash val="solid"/>
                    </a:lnR>
                    <a:lnT w="9525" cap="flat" cmpd="sng" algn="ctr">
                      <a:solidFill>
                        <a:schemeClr val="tx1">
                          <a:lumMod val="50000"/>
                          <a:lumOff val="50000"/>
                        </a:schemeClr>
                      </a:solidFill>
                      <a:prstDash val="solid"/>
                    </a:lnT>
                    <a:lnB w="12700" cmpd="sng">
                      <a:noFill/>
                      <a:prstDash val="solid"/>
                    </a:lnB>
                    <a:solidFill>
                      <a:schemeClr val="bg1">
                        <a:lumMod val="95000"/>
                      </a:schemeClr>
                    </a:solidFill>
                  </a:tcPr>
                </a:tc>
                <a:tc>
                  <a:txBody>
                    <a:bodyPr/>
                    <a:lstStyle/>
                    <a:p>
                      <a:pPr fontAlgn="t"/>
                      <a:endParaRPr lang="en-GB" sz="1500" cap="none" spc="0">
                        <a:solidFill>
                          <a:schemeClr val="tx1"/>
                        </a:solidFill>
                        <a:effectLst/>
                      </a:endParaRPr>
                    </a:p>
                    <a:p>
                      <a:pPr algn="l" rtl="0" fontAlgn="base"/>
                      <a:endParaRPr lang="en-GB" sz="1500" b="0" i="0" cap="none" spc="0">
                        <a:solidFill>
                          <a:schemeClr val="tx1"/>
                        </a:solidFill>
                        <a:effectLst/>
                      </a:endParaRPr>
                    </a:p>
                  </a:txBody>
                  <a:tcPr marL="221214" marR="132727" marT="112581" marB="132727">
                    <a:lnL w="12700" cmpd="sng">
                      <a:noFill/>
                      <a:prstDash val="solid"/>
                    </a:lnL>
                    <a:lnR w="12700" cmpd="sng">
                      <a:noFill/>
                      <a:prstDash val="solid"/>
                    </a:lnR>
                    <a:lnT w="9525" cap="flat" cmpd="sng" algn="ctr">
                      <a:solidFill>
                        <a:schemeClr val="tx1">
                          <a:lumMod val="50000"/>
                          <a:lumOff val="50000"/>
                        </a:schemeClr>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2605542578"/>
                  </a:ext>
                </a:extLst>
              </a:tr>
            </a:tbl>
          </a:graphicData>
        </a:graphic>
      </p:graphicFrame>
      <p:sp>
        <p:nvSpPr>
          <p:cNvPr id="3" name="TextBox 2">
            <a:extLst>
              <a:ext uri="{FF2B5EF4-FFF2-40B4-BE49-F238E27FC236}">
                <a16:creationId xmlns:a16="http://schemas.microsoft.com/office/drawing/2014/main" id="{9BDE0DC5-A0A3-E380-2F50-E27E6BA68301}"/>
              </a:ext>
            </a:extLst>
          </p:cNvPr>
          <p:cNvSpPr txBox="1"/>
          <p:nvPr/>
        </p:nvSpPr>
        <p:spPr>
          <a:xfrm>
            <a:off x="317499" y="6244167"/>
            <a:ext cx="204107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Shabana</a:t>
            </a:r>
          </a:p>
        </p:txBody>
      </p:sp>
    </p:spTree>
    <p:extLst>
      <p:ext uri="{BB962C8B-B14F-4D97-AF65-F5344CB8AC3E}">
        <p14:creationId xmlns:p14="http://schemas.microsoft.com/office/powerpoint/2010/main" val="9886027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7301F447-EEF7-48F5-AF73-7566EE7F6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6C4087-608A-1F03-FAA5-095442649091}"/>
              </a:ext>
            </a:extLst>
          </p:cNvPr>
          <p:cNvSpPr>
            <a:spLocks noGrp="1"/>
          </p:cNvSpPr>
          <p:nvPr>
            <p:ph type="title"/>
          </p:nvPr>
        </p:nvSpPr>
        <p:spPr>
          <a:xfrm>
            <a:off x="841248" y="334644"/>
            <a:ext cx="10509504" cy="1076914"/>
          </a:xfrm>
        </p:spPr>
        <p:txBody>
          <a:bodyPr anchor="ctr">
            <a:normAutofit/>
          </a:bodyPr>
          <a:lstStyle/>
          <a:p>
            <a:r>
              <a:rPr lang="en-GB"/>
              <a:t>Four P's</a:t>
            </a:r>
          </a:p>
        </p:txBody>
      </p:sp>
      <p:sp>
        <p:nvSpPr>
          <p:cNvPr id="20" name="Rectangle 19">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512994"/>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3C1B5117-8B1A-D1AD-D8FF-357711879F16}"/>
              </a:ext>
            </a:extLst>
          </p:cNvPr>
          <p:cNvGraphicFramePr>
            <a:graphicFrameLocks noGrp="1"/>
          </p:cNvGraphicFramePr>
          <p:nvPr>
            <p:ph idx="1"/>
            <p:extLst>
              <p:ext uri="{D42A27DB-BD31-4B8C-83A1-F6EECF244321}">
                <p14:modId xmlns:p14="http://schemas.microsoft.com/office/powerpoint/2010/main" val="1185721889"/>
              </p:ext>
            </p:extLst>
          </p:nvPr>
        </p:nvGraphicFramePr>
        <p:xfrm>
          <a:off x="838200" y="1737360"/>
          <a:ext cx="10506456" cy="45354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7" name="TextBox 16">
            <a:extLst>
              <a:ext uri="{FF2B5EF4-FFF2-40B4-BE49-F238E27FC236}">
                <a16:creationId xmlns:a16="http://schemas.microsoft.com/office/drawing/2014/main" id="{238A101C-C770-877A-D1A6-758BA9E012FD}"/>
              </a:ext>
            </a:extLst>
          </p:cNvPr>
          <p:cNvSpPr txBox="1"/>
          <p:nvPr/>
        </p:nvSpPr>
        <p:spPr>
          <a:xfrm>
            <a:off x="9933214" y="6153452"/>
            <a:ext cx="2071309" cy="37797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Amina</a:t>
            </a:r>
          </a:p>
        </p:txBody>
      </p:sp>
    </p:spTree>
    <p:extLst>
      <p:ext uri="{BB962C8B-B14F-4D97-AF65-F5344CB8AC3E}">
        <p14:creationId xmlns:p14="http://schemas.microsoft.com/office/powerpoint/2010/main" val="32316496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AFF8D2E5-2C4E-47B1-930B-6C82B7C3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FBF4E2-1E3B-BD0D-5ABA-CA9E12B25E3F}"/>
              </a:ext>
            </a:extLst>
          </p:cNvPr>
          <p:cNvSpPr>
            <a:spLocks noGrp="1"/>
          </p:cNvSpPr>
          <p:nvPr>
            <p:ph type="title"/>
          </p:nvPr>
        </p:nvSpPr>
        <p:spPr>
          <a:xfrm>
            <a:off x="841248" y="251312"/>
            <a:ext cx="10506456" cy="1010264"/>
          </a:xfrm>
        </p:spPr>
        <p:txBody>
          <a:bodyPr anchor="ctr">
            <a:normAutofit/>
          </a:bodyPr>
          <a:lstStyle/>
          <a:p>
            <a:r>
              <a:rPr lang="en-GB"/>
              <a:t>Products and services</a:t>
            </a:r>
          </a:p>
        </p:txBody>
      </p:sp>
      <p:sp>
        <p:nvSpPr>
          <p:cNvPr id="49" name="Rectangle 48">
            <a:extLst>
              <a:ext uri="{FF2B5EF4-FFF2-40B4-BE49-F238E27FC236}">
                <a16:creationId xmlns:a16="http://schemas.microsoft.com/office/drawing/2014/main" id="{801E4ADA-0EA9-4930-846E-3C11E8BED6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17618"/>
            <a:ext cx="128016" cy="6314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1" name="Rectangle 50">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380864"/>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35" name="Content Placeholder 2">
            <a:extLst>
              <a:ext uri="{FF2B5EF4-FFF2-40B4-BE49-F238E27FC236}">
                <a16:creationId xmlns:a16="http://schemas.microsoft.com/office/drawing/2014/main" id="{D5E68F0B-1FF3-6963-67A0-6391B4F6BF04}"/>
              </a:ext>
            </a:extLst>
          </p:cNvPr>
          <p:cNvGraphicFramePr>
            <a:graphicFrameLocks noGrp="1"/>
          </p:cNvGraphicFramePr>
          <p:nvPr>
            <p:ph idx="1"/>
            <p:extLst>
              <p:ext uri="{D42A27DB-BD31-4B8C-83A1-F6EECF244321}">
                <p14:modId xmlns:p14="http://schemas.microsoft.com/office/powerpoint/2010/main" val="2345783258"/>
              </p:ext>
            </p:extLst>
          </p:nvPr>
        </p:nvGraphicFramePr>
        <p:xfrm>
          <a:off x="838200" y="1650222"/>
          <a:ext cx="10506456" cy="45849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8" name="TextBox 17">
            <a:extLst>
              <a:ext uri="{FF2B5EF4-FFF2-40B4-BE49-F238E27FC236}">
                <a16:creationId xmlns:a16="http://schemas.microsoft.com/office/drawing/2014/main" id="{4AE7CF99-B793-CC36-497D-926AEE614F20}"/>
              </a:ext>
            </a:extLst>
          </p:cNvPr>
          <p:cNvSpPr txBox="1"/>
          <p:nvPr/>
        </p:nvSpPr>
        <p:spPr>
          <a:xfrm>
            <a:off x="9691309" y="6395356"/>
            <a:ext cx="216202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Amina</a:t>
            </a:r>
          </a:p>
        </p:txBody>
      </p:sp>
    </p:spTree>
    <p:extLst>
      <p:ext uri="{BB962C8B-B14F-4D97-AF65-F5344CB8AC3E}">
        <p14:creationId xmlns:p14="http://schemas.microsoft.com/office/powerpoint/2010/main" val="22290665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6619A1-AEFA-F8F3-6A48-1A90FC3AD5CD}"/>
              </a:ext>
            </a:extLst>
          </p:cNvPr>
          <p:cNvSpPr>
            <a:spLocks noGrp="1"/>
          </p:cNvSpPr>
          <p:nvPr>
            <p:ph type="title"/>
          </p:nvPr>
        </p:nvSpPr>
        <p:spPr>
          <a:xfrm>
            <a:off x="841248" y="141013"/>
            <a:ext cx="10492079" cy="1503814"/>
          </a:xfrm>
        </p:spPr>
        <p:txBody>
          <a:bodyPr anchor="b">
            <a:normAutofit/>
          </a:bodyPr>
          <a:lstStyle/>
          <a:p>
            <a:r>
              <a:rPr lang="en-GB">
                <a:ea typeface="+mj-lt"/>
                <a:cs typeface="+mj-lt"/>
              </a:rPr>
              <a:t>Place &amp; Promotion</a:t>
            </a:r>
          </a:p>
          <a:p>
            <a:endParaRPr lang="en-GB"/>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9144"/>
          </a:xfrm>
          <a:prstGeom prst="rect">
            <a:avLst/>
          </a:prstGeom>
          <a:solidFill>
            <a:schemeClr val="tx1">
              <a:lumMod val="65000"/>
              <a:lumOff val="35000"/>
              <a:alpha val="30000"/>
            </a:schemeClr>
          </a:solidFill>
          <a:ln w="9525">
            <a:solidFill>
              <a:schemeClr val="tx1">
                <a:lumMod val="65000"/>
                <a:lumOff val="35000"/>
                <a:alpha val="3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1610D4F2-AB2F-0FFF-DAE8-AB1E2A8F0DE2}"/>
              </a:ext>
            </a:extLst>
          </p:cNvPr>
          <p:cNvGraphicFramePr>
            <a:graphicFrameLocks noGrp="1"/>
          </p:cNvGraphicFramePr>
          <p:nvPr>
            <p:ph idx="1"/>
            <p:extLst>
              <p:ext uri="{D42A27DB-BD31-4B8C-83A1-F6EECF244321}">
                <p14:modId xmlns:p14="http://schemas.microsoft.com/office/powerpoint/2010/main" val="1629820155"/>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51" name="TextBox 50">
            <a:extLst>
              <a:ext uri="{FF2B5EF4-FFF2-40B4-BE49-F238E27FC236}">
                <a16:creationId xmlns:a16="http://schemas.microsoft.com/office/drawing/2014/main" id="{F72FE011-9C45-37C1-AFC8-436D1E5B0DB5}"/>
              </a:ext>
            </a:extLst>
          </p:cNvPr>
          <p:cNvSpPr txBox="1"/>
          <p:nvPr/>
        </p:nvSpPr>
        <p:spPr>
          <a:xfrm>
            <a:off x="10326309" y="6259285"/>
            <a:ext cx="175380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Amina</a:t>
            </a:r>
          </a:p>
        </p:txBody>
      </p:sp>
    </p:spTree>
    <p:extLst>
      <p:ext uri="{BB962C8B-B14F-4D97-AF65-F5344CB8AC3E}">
        <p14:creationId xmlns:p14="http://schemas.microsoft.com/office/powerpoint/2010/main" val="2367393148"/>
      </p:ext>
    </p:extLst>
  </p:cSld>
  <p:clrMapOvr>
    <a:masterClrMapping/>
  </p:clrMapOvr>
  <p:extLst>
    <p:ext uri="{6950BFC3-D8DA-4A85-94F7-54DA5524770B}">
      <p188:commentRel xmlns:p188="http://schemas.microsoft.com/office/powerpoint/2018/8/main" r:id="rId3"/>
    </p:ext>
  </p:extLs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777E57D-6A88-4B5B-A068-2BA7FF4E8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092BA8-6ED1-1660-98F0-4D697F8331FA}"/>
              </a:ext>
            </a:extLst>
          </p:cNvPr>
          <p:cNvSpPr>
            <a:spLocks noGrp="1"/>
          </p:cNvSpPr>
          <p:nvPr>
            <p:ph type="title"/>
          </p:nvPr>
        </p:nvSpPr>
        <p:spPr>
          <a:xfrm>
            <a:off x="841248" y="503132"/>
            <a:ext cx="10509504" cy="1974892"/>
          </a:xfrm>
        </p:spPr>
        <p:txBody>
          <a:bodyPr anchor="b">
            <a:normAutofit/>
          </a:bodyPr>
          <a:lstStyle/>
          <a:p>
            <a:r>
              <a:rPr lang="en-GB" sz="5400"/>
              <a:t>Pricing</a:t>
            </a:r>
          </a:p>
        </p:txBody>
      </p:sp>
      <p:sp>
        <p:nvSpPr>
          <p:cNvPr id="10" name="Rectangle 9">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2894076"/>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14" name="Content Placeholder 2">
            <a:extLst>
              <a:ext uri="{FF2B5EF4-FFF2-40B4-BE49-F238E27FC236}">
                <a16:creationId xmlns:a16="http://schemas.microsoft.com/office/drawing/2014/main" id="{6D4B9F7F-DA95-A7B5-C04F-69A01A307C7C}"/>
              </a:ext>
            </a:extLst>
          </p:cNvPr>
          <p:cNvGraphicFramePr>
            <a:graphicFrameLocks noGrp="1"/>
          </p:cNvGraphicFramePr>
          <p:nvPr>
            <p:ph idx="1"/>
          </p:nvPr>
        </p:nvGraphicFramePr>
        <p:xfrm>
          <a:off x="841248" y="3328416"/>
          <a:ext cx="10509504" cy="27157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6" name="TextBox 15">
            <a:extLst>
              <a:ext uri="{FF2B5EF4-FFF2-40B4-BE49-F238E27FC236}">
                <a16:creationId xmlns:a16="http://schemas.microsoft.com/office/drawing/2014/main" id="{B17DA9A2-8A9B-38D7-2B15-56B01396A163}"/>
              </a:ext>
            </a:extLst>
          </p:cNvPr>
          <p:cNvSpPr txBox="1"/>
          <p:nvPr/>
        </p:nvSpPr>
        <p:spPr>
          <a:xfrm>
            <a:off x="9721547" y="6274404"/>
            <a:ext cx="223761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Kamil</a:t>
            </a:r>
          </a:p>
        </p:txBody>
      </p:sp>
    </p:spTree>
    <p:extLst>
      <p:ext uri="{BB962C8B-B14F-4D97-AF65-F5344CB8AC3E}">
        <p14:creationId xmlns:p14="http://schemas.microsoft.com/office/powerpoint/2010/main" val="174300646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6" name="Rectangle 15">
            <a:extLst>
              <a:ext uri="{FF2B5EF4-FFF2-40B4-BE49-F238E27FC236}">
                <a16:creationId xmlns:a16="http://schemas.microsoft.com/office/drawing/2014/main" id="{8380AD67-C5CA-4918-B4BB-C359BB03E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AEF4AF-BFDE-D2A0-9F31-412492BE51DD}"/>
              </a:ext>
            </a:extLst>
          </p:cNvPr>
          <p:cNvSpPr>
            <a:spLocks noGrp="1"/>
          </p:cNvSpPr>
          <p:nvPr>
            <p:ph type="title"/>
          </p:nvPr>
        </p:nvSpPr>
        <p:spPr>
          <a:xfrm>
            <a:off x="5080216" y="1076324"/>
            <a:ext cx="6272784" cy="1535051"/>
          </a:xfrm>
        </p:spPr>
        <p:txBody>
          <a:bodyPr vert="horz" lIns="91440" tIns="45720" rIns="91440" bIns="45720" rtlCol="0" anchor="b">
            <a:normAutofit/>
          </a:bodyPr>
          <a:lstStyle/>
          <a:p>
            <a:r>
              <a:rPr lang="en-US" sz="5200" i="1"/>
              <a:t>Financial plan- Cashflow Forecast</a:t>
            </a:r>
            <a:endParaRPr lang="en-US" sz="5200"/>
          </a:p>
        </p:txBody>
      </p:sp>
      <p:pic>
        <p:nvPicPr>
          <p:cNvPr id="7" name="Picture 5" descr="Periodic table of elements">
            <a:extLst>
              <a:ext uri="{FF2B5EF4-FFF2-40B4-BE49-F238E27FC236}">
                <a16:creationId xmlns:a16="http://schemas.microsoft.com/office/drawing/2014/main" id="{55236500-F177-5C9C-CF02-CF990B39B6BA}"/>
              </a:ext>
            </a:extLst>
          </p:cNvPr>
          <p:cNvPicPr>
            <a:picLocks noChangeAspect="1"/>
          </p:cNvPicPr>
          <p:nvPr/>
        </p:nvPicPr>
        <p:blipFill rotWithShape="1">
          <a:blip r:embed="rId3"/>
          <a:srcRect l="25415" r="30867" b="9"/>
          <a:stretch/>
        </p:blipFill>
        <p:spPr>
          <a:xfrm>
            <a:off x="20" y="10"/>
            <a:ext cx="4505305" cy="6857990"/>
          </a:xfrm>
          <a:prstGeom prst="rect">
            <a:avLst/>
          </a:prstGeom>
        </p:spPr>
      </p:pic>
      <p:sp>
        <p:nvSpPr>
          <p:cNvPr id="18" name="!!accent">
            <a:extLst>
              <a:ext uri="{FF2B5EF4-FFF2-40B4-BE49-F238E27FC236}">
                <a16:creationId xmlns:a16="http://schemas.microsoft.com/office/drawing/2014/main" id="{EABAD4DA-87BA-4F70-9EF0-45C6BCF17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17960"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915128D9-2797-47FA-B6FE-EC24E6B84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9266"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Content Placeholder 3">
            <a:extLst>
              <a:ext uri="{FF2B5EF4-FFF2-40B4-BE49-F238E27FC236}">
                <a16:creationId xmlns:a16="http://schemas.microsoft.com/office/drawing/2014/main" id="{CABB3333-9E11-D618-2A07-D7AA3F64D57B}"/>
              </a:ext>
            </a:extLst>
          </p:cNvPr>
          <p:cNvSpPr>
            <a:spLocks noGrp="1"/>
          </p:cNvSpPr>
          <p:nvPr>
            <p:ph sz="half" idx="2"/>
          </p:nvPr>
        </p:nvSpPr>
        <p:spPr>
          <a:xfrm>
            <a:off x="5080216" y="3351276"/>
            <a:ext cx="6272784" cy="2825686"/>
          </a:xfrm>
        </p:spPr>
        <p:txBody>
          <a:bodyPr vert="horz" lIns="91440" tIns="45720" rIns="91440" bIns="45720" rtlCol="0" anchor="t">
            <a:normAutofit/>
          </a:bodyPr>
          <a:lstStyle/>
          <a:p>
            <a:pPr>
              <a:spcBef>
                <a:spcPct val="20000"/>
              </a:spcBef>
              <a:spcAft>
                <a:spcPct val="0"/>
              </a:spcAft>
            </a:pPr>
            <a:r>
              <a:rPr lang="en-US" sz="1800"/>
              <a:t>Start-up Cost: IT service</a:t>
            </a:r>
          </a:p>
          <a:p>
            <a:pPr>
              <a:spcBef>
                <a:spcPct val="20000"/>
              </a:spcBef>
              <a:spcAft>
                <a:spcPct val="0"/>
              </a:spcAft>
            </a:pPr>
            <a:r>
              <a:rPr lang="en-US" sz="1800"/>
              <a:t>Capital: £20 000</a:t>
            </a:r>
          </a:p>
          <a:p>
            <a:pPr>
              <a:spcBef>
                <a:spcPct val="20000"/>
              </a:spcBef>
              <a:spcAft>
                <a:spcPct val="0"/>
              </a:spcAft>
            </a:pPr>
            <a:r>
              <a:rPr lang="en-US" sz="1800"/>
              <a:t>Total Expenses:</a:t>
            </a:r>
          </a:p>
          <a:p>
            <a:pPr>
              <a:spcBef>
                <a:spcPct val="20000"/>
              </a:spcBef>
              <a:spcAft>
                <a:spcPct val="0"/>
              </a:spcAft>
            </a:pPr>
            <a:r>
              <a:rPr lang="en-US" sz="1800"/>
              <a:t>Gross Profit: £1.60 (each menu)</a:t>
            </a:r>
          </a:p>
          <a:p>
            <a:pPr>
              <a:spcBef>
                <a:spcPct val="20000"/>
              </a:spcBef>
              <a:spcAft>
                <a:spcPct val="0"/>
              </a:spcAft>
            </a:pPr>
            <a:r>
              <a:rPr lang="en-US" sz="1800"/>
              <a:t>Net Profit: £2</a:t>
            </a:r>
          </a:p>
          <a:p>
            <a:pPr>
              <a:spcBef>
                <a:spcPts val="0"/>
              </a:spcBef>
            </a:pPr>
            <a:r>
              <a:rPr lang="en-US" sz="1800" u="sng">
                <a:hlinkClick r:id="rId4"/>
              </a:rPr>
              <a:t>cashflow forecast.xlsx</a:t>
            </a:r>
            <a:endParaRPr lang="en-US" sz="1800"/>
          </a:p>
          <a:p>
            <a:endParaRPr lang="en-US" sz="1800"/>
          </a:p>
        </p:txBody>
      </p:sp>
      <p:sp>
        <p:nvSpPr>
          <p:cNvPr id="3" name="TextBox 2">
            <a:extLst>
              <a:ext uri="{FF2B5EF4-FFF2-40B4-BE49-F238E27FC236}">
                <a16:creationId xmlns:a16="http://schemas.microsoft.com/office/drawing/2014/main" id="{723A21D9-9720-0457-0A02-3A6294F5CEAE}"/>
              </a:ext>
            </a:extLst>
          </p:cNvPr>
          <p:cNvSpPr txBox="1"/>
          <p:nvPr/>
        </p:nvSpPr>
        <p:spPr>
          <a:xfrm>
            <a:off x="9963452" y="6319761"/>
            <a:ext cx="187476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Kamil</a:t>
            </a:r>
          </a:p>
        </p:txBody>
      </p:sp>
    </p:spTree>
    <p:extLst>
      <p:ext uri="{BB962C8B-B14F-4D97-AF65-F5344CB8AC3E}">
        <p14:creationId xmlns:p14="http://schemas.microsoft.com/office/powerpoint/2010/main" val="3259960794"/>
      </p:ext>
    </p:extLst>
  </p:cSld>
  <p:clrMapOvr>
    <a:masterClrMapping/>
  </p:clrMapOvr>
  <p:extLst>
    <p:ext uri="{6950BFC3-D8DA-4A85-94F7-54DA5524770B}">
      <p188:commentRel xmlns:p188="http://schemas.microsoft.com/office/powerpoint/2018/8/main" r:id="rId2"/>
    </p:ext>
  </p:extLst>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726908CC-6AC4-4222-8250-B90B6072E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F2F606D8-696E-4B76-BB10-43672AA147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2751" y="302429"/>
            <a:ext cx="11550506" cy="6053922"/>
          </a:xfrm>
          <a:prstGeom prst="rect">
            <a:avLst/>
          </a:prstGeom>
          <a:solidFill>
            <a:schemeClr val="bg1"/>
          </a:solidFill>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5" name="Rectangle 34">
            <a:extLst>
              <a:ext uri="{FF2B5EF4-FFF2-40B4-BE49-F238E27FC236}">
                <a16:creationId xmlns:a16="http://schemas.microsoft.com/office/drawing/2014/main" id="{3ABF1881-5AFD-48F9-979A-19EE2FE30A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78608" y="2735029"/>
            <a:ext cx="148286" cy="11887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9A43F7AB-0872-5F70-CDB0-DCFC4F24DA19}"/>
              </a:ext>
            </a:extLst>
          </p:cNvPr>
          <p:cNvSpPr txBox="1"/>
          <p:nvPr/>
        </p:nvSpPr>
        <p:spPr>
          <a:xfrm>
            <a:off x="8829524" y="105833"/>
            <a:ext cx="211666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Kamil</a:t>
            </a:r>
          </a:p>
        </p:txBody>
      </p:sp>
      <p:pic>
        <p:nvPicPr>
          <p:cNvPr id="3" name="Picture 3" descr="Table, Excel&#10;&#10;Description automatically generated">
            <a:extLst>
              <a:ext uri="{FF2B5EF4-FFF2-40B4-BE49-F238E27FC236}">
                <a16:creationId xmlns:a16="http://schemas.microsoft.com/office/drawing/2014/main" id="{8DD3291B-9B52-B2B9-1B2A-556514758FDC}"/>
              </a:ext>
            </a:extLst>
          </p:cNvPr>
          <p:cNvPicPr>
            <a:picLocks noChangeAspect="1"/>
          </p:cNvPicPr>
          <p:nvPr/>
        </p:nvPicPr>
        <p:blipFill>
          <a:blip r:embed="rId2"/>
          <a:stretch>
            <a:fillRect/>
          </a:stretch>
        </p:blipFill>
        <p:spPr>
          <a:xfrm>
            <a:off x="356316" y="395215"/>
            <a:ext cx="11479368" cy="5970977"/>
          </a:xfrm>
          <a:prstGeom prst="rect">
            <a:avLst/>
          </a:prstGeom>
        </p:spPr>
      </p:pic>
    </p:spTree>
    <p:extLst>
      <p:ext uri="{BB962C8B-B14F-4D97-AF65-F5344CB8AC3E}">
        <p14:creationId xmlns:p14="http://schemas.microsoft.com/office/powerpoint/2010/main" val="81823823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 name="Rectangle 45">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8" name="Rectangle 47">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50" name="Rectangle 49">
            <a:extLst>
              <a:ext uri="{FF2B5EF4-FFF2-40B4-BE49-F238E27FC236}">
                <a16:creationId xmlns:a16="http://schemas.microsoft.com/office/drawing/2014/main" id="{68AF5748-FED8-45BA-8631-26D1D10F32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DD223BC2-E9E4-3B48-8C1C-58112C4DCF16}"/>
              </a:ext>
            </a:extLst>
          </p:cNvPr>
          <p:cNvSpPr txBox="1"/>
          <p:nvPr/>
        </p:nvSpPr>
        <p:spPr>
          <a:xfrm>
            <a:off x="477981" y="1122363"/>
            <a:ext cx="4023360" cy="3204134"/>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90000"/>
              </a:lnSpc>
              <a:spcBef>
                <a:spcPct val="0"/>
              </a:spcBef>
              <a:spcAft>
                <a:spcPts val="600"/>
              </a:spcAft>
            </a:pPr>
            <a:r>
              <a:rPr lang="en-US" sz="3400" b="1">
                <a:latin typeface="+mj-lt"/>
                <a:ea typeface="+mj-ea"/>
                <a:cs typeface="+mj-cs"/>
              </a:rPr>
              <a:t>Business- Cook so Good Forecast Profit &amp; Loss</a:t>
            </a:r>
            <a:r>
              <a:rPr lang="en-US" sz="3400">
                <a:latin typeface="+mj-lt"/>
                <a:ea typeface="+mj-ea"/>
                <a:cs typeface="+mj-cs"/>
              </a:rPr>
              <a:t> </a:t>
            </a:r>
            <a:r>
              <a:rPr lang="en-US" sz="3400" b="1">
                <a:latin typeface="+mj-lt"/>
                <a:ea typeface="+mj-ea"/>
                <a:cs typeface="+mj-cs"/>
              </a:rPr>
              <a:t>Period: Year to 31 December 2024 </a:t>
            </a:r>
            <a:endParaRPr lang="en-US" sz="3400">
              <a:latin typeface="+mj-lt"/>
              <a:ea typeface="+mj-ea"/>
              <a:cs typeface="+mj-cs"/>
            </a:endParaRPr>
          </a:p>
        </p:txBody>
      </p:sp>
      <p:sp>
        <p:nvSpPr>
          <p:cNvPr id="52" name="Rectangle 51">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4" name="Rectangle 5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26" descr="Table&#10;&#10;Description automatically generated">
            <a:extLst>
              <a:ext uri="{FF2B5EF4-FFF2-40B4-BE49-F238E27FC236}">
                <a16:creationId xmlns:a16="http://schemas.microsoft.com/office/drawing/2014/main" id="{AAF4B10B-9540-00B2-5B36-8527A097A7A1}"/>
              </a:ext>
            </a:extLst>
          </p:cNvPr>
          <p:cNvPicPr>
            <a:picLocks noChangeAspect="1"/>
          </p:cNvPicPr>
          <p:nvPr/>
        </p:nvPicPr>
        <p:blipFill>
          <a:blip r:embed="rId2"/>
          <a:stretch>
            <a:fillRect/>
          </a:stretch>
        </p:blipFill>
        <p:spPr>
          <a:xfrm>
            <a:off x="5607835" y="625683"/>
            <a:ext cx="5359909" cy="5455380"/>
          </a:xfrm>
          <a:prstGeom prst="rect">
            <a:avLst/>
          </a:prstGeom>
        </p:spPr>
      </p:pic>
    </p:spTree>
    <p:extLst>
      <p:ext uri="{BB962C8B-B14F-4D97-AF65-F5344CB8AC3E}">
        <p14:creationId xmlns:p14="http://schemas.microsoft.com/office/powerpoint/2010/main" val="308558788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AFEF66-6A73-E2C3-7021-02700FFCB05C}"/>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923F623A-7C33-EAC8-D97B-3755126113EC}"/>
              </a:ext>
            </a:extLst>
          </p:cNvPr>
          <p:cNvSpPr>
            <a:spLocks noGrp="1"/>
          </p:cNvSpPr>
          <p:nvPr>
            <p:ph idx="1"/>
          </p:nvPr>
        </p:nvSpPr>
        <p:spPr>
          <a:xfrm>
            <a:off x="1115568" y="2478024"/>
            <a:ext cx="10168128" cy="4311033"/>
          </a:xfrm>
        </p:spPr>
        <p:txBody>
          <a:bodyPr vert="horz" lIns="91440" tIns="45720" rIns="91440" bIns="45720" rtlCol="0" anchor="t">
            <a:noAutofit/>
          </a:bodyPr>
          <a:lstStyle/>
          <a:p>
            <a:pPr>
              <a:lnSpc>
                <a:spcPct val="90000"/>
              </a:lnSpc>
              <a:spcBef>
                <a:spcPct val="20000"/>
              </a:spcBef>
              <a:spcAft>
                <a:spcPct val="0"/>
              </a:spcAft>
            </a:pPr>
            <a:r>
              <a:rPr lang="en-GB" sz="1600">
                <a:latin typeface="Arial Nova"/>
                <a:ea typeface="+mn-lt"/>
                <a:cs typeface="+mn-lt"/>
              </a:rPr>
              <a:t>Ons.gov.uk, (2022) Business insights and impact on UK economy: 6 October 2022. Available at: </a:t>
            </a:r>
            <a:endParaRPr lang="en-US" sz="1600">
              <a:latin typeface="Arial Nova"/>
              <a:ea typeface="+mn-lt"/>
              <a:cs typeface="+mn-lt"/>
            </a:endParaRPr>
          </a:p>
          <a:p>
            <a:pPr marL="0" indent="0">
              <a:lnSpc>
                <a:spcPct val="90000"/>
              </a:lnSpc>
              <a:spcBef>
                <a:spcPct val="20000"/>
              </a:spcBef>
              <a:spcAft>
                <a:spcPct val="0"/>
              </a:spcAft>
              <a:buNone/>
            </a:pPr>
            <a:r>
              <a:rPr lang="en-GB" sz="1600">
                <a:latin typeface="Arial Nova"/>
                <a:ea typeface="+mn-lt"/>
                <a:cs typeface="+mn-lt"/>
                <a:hlinkClick r:id="rId2">
                  <a:extLst>
                    <a:ext uri="{A12FA001-AC4F-418D-AE19-62706E023703}">
                      <ahyp:hlinkClr xmlns:ahyp="http://schemas.microsoft.com/office/drawing/2018/hyperlinkcolor" val="tx"/>
                    </a:ext>
                  </a:extLst>
                </a:hlinkClick>
              </a:rPr>
              <a:t>https://www.ons.gov.uk/businessindustryandtrade/business/businessservices/bulletins/businessinsightsandimpactontheukeconomy/6october2022</a:t>
            </a:r>
            <a:endParaRPr lang="en-US" sz="1600">
              <a:latin typeface="Arial Nova"/>
              <a:ea typeface="+mn-lt"/>
              <a:cs typeface="+mn-lt"/>
            </a:endParaRPr>
          </a:p>
          <a:p>
            <a:pPr>
              <a:lnSpc>
                <a:spcPct val="90000"/>
              </a:lnSpc>
              <a:spcBef>
                <a:spcPct val="20000"/>
              </a:spcBef>
              <a:spcAft>
                <a:spcPct val="0"/>
              </a:spcAft>
            </a:pPr>
            <a:endParaRPr lang="en-GB" sz="1600">
              <a:latin typeface="Arial Nova"/>
              <a:ea typeface="+mn-lt"/>
              <a:cs typeface="+mn-lt"/>
            </a:endParaRPr>
          </a:p>
          <a:p>
            <a:pPr>
              <a:lnSpc>
                <a:spcPct val="90000"/>
              </a:lnSpc>
              <a:spcBef>
                <a:spcPct val="20000"/>
              </a:spcBef>
              <a:spcAft>
                <a:spcPct val="0"/>
              </a:spcAft>
            </a:pPr>
            <a:r>
              <a:rPr lang="en-GB" sz="1600">
                <a:latin typeface="Arial Nova"/>
                <a:ea typeface="+mn-lt"/>
                <a:cs typeface="+mn-lt"/>
              </a:rPr>
              <a:t>Statistica.com, (2022) </a:t>
            </a:r>
            <a:r>
              <a:rPr lang="en-GB" sz="1600" i="1">
                <a:latin typeface="Arial Nova"/>
                <a:ea typeface="+mn-lt"/>
                <a:cs typeface="+mn-lt"/>
              </a:rPr>
              <a:t>Number of customers of HelloFresh worldwide from 2016 to 2022, by quarter. Statistics</a:t>
            </a:r>
            <a:r>
              <a:rPr lang="en-GB" sz="1600">
                <a:latin typeface="Arial Nova"/>
                <a:ea typeface="+mn-lt"/>
                <a:cs typeface="+mn-lt"/>
              </a:rPr>
              <a:t>.  Available at: </a:t>
            </a:r>
            <a:r>
              <a:rPr lang="en-GB" sz="1600">
                <a:latin typeface="Arial Nova"/>
                <a:ea typeface="+mn-lt"/>
                <a:cs typeface="+mn-lt"/>
                <a:hlinkClick r:id="rId3">
                  <a:extLst>
                    <a:ext uri="{A12FA001-AC4F-418D-AE19-62706E023703}">
                      <ahyp:hlinkClr xmlns:ahyp="http://schemas.microsoft.com/office/drawing/2018/hyperlinkcolor" val="tx"/>
                    </a:ext>
                  </a:extLst>
                </a:hlinkClick>
              </a:rPr>
              <a:t>https://www.statista.com/statistics/948041/hellofresh-number-of-customers-worldwide-quarter/</a:t>
            </a:r>
            <a:r>
              <a:rPr lang="en-GB" sz="1600">
                <a:latin typeface="Arial Nova"/>
                <a:ea typeface="+mn-lt"/>
                <a:cs typeface="+mn-lt"/>
              </a:rPr>
              <a:t> </a:t>
            </a:r>
          </a:p>
          <a:p>
            <a:pPr>
              <a:lnSpc>
                <a:spcPct val="90000"/>
              </a:lnSpc>
              <a:spcBef>
                <a:spcPct val="20000"/>
              </a:spcBef>
              <a:spcAft>
                <a:spcPct val="0"/>
              </a:spcAft>
            </a:pPr>
            <a:endParaRPr lang="en-GB" sz="1600">
              <a:latin typeface="Arial Nova"/>
            </a:endParaRPr>
          </a:p>
          <a:p>
            <a:pPr marL="171450" indent="-171450">
              <a:lnSpc>
                <a:spcPct val="90000"/>
              </a:lnSpc>
              <a:spcBef>
                <a:spcPct val="20000"/>
              </a:spcBef>
              <a:spcAft>
                <a:spcPct val="0"/>
              </a:spcAft>
            </a:pPr>
            <a:endParaRPr lang="en-GB" sz="1600">
              <a:solidFill>
                <a:srgbClr val="FF0000"/>
              </a:solidFill>
              <a:latin typeface="Arial Nova"/>
            </a:endParaRPr>
          </a:p>
          <a:p>
            <a:pPr marL="171450" indent="-171450">
              <a:lnSpc>
                <a:spcPct val="90000"/>
              </a:lnSpc>
              <a:spcBef>
                <a:spcPct val="20000"/>
              </a:spcBef>
              <a:spcAft>
                <a:spcPct val="0"/>
              </a:spcAft>
            </a:pPr>
            <a:r>
              <a:rPr lang="en-GB" sz="1600">
                <a:solidFill>
                  <a:srgbClr val="000000"/>
                </a:solidFill>
                <a:latin typeface="Arial Nova"/>
              </a:rPr>
              <a:t>IBIS World (2022) </a:t>
            </a:r>
            <a:r>
              <a:rPr lang="en-GB" sz="1600" i="1" cap="all">
                <a:latin typeface="Arial Nova"/>
                <a:ea typeface="+mn-lt"/>
                <a:cs typeface="+mn-lt"/>
              </a:rPr>
              <a:t>BUSINESS ENVIRONMENT PROFILES, </a:t>
            </a:r>
            <a:r>
              <a:rPr lang="en-GB" sz="1600" cap="all">
                <a:latin typeface="Arial Nova"/>
                <a:ea typeface="+mn-lt"/>
                <a:cs typeface="+mn-lt"/>
              </a:rPr>
              <a:t>available at:</a:t>
            </a:r>
            <a:r>
              <a:rPr lang="en-GB" sz="1600" i="1" cap="all">
                <a:latin typeface="Arial Nova"/>
                <a:ea typeface="+mn-lt"/>
                <a:cs typeface="+mn-lt"/>
              </a:rPr>
              <a:t> </a:t>
            </a:r>
            <a:r>
              <a:rPr lang="en-GB" sz="1600" cap="all">
                <a:latin typeface="Arial Nova"/>
                <a:ea typeface="+mn-lt"/>
                <a:cs typeface="+mn-lt"/>
                <a:hlinkClick r:id="rId4"/>
              </a:rPr>
              <a:t>https://www.ibisworld.com/uk/bed/health-consciousness</a:t>
            </a:r>
            <a:r>
              <a:rPr lang="en-GB" sz="1600" cap="all">
                <a:latin typeface="Arial Nova"/>
                <a:ea typeface="+mn-lt"/>
                <a:cs typeface="+mn-lt"/>
              </a:rPr>
              <a:t> (</a:t>
            </a:r>
            <a:r>
              <a:rPr lang="en-GB" sz="1600" cap="all" err="1">
                <a:latin typeface="Arial Nova"/>
                <a:ea typeface="+mn-lt"/>
                <a:cs typeface="+mn-lt"/>
              </a:rPr>
              <a:t>aCCESSED</a:t>
            </a:r>
            <a:r>
              <a:rPr lang="en-GB" sz="1600" cap="all">
                <a:latin typeface="Arial Nova"/>
                <a:ea typeface="+mn-lt"/>
                <a:cs typeface="+mn-lt"/>
              </a:rPr>
              <a:t>: 25 October 2022)</a:t>
            </a:r>
            <a:endParaRPr lang="en-GB" sz="1600" i="1">
              <a:solidFill>
                <a:srgbClr val="000000"/>
              </a:solidFill>
              <a:latin typeface="Arial Nova"/>
            </a:endParaRPr>
          </a:p>
          <a:p>
            <a:pPr marL="171450" indent="-171450">
              <a:lnSpc>
                <a:spcPct val="90000"/>
              </a:lnSpc>
              <a:spcBef>
                <a:spcPct val="20000"/>
              </a:spcBef>
              <a:spcAft>
                <a:spcPct val="0"/>
              </a:spcAft>
            </a:pPr>
            <a:endParaRPr lang="en-GB" sz="1600">
              <a:solidFill>
                <a:srgbClr val="FF0000"/>
              </a:solidFill>
              <a:latin typeface="Arial Nova"/>
            </a:endParaRPr>
          </a:p>
          <a:p>
            <a:pPr marL="171450" indent="-171450">
              <a:lnSpc>
                <a:spcPct val="90000"/>
              </a:lnSpc>
              <a:spcBef>
                <a:spcPct val="20000"/>
              </a:spcBef>
              <a:spcAft>
                <a:spcPct val="0"/>
              </a:spcAft>
            </a:pPr>
            <a:r>
              <a:rPr lang="en-GB" sz="1600">
                <a:latin typeface="Arial Nova"/>
                <a:ea typeface="+mn-lt"/>
                <a:cs typeface="+mn-lt"/>
                <a:hlinkClick r:id="rId5">
                  <a:extLst>
                    <a:ext uri="{A12FA001-AC4F-418D-AE19-62706E023703}">
                      <ahyp:hlinkClr xmlns:ahyp="http://schemas.microsoft.com/office/drawing/2018/hyperlinkcolor" val="tx"/>
                    </a:ext>
                  </a:extLst>
                </a:hlinkClick>
              </a:rPr>
              <a:t>Gov.uk (2021) Seven in 10 adults are motivated to get healthier in 2021 due to COVID-19.</a:t>
            </a:r>
            <a:r>
              <a:rPr lang="en-GB" sz="1600" i="1">
                <a:latin typeface="Arial Nova"/>
                <a:ea typeface="+mn-lt"/>
                <a:cs typeface="+mn-lt"/>
                <a:hlinkClick r:id="rId5">
                  <a:extLst>
                    <a:ext uri="{A12FA001-AC4F-418D-AE19-62706E023703}">
                      <ahyp:hlinkClr xmlns:ahyp="http://schemas.microsoft.com/office/drawing/2018/hyperlinkcolor" val="tx"/>
                    </a:ext>
                  </a:extLst>
                </a:hlinkClick>
              </a:rPr>
              <a:t> </a:t>
            </a:r>
            <a:r>
              <a:rPr lang="en-GB" sz="1600">
                <a:latin typeface="Arial Nova"/>
                <a:ea typeface="+mn-lt"/>
                <a:cs typeface="+mn-lt"/>
                <a:hlinkClick r:id="rId5">
                  <a:extLst>
                    <a:ext uri="{A12FA001-AC4F-418D-AE19-62706E023703}">
                      <ahyp:hlinkClr xmlns:ahyp="http://schemas.microsoft.com/office/drawing/2018/hyperlinkcolor" val="tx"/>
                    </a:ext>
                  </a:extLst>
                </a:hlinkClick>
              </a:rPr>
              <a:t>Availble at: https://www.gov.uk/government/news/seven-in-10-adults-are-motivated-to-get-healthier-in-2021-due-to-covid-19</a:t>
            </a:r>
            <a:r>
              <a:rPr lang="en-GB" sz="1600">
                <a:latin typeface="Arial Nova"/>
                <a:ea typeface="+mn-lt"/>
                <a:cs typeface="+mn-lt"/>
              </a:rPr>
              <a:t> (Accessed: 25 October 2022))</a:t>
            </a:r>
            <a:endParaRPr lang="en-GB" sz="1600">
              <a:solidFill>
                <a:srgbClr val="FF0000"/>
              </a:solidFill>
              <a:latin typeface="Arial Nova"/>
            </a:endParaRPr>
          </a:p>
          <a:p>
            <a:endParaRPr lang="en-GB" sz="1600">
              <a:latin typeface="Arial Nova"/>
            </a:endParaRPr>
          </a:p>
        </p:txBody>
      </p:sp>
    </p:spTree>
    <p:extLst>
      <p:ext uri="{BB962C8B-B14F-4D97-AF65-F5344CB8AC3E}">
        <p14:creationId xmlns:p14="http://schemas.microsoft.com/office/powerpoint/2010/main" val="230164705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90C71-0FCD-9EAA-5708-1A93B8B06087}"/>
              </a:ext>
            </a:extLst>
          </p:cNvPr>
          <p:cNvSpPr>
            <a:spLocks noGrp="1"/>
          </p:cNvSpPr>
          <p:nvPr>
            <p:ph type="title"/>
          </p:nvPr>
        </p:nvSpPr>
        <p:spPr/>
        <p:txBody>
          <a:bodyPr/>
          <a:lstStyle/>
          <a:p>
            <a:r>
              <a:rPr lang="en-GB"/>
              <a:t>Bibliography</a:t>
            </a:r>
          </a:p>
        </p:txBody>
      </p:sp>
      <p:sp>
        <p:nvSpPr>
          <p:cNvPr id="3" name="Content Placeholder 2">
            <a:extLst>
              <a:ext uri="{FF2B5EF4-FFF2-40B4-BE49-F238E27FC236}">
                <a16:creationId xmlns:a16="http://schemas.microsoft.com/office/drawing/2014/main" id="{6493F820-D031-97D6-7A52-A38BD446E6B8}"/>
              </a:ext>
            </a:extLst>
          </p:cNvPr>
          <p:cNvSpPr>
            <a:spLocks noGrp="1"/>
          </p:cNvSpPr>
          <p:nvPr>
            <p:ph idx="1"/>
          </p:nvPr>
        </p:nvSpPr>
        <p:spPr/>
        <p:txBody>
          <a:bodyPr vert="horz" lIns="91440" tIns="45720" rIns="91440" bIns="45720" rtlCol="0" anchor="t">
            <a:normAutofit lnSpcReduction="10000"/>
          </a:bodyPr>
          <a:lstStyle/>
          <a:p>
            <a:pPr marL="171450" indent="-171450">
              <a:lnSpc>
                <a:spcPct val="90000"/>
              </a:lnSpc>
              <a:spcBef>
                <a:spcPct val="20000"/>
              </a:spcBef>
              <a:spcAft>
                <a:spcPct val="0"/>
              </a:spcAft>
            </a:pPr>
            <a:r>
              <a:rPr lang="en-GB">
                <a:solidFill>
                  <a:srgbClr val="FF0000"/>
                </a:solidFill>
                <a:ea typeface="+mn-lt"/>
                <a:cs typeface="+mn-lt"/>
              </a:rPr>
              <a:t>The Hartford (2022) </a:t>
            </a:r>
            <a:r>
              <a:rPr lang="en-GB" i="1">
                <a:solidFill>
                  <a:srgbClr val="FF0000"/>
                </a:solidFill>
                <a:ea typeface="+mn-lt"/>
                <a:cs typeface="+mn-lt"/>
              </a:rPr>
              <a:t>Top 10 Reasons You Need Business Insurance</a:t>
            </a:r>
            <a:r>
              <a:rPr lang="en-GB">
                <a:solidFill>
                  <a:srgbClr val="FF0000"/>
                </a:solidFill>
                <a:ea typeface="+mn-lt"/>
                <a:cs typeface="+mn-lt"/>
              </a:rPr>
              <a:t>, The Hartford Insurance. available at: </a:t>
            </a:r>
            <a:r>
              <a:rPr lang="en-GB">
                <a:solidFill>
                  <a:srgbClr val="FF0000"/>
                </a:solidFill>
                <a:ea typeface="+mn-lt"/>
                <a:cs typeface="+mn-lt"/>
                <a:hlinkClick r:id="rId2"/>
              </a:rPr>
              <a:t>https://www.thehartford.com/business-insurance/top-10-reasons-you-need-business-insurance</a:t>
            </a:r>
            <a:r>
              <a:rPr lang="en-GB">
                <a:solidFill>
                  <a:srgbClr val="FF0000"/>
                </a:solidFill>
                <a:ea typeface="+mn-lt"/>
                <a:cs typeface="+mn-lt"/>
              </a:rPr>
              <a:t> </a:t>
            </a:r>
            <a:endParaRPr lang="en-GB">
              <a:ea typeface="+mn-lt"/>
              <a:cs typeface="+mn-lt"/>
            </a:endParaRPr>
          </a:p>
          <a:p>
            <a:pPr marL="171450" indent="-171450">
              <a:lnSpc>
                <a:spcPct val="90000"/>
              </a:lnSpc>
              <a:spcBef>
                <a:spcPct val="20000"/>
              </a:spcBef>
              <a:spcAft>
                <a:spcPct val="0"/>
              </a:spcAft>
            </a:pPr>
            <a:endParaRPr lang="en-GB">
              <a:ea typeface="+mn-lt"/>
              <a:cs typeface="+mn-lt"/>
            </a:endParaRPr>
          </a:p>
          <a:p>
            <a:pPr marL="171450" indent="-171450">
              <a:lnSpc>
                <a:spcPct val="90000"/>
              </a:lnSpc>
              <a:spcBef>
                <a:spcPct val="20000"/>
              </a:spcBef>
              <a:spcAft>
                <a:spcPct val="0"/>
              </a:spcAft>
            </a:pPr>
            <a:r>
              <a:rPr lang="en-GB" err="1">
                <a:solidFill>
                  <a:srgbClr val="FF0000"/>
                </a:solidFill>
                <a:ea typeface="+mn-lt"/>
                <a:cs typeface="+mn-lt"/>
              </a:rPr>
              <a:t>Techtarget</a:t>
            </a:r>
            <a:r>
              <a:rPr lang="en-GB">
                <a:solidFill>
                  <a:srgbClr val="FF0000"/>
                </a:solidFill>
                <a:ea typeface="+mn-lt"/>
                <a:cs typeface="+mn-lt"/>
              </a:rPr>
              <a:t> (2021) </a:t>
            </a:r>
            <a:r>
              <a:rPr lang="en-GB" i="1">
                <a:solidFill>
                  <a:srgbClr val="FF0000"/>
                </a:solidFill>
                <a:ea typeface="+mn-lt"/>
                <a:cs typeface="+mn-lt"/>
              </a:rPr>
              <a:t>What is cybersecurity insurance (cybersecurity liability insurance)?</a:t>
            </a:r>
            <a:r>
              <a:rPr lang="en-GB">
                <a:solidFill>
                  <a:srgbClr val="FF0000"/>
                </a:solidFill>
                <a:ea typeface="+mn-lt"/>
                <a:cs typeface="+mn-lt"/>
              </a:rPr>
              <a:t>, TechTarget, available at: </a:t>
            </a:r>
            <a:r>
              <a:rPr lang="en-GB">
                <a:solidFill>
                  <a:srgbClr val="FF0000"/>
                </a:solidFill>
                <a:ea typeface="+mn-lt"/>
                <a:cs typeface="+mn-lt"/>
                <a:hlinkClick r:id="rId3"/>
              </a:rPr>
              <a:t>https://www.techtarget.com/searchsecurity/definition/cybersecurity-insurance-cybersecurity-liability-insurance#:~:text=Cyber%20insurance%20policies%20help%20cover,and%20customer%20credits%20or%20refunds</a:t>
            </a:r>
            <a:endParaRPr lang="en-GB">
              <a:ea typeface="+mn-lt"/>
              <a:cs typeface="+mn-lt"/>
            </a:endParaRPr>
          </a:p>
          <a:p>
            <a:endParaRPr lang="en-GB"/>
          </a:p>
        </p:txBody>
      </p:sp>
    </p:spTree>
    <p:extLst>
      <p:ext uri="{BB962C8B-B14F-4D97-AF65-F5344CB8AC3E}">
        <p14:creationId xmlns:p14="http://schemas.microsoft.com/office/powerpoint/2010/main" val="190959812"/>
      </p:ext>
    </p:extLst>
  </p:cSld>
  <p:clrMapOvr>
    <a:masterClrMapping/>
  </p:clrMapOvr>
</p:sld>
</file>

<file path=ppt/theme/theme1.xml><?xml version="1.0" encoding="utf-8"?>
<a:theme xmlns:a="http://schemas.openxmlformats.org/drawingml/2006/main" name="AccentBoxVTI">
  <a:themeElements>
    <a:clrScheme name="AnalogousFromLightSeed_2SEEDS">
      <a:dk1>
        <a:srgbClr val="000000"/>
      </a:dk1>
      <a:lt1>
        <a:srgbClr val="FFFFFF"/>
      </a:lt1>
      <a:dk2>
        <a:srgbClr val="412429"/>
      </a:dk2>
      <a:lt2>
        <a:srgbClr val="E2E8E7"/>
      </a:lt2>
      <a:accent1>
        <a:srgbClr val="BB7E89"/>
      </a:accent1>
      <a:accent2>
        <a:srgbClr val="C795B3"/>
      </a:accent2>
      <a:accent3>
        <a:srgbClr val="C49B8F"/>
      </a:accent3>
      <a:accent4>
        <a:srgbClr val="75ADA1"/>
      </a:accent4>
      <a:accent5>
        <a:srgbClr val="7AA9B5"/>
      </a:accent5>
      <a:accent6>
        <a:srgbClr val="7E95BB"/>
      </a:accent6>
      <a:hlink>
        <a:srgbClr val="568E84"/>
      </a:hlink>
      <a:folHlink>
        <a:srgbClr val="7F7F7F"/>
      </a:folHlink>
    </a:clrScheme>
    <a:fontScheme name="Avenir">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2305</Words>
  <Application>Microsoft Office PowerPoint</Application>
  <PresentationFormat>Widescreen</PresentationFormat>
  <Paragraphs>333</Paragraphs>
  <Slides>27</Slides>
  <Notes>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27</vt:i4>
      </vt:variant>
    </vt:vector>
  </HeadingPairs>
  <TitlesOfParts>
    <vt:vector size="35" baseType="lpstr">
      <vt:lpstr>Arial</vt:lpstr>
      <vt:lpstr>Arial Nova</vt:lpstr>
      <vt:lpstr>Arial,Sans-Serif</vt:lpstr>
      <vt:lpstr>Avenir Next LT Pro</vt:lpstr>
      <vt:lpstr>Calibri</vt:lpstr>
      <vt:lpstr>Myriad Pro</vt:lpstr>
      <vt:lpstr>Neue Haas Grotesk Text Pro</vt:lpstr>
      <vt:lpstr>AccentBoxVTI</vt:lpstr>
      <vt:lpstr>Business Plan for Cook SoGood</vt:lpstr>
      <vt:lpstr>Company Overview</vt:lpstr>
      <vt:lpstr>PowerPoint Presentation</vt:lpstr>
      <vt:lpstr>Our Mission</vt:lpstr>
      <vt:lpstr>Our Vision</vt:lpstr>
      <vt:lpstr>The problem we are solving</vt:lpstr>
      <vt:lpstr>How we plan to solve the problem</vt:lpstr>
      <vt:lpstr>The proof is in the research</vt:lpstr>
      <vt:lpstr>Survey conducted by Statista revealed the ability to cook from scratch is dwindling in the Uk</vt:lpstr>
      <vt:lpstr>Management Team</vt:lpstr>
      <vt:lpstr>Competitors Analysis</vt:lpstr>
      <vt:lpstr>PowerPoint Presentation</vt:lpstr>
      <vt:lpstr>Market Audit-Swot Analysis</vt:lpstr>
      <vt:lpstr>Market Audit- PESTLE Analysis</vt:lpstr>
      <vt:lpstr>Target Market</vt:lpstr>
      <vt:lpstr>Health-conscious profile</vt:lpstr>
      <vt:lpstr>Health compromised</vt:lpstr>
      <vt:lpstr>Customer Research</vt:lpstr>
      <vt:lpstr>Four P's</vt:lpstr>
      <vt:lpstr>Products and services</vt:lpstr>
      <vt:lpstr>Place &amp; Promotion </vt:lpstr>
      <vt:lpstr>Pricing</vt:lpstr>
      <vt:lpstr>Financial plan- Cashflow Forecast</vt:lpstr>
      <vt:lpstr>PowerPoint Presentation</vt:lpstr>
      <vt:lpstr>PowerPoint Presentation</vt:lpstr>
      <vt:lpstr>References</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Diana Willsher</dc:creator>
  <cp:lastModifiedBy>Diana Willsher</cp:lastModifiedBy>
  <cp:revision>1</cp:revision>
  <dcterms:created xsi:type="dcterms:W3CDTF">2022-10-12T18:21:23Z</dcterms:created>
  <dcterms:modified xsi:type="dcterms:W3CDTF">2022-11-25T13:58:11Z</dcterms:modified>
</cp:coreProperties>
</file>