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
  </p:notesMasterIdLst>
  <p:sldIdLst>
    <p:sldId id="256" r:id="rId2"/>
    <p:sldId id="260" r:id="rId3"/>
    <p:sldId id="257"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689F0F-8708-4ADB-9C28-98AE0598CB03}" v="44" dt="2026-02-11T21:22:47.1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3" d="100"/>
          <a:sy n="63" d="100"/>
        </p:scale>
        <p:origin x="86"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idi ohanlon" userId="611866c3476f65ec" providerId="LiveId" clId="{A1B3AB52-3DA6-4626-BCC5-DA45E19D09C1}"/>
    <pc:docChg chg="undo custSel addSld delSld modSld sldOrd addMainMaster delMainMaster">
      <pc:chgData name="heidi ohanlon" userId="611866c3476f65ec" providerId="LiveId" clId="{A1B3AB52-3DA6-4626-BCC5-DA45E19D09C1}" dt="2026-02-11T21:27:45.034" v="1841" actId="2696"/>
      <pc:docMkLst>
        <pc:docMk/>
      </pc:docMkLst>
      <pc:sldChg chg="addSp delSp modSp mod setBg modClrScheme setClrOvrMap chgLayout">
        <pc:chgData name="heidi ohanlon" userId="611866c3476f65ec" providerId="LiveId" clId="{A1B3AB52-3DA6-4626-BCC5-DA45E19D09C1}" dt="2026-02-11T16:47:17.677" v="1585" actId="1076"/>
        <pc:sldMkLst>
          <pc:docMk/>
          <pc:sldMk cId="2117127345" sldId="256"/>
        </pc:sldMkLst>
        <pc:spChg chg="mod">
          <ac:chgData name="heidi ohanlon" userId="611866c3476f65ec" providerId="LiveId" clId="{A1B3AB52-3DA6-4626-BCC5-DA45E19D09C1}" dt="2026-02-11T16:46:59.550" v="1584" actId="20577"/>
          <ac:spMkLst>
            <pc:docMk/>
            <pc:sldMk cId="2117127345" sldId="256"/>
            <ac:spMk id="3" creationId="{998E3660-2D71-0CE3-28FE-FE252E75AAFF}"/>
          </ac:spMkLst>
        </pc:spChg>
        <pc:spChg chg="add">
          <ac:chgData name="heidi ohanlon" userId="611866c3476f65ec" providerId="LiveId" clId="{A1B3AB52-3DA6-4626-BCC5-DA45E19D09C1}" dt="2026-02-05T14:04:24.749" v="45" actId="26606"/>
          <ac:spMkLst>
            <pc:docMk/>
            <pc:sldMk cId="2117127345" sldId="256"/>
            <ac:spMk id="29" creationId="{CD7F9EC8-0E2C-4023-9DD1-73BEF6B80D13}"/>
          </ac:spMkLst>
        </pc:spChg>
        <pc:spChg chg="add">
          <ac:chgData name="heidi ohanlon" userId="611866c3476f65ec" providerId="LiveId" clId="{A1B3AB52-3DA6-4626-BCC5-DA45E19D09C1}" dt="2026-02-05T14:04:24.749" v="45" actId="26606"/>
          <ac:spMkLst>
            <pc:docMk/>
            <pc:sldMk cId="2117127345" sldId="256"/>
            <ac:spMk id="31" creationId="{925CC04F-787A-49FA-9065-69EDF439F6C4}"/>
          </ac:spMkLst>
        </pc:spChg>
        <pc:picChg chg="add mod">
          <ac:chgData name="heidi ohanlon" userId="611866c3476f65ec" providerId="LiveId" clId="{A1B3AB52-3DA6-4626-BCC5-DA45E19D09C1}" dt="2026-02-11T16:47:17.677" v="1585" actId="1076"/>
          <ac:picMkLst>
            <pc:docMk/>
            <pc:sldMk cId="2117127345" sldId="256"/>
            <ac:picMk id="6" creationId="{BD8B0B5E-5B4E-2770-3CD7-837EA33B01E3}"/>
          </ac:picMkLst>
        </pc:picChg>
        <pc:picChg chg="add mod ord">
          <ac:chgData name="heidi ohanlon" userId="611866c3476f65ec" providerId="LiveId" clId="{A1B3AB52-3DA6-4626-BCC5-DA45E19D09C1}" dt="2026-02-05T14:04:24.749" v="45" actId="26606"/>
          <ac:picMkLst>
            <pc:docMk/>
            <pc:sldMk cId="2117127345" sldId="256"/>
            <ac:picMk id="23" creationId="{B01A483B-A3E1-404A-1E2D-599DEBA81FB6}"/>
          </ac:picMkLst>
        </pc:picChg>
      </pc:sldChg>
      <pc:sldChg chg="addSp delSp modSp new mod ord setBg">
        <pc:chgData name="heidi ohanlon" userId="611866c3476f65ec" providerId="LiveId" clId="{A1B3AB52-3DA6-4626-BCC5-DA45E19D09C1}" dt="2026-02-11T21:26:59.638" v="1839" actId="1076"/>
        <pc:sldMkLst>
          <pc:docMk/>
          <pc:sldMk cId="1849658900" sldId="257"/>
        </pc:sldMkLst>
        <pc:spChg chg="add mod">
          <ac:chgData name="heidi ohanlon" userId="611866c3476f65ec" providerId="LiveId" clId="{A1B3AB52-3DA6-4626-BCC5-DA45E19D09C1}" dt="2026-02-11T17:05:19.078" v="1787" actId="1076"/>
          <ac:spMkLst>
            <pc:docMk/>
            <pc:sldMk cId="1849658900" sldId="257"/>
            <ac:spMk id="2" creationId="{E430B4DE-8E70-B518-2A18-DD27DF7D59DC}"/>
          </ac:spMkLst>
        </pc:spChg>
        <pc:spChg chg="add">
          <ac:chgData name="heidi ohanlon" userId="611866c3476f65ec" providerId="LiveId" clId="{A1B3AB52-3DA6-4626-BCC5-DA45E19D09C1}" dt="2026-02-05T14:04:59.616" v="49" actId="26606"/>
          <ac:spMkLst>
            <pc:docMk/>
            <pc:sldMk cId="1849658900" sldId="257"/>
            <ac:spMk id="8" creationId="{774A975B-A886-5202-0489-6965514A0D14}"/>
          </ac:spMkLst>
        </pc:spChg>
        <pc:spChg chg="add">
          <ac:chgData name="heidi ohanlon" userId="611866c3476f65ec" providerId="LiveId" clId="{A1B3AB52-3DA6-4626-BCC5-DA45E19D09C1}" dt="2026-02-05T14:04:59.616" v="49" actId="26606"/>
          <ac:spMkLst>
            <pc:docMk/>
            <pc:sldMk cId="1849658900" sldId="257"/>
            <ac:spMk id="10" creationId="{AA083F47-750E-A41F-1E5A-EFB054507C70}"/>
          </ac:spMkLst>
        </pc:spChg>
        <pc:spChg chg="add">
          <ac:chgData name="heidi ohanlon" userId="611866c3476f65ec" providerId="LiveId" clId="{A1B3AB52-3DA6-4626-BCC5-DA45E19D09C1}" dt="2026-02-05T14:04:59.616" v="49" actId="26606"/>
          <ac:spMkLst>
            <pc:docMk/>
            <pc:sldMk cId="1849658900" sldId="257"/>
            <ac:spMk id="12" creationId="{EA67E988-5919-57BB-C7DE-D3EAD38A3045}"/>
          </ac:spMkLst>
        </pc:spChg>
        <pc:spChg chg="add">
          <ac:chgData name="heidi ohanlon" userId="611866c3476f65ec" providerId="LiveId" clId="{A1B3AB52-3DA6-4626-BCC5-DA45E19D09C1}" dt="2026-02-05T14:04:59.616" v="49" actId="26606"/>
          <ac:spMkLst>
            <pc:docMk/>
            <pc:sldMk cId="1849658900" sldId="257"/>
            <ac:spMk id="14" creationId="{C7EFAAB5-34A3-C2FC-70BA-7720CC8ADBAC}"/>
          </ac:spMkLst>
        </pc:spChg>
        <pc:spChg chg="add">
          <ac:chgData name="heidi ohanlon" userId="611866c3476f65ec" providerId="LiveId" clId="{A1B3AB52-3DA6-4626-BCC5-DA45E19D09C1}" dt="2026-02-05T14:04:59.616" v="49" actId="26606"/>
          <ac:spMkLst>
            <pc:docMk/>
            <pc:sldMk cId="1849658900" sldId="257"/>
            <ac:spMk id="16" creationId="{A8A44BC8-2508-4575-75F6-0ED3F11E721E}"/>
          </ac:spMkLst>
        </pc:spChg>
        <pc:spChg chg="add">
          <ac:chgData name="heidi ohanlon" userId="611866c3476f65ec" providerId="LiveId" clId="{A1B3AB52-3DA6-4626-BCC5-DA45E19D09C1}" dt="2026-02-05T14:04:59.616" v="49" actId="26606"/>
          <ac:spMkLst>
            <pc:docMk/>
            <pc:sldMk cId="1849658900" sldId="257"/>
            <ac:spMk id="18" creationId="{74BCF1CC-D6F1-21D9-307D-C36BA9E87FB8}"/>
          </ac:spMkLst>
        </pc:spChg>
        <pc:spChg chg="add mod">
          <ac:chgData name="heidi ohanlon" userId="611866c3476f65ec" providerId="LiveId" clId="{A1B3AB52-3DA6-4626-BCC5-DA45E19D09C1}" dt="2026-02-11T17:03:21.554" v="1780" actId="20577"/>
          <ac:spMkLst>
            <pc:docMk/>
            <pc:sldMk cId="1849658900" sldId="257"/>
            <ac:spMk id="26" creationId="{BE2DCC95-D446-D1BB-4AE2-A7BC3E1B29A8}"/>
          </ac:spMkLst>
        </pc:spChg>
        <pc:spChg chg="add mod">
          <ac:chgData name="heidi ohanlon" userId="611866c3476f65ec" providerId="LiveId" clId="{A1B3AB52-3DA6-4626-BCC5-DA45E19D09C1}" dt="2026-02-11T16:49:33.963" v="1604" actId="20577"/>
          <ac:spMkLst>
            <pc:docMk/>
            <pc:sldMk cId="1849658900" sldId="257"/>
            <ac:spMk id="28" creationId="{D3F7B5EE-82FC-64A7-0D1A-6633C0ED0000}"/>
          </ac:spMkLst>
        </pc:spChg>
        <pc:spChg chg="add mod">
          <ac:chgData name="heidi ohanlon" userId="611866c3476f65ec" providerId="LiveId" clId="{A1B3AB52-3DA6-4626-BCC5-DA45E19D09C1}" dt="2026-02-05T16:14:10.141" v="742" actId="1076"/>
          <ac:spMkLst>
            <pc:docMk/>
            <pc:sldMk cId="1849658900" sldId="257"/>
            <ac:spMk id="29" creationId="{21C65C01-9A21-B886-CE2E-57073495F646}"/>
          </ac:spMkLst>
        </pc:spChg>
        <pc:spChg chg="add mod">
          <ac:chgData name="heidi ohanlon" userId="611866c3476f65ec" providerId="LiveId" clId="{A1B3AB52-3DA6-4626-BCC5-DA45E19D09C1}" dt="2026-02-05T17:23:35.301" v="1311" actId="1076"/>
          <ac:spMkLst>
            <pc:docMk/>
            <pc:sldMk cId="1849658900" sldId="257"/>
            <ac:spMk id="30" creationId="{76CD255F-9050-0727-6FB2-00F53A0052FD}"/>
          </ac:spMkLst>
        </pc:spChg>
        <pc:spChg chg="add mod">
          <ac:chgData name="heidi ohanlon" userId="611866c3476f65ec" providerId="LiveId" clId="{A1B3AB52-3DA6-4626-BCC5-DA45E19D09C1}" dt="2026-02-11T16:51:07.523" v="1616" actId="20577"/>
          <ac:spMkLst>
            <pc:docMk/>
            <pc:sldMk cId="1849658900" sldId="257"/>
            <ac:spMk id="32" creationId="{A1FC5676-BCEE-2478-739C-9483D2A90FCC}"/>
          </ac:spMkLst>
        </pc:spChg>
        <pc:spChg chg="add mod">
          <ac:chgData name="heidi ohanlon" userId="611866c3476f65ec" providerId="LiveId" clId="{A1B3AB52-3DA6-4626-BCC5-DA45E19D09C1}" dt="2026-02-11T21:26:59.638" v="1839" actId="1076"/>
          <ac:spMkLst>
            <pc:docMk/>
            <pc:sldMk cId="1849658900" sldId="257"/>
            <ac:spMk id="37" creationId="{66A207D3-CCA8-FEE2-BA2A-138344F99AC3}"/>
          </ac:spMkLst>
        </pc:spChg>
        <pc:spChg chg="add mod">
          <ac:chgData name="heidi ohanlon" userId="611866c3476f65ec" providerId="LiveId" clId="{A1B3AB52-3DA6-4626-BCC5-DA45E19D09C1}" dt="2026-02-11T16:50:45.989" v="1615" actId="20577"/>
          <ac:spMkLst>
            <pc:docMk/>
            <pc:sldMk cId="1849658900" sldId="257"/>
            <ac:spMk id="45" creationId="{BB4D02A9-A08B-103F-4B9B-D0723FB75231}"/>
          </ac:spMkLst>
        </pc:spChg>
        <pc:spChg chg="add mod">
          <ac:chgData name="heidi ohanlon" userId="611866c3476f65ec" providerId="LiveId" clId="{A1B3AB52-3DA6-4626-BCC5-DA45E19D09C1}" dt="2026-02-05T18:11:16.135" v="1567" actId="14100"/>
          <ac:spMkLst>
            <pc:docMk/>
            <pc:sldMk cId="1849658900" sldId="257"/>
            <ac:spMk id="46" creationId="{A0FAD82F-63FD-53DD-71C0-D0A4D4272ABC}"/>
          </ac:spMkLst>
        </pc:spChg>
        <pc:picChg chg="add mod">
          <ac:chgData name="heidi ohanlon" userId="611866c3476f65ec" providerId="LiveId" clId="{A1B3AB52-3DA6-4626-BCC5-DA45E19D09C1}" dt="2026-02-11T21:26:36.992" v="1835" actId="14100"/>
          <ac:picMkLst>
            <pc:docMk/>
            <pc:sldMk cId="1849658900" sldId="257"/>
            <ac:picMk id="4" creationId="{81BB8626-C5E2-01DC-4079-D7E50C28EF99}"/>
          </ac:picMkLst>
        </pc:picChg>
        <pc:picChg chg="add mod">
          <ac:chgData name="heidi ohanlon" userId="611866c3476f65ec" providerId="LiveId" clId="{A1B3AB52-3DA6-4626-BCC5-DA45E19D09C1}" dt="2026-02-05T17:34:55.911" v="1382" actId="14100"/>
          <ac:picMkLst>
            <pc:docMk/>
            <pc:sldMk cId="1849658900" sldId="257"/>
            <ac:picMk id="34" creationId="{943A8414-E72A-4C5D-8282-941F93382805}"/>
          </ac:picMkLst>
        </pc:picChg>
        <pc:picChg chg="add del mod">
          <ac:chgData name="heidi ohanlon" userId="611866c3476f65ec" providerId="LiveId" clId="{A1B3AB52-3DA6-4626-BCC5-DA45E19D09C1}" dt="2026-02-11T21:24:49.700" v="1823" actId="21"/>
          <ac:picMkLst>
            <pc:docMk/>
            <pc:sldMk cId="1849658900" sldId="257"/>
            <ac:picMk id="36" creationId="{9CAFAA41-47F5-5D0C-C919-54A4F2CED954}"/>
          </ac:picMkLst>
        </pc:picChg>
        <pc:cxnChg chg="add mod">
          <ac:chgData name="heidi ohanlon" userId="611866c3476f65ec" providerId="LiveId" clId="{A1B3AB52-3DA6-4626-BCC5-DA45E19D09C1}" dt="2026-02-05T17:25:03.957" v="1319" actId="14100"/>
          <ac:cxnSpMkLst>
            <pc:docMk/>
            <pc:sldMk cId="1849658900" sldId="257"/>
            <ac:cxnSpMk id="39" creationId="{A5F22B09-C1CB-98AD-F2F2-9D1B9C4F0524}"/>
          </ac:cxnSpMkLst>
        </pc:cxnChg>
      </pc:sldChg>
      <pc:sldChg chg="modSp new mod">
        <pc:chgData name="heidi ohanlon" userId="611866c3476f65ec" providerId="LiveId" clId="{A1B3AB52-3DA6-4626-BCC5-DA45E19D09C1}" dt="2026-02-11T17:07:30.322" v="1804" actId="20577"/>
        <pc:sldMkLst>
          <pc:docMk/>
          <pc:sldMk cId="3818144901" sldId="258"/>
        </pc:sldMkLst>
        <pc:spChg chg="mod">
          <ac:chgData name="heidi ohanlon" userId="611866c3476f65ec" providerId="LiveId" clId="{A1B3AB52-3DA6-4626-BCC5-DA45E19D09C1}" dt="2026-02-11T17:07:04.079" v="1797" actId="1076"/>
          <ac:spMkLst>
            <pc:docMk/>
            <pc:sldMk cId="3818144901" sldId="258"/>
            <ac:spMk id="2" creationId="{809A2B25-914A-E910-C4D2-01BF3E3EADFF}"/>
          </ac:spMkLst>
        </pc:spChg>
        <pc:spChg chg="mod">
          <ac:chgData name="heidi ohanlon" userId="611866c3476f65ec" providerId="LiveId" clId="{A1B3AB52-3DA6-4626-BCC5-DA45E19D09C1}" dt="2026-02-11T17:07:30.322" v="1804" actId="20577"/>
          <ac:spMkLst>
            <pc:docMk/>
            <pc:sldMk cId="3818144901" sldId="258"/>
            <ac:spMk id="3" creationId="{5952AB30-3259-4872-300F-675678974C25}"/>
          </ac:spMkLst>
        </pc:spChg>
      </pc:sldChg>
      <pc:sldChg chg="delSp modSp new del mod">
        <pc:chgData name="heidi ohanlon" userId="611866c3476f65ec" providerId="LiveId" clId="{A1B3AB52-3DA6-4626-BCC5-DA45E19D09C1}" dt="2026-02-11T21:27:45.034" v="1841" actId="2696"/>
        <pc:sldMkLst>
          <pc:docMk/>
          <pc:sldMk cId="1660828251" sldId="259"/>
        </pc:sldMkLst>
        <pc:spChg chg="del">
          <ac:chgData name="heidi ohanlon" userId="611866c3476f65ec" providerId="LiveId" clId="{A1B3AB52-3DA6-4626-BCC5-DA45E19D09C1}" dt="2026-02-11T17:01:19.634" v="1760" actId="21"/>
          <ac:spMkLst>
            <pc:docMk/>
            <pc:sldMk cId="1660828251" sldId="259"/>
            <ac:spMk id="2" creationId="{271488D6-D407-60C4-86B6-C18EDF8260BA}"/>
          </ac:spMkLst>
        </pc:spChg>
        <pc:spChg chg="mod">
          <ac:chgData name="heidi ohanlon" userId="611866c3476f65ec" providerId="LiveId" clId="{A1B3AB52-3DA6-4626-BCC5-DA45E19D09C1}" dt="2026-02-11T21:27:33.568" v="1840" actId="6549"/>
          <ac:spMkLst>
            <pc:docMk/>
            <pc:sldMk cId="1660828251" sldId="259"/>
            <ac:spMk id="3" creationId="{95A81A48-1DC5-13AB-B89D-5DE838DBB507}"/>
          </ac:spMkLst>
        </pc:spChg>
      </pc:sldChg>
      <pc:sldChg chg="addSp delSp modSp new mod">
        <pc:chgData name="heidi ohanlon" userId="611866c3476f65ec" providerId="LiveId" clId="{A1B3AB52-3DA6-4626-BCC5-DA45E19D09C1}" dt="2026-02-11T21:24:28.355" v="1822" actId="14100"/>
        <pc:sldMkLst>
          <pc:docMk/>
          <pc:sldMk cId="477785467" sldId="260"/>
        </pc:sldMkLst>
        <pc:spChg chg="add mod">
          <ac:chgData name="heidi ohanlon" userId="611866c3476f65ec" providerId="LiveId" clId="{A1B3AB52-3DA6-4626-BCC5-DA45E19D09C1}" dt="2026-02-09T11:32:20.004" v="1582" actId="1076"/>
          <ac:spMkLst>
            <pc:docMk/>
            <pc:sldMk cId="477785467" sldId="260"/>
            <ac:spMk id="2" creationId="{B506D8E1-6840-4931-33BA-A5771B23C588}"/>
          </ac:spMkLst>
        </pc:spChg>
        <pc:spChg chg="add mod">
          <ac:chgData name="heidi ohanlon" userId="611866c3476f65ec" providerId="LiveId" clId="{A1B3AB52-3DA6-4626-BCC5-DA45E19D09C1}" dt="2026-02-05T16:36:44.239" v="812" actId="1076"/>
          <ac:spMkLst>
            <pc:docMk/>
            <pc:sldMk cId="477785467" sldId="260"/>
            <ac:spMk id="6" creationId="{A816956F-DE05-5107-B43A-BA37DCE2DA96}"/>
          </ac:spMkLst>
        </pc:spChg>
        <pc:spChg chg="add mod">
          <ac:chgData name="heidi ohanlon" userId="611866c3476f65ec" providerId="LiveId" clId="{A1B3AB52-3DA6-4626-BCC5-DA45E19D09C1}" dt="2026-02-05T16:31:01.761" v="784"/>
          <ac:spMkLst>
            <pc:docMk/>
            <pc:sldMk cId="477785467" sldId="260"/>
            <ac:spMk id="8" creationId="{07244990-F17F-682B-A1CF-2DED055EE7FA}"/>
          </ac:spMkLst>
        </pc:spChg>
        <pc:spChg chg="add mod">
          <ac:chgData name="heidi ohanlon" userId="611866c3476f65ec" providerId="LiveId" clId="{A1B3AB52-3DA6-4626-BCC5-DA45E19D09C1}" dt="2026-02-11T17:02:06.453" v="1764" actId="1076"/>
          <ac:spMkLst>
            <pc:docMk/>
            <pc:sldMk cId="477785467" sldId="260"/>
            <ac:spMk id="9" creationId="{9C1D00D2-E701-7C9D-580E-469DC599729D}"/>
          </ac:spMkLst>
        </pc:spChg>
        <pc:spChg chg="add mod">
          <ac:chgData name="heidi ohanlon" userId="611866c3476f65ec" providerId="LiveId" clId="{A1B3AB52-3DA6-4626-BCC5-DA45E19D09C1}" dt="2026-02-11T17:08:15.178" v="1805" actId="114"/>
          <ac:spMkLst>
            <pc:docMk/>
            <pc:sldMk cId="477785467" sldId="260"/>
            <ac:spMk id="10" creationId="{4179F98B-1691-6D32-F007-C83367BAC5D4}"/>
          </ac:spMkLst>
        </pc:spChg>
        <pc:spChg chg="add mod">
          <ac:chgData name="heidi ohanlon" userId="611866c3476f65ec" providerId="LiveId" clId="{A1B3AB52-3DA6-4626-BCC5-DA45E19D09C1}" dt="2026-02-05T16:36:12.137" v="810" actId="1076"/>
          <ac:spMkLst>
            <pc:docMk/>
            <pc:sldMk cId="477785467" sldId="260"/>
            <ac:spMk id="11" creationId="{23D98721-2EE8-FD15-4DD2-10D52922F28A}"/>
          </ac:spMkLst>
        </pc:spChg>
        <pc:spChg chg="add del mod">
          <ac:chgData name="heidi ohanlon" userId="611866c3476f65ec" providerId="LiveId" clId="{A1B3AB52-3DA6-4626-BCC5-DA45E19D09C1}" dt="2026-02-11T16:48:29.793" v="1592" actId="20577"/>
          <ac:spMkLst>
            <pc:docMk/>
            <pc:sldMk cId="477785467" sldId="260"/>
            <ac:spMk id="12" creationId="{5F0597FB-71AF-6AA0-3D90-386BF2169BAF}"/>
          </ac:spMkLst>
        </pc:spChg>
        <pc:spChg chg="add mod">
          <ac:chgData name="heidi ohanlon" userId="611866c3476f65ec" providerId="LiveId" clId="{A1B3AB52-3DA6-4626-BCC5-DA45E19D09C1}" dt="2026-02-11T17:00:19.873" v="1753" actId="1076"/>
          <ac:spMkLst>
            <pc:docMk/>
            <pc:sldMk cId="477785467" sldId="260"/>
            <ac:spMk id="16" creationId="{E9090727-F83F-26D2-95A5-57BAEEE2350E}"/>
          </ac:spMkLst>
        </pc:spChg>
        <pc:spChg chg="add mod">
          <ac:chgData name="heidi ohanlon" userId="611866c3476f65ec" providerId="LiveId" clId="{A1B3AB52-3DA6-4626-BCC5-DA45E19D09C1}" dt="2026-02-11T17:00:29.658" v="1754" actId="1076"/>
          <ac:spMkLst>
            <pc:docMk/>
            <pc:sldMk cId="477785467" sldId="260"/>
            <ac:spMk id="17" creationId="{A35CAD37-329F-04B8-7A97-A299B2B3EC99}"/>
          </ac:spMkLst>
        </pc:spChg>
        <pc:spChg chg="add mod">
          <ac:chgData name="heidi ohanlon" userId="611866c3476f65ec" providerId="LiveId" clId="{A1B3AB52-3DA6-4626-BCC5-DA45E19D09C1}" dt="2026-02-11T21:24:18.132" v="1821" actId="14100"/>
          <ac:spMkLst>
            <pc:docMk/>
            <pc:sldMk cId="477785467" sldId="260"/>
            <ac:spMk id="18" creationId="{A44F9B57-791F-E5EC-C458-2DEB0B14576E}"/>
          </ac:spMkLst>
        </pc:spChg>
        <pc:spChg chg="add mod">
          <ac:chgData name="heidi ohanlon" userId="611866c3476f65ec" providerId="LiveId" clId="{A1B3AB52-3DA6-4626-BCC5-DA45E19D09C1}" dt="2026-02-09T11:28:01.244" v="1571" actId="1076"/>
          <ac:spMkLst>
            <pc:docMk/>
            <pc:sldMk cId="477785467" sldId="260"/>
            <ac:spMk id="19" creationId="{C46B491D-6B9C-C189-E403-DBB472BC08FF}"/>
          </ac:spMkLst>
        </pc:spChg>
        <pc:grpChg chg="add mod">
          <ac:chgData name="heidi ohanlon" userId="611866c3476f65ec" providerId="LiveId" clId="{A1B3AB52-3DA6-4626-BCC5-DA45E19D09C1}" dt="2026-02-05T16:36:03.432" v="809" actId="1076"/>
          <ac:grpSpMkLst>
            <pc:docMk/>
            <pc:sldMk cId="477785467" sldId="260"/>
            <ac:grpSpMk id="7" creationId="{926781E9-2D5E-FBDA-5856-85EB3365C7D8}"/>
          </ac:grpSpMkLst>
        </pc:grpChg>
        <pc:picChg chg="add del mod">
          <ac:chgData name="heidi ohanlon" userId="611866c3476f65ec" providerId="LiveId" clId="{A1B3AB52-3DA6-4626-BCC5-DA45E19D09C1}" dt="2026-02-11T21:23:04.537" v="1808" actId="21"/>
          <ac:picMkLst>
            <pc:docMk/>
            <pc:sldMk cId="477785467" sldId="260"/>
            <ac:picMk id="3" creationId="{4120CDC0-1CF4-D267-AD97-9F57C12AEAC8}"/>
          </ac:picMkLst>
        </pc:picChg>
        <pc:picChg chg="add mod">
          <ac:chgData name="heidi ohanlon" userId="611866c3476f65ec" providerId="LiveId" clId="{A1B3AB52-3DA6-4626-BCC5-DA45E19D09C1}" dt="2026-02-05T16:36:50.127" v="813" actId="1076"/>
          <ac:picMkLst>
            <pc:docMk/>
            <pc:sldMk cId="477785467" sldId="260"/>
            <ac:picMk id="5" creationId="{9C4F026C-6DC0-C64A-044E-6E1D3377F51C}"/>
          </ac:picMkLst>
        </pc:picChg>
        <pc:picChg chg="add del mod">
          <ac:chgData name="heidi ohanlon" userId="611866c3476f65ec" providerId="LiveId" clId="{A1B3AB52-3DA6-4626-BCC5-DA45E19D09C1}" dt="2026-02-11T21:22:41.647" v="1806" actId="21"/>
          <ac:picMkLst>
            <pc:docMk/>
            <pc:sldMk cId="477785467" sldId="260"/>
            <ac:picMk id="13" creationId="{CBA33B72-51CB-0678-BE4E-E3F69F7DE621}"/>
          </ac:picMkLst>
        </pc:picChg>
        <pc:picChg chg="add mod">
          <ac:chgData name="heidi ohanlon" userId="611866c3476f65ec" providerId="LiveId" clId="{A1B3AB52-3DA6-4626-BCC5-DA45E19D09C1}" dt="2026-02-11T21:24:28.355" v="1822" actId="14100"/>
          <ac:picMkLst>
            <pc:docMk/>
            <pc:sldMk cId="477785467" sldId="260"/>
            <ac:picMk id="14" creationId="{5825457A-591D-4D82-07D8-6630DC151466}"/>
          </ac:picMkLst>
        </pc:picChg>
      </pc:sldChg>
      <pc:sldMasterChg chg="add replId addSldLayout">
        <pc:chgData name="heidi ohanlon" userId="611866c3476f65ec" providerId="LiveId" clId="{A1B3AB52-3DA6-4626-BCC5-DA45E19D09C1}" dt="2026-02-05T13:54:34.632" v="5" actId="26606"/>
        <pc:sldMasterMkLst>
          <pc:docMk/>
          <pc:sldMasterMk cId="3708545448" sldId="2147483660"/>
        </pc:sldMasterMkLst>
        <pc:sldLayoutChg chg="add">
          <pc:chgData name="heidi ohanlon" userId="611866c3476f65ec" providerId="LiveId" clId="{A1B3AB52-3DA6-4626-BCC5-DA45E19D09C1}" dt="2026-02-05T13:54:34.632" v="5" actId="26606"/>
          <pc:sldLayoutMkLst>
            <pc:docMk/>
            <pc:sldMasterMk cId="3708545448" sldId="2147483660"/>
            <pc:sldLayoutMk cId="4009049803" sldId="2147483661"/>
          </pc:sldLayoutMkLst>
        </pc:sldLayoutChg>
        <pc:sldLayoutChg chg="add replId">
          <pc:chgData name="heidi ohanlon" userId="611866c3476f65ec" providerId="LiveId" clId="{A1B3AB52-3DA6-4626-BCC5-DA45E19D09C1}" dt="2026-02-05T13:54:34.632" v="5" actId="26606"/>
          <pc:sldLayoutMkLst>
            <pc:docMk/>
            <pc:sldMasterMk cId="3708545448" sldId="2147483660"/>
            <pc:sldLayoutMk cId="144216179" sldId="2147483662"/>
          </pc:sldLayoutMkLst>
        </pc:sldLayoutChg>
        <pc:sldLayoutChg chg="add replId">
          <pc:chgData name="heidi ohanlon" userId="611866c3476f65ec" providerId="LiveId" clId="{A1B3AB52-3DA6-4626-BCC5-DA45E19D09C1}" dt="2026-02-05T13:54:34.632" v="5" actId="26606"/>
          <pc:sldLayoutMkLst>
            <pc:docMk/>
            <pc:sldMasterMk cId="3708545448" sldId="2147483660"/>
            <pc:sldLayoutMk cId="445635910" sldId="2147483663"/>
          </pc:sldLayoutMkLst>
        </pc:sldLayoutChg>
        <pc:sldLayoutChg chg="add replId">
          <pc:chgData name="heidi ohanlon" userId="611866c3476f65ec" providerId="LiveId" clId="{A1B3AB52-3DA6-4626-BCC5-DA45E19D09C1}" dt="2026-02-05T13:54:34.632" v="5" actId="26606"/>
          <pc:sldLayoutMkLst>
            <pc:docMk/>
            <pc:sldMasterMk cId="3708545448" sldId="2147483660"/>
            <pc:sldLayoutMk cId="917898631" sldId="2147483664"/>
          </pc:sldLayoutMkLst>
        </pc:sldLayoutChg>
        <pc:sldLayoutChg chg="add replId">
          <pc:chgData name="heidi ohanlon" userId="611866c3476f65ec" providerId="LiveId" clId="{A1B3AB52-3DA6-4626-BCC5-DA45E19D09C1}" dt="2026-02-05T13:54:34.632" v="5" actId="26606"/>
          <pc:sldLayoutMkLst>
            <pc:docMk/>
            <pc:sldMasterMk cId="3708545448" sldId="2147483660"/>
            <pc:sldLayoutMk cId="210927710" sldId="2147483665"/>
          </pc:sldLayoutMkLst>
        </pc:sldLayoutChg>
        <pc:sldLayoutChg chg="add replId">
          <pc:chgData name="heidi ohanlon" userId="611866c3476f65ec" providerId="LiveId" clId="{A1B3AB52-3DA6-4626-BCC5-DA45E19D09C1}" dt="2026-02-05T13:54:34.632" v="5" actId="26606"/>
          <pc:sldLayoutMkLst>
            <pc:docMk/>
            <pc:sldMasterMk cId="3708545448" sldId="2147483660"/>
            <pc:sldLayoutMk cId="2387060229" sldId="2147483666"/>
          </pc:sldLayoutMkLst>
        </pc:sldLayoutChg>
        <pc:sldLayoutChg chg="add replId">
          <pc:chgData name="heidi ohanlon" userId="611866c3476f65ec" providerId="LiveId" clId="{A1B3AB52-3DA6-4626-BCC5-DA45E19D09C1}" dt="2026-02-05T13:54:34.632" v="5" actId="26606"/>
          <pc:sldLayoutMkLst>
            <pc:docMk/>
            <pc:sldMasterMk cId="3708545448" sldId="2147483660"/>
            <pc:sldLayoutMk cId="548735744" sldId="2147483667"/>
          </pc:sldLayoutMkLst>
        </pc:sldLayoutChg>
        <pc:sldLayoutChg chg="add replId">
          <pc:chgData name="heidi ohanlon" userId="611866c3476f65ec" providerId="LiveId" clId="{A1B3AB52-3DA6-4626-BCC5-DA45E19D09C1}" dt="2026-02-05T13:54:34.632" v="5" actId="26606"/>
          <pc:sldLayoutMkLst>
            <pc:docMk/>
            <pc:sldMasterMk cId="3708545448" sldId="2147483660"/>
            <pc:sldLayoutMk cId="2678785929" sldId="2147483668"/>
          </pc:sldLayoutMkLst>
        </pc:sldLayoutChg>
        <pc:sldLayoutChg chg="add replId">
          <pc:chgData name="heidi ohanlon" userId="611866c3476f65ec" providerId="LiveId" clId="{A1B3AB52-3DA6-4626-BCC5-DA45E19D09C1}" dt="2026-02-05T13:54:34.632" v="5" actId="26606"/>
          <pc:sldLayoutMkLst>
            <pc:docMk/>
            <pc:sldMasterMk cId="3708545448" sldId="2147483660"/>
            <pc:sldLayoutMk cId="881851254" sldId="2147483669"/>
          </pc:sldLayoutMkLst>
        </pc:sldLayoutChg>
        <pc:sldLayoutChg chg="add replId">
          <pc:chgData name="heidi ohanlon" userId="611866c3476f65ec" providerId="LiveId" clId="{A1B3AB52-3DA6-4626-BCC5-DA45E19D09C1}" dt="2026-02-05T13:54:34.632" v="5" actId="26606"/>
          <pc:sldLayoutMkLst>
            <pc:docMk/>
            <pc:sldMasterMk cId="3708545448" sldId="2147483660"/>
            <pc:sldLayoutMk cId="992403949" sldId="2147483670"/>
          </pc:sldLayoutMkLst>
        </pc:sldLayoutChg>
        <pc:sldLayoutChg chg="add replId">
          <pc:chgData name="heidi ohanlon" userId="611866c3476f65ec" providerId="LiveId" clId="{A1B3AB52-3DA6-4626-BCC5-DA45E19D09C1}" dt="2026-02-05T13:54:34.632" v="5" actId="26606"/>
          <pc:sldLayoutMkLst>
            <pc:docMk/>
            <pc:sldMasterMk cId="3708545448" sldId="2147483660"/>
            <pc:sldLayoutMk cId="2172379719" sldId="2147483671"/>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858991-3F8C-47BA-9B14-BF560DB239C5}" type="datetimeFigureOut">
              <a:rPr lang="en-GB" smtClean="0"/>
              <a:t>11/02/2026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BEE4DF-FE61-49B4-B0AE-F63AE887880B}" type="slidenum">
              <a:rPr lang="en-GB" smtClean="0"/>
              <a:t>‹#›</a:t>
            </a:fld>
            <a:endParaRPr lang="en-GB"/>
          </a:p>
        </p:txBody>
      </p:sp>
    </p:spTree>
    <p:extLst>
      <p:ext uri="{BB962C8B-B14F-4D97-AF65-F5344CB8AC3E}">
        <p14:creationId xmlns:p14="http://schemas.microsoft.com/office/powerpoint/2010/main" val="32108683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9BEE4DF-FE61-49B4-B0AE-F63AE887880B}" type="slidenum">
              <a:rPr lang="en-GB" smtClean="0"/>
              <a:t>2</a:t>
            </a:fld>
            <a:endParaRPr lang="en-GB"/>
          </a:p>
        </p:txBody>
      </p:sp>
    </p:spTree>
    <p:extLst>
      <p:ext uri="{BB962C8B-B14F-4D97-AF65-F5344CB8AC3E}">
        <p14:creationId xmlns:p14="http://schemas.microsoft.com/office/powerpoint/2010/main" val="34621800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2/11/2026</a:t>
            </a:fld>
            <a:endParaRPr lang="en-US" dirty="0"/>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dirty="0"/>
          </a:p>
        </p:txBody>
      </p:sp>
    </p:spTree>
    <p:extLst>
      <p:ext uri="{BB962C8B-B14F-4D97-AF65-F5344CB8AC3E}">
        <p14:creationId xmlns:p14="http://schemas.microsoft.com/office/powerpoint/2010/main" val="21723797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2/11/2026</a:t>
            </a:fld>
            <a:endParaRPr lang="en-US" dirty="0"/>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dirty="0"/>
          </a:p>
        </p:txBody>
      </p:sp>
    </p:spTree>
    <p:extLst>
      <p:ext uri="{BB962C8B-B14F-4D97-AF65-F5344CB8AC3E}">
        <p14:creationId xmlns:p14="http://schemas.microsoft.com/office/powerpoint/2010/main" val="9924039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2/11/2026</a:t>
            </a:fld>
            <a:endParaRPr lang="en-US" dirty="0"/>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dirty="0"/>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818512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2/11/2026</a:t>
            </a:fld>
            <a:endParaRPr lang="en-US" dirty="0"/>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dirty="0"/>
          </a:p>
        </p:txBody>
      </p:sp>
    </p:spTree>
    <p:extLst>
      <p:ext uri="{BB962C8B-B14F-4D97-AF65-F5344CB8AC3E}">
        <p14:creationId xmlns:p14="http://schemas.microsoft.com/office/powerpoint/2010/main" val="2678785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2/11/2026</a:t>
            </a:fld>
            <a:endParaRPr lang="en-US" dirty="0"/>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dirty="0"/>
          </a:p>
        </p:txBody>
      </p:sp>
    </p:spTree>
    <p:extLst>
      <p:ext uri="{BB962C8B-B14F-4D97-AF65-F5344CB8AC3E}">
        <p14:creationId xmlns:p14="http://schemas.microsoft.com/office/powerpoint/2010/main" val="548735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2/11/2026</a:t>
            </a:fld>
            <a:endParaRPr lang="en-US" dirty="0"/>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dirty="0"/>
          </a:p>
        </p:txBody>
      </p:sp>
    </p:spTree>
    <p:extLst>
      <p:ext uri="{BB962C8B-B14F-4D97-AF65-F5344CB8AC3E}">
        <p14:creationId xmlns:p14="http://schemas.microsoft.com/office/powerpoint/2010/main" val="23870602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2/11/2026</a:t>
            </a:fld>
            <a:endParaRPr lang="en-US" dirty="0"/>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dirty="0"/>
          </a:p>
        </p:txBody>
      </p:sp>
    </p:spTree>
    <p:extLst>
      <p:ext uri="{BB962C8B-B14F-4D97-AF65-F5344CB8AC3E}">
        <p14:creationId xmlns:p14="http://schemas.microsoft.com/office/powerpoint/2010/main" val="2109277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2/11/2026</a:t>
            </a:fld>
            <a:endParaRPr lang="en-US" dirty="0"/>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dirty="0"/>
          </a:p>
        </p:txBody>
      </p:sp>
    </p:spTree>
    <p:extLst>
      <p:ext uri="{BB962C8B-B14F-4D97-AF65-F5344CB8AC3E}">
        <p14:creationId xmlns:p14="http://schemas.microsoft.com/office/powerpoint/2010/main" val="9178986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2/11/2026</a:t>
            </a:fld>
            <a:endParaRPr lang="en-US" dirty="0"/>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dirty="0"/>
          </a:p>
        </p:txBody>
      </p:sp>
    </p:spTree>
    <p:extLst>
      <p:ext uri="{BB962C8B-B14F-4D97-AF65-F5344CB8AC3E}">
        <p14:creationId xmlns:p14="http://schemas.microsoft.com/office/powerpoint/2010/main" val="4456359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2/11/2026</a:t>
            </a:fld>
            <a:endParaRPr lang="en-US" dirty="0"/>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dirty="0"/>
          </a:p>
        </p:txBody>
      </p:sp>
    </p:spTree>
    <p:extLst>
      <p:ext uri="{BB962C8B-B14F-4D97-AF65-F5344CB8AC3E}">
        <p14:creationId xmlns:p14="http://schemas.microsoft.com/office/powerpoint/2010/main" val="1442161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2/11/2026</a:t>
            </a:fld>
            <a:endParaRPr lang="en-US" dirty="0"/>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dirty="0"/>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090498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2/11/2026</a:t>
            </a:fld>
            <a:endParaRPr lang="en-US" dirty="0"/>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dirty="0"/>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708545448"/>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CD7F9EC8-0E2C-4023-9DD1-73BEF6B80D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a:extLst>
              <a:ext uri="{FF2B5EF4-FFF2-40B4-BE49-F238E27FC236}">
                <a16:creationId xmlns:a16="http://schemas.microsoft.com/office/drawing/2014/main" id="{998E3660-2D71-0CE3-28FE-FE252E75AAFF}"/>
              </a:ext>
            </a:extLst>
          </p:cNvPr>
          <p:cNvSpPr>
            <a:spLocks noGrp="1"/>
          </p:cNvSpPr>
          <p:nvPr>
            <p:ph type="subTitle" idx="1"/>
          </p:nvPr>
        </p:nvSpPr>
        <p:spPr>
          <a:xfrm>
            <a:off x="521208" y="4323853"/>
            <a:ext cx="5019418" cy="2015848"/>
          </a:xfrm>
        </p:spPr>
        <p:txBody>
          <a:bodyPr anchor="t">
            <a:normAutofit/>
          </a:bodyPr>
          <a:lstStyle/>
          <a:p>
            <a:r>
              <a:rPr lang="en-GB" dirty="0"/>
              <a:t>Academic Methods;</a:t>
            </a:r>
          </a:p>
          <a:p>
            <a:r>
              <a:rPr lang="en-GB" dirty="0"/>
              <a:t>Chloe Harris</a:t>
            </a:r>
          </a:p>
          <a:p>
            <a:r>
              <a:rPr lang="en-GB" dirty="0"/>
              <a:t>BMHP6020</a:t>
            </a:r>
          </a:p>
        </p:txBody>
      </p:sp>
      <p:sp>
        <p:nvSpPr>
          <p:cNvPr id="31" name="Rectangle 30">
            <a:extLst>
              <a:ext uri="{FF2B5EF4-FFF2-40B4-BE49-F238E27FC236}">
                <a16:creationId xmlns:a16="http://schemas.microsoft.com/office/drawing/2014/main" id="{925CC04F-787A-49FA-9065-69EDF439F6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3" name="Picture 22" descr="Blue and pink paint mixture">
            <a:extLst>
              <a:ext uri="{FF2B5EF4-FFF2-40B4-BE49-F238E27FC236}">
                <a16:creationId xmlns:a16="http://schemas.microsoft.com/office/drawing/2014/main" id="{B01A483B-A3E1-404A-1E2D-599DEBA81FB6}"/>
              </a:ext>
            </a:extLst>
          </p:cNvPr>
          <p:cNvPicPr>
            <a:picLocks noChangeAspect="1"/>
          </p:cNvPicPr>
          <p:nvPr/>
        </p:nvPicPr>
        <p:blipFill>
          <a:blip r:embed="rId2"/>
          <a:srcRect t="15730"/>
          <a:stretch>
            <a:fillRect/>
          </a:stretch>
        </p:blipFill>
        <p:spPr>
          <a:xfrm>
            <a:off x="6679425" y="508088"/>
            <a:ext cx="4990571" cy="2807208"/>
          </a:xfrm>
          <a:prstGeom prst="rect">
            <a:avLst/>
          </a:prstGeom>
        </p:spPr>
      </p:pic>
      <p:pic>
        <p:nvPicPr>
          <p:cNvPr id="6" name="Picture 5">
            <a:extLst>
              <a:ext uri="{FF2B5EF4-FFF2-40B4-BE49-F238E27FC236}">
                <a16:creationId xmlns:a16="http://schemas.microsoft.com/office/drawing/2014/main" id="{BD8B0B5E-5B4E-2770-3CD7-837EA33B01E3}"/>
              </a:ext>
            </a:extLst>
          </p:cNvPr>
          <p:cNvPicPr>
            <a:picLocks noChangeAspect="1"/>
          </p:cNvPicPr>
          <p:nvPr/>
        </p:nvPicPr>
        <p:blipFill>
          <a:blip r:embed="rId3"/>
          <a:stretch>
            <a:fillRect/>
          </a:stretch>
        </p:blipFill>
        <p:spPr>
          <a:xfrm>
            <a:off x="6915250" y="3542705"/>
            <a:ext cx="4518920" cy="2807208"/>
          </a:xfrm>
          <a:prstGeom prst="rect">
            <a:avLst/>
          </a:prstGeom>
        </p:spPr>
      </p:pic>
    </p:spTree>
    <p:extLst>
      <p:ext uri="{BB962C8B-B14F-4D97-AF65-F5344CB8AC3E}">
        <p14:creationId xmlns:p14="http://schemas.microsoft.com/office/powerpoint/2010/main" val="2117127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questionnaire with text on it">
            <a:extLst>
              <a:ext uri="{FF2B5EF4-FFF2-40B4-BE49-F238E27FC236}">
                <a16:creationId xmlns:a16="http://schemas.microsoft.com/office/drawing/2014/main" id="{9C4F026C-6DC0-C64A-044E-6E1D3377F51C}"/>
              </a:ext>
            </a:extLst>
          </p:cNvPr>
          <p:cNvPicPr>
            <a:picLocks noChangeAspect="1"/>
          </p:cNvPicPr>
          <p:nvPr/>
        </p:nvPicPr>
        <p:blipFill>
          <a:blip r:embed="rId3"/>
          <a:stretch>
            <a:fillRect/>
          </a:stretch>
        </p:blipFill>
        <p:spPr>
          <a:xfrm>
            <a:off x="0" y="2124125"/>
            <a:ext cx="4207813" cy="4734053"/>
          </a:xfrm>
          <a:prstGeom prst="rect">
            <a:avLst/>
          </a:prstGeom>
        </p:spPr>
      </p:pic>
      <p:sp>
        <p:nvSpPr>
          <p:cNvPr id="6" name="TextBox 5">
            <a:extLst>
              <a:ext uri="{FF2B5EF4-FFF2-40B4-BE49-F238E27FC236}">
                <a16:creationId xmlns:a16="http://schemas.microsoft.com/office/drawing/2014/main" id="{A816956F-DE05-5107-B43A-BA37DCE2DA96}"/>
              </a:ext>
            </a:extLst>
          </p:cNvPr>
          <p:cNvSpPr txBox="1"/>
          <p:nvPr/>
        </p:nvSpPr>
        <p:spPr>
          <a:xfrm>
            <a:off x="11907" y="1185227"/>
            <a:ext cx="4207813" cy="938719"/>
          </a:xfrm>
          <a:prstGeom prst="rect">
            <a:avLst/>
          </a:prstGeom>
          <a:solidFill>
            <a:srgbClr val="FFFF00"/>
          </a:solidFill>
        </p:spPr>
        <p:txBody>
          <a:bodyPr wrap="square" rtlCol="0">
            <a:spAutoFit/>
          </a:bodyPr>
          <a:lstStyle/>
          <a:p>
            <a:r>
              <a:rPr lang="en-GB" sz="1100" dirty="0">
                <a:latin typeface="Arial" panose="020B0604020202020204" pitchFamily="34" charset="0"/>
                <a:cs typeface="Arial" panose="020B0604020202020204" pitchFamily="34" charset="0"/>
              </a:rPr>
              <a:t>This questionnaire provides a structured framework for quantifying </a:t>
            </a:r>
          </a:p>
          <a:p>
            <a:r>
              <a:rPr lang="en-GB" sz="1100" dirty="0">
                <a:latin typeface="Arial" panose="020B0604020202020204" pitchFamily="34" charset="0"/>
                <a:cs typeface="Arial" panose="020B0604020202020204" pitchFamily="34" charset="0"/>
              </a:rPr>
              <a:t>childhood adversity, allowing researchers to explore links between early-life experiences and later mental health outcomes.</a:t>
            </a:r>
          </a:p>
        </p:txBody>
      </p:sp>
      <p:grpSp>
        <p:nvGrpSpPr>
          <p:cNvPr id="7" name="Group 6">
            <a:extLst>
              <a:ext uri="{FF2B5EF4-FFF2-40B4-BE49-F238E27FC236}">
                <a16:creationId xmlns:a16="http://schemas.microsoft.com/office/drawing/2014/main" id="{926781E9-2D5E-FBDA-5856-85EB3365C7D8}"/>
              </a:ext>
            </a:extLst>
          </p:cNvPr>
          <p:cNvGrpSpPr/>
          <p:nvPr/>
        </p:nvGrpSpPr>
        <p:grpSpPr>
          <a:xfrm>
            <a:off x="0" y="327840"/>
            <a:ext cx="12180093" cy="910624"/>
            <a:chOff x="5953" y="-32800"/>
            <a:chExt cx="12180093" cy="910624"/>
          </a:xfrm>
        </p:grpSpPr>
        <p:sp>
          <p:nvSpPr>
            <p:cNvPr id="8" name="Rectangle: Rounded Corners 7">
              <a:extLst>
                <a:ext uri="{FF2B5EF4-FFF2-40B4-BE49-F238E27FC236}">
                  <a16:creationId xmlns:a16="http://schemas.microsoft.com/office/drawing/2014/main" id="{07244990-F17F-682B-A1CF-2DED055EE7FA}"/>
                </a:ext>
              </a:extLst>
            </p:cNvPr>
            <p:cNvSpPr/>
            <p:nvPr/>
          </p:nvSpPr>
          <p:spPr>
            <a:xfrm>
              <a:off x="5953" y="0"/>
              <a:ext cx="12180093" cy="877824"/>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dirty="0"/>
            </a:p>
          </p:txBody>
        </p:sp>
        <p:sp>
          <p:nvSpPr>
            <p:cNvPr id="9" name="Rectangle: Rounded Corners 4">
              <a:extLst>
                <a:ext uri="{FF2B5EF4-FFF2-40B4-BE49-F238E27FC236}">
                  <a16:creationId xmlns:a16="http://schemas.microsoft.com/office/drawing/2014/main" id="{9C1D00D2-E701-7C9D-580E-469DC599729D}"/>
                </a:ext>
              </a:extLst>
            </p:cNvPr>
            <p:cNvSpPr txBox="1"/>
            <p:nvPr/>
          </p:nvSpPr>
          <p:spPr>
            <a:xfrm>
              <a:off x="31664" y="-32800"/>
              <a:ext cx="12128671" cy="8264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Arial" panose="020B0604020202020204" pitchFamily="34" charset="0"/>
                  <a:cs typeface="Arial" panose="020B0604020202020204" pitchFamily="34" charset="0"/>
                </a:rPr>
                <a:t>1.INTRODUCTION AND RESEARCH AIM; This chapter describes the methodology employed in this independent project. A desk-based, literature-focused approach was adopted to systematically examine existing academic evidence concerning adverse childhood experiences (ACEs) and their effects on mental health outcomes, including self-harm and suicidality. Creswell, J.W. (2014).  Through the critical analysis and synthesis of relevant literature, the study aims to identify key trends, debates, and gaps in current knowledge. (Booth,  A. 2016).</a:t>
              </a:r>
              <a:endParaRPr lang="en-US" sz="1200" kern="1200" dirty="0">
                <a:latin typeface="Arial" panose="020B0604020202020204" pitchFamily="34" charset="0"/>
                <a:cs typeface="Arial" panose="020B0604020202020204" pitchFamily="34" charset="0"/>
              </a:endParaRPr>
            </a:p>
          </p:txBody>
        </p:sp>
      </p:grpSp>
      <p:sp>
        <p:nvSpPr>
          <p:cNvPr id="10" name="TextBox 9">
            <a:extLst>
              <a:ext uri="{FF2B5EF4-FFF2-40B4-BE49-F238E27FC236}">
                <a16:creationId xmlns:a16="http://schemas.microsoft.com/office/drawing/2014/main" id="{4179F98B-1691-6D32-F007-C83367BAC5D4}"/>
              </a:ext>
            </a:extLst>
          </p:cNvPr>
          <p:cNvSpPr txBox="1"/>
          <p:nvPr/>
        </p:nvSpPr>
        <p:spPr>
          <a:xfrm>
            <a:off x="4069182" y="1054448"/>
            <a:ext cx="8085200" cy="2308324"/>
          </a:xfrm>
          <a:prstGeom prst="rect">
            <a:avLst/>
          </a:prstGeom>
          <a:solidFill>
            <a:srgbClr val="00B0F0"/>
          </a:solidFill>
        </p:spPr>
        <p:txBody>
          <a:bodyPr wrap="square" rtlCol="0">
            <a:spAutoFit/>
          </a:bodyPr>
          <a:lstStyle/>
          <a:p>
            <a:r>
              <a:rPr lang="en-GB" sz="1600" dirty="0">
                <a:latin typeface="Arial" panose="020B0604020202020204" pitchFamily="34" charset="0"/>
                <a:cs typeface="Arial" panose="020B0604020202020204" pitchFamily="34" charset="0"/>
              </a:rPr>
              <a:t>Keywords were chosen from the research title and question, focusing on adverse childhood experiences (ACEs), adolescents, and mental health. Both common and technical terms were included (e.g., “adverse childhood experiences” OR “childhood trauma”) to maximise sensitivity (Felitti </a:t>
            </a:r>
            <a:r>
              <a:rPr lang="en-GB" sz="1600" i="1" dirty="0">
                <a:latin typeface="Arial" panose="020B0604020202020204" pitchFamily="34" charset="0"/>
                <a:cs typeface="Arial" panose="020B0604020202020204" pitchFamily="34" charset="0"/>
              </a:rPr>
              <a:t>et al</a:t>
            </a:r>
            <a:r>
              <a:rPr lang="en-GB" sz="1600" dirty="0">
                <a:latin typeface="Arial" panose="020B0604020202020204" pitchFamily="34" charset="0"/>
                <a:cs typeface="Arial" panose="020B0604020202020204" pitchFamily="34" charset="0"/>
              </a:rPr>
              <a:t>. 1998). Searches were conducted in PubMed, the UWTSD library and Google Scholar. Boolean operators refined results: OR combined synonyms, AND linked key concepts (ACEs AND adolescents AND mental health), and NOT excluded adults to improve relevance. Filters limited results to peer-reviewed English studies published within the last 10–15 years, ensuring contemporary and high-quality evidence (Hughes </a:t>
            </a:r>
            <a:r>
              <a:rPr lang="en-GB" sz="1600" i="1" dirty="0">
                <a:latin typeface="Arial" panose="020B0604020202020204" pitchFamily="34" charset="0"/>
                <a:cs typeface="Arial" panose="020B0604020202020204" pitchFamily="34" charset="0"/>
              </a:rPr>
              <a:t>et al</a:t>
            </a:r>
            <a:r>
              <a:rPr lang="en-GB" sz="1600" dirty="0">
                <a:latin typeface="Arial" panose="020B0604020202020204" pitchFamily="34" charset="0"/>
                <a:cs typeface="Arial" panose="020B0604020202020204" pitchFamily="34" charset="0"/>
              </a:rPr>
              <a:t>., 2017).</a:t>
            </a:r>
          </a:p>
        </p:txBody>
      </p:sp>
      <p:sp>
        <p:nvSpPr>
          <p:cNvPr id="11" name="TextBox 10">
            <a:extLst>
              <a:ext uri="{FF2B5EF4-FFF2-40B4-BE49-F238E27FC236}">
                <a16:creationId xmlns:a16="http://schemas.microsoft.com/office/drawing/2014/main" id="{23D98721-2EE8-FD15-4DD2-10D52922F28A}"/>
              </a:ext>
            </a:extLst>
          </p:cNvPr>
          <p:cNvSpPr txBox="1"/>
          <p:nvPr/>
        </p:nvSpPr>
        <p:spPr>
          <a:xfrm>
            <a:off x="2758765" y="-72910"/>
            <a:ext cx="7060779" cy="523220"/>
          </a:xfrm>
          <a:prstGeom prst="rect">
            <a:avLst/>
          </a:prstGeom>
          <a:noFill/>
        </p:spPr>
        <p:txBody>
          <a:bodyPr wrap="none" rtlCol="0">
            <a:spAutoFit/>
          </a:bodyPr>
          <a:lstStyle/>
          <a:p>
            <a:pPr algn="ctr"/>
            <a:r>
              <a:rPr lang="en-GB" sz="2800" b="1" dirty="0">
                <a:solidFill>
                  <a:srgbClr val="FF0000"/>
                </a:solidFill>
              </a:rPr>
              <a:t>ACADEMIC METHODS RESEARCH POSTER</a:t>
            </a:r>
          </a:p>
        </p:txBody>
      </p:sp>
      <p:sp>
        <p:nvSpPr>
          <p:cNvPr id="12" name="TextBox 11">
            <a:extLst>
              <a:ext uri="{FF2B5EF4-FFF2-40B4-BE49-F238E27FC236}">
                <a16:creationId xmlns:a16="http://schemas.microsoft.com/office/drawing/2014/main" id="{5F0597FB-71AF-6AA0-3D90-386BF2169BAF}"/>
              </a:ext>
            </a:extLst>
          </p:cNvPr>
          <p:cNvSpPr txBox="1"/>
          <p:nvPr/>
        </p:nvSpPr>
        <p:spPr>
          <a:xfrm>
            <a:off x="4069182" y="3257014"/>
            <a:ext cx="4006581" cy="3600986"/>
          </a:xfrm>
          <a:prstGeom prst="rect">
            <a:avLst/>
          </a:prstGeom>
          <a:solidFill>
            <a:srgbClr val="92D050"/>
          </a:solidFill>
        </p:spPr>
        <p:txBody>
          <a:bodyPr wrap="square" rtlCol="0">
            <a:spAutoFit/>
          </a:bodyPr>
          <a:lstStyle/>
          <a:p>
            <a:r>
              <a:rPr lang="en-GB" sz="1200" dirty="0">
                <a:latin typeface="Arial" panose="020B0604020202020204" pitchFamily="34" charset="0"/>
                <a:cs typeface="Arial" panose="020B0604020202020204" pitchFamily="34" charset="0"/>
              </a:rPr>
              <a:t> 3. SEARCHING FOR INFORMATION: </a:t>
            </a:r>
          </a:p>
          <a:p>
            <a:r>
              <a:rPr lang="en-GB" sz="1200" dirty="0">
                <a:latin typeface="Arial" panose="020B0604020202020204" pitchFamily="34" charset="0"/>
                <a:cs typeface="Arial" panose="020B0604020202020204" pitchFamily="34" charset="0"/>
              </a:rPr>
              <a:t>To maintain the currency and relevance </a:t>
            </a:r>
          </a:p>
          <a:p>
            <a:r>
              <a:rPr lang="en-GB" sz="1200" dirty="0">
                <a:latin typeface="Arial" panose="020B0604020202020204" pitchFamily="34" charset="0"/>
                <a:cs typeface="Arial" panose="020B0604020202020204" pitchFamily="34" charset="0"/>
              </a:rPr>
              <a:t>of the literature,</a:t>
            </a:r>
          </a:p>
          <a:p>
            <a:r>
              <a:rPr lang="en-GB" sz="1200" dirty="0">
                <a:latin typeface="Arial" panose="020B0604020202020204" pitchFamily="34" charset="0"/>
                <a:cs typeface="Arial" panose="020B0604020202020204" pitchFamily="34" charset="0"/>
              </a:rPr>
              <a:t>Several search filters were applied. Date</a:t>
            </a:r>
          </a:p>
          <a:p>
            <a:r>
              <a:rPr lang="en-GB" sz="1200" dirty="0">
                <a:latin typeface="Arial" panose="020B0604020202020204" pitchFamily="34" charset="0"/>
                <a:cs typeface="Arial" panose="020B0604020202020204" pitchFamily="34" charset="0"/>
              </a:rPr>
              <a:t>range filters focused on studies published in the last</a:t>
            </a:r>
          </a:p>
          <a:p>
            <a:r>
              <a:rPr lang="en-GB" sz="1200" dirty="0">
                <a:latin typeface="Arial" panose="020B0604020202020204" pitchFamily="34" charset="0"/>
                <a:cs typeface="Arial" panose="020B0604020202020204" pitchFamily="34" charset="0"/>
              </a:rPr>
              <a:t>10–15 years,</a:t>
            </a:r>
          </a:p>
          <a:p>
            <a:r>
              <a:rPr lang="en-GB" sz="1200" dirty="0">
                <a:latin typeface="Arial" panose="020B0604020202020204" pitchFamily="34" charset="0"/>
                <a:cs typeface="Arial" panose="020B0604020202020204" pitchFamily="34" charset="0"/>
              </a:rPr>
              <a:t>capturing recent evidence on ACEs and </a:t>
            </a:r>
          </a:p>
          <a:p>
            <a:r>
              <a:rPr lang="en-GB" sz="1200" dirty="0">
                <a:latin typeface="Arial" panose="020B0604020202020204" pitchFamily="34" charset="0"/>
                <a:cs typeface="Arial" panose="020B0604020202020204" pitchFamily="34" charset="0"/>
              </a:rPr>
              <a:t>adolescent</a:t>
            </a:r>
          </a:p>
          <a:p>
            <a:r>
              <a:rPr lang="en-GB" sz="1200" dirty="0">
                <a:latin typeface="Arial" panose="020B0604020202020204" pitchFamily="34" charset="0"/>
                <a:cs typeface="Arial" panose="020B0604020202020204" pitchFamily="34" charset="0"/>
              </a:rPr>
              <a:t>mental health, while the peer-reviewed</a:t>
            </a:r>
          </a:p>
          <a:p>
            <a:r>
              <a:rPr lang="en-GB" sz="1200" dirty="0">
                <a:latin typeface="Arial" panose="020B0604020202020204" pitchFamily="34" charset="0"/>
                <a:cs typeface="Arial" panose="020B0604020202020204" pitchFamily="34" charset="0"/>
              </a:rPr>
              <a:t>filter restricted</a:t>
            </a:r>
          </a:p>
          <a:p>
            <a:r>
              <a:rPr lang="en-GB" sz="1200" dirty="0">
                <a:latin typeface="Arial" panose="020B0604020202020204" pitchFamily="34" charset="0"/>
                <a:cs typeface="Arial" panose="020B0604020202020204" pitchFamily="34" charset="0"/>
              </a:rPr>
              <a:t>results to scholarly articles that had undergone rigorous</a:t>
            </a:r>
          </a:p>
          <a:p>
            <a:r>
              <a:rPr lang="en-GB" sz="1200" dirty="0">
                <a:latin typeface="Arial" panose="020B0604020202020204" pitchFamily="34" charset="0"/>
                <a:cs typeface="Arial" panose="020B0604020202020204" pitchFamily="34" charset="0"/>
              </a:rPr>
              <a:t>academic review, ensuring the reliability of the sources. (Lee, A.  2020).</a:t>
            </a:r>
            <a:r>
              <a:rPr lang="en-GB" sz="1200" dirty="0">
                <a:effectLst/>
                <a:latin typeface="Arial" panose="020B0604020202020204" pitchFamily="34" charset="0"/>
                <a:ea typeface="DengXian" panose="02010600030101010101" pitchFamily="2" charset="-122"/>
              </a:rPr>
              <a:t> To organise and summarise the literature identified, a </a:t>
            </a:r>
            <a:r>
              <a:rPr lang="en-GB" sz="1200" b="0" dirty="0">
                <a:effectLst/>
                <a:latin typeface="Arial" panose="020B0604020202020204" pitchFamily="34" charset="0"/>
                <a:ea typeface="DengXian" panose="02010600030101010101" pitchFamily="2" charset="-122"/>
              </a:rPr>
              <a:t>source tracking table</a:t>
            </a:r>
            <a:r>
              <a:rPr lang="en-GB" sz="1200" dirty="0">
                <a:effectLst/>
                <a:latin typeface="Arial" panose="020B0604020202020204" pitchFamily="34" charset="0"/>
                <a:ea typeface="DengXian" panose="02010600030101010101" pitchFamily="2" charset="-122"/>
              </a:rPr>
              <a:t> was created. This table recorded key information from each source, including author, year, title, type of study, research methods, sample size, main findings, strengths and limitations, and relevant keywords or codes. SEE IMAGE; </a:t>
            </a:r>
            <a:endParaRPr lang="en-GB" sz="1200" dirty="0">
              <a:latin typeface="Arial" panose="020B0604020202020204" pitchFamily="34" charset="0"/>
              <a:cs typeface="Arial" panose="020B0604020202020204" pitchFamily="34" charset="0"/>
            </a:endParaRPr>
          </a:p>
        </p:txBody>
      </p:sp>
      <p:sp>
        <p:nvSpPr>
          <p:cNvPr id="16" name="Arrow: Down 15">
            <a:extLst>
              <a:ext uri="{FF2B5EF4-FFF2-40B4-BE49-F238E27FC236}">
                <a16:creationId xmlns:a16="http://schemas.microsoft.com/office/drawing/2014/main" id="{E9090727-F83F-26D2-95A5-57BAEEE2350E}"/>
              </a:ext>
            </a:extLst>
          </p:cNvPr>
          <p:cNvSpPr/>
          <p:nvPr/>
        </p:nvSpPr>
        <p:spPr>
          <a:xfrm>
            <a:off x="7589685" y="3242952"/>
            <a:ext cx="346981" cy="646025"/>
          </a:xfrm>
          <a:prstGeom prst="down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17" name="Arrow: Right 16">
            <a:extLst>
              <a:ext uri="{FF2B5EF4-FFF2-40B4-BE49-F238E27FC236}">
                <a16:creationId xmlns:a16="http://schemas.microsoft.com/office/drawing/2014/main" id="{A35CAD37-329F-04B8-7A97-A299B2B3EC99}"/>
              </a:ext>
            </a:extLst>
          </p:cNvPr>
          <p:cNvSpPr/>
          <p:nvPr/>
        </p:nvSpPr>
        <p:spPr>
          <a:xfrm rot="5400000">
            <a:off x="11561595" y="1147927"/>
            <a:ext cx="460462" cy="206786"/>
          </a:xfrm>
          <a:prstGeom prst="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18" name="Arrow: Right 17">
            <a:extLst>
              <a:ext uri="{FF2B5EF4-FFF2-40B4-BE49-F238E27FC236}">
                <a16:creationId xmlns:a16="http://schemas.microsoft.com/office/drawing/2014/main" id="{A44F9B57-791F-E5EC-C458-2DEB0B14576E}"/>
              </a:ext>
            </a:extLst>
          </p:cNvPr>
          <p:cNvSpPr/>
          <p:nvPr/>
        </p:nvSpPr>
        <p:spPr>
          <a:xfrm>
            <a:off x="7365076" y="6553530"/>
            <a:ext cx="571590" cy="304469"/>
          </a:xfrm>
          <a:prstGeom prst="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19" name="Arrow: Down 18">
            <a:extLst>
              <a:ext uri="{FF2B5EF4-FFF2-40B4-BE49-F238E27FC236}">
                <a16:creationId xmlns:a16="http://schemas.microsoft.com/office/drawing/2014/main" id="{C46B491D-6B9C-C189-E403-DBB472BC08FF}"/>
              </a:ext>
            </a:extLst>
          </p:cNvPr>
          <p:cNvSpPr/>
          <p:nvPr/>
        </p:nvSpPr>
        <p:spPr>
          <a:xfrm>
            <a:off x="2552287" y="2011629"/>
            <a:ext cx="206478" cy="408315"/>
          </a:xfrm>
          <a:prstGeom prst="down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sp>
        <p:nvSpPr>
          <p:cNvPr id="2" name="Arrow: Curved Right 1">
            <a:extLst>
              <a:ext uri="{FF2B5EF4-FFF2-40B4-BE49-F238E27FC236}">
                <a16:creationId xmlns:a16="http://schemas.microsoft.com/office/drawing/2014/main" id="{B506D8E1-6840-4931-33BA-A5771B23C588}"/>
              </a:ext>
            </a:extLst>
          </p:cNvPr>
          <p:cNvSpPr/>
          <p:nvPr/>
        </p:nvSpPr>
        <p:spPr>
          <a:xfrm>
            <a:off x="11747735" y="6497360"/>
            <a:ext cx="294968" cy="329655"/>
          </a:xfrm>
          <a:prstGeom prst="curved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solidFill>
                <a:schemeClr val="tx1"/>
              </a:solidFill>
            </a:endParaRPr>
          </a:p>
        </p:txBody>
      </p:sp>
      <p:pic>
        <p:nvPicPr>
          <p:cNvPr id="14" name="Picture 13" descr="A white sheet with black text">
            <a:extLst>
              <a:ext uri="{FF2B5EF4-FFF2-40B4-BE49-F238E27FC236}">
                <a16:creationId xmlns:a16="http://schemas.microsoft.com/office/drawing/2014/main" id="{5825457A-591D-4D82-07D8-6630DC151466}"/>
              </a:ext>
            </a:extLst>
          </p:cNvPr>
          <p:cNvPicPr>
            <a:picLocks noChangeAspect="1"/>
          </p:cNvPicPr>
          <p:nvPr/>
        </p:nvPicPr>
        <p:blipFill>
          <a:blip r:embed="rId4"/>
          <a:stretch>
            <a:fillRect/>
          </a:stretch>
        </p:blipFill>
        <p:spPr>
          <a:xfrm>
            <a:off x="7936666" y="3429000"/>
            <a:ext cx="4255334" cy="3552022"/>
          </a:xfrm>
          <a:prstGeom prst="rect">
            <a:avLst/>
          </a:prstGeom>
        </p:spPr>
      </p:pic>
    </p:spTree>
    <p:extLst>
      <p:ext uri="{BB962C8B-B14F-4D97-AF65-F5344CB8AC3E}">
        <p14:creationId xmlns:p14="http://schemas.microsoft.com/office/powerpoint/2010/main" val="4777854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Rectangle 9">
            <a:extLst>
              <a:ext uri="{FF2B5EF4-FFF2-40B4-BE49-F238E27FC236}">
                <a16:creationId xmlns:a16="http://schemas.microsoft.com/office/drawing/2014/main" id="{AA083F47-750E-A41F-1E5A-EFB054507C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Shape 11">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14" name="Rectangle 13">
            <a:extLst>
              <a:ext uri="{FF2B5EF4-FFF2-40B4-BE49-F238E27FC236}">
                <a16:creationId xmlns:a16="http://schemas.microsoft.com/office/drawing/2014/main" id="{C7EFAAB5-34A3-C2FC-70BA-7720CC8ADB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A8A44BC8-2508-4575-75F6-0ED3F11E72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Shape 17">
            <a:extLst>
              <a:ext uri="{FF2B5EF4-FFF2-40B4-BE49-F238E27FC236}">
                <a16:creationId xmlns:a16="http://schemas.microsoft.com/office/drawing/2014/main" id="{74BCF1CC-D6F1-21D9-307D-C36BA9E87F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8" y="6209925"/>
            <a:ext cx="11165482" cy="45719"/>
          </a:xfrm>
          <a:custGeom>
            <a:avLst/>
            <a:gdLst>
              <a:gd name="connsiteX0" fmla="*/ 0 w 11165482"/>
              <a:gd name="connsiteY0" fmla="*/ 0 h 45719"/>
              <a:gd name="connsiteX1" fmla="*/ 3694525 w 11165482"/>
              <a:gd name="connsiteY1" fmla="*/ 0 h 45719"/>
              <a:gd name="connsiteX2" fmla="*/ 5021183 w 11165482"/>
              <a:gd name="connsiteY2" fmla="*/ 0 h 45719"/>
              <a:gd name="connsiteX3" fmla="*/ 6144299 w 11165482"/>
              <a:gd name="connsiteY3" fmla="*/ 0 h 45719"/>
              <a:gd name="connsiteX4" fmla="*/ 8715708 w 11165482"/>
              <a:gd name="connsiteY4" fmla="*/ 0 h 45719"/>
              <a:gd name="connsiteX5" fmla="*/ 11165482 w 11165482"/>
              <a:gd name="connsiteY5" fmla="*/ 0 h 45719"/>
              <a:gd name="connsiteX6" fmla="*/ 11165482 w 11165482"/>
              <a:gd name="connsiteY6" fmla="*/ 45719 h 45719"/>
              <a:gd name="connsiteX7" fmla="*/ 8715708 w 11165482"/>
              <a:gd name="connsiteY7" fmla="*/ 45719 h 45719"/>
              <a:gd name="connsiteX8" fmla="*/ 6144299 w 11165482"/>
              <a:gd name="connsiteY8" fmla="*/ 45719 h 45719"/>
              <a:gd name="connsiteX9" fmla="*/ 5021183 w 11165482"/>
              <a:gd name="connsiteY9" fmla="*/ 45719 h 45719"/>
              <a:gd name="connsiteX10" fmla="*/ 3694525 w 11165482"/>
              <a:gd name="connsiteY10" fmla="*/ 45719 h 45719"/>
              <a:gd name="connsiteX11" fmla="*/ 0 w 11165482"/>
              <a:gd name="connsiteY11" fmla="*/ 45719 h 45719"/>
              <a:gd name="connsiteX0" fmla="*/ 0 w 11165482"/>
              <a:gd name="connsiteY0" fmla="*/ 0 h 45719"/>
              <a:gd name="connsiteX1" fmla="*/ 3694525 w 11165482"/>
              <a:gd name="connsiteY1" fmla="*/ 0 h 45719"/>
              <a:gd name="connsiteX2" fmla="*/ 6144299 w 11165482"/>
              <a:gd name="connsiteY2" fmla="*/ 0 h 45719"/>
              <a:gd name="connsiteX3" fmla="*/ 8715708 w 11165482"/>
              <a:gd name="connsiteY3" fmla="*/ 0 h 45719"/>
              <a:gd name="connsiteX4" fmla="*/ 11165482 w 11165482"/>
              <a:gd name="connsiteY4" fmla="*/ 0 h 45719"/>
              <a:gd name="connsiteX5" fmla="*/ 11165482 w 11165482"/>
              <a:gd name="connsiteY5" fmla="*/ 45719 h 45719"/>
              <a:gd name="connsiteX6" fmla="*/ 8715708 w 11165482"/>
              <a:gd name="connsiteY6" fmla="*/ 45719 h 45719"/>
              <a:gd name="connsiteX7" fmla="*/ 6144299 w 11165482"/>
              <a:gd name="connsiteY7" fmla="*/ 45719 h 45719"/>
              <a:gd name="connsiteX8" fmla="*/ 5021183 w 11165482"/>
              <a:gd name="connsiteY8" fmla="*/ 45719 h 45719"/>
              <a:gd name="connsiteX9" fmla="*/ 3694525 w 11165482"/>
              <a:gd name="connsiteY9" fmla="*/ 45719 h 45719"/>
              <a:gd name="connsiteX10" fmla="*/ 0 w 11165482"/>
              <a:gd name="connsiteY10" fmla="*/ 45719 h 45719"/>
              <a:gd name="connsiteX11" fmla="*/ 0 w 11165482"/>
              <a:gd name="connsiteY11" fmla="*/ 0 h 45719"/>
              <a:gd name="connsiteX0" fmla="*/ 0 w 11165482"/>
              <a:gd name="connsiteY0" fmla="*/ 0 h 45719"/>
              <a:gd name="connsiteX1" fmla="*/ 3694525 w 11165482"/>
              <a:gd name="connsiteY1" fmla="*/ 0 h 45719"/>
              <a:gd name="connsiteX2" fmla="*/ 6144299 w 11165482"/>
              <a:gd name="connsiteY2" fmla="*/ 0 h 45719"/>
              <a:gd name="connsiteX3" fmla="*/ 8715708 w 11165482"/>
              <a:gd name="connsiteY3" fmla="*/ 0 h 45719"/>
              <a:gd name="connsiteX4" fmla="*/ 11165482 w 11165482"/>
              <a:gd name="connsiteY4" fmla="*/ 0 h 45719"/>
              <a:gd name="connsiteX5" fmla="*/ 11165482 w 11165482"/>
              <a:gd name="connsiteY5" fmla="*/ 45719 h 45719"/>
              <a:gd name="connsiteX6" fmla="*/ 8715708 w 11165482"/>
              <a:gd name="connsiteY6" fmla="*/ 45719 h 45719"/>
              <a:gd name="connsiteX7" fmla="*/ 6144299 w 11165482"/>
              <a:gd name="connsiteY7" fmla="*/ 45719 h 45719"/>
              <a:gd name="connsiteX8" fmla="*/ 5021183 w 11165482"/>
              <a:gd name="connsiteY8" fmla="*/ 45719 h 45719"/>
              <a:gd name="connsiteX9" fmla="*/ 0 w 11165482"/>
              <a:gd name="connsiteY9" fmla="*/ 45719 h 45719"/>
              <a:gd name="connsiteX10" fmla="*/ 0 w 11165482"/>
              <a:gd name="connsiteY10" fmla="*/ 0 h 45719"/>
              <a:gd name="connsiteX0" fmla="*/ 0 w 11165482"/>
              <a:gd name="connsiteY0" fmla="*/ 0 h 45719"/>
              <a:gd name="connsiteX1" fmla="*/ 6144299 w 11165482"/>
              <a:gd name="connsiteY1" fmla="*/ 0 h 45719"/>
              <a:gd name="connsiteX2" fmla="*/ 8715708 w 11165482"/>
              <a:gd name="connsiteY2" fmla="*/ 0 h 45719"/>
              <a:gd name="connsiteX3" fmla="*/ 11165482 w 11165482"/>
              <a:gd name="connsiteY3" fmla="*/ 0 h 45719"/>
              <a:gd name="connsiteX4" fmla="*/ 11165482 w 11165482"/>
              <a:gd name="connsiteY4" fmla="*/ 45719 h 45719"/>
              <a:gd name="connsiteX5" fmla="*/ 8715708 w 11165482"/>
              <a:gd name="connsiteY5" fmla="*/ 45719 h 45719"/>
              <a:gd name="connsiteX6" fmla="*/ 6144299 w 11165482"/>
              <a:gd name="connsiteY6" fmla="*/ 45719 h 45719"/>
              <a:gd name="connsiteX7" fmla="*/ 5021183 w 11165482"/>
              <a:gd name="connsiteY7" fmla="*/ 45719 h 45719"/>
              <a:gd name="connsiteX8" fmla="*/ 0 w 11165482"/>
              <a:gd name="connsiteY8" fmla="*/ 45719 h 45719"/>
              <a:gd name="connsiteX9" fmla="*/ 0 w 11165482"/>
              <a:gd name="connsiteY9" fmla="*/ 0 h 45719"/>
              <a:gd name="connsiteX0" fmla="*/ 0 w 11165482"/>
              <a:gd name="connsiteY0" fmla="*/ 0 h 45719"/>
              <a:gd name="connsiteX1" fmla="*/ 6144299 w 11165482"/>
              <a:gd name="connsiteY1" fmla="*/ 0 h 45719"/>
              <a:gd name="connsiteX2" fmla="*/ 8715708 w 11165482"/>
              <a:gd name="connsiteY2" fmla="*/ 0 h 45719"/>
              <a:gd name="connsiteX3" fmla="*/ 11165482 w 11165482"/>
              <a:gd name="connsiteY3" fmla="*/ 0 h 45719"/>
              <a:gd name="connsiteX4" fmla="*/ 11165482 w 11165482"/>
              <a:gd name="connsiteY4" fmla="*/ 45719 h 45719"/>
              <a:gd name="connsiteX5" fmla="*/ 8715708 w 11165482"/>
              <a:gd name="connsiteY5" fmla="*/ 45719 h 45719"/>
              <a:gd name="connsiteX6" fmla="*/ 5021183 w 11165482"/>
              <a:gd name="connsiteY6" fmla="*/ 45719 h 45719"/>
              <a:gd name="connsiteX7" fmla="*/ 0 w 11165482"/>
              <a:gd name="connsiteY7" fmla="*/ 45719 h 45719"/>
              <a:gd name="connsiteX8" fmla="*/ 0 w 11165482"/>
              <a:gd name="connsiteY8" fmla="*/ 0 h 45719"/>
              <a:gd name="connsiteX0" fmla="*/ 0 w 11165482"/>
              <a:gd name="connsiteY0" fmla="*/ 0 h 45719"/>
              <a:gd name="connsiteX1" fmla="*/ 8715708 w 11165482"/>
              <a:gd name="connsiteY1" fmla="*/ 0 h 45719"/>
              <a:gd name="connsiteX2" fmla="*/ 11165482 w 11165482"/>
              <a:gd name="connsiteY2" fmla="*/ 0 h 45719"/>
              <a:gd name="connsiteX3" fmla="*/ 11165482 w 11165482"/>
              <a:gd name="connsiteY3" fmla="*/ 45719 h 45719"/>
              <a:gd name="connsiteX4" fmla="*/ 8715708 w 11165482"/>
              <a:gd name="connsiteY4" fmla="*/ 45719 h 45719"/>
              <a:gd name="connsiteX5" fmla="*/ 5021183 w 11165482"/>
              <a:gd name="connsiteY5" fmla="*/ 45719 h 45719"/>
              <a:gd name="connsiteX6" fmla="*/ 0 w 11165482"/>
              <a:gd name="connsiteY6" fmla="*/ 45719 h 45719"/>
              <a:gd name="connsiteX7" fmla="*/ 0 w 11165482"/>
              <a:gd name="connsiteY7" fmla="*/ 0 h 45719"/>
              <a:gd name="connsiteX0" fmla="*/ 0 w 11165482"/>
              <a:gd name="connsiteY0" fmla="*/ 0 h 45719"/>
              <a:gd name="connsiteX1" fmla="*/ 8715708 w 11165482"/>
              <a:gd name="connsiteY1" fmla="*/ 0 h 45719"/>
              <a:gd name="connsiteX2" fmla="*/ 11165482 w 11165482"/>
              <a:gd name="connsiteY2" fmla="*/ 0 h 45719"/>
              <a:gd name="connsiteX3" fmla="*/ 11165482 w 11165482"/>
              <a:gd name="connsiteY3" fmla="*/ 45719 h 45719"/>
              <a:gd name="connsiteX4" fmla="*/ 8715708 w 11165482"/>
              <a:gd name="connsiteY4" fmla="*/ 45719 h 45719"/>
              <a:gd name="connsiteX5" fmla="*/ 0 w 11165482"/>
              <a:gd name="connsiteY5" fmla="*/ 45719 h 45719"/>
              <a:gd name="connsiteX6" fmla="*/ 0 w 11165482"/>
              <a:gd name="connsiteY6" fmla="*/ 0 h 45719"/>
              <a:gd name="connsiteX0" fmla="*/ 0 w 11165482"/>
              <a:gd name="connsiteY0" fmla="*/ 0 h 45719"/>
              <a:gd name="connsiteX1" fmla="*/ 8715708 w 11165482"/>
              <a:gd name="connsiteY1" fmla="*/ 0 h 45719"/>
              <a:gd name="connsiteX2" fmla="*/ 11165482 w 11165482"/>
              <a:gd name="connsiteY2" fmla="*/ 0 h 45719"/>
              <a:gd name="connsiteX3" fmla="*/ 11165482 w 11165482"/>
              <a:gd name="connsiteY3" fmla="*/ 45719 h 45719"/>
              <a:gd name="connsiteX4" fmla="*/ 0 w 11165482"/>
              <a:gd name="connsiteY4" fmla="*/ 45719 h 45719"/>
              <a:gd name="connsiteX5" fmla="*/ 0 w 11165482"/>
              <a:gd name="connsiteY5" fmla="*/ 0 h 45719"/>
              <a:gd name="connsiteX0" fmla="*/ 0 w 11165482"/>
              <a:gd name="connsiteY0" fmla="*/ 0 h 45719"/>
              <a:gd name="connsiteX1" fmla="*/ 11165482 w 11165482"/>
              <a:gd name="connsiteY1" fmla="*/ 0 h 45719"/>
              <a:gd name="connsiteX2" fmla="*/ 11165482 w 11165482"/>
              <a:gd name="connsiteY2" fmla="*/ 45719 h 45719"/>
              <a:gd name="connsiteX3" fmla="*/ 0 w 11165482"/>
              <a:gd name="connsiteY3" fmla="*/ 45719 h 45719"/>
              <a:gd name="connsiteX4" fmla="*/ 0 w 11165482"/>
              <a:gd name="connsiteY4" fmla="*/ 0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65482" h="45719">
                <a:moveTo>
                  <a:pt x="0" y="0"/>
                </a:moveTo>
                <a:lnTo>
                  <a:pt x="11165482" y="0"/>
                </a:lnTo>
                <a:lnTo>
                  <a:pt x="11165482" y="45719"/>
                </a:lnTo>
                <a:lnTo>
                  <a:pt x="0" y="45719"/>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6" name="TextBox 25">
            <a:extLst>
              <a:ext uri="{FF2B5EF4-FFF2-40B4-BE49-F238E27FC236}">
                <a16:creationId xmlns:a16="http://schemas.microsoft.com/office/drawing/2014/main" id="{BE2DCC95-D446-D1BB-4AE2-A7BC3E1B29A8}"/>
              </a:ext>
            </a:extLst>
          </p:cNvPr>
          <p:cNvSpPr txBox="1"/>
          <p:nvPr/>
        </p:nvSpPr>
        <p:spPr>
          <a:xfrm>
            <a:off x="54568" y="650749"/>
            <a:ext cx="5943896" cy="2631490"/>
          </a:xfrm>
          <a:prstGeom prst="rect">
            <a:avLst/>
          </a:prstGeom>
          <a:solidFill>
            <a:srgbClr val="FF6699"/>
          </a:solidFill>
        </p:spPr>
        <p:txBody>
          <a:bodyPr wrap="square" rtlCol="0">
            <a:spAutoFit/>
          </a:bodyPr>
          <a:lstStyle/>
          <a:p>
            <a:r>
              <a:rPr lang="en-GB" sz="1100" dirty="0">
                <a:latin typeface="Arial" panose="020B0604020202020204" pitchFamily="34" charset="0"/>
                <a:cs typeface="Arial" panose="020B0604020202020204" pitchFamily="34" charset="0"/>
              </a:rPr>
              <a:t>5. RESEARCH VALIDATION; To maintain the quality and reliability of the literature used in this dissertation, each source was systematically evaluated using the CRAAP test .(Bell, A.2010). The CRAAP test was systematically applied to each source. Currency was assessed by checking the publication date. Relevance was determined by evaluating whether the study directly addressed the research. Authoritywas considered by examining the credibility of the publishing journal or organisation. Accuracy was assessed by reviewing the research methodology, data sources, and whether findings were supported by evidence. Finally, Purpose was evaluated to identify any potential bias, recognising whether the source aimed to inform, educate, or promote a particular perspective. Not every source met all five CRAAP criteria fully; however, priority was given to those that strongly satisfied the most critical elements, particularly Currency, Relevance, and Authority. Summary tables make it straightforward to compare methodologies and outcomes across studies, which is essential for assessing reliability. This image shows an example of the table that was created for this independent project. It includes findings, codes, CRAAP test and notes and comments to help the user to skim the articles when it comes time to do research. </a:t>
            </a:r>
          </a:p>
        </p:txBody>
      </p:sp>
      <p:sp>
        <p:nvSpPr>
          <p:cNvPr id="28" name="TextBox 27">
            <a:extLst>
              <a:ext uri="{FF2B5EF4-FFF2-40B4-BE49-F238E27FC236}">
                <a16:creationId xmlns:a16="http://schemas.microsoft.com/office/drawing/2014/main" id="{D3F7B5EE-82FC-64A7-0D1A-6633C0ED0000}"/>
              </a:ext>
            </a:extLst>
          </p:cNvPr>
          <p:cNvSpPr txBox="1"/>
          <p:nvPr/>
        </p:nvSpPr>
        <p:spPr>
          <a:xfrm>
            <a:off x="1408" y="3316279"/>
            <a:ext cx="4999390" cy="1323439"/>
          </a:xfrm>
          <a:prstGeom prst="rect">
            <a:avLst/>
          </a:prstGeom>
          <a:solidFill>
            <a:schemeClr val="accent2">
              <a:lumMod val="60000"/>
              <a:lumOff val="40000"/>
            </a:schemeClr>
          </a:solidFill>
        </p:spPr>
        <p:txBody>
          <a:bodyPr wrap="square" rtlCol="0">
            <a:spAutoFit/>
          </a:bodyPr>
          <a:lstStyle/>
          <a:p>
            <a:r>
              <a:rPr lang="en-GB" sz="1100" dirty="0">
                <a:latin typeface="Arial" panose="020B0604020202020204" pitchFamily="34" charset="0"/>
                <a:cs typeface="Arial" panose="020B0604020202020204" pitchFamily="34" charset="0"/>
              </a:rPr>
              <a:t>6.; INCLUSION CRITERIA; To ensure the literature included in this study was relevant and of high quality, </a:t>
            </a:r>
          </a:p>
          <a:p>
            <a:r>
              <a:rPr lang="en-GB" sz="1100" dirty="0">
                <a:latin typeface="Arial" panose="020B0604020202020204" pitchFamily="34" charset="0"/>
                <a:cs typeface="Arial" panose="020B0604020202020204" pitchFamily="34" charset="0"/>
              </a:rPr>
              <a:t>specific inclusion criteria were applied. Only peer-reviewed studies were</a:t>
            </a:r>
          </a:p>
          <a:p>
            <a:r>
              <a:rPr lang="en-GB" sz="1100" dirty="0">
                <a:latin typeface="Arial" panose="020B0604020202020204" pitchFamily="34" charset="0"/>
                <a:cs typeface="Arial" panose="020B0604020202020204" pitchFamily="34" charset="0"/>
              </a:rPr>
              <a:t> considered to guarantee methodological credibility.</a:t>
            </a:r>
          </a:p>
          <a:p>
            <a:r>
              <a:rPr lang="en-GB" sz="1100" dirty="0">
                <a:latin typeface="Arial" panose="020B0604020202020204" pitchFamily="34" charset="0"/>
                <a:cs typeface="Arial" panose="020B0604020202020204" pitchFamily="34" charset="0"/>
              </a:rPr>
              <a:t> (Booth, A.. 2016</a:t>
            </a:r>
            <a:r>
              <a:rPr lang="en-GB" sz="1200" dirty="0">
                <a:latin typeface="Arial" panose="020B0604020202020204" pitchFamily="34" charset="0"/>
                <a:cs typeface="Arial" panose="020B0604020202020204" pitchFamily="34" charset="0"/>
              </a:rPr>
              <a:t>).</a:t>
            </a:r>
            <a:r>
              <a:rPr lang="en-GB" sz="1200" dirty="0"/>
              <a:t> Both quantitative and qualitative research designs were accepted to provide a comprehensive understanding of patterns, debates, and gaps within the field (Hart, C. 1998).</a:t>
            </a:r>
            <a:endParaRPr lang="en-GB" sz="1200" dirty="0">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21C65C01-9A21-B886-CE2E-57073495F646}"/>
              </a:ext>
            </a:extLst>
          </p:cNvPr>
          <p:cNvSpPr txBox="1"/>
          <p:nvPr/>
        </p:nvSpPr>
        <p:spPr>
          <a:xfrm>
            <a:off x="3122559" y="59509"/>
            <a:ext cx="7060779" cy="523220"/>
          </a:xfrm>
          <a:prstGeom prst="rect">
            <a:avLst/>
          </a:prstGeom>
          <a:noFill/>
        </p:spPr>
        <p:txBody>
          <a:bodyPr wrap="none" rtlCol="0">
            <a:spAutoFit/>
          </a:bodyPr>
          <a:lstStyle/>
          <a:p>
            <a:pPr algn="ctr"/>
            <a:r>
              <a:rPr lang="en-GB" sz="2800" b="1" dirty="0">
                <a:solidFill>
                  <a:srgbClr val="FF0000"/>
                </a:solidFill>
              </a:rPr>
              <a:t>ACADEMIC METHODS RESEARCH POSTER</a:t>
            </a:r>
          </a:p>
        </p:txBody>
      </p:sp>
      <p:sp>
        <p:nvSpPr>
          <p:cNvPr id="30" name="Arrow: Right 29">
            <a:extLst>
              <a:ext uri="{FF2B5EF4-FFF2-40B4-BE49-F238E27FC236}">
                <a16:creationId xmlns:a16="http://schemas.microsoft.com/office/drawing/2014/main" id="{76CD255F-9050-0727-6FB2-00F53A0052FD}"/>
              </a:ext>
            </a:extLst>
          </p:cNvPr>
          <p:cNvSpPr/>
          <p:nvPr/>
        </p:nvSpPr>
        <p:spPr>
          <a:xfrm rot="5400000">
            <a:off x="10103652" y="4876633"/>
            <a:ext cx="469545" cy="310173"/>
          </a:xfrm>
          <a:prstGeom prst="rightArrow">
            <a:avLst>
              <a:gd name="adj1" fmla="val 50000"/>
              <a:gd name="adj2" fmla="val 58971"/>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dirty="0"/>
          </a:p>
        </p:txBody>
      </p:sp>
      <p:sp>
        <p:nvSpPr>
          <p:cNvPr id="32" name="TextBox 31">
            <a:extLst>
              <a:ext uri="{FF2B5EF4-FFF2-40B4-BE49-F238E27FC236}">
                <a16:creationId xmlns:a16="http://schemas.microsoft.com/office/drawing/2014/main" id="{A1FC5676-BCEE-2478-739C-9483D2A90FCC}"/>
              </a:ext>
            </a:extLst>
          </p:cNvPr>
          <p:cNvSpPr txBox="1"/>
          <p:nvPr/>
        </p:nvSpPr>
        <p:spPr>
          <a:xfrm>
            <a:off x="7095073" y="3308193"/>
            <a:ext cx="5194464" cy="1446550"/>
          </a:xfrm>
          <a:prstGeom prst="rect">
            <a:avLst/>
          </a:prstGeom>
          <a:solidFill>
            <a:schemeClr val="accent2">
              <a:lumMod val="60000"/>
              <a:lumOff val="40000"/>
            </a:schemeClr>
          </a:solidFill>
        </p:spPr>
        <p:txBody>
          <a:bodyPr wrap="square" rtlCol="0">
            <a:spAutoFit/>
          </a:bodyPr>
          <a:lstStyle/>
          <a:p>
            <a:r>
              <a:rPr lang="en-GB" sz="1100" dirty="0">
                <a:latin typeface="Arial" panose="020B0604020202020204" pitchFamily="34" charset="0"/>
                <a:cs typeface="Arial" panose="020B0604020202020204" pitchFamily="34" charset="0"/>
              </a:rPr>
              <a:t>7. EXCLUSION CRITERIA; Non-scholarly</a:t>
            </a:r>
          </a:p>
          <a:p>
            <a:r>
              <a:rPr lang="en-GB" sz="1100" dirty="0">
                <a:latin typeface="Arial" panose="020B0604020202020204" pitchFamily="34" charset="0"/>
                <a:cs typeface="Arial" panose="020B0604020202020204" pitchFamily="34" charset="0"/>
              </a:rPr>
              <a:t> sources such as opinion articles, blogs, and </a:t>
            </a:r>
          </a:p>
          <a:p>
            <a:r>
              <a:rPr lang="en-GB" sz="1100" dirty="0">
                <a:latin typeface="Arial" panose="020B0604020202020204" pitchFamily="34" charset="0"/>
                <a:cs typeface="Arial" panose="020B0604020202020204" pitchFamily="34" charset="0"/>
              </a:rPr>
              <a:t>general websites were excluded due to their lack</a:t>
            </a:r>
          </a:p>
          <a:p>
            <a:r>
              <a:rPr lang="en-GB" sz="1100" dirty="0">
                <a:latin typeface="Arial" panose="020B0604020202020204" pitchFamily="34" charset="0"/>
                <a:cs typeface="Arial" panose="020B0604020202020204" pitchFamily="34" charset="0"/>
              </a:rPr>
              <a:t> of peer review and academic rigour (Booth, A. 2016). </a:t>
            </a:r>
          </a:p>
          <a:p>
            <a:r>
              <a:rPr lang="en-GB" sz="1100" dirty="0">
                <a:latin typeface="Arial" panose="020B0604020202020204" pitchFamily="34" charset="0"/>
                <a:cs typeface="Arial" panose="020B0604020202020204" pitchFamily="34" charset="0"/>
              </a:rPr>
              <a:t>Similarly, older studies, particularly those published over 10–15 years ago, were generally omitted unless they were seminal works that offered foundational insights into adverse childhood experiences (ACEs) or adolescent mental health. (Creswell, J.W. 2014)</a:t>
            </a:r>
          </a:p>
        </p:txBody>
      </p:sp>
      <p:pic>
        <p:nvPicPr>
          <p:cNvPr id="34" name="Picture 33" descr="Hands holding up a sign&#10;&#10;AI-generated content may be incorrect.">
            <a:extLst>
              <a:ext uri="{FF2B5EF4-FFF2-40B4-BE49-F238E27FC236}">
                <a16:creationId xmlns:a16="http://schemas.microsoft.com/office/drawing/2014/main" id="{943A8414-E72A-4C5D-8282-941F93382805}"/>
              </a:ext>
            </a:extLst>
          </p:cNvPr>
          <p:cNvPicPr>
            <a:picLocks noChangeAspect="1"/>
          </p:cNvPicPr>
          <p:nvPr/>
        </p:nvPicPr>
        <p:blipFill>
          <a:blip r:embed="rId2"/>
          <a:stretch>
            <a:fillRect/>
          </a:stretch>
        </p:blipFill>
        <p:spPr>
          <a:xfrm>
            <a:off x="4999391" y="3310166"/>
            <a:ext cx="2095682" cy="1427255"/>
          </a:xfrm>
          <a:prstGeom prst="rect">
            <a:avLst/>
          </a:prstGeom>
        </p:spPr>
      </p:pic>
      <p:sp>
        <p:nvSpPr>
          <p:cNvPr id="37" name="Arrow: Right 36">
            <a:extLst>
              <a:ext uri="{FF2B5EF4-FFF2-40B4-BE49-F238E27FC236}">
                <a16:creationId xmlns:a16="http://schemas.microsoft.com/office/drawing/2014/main" id="{66A207D3-CCA8-FEE2-BA2A-138344F99AC3}"/>
              </a:ext>
            </a:extLst>
          </p:cNvPr>
          <p:cNvSpPr/>
          <p:nvPr/>
        </p:nvSpPr>
        <p:spPr>
          <a:xfrm>
            <a:off x="5330470" y="3068100"/>
            <a:ext cx="689813" cy="230483"/>
          </a:xfrm>
          <a:prstGeom prst="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dirty="0"/>
          </a:p>
        </p:txBody>
      </p:sp>
      <p:cxnSp>
        <p:nvCxnSpPr>
          <p:cNvPr id="39" name="Straight Arrow Connector 38">
            <a:extLst>
              <a:ext uri="{FF2B5EF4-FFF2-40B4-BE49-F238E27FC236}">
                <a16:creationId xmlns:a16="http://schemas.microsoft.com/office/drawing/2014/main" id="{A5F22B09-C1CB-98AD-F2F2-9D1B9C4F0524}"/>
              </a:ext>
            </a:extLst>
          </p:cNvPr>
          <p:cNvCxnSpPr>
            <a:cxnSpLocks/>
          </p:cNvCxnSpPr>
          <p:nvPr/>
        </p:nvCxnSpPr>
        <p:spPr>
          <a:xfrm>
            <a:off x="5254752" y="4101109"/>
            <a:ext cx="1621536"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45" name="TextBox 44">
            <a:extLst>
              <a:ext uri="{FF2B5EF4-FFF2-40B4-BE49-F238E27FC236}">
                <a16:creationId xmlns:a16="http://schemas.microsoft.com/office/drawing/2014/main" id="{BB4D02A9-A08B-103F-4B9B-D0723FB75231}"/>
              </a:ext>
            </a:extLst>
          </p:cNvPr>
          <p:cNvSpPr txBox="1"/>
          <p:nvPr/>
        </p:nvSpPr>
        <p:spPr>
          <a:xfrm>
            <a:off x="0" y="4662883"/>
            <a:ext cx="12192000" cy="2262158"/>
          </a:xfrm>
          <a:prstGeom prst="rect">
            <a:avLst/>
          </a:prstGeom>
          <a:solidFill>
            <a:schemeClr val="accent4">
              <a:lumMod val="60000"/>
              <a:lumOff val="40000"/>
            </a:schemeClr>
          </a:solidFill>
        </p:spPr>
        <p:txBody>
          <a:bodyPr wrap="square" rtlCol="0">
            <a:spAutoFit/>
          </a:bodyPr>
          <a:lstStyle/>
          <a:p>
            <a:pPr algn="just">
              <a:spcAft>
                <a:spcPts val="800"/>
              </a:spcAft>
              <a:buNone/>
            </a:pPr>
            <a:r>
              <a:rPr lang="en-GB" sz="1100" kern="100" dirty="0">
                <a:latin typeface="Arial" panose="020B0604020202020204" pitchFamily="34" charset="0"/>
                <a:ea typeface="DengXian" panose="02010600030101010101" pitchFamily="2" charset="-122"/>
                <a:cs typeface="Arial" panose="020B0604020202020204" pitchFamily="34" charset="0"/>
              </a:rPr>
              <a:t>8. ETHICAL CONSIDERATIONS; </a:t>
            </a:r>
          </a:p>
          <a:p>
            <a:pPr algn="just">
              <a:spcAft>
                <a:spcPts val="800"/>
              </a:spcAft>
              <a:buNone/>
            </a:pPr>
            <a:r>
              <a:rPr lang="en-GB" sz="1100" kern="100" dirty="0">
                <a:latin typeface="Arial" panose="020B0604020202020204" pitchFamily="34" charset="0"/>
                <a:ea typeface="DengXian" panose="02010600030101010101" pitchFamily="2" charset="-122"/>
                <a:cs typeface="Arial" panose="020B0604020202020204" pitchFamily="34" charset="0"/>
              </a:rPr>
              <a:t>SECONDARY RESEARCH ETHICS: </a:t>
            </a:r>
            <a:r>
              <a:rPr lang="en-GB" sz="1100" kern="100" dirty="0">
                <a:effectLst/>
                <a:latin typeface="Arial" panose="020B0604020202020204" pitchFamily="34" charset="0"/>
                <a:ea typeface="DengXian" panose="02010600030101010101" pitchFamily="2" charset="-122"/>
                <a:cs typeface="Arial" panose="020B0604020202020204" pitchFamily="34" charset="0"/>
              </a:rPr>
              <a:t>All results, interpretations, and conclusions in this study were generated through the systematic review and thematic analysis of existing secondary sources. This methodological approach enabled a thorough examination of current evidence relating to adverse childhood experiences (ACEs) and adolescent mental health, while upholding ethical standards by eliminating the need for participant involvement or primary data collection. (Braun, V, and Clarke, V. 2006).. </a:t>
            </a:r>
          </a:p>
          <a:p>
            <a:pPr algn="just">
              <a:spcAft>
                <a:spcPts val="800"/>
              </a:spcAft>
              <a:buNone/>
            </a:pPr>
            <a:r>
              <a:rPr lang="en-GB" sz="1100" kern="100" dirty="0">
                <a:latin typeface="Arial" panose="020B0604020202020204" pitchFamily="34" charset="0"/>
                <a:ea typeface="DengXian" panose="02010600030101010101" pitchFamily="2" charset="-122"/>
                <a:cs typeface="Arial" panose="020B0604020202020204" pitchFamily="34" charset="0"/>
              </a:rPr>
              <a:t>ACADEMIC INTEGRITY: High standards of academic writing ethics were maintained throughout this dissertation to ensure transparency and uphold academic integrity. All sources used were properly credited through precise in-text citations and a comprehensive reference list, providing appropriate acknowledgement of the original authors. Consistency and clarity were achieved by applying a single referencing style, namely the Harvard system, across the entire dissertation. (University of Leeds. 2023).</a:t>
            </a:r>
          </a:p>
          <a:p>
            <a:pPr algn="just">
              <a:spcAft>
                <a:spcPts val="800"/>
              </a:spcAft>
              <a:buNone/>
            </a:pPr>
            <a:r>
              <a:rPr lang="en-GB" sz="1100" kern="100" dirty="0">
                <a:effectLst/>
                <a:latin typeface="Arial" panose="020B0604020202020204" pitchFamily="34" charset="0"/>
                <a:ea typeface="DengXian" panose="02010600030101010101" pitchFamily="2" charset="-122"/>
                <a:cs typeface="Arial" panose="020B0604020202020204" pitchFamily="34" charset="0"/>
              </a:rPr>
              <a:t>TRANSPARENCY AND CREDIBILITY: A structured and transparent methodology was applied throughout this dissertation to strengthen the credibility and reliability of the literature review. Academic sources were chosen according to their relevance, scholarly quality, and credibility, rather than their consistency with specific viewpoints or expected outcomes. This strategy aimed to reduce potential bias and promote an objective and balanced consideration of the existing body of research, in line with established standards of rigorous academic practice. (Saunders, M. </a:t>
            </a:r>
            <a:r>
              <a:rPr lang="en-GB" sz="1100" i="1" kern="100" dirty="0">
                <a:effectLst/>
                <a:latin typeface="Arial" panose="020B0604020202020204" pitchFamily="34" charset="0"/>
                <a:ea typeface="DengXian" panose="02010600030101010101" pitchFamily="2" charset="-122"/>
                <a:cs typeface="Arial" panose="020B0604020202020204" pitchFamily="34" charset="0"/>
              </a:rPr>
              <a:t>et al</a:t>
            </a:r>
            <a:r>
              <a:rPr lang="en-GB" sz="1100" kern="100" dirty="0">
                <a:effectLst/>
                <a:latin typeface="Arial" panose="020B0604020202020204" pitchFamily="34" charset="0"/>
                <a:ea typeface="DengXian" panose="02010600030101010101" pitchFamily="2" charset="-122"/>
                <a:cs typeface="Arial" panose="020B0604020202020204" pitchFamily="34" charset="0"/>
              </a:rPr>
              <a:t>. 2019).</a:t>
            </a:r>
            <a:endParaRPr lang="en-GB" sz="1100" kern="100" dirty="0">
              <a:effectLst/>
              <a:latin typeface="Aptos" panose="020B0004020202020204" pitchFamily="34" charset="0"/>
              <a:ea typeface="DengXian" panose="02010600030101010101" pitchFamily="2" charset="-122"/>
              <a:cs typeface="Arial" panose="020B0604020202020204" pitchFamily="34" charset="0"/>
            </a:endParaRPr>
          </a:p>
        </p:txBody>
      </p:sp>
      <p:sp>
        <p:nvSpPr>
          <p:cNvPr id="46" name="Arrow: Down 45">
            <a:extLst>
              <a:ext uri="{FF2B5EF4-FFF2-40B4-BE49-F238E27FC236}">
                <a16:creationId xmlns:a16="http://schemas.microsoft.com/office/drawing/2014/main" id="{A0FAD82F-63FD-53DD-71C0-D0A4D4272ABC}"/>
              </a:ext>
            </a:extLst>
          </p:cNvPr>
          <p:cNvSpPr/>
          <p:nvPr/>
        </p:nvSpPr>
        <p:spPr>
          <a:xfrm>
            <a:off x="8790039" y="4592079"/>
            <a:ext cx="310173" cy="415983"/>
          </a:xfrm>
          <a:prstGeom prst="down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sp>
        <p:nvSpPr>
          <p:cNvPr id="2" name="Arrow: Down 1">
            <a:extLst>
              <a:ext uri="{FF2B5EF4-FFF2-40B4-BE49-F238E27FC236}">
                <a16:creationId xmlns:a16="http://schemas.microsoft.com/office/drawing/2014/main" id="{E430B4DE-8E70-B518-2A18-DD27DF7D59DC}"/>
              </a:ext>
            </a:extLst>
          </p:cNvPr>
          <p:cNvSpPr/>
          <p:nvPr/>
        </p:nvSpPr>
        <p:spPr>
          <a:xfrm>
            <a:off x="4514759" y="3118787"/>
            <a:ext cx="484632" cy="225375"/>
          </a:xfrm>
          <a:prstGeom prst="down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GB"/>
          </a:p>
        </p:txBody>
      </p:sp>
      <p:pic>
        <p:nvPicPr>
          <p:cNvPr id="4" name="Picture 3" descr="A white sheet of paper with text">
            <a:extLst>
              <a:ext uri="{FF2B5EF4-FFF2-40B4-BE49-F238E27FC236}">
                <a16:creationId xmlns:a16="http://schemas.microsoft.com/office/drawing/2014/main" id="{81BB8626-C5E2-01DC-4079-D7E50C28EF99}"/>
              </a:ext>
            </a:extLst>
          </p:cNvPr>
          <p:cNvPicPr>
            <a:picLocks noChangeAspect="1"/>
          </p:cNvPicPr>
          <p:nvPr/>
        </p:nvPicPr>
        <p:blipFill>
          <a:blip r:embed="rId3"/>
          <a:stretch>
            <a:fillRect/>
          </a:stretch>
        </p:blipFill>
        <p:spPr>
          <a:xfrm>
            <a:off x="6042102" y="617503"/>
            <a:ext cx="6095329" cy="2698775"/>
          </a:xfrm>
          <a:prstGeom prst="rect">
            <a:avLst/>
          </a:prstGeom>
        </p:spPr>
      </p:pic>
    </p:spTree>
    <p:extLst>
      <p:ext uri="{BB962C8B-B14F-4D97-AF65-F5344CB8AC3E}">
        <p14:creationId xmlns:p14="http://schemas.microsoft.com/office/powerpoint/2010/main" val="1849658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A2B25-914A-E910-C4D2-01BF3E3EADFF}"/>
              </a:ext>
            </a:extLst>
          </p:cNvPr>
          <p:cNvSpPr>
            <a:spLocks noGrp="1"/>
          </p:cNvSpPr>
          <p:nvPr>
            <p:ph type="title"/>
          </p:nvPr>
        </p:nvSpPr>
        <p:spPr>
          <a:xfrm>
            <a:off x="518160" y="673608"/>
            <a:ext cx="11155680" cy="752856"/>
          </a:xfrm>
        </p:spPr>
        <p:txBody>
          <a:bodyPr>
            <a:normAutofit fontScale="90000"/>
          </a:bodyPr>
          <a:lstStyle/>
          <a:p>
            <a:r>
              <a:rPr lang="en-GB" dirty="0"/>
              <a:t>REFERENCES</a:t>
            </a:r>
          </a:p>
        </p:txBody>
      </p:sp>
      <p:sp>
        <p:nvSpPr>
          <p:cNvPr id="3" name="Content Placeholder 2">
            <a:extLst>
              <a:ext uri="{FF2B5EF4-FFF2-40B4-BE49-F238E27FC236}">
                <a16:creationId xmlns:a16="http://schemas.microsoft.com/office/drawing/2014/main" id="{5952AB30-3259-4872-300F-675678974C25}"/>
              </a:ext>
            </a:extLst>
          </p:cNvPr>
          <p:cNvSpPr>
            <a:spLocks noGrp="1"/>
          </p:cNvSpPr>
          <p:nvPr>
            <p:ph idx="1"/>
          </p:nvPr>
        </p:nvSpPr>
        <p:spPr>
          <a:xfrm>
            <a:off x="518160" y="1194816"/>
            <a:ext cx="11155680" cy="5437632"/>
          </a:xfrm>
        </p:spPr>
        <p:txBody>
          <a:bodyPr>
            <a:normAutofit lnSpcReduction="10000"/>
          </a:bodyPr>
          <a:lstStyle/>
          <a:p>
            <a:r>
              <a:rPr lang="en-GB" dirty="0"/>
              <a:t>Bell, A., 2010. </a:t>
            </a:r>
            <a:r>
              <a:rPr lang="en-GB" i="1" dirty="0"/>
              <a:t>Academic skills: Source evaluation and critical reading</a:t>
            </a:r>
            <a:r>
              <a:rPr lang="en-GB" dirty="0"/>
              <a:t>. London: Routledge.</a:t>
            </a:r>
          </a:p>
          <a:p>
            <a:r>
              <a:rPr lang="en-GB" dirty="0"/>
              <a:t>Booth, A., Sutton, A. 2016. Systematic approaches to a successful literature review. 2nd ed. London.</a:t>
            </a:r>
          </a:p>
          <a:p>
            <a:r>
              <a:rPr lang="en-GB" dirty="0"/>
              <a:t>Braun, V. and Clarke, V., 2006. Using thematic analysis in psychology. </a:t>
            </a:r>
            <a:r>
              <a:rPr lang="en-GB" i="1" dirty="0"/>
              <a:t>Qualitative Research in Psychology</a:t>
            </a:r>
            <a:r>
              <a:rPr lang="en-GB" dirty="0"/>
              <a:t>, 3(2), pp.77–101.</a:t>
            </a:r>
          </a:p>
          <a:p>
            <a:r>
              <a:rPr lang="en-GB" dirty="0"/>
              <a:t>Creswell, J.W., 2014. Research design: Qualitative, quantitative, and mixed methods approaches. 4th ed. Thousand Oaks, CA: Sage.</a:t>
            </a:r>
          </a:p>
          <a:p>
            <a:r>
              <a:rPr lang="en-GB" dirty="0"/>
              <a:t>Felitti, V.J. </a:t>
            </a:r>
            <a:r>
              <a:rPr lang="en-GB" i="1" dirty="0"/>
              <a:t>et al.</a:t>
            </a:r>
            <a:r>
              <a:rPr lang="en-GB" dirty="0"/>
              <a:t>, 1998. </a:t>
            </a:r>
            <a:r>
              <a:rPr lang="en-GB" i="1" dirty="0"/>
              <a:t>American Journal of Preventive Medicine</a:t>
            </a:r>
            <a:r>
              <a:rPr lang="en-GB" dirty="0"/>
              <a:t>, 14(4), pp.245–258.</a:t>
            </a:r>
          </a:p>
          <a:p>
            <a:r>
              <a:rPr lang="en-GB" dirty="0"/>
              <a:t>Hart, C., 1998. </a:t>
            </a:r>
            <a:r>
              <a:rPr lang="en-GB" i="1" dirty="0"/>
              <a:t>Doing a literature review: Releasing the social science research imagination</a:t>
            </a:r>
            <a:r>
              <a:rPr lang="en-GB" dirty="0"/>
              <a:t>. London: Sage</a:t>
            </a:r>
          </a:p>
          <a:p>
            <a:r>
              <a:rPr lang="en-GB" dirty="0"/>
              <a:t>Hughes, K. </a:t>
            </a:r>
            <a:r>
              <a:rPr lang="en-GB" i="1" dirty="0"/>
              <a:t>et al.</a:t>
            </a:r>
            <a:r>
              <a:rPr lang="en-GB" dirty="0"/>
              <a:t>, 2017. </a:t>
            </a:r>
            <a:r>
              <a:rPr lang="en-GB" i="1" dirty="0"/>
              <a:t>The Lancet Public Health</a:t>
            </a:r>
            <a:r>
              <a:rPr lang="en-GB" dirty="0"/>
              <a:t>, 2(8), pp.e356–e366.</a:t>
            </a:r>
          </a:p>
          <a:p>
            <a:r>
              <a:rPr lang="en-GB" dirty="0"/>
              <a:t>Lee, A. and Thompson, K., 2020. Evaluating the quality of scholarly literature in psychology. Psychology Review, 33(2), pp.56–72.</a:t>
            </a:r>
          </a:p>
          <a:p>
            <a:r>
              <a:rPr lang="en-GB" dirty="0"/>
              <a:t>University of Leeds, 2023. </a:t>
            </a:r>
            <a:r>
              <a:rPr lang="en-GB" i="1" dirty="0"/>
              <a:t>Referencing and plagiarism</a:t>
            </a:r>
            <a:r>
              <a:rPr lang="en-GB" dirty="0"/>
              <a:t>. Leeds: University of Leeds.</a:t>
            </a:r>
          </a:p>
          <a:p>
            <a:r>
              <a:rPr lang="en-GB" dirty="0"/>
              <a:t>Saunders, M., Lewis, P. and Thornhill, A. 2019. </a:t>
            </a:r>
            <a:r>
              <a:rPr lang="en-GB" i="1" dirty="0"/>
              <a:t>Research methods for business students</a:t>
            </a:r>
            <a:r>
              <a:rPr lang="en-GB" dirty="0"/>
              <a:t>. 8th end. Harlow: Pearson Education.</a:t>
            </a:r>
          </a:p>
          <a:p>
            <a:endParaRPr lang="en-GB" dirty="0"/>
          </a:p>
        </p:txBody>
      </p:sp>
    </p:spTree>
    <p:extLst>
      <p:ext uri="{BB962C8B-B14F-4D97-AF65-F5344CB8AC3E}">
        <p14:creationId xmlns:p14="http://schemas.microsoft.com/office/powerpoint/2010/main" val="3818144901"/>
      </p:ext>
    </p:extLst>
  </p:cSld>
  <p:clrMapOvr>
    <a:masterClrMapping/>
  </p:clrMapOvr>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1265</Words>
  <Application>Microsoft Office PowerPoint</Application>
  <PresentationFormat>Widescreen</PresentationFormat>
  <Paragraphs>47</Paragraphs>
  <Slides>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Aptos</vt:lpstr>
      <vt:lpstr>Arial</vt:lpstr>
      <vt:lpstr>Bierstadt</vt:lpstr>
      <vt:lpstr>GestaltVTI</vt:lpstr>
      <vt:lpstr>PowerPoint Presentation</vt:lpstr>
      <vt:lpstr>PowerPoint Presentation</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heidi ohanlon</dc:creator>
  <cp:lastModifiedBy>heidi ohanlon</cp:lastModifiedBy>
  <cp:revision>1</cp:revision>
  <dcterms:created xsi:type="dcterms:W3CDTF">2026-02-05T13:50:37Z</dcterms:created>
  <dcterms:modified xsi:type="dcterms:W3CDTF">2026-02-11T21:27:52Z</dcterms:modified>
</cp:coreProperties>
</file>