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8"/>
  </p:notesMasterIdLst>
  <p:sldIdLst>
    <p:sldId id="256" r:id="rId2"/>
    <p:sldId id="261" r:id="rId3"/>
    <p:sldId id="265" r:id="rId4"/>
    <p:sldId id="262" r:id="rId5"/>
    <p:sldId id="263" r:id="rId6"/>
    <p:sldId id="267" r:id="rId7"/>
    <p:sldId id="268" r:id="rId8"/>
    <p:sldId id="269" r:id="rId9"/>
    <p:sldId id="270" r:id="rId10"/>
    <p:sldId id="271" r:id="rId11"/>
    <p:sldId id="272" r:id="rId12"/>
    <p:sldId id="273" r:id="rId13"/>
    <p:sldId id="274" r:id="rId14"/>
    <p:sldId id="258" r:id="rId15"/>
    <p:sldId id="259"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9999"/>
    <a:srgbClr val="33CCCC"/>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400549-7582-4DFE-91A8-0D70EE2A0F86}" v="67" dt="2021-11-08T16:35:42.9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0" autoAdjust="0"/>
    <p:restoredTop sz="94598" autoAdjust="0"/>
  </p:normalViewPr>
  <p:slideViewPr>
    <p:cSldViewPr snapToGrid="0">
      <p:cViewPr varScale="1">
        <p:scale>
          <a:sx n="81" d="100"/>
          <a:sy n="81" d="100"/>
        </p:scale>
        <p:origin x="7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 Cox" userId="d55e23060a93a933" providerId="LiveId" clId="{E4400549-7582-4DFE-91A8-0D70EE2A0F86}"/>
    <pc:docChg chg="custSel modSld">
      <pc:chgData name="Jon Cox" userId="d55e23060a93a933" providerId="LiveId" clId="{E4400549-7582-4DFE-91A8-0D70EE2A0F86}" dt="2021-11-08T16:35:42.960" v="76"/>
      <pc:docMkLst>
        <pc:docMk/>
      </pc:docMkLst>
      <pc:sldChg chg="addSp delSp modSp mod modTransition modAnim">
        <pc:chgData name="Jon Cox" userId="d55e23060a93a933" providerId="LiveId" clId="{E4400549-7582-4DFE-91A8-0D70EE2A0F86}" dt="2021-11-08T15:55:30.006" v="32"/>
        <pc:sldMkLst>
          <pc:docMk/>
          <pc:sldMk cId="1466509679" sldId="256"/>
        </pc:sldMkLst>
        <pc:spChg chg="mod">
          <ac:chgData name="Jon Cox" userId="d55e23060a93a933" providerId="LiveId" clId="{E4400549-7582-4DFE-91A8-0D70EE2A0F86}" dt="2021-11-08T15:52:12.217" v="29" actId="1076"/>
          <ac:spMkLst>
            <pc:docMk/>
            <pc:sldMk cId="1466509679" sldId="256"/>
            <ac:spMk id="3" creationId="{00F453B0-6E3D-48A1-80C9-2CB8700A91D2}"/>
          </ac:spMkLst>
        </pc:spChg>
        <pc:picChg chg="add del mod">
          <ac:chgData name="Jon Cox" userId="d55e23060a93a933" providerId="LiveId" clId="{E4400549-7582-4DFE-91A8-0D70EE2A0F86}" dt="2021-11-08T14:33:13.497" v="2"/>
          <ac:picMkLst>
            <pc:docMk/>
            <pc:sldMk cId="1466509679" sldId="256"/>
            <ac:picMk id="4" creationId="{3E700621-E71C-4198-8239-4BC9E1856F9C}"/>
          </ac:picMkLst>
        </pc:picChg>
        <pc:picChg chg="add del mod">
          <ac:chgData name="Jon Cox" userId="d55e23060a93a933" providerId="LiveId" clId="{E4400549-7582-4DFE-91A8-0D70EE2A0F86}" dt="2021-11-08T15:47:26.426" v="18"/>
          <ac:picMkLst>
            <pc:docMk/>
            <pc:sldMk cId="1466509679" sldId="256"/>
            <ac:picMk id="5" creationId="{F49C3204-5606-40D5-B3AD-C7A4E9514140}"/>
          </ac:picMkLst>
        </pc:picChg>
        <pc:picChg chg="add del mod">
          <ac:chgData name="Jon Cox" userId="d55e23060a93a933" providerId="LiveId" clId="{E4400549-7582-4DFE-91A8-0D70EE2A0F86}" dt="2021-11-08T15:54:57.961" v="31"/>
          <ac:picMkLst>
            <pc:docMk/>
            <pc:sldMk cId="1466509679" sldId="256"/>
            <ac:picMk id="6" creationId="{9E34B1EE-C424-4F54-AF2C-2B71F6D36B49}"/>
          </ac:picMkLst>
        </pc:picChg>
        <pc:picChg chg="add mod">
          <ac:chgData name="Jon Cox" userId="d55e23060a93a933" providerId="LiveId" clId="{E4400549-7582-4DFE-91A8-0D70EE2A0F86}" dt="2021-11-08T15:55:30.006" v="32"/>
          <ac:picMkLst>
            <pc:docMk/>
            <pc:sldMk cId="1466509679" sldId="256"/>
            <ac:picMk id="7" creationId="{92BF1DCB-221C-42B7-9F62-F09B663B0BF8}"/>
          </ac:picMkLst>
        </pc:picChg>
      </pc:sldChg>
      <pc:sldChg chg="addSp delSp modSp modTransition modAnim">
        <pc:chgData name="Jon Cox" userId="d55e23060a93a933" providerId="LiveId" clId="{E4400549-7582-4DFE-91A8-0D70EE2A0F86}" dt="2021-11-08T16:29:06.413" v="69"/>
        <pc:sldMkLst>
          <pc:docMk/>
          <pc:sldMk cId="4276054561" sldId="258"/>
        </pc:sldMkLst>
        <pc:picChg chg="add del mod">
          <ac:chgData name="Jon Cox" userId="d55e23060a93a933" providerId="LiveId" clId="{E4400549-7582-4DFE-91A8-0D70EE2A0F86}" dt="2021-11-08T14:33:13.497" v="2"/>
          <ac:picMkLst>
            <pc:docMk/>
            <pc:sldMk cId="4276054561" sldId="258"/>
            <ac:picMk id="2" creationId="{B23320F0-3B0A-4D00-B5D5-27BB8B0E98F7}"/>
          </ac:picMkLst>
        </pc:picChg>
        <pc:picChg chg="add del mod">
          <ac:chgData name="Jon Cox" userId="d55e23060a93a933" providerId="LiveId" clId="{E4400549-7582-4DFE-91A8-0D70EE2A0F86}" dt="2021-11-08T16:26:42.601" v="68"/>
          <ac:picMkLst>
            <pc:docMk/>
            <pc:sldMk cId="4276054561" sldId="258"/>
            <ac:picMk id="3" creationId="{B6E24E66-D433-4B94-B228-A0B0172983E2}"/>
          </ac:picMkLst>
        </pc:picChg>
        <pc:picChg chg="add mod">
          <ac:chgData name="Jon Cox" userId="d55e23060a93a933" providerId="LiveId" clId="{E4400549-7582-4DFE-91A8-0D70EE2A0F86}" dt="2021-11-08T16:29:06.413" v="69"/>
          <ac:picMkLst>
            <pc:docMk/>
            <pc:sldMk cId="4276054561" sldId="258"/>
            <ac:picMk id="9" creationId="{2703E156-2D24-47E9-8FB0-9A00F8D69605}"/>
          </ac:picMkLst>
        </pc:picChg>
      </pc:sldChg>
      <pc:sldChg chg="addSp delSp modSp mod modTransition setBg modAnim setClrOvrMap">
        <pc:chgData name="Jon Cox" userId="d55e23060a93a933" providerId="LiveId" clId="{E4400549-7582-4DFE-91A8-0D70EE2A0F86}" dt="2021-11-08T16:35:42.960" v="76"/>
        <pc:sldMkLst>
          <pc:docMk/>
          <pc:sldMk cId="3492978795" sldId="259"/>
        </pc:sldMkLst>
        <pc:spChg chg="mod ord">
          <ac:chgData name="Jon Cox" userId="d55e23060a93a933" providerId="LiveId" clId="{E4400549-7582-4DFE-91A8-0D70EE2A0F86}" dt="2021-11-08T15:47:04.624" v="17" actId="207"/>
          <ac:spMkLst>
            <pc:docMk/>
            <pc:sldMk cId="3492978795" sldId="259"/>
            <ac:spMk id="6" creationId="{150240F3-F90E-444B-BA0D-083E911C985A}"/>
          </ac:spMkLst>
        </pc:spChg>
        <pc:spChg chg="add">
          <ac:chgData name="Jon Cox" userId="d55e23060a93a933" providerId="LiveId" clId="{E4400549-7582-4DFE-91A8-0D70EE2A0F86}" dt="2021-11-08T15:46:48.537" v="13" actId="26606"/>
          <ac:spMkLst>
            <pc:docMk/>
            <pc:sldMk cId="3492978795" sldId="259"/>
            <ac:spMk id="11" creationId="{71B2258F-86CA-4D4D-8270-BC05FCDEBFB3}"/>
          </ac:spMkLst>
        </pc:spChg>
        <pc:picChg chg="add del mod">
          <ac:chgData name="Jon Cox" userId="d55e23060a93a933" providerId="LiveId" clId="{E4400549-7582-4DFE-91A8-0D70EE2A0F86}" dt="2021-11-08T14:33:13.497" v="2"/>
          <ac:picMkLst>
            <pc:docMk/>
            <pc:sldMk cId="3492978795" sldId="259"/>
            <ac:picMk id="2" creationId="{768E7770-123D-434C-8695-EBB5E2F304AC}"/>
          </ac:picMkLst>
        </pc:picChg>
        <pc:picChg chg="add mod">
          <ac:chgData name="Jon Cox" userId="d55e23060a93a933" providerId="LiveId" clId="{E4400549-7582-4DFE-91A8-0D70EE2A0F86}" dt="2021-11-08T15:46:55.832" v="15" actId="1076"/>
          <ac:picMkLst>
            <pc:docMk/>
            <pc:sldMk cId="3492978795" sldId="259"/>
            <ac:picMk id="4" creationId="{E683B165-D525-4B6F-925E-BD1CC40BDF19}"/>
          </ac:picMkLst>
        </pc:picChg>
        <pc:picChg chg="add del mod">
          <ac:chgData name="Jon Cox" userId="d55e23060a93a933" providerId="LiveId" clId="{E4400549-7582-4DFE-91A8-0D70EE2A0F86}" dt="2021-11-08T16:31:52.765" v="71"/>
          <ac:picMkLst>
            <pc:docMk/>
            <pc:sldMk cId="3492978795" sldId="259"/>
            <ac:picMk id="5" creationId="{D84801B0-9358-4F09-AB6C-721DA1090049}"/>
          </ac:picMkLst>
        </pc:picChg>
        <pc:picChg chg="add del mod">
          <ac:chgData name="Jon Cox" userId="d55e23060a93a933" providerId="LiveId" clId="{E4400549-7582-4DFE-91A8-0D70EE2A0F86}" dt="2021-11-08T16:33:26.390" v="73"/>
          <ac:picMkLst>
            <pc:docMk/>
            <pc:sldMk cId="3492978795" sldId="259"/>
            <ac:picMk id="7" creationId="{4F64153E-09B2-41ED-875F-B6F03C396D6B}"/>
          </ac:picMkLst>
        </pc:picChg>
        <pc:picChg chg="add del mod">
          <ac:chgData name="Jon Cox" userId="d55e23060a93a933" providerId="LiveId" clId="{E4400549-7582-4DFE-91A8-0D70EE2A0F86}" dt="2021-11-08T16:34:16.933" v="75"/>
          <ac:picMkLst>
            <pc:docMk/>
            <pc:sldMk cId="3492978795" sldId="259"/>
            <ac:picMk id="8" creationId="{715B353C-8DA4-4CB0-BD24-25C6043BDE6D}"/>
          </ac:picMkLst>
        </pc:picChg>
        <pc:picChg chg="add mod">
          <ac:chgData name="Jon Cox" userId="d55e23060a93a933" providerId="LiveId" clId="{E4400549-7582-4DFE-91A8-0D70EE2A0F86}" dt="2021-11-08T16:35:42.960" v="76"/>
          <ac:picMkLst>
            <pc:docMk/>
            <pc:sldMk cId="3492978795" sldId="259"/>
            <ac:picMk id="9" creationId="{05C8AAAE-0704-433B-8E4D-7594F9388121}"/>
          </ac:picMkLst>
        </pc:picChg>
      </pc:sldChg>
      <pc:sldChg chg="addSp delSp modSp modTransition modAnim">
        <pc:chgData name="Jon Cox" userId="d55e23060a93a933" providerId="LiveId" clId="{E4400549-7582-4DFE-91A8-0D70EE2A0F86}" dt="2021-11-08T15:57:15.309" v="35"/>
        <pc:sldMkLst>
          <pc:docMk/>
          <pc:sldMk cId="1792720253" sldId="261"/>
        </pc:sldMkLst>
        <pc:picChg chg="add del mod">
          <ac:chgData name="Jon Cox" userId="d55e23060a93a933" providerId="LiveId" clId="{E4400549-7582-4DFE-91A8-0D70EE2A0F86}" dt="2021-11-08T14:33:13.497" v="2"/>
          <ac:picMkLst>
            <pc:docMk/>
            <pc:sldMk cId="1792720253" sldId="261"/>
            <ac:picMk id="2" creationId="{75513231-9D94-485F-ACE1-C0ADD65DF4C2}"/>
          </ac:picMkLst>
        </pc:picChg>
        <pc:picChg chg="add del mod">
          <ac:chgData name="Jon Cox" userId="d55e23060a93a933" providerId="LiveId" clId="{E4400549-7582-4DFE-91A8-0D70EE2A0F86}" dt="2021-11-08T15:47:26.426" v="18"/>
          <ac:picMkLst>
            <pc:docMk/>
            <pc:sldMk cId="1792720253" sldId="261"/>
            <ac:picMk id="3" creationId="{D6E501C1-FE76-461F-A2D3-52442E2A847D}"/>
          </ac:picMkLst>
        </pc:picChg>
        <pc:picChg chg="add del mod">
          <ac:chgData name="Jon Cox" userId="d55e23060a93a933" providerId="LiveId" clId="{E4400549-7582-4DFE-91A8-0D70EE2A0F86}" dt="2021-11-08T15:56:13.977" v="34"/>
          <ac:picMkLst>
            <pc:docMk/>
            <pc:sldMk cId="1792720253" sldId="261"/>
            <ac:picMk id="6" creationId="{DDE7DAAE-7288-4FFD-992C-EB8F61C03A7F}"/>
          </ac:picMkLst>
        </pc:picChg>
        <pc:picChg chg="add mod">
          <ac:chgData name="Jon Cox" userId="d55e23060a93a933" providerId="LiveId" clId="{E4400549-7582-4DFE-91A8-0D70EE2A0F86}" dt="2021-11-08T15:57:15.309" v="35"/>
          <ac:picMkLst>
            <pc:docMk/>
            <pc:sldMk cId="1792720253" sldId="261"/>
            <ac:picMk id="7" creationId="{34C5D725-483B-4978-8979-A59BF9A679C1}"/>
          </ac:picMkLst>
        </pc:picChg>
      </pc:sldChg>
      <pc:sldChg chg="addSp delSp modSp modTransition modAnim">
        <pc:chgData name="Jon Cox" userId="d55e23060a93a933" providerId="LiveId" clId="{E4400549-7582-4DFE-91A8-0D70EE2A0F86}" dt="2021-11-08T16:05:52.723" v="49"/>
        <pc:sldMkLst>
          <pc:docMk/>
          <pc:sldMk cId="615525197" sldId="262"/>
        </pc:sldMkLst>
        <pc:picChg chg="add del mod">
          <ac:chgData name="Jon Cox" userId="d55e23060a93a933" providerId="LiveId" clId="{E4400549-7582-4DFE-91A8-0D70EE2A0F86}" dt="2021-11-08T14:33:13.497" v="2"/>
          <ac:picMkLst>
            <pc:docMk/>
            <pc:sldMk cId="615525197" sldId="262"/>
            <ac:picMk id="4" creationId="{E5C3AA03-AFF3-4BB0-A3EF-A744AF649A67}"/>
          </ac:picMkLst>
        </pc:picChg>
        <pc:picChg chg="add del mod">
          <ac:chgData name="Jon Cox" userId="d55e23060a93a933" providerId="LiveId" clId="{E4400549-7582-4DFE-91A8-0D70EE2A0F86}" dt="2021-11-08T14:35:17.249" v="4"/>
          <ac:picMkLst>
            <pc:docMk/>
            <pc:sldMk cId="615525197" sldId="262"/>
            <ac:picMk id="5" creationId="{4D1C4340-0DC2-429A-9FFB-137CB4DAB2E3}"/>
          </ac:picMkLst>
        </pc:picChg>
        <pc:picChg chg="add del mod">
          <ac:chgData name="Jon Cox" userId="d55e23060a93a933" providerId="LiveId" clId="{E4400549-7582-4DFE-91A8-0D70EE2A0F86}" dt="2021-11-08T15:47:26.426" v="18"/>
          <ac:picMkLst>
            <pc:docMk/>
            <pc:sldMk cId="615525197" sldId="262"/>
            <ac:picMk id="6" creationId="{ACB0E2E3-A858-4B40-B7FB-BF4870EC71C1}"/>
          </ac:picMkLst>
        </pc:picChg>
        <pc:picChg chg="add del mod">
          <ac:chgData name="Jon Cox" userId="d55e23060a93a933" providerId="LiveId" clId="{E4400549-7582-4DFE-91A8-0D70EE2A0F86}" dt="2021-11-08T16:03:39.240" v="40"/>
          <ac:picMkLst>
            <pc:docMk/>
            <pc:sldMk cId="615525197" sldId="262"/>
            <ac:picMk id="7" creationId="{3D322B74-CC36-46D5-B25B-D592DFFEE7AD}"/>
          </ac:picMkLst>
        </pc:picChg>
        <pc:picChg chg="add del mod">
          <ac:chgData name="Jon Cox" userId="d55e23060a93a933" providerId="LiveId" clId="{E4400549-7582-4DFE-91A8-0D70EE2A0F86}" dt="2021-11-08T16:04:05.508" v="42"/>
          <ac:picMkLst>
            <pc:docMk/>
            <pc:sldMk cId="615525197" sldId="262"/>
            <ac:picMk id="8" creationId="{6C7265D7-84C1-4BBF-8DF4-FE0FABE64D31}"/>
          </ac:picMkLst>
        </pc:picChg>
        <pc:picChg chg="add del mod">
          <ac:chgData name="Jon Cox" userId="d55e23060a93a933" providerId="LiveId" clId="{E4400549-7582-4DFE-91A8-0D70EE2A0F86}" dt="2021-11-08T16:04:43.882" v="44"/>
          <ac:picMkLst>
            <pc:docMk/>
            <pc:sldMk cId="615525197" sldId="262"/>
            <ac:picMk id="9" creationId="{3715CBF5-F46E-4F12-B2CF-68FE7BB51694}"/>
          </ac:picMkLst>
        </pc:picChg>
        <pc:picChg chg="add del mod">
          <ac:chgData name="Jon Cox" userId="d55e23060a93a933" providerId="LiveId" clId="{E4400549-7582-4DFE-91A8-0D70EE2A0F86}" dt="2021-11-08T16:04:52.596" v="46"/>
          <ac:picMkLst>
            <pc:docMk/>
            <pc:sldMk cId="615525197" sldId="262"/>
            <ac:picMk id="10" creationId="{5D4BA761-4ED7-4DFA-819C-9EB99D087AEA}"/>
          </ac:picMkLst>
        </pc:picChg>
        <pc:picChg chg="add del mod">
          <ac:chgData name="Jon Cox" userId="d55e23060a93a933" providerId="LiveId" clId="{E4400549-7582-4DFE-91A8-0D70EE2A0F86}" dt="2021-11-08T16:05:03.408" v="48"/>
          <ac:picMkLst>
            <pc:docMk/>
            <pc:sldMk cId="615525197" sldId="262"/>
            <ac:picMk id="11" creationId="{5E8DE105-79C0-4223-B2CA-B87373F3C42B}"/>
          </ac:picMkLst>
        </pc:picChg>
        <pc:picChg chg="add mod">
          <ac:chgData name="Jon Cox" userId="d55e23060a93a933" providerId="LiveId" clId="{E4400549-7582-4DFE-91A8-0D70EE2A0F86}" dt="2021-11-08T16:05:52.723" v="49"/>
          <ac:picMkLst>
            <pc:docMk/>
            <pc:sldMk cId="615525197" sldId="262"/>
            <ac:picMk id="16" creationId="{43C8D959-5364-4FEA-95AD-06A054E8B262}"/>
          </ac:picMkLst>
        </pc:picChg>
        <pc:inkChg chg="add del">
          <ac:chgData name="Jon Cox" userId="d55e23060a93a933" providerId="LiveId" clId="{E4400549-7582-4DFE-91A8-0D70EE2A0F86}" dt="2021-11-08T14:33:13.497" v="2"/>
          <ac:inkMkLst>
            <pc:docMk/>
            <pc:sldMk cId="615525197" sldId="262"/>
            <ac:inkMk id="3" creationId="{51540D23-8EF3-4D6F-BF93-B6F081F66D8D}"/>
          </ac:inkMkLst>
        </pc:inkChg>
      </pc:sldChg>
      <pc:sldChg chg="addSp delSp modSp modAnim">
        <pc:chgData name="Jon Cox" userId="d55e23060a93a933" providerId="LiveId" clId="{E4400549-7582-4DFE-91A8-0D70EE2A0F86}" dt="2021-11-08T16:09:10.633" v="50"/>
        <pc:sldMkLst>
          <pc:docMk/>
          <pc:sldMk cId="1332929621" sldId="263"/>
        </pc:sldMkLst>
        <pc:picChg chg="add del mod">
          <ac:chgData name="Jon Cox" userId="d55e23060a93a933" providerId="LiveId" clId="{E4400549-7582-4DFE-91A8-0D70EE2A0F86}" dt="2021-11-08T14:33:13.497" v="2"/>
          <ac:picMkLst>
            <pc:docMk/>
            <pc:sldMk cId="1332929621" sldId="263"/>
            <ac:picMk id="3" creationId="{07462D6D-DDE3-4795-8AF0-00EB507703A4}"/>
          </ac:picMkLst>
        </pc:picChg>
        <pc:picChg chg="add del mod">
          <ac:chgData name="Jon Cox" userId="d55e23060a93a933" providerId="LiveId" clId="{E4400549-7582-4DFE-91A8-0D70EE2A0F86}" dt="2021-11-08T14:35:54.523" v="6"/>
          <ac:picMkLst>
            <pc:docMk/>
            <pc:sldMk cId="1332929621" sldId="263"/>
            <ac:picMk id="5" creationId="{378C94F5-D9C4-4600-A79C-23AFE8A943D2}"/>
          </ac:picMkLst>
        </pc:picChg>
        <pc:picChg chg="add mod">
          <ac:chgData name="Jon Cox" userId="d55e23060a93a933" providerId="LiveId" clId="{E4400549-7582-4DFE-91A8-0D70EE2A0F86}" dt="2021-11-08T16:09:10.633" v="50"/>
          <ac:picMkLst>
            <pc:docMk/>
            <pc:sldMk cId="1332929621" sldId="263"/>
            <ac:picMk id="7" creationId="{2E4302A4-4773-4185-BA56-F14A617881CE}"/>
          </ac:picMkLst>
        </pc:picChg>
        <pc:inkChg chg="add del">
          <ac:chgData name="Jon Cox" userId="d55e23060a93a933" providerId="LiveId" clId="{E4400549-7582-4DFE-91A8-0D70EE2A0F86}" dt="2021-11-08T14:33:13.497" v="2"/>
          <ac:inkMkLst>
            <pc:docMk/>
            <pc:sldMk cId="1332929621" sldId="263"/>
            <ac:inkMk id="2" creationId="{BA2FC96A-B0C6-4938-B3AB-C58E8A0A1AA9}"/>
          </ac:inkMkLst>
        </pc:inkChg>
      </pc:sldChg>
      <pc:sldChg chg="addSp delSp modSp modTransition modAnim">
        <pc:chgData name="Jon Cox" userId="d55e23060a93a933" providerId="LiveId" clId="{E4400549-7582-4DFE-91A8-0D70EE2A0F86}" dt="2021-11-08T15:59:38.535" v="38"/>
        <pc:sldMkLst>
          <pc:docMk/>
          <pc:sldMk cId="2886042830" sldId="265"/>
        </pc:sldMkLst>
        <pc:picChg chg="add del mod">
          <ac:chgData name="Jon Cox" userId="d55e23060a93a933" providerId="LiveId" clId="{E4400549-7582-4DFE-91A8-0D70EE2A0F86}" dt="2021-11-08T14:33:13.497" v="2"/>
          <ac:picMkLst>
            <pc:docMk/>
            <pc:sldMk cId="2886042830" sldId="265"/>
            <ac:picMk id="2" creationId="{40E7B65A-9480-46FD-97C9-9DA263CA21CF}"/>
          </ac:picMkLst>
        </pc:picChg>
        <pc:picChg chg="add del mod">
          <ac:chgData name="Jon Cox" userId="d55e23060a93a933" providerId="LiveId" clId="{E4400549-7582-4DFE-91A8-0D70EE2A0F86}" dt="2021-11-08T15:47:26.426" v="18"/>
          <ac:picMkLst>
            <pc:docMk/>
            <pc:sldMk cId="2886042830" sldId="265"/>
            <ac:picMk id="3" creationId="{2B7EDA11-89BA-4E2C-BCD0-265DF04B4EC0}"/>
          </ac:picMkLst>
        </pc:picChg>
        <pc:picChg chg="add del mod">
          <ac:chgData name="Jon Cox" userId="d55e23060a93a933" providerId="LiveId" clId="{E4400549-7582-4DFE-91A8-0D70EE2A0F86}" dt="2021-11-08T15:57:55.006" v="37"/>
          <ac:picMkLst>
            <pc:docMk/>
            <pc:sldMk cId="2886042830" sldId="265"/>
            <ac:picMk id="6" creationId="{CC4C0FAF-EB55-4119-9016-87440917D630}"/>
          </ac:picMkLst>
        </pc:picChg>
        <pc:picChg chg="add mod">
          <ac:chgData name="Jon Cox" userId="d55e23060a93a933" providerId="LiveId" clId="{E4400549-7582-4DFE-91A8-0D70EE2A0F86}" dt="2021-11-08T15:59:38.535" v="38"/>
          <ac:picMkLst>
            <pc:docMk/>
            <pc:sldMk cId="2886042830" sldId="265"/>
            <ac:picMk id="7" creationId="{CA05EF02-AE58-483E-96BA-16D1B4510BE0}"/>
          </ac:picMkLst>
        </pc:picChg>
      </pc:sldChg>
      <pc:sldChg chg="addSp delSp modSp modAnim">
        <pc:chgData name="Jon Cox" userId="d55e23060a93a933" providerId="LiveId" clId="{E4400549-7582-4DFE-91A8-0D70EE2A0F86}" dt="2021-11-08T14:33:13.497" v="2"/>
        <pc:sldMkLst>
          <pc:docMk/>
          <pc:sldMk cId="3978025331" sldId="266"/>
        </pc:sldMkLst>
        <pc:picChg chg="add del mod">
          <ac:chgData name="Jon Cox" userId="d55e23060a93a933" providerId="LiveId" clId="{E4400549-7582-4DFE-91A8-0D70EE2A0F86}" dt="2021-11-08T14:31:38.529" v="1"/>
          <ac:picMkLst>
            <pc:docMk/>
            <pc:sldMk cId="3978025331" sldId="266"/>
            <ac:picMk id="4" creationId="{40E7AC86-E231-41B6-BFD9-A0022D2E6C56}"/>
          </ac:picMkLst>
        </pc:picChg>
        <pc:picChg chg="add del mod">
          <ac:chgData name="Jon Cox" userId="d55e23060a93a933" providerId="LiveId" clId="{E4400549-7582-4DFE-91A8-0D70EE2A0F86}" dt="2021-11-08T14:33:13.497" v="2"/>
          <ac:picMkLst>
            <pc:docMk/>
            <pc:sldMk cId="3978025331" sldId="266"/>
            <ac:picMk id="5" creationId="{24ECF3F5-3896-4606-8516-551CD12D640D}"/>
          </ac:picMkLst>
        </pc:picChg>
      </pc:sldChg>
      <pc:sldChg chg="addSp delSp modSp modTransition modAnim">
        <pc:chgData name="Jon Cox" userId="d55e23060a93a933" providerId="LiveId" clId="{E4400549-7582-4DFE-91A8-0D70EE2A0F86}" dt="2021-11-08T16:12:49.713" v="53"/>
        <pc:sldMkLst>
          <pc:docMk/>
          <pc:sldMk cId="899900761" sldId="267"/>
        </pc:sldMkLst>
        <pc:picChg chg="add del mod">
          <ac:chgData name="Jon Cox" userId="d55e23060a93a933" providerId="LiveId" clId="{E4400549-7582-4DFE-91A8-0D70EE2A0F86}" dt="2021-11-08T14:33:13.497" v="2"/>
          <ac:picMkLst>
            <pc:docMk/>
            <pc:sldMk cId="899900761" sldId="267"/>
            <ac:picMk id="4" creationId="{AED6B7A7-D01C-4F13-BBB8-3D82800DB8D7}"/>
          </ac:picMkLst>
        </pc:picChg>
        <pc:picChg chg="add del mod">
          <ac:chgData name="Jon Cox" userId="d55e23060a93a933" providerId="LiveId" clId="{E4400549-7582-4DFE-91A8-0D70EE2A0F86}" dt="2021-11-08T16:11:44.861" v="52"/>
          <ac:picMkLst>
            <pc:docMk/>
            <pc:sldMk cId="899900761" sldId="267"/>
            <ac:picMk id="5" creationId="{F47D9BF1-9C4F-4B3E-8233-3EFA76585D09}"/>
          </ac:picMkLst>
        </pc:picChg>
        <pc:picChg chg="add mod">
          <ac:chgData name="Jon Cox" userId="d55e23060a93a933" providerId="LiveId" clId="{E4400549-7582-4DFE-91A8-0D70EE2A0F86}" dt="2021-11-08T16:12:49.713" v="53"/>
          <ac:picMkLst>
            <pc:docMk/>
            <pc:sldMk cId="899900761" sldId="267"/>
            <ac:picMk id="6" creationId="{C41D7447-AD90-49F2-A1D2-4D8CA0AA689D}"/>
          </ac:picMkLst>
        </pc:picChg>
        <pc:inkChg chg="add del">
          <ac:chgData name="Jon Cox" userId="d55e23060a93a933" providerId="LiveId" clId="{E4400549-7582-4DFE-91A8-0D70EE2A0F86}" dt="2021-11-08T14:33:13.497" v="2"/>
          <ac:inkMkLst>
            <pc:docMk/>
            <pc:sldMk cId="899900761" sldId="267"/>
            <ac:inkMk id="3" creationId="{B375A9C8-EA8F-42DD-9DDA-A7AF31494179}"/>
          </ac:inkMkLst>
        </pc:inkChg>
      </pc:sldChg>
      <pc:sldChg chg="addSp delSp modSp modAnim">
        <pc:chgData name="Jon Cox" userId="d55e23060a93a933" providerId="LiveId" clId="{E4400549-7582-4DFE-91A8-0D70EE2A0F86}" dt="2021-11-08T16:14:43.573" v="54"/>
        <pc:sldMkLst>
          <pc:docMk/>
          <pc:sldMk cId="1267579271" sldId="268"/>
        </pc:sldMkLst>
        <pc:picChg chg="add del mod">
          <ac:chgData name="Jon Cox" userId="d55e23060a93a933" providerId="LiveId" clId="{E4400549-7582-4DFE-91A8-0D70EE2A0F86}" dt="2021-11-08T14:33:13.497" v="2"/>
          <ac:picMkLst>
            <pc:docMk/>
            <pc:sldMk cId="1267579271" sldId="268"/>
            <ac:picMk id="3" creationId="{74614923-94FB-426C-9DF6-2EBE88E25A30}"/>
          </ac:picMkLst>
        </pc:picChg>
        <pc:picChg chg="add mod">
          <ac:chgData name="Jon Cox" userId="d55e23060a93a933" providerId="LiveId" clId="{E4400549-7582-4DFE-91A8-0D70EE2A0F86}" dt="2021-11-08T16:14:43.573" v="54"/>
          <ac:picMkLst>
            <pc:docMk/>
            <pc:sldMk cId="1267579271" sldId="268"/>
            <ac:picMk id="4" creationId="{F14F16B4-6F5C-4736-B786-276F2DCEFF95}"/>
          </ac:picMkLst>
        </pc:picChg>
      </pc:sldChg>
      <pc:sldChg chg="addSp delSp modSp modTransition modAnim">
        <pc:chgData name="Jon Cox" userId="d55e23060a93a933" providerId="LiveId" clId="{E4400549-7582-4DFE-91A8-0D70EE2A0F86}" dt="2021-11-08T16:15:52.739" v="57"/>
        <pc:sldMkLst>
          <pc:docMk/>
          <pc:sldMk cId="3389015972" sldId="269"/>
        </pc:sldMkLst>
        <pc:picChg chg="add del mod">
          <ac:chgData name="Jon Cox" userId="d55e23060a93a933" providerId="LiveId" clId="{E4400549-7582-4DFE-91A8-0D70EE2A0F86}" dt="2021-11-08T14:33:13.497" v="2"/>
          <ac:picMkLst>
            <pc:docMk/>
            <pc:sldMk cId="3389015972" sldId="269"/>
            <ac:picMk id="3" creationId="{2E1849E9-3296-4701-916B-1A934F233324}"/>
          </ac:picMkLst>
        </pc:picChg>
        <pc:picChg chg="add del mod">
          <ac:chgData name="Jon Cox" userId="d55e23060a93a933" providerId="LiveId" clId="{E4400549-7582-4DFE-91A8-0D70EE2A0F86}" dt="2021-11-08T16:15:07.210" v="56"/>
          <ac:picMkLst>
            <pc:docMk/>
            <pc:sldMk cId="3389015972" sldId="269"/>
            <ac:picMk id="4" creationId="{90D60755-BAC5-4334-9781-49A772641D4F}"/>
          </ac:picMkLst>
        </pc:picChg>
        <pc:picChg chg="add mod">
          <ac:chgData name="Jon Cox" userId="d55e23060a93a933" providerId="LiveId" clId="{E4400549-7582-4DFE-91A8-0D70EE2A0F86}" dt="2021-11-08T16:15:52.739" v="57"/>
          <ac:picMkLst>
            <pc:docMk/>
            <pc:sldMk cId="3389015972" sldId="269"/>
            <ac:picMk id="5" creationId="{907F9440-B843-4325-A2D3-A3C9D8AFDDBE}"/>
          </ac:picMkLst>
        </pc:picChg>
      </pc:sldChg>
      <pc:sldChg chg="addSp delSp modSp modTransition modAnim">
        <pc:chgData name="Jon Cox" userId="d55e23060a93a933" providerId="LiveId" clId="{E4400549-7582-4DFE-91A8-0D70EE2A0F86}" dt="2021-11-08T16:18:10.678" v="60"/>
        <pc:sldMkLst>
          <pc:docMk/>
          <pc:sldMk cId="3473552788" sldId="270"/>
        </pc:sldMkLst>
        <pc:picChg chg="add del mod">
          <ac:chgData name="Jon Cox" userId="d55e23060a93a933" providerId="LiveId" clId="{E4400549-7582-4DFE-91A8-0D70EE2A0F86}" dt="2021-11-08T14:33:13.497" v="2"/>
          <ac:picMkLst>
            <pc:docMk/>
            <pc:sldMk cId="3473552788" sldId="270"/>
            <ac:picMk id="3" creationId="{7628A1D9-3991-420A-8ED5-56B02A0F2142}"/>
          </ac:picMkLst>
        </pc:picChg>
        <pc:picChg chg="add del mod">
          <ac:chgData name="Jon Cox" userId="d55e23060a93a933" providerId="LiveId" clId="{E4400549-7582-4DFE-91A8-0D70EE2A0F86}" dt="2021-11-08T16:16:30.110" v="59"/>
          <ac:picMkLst>
            <pc:docMk/>
            <pc:sldMk cId="3473552788" sldId="270"/>
            <ac:picMk id="4" creationId="{8B37FC36-3E8B-47EE-B97A-50EE2D5DCFFB}"/>
          </ac:picMkLst>
        </pc:picChg>
        <pc:picChg chg="add mod">
          <ac:chgData name="Jon Cox" userId="d55e23060a93a933" providerId="LiveId" clId="{E4400549-7582-4DFE-91A8-0D70EE2A0F86}" dt="2021-11-08T16:18:10.678" v="60"/>
          <ac:picMkLst>
            <pc:docMk/>
            <pc:sldMk cId="3473552788" sldId="270"/>
            <ac:picMk id="5" creationId="{E1856607-E154-4DA8-A88E-0EE4E4C81AF7}"/>
          </ac:picMkLst>
        </pc:picChg>
      </pc:sldChg>
      <pc:sldChg chg="addSp delSp modSp modAnim">
        <pc:chgData name="Jon Cox" userId="d55e23060a93a933" providerId="LiveId" clId="{E4400549-7582-4DFE-91A8-0D70EE2A0F86}" dt="2021-11-08T16:19:31.420" v="61"/>
        <pc:sldMkLst>
          <pc:docMk/>
          <pc:sldMk cId="1219166099" sldId="271"/>
        </pc:sldMkLst>
        <pc:picChg chg="add del mod">
          <ac:chgData name="Jon Cox" userId="d55e23060a93a933" providerId="LiveId" clId="{E4400549-7582-4DFE-91A8-0D70EE2A0F86}" dt="2021-11-08T14:33:13.497" v="2"/>
          <ac:picMkLst>
            <pc:docMk/>
            <pc:sldMk cId="1219166099" sldId="271"/>
            <ac:picMk id="3" creationId="{7452E1E4-135D-4194-8CF0-6A294583EA63}"/>
          </ac:picMkLst>
        </pc:picChg>
        <pc:picChg chg="add mod">
          <ac:chgData name="Jon Cox" userId="d55e23060a93a933" providerId="LiveId" clId="{E4400549-7582-4DFE-91A8-0D70EE2A0F86}" dt="2021-11-08T16:19:31.420" v="61"/>
          <ac:picMkLst>
            <pc:docMk/>
            <pc:sldMk cId="1219166099" sldId="271"/>
            <ac:picMk id="4" creationId="{7DDD3F5F-A955-4D5A-A41B-9E4A84E2EDF8}"/>
          </ac:picMkLst>
        </pc:picChg>
      </pc:sldChg>
      <pc:sldChg chg="addSp delSp modSp modAnim">
        <pc:chgData name="Jon Cox" userId="d55e23060a93a933" providerId="LiveId" clId="{E4400549-7582-4DFE-91A8-0D70EE2A0F86}" dt="2021-11-08T16:21:34.586" v="62"/>
        <pc:sldMkLst>
          <pc:docMk/>
          <pc:sldMk cId="3672889028" sldId="272"/>
        </pc:sldMkLst>
        <pc:picChg chg="add del mod">
          <ac:chgData name="Jon Cox" userId="d55e23060a93a933" providerId="LiveId" clId="{E4400549-7582-4DFE-91A8-0D70EE2A0F86}" dt="2021-11-08T14:33:13.497" v="2"/>
          <ac:picMkLst>
            <pc:docMk/>
            <pc:sldMk cId="3672889028" sldId="272"/>
            <ac:picMk id="3" creationId="{F593D7DA-83CD-42D0-9568-CC8A2DA2ABDD}"/>
          </ac:picMkLst>
        </pc:picChg>
        <pc:picChg chg="add mod">
          <ac:chgData name="Jon Cox" userId="d55e23060a93a933" providerId="LiveId" clId="{E4400549-7582-4DFE-91A8-0D70EE2A0F86}" dt="2021-11-08T16:21:34.586" v="62"/>
          <ac:picMkLst>
            <pc:docMk/>
            <pc:sldMk cId="3672889028" sldId="272"/>
            <ac:picMk id="4" creationId="{D4EC8874-BBE2-4256-83FA-495FFF6419FF}"/>
          </ac:picMkLst>
        </pc:picChg>
      </pc:sldChg>
      <pc:sldChg chg="addSp delSp modSp modAnim">
        <pc:chgData name="Jon Cox" userId="d55e23060a93a933" providerId="LiveId" clId="{E4400549-7582-4DFE-91A8-0D70EE2A0F86}" dt="2021-11-08T16:23:44.620" v="63"/>
        <pc:sldMkLst>
          <pc:docMk/>
          <pc:sldMk cId="3467406376" sldId="273"/>
        </pc:sldMkLst>
        <pc:picChg chg="add del mod">
          <ac:chgData name="Jon Cox" userId="d55e23060a93a933" providerId="LiveId" clId="{E4400549-7582-4DFE-91A8-0D70EE2A0F86}" dt="2021-11-08T14:33:13.497" v="2"/>
          <ac:picMkLst>
            <pc:docMk/>
            <pc:sldMk cId="3467406376" sldId="273"/>
            <ac:picMk id="2" creationId="{B6CD2A9F-0EF6-4372-AC74-F4F8BAAC7183}"/>
          </ac:picMkLst>
        </pc:picChg>
        <pc:picChg chg="add mod">
          <ac:chgData name="Jon Cox" userId="d55e23060a93a933" providerId="LiveId" clId="{E4400549-7582-4DFE-91A8-0D70EE2A0F86}" dt="2021-11-08T16:23:44.620" v="63"/>
          <ac:picMkLst>
            <pc:docMk/>
            <pc:sldMk cId="3467406376" sldId="273"/>
            <ac:picMk id="3" creationId="{620B94FE-3470-4004-B4E7-3C09FEEC2C07}"/>
          </ac:picMkLst>
        </pc:picChg>
      </pc:sldChg>
      <pc:sldChg chg="addSp delSp modSp modTransition modAnim">
        <pc:chgData name="Jon Cox" userId="d55e23060a93a933" providerId="LiveId" clId="{E4400549-7582-4DFE-91A8-0D70EE2A0F86}" dt="2021-11-08T16:25:19.821" v="66"/>
        <pc:sldMkLst>
          <pc:docMk/>
          <pc:sldMk cId="2931270414" sldId="274"/>
        </pc:sldMkLst>
        <pc:picChg chg="add del mod">
          <ac:chgData name="Jon Cox" userId="d55e23060a93a933" providerId="LiveId" clId="{E4400549-7582-4DFE-91A8-0D70EE2A0F86}" dt="2021-11-08T14:33:13.497" v="2"/>
          <ac:picMkLst>
            <pc:docMk/>
            <pc:sldMk cId="2931270414" sldId="274"/>
            <ac:picMk id="2" creationId="{BC0AF64D-783F-4FC4-AE4D-AF30BF4632FA}"/>
          </ac:picMkLst>
        </pc:picChg>
        <pc:picChg chg="add del mod">
          <ac:chgData name="Jon Cox" userId="d55e23060a93a933" providerId="LiveId" clId="{E4400549-7582-4DFE-91A8-0D70EE2A0F86}" dt="2021-11-08T16:24:37.610" v="65"/>
          <ac:picMkLst>
            <pc:docMk/>
            <pc:sldMk cId="2931270414" sldId="274"/>
            <ac:picMk id="5" creationId="{90B83C32-2B32-40EE-BD5E-8ABFDB1B5F50}"/>
          </ac:picMkLst>
        </pc:picChg>
        <pc:picChg chg="add mod">
          <ac:chgData name="Jon Cox" userId="d55e23060a93a933" providerId="LiveId" clId="{E4400549-7582-4DFE-91A8-0D70EE2A0F86}" dt="2021-11-08T16:25:19.821" v="66"/>
          <ac:picMkLst>
            <pc:docMk/>
            <pc:sldMk cId="2931270414" sldId="274"/>
            <ac:picMk id="6" creationId="{3C30E771-AAB6-48D8-94C1-36F814A75190}"/>
          </ac:picMkLst>
        </pc:picChg>
        <pc:inkChg chg="add del">
          <ac:chgData name="Jon Cox" userId="d55e23060a93a933" providerId="LiveId" clId="{E4400549-7582-4DFE-91A8-0D70EE2A0F86}" dt="2021-11-08T16:24:37.610" v="65"/>
          <ac:inkMkLst>
            <pc:docMk/>
            <pc:sldMk cId="2931270414" sldId="274"/>
            <ac:inkMk id="3" creationId="{C92A707C-1E62-42E5-A6CA-3E247B53AADA}"/>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370AF1-8760-49DD-B572-B440328BF218}" type="datetimeFigureOut">
              <a:rPr lang="en-GB" smtClean="0"/>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71A7C-0911-4123-A781-E7BB0435031F}" type="slidenum">
              <a:rPr lang="en-GB" smtClean="0"/>
              <a:t>‹#›</a:t>
            </a:fld>
            <a:endParaRPr lang="en-GB"/>
          </a:p>
        </p:txBody>
      </p:sp>
    </p:spTree>
    <p:extLst>
      <p:ext uri="{BB962C8B-B14F-4D97-AF65-F5344CB8AC3E}">
        <p14:creationId xmlns:p14="http://schemas.microsoft.com/office/powerpoint/2010/main" val="924515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first, lets begin by looking at what reflective practice actually is. </a:t>
            </a:r>
          </a:p>
          <a:p>
            <a:endParaRPr lang="en-US" dirty="0"/>
          </a:p>
          <a:p>
            <a:r>
              <a:rPr lang="en-US" dirty="0"/>
              <a:t>Reflective practice is a way of looking back on our experiences and critiquing what happened.</a:t>
            </a:r>
          </a:p>
          <a:p>
            <a:endParaRPr lang="en-US" dirty="0"/>
          </a:p>
          <a:p>
            <a:r>
              <a:rPr lang="en-US" dirty="0"/>
              <a:t>For counsellors, it’s very important to reflect back on their work and evaluate how they managed events, paying attention to social and political changes within society, so that their work stays relevant.</a:t>
            </a:r>
            <a:endParaRPr lang="en-GB" dirty="0"/>
          </a:p>
        </p:txBody>
      </p:sp>
      <p:sp>
        <p:nvSpPr>
          <p:cNvPr id="4" name="Slide Number Placeholder 3"/>
          <p:cNvSpPr>
            <a:spLocks noGrp="1"/>
          </p:cNvSpPr>
          <p:nvPr>
            <p:ph type="sldNum" sz="quarter" idx="5"/>
          </p:nvPr>
        </p:nvSpPr>
        <p:spPr/>
        <p:txBody>
          <a:bodyPr/>
          <a:lstStyle/>
          <a:p>
            <a:fld id="{27D71A7C-0911-4123-A781-E7BB0435031F}" type="slidenum">
              <a:rPr lang="en-GB" smtClean="0"/>
              <a:t>2</a:t>
            </a:fld>
            <a:endParaRPr lang="en-GB"/>
          </a:p>
        </p:txBody>
      </p:sp>
    </p:spTree>
    <p:extLst>
      <p:ext uri="{BB962C8B-B14F-4D97-AF65-F5344CB8AC3E}">
        <p14:creationId xmlns:p14="http://schemas.microsoft.com/office/powerpoint/2010/main" val="129096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 the last couple of months, we’ve looked at several theories. </a:t>
            </a:r>
            <a:endParaRPr lang="en-GB" dirty="0"/>
          </a:p>
        </p:txBody>
      </p:sp>
      <p:sp>
        <p:nvSpPr>
          <p:cNvPr id="4" name="Slide Number Placeholder 3"/>
          <p:cNvSpPr>
            <a:spLocks noGrp="1"/>
          </p:cNvSpPr>
          <p:nvPr>
            <p:ph type="sldNum" sz="quarter" idx="5"/>
          </p:nvPr>
        </p:nvSpPr>
        <p:spPr/>
        <p:txBody>
          <a:bodyPr/>
          <a:lstStyle/>
          <a:p>
            <a:fld id="{27D71A7C-0911-4123-A781-E7BB0435031F}" type="slidenum">
              <a:rPr lang="en-GB" smtClean="0"/>
              <a:t>4</a:t>
            </a:fld>
            <a:endParaRPr lang="en-GB"/>
          </a:p>
        </p:txBody>
      </p:sp>
    </p:spTree>
    <p:extLst>
      <p:ext uri="{BB962C8B-B14F-4D97-AF65-F5344CB8AC3E}">
        <p14:creationId xmlns:p14="http://schemas.microsoft.com/office/powerpoint/2010/main" val="3860916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I’d like to try and use a theory to reflect on my own person event.</a:t>
            </a:r>
            <a:endParaRPr lang="en-GB" dirty="0"/>
          </a:p>
        </p:txBody>
      </p:sp>
      <p:sp>
        <p:nvSpPr>
          <p:cNvPr id="4" name="Slide Number Placeholder 3"/>
          <p:cNvSpPr>
            <a:spLocks noGrp="1"/>
          </p:cNvSpPr>
          <p:nvPr>
            <p:ph type="sldNum" sz="quarter" idx="5"/>
          </p:nvPr>
        </p:nvSpPr>
        <p:spPr/>
        <p:txBody>
          <a:bodyPr/>
          <a:lstStyle/>
          <a:p>
            <a:fld id="{27D71A7C-0911-4123-A781-E7BB0435031F}" type="slidenum">
              <a:rPr lang="en-GB" smtClean="0"/>
              <a:t>5</a:t>
            </a:fld>
            <a:endParaRPr lang="en-GB"/>
          </a:p>
        </p:txBody>
      </p:sp>
    </p:spTree>
    <p:extLst>
      <p:ext uri="{BB962C8B-B14F-4D97-AF65-F5344CB8AC3E}">
        <p14:creationId xmlns:p14="http://schemas.microsoft.com/office/powerpoint/2010/main" val="2234307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21003-23AF-40B0-81FE-90275701701B}"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2082284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821003-23AF-40B0-81FE-90275701701B}"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1011150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821003-23AF-40B0-81FE-90275701701B}"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485198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821003-23AF-40B0-81FE-90275701701B}"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3351914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821003-23AF-40B0-81FE-90275701701B}" type="datetimeFigureOut">
              <a:rPr lang="en-GB" smtClean="0"/>
              <a:t>08/11/2021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3757099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821003-23AF-40B0-81FE-90275701701B}" type="datetimeFigureOut">
              <a:rPr lang="en-GB" smtClean="0"/>
              <a:t>08/11/2021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244336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821003-23AF-40B0-81FE-90275701701B}" type="datetimeFigureOut">
              <a:rPr lang="en-GB" smtClean="0"/>
              <a:t>08/11/2021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1538418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821003-23AF-40B0-81FE-90275701701B}"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3887675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821003-23AF-40B0-81FE-90275701701B}"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3888955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821003-23AF-40B0-81FE-90275701701B}"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2510137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821003-23AF-40B0-81FE-90275701701B}"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9E17C-C7AB-42F6-90AE-A86C7516B92B}" type="slidenum">
              <a:rPr lang="en-GB" smtClean="0"/>
              <a:t>‹#›</a:t>
            </a:fld>
            <a:endParaRPr lang="en-GB"/>
          </a:p>
        </p:txBody>
      </p:sp>
    </p:spTree>
    <p:extLst>
      <p:ext uri="{BB962C8B-B14F-4D97-AF65-F5344CB8AC3E}">
        <p14:creationId xmlns:p14="http://schemas.microsoft.com/office/powerpoint/2010/main" val="28844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821003-23AF-40B0-81FE-90275701701B}" type="datetimeFigureOut">
              <a:rPr lang="en-GB" smtClean="0"/>
              <a:t>08/11/2021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39E17C-C7AB-42F6-90AE-A86C7516B92B}" type="slidenum">
              <a:rPr lang="en-GB" smtClean="0"/>
              <a:t>‹#›</a:t>
            </a:fld>
            <a:endParaRPr lang="en-GB"/>
          </a:p>
        </p:txBody>
      </p:sp>
    </p:spTree>
    <p:extLst>
      <p:ext uri="{BB962C8B-B14F-4D97-AF65-F5344CB8AC3E}">
        <p14:creationId xmlns:p14="http://schemas.microsoft.com/office/powerpoint/2010/main" val="167705028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2" Type="http://schemas.openxmlformats.org/officeDocument/2006/relationships/hyperlink" Target="http://ebookcentral.proquest.com/lib/trinity/detail.action?docID=689885"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accent6">
                <a:shade val="45000"/>
                <a:satMod val="135000"/>
              </a:schemeClr>
              <a:prstClr val="white"/>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2EFB7-77D1-4C65-9E75-E1A377B929FE}"/>
              </a:ext>
            </a:extLst>
          </p:cNvPr>
          <p:cNvSpPr>
            <a:spLocks noGrp="1"/>
          </p:cNvSpPr>
          <p:nvPr>
            <p:ph type="ctrTitle"/>
          </p:nvPr>
        </p:nvSpPr>
        <p:spPr>
          <a:xfrm>
            <a:off x="1971674" y="1811318"/>
            <a:ext cx="7624763" cy="2261160"/>
          </a:xfrm>
        </p:spPr>
        <p:txBody>
          <a:bodyPr>
            <a:normAutofit fontScale="90000"/>
          </a:bodyPr>
          <a:lstStyle/>
          <a:p>
            <a:r>
              <a:rPr lang="en-US" sz="8000" dirty="0">
                <a:solidFill>
                  <a:schemeClr val="bg1"/>
                </a:solidFill>
                <a:latin typeface="Aharoni" panose="02010803020104030203" pitchFamily="2" charset="-79"/>
                <a:cs typeface="Aharoni" panose="02010803020104030203" pitchFamily="2" charset="-79"/>
              </a:rPr>
              <a:t>Reflective Practice</a:t>
            </a:r>
            <a:br>
              <a:rPr lang="en-US" sz="8000" dirty="0">
                <a:solidFill>
                  <a:schemeClr val="bg1"/>
                </a:solidFill>
                <a:latin typeface="Aharoni" panose="02010803020104030203" pitchFamily="2" charset="-79"/>
                <a:cs typeface="Aharoni" panose="02010803020104030203" pitchFamily="2" charset="-79"/>
              </a:rPr>
            </a:br>
            <a:r>
              <a:rPr lang="en-US" sz="8000" dirty="0">
                <a:solidFill>
                  <a:schemeClr val="bg1"/>
                </a:solidFill>
                <a:latin typeface="Aharoni" panose="02010803020104030203" pitchFamily="2" charset="-79"/>
                <a:cs typeface="Aharoni" panose="02010803020104030203" pitchFamily="2" charset="-79"/>
              </a:rPr>
              <a:t>Presentation</a:t>
            </a:r>
            <a:endParaRPr lang="en-GB" sz="8000" dirty="0">
              <a:solidFill>
                <a:schemeClr val="bg1"/>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00F453B0-6E3D-48A1-80C9-2CB8700A91D2}"/>
              </a:ext>
            </a:extLst>
          </p:cNvPr>
          <p:cNvSpPr>
            <a:spLocks noGrp="1"/>
          </p:cNvSpPr>
          <p:nvPr>
            <p:ph type="subTitle" idx="1"/>
          </p:nvPr>
        </p:nvSpPr>
        <p:spPr>
          <a:xfrm>
            <a:off x="549865" y="4675904"/>
            <a:ext cx="10260990" cy="1209763"/>
          </a:xfrm>
        </p:spPr>
        <p:txBody>
          <a:bodyPr>
            <a:normAutofit/>
          </a:bodyPr>
          <a:lstStyle/>
          <a:p>
            <a:pPr algn="ctr"/>
            <a:br>
              <a:rPr lang="en-US" sz="2400" dirty="0">
                <a:solidFill>
                  <a:schemeClr val="bg2"/>
                </a:solidFill>
              </a:rPr>
            </a:br>
            <a:r>
              <a:rPr lang="en-US" sz="2400" dirty="0">
                <a:solidFill>
                  <a:schemeClr val="accent6">
                    <a:lumMod val="50000"/>
                  </a:schemeClr>
                </a:solidFill>
              </a:rPr>
              <a:t>Jodie Barlow-Haynes</a:t>
            </a:r>
          </a:p>
          <a:p>
            <a:pPr algn="ctr"/>
            <a:r>
              <a:rPr lang="en-US" dirty="0">
                <a:solidFill>
                  <a:schemeClr val="accent6">
                    <a:lumMod val="50000"/>
                  </a:schemeClr>
                </a:solidFill>
              </a:rPr>
              <a:t>1922916</a:t>
            </a:r>
          </a:p>
          <a:p>
            <a:pPr algn="ctr"/>
            <a:endParaRPr lang="en-GB" sz="2400" dirty="0">
              <a:solidFill>
                <a:schemeClr val="accent6">
                  <a:lumMod val="50000"/>
                </a:schemeClr>
              </a:solidFill>
            </a:endParaRPr>
          </a:p>
        </p:txBody>
      </p:sp>
      <p:pic>
        <p:nvPicPr>
          <p:cNvPr id="7" name="Audio 6">
            <a:hlinkClick r:id="" action="ppaction://media"/>
            <a:extLst>
              <a:ext uri="{FF2B5EF4-FFF2-40B4-BE49-F238E27FC236}">
                <a16:creationId xmlns:a16="http://schemas.microsoft.com/office/drawing/2014/main" id="{92BF1DCB-221C-42B7-9F62-F09B663B0BF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466509679"/>
      </p:ext>
    </p:extLst>
  </p:cSld>
  <p:clrMapOvr>
    <a:masterClrMapping/>
  </p:clrMapOvr>
  <mc:AlternateContent xmlns:mc="http://schemas.openxmlformats.org/markup-compatibility/2006">
    <mc:Choice xmlns:p14="http://schemas.microsoft.com/office/powerpoint/2010/main" Requires="p14">
      <p:transition spd="slow" p14:dur="2000" advTm="26666"/>
    </mc:Choice>
    <mc:Fallback>
      <p:transition spd="slow" advTm="26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1000"/>
                                  </p:stCondLst>
                                  <p:iterate>
                                    <p:tmPct val="10000"/>
                                  </p:iterate>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700"/>
                                        <p:tgtEl>
                                          <p:spTgt spid="3">
                                            <p:txEl>
                                              <p:pRg st="1" end="1"/>
                                            </p:txEl>
                                          </p:spTgt>
                                        </p:tgtEl>
                                      </p:cBhvr>
                                    </p:animEffect>
                                  </p:childTnLst>
                                </p:cTn>
                              </p:par>
                              <p:par>
                                <p:cTn id="15" presetID="10" presetClass="entr" presetSubtype="0" fill="hold" grpId="0" nodeType="withEffect">
                                  <p:stCondLst>
                                    <p:cond delay="500"/>
                                  </p:stCondLst>
                                  <p:iterate>
                                    <p:tmPct val="10000"/>
                                  </p:iterate>
                                  <p:childTnLst>
                                    <p:set>
                                      <p:cBhvr>
                                        <p:cTn id="16" dur="1" fill="hold">
                                          <p:stCondLst>
                                            <p:cond delay="0"/>
                                          </p:stCondLst>
                                        </p:cTn>
                                        <p:tgtEl>
                                          <p:spTgt spid="2"/>
                                        </p:tgtEl>
                                        <p:attrNameLst>
                                          <p:attrName>style.visibility</p:attrName>
                                        </p:attrNameLst>
                                      </p:cBhvr>
                                      <p:to>
                                        <p:strVal val="visible"/>
                                      </p:to>
                                    </p:set>
                                    <p:animEffect transition="in" filter="fade">
                                      <p:cBhvr>
                                        <p:cTn id="1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4" name="Picture 3" descr="Sticky notes with question marks">
            <a:extLst>
              <a:ext uri="{FF2B5EF4-FFF2-40B4-BE49-F238E27FC236}">
                <a16:creationId xmlns:a16="http://schemas.microsoft.com/office/drawing/2014/main" id="{66D3885A-607E-4982-A6C8-C2C1FBC08A00}"/>
              </a:ext>
            </a:extLst>
          </p:cNvPr>
          <p:cNvPicPr>
            <a:picLocks noChangeAspect="1"/>
          </p:cNvPicPr>
          <p:nvPr/>
        </p:nvPicPr>
        <p:blipFill>
          <a:blip r:embed="rId5">
            <a:alphaModFix amt="54000"/>
            <a:extLst>
              <a:ext uri="{BEBA8EAE-BF5A-486C-A8C5-ECC9F3942E4B}">
                <a14:imgProps xmlns:a14="http://schemas.microsoft.com/office/drawing/2010/main">
                  <a14:imgLayer r:embed="rId6">
                    <a14:imgEffect>
                      <a14:artisticFilmGrain/>
                    </a14:imgEffect>
                  </a14:imgLayer>
                </a14:imgProps>
              </a:ext>
              <a:ext uri="{28A0092B-C50C-407E-A947-70E740481C1C}">
                <a14:useLocalDpi xmlns:a14="http://schemas.microsoft.com/office/drawing/2010/main" val="0"/>
              </a:ext>
            </a:extLst>
          </a:blip>
          <a:stretch>
            <a:fillRect/>
          </a:stretch>
        </p:blipFill>
        <p:spPr>
          <a:xfrm>
            <a:off x="0" y="-163996"/>
            <a:ext cx="12192000" cy="7185991"/>
          </a:xfrm>
          <a:prstGeom prst="rect">
            <a:avLst/>
          </a:prstGeom>
        </p:spPr>
      </p:pic>
      <p:sp>
        <p:nvSpPr>
          <p:cNvPr id="5" name="TextBox 4">
            <a:extLst>
              <a:ext uri="{FF2B5EF4-FFF2-40B4-BE49-F238E27FC236}">
                <a16:creationId xmlns:a16="http://schemas.microsoft.com/office/drawing/2014/main" id="{AD1B1851-8733-42F3-BFB3-48D4EE669C15}"/>
              </a:ext>
            </a:extLst>
          </p:cNvPr>
          <p:cNvSpPr txBox="1"/>
          <p:nvPr/>
        </p:nvSpPr>
        <p:spPr>
          <a:xfrm>
            <a:off x="2952336" y="1037811"/>
            <a:ext cx="6287328" cy="4247317"/>
          </a:xfrm>
          <a:prstGeom prst="rect">
            <a:avLst/>
          </a:prstGeom>
          <a:noFill/>
        </p:spPr>
        <p:txBody>
          <a:bodyPr wrap="square" rtlCol="0">
            <a:spAutoFit/>
          </a:bodyPr>
          <a:lstStyle/>
          <a:p>
            <a:pPr algn="ctr"/>
            <a:r>
              <a:rPr lang="en-US" sz="9000" b="1" dirty="0">
                <a:solidFill>
                  <a:schemeClr val="bg1"/>
                </a:solidFill>
                <a:latin typeface="Aharoni" panose="02010803020104030203" pitchFamily="2" charset="-79"/>
                <a:cs typeface="Aharoni" panose="02010803020104030203" pitchFamily="2" charset="-79"/>
              </a:rPr>
              <a:t>WHAT IS REFLECTIVE PRACTISE?</a:t>
            </a:r>
            <a:endParaRPr lang="en-GB" sz="9000" b="1" dirty="0">
              <a:solidFill>
                <a:schemeClr val="bg1"/>
              </a:solidFill>
              <a:latin typeface="Aharoni" panose="02010803020104030203" pitchFamily="2" charset="-79"/>
              <a:cs typeface="Aharoni" panose="02010803020104030203" pitchFamily="2" charset="-79"/>
            </a:endParaRPr>
          </a:p>
        </p:txBody>
      </p:sp>
      <p:pic>
        <p:nvPicPr>
          <p:cNvPr id="7" name="Audio 6">
            <a:hlinkClick r:id="" action="ppaction://media"/>
            <a:extLst>
              <a:ext uri="{FF2B5EF4-FFF2-40B4-BE49-F238E27FC236}">
                <a16:creationId xmlns:a16="http://schemas.microsoft.com/office/drawing/2014/main" id="{34C5D725-483B-4978-8979-A59BF9A679C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92720253"/>
      </p:ext>
    </p:extLst>
  </p:cSld>
  <p:clrMapOvr>
    <a:masterClrMapping/>
  </p:clrMapOvr>
  <mc:AlternateContent xmlns:mc="http://schemas.openxmlformats.org/markup-compatibility/2006">
    <mc:Choice xmlns:p14="http://schemas.microsoft.com/office/powerpoint/2010/main" Requires="p14">
      <p:transition spd="slow" p14:dur="2000" advTm="54969"/>
    </mc:Choice>
    <mc:Fallback>
      <p:transition spd="slow" advTm="54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4" name="Picture 3" descr="Opened blank ledger on gray background">
            <a:extLst>
              <a:ext uri="{FF2B5EF4-FFF2-40B4-BE49-F238E27FC236}">
                <a16:creationId xmlns:a16="http://schemas.microsoft.com/office/drawing/2014/main" id="{31598869-0651-40B8-8197-5120D60CB2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269" y="301557"/>
            <a:ext cx="11683462" cy="6254886"/>
          </a:xfrm>
          <a:prstGeom prst="rect">
            <a:avLst/>
          </a:prstGeom>
        </p:spPr>
      </p:pic>
      <p:sp>
        <p:nvSpPr>
          <p:cNvPr id="5" name="TextBox 4">
            <a:extLst>
              <a:ext uri="{FF2B5EF4-FFF2-40B4-BE49-F238E27FC236}">
                <a16:creationId xmlns:a16="http://schemas.microsoft.com/office/drawing/2014/main" id="{16871D55-7635-4F52-9CDE-0D451471C9A6}"/>
              </a:ext>
            </a:extLst>
          </p:cNvPr>
          <p:cNvSpPr txBox="1"/>
          <p:nvPr/>
        </p:nvSpPr>
        <p:spPr>
          <a:xfrm rot="19889603">
            <a:off x="5970257" y="1991790"/>
            <a:ext cx="2171688" cy="1477328"/>
          </a:xfrm>
          <a:prstGeom prst="rect">
            <a:avLst/>
          </a:prstGeom>
          <a:noFill/>
        </p:spPr>
        <p:txBody>
          <a:bodyPr wrap="square" rtlCol="0">
            <a:spAutoFit/>
          </a:bodyPr>
          <a:lstStyle/>
          <a:p>
            <a:pPr algn="ctr"/>
            <a:r>
              <a:rPr lang="en-US" sz="3000" dirty="0">
                <a:latin typeface="Aharoni" panose="02010803020104030203" pitchFamily="2" charset="-79"/>
                <a:cs typeface="Aharoni" panose="02010803020104030203" pitchFamily="2" charset="-79"/>
              </a:rPr>
              <a:t>…and why is it important?</a:t>
            </a:r>
            <a:endParaRPr lang="en-GB" sz="3000" dirty="0">
              <a:latin typeface="Aharoni" panose="02010803020104030203" pitchFamily="2" charset="-79"/>
              <a:cs typeface="Aharoni" panose="02010803020104030203" pitchFamily="2" charset="-79"/>
            </a:endParaRPr>
          </a:p>
        </p:txBody>
      </p:sp>
      <p:pic>
        <p:nvPicPr>
          <p:cNvPr id="7" name="Audio 6">
            <a:hlinkClick r:id="" action="ppaction://media"/>
            <a:extLst>
              <a:ext uri="{FF2B5EF4-FFF2-40B4-BE49-F238E27FC236}">
                <a16:creationId xmlns:a16="http://schemas.microsoft.com/office/drawing/2014/main" id="{CA05EF02-AE58-483E-96BA-16D1B4510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86042830"/>
      </p:ext>
    </p:extLst>
  </p:cSld>
  <p:clrMapOvr>
    <a:masterClrMapping/>
  </p:clrMapOvr>
  <mc:AlternateContent xmlns:mc="http://schemas.openxmlformats.org/markup-compatibility/2006">
    <mc:Choice xmlns:p14="http://schemas.microsoft.com/office/powerpoint/2010/main" Requires="p14">
      <p:transition spd="slow" p14:dur="2000" advTm="95515"/>
    </mc:Choice>
    <mc:Fallback>
      <p:transition spd="slow" advTm="95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4E3807-BEB6-4E5F-A8F9-1649BC6E8465}"/>
              </a:ext>
            </a:extLst>
          </p:cNvPr>
          <p:cNvSpPr txBox="1"/>
          <p:nvPr/>
        </p:nvSpPr>
        <p:spPr>
          <a:xfrm>
            <a:off x="4729824" y="2606598"/>
            <a:ext cx="2914867" cy="861774"/>
          </a:xfrm>
          <a:prstGeom prst="rect">
            <a:avLst/>
          </a:prstGeom>
          <a:noFill/>
        </p:spPr>
        <p:txBody>
          <a:bodyPr wrap="square" rtlCol="0">
            <a:spAutoFit/>
          </a:bodyPr>
          <a:lstStyle/>
          <a:p>
            <a:r>
              <a:rPr lang="en-US" sz="5000" dirty="0">
                <a:latin typeface="Aharoni" panose="02010803020104030203" pitchFamily="2" charset="-79"/>
                <a:cs typeface="Aharoni" panose="02010803020104030203" pitchFamily="2" charset="-79"/>
              </a:rPr>
              <a:t>Models</a:t>
            </a:r>
            <a:endParaRPr lang="en-GB" sz="5000" dirty="0">
              <a:latin typeface="Aharoni" panose="02010803020104030203" pitchFamily="2" charset="-79"/>
              <a:cs typeface="Aharoni" panose="02010803020104030203" pitchFamily="2" charset="-79"/>
            </a:endParaRPr>
          </a:p>
        </p:txBody>
      </p:sp>
      <p:sp>
        <p:nvSpPr>
          <p:cNvPr id="12" name="Oval 11">
            <a:extLst>
              <a:ext uri="{FF2B5EF4-FFF2-40B4-BE49-F238E27FC236}">
                <a16:creationId xmlns:a16="http://schemas.microsoft.com/office/drawing/2014/main" id="{452DC369-18A4-4098-AAD1-E43ED85BB2B2}"/>
              </a:ext>
            </a:extLst>
          </p:cNvPr>
          <p:cNvSpPr/>
          <p:nvPr/>
        </p:nvSpPr>
        <p:spPr>
          <a:xfrm>
            <a:off x="1336598" y="2311621"/>
            <a:ext cx="2596063" cy="1723636"/>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aseline="0" dirty="0">
                <a:latin typeface="Aharoni" panose="02010803020104030203" pitchFamily="2" charset="-79"/>
                <a:cs typeface="Aharoni" panose="02010803020104030203" pitchFamily="2" charset="-79"/>
              </a:rPr>
              <a:t>Kolb</a:t>
            </a:r>
            <a:endParaRPr lang="en-GB" sz="3000" dirty="0">
              <a:latin typeface="Aharoni" panose="02010803020104030203" pitchFamily="2" charset="-79"/>
              <a:cs typeface="Aharoni" panose="02010803020104030203" pitchFamily="2" charset="-79"/>
            </a:endParaRPr>
          </a:p>
        </p:txBody>
      </p:sp>
      <p:sp>
        <p:nvSpPr>
          <p:cNvPr id="13" name="Oval 12">
            <a:extLst>
              <a:ext uri="{FF2B5EF4-FFF2-40B4-BE49-F238E27FC236}">
                <a16:creationId xmlns:a16="http://schemas.microsoft.com/office/drawing/2014/main" id="{10FB946F-8291-4CDA-8845-E543527D6FC4}"/>
              </a:ext>
            </a:extLst>
          </p:cNvPr>
          <p:cNvSpPr/>
          <p:nvPr/>
        </p:nvSpPr>
        <p:spPr>
          <a:xfrm>
            <a:off x="7941788" y="2175667"/>
            <a:ext cx="2499650" cy="1723636"/>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dirty="0">
                <a:latin typeface="Aharoni" panose="02010803020104030203" pitchFamily="2" charset="-79"/>
                <a:cs typeface="Aharoni" panose="02010803020104030203" pitchFamily="2" charset="-79"/>
              </a:rPr>
              <a:t>Gibbs</a:t>
            </a:r>
            <a:endParaRPr lang="en-GB" sz="3000" dirty="0">
              <a:latin typeface="Aharoni" panose="02010803020104030203" pitchFamily="2" charset="-79"/>
              <a:cs typeface="Aharoni" panose="02010803020104030203" pitchFamily="2" charset="-79"/>
            </a:endParaRPr>
          </a:p>
        </p:txBody>
      </p:sp>
      <p:sp>
        <p:nvSpPr>
          <p:cNvPr id="14" name="Oval 13">
            <a:extLst>
              <a:ext uri="{FF2B5EF4-FFF2-40B4-BE49-F238E27FC236}">
                <a16:creationId xmlns:a16="http://schemas.microsoft.com/office/drawing/2014/main" id="{F3A1F48E-B6AC-4AE6-8732-4345D219E93D}"/>
              </a:ext>
            </a:extLst>
          </p:cNvPr>
          <p:cNvSpPr/>
          <p:nvPr/>
        </p:nvSpPr>
        <p:spPr>
          <a:xfrm>
            <a:off x="4524527" y="497516"/>
            <a:ext cx="2704947" cy="18141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000" baseline="0" dirty="0">
              <a:latin typeface="Aharoni" panose="02010803020104030203" pitchFamily="2" charset="-79"/>
              <a:cs typeface="Aharoni" panose="02010803020104030203" pitchFamily="2" charset="-79"/>
            </a:endParaRPr>
          </a:p>
          <a:p>
            <a:pPr algn="ctr"/>
            <a:r>
              <a:rPr lang="en-GB" sz="3000" baseline="0" dirty="0">
                <a:latin typeface="Aharoni" panose="02010803020104030203" pitchFamily="2" charset="-79"/>
                <a:cs typeface="Aharoni" panose="02010803020104030203" pitchFamily="2" charset="-79"/>
              </a:rPr>
              <a:t>Driscoll</a:t>
            </a:r>
            <a:endParaRPr lang="en-GB" sz="3000" dirty="0">
              <a:latin typeface="Aharoni" panose="02010803020104030203" pitchFamily="2" charset="-79"/>
              <a:cs typeface="Aharoni" panose="02010803020104030203" pitchFamily="2" charset="-79"/>
            </a:endParaRPr>
          </a:p>
          <a:p>
            <a:pPr algn="ctr"/>
            <a:endParaRPr lang="en-GB" sz="3000" dirty="0"/>
          </a:p>
        </p:txBody>
      </p:sp>
      <p:sp>
        <p:nvSpPr>
          <p:cNvPr id="15" name="Oval 14">
            <a:extLst>
              <a:ext uri="{FF2B5EF4-FFF2-40B4-BE49-F238E27FC236}">
                <a16:creationId xmlns:a16="http://schemas.microsoft.com/office/drawing/2014/main" id="{5F4B76F1-39BD-4132-A132-F342DB513C2B}"/>
              </a:ext>
            </a:extLst>
          </p:cNvPr>
          <p:cNvSpPr/>
          <p:nvPr/>
        </p:nvSpPr>
        <p:spPr>
          <a:xfrm>
            <a:off x="4524527" y="4178132"/>
            <a:ext cx="2704947" cy="18141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dirty="0">
                <a:latin typeface="Aharoni" panose="02010803020104030203" pitchFamily="2" charset="-79"/>
                <a:cs typeface="Aharoni" panose="02010803020104030203" pitchFamily="2" charset="-79"/>
              </a:rPr>
              <a:t>ERA</a:t>
            </a:r>
            <a:endParaRPr lang="en-GB" sz="3000" dirty="0">
              <a:latin typeface="Aharoni" panose="02010803020104030203" pitchFamily="2" charset="-79"/>
              <a:cs typeface="Aharoni" panose="02010803020104030203" pitchFamily="2" charset="-79"/>
            </a:endParaRPr>
          </a:p>
        </p:txBody>
      </p:sp>
      <p:pic>
        <p:nvPicPr>
          <p:cNvPr id="16" name="Audio 15">
            <a:hlinkClick r:id="" action="ppaction://media"/>
            <a:extLst>
              <a:ext uri="{FF2B5EF4-FFF2-40B4-BE49-F238E27FC236}">
                <a16:creationId xmlns:a16="http://schemas.microsoft.com/office/drawing/2014/main" id="{43C8D959-5364-4FEA-95AD-06A054E8B2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15525197"/>
      </p:ext>
    </p:extLst>
  </p:cSld>
  <p:clrMapOvr>
    <a:masterClrMapping/>
  </p:clrMapOvr>
  <mc:AlternateContent xmlns:mc="http://schemas.openxmlformats.org/markup-compatibility/2006">
    <mc:Choice xmlns:p14="http://schemas.microsoft.com/office/powerpoint/2010/main" Requires="p14">
      <p:transition spd="slow" p14:dur="2000" advTm="44467"/>
    </mc:Choice>
    <mc:Fallback>
      <p:transition spd="slow" advTm="44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25FC16C-92F9-4BCA-8A52-54552BFC8198}"/>
              </a:ext>
            </a:extLst>
          </p:cNvPr>
          <p:cNvPicPr>
            <a:picLocks noChangeAspect="1"/>
          </p:cNvPicPr>
          <p:nvPr/>
        </p:nvPicPr>
        <p:blipFill>
          <a:blip r:embed="rId5"/>
          <a:stretch>
            <a:fillRect/>
          </a:stretch>
        </p:blipFill>
        <p:spPr>
          <a:xfrm>
            <a:off x="2770757" y="598977"/>
            <a:ext cx="6517744" cy="5906135"/>
          </a:xfrm>
          <a:prstGeom prst="rect">
            <a:avLst/>
          </a:prstGeom>
        </p:spPr>
      </p:pic>
      <p:graphicFrame>
        <p:nvGraphicFramePr>
          <p:cNvPr id="6" name="Table 5">
            <a:extLst>
              <a:ext uri="{FF2B5EF4-FFF2-40B4-BE49-F238E27FC236}">
                <a16:creationId xmlns:a16="http://schemas.microsoft.com/office/drawing/2014/main" id="{D675DF72-BE28-4182-A72F-29EB5EA7A10A}"/>
              </a:ext>
            </a:extLst>
          </p:cNvPr>
          <p:cNvGraphicFramePr>
            <a:graphicFrameLocks noGrp="1"/>
          </p:cNvGraphicFramePr>
          <p:nvPr>
            <p:extLst>
              <p:ext uri="{D42A27DB-BD31-4B8C-83A1-F6EECF244321}">
                <p14:modId xmlns:p14="http://schemas.microsoft.com/office/powerpoint/2010/main" val="3113734749"/>
              </p:ext>
            </p:extLst>
          </p:nvPr>
        </p:nvGraphicFramePr>
        <p:xfrm>
          <a:off x="0" y="0"/>
          <a:ext cx="223736" cy="6789906"/>
        </p:xfrm>
        <a:graphic>
          <a:graphicData uri="http://schemas.openxmlformats.org/drawingml/2006/table">
            <a:tbl>
              <a:tblPr/>
              <a:tblGrid>
                <a:gridCol w="223736">
                  <a:extLst>
                    <a:ext uri="{9D8B030D-6E8A-4147-A177-3AD203B41FA5}">
                      <a16:colId xmlns:a16="http://schemas.microsoft.com/office/drawing/2014/main" val="2491005579"/>
                    </a:ext>
                  </a:extLst>
                </a:gridCol>
              </a:tblGrid>
              <a:tr h="6789906">
                <a:tc>
                  <a:txBody>
                    <a:bodyPr/>
                    <a:lstStyle/>
                    <a:p>
                      <a:endParaRPr lang="en-GB" dirty="0"/>
                    </a:p>
                  </a:txBody>
                  <a:tcPr>
                    <a:lnL w="76200" cmpd="sng">
                      <a:solidFill>
                        <a:schemeClr val="accent6">
                          <a:lumMod val="20000"/>
                          <a:lumOff val="80000"/>
                        </a:schemeClr>
                      </a:solidFill>
                      <a:prstDash val="solid"/>
                    </a:lnL>
                    <a:lnR w="76200" cmpd="sng">
                      <a:solidFill>
                        <a:schemeClr val="accent6">
                          <a:lumMod val="20000"/>
                          <a:lumOff val="80000"/>
                        </a:schemeClr>
                      </a:solidFill>
                      <a:prstDash val="solid"/>
                    </a:lnR>
                    <a:lnT w="76200" cmpd="sng">
                      <a:solidFill>
                        <a:schemeClr val="accent6">
                          <a:lumMod val="20000"/>
                          <a:lumOff val="80000"/>
                        </a:schemeClr>
                      </a:solidFill>
                      <a:prstDash val="solid"/>
                    </a:lnT>
                    <a:lnB w="76200" cmpd="sng">
                      <a:solidFill>
                        <a:schemeClr val="accent6">
                          <a:lumMod val="20000"/>
                          <a:lumOff val="80000"/>
                        </a:schemeClr>
                      </a:solidFill>
                      <a:prstDash val="solid"/>
                    </a:lnB>
                    <a:solidFill>
                      <a:schemeClr val="accent6">
                        <a:lumMod val="20000"/>
                        <a:lumOff val="80000"/>
                      </a:schemeClr>
                    </a:solidFill>
                  </a:tcPr>
                </a:tc>
                <a:extLst>
                  <a:ext uri="{0D108BD9-81ED-4DB2-BD59-A6C34878D82A}">
                    <a16:rowId xmlns:a16="http://schemas.microsoft.com/office/drawing/2014/main" val="2424652513"/>
                  </a:ext>
                </a:extLst>
              </a:tr>
            </a:tbl>
          </a:graphicData>
        </a:graphic>
      </p:graphicFrame>
      <p:graphicFrame>
        <p:nvGraphicFramePr>
          <p:cNvPr id="9" name="Table 8">
            <a:extLst>
              <a:ext uri="{FF2B5EF4-FFF2-40B4-BE49-F238E27FC236}">
                <a16:creationId xmlns:a16="http://schemas.microsoft.com/office/drawing/2014/main" id="{11C9C967-F379-4A81-81F8-3FB6378D8B73}"/>
              </a:ext>
            </a:extLst>
          </p:cNvPr>
          <p:cNvGraphicFramePr>
            <a:graphicFrameLocks noGrp="1"/>
          </p:cNvGraphicFramePr>
          <p:nvPr>
            <p:extLst>
              <p:ext uri="{D42A27DB-BD31-4B8C-83A1-F6EECF244321}">
                <p14:modId xmlns:p14="http://schemas.microsoft.com/office/powerpoint/2010/main" val="718046400"/>
              </p:ext>
            </p:extLst>
          </p:nvPr>
        </p:nvGraphicFramePr>
        <p:xfrm>
          <a:off x="-68094" y="6505112"/>
          <a:ext cx="12260094" cy="365760"/>
        </p:xfrm>
        <a:graphic>
          <a:graphicData uri="http://schemas.openxmlformats.org/drawingml/2006/table">
            <a:tbl>
              <a:tblPr/>
              <a:tblGrid>
                <a:gridCol w="12260094">
                  <a:extLst>
                    <a:ext uri="{9D8B030D-6E8A-4147-A177-3AD203B41FA5}">
                      <a16:colId xmlns:a16="http://schemas.microsoft.com/office/drawing/2014/main" val="1390408386"/>
                    </a:ext>
                  </a:extLst>
                </a:gridCol>
              </a:tblGrid>
              <a:tr h="330741">
                <a:tc>
                  <a:txBody>
                    <a:bodyPr/>
                    <a:lstStyle/>
                    <a:p>
                      <a:endParaRPr lang="en-GB" dirty="0"/>
                    </a:p>
                  </a:txBody>
                  <a:tcPr>
                    <a:lnL w="76200" cmpd="sng">
                      <a:solidFill>
                        <a:schemeClr val="accent6">
                          <a:lumMod val="20000"/>
                          <a:lumOff val="80000"/>
                        </a:schemeClr>
                      </a:solidFill>
                      <a:prstDash val="solid"/>
                    </a:lnL>
                    <a:lnR w="76200" cmpd="sng">
                      <a:solidFill>
                        <a:schemeClr val="accent6">
                          <a:lumMod val="20000"/>
                          <a:lumOff val="80000"/>
                        </a:schemeClr>
                      </a:solidFill>
                      <a:prstDash val="solid"/>
                    </a:lnR>
                    <a:lnT w="76200" cmpd="sng">
                      <a:solidFill>
                        <a:schemeClr val="accent6">
                          <a:lumMod val="20000"/>
                          <a:lumOff val="80000"/>
                        </a:schemeClr>
                      </a:solidFill>
                      <a:prstDash val="solid"/>
                    </a:lnT>
                    <a:lnB w="76200" cmpd="sng">
                      <a:solidFill>
                        <a:schemeClr val="accent6">
                          <a:lumMod val="20000"/>
                          <a:lumOff val="80000"/>
                        </a:schemeClr>
                      </a:solidFill>
                      <a:prstDash val="solid"/>
                    </a:lnB>
                    <a:solidFill>
                      <a:schemeClr val="accent6">
                        <a:lumMod val="20000"/>
                        <a:lumOff val="80000"/>
                      </a:schemeClr>
                    </a:solidFill>
                  </a:tcPr>
                </a:tc>
                <a:extLst>
                  <a:ext uri="{0D108BD9-81ED-4DB2-BD59-A6C34878D82A}">
                    <a16:rowId xmlns:a16="http://schemas.microsoft.com/office/drawing/2014/main" val="2271527786"/>
                  </a:ext>
                </a:extLst>
              </a:tr>
            </a:tbl>
          </a:graphicData>
        </a:graphic>
      </p:graphicFrame>
      <p:sp>
        <p:nvSpPr>
          <p:cNvPr id="11" name="TextBox 10">
            <a:extLst>
              <a:ext uri="{FF2B5EF4-FFF2-40B4-BE49-F238E27FC236}">
                <a16:creationId xmlns:a16="http://schemas.microsoft.com/office/drawing/2014/main" id="{8F39CF3B-FAA0-4A7B-A71C-15CF7A788254}"/>
              </a:ext>
            </a:extLst>
          </p:cNvPr>
          <p:cNvSpPr txBox="1"/>
          <p:nvPr/>
        </p:nvSpPr>
        <p:spPr>
          <a:xfrm rot="16200000">
            <a:off x="8730889" y="3104634"/>
            <a:ext cx="6578600" cy="369332"/>
          </a:xfrm>
          <a:prstGeom prst="rect">
            <a:avLst/>
          </a:prstGeom>
          <a:solidFill>
            <a:schemeClr val="accent6">
              <a:lumMod val="20000"/>
              <a:lumOff val="80000"/>
            </a:schemeClr>
          </a:solidFill>
        </p:spPr>
        <p:txBody>
          <a:bodyPr wrap="square">
            <a:spAutoFit/>
          </a:bodyPr>
          <a:lstStyle/>
          <a:p>
            <a:endParaRPr lang="en-GB" dirty="0"/>
          </a:p>
        </p:txBody>
      </p:sp>
      <p:graphicFrame>
        <p:nvGraphicFramePr>
          <p:cNvPr id="12" name="Table 11">
            <a:extLst>
              <a:ext uri="{FF2B5EF4-FFF2-40B4-BE49-F238E27FC236}">
                <a16:creationId xmlns:a16="http://schemas.microsoft.com/office/drawing/2014/main" id="{90F4629E-5D7D-46CC-BF46-E6159B747A06}"/>
              </a:ext>
            </a:extLst>
          </p:cNvPr>
          <p:cNvGraphicFramePr>
            <a:graphicFrameLocks noGrp="1"/>
          </p:cNvGraphicFramePr>
          <p:nvPr>
            <p:extLst>
              <p:ext uri="{D42A27DB-BD31-4B8C-83A1-F6EECF244321}">
                <p14:modId xmlns:p14="http://schemas.microsoft.com/office/powerpoint/2010/main" val="167889876"/>
              </p:ext>
            </p:extLst>
          </p:nvPr>
        </p:nvGraphicFramePr>
        <p:xfrm>
          <a:off x="111868" y="0"/>
          <a:ext cx="12080132" cy="365760"/>
        </p:xfrm>
        <a:graphic>
          <a:graphicData uri="http://schemas.openxmlformats.org/drawingml/2006/table">
            <a:tbl>
              <a:tblPr/>
              <a:tblGrid>
                <a:gridCol w="12080132">
                  <a:extLst>
                    <a:ext uri="{9D8B030D-6E8A-4147-A177-3AD203B41FA5}">
                      <a16:colId xmlns:a16="http://schemas.microsoft.com/office/drawing/2014/main" val="1390408386"/>
                    </a:ext>
                  </a:extLst>
                </a:gridCol>
              </a:tblGrid>
              <a:tr h="330741">
                <a:tc>
                  <a:txBody>
                    <a:bodyPr/>
                    <a:lstStyle/>
                    <a:p>
                      <a:endParaRPr lang="en-GB" dirty="0"/>
                    </a:p>
                  </a:txBody>
                  <a:tcPr>
                    <a:lnL w="76200" cmpd="sng">
                      <a:solidFill>
                        <a:schemeClr val="accent6">
                          <a:lumMod val="20000"/>
                          <a:lumOff val="80000"/>
                        </a:schemeClr>
                      </a:solidFill>
                      <a:prstDash val="solid"/>
                    </a:lnL>
                    <a:lnR w="76200" cmpd="sng">
                      <a:solidFill>
                        <a:schemeClr val="accent6">
                          <a:lumMod val="20000"/>
                          <a:lumOff val="80000"/>
                        </a:schemeClr>
                      </a:solidFill>
                      <a:prstDash val="solid"/>
                    </a:lnR>
                    <a:lnT w="76200" cmpd="sng">
                      <a:solidFill>
                        <a:schemeClr val="accent6">
                          <a:lumMod val="20000"/>
                          <a:lumOff val="80000"/>
                        </a:schemeClr>
                      </a:solidFill>
                      <a:prstDash val="solid"/>
                    </a:lnT>
                    <a:lnB w="76200" cmpd="sng">
                      <a:solidFill>
                        <a:schemeClr val="accent6">
                          <a:lumMod val="20000"/>
                          <a:lumOff val="80000"/>
                        </a:schemeClr>
                      </a:solidFill>
                      <a:prstDash val="solid"/>
                    </a:lnB>
                    <a:solidFill>
                      <a:schemeClr val="accent6">
                        <a:lumMod val="20000"/>
                        <a:lumOff val="80000"/>
                      </a:schemeClr>
                    </a:solidFill>
                  </a:tcPr>
                </a:tc>
                <a:extLst>
                  <a:ext uri="{0D108BD9-81ED-4DB2-BD59-A6C34878D82A}">
                    <a16:rowId xmlns:a16="http://schemas.microsoft.com/office/drawing/2014/main" val="2271527786"/>
                  </a:ext>
                </a:extLst>
              </a:tr>
            </a:tbl>
          </a:graphicData>
        </a:graphic>
      </p:graphicFrame>
      <p:pic>
        <p:nvPicPr>
          <p:cNvPr id="7" name="Audio 6">
            <a:hlinkClick r:id="" action="ppaction://media"/>
            <a:extLst>
              <a:ext uri="{FF2B5EF4-FFF2-40B4-BE49-F238E27FC236}">
                <a16:creationId xmlns:a16="http://schemas.microsoft.com/office/drawing/2014/main" id="{2E4302A4-4773-4185-BA56-F14A617881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32929621"/>
      </p:ext>
    </p:extLst>
  </p:cSld>
  <p:clrMapOvr>
    <a:masterClrMapping/>
  </p:clrMapOvr>
  <mc:AlternateContent xmlns:mc="http://schemas.openxmlformats.org/markup-compatibility/2006">
    <mc:Choice xmlns:p14="http://schemas.microsoft.com/office/powerpoint/2010/main" Requires="p14">
      <p:transition spd="slow" p14:dur="2000" advTm="34126"/>
    </mc:Choice>
    <mc:Fallback>
      <p:transition spd="slow" advTm="3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414587" y="876300"/>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1.</a:t>
            </a:r>
          </a:p>
          <a:p>
            <a:pPr algn="ctr"/>
            <a:r>
              <a:rPr lang="en-US" sz="10000" dirty="0">
                <a:solidFill>
                  <a:schemeClr val="bg1">
                    <a:lumMod val="95000"/>
                  </a:schemeClr>
                </a:solidFill>
                <a:latin typeface="Aharoni" panose="02010803020104030203" pitchFamily="2" charset="-79"/>
                <a:cs typeface="Aharoni" panose="02010803020104030203" pitchFamily="2" charset="-79"/>
              </a:rPr>
              <a:t>Description</a:t>
            </a:r>
            <a:endParaRPr lang="en-GB" sz="10000" dirty="0">
              <a:solidFill>
                <a:schemeClr val="bg1">
                  <a:lumMod val="95000"/>
                </a:schemeClr>
              </a:solidFill>
              <a:latin typeface="Aharoni" panose="02010803020104030203" pitchFamily="2" charset="-79"/>
              <a:cs typeface="Aharoni" panose="02010803020104030203" pitchFamily="2" charset="-79"/>
            </a:endParaRPr>
          </a:p>
        </p:txBody>
      </p:sp>
      <p:pic>
        <p:nvPicPr>
          <p:cNvPr id="6" name="Audio 5">
            <a:hlinkClick r:id="" action="ppaction://media"/>
            <a:extLst>
              <a:ext uri="{FF2B5EF4-FFF2-40B4-BE49-F238E27FC236}">
                <a16:creationId xmlns:a16="http://schemas.microsoft.com/office/drawing/2014/main" id="{C41D7447-AD90-49F2-A1D2-4D8CA0AA68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99900761"/>
      </p:ext>
    </p:extLst>
  </p:cSld>
  <p:clrMapOvr>
    <a:masterClrMapping/>
  </p:clrMapOvr>
  <mc:AlternateContent xmlns:mc="http://schemas.openxmlformats.org/markup-compatibility/2006">
    <mc:Choice xmlns:p14="http://schemas.microsoft.com/office/powerpoint/2010/main" Requires="p14">
      <p:transition spd="slow" p14:dur="2000" advTm="52410"/>
    </mc:Choice>
    <mc:Fallback>
      <p:transition spd="slow" advTm="52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414587" y="876300"/>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2.</a:t>
            </a:r>
          </a:p>
          <a:p>
            <a:pPr algn="ctr"/>
            <a:r>
              <a:rPr lang="en-US" sz="10000" dirty="0">
                <a:solidFill>
                  <a:schemeClr val="bg1">
                    <a:lumMod val="95000"/>
                  </a:schemeClr>
                </a:solidFill>
                <a:latin typeface="Aharoni" panose="02010803020104030203" pitchFamily="2" charset="-79"/>
                <a:cs typeface="Aharoni" panose="02010803020104030203" pitchFamily="2" charset="-79"/>
              </a:rPr>
              <a:t>Feelings</a:t>
            </a:r>
            <a:endParaRPr lang="en-GB" sz="10000" dirty="0">
              <a:solidFill>
                <a:schemeClr val="bg1">
                  <a:lumMod val="95000"/>
                </a:schemeClr>
              </a:solidFill>
              <a:latin typeface="Aharoni" panose="02010803020104030203" pitchFamily="2" charset="-79"/>
              <a:cs typeface="Aharoni" panose="02010803020104030203" pitchFamily="2" charset="-79"/>
            </a:endParaRPr>
          </a:p>
        </p:txBody>
      </p:sp>
      <p:pic>
        <p:nvPicPr>
          <p:cNvPr id="4" name="Audio 3">
            <a:hlinkClick r:id="" action="ppaction://media"/>
            <a:extLst>
              <a:ext uri="{FF2B5EF4-FFF2-40B4-BE49-F238E27FC236}">
                <a16:creationId xmlns:a16="http://schemas.microsoft.com/office/drawing/2014/main" id="{F14F16B4-6F5C-4736-B786-276F2DCEFF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67579271"/>
      </p:ext>
    </p:extLst>
  </p:cSld>
  <p:clrMapOvr>
    <a:masterClrMapping/>
  </p:clrMapOvr>
  <mc:AlternateContent xmlns:mc="http://schemas.openxmlformats.org/markup-compatibility/2006">
    <mc:Choice xmlns:p14="http://schemas.microsoft.com/office/powerpoint/2010/main" Requires="p14">
      <p:transition spd="slow" p14:dur="2000" advTm="103490"/>
    </mc:Choice>
    <mc:Fallback>
      <p:transition spd="slow" advTm="103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547937" y="657225"/>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3.</a:t>
            </a:r>
          </a:p>
          <a:p>
            <a:pPr algn="ctr"/>
            <a:r>
              <a:rPr lang="en-US" sz="10000" dirty="0">
                <a:solidFill>
                  <a:schemeClr val="bg1">
                    <a:lumMod val="95000"/>
                  </a:schemeClr>
                </a:solidFill>
                <a:latin typeface="Aharoni" panose="02010803020104030203" pitchFamily="2" charset="-79"/>
                <a:cs typeface="Aharoni" panose="02010803020104030203" pitchFamily="2" charset="-79"/>
              </a:rPr>
              <a:t>Evaluation</a:t>
            </a:r>
            <a:endParaRPr lang="en-GB" sz="10000" dirty="0">
              <a:solidFill>
                <a:schemeClr val="bg1">
                  <a:lumMod val="95000"/>
                </a:schemeClr>
              </a:solidFill>
              <a:latin typeface="Aharoni" panose="02010803020104030203" pitchFamily="2" charset="-79"/>
              <a:cs typeface="Aharoni" panose="02010803020104030203" pitchFamily="2" charset="-79"/>
            </a:endParaRPr>
          </a:p>
        </p:txBody>
      </p:sp>
      <p:pic>
        <p:nvPicPr>
          <p:cNvPr id="5" name="Audio 4">
            <a:hlinkClick r:id="" action="ppaction://media"/>
            <a:extLst>
              <a:ext uri="{FF2B5EF4-FFF2-40B4-BE49-F238E27FC236}">
                <a16:creationId xmlns:a16="http://schemas.microsoft.com/office/drawing/2014/main" id="{907F9440-B843-4325-A2D3-A3C9D8AFDD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89015972"/>
      </p:ext>
    </p:extLst>
  </p:cSld>
  <p:clrMapOvr>
    <a:masterClrMapping/>
  </p:clrMapOvr>
  <mc:AlternateContent xmlns:mc="http://schemas.openxmlformats.org/markup-compatibility/2006">
    <mc:Choice xmlns:p14="http://schemas.microsoft.com/office/powerpoint/2010/main" Requires="p14">
      <p:transition spd="slow" p14:dur="2000" advTm="40871"/>
    </mc:Choice>
    <mc:Fallback>
      <p:transition spd="slow" advTm="40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547937" y="657225"/>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4.</a:t>
            </a:r>
          </a:p>
          <a:p>
            <a:pPr algn="ctr"/>
            <a:r>
              <a:rPr lang="en-US" sz="10000" dirty="0">
                <a:solidFill>
                  <a:schemeClr val="bg1">
                    <a:lumMod val="95000"/>
                  </a:schemeClr>
                </a:solidFill>
                <a:latin typeface="Aharoni" panose="02010803020104030203" pitchFamily="2" charset="-79"/>
                <a:cs typeface="Aharoni" panose="02010803020104030203" pitchFamily="2" charset="-79"/>
              </a:rPr>
              <a:t>Analysis</a:t>
            </a:r>
          </a:p>
        </p:txBody>
      </p:sp>
      <p:pic>
        <p:nvPicPr>
          <p:cNvPr id="5" name="Audio 4">
            <a:hlinkClick r:id="" action="ppaction://media"/>
            <a:extLst>
              <a:ext uri="{FF2B5EF4-FFF2-40B4-BE49-F238E27FC236}">
                <a16:creationId xmlns:a16="http://schemas.microsoft.com/office/drawing/2014/main" id="{E1856607-E154-4DA8-A88E-0EE4E4C81A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73552788"/>
      </p:ext>
    </p:extLst>
  </p:cSld>
  <p:clrMapOvr>
    <a:masterClrMapping/>
  </p:clrMapOvr>
  <mc:AlternateContent xmlns:mc="http://schemas.openxmlformats.org/markup-compatibility/2006">
    <mc:Choice xmlns:p14="http://schemas.microsoft.com/office/powerpoint/2010/main" Requires="p14">
      <p:transition spd="slow" p14:dur="2000" advTm="96118"/>
    </mc:Choice>
    <mc:Fallback>
      <p:transition spd="slow" advTm="96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690812" y="885825"/>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5.</a:t>
            </a:r>
          </a:p>
          <a:p>
            <a:pPr algn="ctr"/>
            <a:r>
              <a:rPr lang="en-US" sz="10000" dirty="0">
                <a:solidFill>
                  <a:schemeClr val="bg1">
                    <a:lumMod val="95000"/>
                  </a:schemeClr>
                </a:solidFill>
                <a:latin typeface="Aharoni" panose="02010803020104030203" pitchFamily="2" charset="-79"/>
                <a:cs typeface="Aharoni" panose="02010803020104030203" pitchFamily="2" charset="-79"/>
              </a:rPr>
              <a:t>Conclusion</a:t>
            </a:r>
          </a:p>
        </p:txBody>
      </p:sp>
      <p:pic>
        <p:nvPicPr>
          <p:cNvPr id="4" name="Audio 3">
            <a:hlinkClick r:id="" action="ppaction://media"/>
            <a:extLst>
              <a:ext uri="{FF2B5EF4-FFF2-40B4-BE49-F238E27FC236}">
                <a16:creationId xmlns:a16="http://schemas.microsoft.com/office/drawing/2014/main" id="{7DDD3F5F-A955-4D5A-A41B-9E4A84E2ED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19166099"/>
      </p:ext>
    </p:extLst>
  </p:cSld>
  <p:clrMapOvr>
    <a:masterClrMapping/>
  </p:clrMapOvr>
  <mc:AlternateContent xmlns:mc="http://schemas.openxmlformats.org/markup-compatibility/2006">
    <mc:Choice xmlns:p14="http://schemas.microsoft.com/office/powerpoint/2010/main" Requires="p14">
      <p:transition spd="slow" p14:dur="2000" advTm="67930"/>
    </mc:Choice>
    <mc:Fallback>
      <p:transition spd="slow" advTm="67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08743-7EE8-48AF-B8EC-40D7697FF4F8}"/>
              </a:ext>
            </a:extLst>
          </p:cNvPr>
          <p:cNvSpPr txBox="1"/>
          <p:nvPr/>
        </p:nvSpPr>
        <p:spPr>
          <a:xfrm>
            <a:off x="2690812" y="885825"/>
            <a:ext cx="7362825" cy="3170099"/>
          </a:xfrm>
          <a:prstGeom prst="rect">
            <a:avLst/>
          </a:prstGeom>
          <a:noFill/>
        </p:spPr>
        <p:txBody>
          <a:bodyPr wrap="square" rtlCol="0">
            <a:spAutoFit/>
          </a:bodyPr>
          <a:lstStyle/>
          <a:p>
            <a:pPr algn="ctr"/>
            <a:r>
              <a:rPr lang="en-US" sz="10000" dirty="0">
                <a:solidFill>
                  <a:schemeClr val="bg1">
                    <a:lumMod val="95000"/>
                  </a:schemeClr>
                </a:solidFill>
                <a:latin typeface="Aharoni" panose="02010803020104030203" pitchFamily="2" charset="-79"/>
                <a:cs typeface="Aharoni" panose="02010803020104030203" pitchFamily="2" charset="-79"/>
              </a:rPr>
              <a:t>6.</a:t>
            </a:r>
          </a:p>
          <a:p>
            <a:pPr algn="ctr"/>
            <a:r>
              <a:rPr lang="en-US" sz="10000" dirty="0">
                <a:solidFill>
                  <a:schemeClr val="bg1">
                    <a:lumMod val="95000"/>
                  </a:schemeClr>
                </a:solidFill>
                <a:latin typeface="Aharoni" panose="02010803020104030203" pitchFamily="2" charset="-79"/>
                <a:cs typeface="Aharoni" panose="02010803020104030203" pitchFamily="2" charset="-79"/>
              </a:rPr>
              <a:t>Action Plan</a:t>
            </a:r>
          </a:p>
        </p:txBody>
      </p:sp>
      <p:pic>
        <p:nvPicPr>
          <p:cNvPr id="4" name="Audio 3">
            <a:hlinkClick r:id="" action="ppaction://media"/>
            <a:extLst>
              <a:ext uri="{FF2B5EF4-FFF2-40B4-BE49-F238E27FC236}">
                <a16:creationId xmlns:a16="http://schemas.microsoft.com/office/drawing/2014/main" id="{D4EC8874-BBE2-4256-83FA-495FFF6419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72889028"/>
      </p:ext>
    </p:extLst>
  </p:cSld>
  <p:clrMapOvr>
    <a:masterClrMapping/>
  </p:clrMapOvr>
  <mc:AlternateContent xmlns:mc="http://schemas.openxmlformats.org/markup-compatibility/2006">
    <mc:Choice xmlns:p14="http://schemas.microsoft.com/office/powerpoint/2010/main" Requires="p14">
      <p:transition spd="slow" p14:dur="2000" advTm="106819"/>
    </mc:Choice>
    <mc:Fallback>
      <p:transition spd="slow" advTm="106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6" descr="Caterpillar - Wikipedia">
            <a:extLst>
              <a:ext uri="{FF2B5EF4-FFF2-40B4-BE49-F238E27FC236}">
                <a16:creationId xmlns:a16="http://schemas.microsoft.com/office/drawing/2014/main" id="{0928FD2B-ED05-4E8A-82AF-FCFF216DE7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756" r="-3" b="-3"/>
          <a:stretch/>
        </p:blipFill>
        <p:spPr bwMode="auto">
          <a:xfrm rot="16200000">
            <a:off x="-1168120" y="1532364"/>
            <a:ext cx="6514565" cy="3793268"/>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24,938 Pupa Stock Photos, Pictures &amp;amp; Royalty-Free Images - iStock">
            <a:extLst>
              <a:ext uri="{FF2B5EF4-FFF2-40B4-BE49-F238E27FC236}">
                <a16:creationId xmlns:a16="http://schemas.microsoft.com/office/drawing/2014/main" id="{D319B041-4951-407C-A5FA-775996E4214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912" r="46917"/>
          <a:stretch/>
        </p:blipFill>
        <p:spPr bwMode="auto">
          <a:xfrm>
            <a:off x="4184538" y="171716"/>
            <a:ext cx="3822924" cy="65145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718A890-6791-4DF2-987C-83E0CF2D953A}"/>
              </a:ext>
            </a:extLst>
          </p:cNvPr>
          <p:cNvPicPr>
            <a:picLocks noChangeAspect="1"/>
          </p:cNvPicPr>
          <p:nvPr/>
        </p:nvPicPr>
        <p:blipFill rotWithShape="1">
          <a:blip r:embed="rId6"/>
          <a:srcRect l="19108" r="20894" b="1"/>
          <a:stretch/>
        </p:blipFill>
        <p:spPr>
          <a:xfrm>
            <a:off x="8188032" y="171716"/>
            <a:ext cx="3799007" cy="6514565"/>
          </a:xfrm>
          <a:prstGeom prst="rect">
            <a:avLst/>
          </a:prstGeom>
        </p:spPr>
      </p:pic>
      <p:pic>
        <p:nvPicPr>
          <p:cNvPr id="3" name="Audio 2">
            <a:hlinkClick r:id="" action="ppaction://media"/>
            <a:extLst>
              <a:ext uri="{FF2B5EF4-FFF2-40B4-BE49-F238E27FC236}">
                <a16:creationId xmlns:a16="http://schemas.microsoft.com/office/drawing/2014/main" id="{620B94FE-3470-4004-B4E7-3C09FEEC2C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67406376"/>
      </p:ext>
    </p:extLst>
  </p:cSld>
  <p:clrMapOvr>
    <a:masterClrMapping/>
  </p:clrMapOvr>
  <mc:AlternateContent xmlns:mc="http://schemas.openxmlformats.org/markup-compatibility/2006">
    <mc:Choice xmlns:p14="http://schemas.microsoft.com/office/powerpoint/2010/main" Requires="p14">
      <p:transition spd="slow" p14:dur="2000" advTm="100943"/>
    </mc:Choice>
    <mc:Fallback>
      <p:transition spd="slow" advTm="100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8194" name="Picture 2" descr="Models: Bridge&amp;#39;s Transition | Sergio Caredda">
            <a:extLst>
              <a:ext uri="{FF2B5EF4-FFF2-40B4-BE49-F238E27FC236}">
                <a16:creationId xmlns:a16="http://schemas.microsoft.com/office/drawing/2014/main" id="{A1DF0B00-0332-4EF3-909C-D644DCBD99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75" y="476250"/>
            <a:ext cx="8963688" cy="59864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0FCAAC-A6E9-48E6-9509-1CABE9249F86}"/>
              </a:ext>
            </a:extLst>
          </p:cNvPr>
          <p:cNvSpPr txBox="1"/>
          <p:nvPr/>
        </p:nvSpPr>
        <p:spPr>
          <a:xfrm>
            <a:off x="8134350" y="2214563"/>
            <a:ext cx="4981575" cy="861774"/>
          </a:xfrm>
          <a:prstGeom prst="rect">
            <a:avLst/>
          </a:prstGeom>
          <a:noFill/>
        </p:spPr>
        <p:txBody>
          <a:bodyPr wrap="square" rtlCol="0">
            <a:spAutoFit/>
          </a:bodyPr>
          <a:lstStyle/>
          <a:p>
            <a:pPr algn="ctr"/>
            <a:r>
              <a:rPr lang="en-US" sz="2500" dirty="0">
                <a:latin typeface="Aharoni" panose="02010803020104030203" pitchFamily="2" charset="-79"/>
                <a:cs typeface="Aharoni" panose="02010803020104030203" pitchFamily="2" charset="-79"/>
              </a:rPr>
              <a:t>Transition Theory</a:t>
            </a:r>
            <a:br>
              <a:rPr lang="en-US" sz="2500" dirty="0">
                <a:latin typeface="Aharoni" panose="02010803020104030203" pitchFamily="2" charset="-79"/>
                <a:cs typeface="Aharoni" panose="02010803020104030203" pitchFamily="2" charset="-79"/>
              </a:rPr>
            </a:br>
            <a:r>
              <a:rPr lang="en-US" sz="2500" dirty="0">
                <a:latin typeface="Aharoni" panose="02010803020104030203" pitchFamily="2" charset="-79"/>
                <a:cs typeface="Aharoni" panose="02010803020104030203" pitchFamily="2" charset="-79"/>
              </a:rPr>
              <a:t>Bridges, 2004</a:t>
            </a:r>
            <a:endParaRPr lang="en-GB" sz="2500" dirty="0">
              <a:latin typeface="Aharoni" panose="02010803020104030203" pitchFamily="2" charset="-79"/>
              <a:cs typeface="Aharoni" panose="02010803020104030203" pitchFamily="2" charset="-79"/>
            </a:endParaRPr>
          </a:p>
        </p:txBody>
      </p:sp>
      <p:pic>
        <p:nvPicPr>
          <p:cNvPr id="6" name="Audio 5">
            <a:hlinkClick r:id="" action="ppaction://media"/>
            <a:extLst>
              <a:ext uri="{FF2B5EF4-FFF2-40B4-BE49-F238E27FC236}">
                <a16:creationId xmlns:a16="http://schemas.microsoft.com/office/drawing/2014/main" id="{3C30E771-AAB6-48D8-94C1-36F814A751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31270414"/>
      </p:ext>
    </p:extLst>
  </p:cSld>
  <p:clrMapOvr>
    <a:masterClrMapping/>
  </p:clrMapOvr>
  <mc:AlternateContent xmlns:mc="http://schemas.openxmlformats.org/markup-compatibility/2006">
    <mc:Choice xmlns:p14="http://schemas.microsoft.com/office/powerpoint/2010/main" Requires="p14">
      <p:transition spd="slow" p14:dur="2000" advTm="35719"/>
    </mc:Choice>
    <mc:Fallback>
      <p:transition spd="slow" advTm="35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15653" x="271463" y="5694363"/>
          <p14:tracePt t="15663" x="433388" y="5549900"/>
          <p14:tracePt t="15668" x="569913" y="5413375"/>
          <p14:tracePt t="15678" x="730250" y="5268913"/>
          <p14:tracePt t="15683" x="858838" y="5149850"/>
          <p14:tracePt t="15694" x="968375" y="5048250"/>
          <p14:tracePt t="15698" x="1062038" y="4954588"/>
          <p14:tracePt t="15710" x="1130300" y="4868863"/>
          <p14:tracePt t="15714" x="1173163" y="4810125"/>
          <p14:tracePt t="15726" x="1198563" y="4759325"/>
          <p14:tracePt t="15730" x="1214438" y="4708525"/>
          <p14:tracePt t="15742" x="1231900" y="4665663"/>
          <p14:tracePt t="15747" x="1231900" y="4630738"/>
          <p14:tracePt t="15759" x="1231900" y="4605338"/>
          <p14:tracePt t="15763" x="1231900" y="4572000"/>
          <p14:tracePt t="15775" x="1223963" y="4538663"/>
          <p14:tracePt t="15779" x="1214438" y="4513263"/>
          <p14:tracePt t="15791" x="1198563" y="4486275"/>
          <p14:tracePt t="15795" x="1181100" y="4478338"/>
          <p14:tracePt t="15807" x="1155700" y="4478338"/>
          <p14:tracePt t="15810" x="1112838" y="4470400"/>
          <p14:tracePt t="15822" x="1087438" y="4470400"/>
          <p14:tracePt t="15827" x="1036638" y="4460875"/>
          <p14:tracePt t="15905" x="1044575" y="4470400"/>
          <p14:tracePt t="15910" x="1054100" y="4478338"/>
          <p14:tracePt t="15920" x="1069975" y="4486275"/>
          <p14:tracePt t="15925" x="1087438" y="4521200"/>
          <p14:tracePt t="15937" x="1112838" y="4564063"/>
          <p14:tracePt t="15941" x="1163638" y="4614863"/>
          <p14:tracePt t="15954" x="1189038" y="4640263"/>
          <p14:tracePt t="15956" x="1214438" y="4691063"/>
          <p14:tracePt t="15970" x="1231900" y="4708525"/>
          <p14:tracePt t="15972" x="1257300" y="4759325"/>
          <p14:tracePt t="15987" x="1300163" y="4818063"/>
          <p14:tracePt t="15989" x="1358900" y="4903788"/>
          <p14:tracePt t="16004" x="1419225" y="4979988"/>
          <p14:tracePt t="16005" x="1487488" y="5056188"/>
          <p14:tracePt t="16018" x="1563688" y="5124450"/>
          <p14:tracePt t="16020" x="1657350" y="5183188"/>
          <p14:tracePt t="16032" x="1741488" y="5226050"/>
          <p14:tracePt t="16037" x="1843088" y="5260975"/>
          <p14:tracePt t="16048" x="1962150" y="5294313"/>
          <p14:tracePt t="16053" x="2081213" y="5319713"/>
          <p14:tracePt t="16064" x="2174875" y="5345113"/>
          <p14:tracePt t="16070" x="2276475" y="5353050"/>
          <p14:tracePt t="16080" x="2379663" y="5362575"/>
          <p14:tracePt t="16087" x="2481263" y="5362575"/>
          <p14:tracePt t="16096" x="2565400" y="5362575"/>
          <p14:tracePt t="16103" x="2633663" y="5362575"/>
          <p14:tracePt t="16112" x="2693988" y="5362575"/>
          <p14:tracePt t="16120" x="2735263" y="5362575"/>
          <p14:tracePt t="16128" x="2786063" y="5353050"/>
          <p14:tracePt t="16133" x="2803525" y="5337175"/>
          <p14:tracePt t="16145" x="2803525" y="5311775"/>
          <p14:tracePt t="16149" x="2838450" y="5276850"/>
          <p14:tracePt t="16161" x="2854325" y="5235575"/>
          <p14:tracePt t="16165" x="2863850" y="5175250"/>
          <p14:tracePt t="16177" x="2871788" y="5124450"/>
          <p14:tracePt t="16181" x="2871788" y="5081588"/>
          <p14:tracePt t="16192" x="2871788" y="5013325"/>
          <p14:tracePt t="16197" x="2871788" y="4937125"/>
          <p14:tracePt t="16209" x="2871788" y="4852988"/>
          <p14:tracePt t="16212" x="2871788" y="4759325"/>
          <p14:tracePt t="16225" x="2871788" y="4665663"/>
          <p14:tracePt t="16229" x="2871788" y="4579938"/>
          <p14:tracePt t="16241" x="2846388" y="4495800"/>
          <p14:tracePt t="16245" x="2811463" y="4402138"/>
          <p14:tracePt t="16257" x="2770188" y="4325938"/>
          <p14:tracePt t="16261" x="2727325" y="4265613"/>
          <p14:tracePt t="16273" x="2676525" y="4214813"/>
          <p14:tracePt t="16276" x="2625725" y="4164013"/>
          <p14:tracePt t="16288" x="2574925" y="4130675"/>
          <p14:tracePt t="16293" x="2514600" y="4095750"/>
          <p14:tracePt t="16304" x="2446338" y="4079875"/>
          <p14:tracePt t="16309" x="2387600" y="4062413"/>
          <p14:tracePt t="16321" x="2327275" y="4044950"/>
          <p14:tracePt t="16325" x="2286000" y="4044950"/>
          <p14:tracePt t="16337" x="2243138" y="4044950"/>
          <p14:tracePt t="16341" x="2200275" y="4044950"/>
          <p14:tracePt t="16353" x="2157413" y="4044950"/>
          <p14:tracePt t="16357" x="2106613" y="4044950"/>
          <p14:tracePt t="16369" x="2055813" y="4070350"/>
          <p14:tracePt t="16372" x="1997075" y="4095750"/>
          <p14:tracePt t="16387" x="1936750" y="4138613"/>
          <p14:tracePt t="16388" x="1868488" y="4181475"/>
          <p14:tracePt t="16403" x="1852613" y="4197350"/>
          <p14:tracePt t="16404" x="1827213" y="4224338"/>
          <p14:tracePt t="16420" x="1827213" y="4240213"/>
          <p14:tracePt t="16421" x="1827213" y="4249738"/>
          <p14:tracePt t="16434" x="1827213" y="4275138"/>
          <p14:tracePt t="16436" x="1827213" y="4308475"/>
          <p14:tracePt t="16449" x="1835150" y="4333875"/>
          <p14:tracePt t="16453" x="1860550" y="4351338"/>
          <p14:tracePt t="16465" x="1911350" y="4394200"/>
          <p14:tracePt t="16469" x="1954213" y="4445000"/>
          <p14:tracePt t="16481" x="2005013" y="4478338"/>
          <p14:tracePt t="16486" x="2038350" y="4486275"/>
          <p14:tracePt t="16497" x="2073275" y="4503738"/>
          <p14:tracePt t="16503" x="2116138" y="4521200"/>
          <p14:tracePt t="16512" x="2166938" y="4546600"/>
          <p14:tracePt t="16520" x="2192338" y="4554538"/>
          <p14:tracePt t="16529" x="2235200" y="4564063"/>
          <p14:tracePt t="16534" x="2293938" y="4564063"/>
          <p14:tracePt t="16545" x="2362200" y="4564063"/>
          <p14:tracePt t="16549" x="2455863" y="4564063"/>
          <p14:tracePt t="16561" x="2540000" y="4546600"/>
          <p14:tracePt t="16565" x="2641600" y="4513263"/>
          <p14:tracePt t="16576" x="2744788" y="4460875"/>
          <p14:tracePt t="16581" x="2846388" y="4402138"/>
          <p14:tracePt t="16593" x="2940050" y="4333875"/>
          <p14:tracePt t="16597" x="3033713" y="4265613"/>
          <p14:tracePt t="16609" x="3109913" y="4197350"/>
          <p14:tracePt t="16612" x="3178175" y="4130675"/>
          <p14:tracePt t="16625" x="3236913" y="4052888"/>
          <p14:tracePt t="16629" x="3279775" y="3994150"/>
          <p14:tracePt t="16641" x="3297238" y="3917950"/>
          <p14:tracePt t="16645" x="3305175" y="3857625"/>
          <p14:tracePt t="16657" x="3305175" y="3781425"/>
          <p14:tracePt t="16660" x="3297238" y="3722688"/>
          <p14:tracePt t="16673" x="3262313" y="3646488"/>
          <p14:tracePt t="16677" x="3219450" y="3586163"/>
          <p14:tracePt t="16688" x="3168650" y="3517900"/>
          <p14:tracePt t="16692" x="3100388" y="3467100"/>
          <p14:tracePt t="16704" x="3024188" y="3424238"/>
          <p14:tracePt t="16709" x="2930525" y="3373438"/>
          <p14:tracePt t="16721" x="2838450" y="3355975"/>
          <p14:tracePt t="16725" x="2735263" y="3330575"/>
          <p14:tracePt t="16736" x="2616200" y="3322638"/>
          <p14:tracePt t="16741" x="2524125" y="3322638"/>
          <p14:tracePt t="16753" x="2430463" y="3322638"/>
          <p14:tracePt t="16758" x="2344738" y="3322638"/>
          <p14:tracePt t="16769" x="2276475" y="3322638"/>
          <p14:tracePt t="16772" x="2200275" y="3330575"/>
          <p14:tracePt t="16787" x="2124075" y="3365500"/>
          <p14:tracePt t="16789" x="2047875" y="3408363"/>
          <p14:tracePt t="16803" x="1971675" y="3449638"/>
          <p14:tracePt t="16804" x="1893888" y="3509963"/>
          <p14:tracePt t="16820" x="1827213" y="3560763"/>
          <p14:tracePt t="16821" x="1784350" y="3629025"/>
          <p14:tracePt t="16833" x="1758950" y="3687763"/>
          <p14:tracePt t="16836" x="1733550" y="3763963"/>
          <p14:tracePt t="16849" x="1724025" y="3832225"/>
          <p14:tracePt t="16853" x="1724025" y="3908425"/>
          <p14:tracePt t="16865" x="1749425" y="3986213"/>
          <p14:tracePt t="16869" x="1792288" y="4044950"/>
          <p14:tracePt t="16886" x="1911350" y="4181475"/>
          <p14:tracePt t="16897" x="1987550" y="4224338"/>
          <p14:tracePt t="16904" x="2073275" y="4257675"/>
          <p14:tracePt t="16912" x="2166938" y="4291013"/>
          <p14:tracePt t="16920" x="2268538" y="4316413"/>
          <p14:tracePt t="16929" x="2379663" y="4325938"/>
          <p14:tracePt t="16935" x="2497138" y="4325938"/>
          <p14:tracePt t="16944" x="2616200" y="4325938"/>
          <p14:tracePt t="16950" x="2760663" y="4316413"/>
          <p14:tracePt t="16960" x="2905125" y="4283075"/>
          <p14:tracePt t="16965" x="3024188" y="4240213"/>
          <p14:tracePt t="16977" x="3143250" y="4181475"/>
          <p14:tracePt t="16981" x="3244850" y="4121150"/>
          <p14:tracePt t="16992" x="3322638" y="4079875"/>
          <p14:tracePt t="16996" x="3389313" y="4037013"/>
          <p14:tracePt t="17008" x="3398838" y="4019550"/>
          <p14:tracePt t="17012" x="3406775" y="4011613"/>
          <p14:tracePt t="20272" x="3432175" y="4002088"/>
          <p14:tracePt t="20277" x="3441700" y="3994150"/>
          <p14:tracePt t="20288" x="3475038" y="3968750"/>
          <p14:tracePt t="20304" x="3500438" y="3968750"/>
          <p14:tracePt t="20308" x="3525838" y="3968750"/>
          <p14:tracePt t="20320" x="3568700" y="3968750"/>
          <p14:tracePt t="20324" x="3636963" y="3976688"/>
          <p14:tracePt t="20336" x="3729038" y="4002088"/>
          <p14:tracePt t="20340" x="3832225" y="4027488"/>
          <p14:tracePt t="20353" x="3941763" y="4044950"/>
          <p14:tracePt t="20356" x="4060825" y="4079875"/>
          <p14:tracePt t="20368" x="4179888" y="4130675"/>
          <p14:tracePt t="20372" x="4291013" y="4164013"/>
          <p14:tracePt t="20384" x="4410075" y="4197350"/>
          <p14:tracePt t="20388" x="4511675" y="4224338"/>
          <p14:tracePt t="20400" x="4621213" y="4249738"/>
          <p14:tracePt t="20404" x="4724400" y="4265613"/>
          <p14:tracePt t="20416" x="4826000" y="4275138"/>
          <p14:tracePt t="20421" x="4927600" y="4291013"/>
          <p14:tracePt t="20433" x="5029200" y="4300538"/>
          <p14:tracePt t="20437" x="5132388" y="4300538"/>
          <p14:tracePt t="20450" x="5224463" y="4300538"/>
          <p14:tracePt t="20452" x="5310188" y="4300538"/>
          <p14:tracePt t="20466" x="5411788" y="4300538"/>
          <p14:tracePt t="20468" x="5513388" y="4300538"/>
          <p14:tracePt t="20483" x="5599113" y="4291013"/>
          <p14:tracePt t="20484" x="5675313" y="4265613"/>
          <p14:tracePt t="20499" x="5735638" y="4232275"/>
          <p14:tracePt t="20500" x="5786438" y="4197350"/>
          <p14:tracePt t="20517" x="5853113" y="4105275"/>
          <p14:tracePt t="20529" x="5870575" y="4044950"/>
          <p14:tracePt t="20532" x="5888038" y="3968750"/>
          <p14:tracePt t="20545" x="5895975" y="3875088"/>
          <p14:tracePt t="20549" x="5895975" y="3756025"/>
          <p14:tracePt t="20561" x="5895975" y="3619500"/>
          <p14:tracePt t="20566" x="5870575" y="3475038"/>
          <p14:tracePt t="20577" x="5837238" y="3330575"/>
          <p14:tracePt t="20583" x="5776913" y="3203575"/>
          <p14:tracePt t="20593" x="5700713" y="3067050"/>
          <p14:tracePt t="20600" x="5616575" y="2957513"/>
          <p14:tracePt t="20609" x="5538788" y="2863850"/>
          <p14:tracePt t="20616" x="5454650" y="2770188"/>
          <p14:tracePt t="20625" x="5378450" y="2701925"/>
          <p14:tracePt t="20629" x="5284788" y="2651125"/>
          <p14:tracePt t="20641" x="5191125" y="2600325"/>
          <p14:tracePt t="20645" x="5106988" y="2566988"/>
          <p14:tracePt t="20657" x="5013325" y="2532063"/>
          <p14:tracePt t="20661" x="4927600" y="2516188"/>
          <p14:tracePt t="20673" x="4843463" y="2506663"/>
          <p14:tracePt t="20677" x="4757738" y="2506663"/>
          <p14:tracePt t="20688" x="4681538" y="2506663"/>
          <p14:tracePt t="20692" x="4605338" y="2524125"/>
          <p14:tracePt t="20704" x="4545013" y="2557463"/>
          <p14:tracePt t="20709" x="4486275" y="2592388"/>
          <p14:tracePt t="20721" x="4418013" y="2633663"/>
          <p14:tracePt t="20725" x="4349750" y="2686050"/>
          <p14:tracePt t="20737" x="4291013" y="2736850"/>
          <p14:tracePt t="20741" x="4248150" y="2787650"/>
          <p14:tracePt t="20752" x="4222750" y="2838450"/>
          <p14:tracePt t="20757" x="4197350" y="2906713"/>
          <p14:tracePt t="20769" x="4187825" y="2974975"/>
          <p14:tracePt t="20773" x="4187825" y="3051175"/>
          <p14:tracePt t="20784" x="4187825" y="3119438"/>
          <p14:tracePt t="20789" x="4222750" y="3195638"/>
          <p14:tracePt t="20801" x="4281488" y="3271838"/>
          <p14:tracePt t="20805" x="4341813" y="3355975"/>
          <p14:tracePt t="20817" x="4435475" y="3433763"/>
          <p14:tracePt t="20821" x="4529138" y="3502025"/>
          <p14:tracePt t="20833" x="4621213" y="3560763"/>
          <p14:tracePt t="20837" x="4724400" y="3603625"/>
          <p14:tracePt t="20849" x="4826000" y="3654425"/>
          <p14:tracePt t="20852" x="4935538" y="3697288"/>
          <p14:tracePt t="20866" x="5038725" y="3730625"/>
          <p14:tracePt t="20868" x="5148263" y="3763963"/>
          <p14:tracePt t="20883" x="5249863" y="3790950"/>
          <p14:tracePt t="20884" x="5353050" y="3798888"/>
          <p14:tracePt t="20899" x="5454650" y="3816350"/>
          <p14:tracePt t="20901" x="5538788" y="3816350"/>
          <p14:tracePt t="20916" x="5700713" y="3790950"/>
          <p14:tracePt t="20930" x="5751513" y="3773488"/>
          <p14:tracePt t="20932" x="5794375" y="3738563"/>
          <p14:tracePt t="20945" x="5837238" y="3705225"/>
          <p14:tracePt t="20950" x="5862638" y="3662363"/>
          <p14:tracePt t="20961" x="5888038" y="3603625"/>
          <p14:tracePt t="20966" x="5895975" y="3543300"/>
          <p14:tracePt t="20977" x="5905500" y="3467100"/>
          <p14:tracePt t="20982" x="5905500" y="3382963"/>
          <p14:tracePt t="20995" x="5905500" y="3314700"/>
          <p14:tracePt t="20999" x="5905500" y="3238500"/>
          <p14:tracePt t="21011" x="5880100" y="3170238"/>
          <p14:tracePt t="21016" x="5845175" y="3076575"/>
          <p14:tracePt t="21027" x="5811838" y="3000375"/>
          <p14:tracePt t="21032" x="5768975" y="2922588"/>
          <p14:tracePt t="21043" x="5726113" y="2863850"/>
          <p14:tracePt t="21049" x="5675313" y="2795588"/>
          <p14:tracePt t="21059" x="5607050" y="2744788"/>
          <p14:tracePt t="21065" x="5548313" y="2701925"/>
          <p14:tracePt t="21075" x="5480050" y="2668588"/>
          <p14:tracePt t="21079" x="5411788" y="2643188"/>
          <p14:tracePt t="21091" x="5335588" y="2633663"/>
          <p14:tracePt t="21095" x="5259388" y="2625725"/>
          <p14:tracePt t="21107" x="5208588" y="2625725"/>
          <p14:tracePt t="21111" x="5148263" y="2625725"/>
          <p14:tracePt t="21123" x="5089525" y="2625725"/>
          <p14:tracePt t="21127" x="5021263" y="2660650"/>
          <p14:tracePt t="21139" x="4962525" y="2686050"/>
          <p14:tracePt t="21143" x="4910138" y="2727325"/>
          <p14:tracePt t="21155" x="4859338" y="2778125"/>
          <p14:tracePt t="21159" x="4808538" y="2846388"/>
          <p14:tracePt t="21171" x="4749800" y="2914650"/>
          <p14:tracePt t="21175" x="4706938" y="2974975"/>
          <p14:tracePt t="21200" x="4656138" y="3101975"/>
          <p14:tracePt t="21203" x="4638675" y="3144838"/>
          <p14:tracePt t="21207" x="4638675" y="3160713"/>
          <p14:tracePt t="21218" x="4638675" y="3195638"/>
          <p14:tracePt t="21223" x="4656138" y="3228975"/>
          <p14:tracePt t="21234" x="4699000" y="3279775"/>
          <p14:tracePt t="21238" x="4732338" y="3314700"/>
          <p14:tracePt t="21250" x="4783138" y="3373438"/>
          <p14:tracePt t="21254" x="4808538" y="3390900"/>
          <p14:tracePt t="21267" x="4833938" y="3416300"/>
          <p14:tracePt t="21271" x="4884738" y="3449638"/>
          <p14:tracePt t="21283" x="4935538" y="3475038"/>
          <p14:tracePt t="21287" x="4962525" y="3492500"/>
          <p14:tracePt t="21299" x="5003800" y="3509963"/>
          <p14:tracePt t="21303" x="5064125" y="3535363"/>
          <p14:tracePt t="21315" x="5122863" y="3552825"/>
          <p14:tracePt t="21318" x="5199063" y="3560763"/>
          <p14:tracePt t="21332" x="5276850" y="3578225"/>
          <p14:tracePt t="21334" x="5343525" y="3586163"/>
          <p14:tracePt t="21349" x="5421313" y="3586163"/>
          <p14:tracePt t="21350" x="5472113" y="3586163"/>
          <p14:tracePt t="21366" x="5530850" y="3586163"/>
          <p14:tracePt t="21367" x="5591175" y="3586163"/>
          <p14:tracePt t="21382" x="5683250" y="3552825"/>
          <p14:tracePt t="21395" x="5735638" y="3527425"/>
          <p14:tracePt t="21399" x="5776913" y="3484563"/>
          <p14:tracePt t="21411" x="5802313" y="3449638"/>
          <p14:tracePt t="21415" x="5819775" y="3398838"/>
          <p14:tracePt t="21427" x="5837238" y="3340100"/>
          <p14:tracePt t="21432" x="5862638" y="3279775"/>
          <p14:tracePt t="21443" x="5870575" y="3221038"/>
          <p14:tracePt t="21449" x="5870575" y="3160713"/>
          <p14:tracePt t="21459" x="5870575" y="3101975"/>
          <p14:tracePt t="21465" x="5870575" y="3051175"/>
          <p14:tracePt t="21474" x="5870575" y="3000375"/>
          <p14:tracePt t="21482" x="5853113" y="2949575"/>
          <p14:tracePt t="21491" x="5827713" y="2906713"/>
          <p14:tracePt t="21496" x="5794375" y="2855913"/>
          <p14:tracePt t="21507" x="5735638" y="2805113"/>
          <p14:tracePt t="21511" x="5683250" y="2744788"/>
          <p14:tracePt t="21523" x="5632450" y="2711450"/>
          <p14:tracePt t="21527" x="5581650" y="2668588"/>
          <p14:tracePt t="21539" x="5530850" y="2633663"/>
          <p14:tracePt t="21543" x="5487988" y="2608263"/>
          <p14:tracePt t="21555" x="5437188" y="2592388"/>
          <p14:tracePt t="21559" x="5394325" y="2582863"/>
          <p14:tracePt t="21571" x="5343525" y="2566988"/>
          <p14:tracePt t="21575" x="5302250" y="2557463"/>
          <p14:tracePt t="21587" x="5249863" y="2549525"/>
          <p14:tracePt t="21591" x="5208588" y="2549525"/>
          <p14:tracePt t="21603" x="5173663" y="2549525"/>
          <p14:tracePt t="21607" x="5132388" y="2549525"/>
          <p14:tracePt t="21619" x="5122863" y="2549525"/>
          <p14:tracePt t="21623" x="5080000" y="2549525"/>
          <p14:tracePt t="21635" x="5046663" y="2557463"/>
          <p14:tracePt t="21639" x="4995863" y="2566988"/>
          <p14:tracePt t="21650" x="4978400" y="2582863"/>
          <p14:tracePt t="21654" x="4945063" y="2617788"/>
          <p14:tracePt t="21666" x="4919663" y="2625725"/>
          <p14:tracePt t="21671" x="4876800" y="2676525"/>
          <p14:tracePt t="21683" x="4833938" y="2676525"/>
          <p14:tracePt t="21687" x="4818063" y="2686050"/>
          <p14:tracePt t="21699" x="4783138" y="2701925"/>
          <p14:tracePt t="21703" x="4749800" y="2711450"/>
          <p14:tracePt t="21715" x="4732338" y="2736850"/>
          <p14:tracePt t="21718" x="4706938" y="2752725"/>
          <p14:tracePt t="21732" x="4689475" y="2762250"/>
          <p14:tracePt t="21734" x="4673600" y="2770188"/>
          <p14:tracePt t="21749" x="4673600" y="2778125"/>
          <p14:tracePt t="21750" x="4673600" y="2795588"/>
          <p14:tracePt t="21765" x="4664075" y="2813050"/>
          <p14:tracePt t="21766" x="4664075" y="2838450"/>
          <p14:tracePt t="21782" x="4664075" y="2881313"/>
          <p14:tracePt t="21795" x="4664075" y="2906713"/>
          <p14:tracePt t="21798" x="4664075" y="2922588"/>
          <p14:tracePt t="21810" x="4664075" y="2932113"/>
          <p14:tracePt t="21814" x="4664075" y="2957513"/>
          <p14:tracePt t="21827" x="4664075" y="2974975"/>
          <p14:tracePt t="21831" x="4664075" y="2990850"/>
          <p14:tracePt t="21843" x="4664075" y="3008313"/>
          <p14:tracePt t="21848" x="4664075" y="3016250"/>
          <p14:tracePt t="21859" x="4664075" y="3033713"/>
          <p14:tracePt t="21865" x="4664075" y="3051175"/>
          <p14:tracePt t="21875" x="4664075" y="3067050"/>
          <p14:tracePt t="21882" x="4664075" y="3094038"/>
          <p14:tracePt t="21891" x="4673600" y="3119438"/>
          <p14:tracePt t="21896" x="4689475" y="3144838"/>
          <p14:tracePt t="21907" x="4699000" y="3160713"/>
          <p14:tracePt t="21911" x="4699000" y="3178175"/>
          <p14:tracePt t="21923" x="4706938" y="3195638"/>
          <p14:tracePt t="21927" x="4714875" y="3203575"/>
          <p14:tracePt t="21939" x="4724400" y="3211513"/>
          <p14:tracePt t="21942" x="4732338" y="3238500"/>
          <p14:tracePt t="21954" x="4757738" y="3263900"/>
          <p14:tracePt t="21970" x="4765675" y="3279775"/>
          <p14:tracePt t="21975" x="4775200" y="3289300"/>
          <p14:tracePt t="21986" x="4783138" y="3297238"/>
          <p14:tracePt t="21991" x="4800600" y="3322638"/>
          <p14:tracePt t="22003" x="4818063" y="3330575"/>
          <p14:tracePt t="22007" x="4833938" y="3373438"/>
          <p14:tracePt t="22019" x="4851400" y="3390900"/>
          <p14:tracePt t="22023" x="4859338" y="3416300"/>
          <p14:tracePt t="22035" x="4876800" y="3433763"/>
          <p14:tracePt t="22039" x="4902200" y="3459163"/>
          <p14:tracePt t="22050" x="4927600" y="3509963"/>
          <p14:tracePt t="22055" x="4945063" y="3527425"/>
          <p14:tracePt t="22066" x="4987925" y="3552825"/>
          <p14:tracePt t="22070" x="5021263" y="3568700"/>
          <p14:tracePt t="22083" x="5054600" y="3578225"/>
          <p14:tracePt t="22087" x="5072063" y="3594100"/>
          <p14:tracePt t="22099" x="5097463" y="3603625"/>
          <p14:tracePt t="22103" x="5140325" y="3629025"/>
          <p14:tracePt t="22115" x="5173663" y="3646488"/>
          <p14:tracePt t="22119" x="5191125" y="3654425"/>
          <p14:tracePt t="22131" x="5216525" y="3662363"/>
          <p14:tracePt t="22134" x="5224463" y="3671888"/>
          <p14:tracePt t="22148" x="5233988" y="3671888"/>
          <p14:tracePt t="22150" x="5241925" y="3671888"/>
          <p14:tracePt t="22165" x="5241925" y="3679825"/>
          <p14:tracePt t="22166" x="5249863" y="3687763"/>
          <p14:tracePt t="22182" x="5276850" y="3697288"/>
          <p14:tracePt t="22182" x="5284788" y="3697288"/>
          <p14:tracePt t="22198" x="5343525" y="3705225"/>
          <p14:tracePt t="22211" x="5353050" y="3705225"/>
          <p14:tracePt t="22215" x="5368925" y="3705225"/>
          <p14:tracePt t="22227" x="5386388" y="3705225"/>
          <p14:tracePt t="22243" x="5421313" y="3713163"/>
          <p14:tracePt t="22248" x="5454650" y="3722688"/>
          <p14:tracePt t="22259" x="5480050" y="3722688"/>
          <p14:tracePt t="22265" x="5522913" y="3730625"/>
          <p14:tracePt t="22275" x="5573713" y="3738563"/>
          <p14:tracePt t="22282" x="5599113" y="3738563"/>
          <p14:tracePt t="22291" x="5641975" y="3738563"/>
          <p14:tracePt t="22298" x="5657850" y="3738563"/>
          <p14:tracePt t="22307" x="5700713" y="3738563"/>
          <p14:tracePt t="22311" x="5743575" y="3738563"/>
          <p14:tracePt t="22325" x="5794375" y="3738563"/>
          <p14:tracePt t="22331" x="5837238" y="3738563"/>
          <p14:tracePt t="22338" x="5880100" y="3738563"/>
          <p14:tracePt t="22343" x="5921375" y="3738563"/>
          <p14:tracePt t="22355" x="5964238" y="3738563"/>
          <p14:tracePt t="22358" x="6007100" y="3738563"/>
          <p14:tracePt t="22371" x="6049963" y="3738563"/>
          <p14:tracePt t="22375" x="6057900" y="3738563"/>
          <p14:tracePt t="22386" x="6100763" y="3738563"/>
          <p14:tracePt t="22391" x="6116638" y="3722688"/>
          <p14:tracePt t="22403" x="6142038" y="3705225"/>
          <p14:tracePt t="22407" x="6194425" y="3687763"/>
          <p14:tracePt t="22419" x="6227763" y="3654425"/>
          <p14:tracePt t="22423" x="6261100" y="3636963"/>
          <p14:tracePt t="22435" x="6278563" y="3611563"/>
          <p14:tracePt t="22439" x="6303963" y="3586163"/>
          <p14:tracePt t="22450" x="6329363" y="3552825"/>
          <p14:tracePt t="22454" x="6364288" y="3502025"/>
          <p14:tracePt t="22470" x="6389688" y="3467100"/>
          <p14:tracePt t="22473" x="6405563" y="3424238"/>
          <p14:tracePt t="22485" x="6415088" y="3424238"/>
          <p14:tracePt t="22489" x="6415088" y="3398838"/>
          <p14:tracePt t="22500" x="6423025" y="3390900"/>
          <p14:tracePt t="22505" x="6423025" y="3365500"/>
          <p14:tracePt t="22516" x="6423025" y="3340100"/>
          <p14:tracePt t="22521" x="6423025" y="3305175"/>
          <p14:tracePt t="22532" x="6423025" y="3279775"/>
          <p14:tracePt t="22536" x="6423025" y="3263900"/>
          <p14:tracePt t="22548" x="6423025" y="3238500"/>
          <p14:tracePt t="22553" x="6423025" y="3228975"/>
          <p14:tracePt t="22565" x="6423025" y="3203575"/>
          <p14:tracePt t="22570" x="6423025" y="3178175"/>
          <p14:tracePt t="22581" x="6423025" y="3160713"/>
          <p14:tracePt t="22585" x="6405563" y="3135313"/>
          <p14:tracePt t="22598" x="6397625" y="3119438"/>
          <p14:tracePt t="22600" x="6380163" y="3094038"/>
          <p14:tracePt t="22614" x="6354763" y="3084513"/>
          <p14:tracePt t="22616" x="6338888" y="3067050"/>
          <p14:tracePt t="22631" x="6329363" y="3041650"/>
          <p14:tracePt t="22633" x="6311900" y="3025775"/>
          <p14:tracePt t="22648" x="6303963" y="3016250"/>
          <p14:tracePt t="22649" x="6286500" y="3016250"/>
          <p14:tracePt t="22662" x="6278563" y="3016250"/>
          <p14:tracePt t="22664" x="6261100" y="3008313"/>
          <p14:tracePt t="22677" x="6245225" y="3000375"/>
          <p14:tracePt t="22681" x="6227763" y="3000375"/>
          <p14:tracePt t="22693" x="6219825" y="2990850"/>
          <p14:tracePt t="22697" x="6210300" y="2990850"/>
          <p14:tracePt t="22709" x="6202363" y="2990850"/>
          <p14:tracePt t="22715" x="6194425" y="2982913"/>
          <p14:tracePt t="22725" x="6184900" y="2982913"/>
          <p14:tracePt t="22741" x="6167438" y="2974975"/>
          <p14:tracePt t="22757" x="6159500" y="2974975"/>
          <p14:tracePt t="22762" x="6151563" y="2974975"/>
          <p14:tracePt t="22773" x="6142038" y="2974975"/>
          <p14:tracePt t="22805" x="6134100" y="2974975"/>
          <p14:tracePt t="22820" x="6126163" y="2974975"/>
          <p14:tracePt t="22853" x="6100763" y="2957513"/>
          <p14:tracePt t="22857" x="6091238" y="2957513"/>
          <p14:tracePt t="22873" x="6065838" y="2940050"/>
          <p14:tracePt t="22885" x="6057900" y="2940050"/>
          <p14:tracePt t="22888" x="6032500" y="2940050"/>
          <p14:tracePt t="22900" x="6024563" y="2940050"/>
          <p14:tracePt t="22904" x="6007100" y="2922588"/>
          <p14:tracePt t="22916" x="5989638" y="2922588"/>
          <p14:tracePt t="22920" x="5946775" y="2922588"/>
          <p14:tracePt t="22932" x="5930900" y="2906713"/>
          <p14:tracePt t="22936" x="5895975" y="2897188"/>
          <p14:tracePt t="22948" x="5870575" y="2897188"/>
          <p14:tracePt t="22953" x="5845175" y="2897188"/>
          <p14:tracePt t="22964" x="5819775" y="2897188"/>
          <p14:tracePt t="22969" x="5768975" y="2881313"/>
          <p14:tracePt t="22981" x="5735638" y="2871788"/>
          <p14:tracePt t="22985" x="5700713" y="2863850"/>
          <p14:tracePt t="22997" x="5657850" y="2855913"/>
          <p14:tracePt t="23000" x="5616575" y="2846388"/>
          <p14:tracePt t="23014" x="5565775" y="2846388"/>
          <p14:tracePt t="23030" x="5530850" y="2846388"/>
          <p14:tracePt t="23032" x="5522913" y="2846388"/>
          <p14:tracePt t="23047" x="5505450" y="2838450"/>
          <p14:tracePt t="23048" x="5480050" y="2838450"/>
          <p14:tracePt t="23065" x="5454650" y="2838450"/>
          <p14:tracePt t="23077" x="5429250" y="2838450"/>
          <p14:tracePt t="23081" x="5411788" y="2838450"/>
          <p14:tracePt t="23092" x="5403850" y="2838450"/>
          <p14:tracePt t="23097" x="5394325" y="2838450"/>
          <p14:tracePt t="23109" x="5378450" y="2838450"/>
          <p14:tracePt t="23114" x="5360988" y="2838450"/>
          <p14:tracePt t="23124" x="5353050" y="2838450"/>
          <p14:tracePt t="23130" x="5335588" y="2838450"/>
          <p14:tracePt t="23141" x="5327650" y="2838450"/>
          <p14:tracePt t="23147" x="5302250" y="2838450"/>
          <p14:tracePt t="23156" x="5276850" y="2838450"/>
          <p14:tracePt t="23163" x="5259388" y="2846388"/>
          <p14:tracePt t="23172" x="5233988" y="2846388"/>
          <p14:tracePt t="23177" x="5208588" y="2855913"/>
          <p14:tracePt t="23188" x="5183188" y="2863850"/>
          <p14:tracePt t="23192" x="5157788" y="2871788"/>
          <p14:tracePt t="23204" x="5140325" y="2881313"/>
          <p14:tracePt t="23208" x="5106988" y="2889250"/>
          <p14:tracePt t="23220" x="5072063" y="2897188"/>
          <p14:tracePt t="23224" x="5046663" y="2922588"/>
          <p14:tracePt t="23236" x="5013325" y="2940050"/>
          <p14:tracePt t="23241" x="4978400" y="2949575"/>
          <p14:tracePt t="23253" x="4962525" y="2957513"/>
          <p14:tracePt t="23257" x="4945063" y="2957513"/>
          <p14:tracePt t="23269" x="4902200" y="2974975"/>
          <p14:tracePt t="23273" x="4894263" y="2974975"/>
          <p14:tracePt t="23285" x="4851400" y="3000375"/>
          <p14:tracePt t="23289" x="4826000" y="3016250"/>
          <p14:tracePt t="23301" x="4818063" y="3033713"/>
          <p14:tracePt t="23305" x="4775200" y="3067050"/>
          <p14:tracePt t="23317" x="4765675" y="3084513"/>
          <p14:tracePt t="23320" x="4749800" y="3109913"/>
          <p14:tracePt t="23332" x="4724400" y="3144838"/>
          <p14:tracePt t="23336" x="4699000" y="3186113"/>
          <p14:tracePt t="23348" x="4699000" y="3211513"/>
          <p14:tracePt t="23353" x="4689475" y="3246438"/>
          <p14:tracePt t="23364" x="4681538" y="3289300"/>
          <p14:tracePt t="23368" x="4656138" y="3340100"/>
          <p14:tracePt t="23381" x="4646613" y="3390900"/>
          <p14:tracePt t="23385" x="4638675" y="3433763"/>
          <p14:tracePt t="23397" x="4630738" y="3492500"/>
          <p14:tracePt t="23401" x="4630738" y="3535363"/>
          <p14:tracePt t="23413" x="4630738" y="3594100"/>
          <p14:tracePt t="23416" x="4630738" y="3629025"/>
          <p14:tracePt t="23430" x="4630738" y="3671888"/>
          <p14:tracePt t="23432" x="4630738" y="3713163"/>
          <p14:tracePt t="23447" x="4638675" y="3763963"/>
          <p14:tracePt t="23448" x="4646613" y="3806825"/>
          <p14:tracePt t="23464" x="4664075" y="3857625"/>
          <p14:tracePt t="23465" x="4689475" y="3917950"/>
          <p14:tracePt t="23478" x="4706938" y="3976688"/>
          <p14:tracePt t="23480" x="4740275" y="4037013"/>
          <p14:tracePt t="23493" x="4765675" y="4087813"/>
          <p14:tracePt t="23496" x="4800600" y="4138613"/>
          <p14:tracePt t="23509" x="4843463" y="4189413"/>
          <p14:tracePt t="23513" x="4884738" y="4240213"/>
          <p14:tracePt t="23525" x="4919663" y="4283075"/>
          <p14:tracePt t="23530" x="4962525" y="4316413"/>
          <p14:tracePt t="23541" x="4978400" y="4341813"/>
          <p14:tracePt t="23547" x="5021263" y="4368800"/>
          <p14:tracePt t="23557" x="5054600" y="4384675"/>
          <p14:tracePt t="23563" x="5089525" y="4402138"/>
          <p14:tracePt t="23573" x="5122863" y="4419600"/>
          <p14:tracePt t="23580" x="5157788" y="4427538"/>
          <p14:tracePt t="23589" x="5199063" y="4445000"/>
          <p14:tracePt t="23593" x="5249863" y="4452938"/>
          <p14:tracePt t="23605" x="5292725" y="4460875"/>
          <p14:tracePt t="23608" x="5343525" y="4470400"/>
          <p14:tracePt t="23620" x="5403850" y="4478338"/>
          <p14:tracePt t="23625" x="5462588" y="4486275"/>
          <p14:tracePt t="23637" x="5522913" y="4486275"/>
          <p14:tracePt t="23641" x="5565775" y="4486275"/>
          <p14:tracePt t="23652" x="5607050" y="4486275"/>
          <p14:tracePt t="23657" x="5649913" y="4486275"/>
          <p14:tracePt t="23669" x="5692775" y="4486275"/>
          <p14:tracePt t="23673" x="5743575" y="4486275"/>
          <p14:tracePt t="23685" x="5802313" y="4470400"/>
          <p14:tracePt t="23689" x="5862638" y="4435475"/>
          <p14:tracePt t="23701" x="5930900" y="4394200"/>
          <p14:tracePt t="23705" x="5989638" y="4351338"/>
          <p14:tracePt t="23717" x="6057900" y="4300538"/>
          <p14:tracePt t="23720" x="6108700" y="4240213"/>
          <p14:tracePt t="23732" x="6159500" y="4181475"/>
          <p14:tracePt t="23737" x="6194425" y="4113213"/>
          <p14:tracePt t="23748" x="6227763" y="4052888"/>
          <p14:tracePt t="23753" x="6245225" y="3994150"/>
          <p14:tracePt t="23765" x="6253163" y="3935413"/>
          <p14:tracePt t="23769" x="6253163" y="3857625"/>
          <p14:tracePt t="23781" x="6253163" y="3790950"/>
          <p14:tracePt t="23785" x="6253163" y="3722688"/>
          <p14:tracePt t="23797" x="6253163" y="3646488"/>
          <p14:tracePt t="23801" x="6245225" y="3586163"/>
          <p14:tracePt t="23813" x="6235700" y="3535363"/>
          <p14:tracePt t="23817" x="6235700" y="3527425"/>
          <p14:tracePt t="23830" x="6219825" y="3492500"/>
          <p14:tracePt t="23832" x="6202363" y="3475038"/>
          <p14:tracePt t="23847" x="6194425" y="3449638"/>
          <p14:tracePt t="23848" x="6184900" y="3449638"/>
          <p14:tracePt t="23863" x="6176963" y="3433763"/>
          <p14:tracePt t="23865" x="6159500" y="3408363"/>
          <p14:tracePt t="23881" x="6142038" y="3390900"/>
          <p14:tracePt t="23895" x="6134100" y="3382963"/>
          <p14:tracePt t="23898" x="6100763" y="3373438"/>
          <p14:tracePt t="23909" x="6091238" y="3365500"/>
          <p14:tracePt t="23914" x="6075363" y="3365500"/>
          <p14:tracePt t="23925" x="6032500" y="3330575"/>
          <p14:tracePt t="23930" x="6015038" y="3322638"/>
          <p14:tracePt t="23941" x="5989638" y="3305175"/>
          <p14:tracePt t="23946" x="5964238" y="3289300"/>
          <p14:tracePt t="23959" x="5938838" y="3271838"/>
          <p14:tracePt t="23963" x="5921375" y="3254375"/>
          <p14:tracePt t="23975" x="5905500" y="3238500"/>
          <p14:tracePt t="23980" x="5870575" y="3221038"/>
          <p14:tracePt t="23991" x="5845175" y="3203575"/>
          <p14:tracePt t="23996" x="5802313" y="3170238"/>
          <p14:tracePt t="24007" x="5761038" y="3152775"/>
          <p14:tracePt t="24013" x="5743575" y="3127375"/>
          <p14:tracePt t="24022" x="5700713" y="3109913"/>
          <p14:tracePt t="24029" x="5657850" y="3076575"/>
          <p14:tracePt t="24038" x="5616575" y="3059113"/>
          <p14:tracePt t="24044" x="5581650" y="3041650"/>
          <p14:tracePt t="24055" x="5548313" y="3016250"/>
          <p14:tracePt t="24058" x="5522913" y="3008313"/>
          <p14:tracePt t="24071" x="5505450" y="3000375"/>
          <p14:tracePt t="24075" x="5480050" y="2990850"/>
          <p14:tracePt t="24087" x="5446713" y="2990850"/>
          <p14:tracePt t="24091" x="5403850" y="2990850"/>
          <p14:tracePt t="24103" x="5360988" y="2982913"/>
          <p14:tracePt t="24107" x="5302250" y="2982913"/>
          <p14:tracePt t="24118" x="5224463" y="2982913"/>
          <p14:tracePt t="24122" x="5157788" y="2982913"/>
          <p14:tracePt t="24134" x="5089525" y="2982913"/>
          <p14:tracePt t="24138" x="5029200" y="2982913"/>
          <p14:tracePt t="24151" x="4970463" y="2982913"/>
          <p14:tracePt t="24155" x="4927600" y="2982913"/>
          <p14:tracePt t="24168" x="4884738" y="2982913"/>
          <p14:tracePt t="24170" x="4851400" y="2982913"/>
          <p14:tracePt t="24182" x="4818063" y="2990850"/>
          <p14:tracePt t="24187" x="4783138" y="3000375"/>
          <p14:tracePt t="24198" x="4765675" y="3008313"/>
          <p14:tracePt t="24202" x="4749800" y="3008313"/>
          <p14:tracePt t="24214" x="4740275" y="3008313"/>
          <p14:tracePt t="24219" x="4724400" y="3016250"/>
          <p14:tracePt t="24230" x="4706938" y="3025775"/>
          <p14:tracePt t="24235" x="4699000" y="3025775"/>
          <p14:tracePt t="24251" x="4681538" y="3033713"/>
          <p14:tracePt t="24263" x="4664075" y="3033713"/>
          <p14:tracePt t="24280" x="4646613" y="3041650"/>
          <p14:tracePt t="24282" x="4638675" y="3041650"/>
          <p14:tracePt t="24297" x="4638675" y="3051175"/>
          <p14:tracePt t="24790" x="4656138" y="3051175"/>
          <p14:tracePt t="24795" x="4681538" y="3051175"/>
          <p14:tracePt t="24807" x="4724400" y="3051175"/>
          <p14:tracePt t="24812" x="4800600" y="3051175"/>
          <p14:tracePt t="24822" x="4884738" y="3051175"/>
          <p14:tracePt t="24829" x="4987925" y="3051175"/>
          <p14:tracePt t="24839" x="5097463" y="3051175"/>
          <p14:tracePt t="24845" x="5224463" y="3051175"/>
          <p14:tracePt t="24855" x="5335588" y="3051175"/>
          <p14:tracePt t="24860" x="5462588" y="3051175"/>
          <p14:tracePt t="24870" x="5573713" y="3051175"/>
          <p14:tracePt t="24875" x="5675313" y="3051175"/>
          <p14:tracePt t="24895" x="5870575" y="3067050"/>
          <p14:tracePt t="24902" x="5964238" y="3067050"/>
          <p14:tracePt t="24907" x="6032500" y="3084513"/>
          <p14:tracePt t="24919" x="6116638" y="3084513"/>
          <p14:tracePt t="24922" x="6194425" y="3084513"/>
          <p14:tracePt t="24934" x="6245225" y="3084513"/>
          <p14:tracePt t="24939" x="6303963" y="3084513"/>
          <p14:tracePt t="24950" x="6354763" y="3094038"/>
          <p14:tracePt t="24955" x="6397625" y="3109913"/>
          <p14:tracePt t="24967" x="6448425" y="3119438"/>
          <p14:tracePt t="24971" x="6491288" y="3127375"/>
          <p14:tracePt t="24985" x="6534150" y="3135313"/>
          <p14:tracePt t="24986" x="6584950" y="3144838"/>
          <p14:tracePt t="24999" x="6626225" y="3152775"/>
          <p14:tracePt t="25003" x="6678613" y="3160713"/>
          <p14:tracePt t="25014" x="6719888" y="3170238"/>
          <p14:tracePt t="25019" x="6762750" y="3170238"/>
          <p14:tracePt t="25030" x="6823075" y="3170238"/>
          <p14:tracePt t="25035" x="6881813" y="3170238"/>
          <p14:tracePt t="25046" x="6924675" y="3186113"/>
          <p14:tracePt t="25051" x="6967538" y="3186113"/>
          <p14:tracePt t="25063" x="7018338" y="3195638"/>
          <p14:tracePt t="25067" x="7059613" y="3203575"/>
          <p14:tracePt t="25079" x="7102475" y="3203575"/>
          <p14:tracePt t="25083" x="7153275" y="3211513"/>
          <p14:tracePt t="25096" x="7196138" y="3211513"/>
          <p14:tracePt t="25098" x="7256463" y="3211513"/>
          <p14:tracePt t="25113" x="7315200" y="3211513"/>
          <p14:tracePt t="25114" x="7383463" y="3211513"/>
          <p14:tracePt t="25129" x="7451725" y="3211513"/>
          <p14:tracePt t="25130" x="7510463" y="3211513"/>
          <p14:tracePt t="25145" x="7570788" y="3211513"/>
          <p14:tracePt t="25146" x="7612063" y="3211513"/>
          <p14:tracePt t="25163" x="7697788" y="3211513"/>
          <p14:tracePt t="25175" x="7748588" y="3211513"/>
          <p14:tracePt t="25178" x="7799388" y="3211513"/>
          <p14:tracePt t="25191" x="7859713" y="3211513"/>
          <p14:tracePt t="25195" x="7935913" y="3211513"/>
          <p14:tracePt t="25207" x="7986713" y="3211513"/>
          <p14:tracePt t="25212" x="8045450" y="3211513"/>
          <p14:tracePt t="25222" x="8062913" y="3211513"/>
          <p14:tracePt t="25229" x="8088313" y="3211513"/>
          <p14:tracePt t="25239" x="8121650" y="3211513"/>
          <p14:tracePt t="25246" x="8131175" y="3211513"/>
          <p14:tracePt t="25254" x="8139113" y="3211513"/>
          <p14:tracePt t="25270" x="8156575" y="3211513"/>
          <p14:tracePt t="25275" x="8164513" y="3211513"/>
          <p14:tracePt t="25286" x="8181975" y="3203575"/>
          <p14:tracePt t="25291" x="8207375" y="3195638"/>
          <p14:tracePt t="25303" x="8250238" y="3186113"/>
          <p14:tracePt t="25306" x="8283575" y="3170238"/>
          <p14:tracePt t="25319" x="8334375" y="3127375"/>
          <p14:tracePt t="25322" x="8359775" y="3127375"/>
          <p14:tracePt t="25335" x="8385175" y="3109913"/>
          <p14:tracePt t="25339" x="8402638" y="3094038"/>
          <p14:tracePt t="25351" x="8428038" y="3067050"/>
          <p14:tracePt t="25355" x="8445500" y="3051175"/>
          <p14:tracePt t="25367" x="8453438" y="3041650"/>
          <p14:tracePt t="25371" x="8470900" y="3033713"/>
          <p14:tracePt t="25383" x="8478838" y="3025775"/>
          <p14:tracePt t="25386" x="8496300" y="3016250"/>
          <p14:tracePt t="25399" x="8496300" y="3008313"/>
          <p14:tracePt t="25403" x="8496300" y="2990850"/>
          <p14:tracePt t="25415" x="8504238" y="2965450"/>
          <p14:tracePt t="25419" x="8513763" y="2965450"/>
          <p14:tracePt t="25433" x="8513763" y="2940050"/>
          <p14:tracePt t="25437" x="8529638" y="2932113"/>
          <p14:tracePt t="25449" x="8529638" y="2914650"/>
          <p14:tracePt t="25453" x="8547100" y="2871788"/>
          <p14:tracePt t="25464" x="8547100" y="2855913"/>
          <p14:tracePt t="25469" x="8547100" y="2846388"/>
          <p14:tracePt t="25480" x="8555038" y="2830513"/>
          <p14:tracePt t="25485" x="8564563" y="2805113"/>
          <p14:tracePt t="25496" x="8564563" y="2778125"/>
          <p14:tracePt t="25501" x="8564563" y="2736850"/>
          <p14:tracePt t="25512" x="8572500" y="2719388"/>
          <p14:tracePt t="25517" x="8580438" y="2693988"/>
          <p14:tracePt t="25529" x="8580438" y="2668588"/>
          <p14:tracePt t="25533" x="8580438" y="2651125"/>
          <p14:tracePt t="25545" x="8580438" y="2608263"/>
          <p14:tracePt t="25549" x="8580438" y="2582863"/>
          <p14:tracePt t="25562" x="8580438" y="2557463"/>
          <p14:tracePt t="25564" x="8580438" y="2532063"/>
          <p14:tracePt t="25578" x="8580438" y="2506663"/>
          <p14:tracePt t="25580" x="8580438" y="2463800"/>
          <p14:tracePt t="25595" x="8580438" y="2438400"/>
          <p14:tracePt t="25596" x="8580438" y="2422525"/>
          <p14:tracePt t="25612" x="8580438" y="2387600"/>
          <p14:tracePt t="25612" x="8572500" y="2336800"/>
          <p14:tracePt t="25626" x="8547100" y="2293938"/>
          <p14:tracePt t="25629" x="8539163" y="2278063"/>
          <p14:tracePt t="25640" x="8529638" y="2235200"/>
          <p14:tracePt t="25645" x="8504238" y="2209800"/>
          <p14:tracePt t="25656" x="8488363" y="2184400"/>
          <p14:tracePt t="25662" x="8462963" y="2149475"/>
          <p14:tracePt t="25673" x="8435975" y="2133600"/>
          <p14:tracePt t="25678" x="8420100" y="2116138"/>
          <p14:tracePt t="25688" x="8385175" y="2090738"/>
          <p14:tracePt t="25695" x="8359775" y="2065338"/>
          <p14:tracePt t="25705" x="8351838" y="2065338"/>
          <p14:tracePt t="25712" x="8334375" y="2055813"/>
          <p14:tracePt t="25721" x="8283575" y="2014538"/>
          <p14:tracePt t="25724" x="8266113" y="1997075"/>
          <p14:tracePt t="25736" x="8232775" y="1979613"/>
          <p14:tracePt t="25740" x="8181975" y="1954213"/>
          <p14:tracePt t="25752" x="8147050" y="1938338"/>
          <p14:tracePt t="25756" x="8096250" y="1903413"/>
          <p14:tracePt t="25768" x="8070850" y="1895475"/>
          <p14:tracePt t="25772" x="8037513" y="1878013"/>
          <p14:tracePt t="25784" x="8004175" y="1860550"/>
          <p14:tracePt t="25788" x="7951788" y="1844675"/>
          <p14:tracePt t="25800" x="7910513" y="1827213"/>
          <p14:tracePt t="25804" x="7850188" y="1819275"/>
          <p14:tracePt t="25816" x="7799388" y="1809750"/>
          <p14:tracePt t="25820" x="7756525" y="1793875"/>
          <p14:tracePt t="25832" x="7723188" y="1776413"/>
          <p14:tracePt t="25836" x="7672388" y="1766888"/>
          <p14:tracePt t="25848" x="7629525" y="1766888"/>
          <p14:tracePt t="25852" x="7596188" y="1766888"/>
          <p14:tracePt t="25865" x="7553325" y="1766888"/>
          <p14:tracePt t="25869" x="7510463" y="1766888"/>
          <p14:tracePt t="25880" x="7467600" y="1766888"/>
          <p14:tracePt t="25884" x="7408863" y="1766888"/>
          <p14:tracePt t="25910" x="7281863" y="1766888"/>
          <p14:tracePt t="25913" x="7204075" y="1776413"/>
          <p14:tracePt t="25917" x="7145338" y="1784350"/>
          <p14:tracePt t="25929" x="7102475" y="1801813"/>
          <p14:tracePt t="25932" x="7085013" y="1809750"/>
          <p14:tracePt t="25945" x="7051675" y="1827213"/>
          <p14:tracePt t="25949" x="7018338" y="1852613"/>
          <p14:tracePt t="25961" x="6975475" y="1878013"/>
          <p14:tracePt t="25964" x="6958013" y="1903413"/>
          <p14:tracePt t="25978" x="6932613" y="1928813"/>
          <p14:tracePt t="25980" x="6889750" y="1979613"/>
          <p14:tracePt t="25995" x="6881813" y="2005013"/>
          <p14:tracePt t="25996" x="6873875" y="2030413"/>
          <p14:tracePt t="26011" x="6864350" y="2047875"/>
          <p14:tracePt t="26013" x="6856413" y="2082800"/>
          <p14:tracePt t="26029" x="6848475" y="2149475"/>
          <p14:tracePt t="26041" x="6838950" y="2192338"/>
          <p14:tracePt t="26044" x="6831013" y="2243138"/>
          <p14:tracePt t="26056" x="6831013" y="2286000"/>
          <p14:tracePt t="26061" x="6831013" y="2328863"/>
          <p14:tracePt t="26072" x="6831013" y="2371725"/>
          <p14:tracePt t="26078" x="6831013" y="2405063"/>
          <p14:tracePt t="26088" x="6838950" y="2422525"/>
          <p14:tracePt t="26095" x="6856413" y="2438400"/>
          <p14:tracePt t="26104" x="6889750" y="2463800"/>
          <p14:tracePt t="26111" x="6915150" y="2489200"/>
          <p14:tracePt t="26120" x="6950075" y="2541588"/>
          <p14:tracePt t="26128" x="7000875" y="2574925"/>
          <p14:tracePt t="26137" x="7026275" y="2592388"/>
          <p14:tracePt t="26140" x="7069138" y="2608263"/>
          <p14:tracePt t="26153" x="7112000" y="2625725"/>
          <p14:tracePt t="26157" x="7137400" y="2633663"/>
          <p14:tracePt t="26168" x="7188200" y="2643188"/>
          <p14:tracePt t="26173" x="7256463" y="2643188"/>
          <p14:tracePt t="26185" x="7340600" y="2643188"/>
          <p14:tracePt t="26188" x="7426325" y="2643188"/>
          <p14:tracePt t="26200" x="7527925" y="2643188"/>
          <p14:tracePt t="26205" x="7629525" y="2643188"/>
          <p14:tracePt t="26216" x="7723188" y="2643188"/>
          <p14:tracePt t="26221" x="7824788" y="2643188"/>
          <p14:tracePt t="26232" x="7910513" y="2643188"/>
          <p14:tracePt t="26237" x="7994650" y="2643188"/>
          <p14:tracePt t="26249" x="8070850" y="2643188"/>
          <p14:tracePt t="26253" x="8131175" y="2617788"/>
          <p14:tracePt t="26265" x="8189913" y="2600325"/>
          <p14:tracePt t="26269" x="8250238" y="2582863"/>
          <p14:tracePt t="26280" x="8326438" y="2549525"/>
          <p14:tracePt t="26285" x="8385175" y="2516188"/>
          <p14:tracePt t="26296" x="8453438" y="2481263"/>
          <p14:tracePt t="26300" x="8513763" y="2438400"/>
          <p14:tracePt t="26312" x="8564563" y="2405063"/>
          <p14:tracePt t="26317" x="8615363" y="2362200"/>
          <p14:tracePt t="26329" x="8658225" y="2319338"/>
          <p14:tracePt t="26333" x="8691563" y="2286000"/>
          <p14:tracePt t="26345" x="8724900" y="2235200"/>
          <p14:tracePt t="26349" x="8724900" y="2227263"/>
          <p14:tracePt t="26362" x="8724900" y="2200275"/>
          <p14:tracePt t="26364" x="8724900" y="2174875"/>
          <p14:tracePt t="26377" x="8724900" y="2159000"/>
          <p14:tracePt t="26380" x="8724900" y="2133600"/>
          <p14:tracePt t="26394" x="8724900" y="2108200"/>
          <p14:tracePt t="26396" x="8724900" y="2073275"/>
          <p14:tracePt t="26411" x="8724900" y="2030413"/>
          <p14:tracePt t="26412" x="8724900" y="1971675"/>
          <p14:tracePt t="26428" x="8709025" y="1911350"/>
          <p14:tracePt t="26440" x="8691563" y="1878013"/>
          <p14:tracePt t="26444" x="8674100" y="1835150"/>
          <p14:tracePt t="26456" x="8658225" y="1801813"/>
          <p14:tracePt t="26461" x="8632825" y="1758950"/>
          <p14:tracePt t="26472" x="8615363" y="1725613"/>
          <p14:tracePt t="26477" x="8597900" y="1682750"/>
          <p14:tracePt t="26488" x="8580438" y="1649413"/>
          <p14:tracePt t="26494" x="8564563" y="1614488"/>
          <p14:tracePt t="26504" x="8547100" y="1597025"/>
          <p14:tracePt t="26510" x="8529638" y="1563688"/>
          <p14:tracePt t="26520" x="8521700" y="1555750"/>
          <p14:tracePt t="26527" x="8513763" y="1530350"/>
          <p14:tracePt t="26536" x="8496300" y="1520825"/>
          <p14:tracePt t="26540" x="8470900" y="1495425"/>
          <p14:tracePt t="26552" x="8453438" y="1477963"/>
          <p14:tracePt t="26556" x="8420100" y="1452563"/>
          <p14:tracePt t="26568" x="8385175" y="1427163"/>
          <p14:tracePt t="26572" x="8369300" y="1411288"/>
          <p14:tracePt t="26585" x="8326438" y="1393825"/>
          <p14:tracePt t="26588" x="8291513" y="1376363"/>
          <p14:tracePt t="26600" x="8240713" y="1368425"/>
          <p14:tracePt t="26604" x="8207375" y="1350963"/>
          <p14:tracePt t="26616" x="8181975" y="1343025"/>
          <p14:tracePt t="26620" x="8164513" y="1333500"/>
          <p14:tracePt t="26633" x="8131175" y="1317625"/>
          <p14:tracePt t="26637" x="8096250" y="1308100"/>
          <p14:tracePt t="26649" x="8045450" y="1300163"/>
          <p14:tracePt t="26653" x="7986713" y="1292225"/>
          <p14:tracePt t="26665" x="7943850" y="1282700"/>
          <p14:tracePt t="26668" x="7900988" y="1282700"/>
          <p14:tracePt t="26680" x="7859713" y="1282700"/>
          <p14:tracePt t="26685" x="7781925" y="1282700"/>
          <p14:tracePt t="26696" x="7715250" y="1282700"/>
          <p14:tracePt t="26701" x="7637463" y="1282700"/>
          <p14:tracePt t="26712" x="7570788" y="1282700"/>
          <p14:tracePt t="26716" x="7502525" y="1282700"/>
          <p14:tracePt t="26728" x="7426325" y="1282700"/>
          <p14:tracePt t="26733" x="7358063" y="1282700"/>
          <p14:tracePt t="26744" x="7297738" y="1292225"/>
          <p14:tracePt t="26749" x="7239000" y="1300163"/>
          <p14:tracePt t="26761" x="7162800" y="1325563"/>
          <p14:tracePt t="26765" x="7102475" y="1343025"/>
          <p14:tracePt t="26777" x="7043738" y="1350963"/>
          <p14:tracePt t="26781" x="6975475" y="1376363"/>
          <p14:tracePt t="26794" x="6915150" y="1393825"/>
          <p14:tracePt t="26796" x="6864350" y="1419225"/>
          <p14:tracePt t="26811" x="6823075" y="1436688"/>
          <p14:tracePt t="26812" x="6770688" y="1452563"/>
          <p14:tracePt t="26827" x="6729413" y="1470025"/>
          <p14:tracePt t="26829" x="6686550" y="1487488"/>
          <p14:tracePt t="26845" x="6653213" y="1520825"/>
          <p14:tracePt t="26857" x="6618288" y="1546225"/>
          <p14:tracePt t="26861" x="6610350" y="1563688"/>
          <p14:tracePt t="26872" x="6592888" y="1581150"/>
          <p14:tracePt t="26877" x="6584950" y="1597025"/>
          <p14:tracePt t="26889" x="6575425" y="1622425"/>
          <p14:tracePt t="26895" x="6567488" y="1649413"/>
          <p14:tracePt t="26908" x="6559550" y="1674813"/>
          <p14:tracePt t="26911" x="6559550" y="1682750"/>
          <p14:tracePt t="26923" x="6559550" y="1725613"/>
          <p14:tracePt t="26927" x="6559550" y="1751013"/>
          <p14:tracePt t="26938" x="6559550" y="1784350"/>
          <p14:tracePt t="26944" x="6559550" y="1801813"/>
          <p14:tracePt t="26955" x="6559550" y="1827213"/>
          <p14:tracePt t="26960" x="6559550" y="1844675"/>
          <p14:tracePt t="26970" x="6559550" y="1870075"/>
          <p14:tracePt t="26977" x="6559550" y="1895475"/>
          <p14:tracePt t="26987" x="6567488" y="1928813"/>
          <p14:tracePt t="26994" x="6584950" y="1963738"/>
          <p14:tracePt t="27003" x="6584950" y="1971675"/>
          <p14:tracePt t="27007" x="6618288" y="1997075"/>
          <p14:tracePt t="27019" x="6626225" y="2014538"/>
          <p14:tracePt t="27023" x="6643688" y="2039938"/>
          <p14:tracePt t="27035" x="6669088" y="2065338"/>
          <p14:tracePt t="27039" x="6704013" y="2082800"/>
          <p14:tracePt t="27051" x="6729413" y="2116138"/>
          <p14:tracePt t="27055" x="6762750" y="2141538"/>
          <p14:tracePt t="27066" x="6788150" y="2159000"/>
          <p14:tracePt t="27071" x="6813550" y="2174875"/>
          <p14:tracePt t="27082" x="6848475" y="2200275"/>
          <p14:tracePt t="27087" x="6873875" y="2209800"/>
          <p14:tracePt t="27099" x="6889750" y="2217738"/>
          <p14:tracePt t="27103" x="6907213" y="2227263"/>
          <p14:tracePt t="27115" x="6932613" y="2235200"/>
          <p14:tracePt t="27119" x="6967538" y="2243138"/>
          <p14:tracePt t="27131" x="7000875" y="2260600"/>
          <p14:tracePt t="27135" x="7043738" y="2268538"/>
          <p14:tracePt t="27146" x="7077075" y="2278063"/>
          <p14:tracePt t="27150" x="7094538" y="2286000"/>
          <p14:tracePt t="27162" x="7119938" y="2286000"/>
          <p14:tracePt t="27166" x="7127875" y="2286000"/>
          <p14:tracePt t="27178" x="7145338" y="2293938"/>
          <p14:tracePt t="27183" x="7188200" y="2303463"/>
          <p14:tracePt t="27195" x="7204075" y="2303463"/>
          <p14:tracePt t="27199" x="7229475" y="2311400"/>
          <p14:tracePt t="27211" x="7246938" y="2311400"/>
          <p14:tracePt t="27215" x="7281863" y="2311400"/>
          <p14:tracePt t="27228" x="7323138" y="2311400"/>
          <p14:tracePt t="27231" x="7366000" y="2311400"/>
          <p14:tracePt t="27243" x="7408863" y="2311400"/>
          <p14:tracePt t="27247" x="7442200" y="2311400"/>
          <p14:tracePt t="27260" x="7485063" y="2311400"/>
          <p14:tracePt t="27262" x="7518400" y="2311400"/>
          <p14:tracePt t="27277" x="7561263" y="2311400"/>
          <p14:tracePt t="27278" x="7586663" y="2311400"/>
          <p14:tracePt t="27294" x="7654925" y="2311400"/>
          <p14:tracePt t="27307" x="7662863" y="2311400"/>
          <p14:tracePt t="27310" x="7697788" y="2303463"/>
          <p14:tracePt t="27324" x="7723188" y="2293938"/>
          <p14:tracePt t="27327" x="7740650" y="2293938"/>
          <p14:tracePt t="27339" x="7781925" y="2260600"/>
          <p14:tracePt t="27343" x="7791450" y="2260600"/>
          <p14:tracePt t="27355" x="7816850" y="2252663"/>
          <p14:tracePt t="27360" x="7824788" y="2243138"/>
          <p14:tracePt t="27371" x="7859713" y="2227263"/>
          <p14:tracePt t="27377" x="7867650" y="2217738"/>
          <p14:tracePt t="27387" x="7893050" y="2209800"/>
          <p14:tracePt t="27394" x="7910513" y="2209800"/>
          <p14:tracePt t="27403" x="7918450" y="2192338"/>
          <p14:tracePt t="27410" x="7935913" y="2174875"/>
          <p14:tracePt t="27419" x="7961313" y="2159000"/>
          <p14:tracePt t="27423" x="7994650" y="2141538"/>
          <p14:tracePt t="27435" x="8020050" y="2116138"/>
          <p14:tracePt t="27438" x="8054975" y="2098675"/>
          <p14:tracePt t="27451" x="8070850" y="2082800"/>
          <p14:tracePt t="27455" x="8088313" y="2082800"/>
          <p14:tracePt t="27467" x="8096250" y="2065338"/>
          <p14:tracePt t="27471" x="8131175" y="2039938"/>
          <p14:tracePt t="27482" x="8139113" y="2005013"/>
          <p14:tracePt t="27487" x="8147050" y="1989138"/>
          <p14:tracePt t="27499" x="8164513" y="1963738"/>
          <p14:tracePt t="27503" x="8181975" y="1946275"/>
          <p14:tracePt t="27515" x="8199438" y="1911350"/>
          <p14:tracePt t="27519" x="8215313" y="1860550"/>
          <p14:tracePt t="27530" x="8232775" y="1827213"/>
          <p14:tracePt t="27535" x="8240713" y="1793875"/>
          <p14:tracePt t="27547" x="8240713" y="1751013"/>
          <p14:tracePt t="27550" x="8240713" y="1725613"/>
          <p14:tracePt t="27562" x="8240713" y="1700213"/>
          <p14:tracePt t="27567" x="8240713" y="1674813"/>
          <p14:tracePt t="27578" x="8240713" y="1639888"/>
          <p14:tracePt t="27582" x="8240713" y="1597025"/>
          <p14:tracePt t="27594" x="8240713" y="1555750"/>
          <p14:tracePt t="27598" x="8240713" y="1512888"/>
          <p14:tracePt t="27610" x="8240713" y="1462088"/>
          <p14:tracePt t="27615" x="8224838" y="1401763"/>
          <p14:tracePt t="27627" x="8207375" y="1350963"/>
          <p14:tracePt t="27631" x="8181975" y="1317625"/>
          <p14:tracePt t="27643" x="8164513" y="1274763"/>
          <p14:tracePt t="27647" x="8131175" y="1231900"/>
          <p14:tracePt t="27660" x="8088313" y="1206500"/>
          <p14:tracePt t="27662" x="8054975" y="1181100"/>
          <p14:tracePt t="27676" x="8029575" y="1138238"/>
          <p14:tracePt t="27678" x="7977188" y="1112838"/>
          <p14:tracePt t="27693" x="7943850" y="1096963"/>
          <p14:tracePt t="27695" x="7910513" y="1079500"/>
          <p14:tracePt t="27710" x="7875588" y="1069975"/>
          <p14:tracePt t="27711" x="7824788" y="1062038"/>
          <p14:tracePt t="27724" x="7781925" y="1044575"/>
          <p14:tracePt t="27726" x="7723188" y="1036638"/>
          <p14:tracePt t="27739" x="7646988" y="1028700"/>
          <p14:tracePt t="27743" x="7596188" y="1028700"/>
          <p14:tracePt t="27755" x="7518400" y="1028700"/>
          <p14:tracePt t="27760" x="7459663" y="1028700"/>
          <p14:tracePt t="27771" x="7408863" y="1028700"/>
          <p14:tracePt t="27776" x="7348538" y="1028700"/>
          <p14:tracePt t="27787" x="7289800" y="1028700"/>
          <p14:tracePt t="27793" x="7229475" y="1028700"/>
          <p14:tracePt t="27803" x="7170738" y="1028700"/>
          <p14:tracePt t="27809" x="7102475" y="1028700"/>
          <p14:tracePt t="27819" x="7018338" y="1028700"/>
          <p14:tracePt t="27825" x="6942138" y="1044575"/>
          <p14:tracePt t="27834" x="6864350" y="1062038"/>
          <p14:tracePt t="27839" x="6797675" y="1087438"/>
          <p14:tracePt t="27851" x="6737350" y="1104900"/>
          <p14:tracePt t="27855" x="6686550" y="1130300"/>
          <p14:tracePt t="27867" x="6635750" y="1163638"/>
          <p14:tracePt t="27871" x="6584950" y="1189038"/>
          <p14:tracePt t="27883" x="6550025" y="1223963"/>
          <p14:tracePt t="27887" x="6508750" y="1257300"/>
          <p14:tracePt t="27899" x="6473825" y="1300163"/>
          <p14:tracePt t="27903" x="6430963" y="1333500"/>
          <p14:tracePt t="27915" x="6405563" y="1376363"/>
          <p14:tracePt t="27919" x="6372225" y="1419225"/>
          <p14:tracePt t="27931" x="6354763" y="1470025"/>
          <p14:tracePt t="27935" x="6338888" y="1520825"/>
          <p14:tracePt t="27947" x="6321425" y="1563688"/>
          <p14:tracePt t="27951" x="6296025" y="1614488"/>
          <p14:tracePt t="27962" x="6286500" y="1657350"/>
          <p14:tracePt t="27966" x="6286500" y="1708150"/>
          <p14:tracePt t="27983" x="6286500" y="1733550"/>
          <p14:tracePt t="27986" x="6286500" y="1776413"/>
          <p14:tracePt t="27994" x="6286500" y="1827213"/>
          <p14:tracePt t="27998" x="6286500" y="1870075"/>
          <p14:tracePt t="28010" x="6311900" y="1920875"/>
          <p14:tracePt t="28014" x="6338888" y="1979613"/>
          <p14:tracePt t="28027" x="6380163" y="2039938"/>
          <p14:tracePt t="28031" x="6423025" y="2108200"/>
          <p14:tracePt t="28043" x="6483350" y="2174875"/>
          <p14:tracePt t="28047" x="6534150" y="2227263"/>
          <p14:tracePt t="28059" x="6584950" y="2278063"/>
          <p14:tracePt t="28062" x="6635750" y="2319338"/>
          <p14:tracePt t="28076" x="6686550" y="2344738"/>
          <p14:tracePt t="28078" x="6745288" y="2371725"/>
          <p14:tracePt t="28093" x="6805613" y="2379663"/>
          <p14:tracePt t="28095" x="6864350" y="2397125"/>
          <p14:tracePt t="28109" x="6924675" y="2405063"/>
          <p14:tracePt t="28111" x="7000875" y="2422525"/>
          <p14:tracePt t="28124" x="7059613" y="2430463"/>
          <p14:tracePt t="28126" x="7119938" y="2430463"/>
          <p14:tracePt t="28139" x="7188200" y="2430463"/>
          <p14:tracePt t="28144" x="7256463" y="2430463"/>
          <p14:tracePt t="28154" x="7332663" y="2430463"/>
          <p14:tracePt t="28160" x="7400925" y="2430463"/>
          <p14:tracePt t="28171" x="7485063" y="2430463"/>
          <p14:tracePt t="28176" x="7561263" y="2430463"/>
          <p14:tracePt t="28187" x="7646988" y="2430463"/>
          <p14:tracePt t="28193" x="7715250" y="2430463"/>
          <p14:tracePt t="28203" x="7773988" y="2413000"/>
          <p14:tracePt t="28210" x="7842250" y="2397125"/>
          <p14:tracePt t="28219" x="7910513" y="2362200"/>
          <p14:tracePt t="28224" x="7986713" y="2328863"/>
          <p14:tracePt t="28235" x="8080375" y="2293938"/>
          <p14:tracePt t="28239" x="8156575" y="2268538"/>
          <p14:tracePt t="28251" x="8232775" y="2217738"/>
          <p14:tracePt t="28255" x="8291513" y="2192338"/>
          <p14:tracePt t="28267" x="8343900" y="2149475"/>
          <p14:tracePt t="28271" x="8394700" y="2108200"/>
          <p14:tracePt t="28283" x="8435975" y="2073275"/>
          <p14:tracePt t="28287" x="8462963" y="2030413"/>
          <p14:tracePt t="28301" x="8488363" y="1997075"/>
          <p14:tracePt t="28305" x="8496300" y="1979613"/>
          <p14:tracePt t="28315" x="8504238" y="1971675"/>
          <p14:tracePt t="28319" x="8529638" y="1928813"/>
          <p14:tracePt t="28335" x="8539163" y="1911350"/>
          <p14:tracePt t="28348" x="8539163" y="1903413"/>
          <p14:tracePt t="28363" x="8539163" y="1895475"/>
          <p14:tracePt t="28367" x="8547100" y="1885950"/>
          <p14:tracePt t="28381" x="8547100" y="1870075"/>
          <p14:tracePt t="28385" x="8547100" y="1860550"/>
          <p14:tracePt t="28397" x="8555038" y="1852613"/>
          <p14:tracePt t="28401" x="8564563" y="1852613"/>
          <p14:tracePt t="28413" x="8564563" y="1844675"/>
          <p14:tracePt t="28416" x="8580438" y="1827213"/>
          <p14:tracePt t="28428" x="8580438" y="1819275"/>
          <p14:tracePt t="28433" x="8597900" y="1793875"/>
          <p14:tracePt t="28444" x="8597900" y="1784350"/>
          <p14:tracePt t="28448" x="8597900" y="1776413"/>
          <p14:tracePt t="28464" x="8597900" y="1751013"/>
          <p14:tracePt t="28476" x="8597900" y="1741488"/>
          <p14:tracePt t="28481" x="8597900" y="1733550"/>
          <p14:tracePt t="28493" x="8597900" y="1725613"/>
          <p14:tracePt t="28589" x="8597900" y="1716088"/>
          <p14:tracePt t="29180" x="8597900" y="1700213"/>
          <p14:tracePt t="29196" x="8597900" y="1690688"/>
          <p14:tracePt t="29200" x="8597900" y="1682750"/>
          <p14:tracePt t="30510" x="8605838" y="1733550"/>
          <p14:tracePt t="30515" x="8615363" y="1819275"/>
          <p14:tracePt t="30527" x="8615363" y="1954213"/>
          <p14:tracePt t="30530" x="8615363" y="2166938"/>
          <p14:tracePt t="30542" x="8605838" y="2463800"/>
          <p14:tracePt t="30546" x="8589963" y="2787650"/>
          <p14:tracePt t="30558" x="8539163" y="3152775"/>
          <p14:tracePt t="30562" x="8462963" y="3517900"/>
          <p14:tracePt t="30575" x="8394700" y="3883025"/>
          <p14:tracePt t="30579" x="8301038" y="4232275"/>
          <p14:tracePt t="30590" x="8189913" y="4554538"/>
          <p14:tracePt t="30595" x="8070850" y="4827588"/>
          <p14:tracePt t="30608" x="7961313" y="5073650"/>
          <p14:tracePt t="30611" x="7842250" y="5319713"/>
          <p14:tracePt t="30624" x="7731125" y="5540375"/>
          <p14:tracePt t="30626" x="7646988" y="5727700"/>
          <p14:tracePt t="30641" x="7545388" y="5922963"/>
          <p14:tracePt t="30642" x="7442200" y="6092825"/>
          <p14:tracePt t="30656" x="7366000" y="6254750"/>
          <p14:tracePt t="30658" x="7289800" y="6391275"/>
          <p14:tracePt t="30675" x="7170738" y="6611938"/>
          <p14:tracePt t="30687" x="7127875" y="6680200"/>
          <p14:tracePt t="30691" x="7119938" y="6680200"/>
          <p14:tracePt t="30708" x="7112000" y="6680200"/>
          <p14:tracePt t="30719" x="7112000" y="6654800"/>
          <p14:tracePt t="30724" x="7112000" y="6611938"/>
          <p14:tracePt t="30735" x="7112000" y="6586538"/>
          <p14:tracePt t="30741" x="7127875" y="6561138"/>
          <p14:tracePt t="30753" x="7145338" y="6518275"/>
          <p14:tracePt t="30757" x="7188200" y="6450013"/>
          <p14:tracePt t="30768" x="7229475" y="6391275"/>
          <p14:tracePt t="30774" x="7281863" y="6313488"/>
          <p14:tracePt t="30785" x="7366000" y="6229350"/>
          <p14:tracePt t="30790" x="7442200" y="6135688"/>
          <p14:tracePt t="30800" x="7545388" y="6034088"/>
          <p14:tracePt t="30807" x="7637463" y="5905500"/>
          <p14:tracePt t="30817" x="7773988" y="5727700"/>
          <p14:tracePt t="30823" x="7910513" y="5549900"/>
          <p14:tracePt t="30833" x="8054975" y="5319713"/>
          <p14:tracePt t="30837" x="8181975" y="5099050"/>
          <p14:tracePt t="30848" x="8308975" y="4868863"/>
          <p14:tracePt t="30852" x="8445500" y="4648200"/>
          <p14:tracePt t="30864" x="8529638" y="4452938"/>
          <p14:tracePt t="30869" x="8597900" y="4275138"/>
          <p14:tracePt t="30889" x="8724900" y="3908425"/>
          <p14:tracePt t="30896" x="8777288" y="3763963"/>
          <p14:tracePt t="30901" x="8810625" y="3619500"/>
          <p14:tracePt t="30914" x="8836025" y="3475038"/>
          <p14:tracePt t="30917" x="8843963" y="3340100"/>
          <p14:tracePt t="30929" x="8843963" y="3195638"/>
          <p14:tracePt t="30932" x="8843963" y="3041650"/>
          <p14:tracePt t="30945" x="8843963" y="2897188"/>
          <p14:tracePt t="30949" x="8843963" y="2762250"/>
          <p14:tracePt t="30961" x="8843963" y="2633663"/>
          <p14:tracePt t="30965" x="8843963" y="2524125"/>
          <p14:tracePt t="30976" x="8843963" y="2438400"/>
          <p14:tracePt t="30981" x="8843963" y="2354263"/>
          <p14:tracePt t="30992" x="8843963" y="2278063"/>
          <p14:tracePt t="30996" x="8843963" y="2209800"/>
          <p14:tracePt t="31008" x="8843963" y="2133600"/>
          <p14:tracePt t="31012" x="8843963" y="2082800"/>
          <p14:tracePt t="31024" x="8843963" y="2005013"/>
          <p14:tracePt t="31029" x="8843963" y="1938338"/>
          <p14:tracePt t="31041" x="8843963" y="1852613"/>
          <p14:tracePt t="31045" x="8843963" y="1776413"/>
          <p14:tracePt t="31057" x="8843963" y="1708150"/>
          <p14:tracePt t="31061" x="8843963" y="1665288"/>
          <p14:tracePt t="31074" x="8843963" y="1622425"/>
          <p14:tracePt t="31076" x="8843963" y="1614488"/>
          <p14:tracePt t="31090" x="8843963" y="1606550"/>
          <p14:tracePt t="31092" x="8836025" y="1597025"/>
          <p14:tracePt t="31107" x="8818563" y="1571625"/>
          <p14:tracePt t="31108" x="8802688" y="1546225"/>
          <p14:tracePt t="31123" x="8785225" y="1530350"/>
          <p14:tracePt t="31125" x="8759825" y="1487488"/>
          <p14:tracePt t="31138" x="8734425" y="1470025"/>
          <p14:tracePt t="31140" x="8724900" y="1452563"/>
          <p14:tracePt t="31153" x="8699500" y="1436688"/>
          <p14:tracePt t="31156" x="8691563" y="1427163"/>
          <p14:tracePt t="31169" x="8683625" y="1419225"/>
          <p14:tracePt t="31173" x="8674100" y="1419225"/>
          <p14:tracePt t="31201" x="8658225" y="1419225"/>
          <p14:tracePt t="31207" x="8658225" y="1452563"/>
          <p14:tracePt t="31217" x="8658225" y="1487488"/>
          <p14:tracePt t="31224" x="8658225" y="1512888"/>
          <p14:tracePt t="31232" x="8658225" y="1555750"/>
          <p14:tracePt t="31238" x="8658225" y="1571625"/>
          <p14:tracePt t="31249" x="8674100" y="1631950"/>
          <p14:tracePt t="31253" x="8709025" y="1708150"/>
          <p14:tracePt t="31264" x="8742363" y="1784350"/>
          <p14:tracePt t="31269" x="8777288" y="1870075"/>
          <p14:tracePt t="31280" x="8810625" y="1963738"/>
          <p14:tracePt t="31285" x="8853488" y="2047875"/>
          <p14:tracePt t="31296" x="8886825" y="2124075"/>
          <p14:tracePt t="31300" x="8921750" y="2192338"/>
          <p14:tracePt t="31312" x="8937625" y="2235200"/>
          <p14:tracePt t="31317" x="8955088" y="2286000"/>
          <p14:tracePt t="31329" x="8955088" y="2303463"/>
          <p14:tracePt t="31333" x="8963025" y="2311400"/>
          <p14:tracePt t="31345" x="8980488" y="2336800"/>
          <p14:tracePt t="31349" x="8980488" y="2344738"/>
          <p14:tracePt t="31361" x="8988425" y="2354263"/>
          <p14:tracePt t="31365" x="8988425" y="2362200"/>
          <p14:tracePt t="31396" x="8988425" y="2319338"/>
          <p14:tracePt t="31408" x="8988425" y="2293938"/>
          <p14:tracePt t="31412" x="8988425" y="2252663"/>
          <p14:tracePt t="31424" x="8988425" y="2227263"/>
          <p14:tracePt t="31428" x="8988425" y="2184400"/>
          <p14:tracePt t="31440" x="8988425" y="2133600"/>
          <p14:tracePt t="31445" x="8988425" y="2055813"/>
          <p14:tracePt t="31457" x="8988425" y="1989138"/>
          <p14:tracePt t="31461" x="8980488" y="1911350"/>
          <p14:tracePt t="31474" x="8972550" y="1844675"/>
          <p14:tracePt t="31477" x="8963025" y="1784350"/>
          <p14:tracePt t="31490" x="8955088" y="1733550"/>
          <p14:tracePt t="31492" x="8947150" y="1690688"/>
          <p14:tracePt t="31507" x="8947150" y="1682750"/>
          <p14:tracePt t="31538" x="8947150" y="1700213"/>
          <p14:tracePt t="31540" x="8947150" y="1708150"/>
          <p14:tracePt t="31554" x="8947150" y="1725613"/>
          <p14:tracePt t="31556" x="8947150" y="1784350"/>
          <p14:tracePt t="31569" x="8947150" y="1895475"/>
          <p14:tracePt t="31573" x="8947150" y="2039938"/>
          <p14:tracePt t="31585" x="8947150" y="2227263"/>
          <p14:tracePt t="31590" x="8947150" y="2516188"/>
          <p14:tracePt t="31601" x="8947150" y="2838450"/>
          <p14:tracePt t="31606" x="8947150" y="3178175"/>
          <p14:tracePt t="31617" x="8947150" y="3527425"/>
          <p14:tracePt t="31623" x="8947150" y="3875088"/>
          <p14:tracePt t="31633" x="8947150" y="4283075"/>
          <p14:tracePt t="31640" x="8929688" y="4691063"/>
          <p14:tracePt t="31649" x="8929688" y="5064125"/>
          <p14:tracePt t="31652" x="8929688" y="5438775"/>
          <p14:tracePt t="31665" x="8929688" y="5753100"/>
          <p14:tracePt t="31669" x="8929688" y="6016625"/>
          <p14:tracePt t="31680" x="8929688" y="6194425"/>
          <p14:tracePt t="31684" x="8929688" y="6330950"/>
          <p14:tracePt t="31697" x="8929688" y="6432550"/>
          <p14:tracePt t="31701" x="8921750" y="6442075"/>
          <p14:tracePt t="31712" x="8912225" y="6442075"/>
          <p14:tracePt t="31781" x="8912225" y="6424613"/>
          <p14:tracePt t="31792" x="8912225" y="6399213"/>
          <p14:tracePt t="31796" x="8912225" y="6381750"/>
          <p14:tracePt t="31808" x="8912225" y="6365875"/>
          <p14:tracePt t="31813" x="8912225" y="6356350"/>
          <p14:tracePt t="31905" x="8912225" y="6330950"/>
          <p14:tracePt t="31909" x="8912225" y="6305550"/>
          <p14:tracePt t="31922" x="8894763" y="6272213"/>
          <p14:tracePt t="31924" x="8886825" y="6221413"/>
          <p14:tracePt t="31940" x="8861425" y="6161088"/>
          <p14:tracePt t="31955" x="8853488" y="6143625"/>
          <p14:tracePt t="31957" x="8853488" y="6110288"/>
          <p14:tracePt t="31969" x="8853488" y="6102350"/>
          <p14:tracePt t="31973" x="8843963" y="6084888"/>
          <p14:tracePt t="32017" x="8843963" y="6102350"/>
          <p14:tracePt t="32022" x="8843963" y="6143625"/>
          <p14:tracePt t="32032" x="8843963" y="6194425"/>
          <p14:tracePt t="32039" x="8843963" y="6211888"/>
          <p14:tracePt t="32048" x="8843963" y="6246813"/>
          <p14:tracePt t="32056" x="8843963" y="6272213"/>
          <p14:tracePt t="32065" x="8843963" y="6280150"/>
          <p14:tracePt t="32069" x="8843963" y="6288088"/>
          <p14:tracePt t="32081" x="8843963" y="6297613"/>
          <p14:tracePt t="32129" x="8843963" y="6288088"/>
          <p14:tracePt t="32133" x="8843963" y="6272213"/>
          <p14:tracePt t="32145" x="8843963" y="6246813"/>
          <p14:tracePt t="32149" x="8828088" y="6203950"/>
          <p14:tracePt t="32161" x="8828088" y="6178550"/>
          <p14:tracePt t="32165" x="8818563" y="6161088"/>
          <p14:tracePt t="32195" x="8818563" y="6143625"/>
          <p14:tracePt t="32199" x="8818563" y="6135688"/>
          <p14:tracePt t="32210" x="8818563" y="6127750"/>
          <p14:tracePt t="32214" x="8818563" y="6084888"/>
          <p14:tracePt t="32227" x="8818563" y="6049963"/>
          <p14:tracePt t="32231" x="8818563" y="6024563"/>
          <p14:tracePt t="32243" x="8818563" y="6008688"/>
          <p14:tracePt t="32247" x="8818563" y="5965825"/>
          <p14:tracePt t="32259" x="8818563" y="5880100"/>
          <p14:tracePt t="32263" x="8818563" y="5735638"/>
          <p14:tracePt t="32274" x="8818563" y="5549900"/>
          <p14:tracePt t="32279" x="8818563" y="5251450"/>
          <p14:tracePt t="32290" x="8818563" y="4937125"/>
          <p14:tracePt t="32294" x="8818563" y="4622800"/>
          <p14:tracePt t="32306" x="8818563" y="4300538"/>
          <p14:tracePt t="32311" x="8818563" y="3986213"/>
          <p14:tracePt t="32323" x="8818563" y="3662363"/>
          <p14:tracePt t="32327" x="8818563" y="3373438"/>
          <p14:tracePt t="32339" x="8802688" y="3051175"/>
          <p14:tracePt t="32342" x="8767763" y="2752725"/>
          <p14:tracePt t="32356" x="8734425" y="2481263"/>
          <p14:tracePt t="32358" x="8699500" y="2235200"/>
          <p14:tracePt t="32373" x="8674100" y="2039938"/>
          <p14:tracePt t="32374" x="8666163" y="1885950"/>
          <p14:tracePt t="32389" x="8648700" y="1758950"/>
          <p14:tracePt t="32390" x="8640763" y="1657350"/>
          <p14:tracePt t="32407" x="8632825" y="1504950"/>
          <p14:tracePt t="32420" x="8615363" y="1495425"/>
          <p14:tracePt t="32422" x="8615363" y="1487488"/>
          <p14:tracePt t="32435" x="8615363" y="1470025"/>
          <p14:tracePt t="32451" x="8605838" y="1462088"/>
          <p14:tracePt t="32467" x="8605838" y="1452563"/>
          <p14:tracePt t="32483" x="8605838" y="1436688"/>
          <p14:tracePt t="32489" x="8605838" y="1427163"/>
          <p14:tracePt t="32499" x="8605838" y="1411288"/>
          <p14:tracePt t="32506" x="8605838" y="1393825"/>
          <p14:tracePt t="32520" x="8597900" y="1385888"/>
          <p14:tracePt t="32531" x="8597900" y="1376363"/>
          <p14:tracePt t="32547" x="8597900" y="1368425"/>
          <p14:tracePt t="32567" x="8589963" y="1360488"/>
          <p14:tracePt t="32579" x="8580438" y="1350963"/>
          <p14:tracePt t="32754" x="8580438" y="1343025"/>
          <p14:tracePt t="32759" x="8580438" y="1325563"/>
          <p14:tracePt t="32774" x="8572500" y="1317625"/>
          <p14:tracePt t="32788" x="8555038" y="1300163"/>
          <p14:tracePt t="32805" x="8547100" y="1282700"/>
          <p14:tracePt t="32806" x="8529638" y="1249363"/>
          <p14:tracePt t="32823" x="8478838" y="1216025"/>
          <p14:tracePt t="32835" x="8445500" y="1206500"/>
          <p14:tracePt t="32839" x="8410575" y="1189038"/>
          <p14:tracePt t="32851" x="8369300" y="1173163"/>
          <p14:tracePt t="32855" x="8291513" y="1147763"/>
          <p14:tracePt t="32867" x="8215313" y="1130300"/>
          <p14:tracePt t="32872" x="8131175" y="1122363"/>
          <p14:tracePt t="32889" x="7926388" y="1087438"/>
          <p14:tracePt t="32899" x="7824788" y="1069975"/>
          <p14:tracePt t="32907" x="7731125" y="1062038"/>
          <p14:tracePt t="32914" x="7629525" y="1036638"/>
          <p14:tracePt t="32922" x="7535863" y="1028700"/>
          <p14:tracePt t="32931" x="7451725" y="1019175"/>
          <p14:tracePt t="32936" x="7383463" y="1019175"/>
          <p14:tracePt t="32947" x="7323138" y="1019175"/>
          <p14:tracePt t="32951" x="7264400" y="1019175"/>
          <p14:tracePt t="32963" x="7256463" y="1019175"/>
          <p14:tracePt t="32966" x="7213600" y="1019175"/>
          <p14:tracePt t="32979" x="7188200" y="1019175"/>
          <p14:tracePt t="32983" x="7153275" y="1028700"/>
          <p14:tracePt t="32995" x="7119938" y="1036638"/>
          <p14:tracePt t="32999" x="7085013" y="1054100"/>
          <p14:tracePt t="33011" x="7034213" y="1069975"/>
          <p14:tracePt t="33015" x="7018338" y="1087438"/>
          <p14:tracePt t="33027" x="6967538" y="1112838"/>
          <p14:tracePt t="33031" x="6958013" y="1122363"/>
          <p14:tracePt t="33043" x="6942138" y="1147763"/>
          <p14:tracePt t="33047" x="6907213" y="1173163"/>
          <p14:tracePt t="33059" x="6889750" y="1189038"/>
          <p14:tracePt t="33063" x="6864350" y="1206500"/>
          <p14:tracePt t="33075" x="6831013" y="1241425"/>
          <p14:tracePt t="33079" x="6805613" y="1266825"/>
          <p14:tracePt t="33090" x="6770688" y="1300163"/>
          <p14:tracePt t="33094" x="6770688" y="1317625"/>
          <p14:tracePt t="33106" x="6754813" y="1350963"/>
          <p14:tracePt t="33111" x="6745288" y="1368425"/>
          <p14:tracePt t="33123" x="6745288" y="1393825"/>
          <p14:tracePt t="33127" x="6745288" y="1419225"/>
          <p14:tracePt t="33139" x="6745288" y="1436688"/>
          <p14:tracePt t="33143" x="6745288" y="1462088"/>
          <p14:tracePt t="33155" x="6745288" y="1495425"/>
          <p14:tracePt t="33159" x="6745288" y="1538288"/>
          <p14:tracePt t="33172" x="6745288" y="1581150"/>
          <p14:tracePt t="33174" x="6754813" y="1606550"/>
          <p14:tracePt t="33190" x="6754813" y="1649413"/>
          <p14:tracePt t="33193" x="6770688" y="1674813"/>
          <p14:tracePt t="33205" x="6770688" y="1708150"/>
          <p14:tracePt t="33207" x="6797675" y="1741488"/>
          <p14:tracePt t="33223" x="6831013" y="1809750"/>
          <p14:tracePt t="33237" x="6856413" y="1844675"/>
          <p14:tracePt t="33239" x="6889750" y="1885950"/>
          <p14:tracePt t="33251" x="6924675" y="1920875"/>
          <p14:tracePt t="33255" x="6950075" y="1954213"/>
          <p14:tracePt t="33267" x="6975475" y="1979613"/>
          <p14:tracePt t="33272" x="7008813" y="2014538"/>
          <p14:tracePt t="33283" x="7034213" y="2039938"/>
          <p14:tracePt t="33288" x="7051675" y="2047875"/>
          <p14:tracePt t="33299" x="7085013" y="2065338"/>
          <p14:tracePt t="33305" x="7102475" y="2098675"/>
          <p14:tracePt t="33315" x="7127875" y="2124075"/>
          <p14:tracePt t="33322" x="7162800" y="2133600"/>
          <p14:tracePt t="33330" x="7178675" y="2141538"/>
          <p14:tracePt t="33335" x="7188200" y="2141538"/>
          <p14:tracePt t="33347" x="7229475" y="2149475"/>
          <p14:tracePt t="33351" x="7256463" y="2149475"/>
          <p14:tracePt t="33363" x="7289800" y="2166938"/>
          <p14:tracePt t="33367" x="7307263" y="2174875"/>
          <p14:tracePt t="33379" x="7315200" y="2174875"/>
          <p14:tracePt t="33382" x="7323138" y="2174875"/>
          <p14:tracePt t="33399" x="7358063" y="2174875"/>
          <p14:tracePt t="33405" x="7391400" y="2174875"/>
          <p14:tracePt t="33411" x="7434263" y="2174875"/>
          <p14:tracePt t="33415" x="7459663" y="2174875"/>
          <p14:tracePt t="33426" x="7502525" y="2174875"/>
          <p14:tracePt t="33431" x="7535863" y="2174875"/>
          <p14:tracePt t="33443" x="7561263" y="2174875"/>
          <p14:tracePt t="33446" x="7612063" y="2174875"/>
          <p14:tracePt t="33459" x="7688263" y="2174875"/>
          <p14:tracePt t="33462" x="7756525" y="2174875"/>
          <p14:tracePt t="33475" x="7824788" y="2174875"/>
          <p14:tracePt t="33478" x="7900988" y="2174875"/>
          <p14:tracePt t="33490" x="7943850" y="2174875"/>
          <p14:tracePt t="33495" x="7994650" y="2159000"/>
          <p14:tracePt t="33506" x="8045450" y="2124075"/>
          <p14:tracePt t="33510" x="8096250" y="2098675"/>
          <p14:tracePt t="33522" x="8139113" y="2065338"/>
          <p14:tracePt t="33527" x="8189913" y="2039938"/>
          <p14:tracePt t="33539" x="8207375" y="2022475"/>
          <p14:tracePt t="33543" x="8224838" y="1997075"/>
          <p14:tracePt t="33555" x="8250238" y="1971675"/>
          <p14:tracePt t="33559" x="8258175" y="1928813"/>
          <p14:tracePt t="33572" x="8266113" y="1895475"/>
          <p14:tracePt t="33574" x="8275638" y="1870075"/>
          <p14:tracePt t="33588" x="8283575" y="1835150"/>
          <p14:tracePt t="33590" x="8283575" y="1819275"/>
          <p14:tracePt t="33605" x="8283575" y="1784350"/>
          <p14:tracePt t="33606" x="8283575" y="1741488"/>
          <p14:tracePt t="33622" x="8283575" y="1674813"/>
          <p14:tracePt t="33638" x="8283575" y="1606550"/>
          <p14:tracePt t="33651" x="8283575" y="1555750"/>
          <p14:tracePt t="33655" x="8283575" y="1530350"/>
          <p14:tracePt t="33667" x="8283575" y="1495425"/>
          <p14:tracePt t="33671" x="8283575" y="1452563"/>
          <p14:tracePt t="33683" x="8275638" y="1419225"/>
          <p14:tracePt t="33688" x="8258175" y="1385888"/>
          <p14:tracePt t="33702" x="8250238" y="1376363"/>
          <p14:tracePt t="33705" x="8207375" y="1350963"/>
          <p14:tracePt t="33717" x="8189913" y="1333500"/>
          <p14:tracePt t="33721" x="8174038" y="1317625"/>
          <p14:tracePt t="33733" x="8156575" y="1292225"/>
          <p14:tracePt t="33738" x="8105775" y="1266825"/>
          <p14:tracePt t="33749" x="8080375" y="1249363"/>
          <p14:tracePt t="33754" x="8037513" y="1231900"/>
          <p14:tracePt t="33765" x="7994650" y="1206500"/>
          <p14:tracePt t="33771" x="7969250" y="1198563"/>
          <p14:tracePt t="33781" x="7935913" y="1181100"/>
          <p14:tracePt t="33788" x="7885113" y="1173163"/>
          <p14:tracePt t="33797" x="7859713" y="1173163"/>
          <p14:tracePt t="33801" x="7816850" y="1163638"/>
          <p14:tracePt t="33813" x="7766050" y="1163638"/>
          <p14:tracePt t="33816" x="7723188" y="1163638"/>
          <p14:tracePt t="33828" x="7688263" y="1163638"/>
          <p14:tracePt t="33833" x="7646988" y="1155700"/>
          <p14:tracePt t="33845" x="7621588" y="1155700"/>
          <p14:tracePt t="33848" x="7578725" y="1155700"/>
          <p14:tracePt t="33861" x="7561263" y="1155700"/>
          <p14:tracePt t="33865" x="7535863" y="1155700"/>
          <p14:tracePt t="33887" x="7485063" y="1155700"/>
          <p14:tracePt t="33893" x="7467600" y="1155700"/>
          <p14:tracePt t="33897" x="7442200" y="1173163"/>
          <p14:tracePt t="33909" x="7426325" y="1173163"/>
          <p14:tracePt t="33913" x="7416800" y="1181100"/>
          <p14:tracePt t="33925" x="7400925" y="1198563"/>
          <p14:tracePt t="33929" x="7383463" y="1206500"/>
          <p14:tracePt t="33940" x="7366000" y="1216025"/>
          <p14:tracePt t="33945" x="7358063" y="1216025"/>
          <p14:tracePt t="33956" x="7358063" y="1223963"/>
          <p14:tracePt t="33972" x="7348538" y="1223963"/>
          <p14:tracePt t="33988" x="7348538" y="1231900"/>
          <p14:tracePt t="34036" x="7340600" y="1241425"/>
          <p14:tracePt t="34042" x="7340600" y="1231900"/>
          <p14:tracePt t="34054" x="7332663" y="1223963"/>
          <p14:tracePt t="34056" x="7323138" y="1189038"/>
          <p14:tracePt t="34071" x="7323138" y="1173163"/>
          <p14:tracePt t="34072" x="7323138" y="1163638"/>
          <p14:tracePt t="34088" x="7315200" y="1163638"/>
          <p14:tracePt t="34101" x="7297738" y="1155700"/>
          <p14:tracePt t="34117" x="7281863" y="1155700"/>
          <p14:tracePt t="34121" x="7272338" y="1155700"/>
          <p14:tracePt t="34804" x="7246938" y="1147763"/>
          <p14:tracePt t="34820" x="7221538" y="1147763"/>
          <p14:tracePt t="34825" x="7204075" y="1138238"/>
          <p14:tracePt t="34837" x="7178675" y="1138238"/>
          <p14:tracePt t="34840" x="7119938" y="1130300"/>
          <p14:tracePt t="34854" x="7008813" y="1104900"/>
          <p14:tracePt t="34857" x="6864350" y="1087438"/>
          <p14:tracePt t="34871" x="6661150" y="1062038"/>
          <p14:tracePt t="34872" x="6415088" y="1011238"/>
          <p14:tracePt t="34902" x="5802313" y="815975"/>
          <p14:tracePt t="34905" x="5097463" y="560388"/>
          <p14:tracePt t="34917" x="4714875" y="425450"/>
          <p14:tracePt t="34920" x="4367213" y="314325"/>
          <p14:tracePt t="34933" x="4017963" y="203200"/>
          <p14:tracePt t="34937" x="3729038" y="119063"/>
          <p14:tracePt t="34949" x="3475038" y="58738"/>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7267DBA-11E8-4ACD-B0BB-8C5417D7AE98}"/>
              </a:ext>
            </a:extLst>
          </p:cNvPr>
          <p:cNvSpPr/>
          <p:nvPr/>
        </p:nvSpPr>
        <p:spPr>
          <a:xfrm>
            <a:off x="966617" y="501136"/>
            <a:ext cx="3390900" cy="2554545"/>
          </a:xfrm>
          <a:prstGeom prst="rect">
            <a:avLst/>
          </a:prstGeom>
          <a:noFill/>
          <a:ln>
            <a:noFill/>
          </a:ln>
        </p:spPr>
        <p:txBody>
          <a:bodyPr wrap="square" lIns="91440" tIns="45720" rIns="91440" bIns="45720">
            <a:spAutoFit/>
          </a:bodyPr>
          <a:lstStyle/>
          <a:p>
            <a:pPr algn="ctr"/>
            <a:r>
              <a:rPr lang="en-US" sz="8000" b="1" cap="none" spc="0" dirty="0">
                <a:ln w="12700" cmpd="sng">
                  <a:solidFill>
                    <a:schemeClr val="accent4"/>
                  </a:solidFill>
                  <a:prstDash val="solid"/>
                </a:ln>
                <a:solidFill>
                  <a:srgbClr val="009999"/>
                </a:solidFill>
                <a:effectLst/>
                <a:latin typeface="Aharoni" panose="02010803020104030203" pitchFamily="2" charset="-79"/>
                <a:cs typeface="Aharoni" panose="02010803020104030203" pitchFamily="2" charset="-79"/>
              </a:rPr>
              <a:t>Gibbs’</a:t>
            </a:r>
            <a:br>
              <a:rPr lang="en-US" sz="8000" b="1" cap="none" spc="0" dirty="0">
                <a:ln w="12700" cmpd="sng">
                  <a:solidFill>
                    <a:schemeClr val="accent4"/>
                  </a:solidFill>
                  <a:prstDash val="solid"/>
                </a:ln>
                <a:solidFill>
                  <a:srgbClr val="009999"/>
                </a:solidFill>
                <a:effectLst/>
                <a:latin typeface="Aharoni" panose="02010803020104030203" pitchFamily="2" charset="-79"/>
                <a:cs typeface="Aharoni" panose="02010803020104030203" pitchFamily="2" charset="-79"/>
              </a:rPr>
            </a:br>
            <a:r>
              <a:rPr lang="en-US" sz="8000" b="1" cap="none" spc="0" dirty="0">
                <a:ln w="12700" cmpd="sng">
                  <a:solidFill>
                    <a:schemeClr val="accent4"/>
                  </a:solidFill>
                  <a:prstDash val="solid"/>
                </a:ln>
                <a:solidFill>
                  <a:srgbClr val="009999"/>
                </a:solidFill>
                <a:effectLst/>
                <a:latin typeface="Aharoni" panose="02010803020104030203" pitchFamily="2" charset="-79"/>
                <a:cs typeface="Aharoni" panose="02010803020104030203" pitchFamily="2" charset="-79"/>
              </a:rPr>
              <a:t>Model</a:t>
            </a:r>
          </a:p>
        </p:txBody>
      </p:sp>
      <p:sp>
        <p:nvSpPr>
          <p:cNvPr id="5" name="Thought Bubble: Cloud 4">
            <a:extLst>
              <a:ext uri="{FF2B5EF4-FFF2-40B4-BE49-F238E27FC236}">
                <a16:creationId xmlns:a16="http://schemas.microsoft.com/office/drawing/2014/main" id="{C3AB756C-1D51-4AE9-B529-D1D87047F444}"/>
              </a:ext>
            </a:extLst>
          </p:cNvPr>
          <p:cNvSpPr/>
          <p:nvPr/>
        </p:nvSpPr>
        <p:spPr>
          <a:xfrm rot="715327">
            <a:off x="5212734" y="391633"/>
            <a:ext cx="2252646" cy="1679807"/>
          </a:xfrm>
          <a:prstGeom prst="cloudCallout">
            <a:avLst>
              <a:gd name="adj1" fmla="val -75158"/>
              <a:gd name="adj2" fmla="val 82518"/>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B050"/>
                </a:solidFill>
                <a:latin typeface="Aharoni" panose="02010803020104030203" pitchFamily="2" charset="-79"/>
                <a:cs typeface="Aharoni" panose="02010803020104030203" pitchFamily="2" charset="-79"/>
              </a:rPr>
              <a:t>Strengths?</a:t>
            </a:r>
            <a:endParaRPr lang="en-GB" dirty="0">
              <a:solidFill>
                <a:srgbClr val="00B050"/>
              </a:solidFill>
              <a:latin typeface="Aharoni" panose="02010803020104030203" pitchFamily="2" charset="-79"/>
              <a:cs typeface="Aharoni" panose="02010803020104030203" pitchFamily="2" charset="-79"/>
            </a:endParaRPr>
          </a:p>
        </p:txBody>
      </p:sp>
      <p:sp>
        <p:nvSpPr>
          <p:cNvPr id="6" name="Thought Bubble: Cloud 5">
            <a:extLst>
              <a:ext uri="{FF2B5EF4-FFF2-40B4-BE49-F238E27FC236}">
                <a16:creationId xmlns:a16="http://schemas.microsoft.com/office/drawing/2014/main" id="{536F54BF-2F55-48CD-9C1C-3B1AADA84055}"/>
              </a:ext>
            </a:extLst>
          </p:cNvPr>
          <p:cNvSpPr/>
          <p:nvPr/>
        </p:nvSpPr>
        <p:spPr>
          <a:xfrm rot="19839500">
            <a:off x="339141" y="4496218"/>
            <a:ext cx="2614113" cy="1679807"/>
          </a:xfrm>
          <a:prstGeom prst="cloudCallout">
            <a:avLst>
              <a:gd name="adj1" fmla="val 64912"/>
              <a:gd name="adj2" fmla="val -8009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B050"/>
                </a:solidFill>
                <a:latin typeface="Aharoni" panose="02010803020104030203" pitchFamily="2" charset="-79"/>
                <a:cs typeface="Aharoni" panose="02010803020104030203" pitchFamily="2" charset="-79"/>
              </a:rPr>
              <a:t>Weaknesses?</a:t>
            </a:r>
            <a:endParaRPr lang="en-GB" dirty="0">
              <a:solidFill>
                <a:srgbClr val="00B050"/>
              </a:solidFill>
              <a:latin typeface="Aharoni" panose="02010803020104030203" pitchFamily="2" charset="-79"/>
              <a:cs typeface="Aharoni" panose="02010803020104030203" pitchFamily="2" charset="-79"/>
            </a:endParaRPr>
          </a:p>
        </p:txBody>
      </p:sp>
      <p:sp>
        <p:nvSpPr>
          <p:cNvPr id="7" name="Thought Bubble: Cloud 6">
            <a:extLst>
              <a:ext uri="{FF2B5EF4-FFF2-40B4-BE49-F238E27FC236}">
                <a16:creationId xmlns:a16="http://schemas.microsoft.com/office/drawing/2014/main" id="{251448B8-B92E-465B-9CA5-CD54D772E1CC}"/>
              </a:ext>
            </a:extLst>
          </p:cNvPr>
          <p:cNvSpPr/>
          <p:nvPr/>
        </p:nvSpPr>
        <p:spPr>
          <a:xfrm>
            <a:off x="4638175" y="4360746"/>
            <a:ext cx="2614113" cy="1679807"/>
          </a:xfrm>
          <a:prstGeom prst="cloudCallout">
            <a:avLst>
              <a:gd name="adj1" fmla="val -57180"/>
              <a:gd name="adj2" fmla="val -94915"/>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B050"/>
                </a:solidFill>
                <a:latin typeface="Aharoni" panose="02010803020104030203" pitchFamily="2" charset="-79"/>
                <a:cs typeface="Aharoni" panose="02010803020104030203" pitchFamily="2" charset="-79"/>
              </a:rPr>
              <a:t>Limitations?</a:t>
            </a:r>
            <a:endParaRPr lang="en-GB" dirty="0">
              <a:solidFill>
                <a:srgbClr val="00B050"/>
              </a:solidFill>
              <a:latin typeface="Aharoni" panose="02010803020104030203" pitchFamily="2" charset="-79"/>
              <a:cs typeface="Aharoni" panose="02010803020104030203" pitchFamily="2" charset="-79"/>
            </a:endParaRPr>
          </a:p>
        </p:txBody>
      </p:sp>
      <p:sp>
        <p:nvSpPr>
          <p:cNvPr id="8" name="Thought Bubble: Cloud 7">
            <a:extLst>
              <a:ext uri="{FF2B5EF4-FFF2-40B4-BE49-F238E27FC236}">
                <a16:creationId xmlns:a16="http://schemas.microsoft.com/office/drawing/2014/main" id="{184DEA5B-D98A-4058-B888-56CCEB66ABA7}"/>
              </a:ext>
            </a:extLst>
          </p:cNvPr>
          <p:cNvSpPr/>
          <p:nvPr/>
        </p:nvSpPr>
        <p:spPr>
          <a:xfrm>
            <a:off x="8320259" y="2680939"/>
            <a:ext cx="2614113" cy="1679807"/>
          </a:xfrm>
          <a:prstGeom prst="cloudCallout">
            <a:avLst>
              <a:gd name="adj1" fmla="val -119487"/>
              <a:gd name="adj2" fmla="val -22335"/>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B050"/>
                </a:solidFill>
                <a:latin typeface="Aharoni" panose="02010803020104030203" pitchFamily="2" charset="-79"/>
                <a:cs typeface="Aharoni" panose="02010803020104030203" pitchFamily="2" charset="-79"/>
              </a:rPr>
              <a:t>Effective?</a:t>
            </a:r>
            <a:endParaRPr lang="en-GB" dirty="0">
              <a:solidFill>
                <a:srgbClr val="00B050"/>
              </a:solidFill>
              <a:latin typeface="Aharoni" panose="02010803020104030203" pitchFamily="2" charset="-79"/>
              <a:cs typeface="Aharoni" panose="02010803020104030203" pitchFamily="2" charset="-79"/>
            </a:endParaRPr>
          </a:p>
        </p:txBody>
      </p:sp>
      <p:pic>
        <p:nvPicPr>
          <p:cNvPr id="9" name="Audio 8">
            <a:hlinkClick r:id="" action="ppaction://media"/>
            <a:extLst>
              <a:ext uri="{FF2B5EF4-FFF2-40B4-BE49-F238E27FC236}">
                <a16:creationId xmlns:a16="http://schemas.microsoft.com/office/drawing/2014/main" id="{2703E156-2D24-47E9-8FB0-9A00F8D696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76054561"/>
      </p:ext>
    </p:extLst>
  </p:cSld>
  <p:clrMapOvr>
    <a:masterClrMapping/>
  </p:clrMapOvr>
  <mc:AlternateContent xmlns:mc="http://schemas.openxmlformats.org/markup-compatibility/2006">
    <mc:Choice xmlns:p14="http://schemas.microsoft.com/office/powerpoint/2010/main" Requires="p14">
      <p:transition spd="slow" p14:dur="2000" advTm="139608"/>
    </mc:Choice>
    <mc:Fallback>
      <p:transition spd="slow" advTm="139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otebook">
            <a:extLst>
              <a:ext uri="{FF2B5EF4-FFF2-40B4-BE49-F238E27FC236}">
                <a16:creationId xmlns:a16="http://schemas.microsoft.com/office/drawing/2014/main" id="{E683B165-D525-4B6F-925E-BD1CC40BDF19}"/>
              </a:ext>
            </a:extLst>
          </p:cNvPr>
          <p:cNvPicPr>
            <a:picLocks noChangeAspect="1"/>
          </p:cNvPicPr>
          <p:nvPr/>
        </p:nvPicPr>
        <p:blipFill rotWithShape="1">
          <a:blip r:embed="rId4">
            <a:alphaModFix amt="50000"/>
            <a:extLst>
              <a:ext uri="{28A0092B-C50C-407E-A947-70E740481C1C}">
                <a14:useLocalDpi xmlns:a14="http://schemas.microsoft.com/office/drawing/2010/main" val="0"/>
              </a:ext>
            </a:extLst>
          </a:blip>
          <a:srcRect t="8430" b="7301"/>
          <a:stretch/>
        </p:blipFill>
        <p:spPr>
          <a:xfrm>
            <a:off x="0" y="1"/>
            <a:ext cx="12191980" cy="6857999"/>
          </a:xfrm>
          <a:prstGeom prst="rect">
            <a:avLst/>
          </a:prstGeom>
        </p:spPr>
      </p:pic>
      <p:sp>
        <p:nvSpPr>
          <p:cNvPr id="6" name="TextBox 5">
            <a:extLst>
              <a:ext uri="{FF2B5EF4-FFF2-40B4-BE49-F238E27FC236}">
                <a16:creationId xmlns:a16="http://schemas.microsoft.com/office/drawing/2014/main" id="{150240F3-F90E-444B-BA0D-083E911C985A}"/>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6000" dirty="0">
                <a:solidFill>
                  <a:schemeClr val="accent6">
                    <a:lumMod val="60000"/>
                    <a:lumOff val="40000"/>
                  </a:schemeClr>
                </a:solidFill>
                <a:latin typeface="Aharoni" panose="02010803020104030203" pitchFamily="2" charset="-79"/>
                <a:ea typeface="+mj-ea"/>
                <a:cs typeface="Aharoni" panose="02010803020104030203" pitchFamily="2" charset="-79"/>
              </a:rPr>
              <a:t>Conclusion</a:t>
            </a:r>
          </a:p>
        </p:txBody>
      </p:sp>
      <p:pic>
        <p:nvPicPr>
          <p:cNvPr id="9" name="Audio 8">
            <a:hlinkClick r:id="" action="ppaction://media"/>
            <a:extLst>
              <a:ext uri="{FF2B5EF4-FFF2-40B4-BE49-F238E27FC236}">
                <a16:creationId xmlns:a16="http://schemas.microsoft.com/office/drawing/2014/main" id="{05C8AAAE-0704-433B-8E4D-7594F93881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929787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1951"/>
    </mc:Choice>
    <mc:Fallback>
      <p:transition spd="slow" advTm="81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E7621-1F8B-4AF5-A793-7FE9EA8B21FC}"/>
              </a:ext>
            </a:extLst>
          </p:cNvPr>
          <p:cNvSpPr>
            <a:spLocks noGrp="1"/>
          </p:cNvSpPr>
          <p:nvPr>
            <p:ph type="title"/>
          </p:nvPr>
        </p:nvSpPr>
        <p:spPr/>
        <p:txBody>
          <a:bodyPr/>
          <a:lstStyle/>
          <a:p>
            <a:r>
              <a:rPr lang="en-US" dirty="0">
                <a:solidFill>
                  <a:schemeClr val="accent2"/>
                </a:solidFill>
                <a:latin typeface="Aharoni" panose="02010803020104030203" pitchFamily="2" charset="-79"/>
                <a:cs typeface="Aharoni" panose="02010803020104030203" pitchFamily="2" charset="-79"/>
              </a:rPr>
              <a:t>References</a:t>
            </a:r>
            <a:endParaRPr lang="en-GB" dirty="0">
              <a:solidFill>
                <a:schemeClr val="accent2"/>
              </a:solidFill>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C36EAEB-A974-4774-8E29-B48F601B85CC}"/>
              </a:ext>
            </a:extLst>
          </p:cNvPr>
          <p:cNvSpPr>
            <a:spLocks noGrp="1"/>
          </p:cNvSpPr>
          <p:nvPr>
            <p:ph sz="half" idx="1"/>
          </p:nvPr>
        </p:nvSpPr>
        <p:spPr>
          <a:xfrm>
            <a:off x="5762625" y="890587"/>
            <a:ext cx="5181600" cy="5076825"/>
          </a:xfrm>
        </p:spPr>
        <p:txBody>
          <a:bodyPr>
            <a:noAutofit/>
          </a:bodyPr>
          <a:lstStyle/>
          <a:p>
            <a:pPr marL="0" indent="0">
              <a:buNone/>
            </a:pPr>
            <a:r>
              <a:rPr lang="en-US" sz="1400" dirty="0">
                <a:solidFill>
                  <a:schemeClr val="bg1"/>
                </a:solidFill>
                <a:effectLst/>
                <a:latin typeface="Aharoni" panose="02010803020104030203" pitchFamily="2" charset="-79"/>
                <a:ea typeface="Calibri" panose="020F0502020204030204" pitchFamily="34" charset="0"/>
                <a:cs typeface="Aharoni" panose="02010803020104030203" pitchFamily="2" charset="-79"/>
              </a:rPr>
              <a:t>Rose, Chris. The Personal Development Group : The Student's Guide, Taylor &amp; Francis Group, 2008. ProQuest </a:t>
            </a:r>
            <a:r>
              <a:rPr lang="en-US" sz="1400" dirty="0" err="1">
                <a:solidFill>
                  <a:schemeClr val="bg1"/>
                </a:solidFill>
                <a:effectLst/>
                <a:latin typeface="Aharoni" panose="02010803020104030203" pitchFamily="2" charset="-79"/>
                <a:ea typeface="Calibri" panose="020F0502020204030204" pitchFamily="34" charset="0"/>
                <a:cs typeface="Aharoni" panose="02010803020104030203" pitchFamily="2" charset="-79"/>
              </a:rPr>
              <a:t>Ebook</a:t>
            </a:r>
            <a:r>
              <a:rPr lang="en-US" sz="1400" dirty="0">
                <a:solidFill>
                  <a:schemeClr val="bg1"/>
                </a:solidFill>
                <a:effectLst/>
                <a:latin typeface="Aharoni" panose="02010803020104030203" pitchFamily="2" charset="-79"/>
                <a:ea typeface="Calibri" panose="020F0502020204030204" pitchFamily="34" charset="0"/>
                <a:cs typeface="Aharoni" panose="02010803020104030203" pitchFamily="2" charset="-79"/>
              </a:rPr>
              <a:t> Central, </a:t>
            </a:r>
            <a:r>
              <a:rPr lang="en-US" sz="1400" u="sng" dirty="0">
                <a:solidFill>
                  <a:schemeClr val="bg1"/>
                </a:solidFill>
                <a:effectLst/>
                <a:latin typeface="Aharoni" panose="02010803020104030203" pitchFamily="2" charset="-79"/>
                <a:ea typeface="Calibri" panose="020F0502020204030204" pitchFamily="34" charset="0"/>
                <a:cs typeface="Aharoni" panose="02010803020104030203" pitchFamily="2" charset="-79"/>
                <a:hlinkClick r:id="rId2">
                  <a:extLst>
                    <a:ext uri="{A12FA001-AC4F-418D-AE19-62706E023703}">
                      <ahyp:hlinkClr xmlns:ahyp="http://schemas.microsoft.com/office/drawing/2018/hyperlinkcolor" val="tx"/>
                    </a:ext>
                  </a:extLst>
                </a:hlinkClick>
              </a:rPr>
              <a:t>http://ebookcentral.proquest.com/lib/trinity/detail.action?docID=689885</a:t>
            </a:r>
            <a:r>
              <a:rPr lang="en-US" sz="1400" dirty="0">
                <a:solidFill>
                  <a:schemeClr val="bg1"/>
                </a:solidFill>
                <a:effectLst/>
                <a:latin typeface="Aharoni" panose="02010803020104030203" pitchFamily="2" charset="-79"/>
                <a:ea typeface="Calibri" panose="020F0502020204030204" pitchFamily="34" charset="0"/>
                <a:cs typeface="Aharoni" panose="02010803020104030203" pitchFamily="2" charset="-79"/>
              </a:rPr>
              <a:t>.</a:t>
            </a:r>
          </a:p>
          <a:p>
            <a:endParaRPr lang="en-US" sz="1400" dirty="0">
              <a:solidFill>
                <a:schemeClr val="bg1"/>
              </a:solidFill>
              <a:latin typeface="Aharoni" panose="02010803020104030203" pitchFamily="2" charset="-79"/>
              <a:cs typeface="Aharoni" panose="02010803020104030203" pitchFamily="2" charset="-79"/>
            </a:endParaRPr>
          </a:p>
          <a:p>
            <a:pPr marL="0" indent="0">
              <a:buNone/>
            </a:pPr>
            <a:r>
              <a:rPr lang="en-US" sz="1400" dirty="0" err="1">
                <a:solidFill>
                  <a:schemeClr val="bg1"/>
                </a:solidFill>
                <a:effectLst/>
                <a:latin typeface="Aharoni" panose="02010803020104030203" pitchFamily="2" charset="-79"/>
                <a:ea typeface="Calibri" panose="020F0502020204030204" pitchFamily="34" charset="0"/>
                <a:cs typeface="Aharoni" panose="02010803020104030203" pitchFamily="2" charset="-79"/>
              </a:rPr>
              <a:t>Bager-Charleson</a:t>
            </a:r>
            <a:r>
              <a:rPr lang="en-US" sz="1400" dirty="0">
                <a:solidFill>
                  <a:schemeClr val="bg1"/>
                </a:solidFill>
                <a:effectLst/>
                <a:latin typeface="Aharoni" panose="02010803020104030203" pitchFamily="2" charset="-79"/>
                <a:ea typeface="Calibri" panose="020F0502020204030204" pitchFamily="34" charset="0"/>
                <a:cs typeface="Aharoni" panose="02010803020104030203" pitchFamily="2" charset="-79"/>
              </a:rPr>
              <a:t>, S. (2015) Reflective Practice in Counselling and Psychotherapy.</a:t>
            </a:r>
            <a:endParaRPr lang="en-GB" sz="1400" dirty="0">
              <a:solidFill>
                <a:schemeClr val="bg1"/>
              </a:solidFill>
              <a:effectLst/>
              <a:latin typeface="Aharoni" panose="02010803020104030203" pitchFamily="2" charset="-79"/>
              <a:ea typeface="Calibri" panose="020F0502020204030204" pitchFamily="34" charset="0"/>
              <a:cs typeface="Aharoni" panose="02010803020104030203" pitchFamily="2" charset="-79"/>
            </a:endParaRPr>
          </a:p>
          <a:p>
            <a:pPr marL="0" indent="0">
              <a:buNone/>
            </a:pPr>
            <a:endParaRPr lang="en-GB" sz="1400" dirty="0">
              <a:solidFill>
                <a:schemeClr val="bg1"/>
              </a:solidFill>
              <a:latin typeface="Aharoni" panose="02010803020104030203" pitchFamily="2" charset="-79"/>
              <a:cs typeface="Aharoni" panose="02010803020104030203" pitchFamily="2" charset="-79"/>
            </a:endParaRPr>
          </a:p>
          <a:p>
            <a:pPr marL="0" indent="0">
              <a:buNone/>
            </a:pPr>
            <a:r>
              <a:rPr lang="en-GB" sz="1400" dirty="0" err="1">
                <a:solidFill>
                  <a:schemeClr val="bg1"/>
                </a:solidFill>
                <a:latin typeface="Aharoni" panose="02010803020104030203" pitchFamily="2" charset="-79"/>
                <a:cs typeface="Aharoni" panose="02010803020104030203" pitchFamily="2" charset="-79"/>
              </a:rPr>
              <a:t>Bassot</a:t>
            </a:r>
            <a:r>
              <a:rPr lang="en-GB" sz="1400" dirty="0">
                <a:solidFill>
                  <a:schemeClr val="bg1"/>
                </a:solidFill>
                <a:latin typeface="Aharoni" panose="02010803020104030203" pitchFamily="2" charset="-79"/>
                <a:cs typeface="Aharoni" panose="02010803020104030203" pitchFamily="2" charset="-79"/>
              </a:rPr>
              <a:t>, B (2013), The Reflective Journal</a:t>
            </a:r>
          </a:p>
          <a:p>
            <a:pPr marL="0" indent="0">
              <a:buNone/>
            </a:pPr>
            <a:endParaRPr lang="en-GB" sz="1400" dirty="0">
              <a:solidFill>
                <a:schemeClr val="bg1"/>
              </a:solidFill>
              <a:latin typeface="Aharoni" panose="02010803020104030203" pitchFamily="2" charset="-79"/>
              <a:cs typeface="Aharoni" panose="02010803020104030203" pitchFamily="2" charset="-79"/>
            </a:endParaRPr>
          </a:p>
          <a:p>
            <a:pPr marL="0" indent="0">
              <a:buNone/>
            </a:pPr>
            <a:r>
              <a:rPr lang="en-US" sz="1400" dirty="0">
                <a:solidFill>
                  <a:schemeClr val="bg1"/>
                </a:solidFill>
                <a:latin typeface="Aharoni" panose="02010803020104030203" pitchFamily="2" charset="-79"/>
                <a:cs typeface="Aharoni" panose="02010803020104030203" pitchFamily="2" charset="-79"/>
              </a:rPr>
              <a:t>Collins, Sandra &amp; Arthur, Nancy. (2010). Culture-infused counselling: A fresh look at a classic framework of multicultural counselling competencies. Counselling Psychology Quarterly. 23. 203-216. 10.1080/09515071003798204. </a:t>
            </a:r>
          </a:p>
          <a:p>
            <a:pPr marL="0" indent="0">
              <a:buNone/>
            </a:pPr>
            <a:endParaRPr lang="en-US" sz="1400" dirty="0">
              <a:solidFill>
                <a:schemeClr val="bg1"/>
              </a:solidFill>
              <a:latin typeface="Aharoni" panose="02010803020104030203" pitchFamily="2" charset="-79"/>
              <a:cs typeface="Aharoni" panose="02010803020104030203" pitchFamily="2" charset="-79"/>
            </a:endParaRPr>
          </a:p>
          <a:p>
            <a:pPr marL="0" indent="0">
              <a:buNone/>
            </a:pPr>
            <a:r>
              <a:rPr lang="en-US" sz="1400" b="0" dirty="0">
                <a:solidFill>
                  <a:schemeClr val="bg1">
                    <a:lumMod val="95000"/>
                  </a:schemeClr>
                </a:solidFill>
                <a:effectLst/>
                <a:latin typeface="Aharoni" panose="02010803020104030203" pitchFamily="2" charset="-79"/>
                <a:cs typeface="Aharoni" panose="02010803020104030203" pitchFamily="2" charset="-79"/>
              </a:rPr>
              <a:t>Gibbs G (1988). Learning by Doing: A guide to teaching and learning methods</a:t>
            </a:r>
          </a:p>
          <a:p>
            <a:pPr marL="0" indent="0">
              <a:buNone/>
            </a:pPr>
            <a:endParaRPr lang="en-US" sz="1400" b="0" dirty="0">
              <a:solidFill>
                <a:schemeClr val="bg1">
                  <a:lumMod val="95000"/>
                </a:schemeClr>
              </a:solidFill>
              <a:effectLst/>
              <a:latin typeface="Aharoni" panose="02010803020104030203" pitchFamily="2" charset="-79"/>
              <a:cs typeface="Aharoni" panose="02010803020104030203" pitchFamily="2" charset="-79"/>
            </a:endParaRPr>
          </a:p>
          <a:p>
            <a:pPr marL="0" indent="0">
              <a:buNone/>
            </a:pPr>
            <a:r>
              <a:rPr lang="en-US" sz="1400" dirty="0">
                <a:solidFill>
                  <a:schemeClr val="bg1">
                    <a:lumMod val="95000"/>
                  </a:schemeClr>
                </a:solidFill>
                <a:latin typeface="Aharoni" panose="02010803020104030203" pitchFamily="2" charset="-79"/>
                <a:cs typeface="Aharoni" panose="02010803020104030203" pitchFamily="2" charset="-79"/>
              </a:rPr>
              <a:t>Bridges, W (2004) Transitions</a:t>
            </a:r>
            <a:endParaRPr lang="en-GB" sz="1400" dirty="0">
              <a:solidFill>
                <a:schemeClr val="bg1">
                  <a:lumMod val="95000"/>
                </a:schemeClr>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978025331"/>
      </p:ext>
    </p:extLst>
  </p:cSld>
  <p:clrMapOvr>
    <a:masterClrMapping/>
  </p:clrMapOvr>
  <mc:AlternateContent xmlns:mc="http://schemas.openxmlformats.org/markup-compatibility/2006">
    <mc:Choice xmlns:p14="http://schemas.microsoft.com/office/powerpoint/2010/main" Requires="p14">
      <p:transition spd="slow" p14:dur="2000" advTm="6134"/>
    </mc:Choice>
    <mc:Fallback>
      <p:transition spd="slow" advTm="613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flective Practise Presentation" id="{5310310F-8AAC-461D-8F04-58FA8C0E454B}" vid="{CFA1D8B6-34F8-4CCC-91D1-FAAC938A99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5982</TotalTime>
  <Words>289</Words>
  <Application>Microsoft Office PowerPoint</Application>
  <PresentationFormat>Widescreen</PresentationFormat>
  <Paragraphs>52</Paragraphs>
  <Slides>16</Slides>
  <Notes>3</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Calibri</vt:lpstr>
      <vt:lpstr>Calibri Light</vt:lpstr>
      <vt:lpstr>Office Theme</vt:lpstr>
      <vt:lpstr>Reflective Practice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Practise Presentation</dc:title>
  <dc:creator>Jon Cox</dc:creator>
  <cp:lastModifiedBy>Jon Cox</cp:lastModifiedBy>
  <cp:revision>35</cp:revision>
  <dcterms:created xsi:type="dcterms:W3CDTF">2021-11-04T12:47:50Z</dcterms:created>
  <dcterms:modified xsi:type="dcterms:W3CDTF">2021-11-08T16:35:46Z</dcterms:modified>
</cp:coreProperties>
</file>