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341" r:id="rId4"/>
    <p:sldId id="344" r:id="rId5"/>
    <p:sldId id="342" r:id="rId6"/>
    <p:sldId id="343" r:id="rId7"/>
    <p:sldId id="258" r:id="rId8"/>
    <p:sldId id="259" r:id="rId9"/>
    <p:sldId id="260" r:id="rId10"/>
    <p:sldId id="261" r:id="rId11"/>
    <p:sldId id="262" r:id="rId12"/>
    <p:sldId id="263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92" r:id="rId22"/>
    <p:sldId id="276" r:id="rId23"/>
    <p:sldId id="293" r:id="rId24"/>
    <p:sldId id="340" r:id="rId25"/>
    <p:sldId id="337" r:id="rId26"/>
    <p:sldId id="335" r:id="rId27"/>
    <p:sldId id="336" r:id="rId28"/>
    <p:sldId id="294" r:id="rId29"/>
    <p:sldId id="295" r:id="rId30"/>
    <p:sldId id="296" r:id="rId31"/>
    <p:sldId id="297" r:id="rId32"/>
    <p:sldId id="298" r:id="rId33"/>
    <p:sldId id="299" r:id="rId34"/>
    <p:sldId id="300" r:id="rId35"/>
    <p:sldId id="301" r:id="rId36"/>
    <p:sldId id="302" r:id="rId37"/>
    <p:sldId id="312" r:id="rId38"/>
    <p:sldId id="316" r:id="rId39"/>
    <p:sldId id="314" r:id="rId40"/>
    <p:sldId id="317" r:id="rId41"/>
    <p:sldId id="320" r:id="rId42"/>
    <p:sldId id="321" r:id="rId43"/>
    <p:sldId id="318" r:id="rId44"/>
    <p:sldId id="319" r:id="rId45"/>
    <p:sldId id="323" r:id="rId46"/>
    <p:sldId id="324" r:id="rId47"/>
    <p:sldId id="325" r:id="rId48"/>
    <p:sldId id="326" r:id="rId49"/>
    <p:sldId id="327" r:id="rId50"/>
    <p:sldId id="322" r:id="rId51"/>
    <p:sldId id="328" r:id="rId52"/>
    <p:sldId id="329" r:id="rId53"/>
    <p:sldId id="330" r:id="rId54"/>
    <p:sldId id="313" r:id="rId55"/>
    <p:sldId id="303" r:id="rId56"/>
    <p:sldId id="304" r:id="rId57"/>
    <p:sldId id="305" r:id="rId58"/>
    <p:sldId id="306" r:id="rId59"/>
    <p:sldId id="307" r:id="rId60"/>
    <p:sldId id="311" r:id="rId61"/>
    <p:sldId id="308" r:id="rId62"/>
    <p:sldId id="309" r:id="rId63"/>
    <p:sldId id="277" r:id="rId64"/>
    <p:sldId id="310" r:id="rId65"/>
    <p:sldId id="287" r:id="rId66"/>
    <p:sldId id="331" r:id="rId67"/>
    <p:sldId id="332" r:id="rId68"/>
    <p:sldId id="333" r:id="rId69"/>
    <p:sldId id="334" r:id="rId70"/>
    <p:sldId id="339" r:id="rId71"/>
    <p:sldId id="274" r:id="rId72"/>
    <p:sldId id="275" r:id="rId73"/>
    <p:sldId id="278" r:id="rId74"/>
    <p:sldId id="279" r:id="rId75"/>
    <p:sldId id="283" r:id="rId76"/>
    <p:sldId id="284" r:id="rId77"/>
    <p:sldId id="285" r:id="rId78"/>
    <p:sldId id="280" r:id="rId79"/>
    <p:sldId id="282" r:id="rId80"/>
    <p:sldId id="286" r:id="rId8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8F7900-9B23-2ACD-F1A9-977796D8A0B0}" v="34" dt="2025-10-09T19:33:53.135"/>
    <p1510:client id="{2D5602F8-6820-46B5-87EC-FCAEC3C5F480}" v="9" dt="2025-10-09T16:22:03.825"/>
    <p1510:client id="{547982BB-A68A-E402-C2DB-E8B681C8EA60}" v="172" dt="2025-10-10T11:18:03.4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51" y="5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theme" Target="theme/theme1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microsoft.com/office/2015/10/relationships/revisionInfo" Target="revisionInfo.xml"/><Relationship Id="rId61" Type="http://schemas.openxmlformats.org/officeDocument/2006/relationships/slide" Target="slides/slide60.xml"/><Relationship Id="rId8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utushi Tanha" userId="S::m.tanha@uwtsd.ac.uk::62f9b1f3-ddcf-45d7-a6a4-b667feecf47e" providerId="AD" clId="Web-{108F7900-9B23-2ACD-F1A9-977796D8A0B0}"/>
    <pc:docChg chg="modSld">
      <pc:chgData name="Moutushi Tanha" userId="S::m.tanha@uwtsd.ac.uk::62f9b1f3-ddcf-45d7-a6a4-b667feecf47e" providerId="AD" clId="Web-{108F7900-9B23-2ACD-F1A9-977796D8A0B0}" dt="2025-10-09T19:33:53.135" v="33" actId="14100"/>
      <pc:docMkLst>
        <pc:docMk/>
      </pc:docMkLst>
      <pc:sldChg chg="modSp">
        <pc:chgData name="Moutushi Tanha" userId="S::m.tanha@uwtsd.ac.uk::62f9b1f3-ddcf-45d7-a6a4-b667feecf47e" providerId="AD" clId="Web-{108F7900-9B23-2ACD-F1A9-977796D8A0B0}" dt="2025-10-09T19:09:04.984" v="31" actId="14100"/>
        <pc:sldMkLst>
          <pc:docMk/>
          <pc:sldMk cId="3765915586" sldId="294"/>
        </pc:sldMkLst>
        <pc:picChg chg="mod">
          <ac:chgData name="Moutushi Tanha" userId="S::m.tanha@uwtsd.ac.uk::62f9b1f3-ddcf-45d7-a6a4-b667feecf47e" providerId="AD" clId="Web-{108F7900-9B23-2ACD-F1A9-977796D8A0B0}" dt="2025-10-09T19:09:04.984" v="31" actId="14100"/>
          <ac:picMkLst>
            <pc:docMk/>
            <pc:sldMk cId="3765915586" sldId="294"/>
            <ac:picMk id="3" creationId="{87CEE4F6-340E-86FE-3C3A-608F7B9E6301}"/>
          </ac:picMkLst>
        </pc:picChg>
      </pc:sldChg>
      <pc:sldChg chg="modSp">
        <pc:chgData name="Moutushi Tanha" userId="S::m.tanha@uwtsd.ac.uk::62f9b1f3-ddcf-45d7-a6a4-b667feecf47e" providerId="AD" clId="Web-{108F7900-9B23-2ACD-F1A9-977796D8A0B0}" dt="2025-10-09T19:33:53.135" v="33" actId="14100"/>
        <pc:sldMkLst>
          <pc:docMk/>
          <pc:sldMk cId="1782871593" sldId="296"/>
        </pc:sldMkLst>
        <pc:picChg chg="mod">
          <ac:chgData name="Moutushi Tanha" userId="S::m.tanha@uwtsd.ac.uk::62f9b1f3-ddcf-45d7-a6a4-b667feecf47e" providerId="AD" clId="Web-{108F7900-9B23-2ACD-F1A9-977796D8A0B0}" dt="2025-10-09T19:33:53.135" v="33" actId="14100"/>
          <ac:picMkLst>
            <pc:docMk/>
            <pc:sldMk cId="1782871593" sldId="296"/>
            <ac:picMk id="3" creationId="{E8065EEE-F4B3-5A01-4226-A5C1234A86CE}"/>
          </ac:picMkLst>
        </pc:picChg>
      </pc:sldChg>
      <pc:sldChg chg="modSp">
        <pc:chgData name="Moutushi Tanha" userId="S::m.tanha@uwtsd.ac.uk::62f9b1f3-ddcf-45d7-a6a4-b667feecf47e" providerId="AD" clId="Web-{108F7900-9B23-2ACD-F1A9-977796D8A0B0}" dt="2025-10-09T19:03:52.128" v="3" actId="14100"/>
        <pc:sldMkLst>
          <pc:docMk/>
          <pc:sldMk cId="3770978178" sldId="297"/>
        </pc:sldMkLst>
        <pc:picChg chg="mod">
          <ac:chgData name="Moutushi Tanha" userId="S::m.tanha@uwtsd.ac.uk::62f9b1f3-ddcf-45d7-a6a4-b667feecf47e" providerId="AD" clId="Web-{108F7900-9B23-2ACD-F1A9-977796D8A0B0}" dt="2025-10-09T19:03:52.128" v="3" actId="14100"/>
          <ac:picMkLst>
            <pc:docMk/>
            <pc:sldMk cId="3770978178" sldId="297"/>
            <ac:picMk id="3" creationId="{057F7011-BCBA-8C87-E2AF-84AA9AC70C72}"/>
          </ac:picMkLst>
        </pc:picChg>
      </pc:sldChg>
      <pc:sldChg chg="modSp">
        <pc:chgData name="Moutushi Tanha" userId="S::m.tanha@uwtsd.ac.uk::62f9b1f3-ddcf-45d7-a6a4-b667feecf47e" providerId="AD" clId="Web-{108F7900-9B23-2ACD-F1A9-977796D8A0B0}" dt="2025-10-09T19:04:05.676" v="4" actId="14100"/>
        <pc:sldMkLst>
          <pc:docMk/>
          <pc:sldMk cId="235584233" sldId="298"/>
        </pc:sldMkLst>
        <pc:picChg chg="mod">
          <ac:chgData name="Moutushi Tanha" userId="S::m.tanha@uwtsd.ac.uk::62f9b1f3-ddcf-45d7-a6a4-b667feecf47e" providerId="AD" clId="Web-{108F7900-9B23-2ACD-F1A9-977796D8A0B0}" dt="2025-10-09T19:04:05.676" v="4" actId="14100"/>
          <ac:picMkLst>
            <pc:docMk/>
            <pc:sldMk cId="235584233" sldId="298"/>
            <ac:picMk id="3" creationId="{EEB71591-6DD3-EBD3-D8C4-A8C76DEDB86A}"/>
          </ac:picMkLst>
        </pc:picChg>
      </pc:sldChg>
      <pc:sldChg chg="modSp">
        <pc:chgData name="Moutushi Tanha" userId="S::m.tanha@uwtsd.ac.uk::62f9b1f3-ddcf-45d7-a6a4-b667feecf47e" providerId="AD" clId="Web-{108F7900-9B23-2ACD-F1A9-977796D8A0B0}" dt="2025-10-09T19:05:01.382" v="8" actId="14100"/>
        <pc:sldMkLst>
          <pc:docMk/>
          <pc:sldMk cId="3631669706" sldId="299"/>
        </pc:sldMkLst>
        <pc:picChg chg="mod">
          <ac:chgData name="Moutushi Tanha" userId="S::m.tanha@uwtsd.ac.uk::62f9b1f3-ddcf-45d7-a6a4-b667feecf47e" providerId="AD" clId="Web-{108F7900-9B23-2ACD-F1A9-977796D8A0B0}" dt="2025-10-09T19:05:01.382" v="8" actId="14100"/>
          <ac:picMkLst>
            <pc:docMk/>
            <pc:sldMk cId="3631669706" sldId="299"/>
            <ac:picMk id="3" creationId="{91368263-E6CC-3937-A312-3E4919E9DB74}"/>
          </ac:picMkLst>
        </pc:picChg>
      </pc:sldChg>
      <pc:sldChg chg="modSp">
        <pc:chgData name="Moutushi Tanha" userId="S::m.tanha@uwtsd.ac.uk::62f9b1f3-ddcf-45d7-a6a4-b667feecf47e" providerId="AD" clId="Web-{108F7900-9B23-2ACD-F1A9-977796D8A0B0}" dt="2025-10-09T19:05:35.024" v="12" actId="14100"/>
        <pc:sldMkLst>
          <pc:docMk/>
          <pc:sldMk cId="3097653108" sldId="300"/>
        </pc:sldMkLst>
        <pc:picChg chg="mod">
          <ac:chgData name="Moutushi Tanha" userId="S::m.tanha@uwtsd.ac.uk::62f9b1f3-ddcf-45d7-a6a4-b667feecf47e" providerId="AD" clId="Web-{108F7900-9B23-2ACD-F1A9-977796D8A0B0}" dt="2025-10-09T19:05:35.024" v="12" actId="14100"/>
          <ac:picMkLst>
            <pc:docMk/>
            <pc:sldMk cId="3097653108" sldId="300"/>
            <ac:picMk id="3" creationId="{4673D3D5-87DF-15E8-1FEA-48F8B0FCF37F}"/>
          </ac:picMkLst>
        </pc:picChg>
      </pc:sldChg>
      <pc:sldChg chg="modSp">
        <pc:chgData name="Moutushi Tanha" userId="S::m.tanha@uwtsd.ac.uk::62f9b1f3-ddcf-45d7-a6a4-b667feecf47e" providerId="AD" clId="Web-{108F7900-9B23-2ACD-F1A9-977796D8A0B0}" dt="2025-10-09T19:06:36.714" v="16" actId="14100"/>
        <pc:sldMkLst>
          <pc:docMk/>
          <pc:sldMk cId="830811065" sldId="301"/>
        </pc:sldMkLst>
        <pc:picChg chg="mod">
          <ac:chgData name="Moutushi Tanha" userId="S::m.tanha@uwtsd.ac.uk::62f9b1f3-ddcf-45d7-a6a4-b667feecf47e" providerId="AD" clId="Web-{108F7900-9B23-2ACD-F1A9-977796D8A0B0}" dt="2025-10-09T19:06:36.714" v="16" actId="14100"/>
          <ac:picMkLst>
            <pc:docMk/>
            <pc:sldMk cId="830811065" sldId="301"/>
            <ac:picMk id="3" creationId="{F588F2F1-665D-627E-7DD5-8A238AD9174E}"/>
          </ac:picMkLst>
        </pc:picChg>
      </pc:sldChg>
      <pc:sldChg chg="modSp">
        <pc:chgData name="Moutushi Tanha" userId="S::m.tanha@uwtsd.ac.uk::62f9b1f3-ddcf-45d7-a6a4-b667feecf47e" providerId="AD" clId="Web-{108F7900-9B23-2ACD-F1A9-977796D8A0B0}" dt="2025-10-09T19:07:01.871" v="21" actId="14100"/>
        <pc:sldMkLst>
          <pc:docMk/>
          <pc:sldMk cId="1967471807" sldId="302"/>
        </pc:sldMkLst>
        <pc:picChg chg="mod">
          <ac:chgData name="Moutushi Tanha" userId="S::m.tanha@uwtsd.ac.uk::62f9b1f3-ddcf-45d7-a6a4-b667feecf47e" providerId="AD" clId="Web-{108F7900-9B23-2ACD-F1A9-977796D8A0B0}" dt="2025-10-09T19:07:01.871" v="21" actId="14100"/>
          <ac:picMkLst>
            <pc:docMk/>
            <pc:sldMk cId="1967471807" sldId="302"/>
            <ac:picMk id="3" creationId="{A6EB0937-1636-EDA1-942B-B8D7134A4496}"/>
          </ac:picMkLst>
        </pc:picChg>
      </pc:sldChg>
      <pc:sldChg chg="modSp">
        <pc:chgData name="Moutushi Tanha" userId="S::m.tanha@uwtsd.ac.uk::62f9b1f3-ddcf-45d7-a6a4-b667feecf47e" providerId="AD" clId="Web-{108F7900-9B23-2ACD-F1A9-977796D8A0B0}" dt="2025-10-09T19:07:11.762" v="22" actId="14100"/>
        <pc:sldMkLst>
          <pc:docMk/>
          <pc:sldMk cId="3366609686" sldId="312"/>
        </pc:sldMkLst>
        <pc:picChg chg="mod">
          <ac:chgData name="Moutushi Tanha" userId="S::m.tanha@uwtsd.ac.uk::62f9b1f3-ddcf-45d7-a6a4-b667feecf47e" providerId="AD" clId="Web-{108F7900-9B23-2ACD-F1A9-977796D8A0B0}" dt="2025-10-09T19:07:11.762" v="22" actId="14100"/>
          <ac:picMkLst>
            <pc:docMk/>
            <pc:sldMk cId="3366609686" sldId="312"/>
            <ac:picMk id="2" creationId="{D4685EAE-2806-63C7-7E63-F842755541D3}"/>
          </ac:picMkLst>
        </pc:picChg>
      </pc:sldChg>
      <pc:sldChg chg="modSp">
        <pc:chgData name="Moutushi Tanha" userId="S::m.tanha@uwtsd.ac.uk::62f9b1f3-ddcf-45d7-a6a4-b667feecf47e" providerId="AD" clId="Web-{108F7900-9B23-2ACD-F1A9-977796D8A0B0}" dt="2025-10-09T19:07:34.841" v="26" actId="14100"/>
        <pc:sldMkLst>
          <pc:docMk/>
          <pc:sldMk cId="3175603383" sldId="316"/>
        </pc:sldMkLst>
        <pc:picChg chg="mod">
          <ac:chgData name="Moutushi Tanha" userId="S::m.tanha@uwtsd.ac.uk::62f9b1f3-ddcf-45d7-a6a4-b667feecf47e" providerId="AD" clId="Web-{108F7900-9B23-2ACD-F1A9-977796D8A0B0}" dt="2025-10-09T19:07:34.841" v="26" actId="14100"/>
          <ac:picMkLst>
            <pc:docMk/>
            <pc:sldMk cId="3175603383" sldId="316"/>
            <ac:picMk id="2" creationId="{76D2C397-59A5-69A9-00AA-F90DE8E57CD5}"/>
          </ac:picMkLst>
        </pc:picChg>
      </pc:sldChg>
    </pc:docChg>
  </pc:docChgLst>
  <pc:docChgLst>
    <pc:chgData name="Moutushi Tanha" userId="62f9b1f3-ddcf-45d7-a6a4-b667feecf47e" providerId="ADAL" clId="{2D5602F8-6820-46B5-87EC-FCAEC3C5F480}"/>
    <pc:docChg chg="custSel addSld delSld modSld sldOrd">
      <pc:chgData name="Moutushi Tanha" userId="62f9b1f3-ddcf-45d7-a6a4-b667feecf47e" providerId="ADAL" clId="{2D5602F8-6820-46B5-87EC-FCAEC3C5F480}" dt="2025-10-09T16:24:06.939" v="76" actId="14100"/>
      <pc:docMkLst>
        <pc:docMk/>
      </pc:docMkLst>
      <pc:sldChg chg="modSp mod">
        <pc:chgData name="Moutushi Tanha" userId="62f9b1f3-ddcf-45d7-a6a4-b667feecf47e" providerId="ADAL" clId="{2D5602F8-6820-46B5-87EC-FCAEC3C5F480}" dt="2025-10-09T16:24:06.939" v="76" actId="14100"/>
        <pc:sldMkLst>
          <pc:docMk/>
          <pc:sldMk cId="2627409408" sldId="276"/>
        </pc:sldMkLst>
        <pc:picChg chg="mod">
          <ac:chgData name="Moutushi Tanha" userId="62f9b1f3-ddcf-45d7-a6a4-b667feecf47e" providerId="ADAL" clId="{2D5602F8-6820-46B5-87EC-FCAEC3C5F480}" dt="2025-10-09T16:24:06.939" v="76" actId="14100"/>
          <ac:picMkLst>
            <pc:docMk/>
            <pc:sldMk cId="2627409408" sldId="276"/>
            <ac:picMk id="3" creationId="{FCFA7F1A-A806-72FD-DA4E-050321E70E26}"/>
          </ac:picMkLst>
        </pc:picChg>
      </pc:sldChg>
      <pc:sldChg chg="ord">
        <pc:chgData name="Moutushi Tanha" userId="62f9b1f3-ddcf-45d7-a6a4-b667feecf47e" providerId="ADAL" clId="{2D5602F8-6820-46B5-87EC-FCAEC3C5F480}" dt="2025-10-09T16:14:03.581" v="33"/>
        <pc:sldMkLst>
          <pc:docMk/>
          <pc:sldMk cId="525072327" sldId="287"/>
        </pc:sldMkLst>
      </pc:sldChg>
      <pc:sldChg chg="del">
        <pc:chgData name="Moutushi Tanha" userId="62f9b1f3-ddcf-45d7-a6a4-b667feecf47e" providerId="ADAL" clId="{2D5602F8-6820-46B5-87EC-FCAEC3C5F480}" dt="2025-10-09T16:15:23.394" v="38" actId="2696"/>
        <pc:sldMkLst>
          <pc:docMk/>
          <pc:sldMk cId="4270982196" sldId="288"/>
        </pc:sldMkLst>
      </pc:sldChg>
      <pc:sldChg chg="del">
        <pc:chgData name="Moutushi Tanha" userId="62f9b1f3-ddcf-45d7-a6a4-b667feecf47e" providerId="ADAL" clId="{2D5602F8-6820-46B5-87EC-FCAEC3C5F480}" dt="2025-10-09T16:15:57.458" v="43" actId="2696"/>
        <pc:sldMkLst>
          <pc:docMk/>
          <pc:sldMk cId="569165708" sldId="289"/>
        </pc:sldMkLst>
      </pc:sldChg>
      <pc:sldChg chg="del">
        <pc:chgData name="Moutushi Tanha" userId="62f9b1f3-ddcf-45d7-a6a4-b667feecf47e" providerId="ADAL" clId="{2D5602F8-6820-46B5-87EC-FCAEC3C5F480}" dt="2025-10-09T16:16:31.273" v="46" actId="2696"/>
        <pc:sldMkLst>
          <pc:docMk/>
          <pc:sldMk cId="3141591196" sldId="290"/>
        </pc:sldMkLst>
      </pc:sldChg>
      <pc:sldChg chg="addSp delSp add del setBg delDesignElem">
        <pc:chgData name="Moutushi Tanha" userId="62f9b1f3-ddcf-45d7-a6a4-b667feecf47e" providerId="ADAL" clId="{2D5602F8-6820-46B5-87EC-FCAEC3C5F480}" dt="2025-10-09T16:16:55.528" v="50"/>
        <pc:sldMkLst>
          <pc:docMk/>
          <pc:sldMk cId="910338881" sldId="291"/>
        </pc:sldMkLst>
        <pc:spChg chg="add del">
          <ac:chgData name="Moutushi Tanha" userId="62f9b1f3-ddcf-45d7-a6a4-b667feecf47e" providerId="ADAL" clId="{2D5602F8-6820-46B5-87EC-FCAEC3C5F480}" dt="2025-10-09T16:16:55.528" v="50"/>
          <ac:spMkLst>
            <pc:docMk/>
            <pc:sldMk cId="910338881" sldId="291"/>
            <ac:spMk id="8" creationId="{AB8C311F-7253-4AED-9701-7FC0708C41C7}"/>
          </ac:spMkLst>
        </pc:spChg>
        <pc:spChg chg="add del">
          <ac:chgData name="Moutushi Tanha" userId="62f9b1f3-ddcf-45d7-a6a4-b667feecf47e" providerId="ADAL" clId="{2D5602F8-6820-46B5-87EC-FCAEC3C5F480}" dt="2025-10-09T16:16:55.528" v="50"/>
          <ac:spMkLst>
            <pc:docMk/>
            <pc:sldMk cId="910338881" sldId="291"/>
            <ac:spMk id="10" creationId="{E2384209-CB15-4CDF-9D31-C44FD9A3F20D}"/>
          </ac:spMkLst>
        </pc:spChg>
        <pc:spChg chg="add del">
          <ac:chgData name="Moutushi Tanha" userId="62f9b1f3-ddcf-45d7-a6a4-b667feecf47e" providerId="ADAL" clId="{2D5602F8-6820-46B5-87EC-FCAEC3C5F480}" dt="2025-10-09T16:16:55.528" v="50"/>
          <ac:spMkLst>
            <pc:docMk/>
            <pc:sldMk cId="910338881" sldId="291"/>
            <ac:spMk id="12" creationId="{2633B3B5-CC90-43F0-8714-D31D1F3F0209}"/>
          </ac:spMkLst>
        </pc:spChg>
        <pc:spChg chg="add del">
          <ac:chgData name="Moutushi Tanha" userId="62f9b1f3-ddcf-45d7-a6a4-b667feecf47e" providerId="ADAL" clId="{2D5602F8-6820-46B5-87EC-FCAEC3C5F480}" dt="2025-10-09T16:16:55.528" v="50"/>
          <ac:spMkLst>
            <pc:docMk/>
            <pc:sldMk cId="910338881" sldId="291"/>
            <ac:spMk id="14" creationId="{A8D57A06-A426-446D-B02C-A2DC6B62E45E}"/>
          </ac:spMkLst>
        </pc:spChg>
      </pc:sldChg>
      <pc:sldChg chg="del">
        <pc:chgData name="Moutushi Tanha" userId="62f9b1f3-ddcf-45d7-a6a4-b667feecf47e" providerId="ADAL" clId="{2D5602F8-6820-46B5-87EC-FCAEC3C5F480}" dt="2025-10-09T16:16:41.918" v="47" actId="2696"/>
        <pc:sldMkLst>
          <pc:docMk/>
          <pc:sldMk cId="2687094033" sldId="291"/>
        </pc:sldMkLst>
      </pc:sldChg>
      <pc:sldChg chg="modSp mod">
        <pc:chgData name="Moutushi Tanha" userId="62f9b1f3-ddcf-45d7-a6a4-b667feecf47e" providerId="ADAL" clId="{2D5602F8-6820-46B5-87EC-FCAEC3C5F480}" dt="2025-10-09T16:22:44.571" v="65" actId="14100"/>
        <pc:sldMkLst>
          <pc:docMk/>
          <pc:sldMk cId="3948787603" sldId="293"/>
        </pc:sldMkLst>
        <pc:picChg chg="mod">
          <ac:chgData name="Moutushi Tanha" userId="62f9b1f3-ddcf-45d7-a6a4-b667feecf47e" providerId="ADAL" clId="{2D5602F8-6820-46B5-87EC-FCAEC3C5F480}" dt="2025-10-09T16:22:44.571" v="65" actId="14100"/>
          <ac:picMkLst>
            <pc:docMk/>
            <pc:sldMk cId="3948787603" sldId="293"/>
            <ac:picMk id="3" creationId="{78FAC15A-17B5-0C73-7E6F-847514A1682E}"/>
          </ac:picMkLst>
        </pc:picChg>
      </pc:sldChg>
      <pc:sldChg chg="addSp modSp new mod setBg">
        <pc:chgData name="Moutushi Tanha" userId="62f9b1f3-ddcf-45d7-a6a4-b667feecf47e" providerId="ADAL" clId="{2D5602F8-6820-46B5-87EC-FCAEC3C5F480}" dt="2025-10-09T16:15:09.248" v="37" actId="26606"/>
        <pc:sldMkLst>
          <pc:docMk/>
          <pc:sldMk cId="2120650787" sldId="331"/>
        </pc:sldMkLst>
        <pc:spChg chg="add">
          <ac:chgData name="Moutushi Tanha" userId="62f9b1f3-ddcf-45d7-a6a4-b667feecf47e" providerId="ADAL" clId="{2D5602F8-6820-46B5-87EC-FCAEC3C5F480}" dt="2025-10-09T16:15:09.248" v="37" actId="26606"/>
          <ac:spMkLst>
            <pc:docMk/>
            <pc:sldMk cId="2120650787" sldId="331"/>
            <ac:spMk id="7" creationId="{42A4FC2C-047E-45A5-965D-8E1E3BF09BC6}"/>
          </ac:spMkLst>
        </pc:spChg>
        <pc:picChg chg="add mod">
          <ac:chgData name="Moutushi Tanha" userId="62f9b1f3-ddcf-45d7-a6a4-b667feecf47e" providerId="ADAL" clId="{2D5602F8-6820-46B5-87EC-FCAEC3C5F480}" dt="2025-10-09T16:15:09.248" v="37" actId="26606"/>
          <ac:picMkLst>
            <pc:docMk/>
            <pc:sldMk cId="2120650787" sldId="331"/>
            <ac:picMk id="2" creationId="{72D04E24-6694-4500-469B-603FB1903AFB}"/>
          </ac:picMkLst>
        </pc:picChg>
      </pc:sldChg>
      <pc:sldChg chg="addSp modSp new mod setBg">
        <pc:chgData name="Moutushi Tanha" userId="62f9b1f3-ddcf-45d7-a6a4-b667feecf47e" providerId="ADAL" clId="{2D5602F8-6820-46B5-87EC-FCAEC3C5F480}" dt="2025-10-09T16:15:42.304" v="42" actId="26606"/>
        <pc:sldMkLst>
          <pc:docMk/>
          <pc:sldMk cId="2404646674" sldId="332"/>
        </pc:sldMkLst>
        <pc:spChg chg="add">
          <ac:chgData name="Moutushi Tanha" userId="62f9b1f3-ddcf-45d7-a6a4-b667feecf47e" providerId="ADAL" clId="{2D5602F8-6820-46B5-87EC-FCAEC3C5F480}" dt="2025-10-09T16:15:42.304" v="42" actId="26606"/>
          <ac:spMkLst>
            <pc:docMk/>
            <pc:sldMk cId="2404646674" sldId="332"/>
            <ac:spMk id="7" creationId="{42A4FC2C-047E-45A5-965D-8E1E3BF09BC6}"/>
          </ac:spMkLst>
        </pc:spChg>
        <pc:picChg chg="add mod">
          <ac:chgData name="Moutushi Tanha" userId="62f9b1f3-ddcf-45d7-a6a4-b667feecf47e" providerId="ADAL" clId="{2D5602F8-6820-46B5-87EC-FCAEC3C5F480}" dt="2025-10-09T16:15:42.304" v="42" actId="26606"/>
          <ac:picMkLst>
            <pc:docMk/>
            <pc:sldMk cId="2404646674" sldId="332"/>
            <ac:picMk id="2" creationId="{21FAB648-47A6-74AD-79E0-0996A2525A32}"/>
          </ac:picMkLst>
        </pc:picChg>
      </pc:sldChg>
      <pc:sldChg chg="addSp modSp new mod setBg">
        <pc:chgData name="Moutushi Tanha" userId="62f9b1f3-ddcf-45d7-a6a4-b667feecf47e" providerId="ADAL" clId="{2D5602F8-6820-46B5-87EC-FCAEC3C5F480}" dt="2025-10-09T16:16:17.147" v="45" actId="26606"/>
        <pc:sldMkLst>
          <pc:docMk/>
          <pc:sldMk cId="4044910379" sldId="333"/>
        </pc:sldMkLst>
        <pc:spChg chg="add">
          <ac:chgData name="Moutushi Tanha" userId="62f9b1f3-ddcf-45d7-a6a4-b667feecf47e" providerId="ADAL" clId="{2D5602F8-6820-46B5-87EC-FCAEC3C5F480}" dt="2025-10-09T16:16:17.147" v="45" actId="26606"/>
          <ac:spMkLst>
            <pc:docMk/>
            <pc:sldMk cId="4044910379" sldId="333"/>
            <ac:spMk id="7" creationId="{42A4FC2C-047E-45A5-965D-8E1E3BF09BC6}"/>
          </ac:spMkLst>
        </pc:spChg>
        <pc:picChg chg="add mod">
          <ac:chgData name="Moutushi Tanha" userId="62f9b1f3-ddcf-45d7-a6a4-b667feecf47e" providerId="ADAL" clId="{2D5602F8-6820-46B5-87EC-FCAEC3C5F480}" dt="2025-10-09T16:16:17.147" v="45" actId="26606"/>
          <ac:picMkLst>
            <pc:docMk/>
            <pc:sldMk cId="4044910379" sldId="333"/>
            <ac:picMk id="2" creationId="{47E402FD-E2D5-0AEB-15EE-06A9B277CACB}"/>
          </ac:picMkLst>
        </pc:picChg>
      </pc:sldChg>
      <pc:sldChg chg="addSp modSp new mod setBg">
        <pc:chgData name="Moutushi Tanha" userId="62f9b1f3-ddcf-45d7-a6a4-b667feecf47e" providerId="ADAL" clId="{2D5602F8-6820-46B5-87EC-FCAEC3C5F480}" dt="2025-10-09T16:17:00.313" v="52" actId="26606"/>
        <pc:sldMkLst>
          <pc:docMk/>
          <pc:sldMk cId="1924827148" sldId="334"/>
        </pc:sldMkLst>
        <pc:spChg chg="add">
          <ac:chgData name="Moutushi Tanha" userId="62f9b1f3-ddcf-45d7-a6a4-b667feecf47e" providerId="ADAL" clId="{2D5602F8-6820-46B5-87EC-FCAEC3C5F480}" dt="2025-10-09T16:17:00.313" v="52" actId="26606"/>
          <ac:spMkLst>
            <pc:docMk/>
            <pc:sldMk cId="1924827148" sldId="334"/>
            <ac:spMk id="7" creationId="{42A4FC2C-047E-45A5-965D-8E1E3BF09BC6}"/>
          </ac:spMkLst>
        </pc:spChg>
        <pc:picChg chg="add mod">
          <ac:chgData name="Moutushi Tanha" userId="62f9b1f3-ddcf-45d7-a6a4-b667feecf47e" providerId="ADAL" clId="{2D5602F8-6820-46B5-87EC-FCAEC3C5F480}" dt="2025-10-09T16:17:00.313" v="52" actId="26606"/>
          <ac:picMkLst>
            <pc:docMk/>
            <pc:sldMk cId="1924827148" sldId="334"/>
            <ac:picMk id="2" creationId="{AFBAD971-7D36-DFA4-2CE0-D8445D8B13FF}"/>
          </ac:picMkLst>
        </pc:picChg>
      </pc:sldChg>
      <pc:sldChg chg="addSp modSp new mod setBg">
        <pc:chgData name="Moutushi Tanha" userId="62f9b1f3-ddcf-45d7-a6a4-b667feecf47e" providerId="ADAL" clId="{2D5602F8-6820-46B5-87EC-FCAEC3C5F480}" dt="2025-10-09T16:23:08.344" v="69" actId="14100"/>
        <pc:sldMkLst>
          <pc:docMk/>
          <pc:sldMk cId="3457333734" sldId="335"/>
        </pc:sldMkLst>
        <pc:spChg chg="add">
          <ac:chgData name="Moutushi Tanha" userId="62f9b1f3-ddcf-45d7-a6a4-b667feecf47e" providerId="ADAL" clId="{2D5602F8-6820-46B5-87EC-FCAEC3C5F480}" dt="2025-10-09T16:20:23.470" v="55" actId="26606"/>
          <ac:spMkLst>
            <pc:docMk/>
            <pc:sldMk cId="3457333734" sldId="335"/>
            <ac:spMk id="7" creationId="{42A4FC2C-047E-45A5-965D-8E1E3BF09BC6}"/>
          </ac:spMkLst>
        </pc:spChg>
        <pc:picChg chg="add mod">
          <ac:chgData name="Moutushi Tanha" userId="62f9b1f3-ddcf-45d7-a6a4-b667feecf47e" providerId="ADAL" clId="{2D5602F8-6820-46B5-87EC-FCAEC3C5F480}" dt="2025-10-09T16:23:08.344" v="69" actId="14100"/>
          <ac:picMkLst>
            <pc:docMk/>
            <pc:sldMk cId="3457333734" sldId="335"/>
            <ac:picMk id="2" creationId="{F78DC73A-F075-7A59-6524-85EE20A4EE35}"/>
          </ac:picMkLst>
        </pc:picChg>
      </pc:sldChg>
      <pc:sldChg chg="addSp modSp new mod setBg">
        <pc:chgData name="Moutushi Tanha" userId="62f9b1f3-ddcf-45d7-a6a4-b667feecf47e" providerId="ADAL" clId="{2D5602F8-6820-46B5-87EC-FCAEC3C5F480}" dt="2025-10-09T16:21:18.002" v="58" actId="26606"/>
        <pc:sldMkLst>
          <pc:docMk/>
          <pc:sldMk cId="3965652871" sldId="336"/>
        </pc:sldMkLst>
        <pc:spChg chg="add">
          <ac:chgData name="Moutushi Tanha" userId="62f9b1f3-ddcf-45d7-a6a4-b667feecf47e" providerId="ADAL" clId="{2D5602F8-6820-46B5-87EC-FCAEC3C5F480}" dt="2025-10-09T16:21:18.002" v="58" actId="26606"/>
          <ac:spMkLst>
            <pc:docMk/>
            <pc:sldMk cId="3965652871" sldId="336"/>
            <ac:spMk id="7" creationId="{42A4FC2C-047E-45A5-965D-8E1E3BF09BC6}"/>
          </ac:spMkLst>
        </pc:spChg>
        <pc:picChg chg="add mod">
          <ac:chgData name="Moutushi Tanha" userId="62f9b1f3-ddcf-45d7-a6a4-b667feecf47e" providerId="ADAL" clId="{2D5602F8-6820-46B5-87EC-FCAEC3C5F480}" dt="2025-10-09T16:21:18.002" v="58" actId="26606"/>
          <ac:picMkLst>
            <pc:docMk/>
            <pc:sldMk cId="3965652871" sldId="336"/>
            <ac:picMk id="2" creationId="{F2AE8919-3545-40B7-6794-DBD9CD39BF5B}"/>
          </ac:picMkLst>
        </pc:picChg>
      </pc:sldChg>
      <pc:sldChg chg="addSp modSp new mod setBg">
        <pc:chgData name="Moutushi Tanha" userId="62f9b1f3-ddcf-45d7-a6a4-b667feecf47e" providerId="ADAL" clId="{2D5602F8-6820-46B5-87EC-FCAEC3C5F480}" dt="2025-10-09T16:22:55.138" v="67" actId="14100"/>
        <pc:sldMkLst>
          <pc:docMk/>
          <pc:sldMk cId="132531543" sldId="337"/>
        </pc:sldMkLst>
        <pc:spChg chg="add">
          <ac:chgData name="Moutushi Tanha" userId="62f9b1f3-ddcf-45d7-a6a4-b667feecf47e" providerId="ADAL" clId="{2D5602F8-6820-46B5-87EC-FCAEC3C5F480}" dt="2025-10-09T16:22:05.510" v="61" actId="26606"/>
          <ac:spMkLst>
            <pc:docMk/>
            <pc:sldMk cId="132531543" sldId="337"/>
            <ac:spMk id="7" creationId="{42A4FC2C-047E-45A5-965D-8E1E3BF09BC6}"/>
          </ac:spMkLst>
        </pc:spChg>
        <pc:picChg chg="add mod">
          <ac:chgData name="Moutushi Tanha" userId="62f9b1f3-ddcf-45d7-a6a4-b667feecf47e" providerId="ADAL" clId="{2D5602F8-6820-46B5-87EC-FCAEC3C5F480}" dt="2025-10-09T16:22:55.138" v="67" actId="14100"/>
          <ac:picMkLst>
            <pc:docMk/>
            <pc:sldMk cId="132531543" sldId="337"/>
            <ac:picMk id="2" creationId="{EDB3D569-8902-8662-44DE-83FC73D3A54F}"/>
          </ac:picMkLst>
        </pc:picChg>
      </pc:sldChg>
    </pc:docChg>
  </pc:docChgLst>
  <pc:docChgLst>
    <pc:chgData name="Moutushi Tanha" userId="S::m.tanha@uwtsd.ac.uk::62f9b1f3-ddcf-45d7-a6a4-b667feecf47e" providerId="AD" clId="Web-{547982BB-A68A-E402-C2DB-E8B681C8EA60}"/>
    <pc:docChg chg="addSld delSld modSld sldOrd">
      <pc:chgData name="Moutushi Tanha" userId="S::m.tanha@uwtsd.ac.uk::62f9b1f3-ddcf-45d7-a6a4-b667feecf47e" providerId="AD" clId="Web-{547982BB-A68A-E402-C2DB-E8B681C8EA60}" dt="2025-10-10T11:18:03.427" v="166" actId="20577"/>
      <pc:docMkLst>
        <pc:docMk/>
      </pc:docMkLst>
      <pc:sldChg chg="modSp">
        <pc:chgData name="Moutushi Tanha" userId="S::m.tanha@uwtsd.ac.uk::62f9b1f3-ddcf-45d7-a6a4-b667feecf47e" providerId="AD" clId="Web-{547982BB-A68A-E402-C2DB-E8B681C8EA60}" dt="2025-10-10T08:49:50.854" v="2" actId="20577"/>
        <pc:sldMkLst>
          <pc:docMk/>
          <pc:sldMk cId="1334048247" sldId="256"/>
        </pc:sldMkLst>
        <pc:spChg chg="mod">
          <ac:chgData name="Moutushi Tanha" userId="S::m.tanha@uwtsd.ac.uk::62f9b1f3-ddcf-45d7-a6a4-b667feecf47e" providerId="AD" clId="Web-{547982BB-A68A-E402-C2DB-E8B681C8EA60}" dt="2025-10-10T08:49:41.823" v="1" actId="20577"/>
          <ac:spMkLst>
            <pc:docMk/>
            <pc:sldMk cId="1334048247" sldId="256"/>
            <ac:spMk id="2" creationId="{E7FA62CE-1B52-ED85-A2EC-6DDEC11C9260}"/>
          </ac:spMkLst>
        </pc:spChg>
        <pc:spChg chg="mod">
          <ac:chgData name="Moutushi Tanha" userId="S::m.tanha@uwtsd.ac.uk::62f9b1f3-ddcf-45d7-a6a4-b667feecf47e" providerId="AD" clId="Web-{547982BB-A68A-E402-C2DB-E8B681C8EA60}" dt="2025-10-10T08:49:50.854" v="2" actId="20577"/>
          <ac:spMkLst>
            <pc:docMk/>
            <pc:sldMk cId="1334048247" sldId="256"/>
            <ac:spMk id="3" creationId="{6D76D3F2-C7A7-D74A-FEF0-1BD041ED8350}"/>
          </ac:spMkLst>
        </pc:spChg>
      </pc:sldChg>
      <pc:sldChg chg="addSp delSp modSp">
        <pc:chgData name="Moutushi Tanha" userId="S::m.tanha@uwtsd.ac.uk::62f9b1f3-ddcf-45d7-a6a4-b667feecf47e" providerId="AD" clId="Web-{547982BB-A68A-E402-C2DB-E8B681C8EA60}" dt="2025-10-10T08:56:26.661" v="16" actId="1076"/>
        <pc:sldMkLst>
          <pc:docMk/>
          <pc:sldMk cId="1437689024" sldId="259"/>
        </pc:sldMkLst>
        <pc:picChg chg="add mod">
          <ac:chgData name="Moutushi Tanha" userId="S::m.tanha@uwtsd.ac.uk::62f9b1f3-ddcf-45d7-a6a4-b667feecf47e" providerId="AD" clId="Web-{547982BB-A68A-E402-C2DB-E8B681C8EA60}" dt="2025-10-10T08:56:26.661" v="16" actId="1076"/>
          <ac:picMkLst>
            <pc:docMk/>
            <pc:sldMk cId="1437689024" sldId="259"/>
            <ac:picMk id="2" creationId="{A05C9571-E972-4C02-33B5-4BF78A4969DC}"/>
          </ac:picMkLst>
        </pc:picChg>
        <pc:picChg chg="del mod">
          <ac:chgData name="Moutushi Tanha" userId="S::m.tanha@uwtsd.ac.uk::62f9b1f3-ddcf-45d7-a6a4-b667feecf47e" providerId="AD" clId="Web-{547982BB-A68A-E402-C2DB-E8B681C8EA60}" dt="2025-10-10T08:55:45.582" v="7"/>
          <ac:picMkLst>
            <pc:docMk/>
            <pc:sldMk cId="1437689024" sldId="259"/>
            <ac:picMk id="3" creationId="{799D1436-E751-9818-B0D1-94B4194F3815}"/>
          </ac:picMkLst>
        </pc:picChg>
      </pc:sldChg>
      <pc:sldChg chg="modSp">
        <pc:chgData name="Moutushi Tanha" userId="S::m.tanha@uwtsd.ac.uk::62f9b1f3-ddcf-45d7-a6a4-b667feecf47e" providerId="AD" clId="Web-{547982BB-A68A-E402-C2DB-E8B681C8EA60}" dt="2025-10-10T09:34:09.310" v="56" actId="14100"/>
        <pc:sldMkLst>
          <pc:docMk/>
          <pc:sldMk cId="3938752941" sldId="270"/>
        </pc:sldMkLst>
        <pc:picChg chg="mod">
          <ac:chgData name="Moutushi Tanha" userId="S::m.tanha@uwtsd.ac.uk::62f9b1f3-ddcf-45d7-a6a4-b667feecf47e" providerId="AD" clId="Web-{547982BB-A68A-E402-C2DB-E8B681C8EA60}" dt="2025-10-10T09:34:09.310" v="56" actId="14100"/>
          <ac:picMkLst>
            <pc:docMk/>
            <pc:sldMk cId="3938752941" sldId="270"/>
            <ac:picMk id="3" creationId="{18AA3388-E206-9F3C-77D8-5F907E3481B7}"/>
          </ac:picMkLst>
        </pc:picChg>
      </pc:sldChg>
      <pc:sldChg chg="del">
        <pc:chgData name="Moutushi Tanha" userId="S::m.tanha@uwtsd.ac.uk::62f9b1f3-ddcf-45d7-a6a4-b667feecf47e" providerId="AD" clId="Web-{547982BB-A68A-E402-C2DB-E8B681C8EA60}" dt="2025-10-10T09:09:16.510" v="20"/>
        <pc:sldMkLst>
          <pc:docMk/>
          <pc:sldMk cId="4037569643" sldId="273"/>
        </pc:sldMkLst>
      </pc:sldChg>
      <pc:sldChg chg="ord">
        <pc:chgData name="Moutushi Tanha" userId="S::m.tanha@uwtsd.ac.uk::62f9b1f3-ddcf-45d7-a6a4-b667feecf47e" providerId="AD" clId="Web-{547982BB-A68A-E402-C2DB-E8B681C8EA60}" dt="2025-10-10T09:10:11.996" v="21"/>
        <pc:sldMkLst>
          <pc:docMk/>
          <pc:sldMk cId="1550423399" sldId="274"/>
        </pc:sldMkLst>
      </pc:sldChg>
      <pc:sldChg chg="ord">
        <pc:chgData name="Moutushi Tanha" userId="S::m.tanha@uwtsd.ac.uk::62f9b1f3-ddcf-45d7-a6a4-b667feecf47e" providerId="AD" clId="Web-{547982BB-A68A-E402-C2DB-E8B681C8EA60}" dt="2025-10-10T09:10:31.621" v="23"/>
        <pc:sldMkLst>
          <pc:docMk/>
          <pc:sldMk cId="3747370785" sldId="275"/>
        </pc:sldMkLst>
      </pc:sldChg>
      <pc:sldChg chg="ord">
        <pc:chgData name="Moutushi Tanha" userId="S::m.tanha@uwtsd.ac.uk::62f9b1f3-ddcf-45d7-a6a4-b667feecf47e" providerId="AD" clId="Web-{547982BB-A68A-E402-C2DB-E8B681C8EA60}" dt="2025-10-10T09:17:14.409" v="50"/>
        <pc:sldMkLst>
          <pc:docMk/>
          <pc:sldMk cId="1359928677" sldId="278"/>
        </pc:sldMkLst>
      </pc:sldChg>
      <pc:sldChg chg="ord">
        <pc:chgData name="Moutushi Tanha" userId="S::m.tanha@uwtsd.ac.uk::62f9b1f3-ddcf-45d7-a6a4-b667feecf47e" providerId="AD" clId="Web-{547982BB-A68A-E402-C2DB-E8B681C8EA60}" dt="2025-10-10T09:17:19.237" v="51"/>
        <pc:sldMkLst>
          <pc:docMk/>
          <pc:sldMk cId="3122814388" sldId="279"/>
        </pc:sldMkLst>
      </pc:sldChg>
      <pc:sldChg chg="ord">
        <pc:chgData name="Moutushi Tanha" userId="S::m.tanha@uwtsd.ac.uk::62f9b1f3-ddcf-45d7-a6a4-b667feecf47e" providerId="AD" clId="Web-{547982BB-A68A-E402-C2DB-E8B681C8EA60}" dt="2025-10-10T09:15:13.454" v="42"/>
        <pc:sldMkLst>
          <pc:docMk/>
          <pc:sldMk cId="3972684509" sldId="280"/>
        </pc:sldMkLst>
      </pc:sldChg>
      <pc:sldChg chg="ord">
        <pc:chgData name="Moutushi Tanha" userId="S::m.tanha@uwtsd.ac.uk::62f9b1f3-ddcf-45d7-a6a4-b667feecf47e" providerId="AD" clId="Web-{547982BB-A68A-E402-C2DB-E8B681C8EA60}" dt="2025-10-10T09:15:36.689" v="43"/>
        <pc:sldMkLst>
          <pc:docMk/>
          <pc:sldMk cId="3423511928" sldId="282"/>
        </pc:sldMkLst>
      </pc:sldChg>
      <pc:sldChg chg="ord">
        <pc:chgData name="Moutushi Tanha" userId="S::m.tanha@uwtsd.ac.uk::62f9b1f3-ddcf-45d7-a6a4-b667feecf47e" providerId="AD" clId="Web-{547982BB-A68A-E402-C2DB-E8B681C8EA60}" dt="2025-10-10T09:11:54.576" v="27"/>
        <pc:sldMkLst>
          <pc:docMk/>
          <pc:sldMk cId="273652523" sldId="283"/>
        </pc:sldMkLst>
      </pc:sldChg>
      <pc:sldChg chg="ord">
        <pc:chgData name="Moutushi Tanha" userId="S::m.tanha@uwtsd.ac.uk::62f9b1f3-ddcf-45d7-a6a4-b667feecf47e" providerId="AD" clId="Web-{547982BB-A68A-E402-C2DB-E8B681C8EA60}" dt="2025-10-10T09:12:30.014" v="30"/>
        <pc:sldMkLst>
          <pc:docMk/>
          <pc:sldMk cId="123158023" sldId="284"/>
        </pc:sldMkLst>
      </pc:sldChg>
      <pc:sldChg chg="ord">
        <pc:chgData name="Moutushi Tanha" userId="S::m.tanha@uwtsd.ac.uk::62f9b1f3-ddcf-45d7-a6a4-b667feecf47e" providerId="AD" clId="Web-{547982BB-A68A-E402-C2DB-E8B681C8EA60}" dt="2025-10-10T09:12:53.484" v="33"/>
        <pc:sldMkLst>
          <pc:docMk/>
          <pc:sldMk cId="455559768" sldId="285"/>
        </pc:sldMkLst>
      </pc:sldChg>
      <pc:sldChg chg="ord">
        <pc:chgData name="Moutushi Tanha" userId="S::m.tanha@uwtsd.ac.uk::62f9b1f3-ddcf-45d7-a6a4-b667feecf47e" providerId="AD" clId="Web-{547982BB-A68A-E402-C2DB-E8B681C8EA60}" dt="2025-10-10T09:14:40.313" v="41"/>
        <pc:sldMkLst>
          <pc:docMk/>
          <pc:sldMk cId="804482292" sldId="286"/>
        </pc:sldMkLst>
      </pc:sldChg>
      <pc:sldChg chg="modSp">
        <pc:chgData name="Moutushi Tanha" userId="S::m.tanha@uwtsd.ac.uk::62f9b1f3-ddcf-45d7-a6a4-b667feecf47e" providerId="AD" clId="Web-{547982BB-A68A-E402-C2DB-E8B681C8EA60}" dt="2025-10-10T10:58:13.975" v="59" actId="1076"/>
        <pc:sldMkLst>
          <pc:docMk/>
          <pc:sldMk cId="3494127121" sldId="292"/>
        </pc:sldMkLst>
        <pc:picChg chg="mod">
          <ac:chgData name="Moutushi Tanha" userId="S::m.tanha@uwtsd.ac.uk::62f9b1f3-ddcf-45d7-a6a4-b667feecf47e" providerId="AD" clId="Web-{547982BB-A68A-E402-C2DB-E8B681C8EA60}" dt="2025-10-10T10:58:13.975" v="59" actId="1076"/>
          <ac:picMkLst>
            <pc:docMk/>
            <pc:sldMk cId="3494127121" sldId="292"/>
            <ac:picMk id="3" creationId="{2A9813E3-953C-DCE5-991E-A13F95C96EF4}"/>
          </ac:picMkLst>
        </pc:picChg>
      </pc:sldChg>
      <pc:sldChg chg="modSp">
        <pc:chgData name="Moutushi Tanha" userId="S::m.tanha@uwtsd.ac.uk::62f9b1f3-ddcf-45d7-a6a4-b667feecf47e" providerId="AD" clId="Web-{547982BB-A68A-E402-C2DB-E8B681C8EA60}" dt="2025-10-10T10:57:18.980" v="58" actId="14100"/>
        <pc:sldMkLst>
          <pc:docMk/>
          <pc:sldMk cId="3161467524" sldId="324"/>
        </pc:sldMkLst>
        <pc:picChg chg="mod">
          <ac:chgData name="Moutushi Tanha" userId="S::m.tanha@uwtsd.ac.uk::62f9b1f3-ddcf-45d7-a6a4-b667feecf47e" providerId="AD" clId="Web-{547982BB-A68A-E402-C2DB-E8B681C8EA60}" dt="2025-10-10T10:57:18.980" v="58" actId="14100"/>
          <ac:picMkLst>
            <pc:docMk/>
            <pc:sldMk cId="3161467524" sldId="324"/>
            <ac:picMk id="2" creationId="{F5310B45-5AED-C141-BBA3-9D55DB36C352}"/>
          </ac:picMkLst>
        </pc:picChg>
      </pc:sldChg>
      <pc:sldChg chg="new del ord">
        <pc:chgData name="Moutushi Tanha" userId="S::m.tanha@uwtsd.ac.uk::62f9b1f3-ddcf-45d7-a6a4-b667feecf47e" providerId="AD" clId="Web-{547982BB-A68A-E402-C2DB-E8B681C8EA60}" dt="2025-10-10T09:15:58.064" v="45"/>
        <pc:sldMkLst>
          <pc:docMk/>
          <pc:sldMk cId="3658065086" sldId="338"/>
        </pc:sldMkLst>
      </pc:sldChg>
      <pc:sldChg chg="add replId">
        <pc:chgData name="Moutushi Tanha" userId="S::m.tanha@uwtsd.ac.uk::62f9b1f3-ddcf-45d7-a6a4-b667feecf47e" providerId="AD" clId="Web-{547982BB-A68A-E402-C2DB-E8B681C8EA60}" dt="2025-10-10T09:08:54.869" v="18"/>
        <pc:sldMkLst>
          <pc:docMk/>
          <pc:sldMk cId="2981020832" sldId="339"/>
        </pc:sldMkLst>
      </pc:sldChg>
      <pc:sldChg chg="modSp new ord">
        <pc:chgData name="Moutushi Tanha" userId="S::m.tanha@uwtsd.ac.uk::62f9b1f3-ddcf-45d7-a6a4-b667feecf47e" providerId="AD" clId="Web-{547982BB-A68A-E402-C2DB-E8B681C8EA60}" dt="2025-10-10T11:02:21.148" v="129"/>
        <pc:sldMkLst>
          <pc:docMk/>
          <pc:sldMk cId="55697992" sldId="340"/>
        </pc:sldMkLst>
        <pc:spChg chg="mod">
          <ac:chgData name="Moutushi Tanha" userId="S::m.tanha@uwtsd.ac.uk::62f9b1f3-ddcf-45d7-a6a4-b667feecf47e" providerId="AD" clId="Web-{547982BB-A68A-E402-C2DB-E8B681C8EA60}" dt="2025-10-10T11:01:54.773" v="128" actId="20577"/>
          <ac:spMkLst>
            <pc:docMk/>
            <pc:sldMk cId="55697992" sldId="340"/>
            <ac:spMk id="2" creationId="{543DC86F-5549-DA3E-5C71-94997A159905}"/>
          </ac:spMkLst>
        </pc:spChg>
        <pc:spChg chg="mod">
          <ac:chgData name="Moutushi Tanha" userId="S::m.tanha@uwtsd.ac.uk::62f9b1f3-ddcf-45d7-a6a4-b667feecf47e" providerId="AD" clId="Web-{547982BB-A68A-E402-C2DB-E8B681C8EA60}" dt="2025-10-10T11:01:34.866" v="122" actId="20577"/>
          <ac:spMkLst>
            <pc:docMk/>
            <pc:sldMk cId="55697992" sldId="340"/>
            <ac:spMk id="3" creationId="{189DC9B0-335E-D540-12F0-73BE11510C56}"/>
          </ac:spMkLst>
        </pc:spChg>
      </pc:sldChg>
      <pc:sldChg chg="new del">
        <pc:chgData name="Moutushi Tanha" userId="S::m.tanha@uwtsd.ac.uk::62f9b1f3-ddcf-45d7-a6a4-b667feecf47e" providerId="AD" clId="Web-{547982BB-A68A-E402-C2DB-E8B681C8EA60}" dt="2025-10-10T09:16:01.252" v="46"/>
        <pc:sldMkLst>
          <pc:docMk/>
          <pc:sldMk cId="1548578780" sldId="340"/>
        </pc:sldMkLst>
      </pc:sldChg>
      <pc:sldChg chg="new del ord">
        <pc:chgData name="Moutushi Tanha" userId="S::m.tanha@uwtsd.ac.uk::62f9b1f3-ddcf-45d7-a6a4-b667feecf47e" providerId="AD" clId="Web-{547982BB-A68A-E402-C2DB-E8B681C8EA60}" dt="2025-10-10T09:16:04.252" v="47"/>
        <pc:sldMkLst>
          <pc:docMk/>
          <pc:sldMk cId="1208165811" sldId="341"/>
        </pc:sldMkLst>
      </pc:sldChg>
      <pc:sldChg chg="addSp modSp new">
        <pc:chgData name="Moutushi Tanha" userId="S::m.tanha@uwtsd.ac.uk::62f9b1f3-ddcf-45d7-a6a4-b667feecf47e" providerId="AD" clId="Web-{547982BB-A68A-E402-C2DB-E8B681C8EA60}" dt="2025-10-10T11:09:57.285" v="132"/>
        <pc:sldMkLst>
          <pc:docMk/>
          <pc:sldMk cId="3829865402" sldId="341"/>
        </pc:sldMkLst>
        <pc:picChg chg="add mod">
          <ac:chgData name="Moutushi Tanha" userId="S::m.tanha@uwtsd.ac.uk::62f9b1f3-ddcf-45d7-a6a4-b667feecf47e" providerId="AD" clId="Web-{547982BB-A68A-E402-C2DB-E8B681C8EA60}" dt="2025-10-10T11:09:57.285" v="132"/>
          <ac:picMkLst>
            <pc:docMk/>
            <pc:sldMk cId="3829865402" sldId="341"/>
            <ac:picMk id="2" creationId="{AA549482-8542-3362-C42D-60954BC442B2}"/>
          </ac:picMkLst>
        </pc:picChg>
      </pc:sldChg>
      <pc:sldChg chg="addSp modSp new mod setBg">
        <pc:chgData name="Moutushi Tanha" userId="S::m.tanha@uwtsd.ac.uk::62f9b1f3-ddcf-45d7-a6a4-b667feecf47e" providerId="AD" clId="Web-{547982BB-A68A-E402-C2DB-E8B681C8EA60}" dt="2025-10-10T11:17:19.348" v="153" actId="14100"/>
        <pc:sldMkLst>
          <pc:docMk/>
          <pc:sldMk cId="2779519578" sldId="342"/>
        </pc:sldMkLst>
        <pc:spChg chg="add">
          <ac:chgData name="Moutushi Tanha" userId="S::m.tanha@uwtsd.ac.uk::62f9b1f3-ddcf-45d7-a6a4-b667feecf47e" providerId="AD" clId="Web-{547982BB-A68A-E402-C2DB-E8B681C8EA60}" dt="2025-10-10T11:14:31.801" v="135"/>
          <ac:spMkLst>
            <pc:docMk/>
            <pc:sldMk cId="2779519578" sldId="342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547982BB-A68A-E402-C2DB-E8B681C8EA60}" dt="2025-10-10T11:14:31.801" v="135"/>
          <ac:spMkLst>
            <pc:docMk/>
            <pc:sldMk cId="2779519578" sldId="342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547982BB-A68A-E402-C2DB-E8B681C8EA60}" dt="2025-10-10T11:14:31.801" v="135"/>
          <ac:spMkLst>
            <pc:docMk/>
            <pc:sldMk cId="2779519578" sldId="342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547982BB-A68A-E402-C2DB-E8B681C8EA60}" dt="2025-10-10T11:14:31.801" v="135"/>
          <ac:spMkLst>
            <pc:docMk/>
            <pc:sldMk cId="2779519578" sldId="342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547982BB-A68A-E402-C2DB-E8B681C8EA60}" dt="2025-10-10T11:17:19.348" v="153" actId="14100"/>
          <ac:picMkLst>
            <pc:docMk/>
            <pc:sldMk cId="2779519578" sldId="342"/>
            <ac:picMk id="2" creationId="{23154853-77CF-3BA0-E734-4F0B201D2054}"/>
          </ac:picMkLst>
        </pc:picChg>
      </pc:sldChg>
      <pc:sldChg chg="addSp delSp modSp new mod setBg">
        <pc:chgData name="Moutushi Tanha" userId="S::m.tanha@uwtsd.ac.uk::62f9b1f3-ddcf-45d7-a6a4-b667feecf47e" providerId="AD" clId="Web-{547982BB-A68A-E402-C2DB-E8B681C8EA60}" dt="2025-10-10T11:15:38.051" v="145" actId="14100"/>
        <pc:sldMkLst>
          <pc:docMk/>
          <pc:sldMk cId="515064954" sldId="343"/>
        </pc:sldMkLst>
        <pc:spChg chg="add del">
          <ac:chgData name="Moutushi Tanha" userId="S::m.tanha@uwtsd.ac.uk::62f9b1f3-ddcf-45d7-a6a4-b667feecf47e" providerId="AD" clId="Web-{547982BB-A68A-E402-C2DB-E8B681C8EA60}" dt="2025-10-10T11:15:16.910" v="139"/>
          <ac:spMkLst>
            <pc:docMk/>
            <pc:sldMk cId="515064954" sldId="343"/>
            <ac:spMk id="7" creationId="{32BC26D8-82FB-445E-AA49-62A77D7C1EE0}"/>
          </ac:spMkLst>
        </pc:spChg>
        <pc:spChg chg="add del">
          <ac:chgData name="Moutushi Tanha" userId="S::m.tanha@uwtsd.ac.uk::62f9b1f3-ddcf-45d7-a6a4-b667feecf47e" providerId="AD" clId="Web-{547982BB-A68A-E402-C2DB-E8B681C8EA60}" dt="2025-10-10T11:15:16.910" v="139"/>
          <ac:spMkLst>
            <pc:docMk/>
            <pc:sldMk cId="515064954" sldId="343"/>
            <ac:spMk id="9" creationId="{CB44330D-EA18-4254-AA95-EB49948539B8}"/>
          </ac:spMkLst>
        </pc:spChg>
        <pc:spChg chg="add">
          <ac:chgData name="Moutushi Tanha" userId="S::m.tanha@uwtsd.ac.uk::62f9b1f3-ddcf-45d7-a6a4-b667feecf47e" providerId="AD" clId="Web-{547982BB-A68A-E402-C2DB-E8B681C8EA60}" dt="2025-10-10T11:15:16.910" v="140"/>
          <ac:spMkLst>
            <pc:docMk/>
            <pc:sldMk cId="515064954" sldId="343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547982BB-A68A-E402-C2DB-E8B681C8EA60}" dt="2025-10-10T11:15:16.910" v="140"/>
          <ac:spMkLst>
            <pc:docMk/>
            <pc:sldMk cId="515064954" sldId="343"/>
            <ac:spMk id="12" creationId="{AB8C311F-7253-4AED-9701-7FC0708C41C7}"/>
          </ac:spMkLst>
        </pc:spChg>
        <pc:spChg chg="add">
          <ac:chgData name="Moutushi Tanha" userId="S::m.tanha@uwtsd.ac.uk::62f9b1f3-ddcf-45d7-a6a4-b667feecf47e" providerId="AD" clId="Web-{547982BB-A68A-E402-C2DB-E8B681C8EA60}" dt="2025-10-10T11:15:16.910" v="140"/>
          <ac:spMkLst>
            <pc:docMk/>
            <pc:sldMk cId="515064954" sldId="343"/>
            <ac:spMk id="13" creationId="{A8D57A06-A426-446D-B02C-A2DC6B62E45E}"/>
          </ac:spMkLst>
        </pc:spChg>
        <pc:spChg chg="add">
          <ac:chgData name="Moutushi Tanha" userId="S::m.tanha@uwtsd.ac.uk::62f9b1f3-ddcf-45d7-a6a4-b667feecf47e" providerId="AD" clId="Web-{547982BB-A68A-E402-C2DB-E8B681C8EA60}" dt="2025-10-10T11:15:16.910" v="140"/>
          <ac:spMkLst>
            <pc:docMk/>
            <pc:sldMk cId="515064954" sldId="343"/>
            <ac:spMk id="14" creationId="{E2384209-CB15-4CDF-9D31-C44FD9A3F20D}"/>
          </ac:spMkLst>
        </pc:spChg>
        <pc:picChg chg="add mod">
          <ac:chgData name="Moutushi Tanha" userId="S::m.tanha@uwtsd.ac.uk::62f9b1f3-ddcf-45d7-a6a4-b667feecf47e" providerId="AD" clId="Web-{547982BB-A68A-E402-C2DB-E8B681C8EA60}" dt="2025-10-10T11:15:38.051" v="145" actId="14100"/>
          <ac:picMkLst>
            <pc:docMk/>
            <pc:sldMk cId="515064954" sldId="343"/>
            <ac:picMk id="2" creationId="{3DD5A532-8E6D-F8B7-A619-7F4C9E23D9E6}"/>
          </ac:picMkLst>
        </pc:picChg>
      </pc:sldChg>
      <pc:sldChg chg="modSp new">
        <pc:chgData name="Moutushi Tanha" userId="S::m.tanha@uwtsd.ac.uk::62f9b1f3-ddcf-45d7-a6a4-b667feecf47e" providerId="AD" clId="Web-{547982BB-A68A-E402-C2DB-E8B681C8EA60}" dt="2025-10-10T11:18:03.427" v="166" actId="20577"/>
        <pc:sldMkLst>
          <pc:docMk/>
          <pc:sldMk cId="2265383223" sldId="344"/>
        </pc:sldMkLst>
        <pc:spChg chg="mod">
          <ac:chgData name="Moutushi Tanha" userId="S::m.tanha@uwtsd.ac.uk::62f9b1f3-ddcf-45d7-a6a4-b667feecf47e" providerId="AD" clId="Web-{547982BB-A68A-E402-C2DB-E8B681C8EA60}" dt="2025-10-10T11:18:03.427" v="166" actId="20577"/>
          <ac:spMkLst>
            <pc:docMk/>
            <pc:sldMk cId="2265383223" sldId="344"/>
            <ac:spMk id="2" creationId="{A6CAE717-1E8B-6C9D-A983-78E11DFC0203}"/>
          </ac:spMkLst>
        </pc:spChg>
        <pc:spChg chg="mod">
          <ac:chgData name="Moutushi Tanha" userId="S::m.tanha@uwtsd.ac.uk::62f9b1f3-ddcf-45d7-a6a4-b667feecf47e" providerId="AD" clId="Web-{547982BB-A68A-E402-C2DB-E8B681C8EA60}" dt="2025-10-10T11:16:03.035" v="147" actId="20577"/>
          <ac:spMkLst>
            <pc:docMk/>
            <pc:sldMk cId="2265383223" sldId="344"/>
            <ac:spMk id="3" creationId="{E93F7B26-2E34-7072-DFAE-1E2799E1801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74647D-3814-D6D0-3B80-C0EE34ACC9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846030-9162-ECB7-2A5B-FE08DE8F3E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C348E0-AA0F-1250-2FA3-D26AF5F86C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6BDEF-1EDD-4740-9190-C0FAE273E0F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7AFF90-1171-597F-D384-B266FAA8C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DC6892-6DF7-0D70-BED7-045240012A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50A70-1791-459F-A43F-7024E1A67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8660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E6D7F-AE02-2D67-EC74-DCF7225EC9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3E2629-B0CC-8C60-B85A-8701F904A7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401FBB-B100-38F6-E432-14267785A9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6BDEF-1EDD-4740-9190-C0FAE273E0F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CBDA67-FCF7-FB99-0589-BD29411829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604D6D-45D5-6EF7-03D1-199434A5FB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50A70-1791-459F-A43F-7024E1A67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5269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CCAE97-76D3-133B-A3C4-712B689C35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1B8B52-CCBF-7481-0A21-3A44CDE26C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570B99-15FC-383B-787E-CC32C1FDD2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6BDEF-1EDD-4740-9190-C0FAE273E0F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A49457-ED9A-CCE7-EBD8-41013967FE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74F29D-0A3F-9A3A-4B23-44262AA744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50A70-1791-459F-A43F-7024E1A67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9867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530096-2A31-9CCD-D015-2B7A630C84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4C6766-B201-163A-8622-5BCFFFD4AC1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C72AF3-158C-661C-40AF-B02D63F682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C5531E-0486-6DB4-49CF-6E76BD0B82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6BDEF-1EDD-4740-9190-C0FAE273E0F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083DE7-2DBB-4B9B-1E88-82AA3AFEFA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62E560-BBD5-FB08-D136-9DBB1C8C25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50A70-1791-459F-A43F-7024E1A67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87207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80B51A-A790-727A-9DD9-EB974FF7B8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4ED823-1943-527A-B9CF-AD9B551EC6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5E4245-B0D4-D500-1EFA-46CA7FF627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A49C1B3-219B-4F07-723B-A4CA811154B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1DDD7D1-C85B-2D66-BB7C-894A69DECE3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9F31D66-FBE1-3010-7DF5-4C07EB8F1E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6BDEF-1EDD-4740-9190-C0FAE273E0F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5415FEC-AA6F-7F45-66F7-498E3EE3B0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28B4CBA-13B6-D5D7-95E7-7D718F83B4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50A70-1791-459F-A43F-7024E1A67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0409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CE23F7-4560-B262-DC09-E52A0B510D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931BBF1-67ED-0688-F020-1242EB0A62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6BDEF-1EDD-4740-9190-C0FAE273E0F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6C8747-427B-4E2C-D45D-43333AA44E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C8E170-4956-5C75-1D45-227E841557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50A70-1791-459F-A43F-7024E1A67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7506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2185AB-E47D-36F9-D195-B7DD28B780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6BDEF-1EDD-4740-9190-C0FAE273E0F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2AC123-4AA0-B22B-CB14-405B7DB508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7B5506-B736-49C5-CE18-AAEC12AA6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50A70-1791-459F-A43F-7024E1A67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8049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D5B8FD-4FC4-2AE6-B9ED-706759C77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9EB6F1-B733-8948-5DA8-D614A55F54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240CD0-C0DE-072F-C773-C617788565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919247-FD99-6250-7D4E-4822F8919D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6BDEF-1EDD-4740-9190-C0FAE273E0F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93E226-0A5D-2A64-62A9-386F282EEF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D789EF-58BF-A1C6-2131-A58F7D01B4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50A70-1791-459F-A43F-7024E1A67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99606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C79D6A-E493-912F-C3FC-E6EF1D2C6D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DB5017B-6A8B-5FE3-3DB4-4DD560FEFAC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422409-B3A0-9663-3CD2-D0AAB312BAA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2A560F-D6A1-DA8C-206B-AB9EC103C8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6BDEF-1EDD-4740-9190-C0FAE273E0F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3EEACC-9CEA-B216-EF9E-0C88D0BCA3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71756C-16AB-5306-FE46-66E1445F5E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50A70-1791-459F-A43F-7024E1A67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3847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D98BF-735E-1EF6-C9E9-E101772F33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84FF1C-E94A-B192-17C6-49B8E1E7AB5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5A0DDE-0DEA-8E9B-E0ED-FBDD877744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6BDEF-1EDD-4740-9190-C0FAE273E0F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903EE3-2376-4A04-C687-4457D8F66F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14B54D-6674-ECFF-2EB5-AA9096BB2E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50A70-1791-459F-A43F-7024E1A67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7409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BBA111C-96B7-1C29-44C3-24377737F4D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3C53D1-639C-8E6B-1EB6-7A693DA1510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C79C4C-8869-627D-3DA3-D21012FDD1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6BDEF-1EDD-4740-9190-C0FAE273E0F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B3BC4D-160A-B264-8329-4AE9908B0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BAF01B-E2B2-6484-90F1-0C0273BCD5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950A70-1791-459F-A43F-7024E1A67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3505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3BA6222-5715-2350-7032-E8A336C289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E04AD9-CACA-0022-8789-58EBF52F9D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9F8D25-5727-D6B8-D9AD-7F03AC53B1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06BDEF-1EDD-4740-9190-C0FAE273E0F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4DCA2B-02E2-9CF1-7B64-6E27E2E9CF6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F7DC83-7C86-80E1-7EFD-471CBF0343C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950A70-1791-459F-A43F-7024E1A675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27183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escoplc.com/media/zgvhd0dn/tescos_ar24.pdf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7.xml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7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FA62CE-1B52-ED85-A2EC-6DDEC11C92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800" dirty="0">
                <a:solidFill>
                  <a:srgbClr val="FFFFFF"/>
                </a:solidFill>
                <a:ea typeface="Calibri Light"/>
                <a:cs typeface="Calibri Light"/>
              </a:rPr>
              <a:t>Session 3</a:t>
            </a:r>
            <a:endParaRPr lang="en-GB" sz="48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76D3F2-C7A7-D74A-FEF0-1BD041ED83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GB" b="1" dirty="0">
                <a:ea typeface="Calibri"/>
                <a:cs typeface="Calibri"/>
              </a:rPr>
              <a:t>Financial Statements and Interpretations</a:t>
            </a:r>
          </a:p>
        </p:txBody>
      </p:sp>
    </p:spTree>
    <p:extLst>
      <p:ext uri="{BB962C8B-B14F-4D97-AF65-F5344CB8AC3E}">
        <p14:creationId xmlns:p14="http://schemas.microsoft.com/office/powerpoint/2010/main" val="13340482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14C2FC2-1ACB-A2F3-D527-7FD59642D5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441324"/>
            <a:ext cx="11277600" cy="3975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73318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document">
            <a:extLst>
              <a:ext uri="{FF2B5EF4-FFF2-40B4-BE49-F238E27FC236}">
                <a16:creationId xmlns:a16="http://schemas.microsoft.com/office/drawing/2014/main" id="{AA549482-8542-3362-C42D-60954BC442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8300" y="0"/>
            <a:ext cx="1023540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98654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AE717-1E8B-6C9D-A983-78E11DFC02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>
                <a:ea typeface="Calibri Light"/>
                <a:cs typeface="Calibri Light"/>
              </a:rPr>
              <a:t>Link for Tesco' Annual Report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3F7B26-2E34-7072-DFAE-1E2799E180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  <a:hlinkClick r:id="rId2"/>
              </a:rPr>
              <a:t>Tesco Annual Report 2024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53832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report&#10;&#10;AI-generated content may be incorrect.">
            <a:extLst>
              <a:ext uri="{FF2B5EF4-FFF2-40B4-BE49-F238E27FC236}">
                <a16:creationId xmlns:a16="http://schemas.microsoft.com/office/drawing/2014/main" id="{23154853-77CF-3BA0-E734-4F0B201D20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590" y="170213"/>
            <a:ext cx="11816509" cy="6537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95195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document&#10;&#10;AI-generated content may be incorrect.">
            <a:extLst>
              <a:ext uri="{FF2B5EF4-FFF2-40B4-BE49-F238E27FC236}">
                <a16:creationId xmlns:a16="http://schemas.microsoft.com/office/drawing/2014/main" id="{3DD5A532-8E6D-F8B7-A619-7F4C9E23D9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7949" y="100941"/>
            <a:ext cx="10138596" cy="6626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50649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C698BDB-CEE3-24AA-90EF-BFD63FEFB8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915" y="203200"/>
            <a:ext cx="11319624" cy="6486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67263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 up of a text">
            <a:extLst>
              <a:ext uri="{FF2B5EF4-FFF2-40B4-BE49-F238E27FC236}">
                <a16:creationId xmlns:a16="http://schemas.microsoft.com/office/drawing/2014/main" id="{A05C9571-E972-4C02-33B5-4BF78A4969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826" y="1538985"/>
            <a:ext cx="10741692" cy="3620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76890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5DDD3DF-378A-1A1C-1F50-6E5EA8405B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08766"/>
            <a:ext cx="11277600" cy="5086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28405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B66785C-AFA3-8009-0C11-8BBF6C73E7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290" y="180110"/>
            <a:ext cx="11756783" cy="6555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54732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4ABB225-5E6C-100F-C807-F0074CC164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566420"/>
            <a:ext cx="11277600" cy="5944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62291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9FCEB1A-5B61-41DF-3D00-0AC0DCD86B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910" y="133928"/>
            <a:ext cx="11787907" cy="6601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23129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BA4C0A4-AF3B-94BD-1BF8-1540528520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239370"/>
            <a:ext cx="11277600" cy="4347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5791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E4D9B8F-07F4-C794-A7AE-E6F8A48032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874" y="168564"/>
            <a:ext cx="11505797" cy="6520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26063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D576E3C-CD26-7F89-58EF-67BCDA7B41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863346"/>
            <a:ext cx="11277600" cy="5131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2321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0D09D97-3A62-DEA7-4DB7-0468316DB1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762" y="923459"/>
            <a:ext cx="11549787" cy="299522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70975C8-80A1-0FD5-4AA8-93434F38AE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6075" y="3919537"/>
            <a:ext cx="11601450" cy="1190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45143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12AFBA9-5B5B-2729-E86D-AA08EBC47F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95" y="148138"/>
            <a:ext cx="11624368" cy="6599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60518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8AA3388-E206-9F3C-77D8-5F907E3481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941" y="712648"/>
            <a:ext cx="12009910" cy="5363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875294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400FE76-FB59-CAE4-1B43-401EF3EEA2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708279"/>
            <a:ext cx="11277600" cy="5441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31844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DF56A86-145A-2AD1-375B-04292A3F83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257" y="457200"/>
            <a:ext cx="1126748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75460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A9813E3-953C-DCE5-991E-A13F95C96E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162114"/>
            <a:ext cx="11277600" cy="4315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412712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CFA7F1A-A806-72FD-DA4E-050321E70E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423" y="245477"/>
            <a:ext cx="11868789" cy="6345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74094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8FAC15A-17B5-0C73-7E6F-847514A168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447995"/>
            <a:ext cx="11277600" cy="5915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878760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3DC86F-5549-DA3E-5C71-94997A1599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US" sz="3600" b="1" dirty="0">
                <a:latin typeface="Calibri"/>
                <a:ea typeface="Calibri"/>
                <a:cs typeface="Calibri"/>
              </a:rPr>
              <a:t>Major Categories of Financial Ratios</a:t>
            </a:r>
            <a:endParaRPr lang="en-US" b="1" dirty="0">
              <a:ea typeface="Calibri Light" panose="020F0302020204030204"/>
              <a:cs typeface="Calibri Light" panose="020F0302020204030204"/>
            </a:endParaRPr>
          </a:p>
          <a:p>
            <a:endParaRPr lang="en-US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9DC9B0-335E-D540-12F0-73BE11510C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Calibri"/>
                <a:cs typeface="Calibri"/>
              </a:rPr>
              <a:t>Profitability Ratios</a:t>
            </a:r>
            <a:endParaRPr lang="en-US"/>
          </a:p>
          <a:p>
            <a:r>
              <a:rPr lang="en-US" dirty="0">
                <a:ea typeface="Calibri"/>
                <a:cs typeface="Calibri"/>
              </a:rPr>
              <a:t>Activity Ratios</a:t>
            </a:r>
          </a:p>
          <a:p>
            <a:r>
              <a:rPr lang="en-US" dirty="0">
                <a:ea typeface="Calibri"/>
                <a:cs typeface="Calibri"/>
              </a:rPr>
              <a:t>Liquidity Ratios</a:t>
            </a:r>
          </a:p>
          <a:p>
            <a:r>
              <a:rPr lang="en-US" dirty="0">
                <a:ea typeface="Calibri"/>
                <a:cs typeface="Calibri"/>
              </a:rPr>
              <a:t>Capital Gearing Ratios</a:t>
            </a:r>
          </a:p>
          <a:p>
            <a:r>
              <a:rPr lang="en-US" dirty="0">
                <a:ea typeface="Calibri"/>
                <a:cs typeface="Calibri"/>
              </a:rPr>
              <a:t>Investors' Ratios</a:t>
            </a:r>
          </a:p>
          <a:p>
            <a:r>
              <a:rPr lang="en-US" dirty="0">
                <a:ea typeface="Calibri"/>
                <a:cs typeface="Calibri"/>
              </a:rPr>
              <a:t>Other Ratios</a:t>
            </a:r>
          </a:p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569799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DB3D569-8902-8662-44DE-83FC73D3A54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"/>
          <a:stretch>
            <a:fillRect/>
          </a:stretch>
        </p:blipFill>
        <p:spPr>
          <a:xfrm>
            <a:off x="20" y="-576870"/>
            <a:ext cx="12191980" cy="77831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53154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78DC73A-F075-7A59-6524-85EE20A4EE3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"/>
          <a:stretch>
            <a:fillRect/>
          </a:stretch>
        </p:blipFill>
        <p:spPr>
          <a:xfrm>
            <a:off x="20" y="-171833"/>
            <a:ext cx="12191980" cy="7388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733373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2AE8919-3545-40B7-6794-DBD9CD39BF5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565287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7CEE4F6-340E-86FE-3C3A-608F7B9E63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23" y="123825"/>
            <a:ext cx="11821370" cy="6631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591558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F580FFC-851E-396C-A644-8906123E8E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517" y="1530349"/>
            <a:ext cx="11506200" cy="176581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D3E1341-4DAD-34DD-8865-D12645F73E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17" y="3297024"/>
            <a:ext cx="11506200" cy="2221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491849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8065EEE-F4B3-5A01-4226-A5C1234A86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83000"/>
            <a:ext cx="11277600" cy="6265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287159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57F7011-BCBA-8C87-E2AF-84AA9AC70C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428" y="250825"/>
            <a:ext cx="11331685" cy="6483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097817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EB71591-6DD3-EBD3-D8C4-A8C76DEDB8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4487" y="383539"/>
            <a:ext cx="11591925" cy="308407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EB23A09-FA8E-8529-6BC2-6A9B5D53E9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487" y="3448597"/>
            <a:ext cx="11591925" cy="2562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58423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1368263-E6CC-3937-A312-3E4919E9DB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26" y="150284"/>
            <a:ext cx="11720764" cy="6684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166970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673D3D5-87DF-15E8-1FEA-48F8B0FCF3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576" y="123825"/>
            <a:ext cx="11451015" cy="6599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765310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588F2F1-665D-627E-7DD5-8A238AD917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708" y="113242"/>
            <a:ext cx="11795124" cy="6652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081106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6EB0937-1636-EDA1-942B-B8D7134A44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867" y="115486"/>
            <a:ext cx="11928474" cy="6627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747180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paper&#10;&#10;Description automatically generated">
            <a:extLst>
              <a:ext uri="{FF2B5EF4-FFF2-40B4-BE49-F238E27FC236}">
                <a16:creationId xmlns:a16="http://schemas.microsoft.com/office/drawing/2014/main" id="{D4685EAE-2806-63C7-7E63-F842755541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93216"/>
            <a:ext cx="11277600" cy="65695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660968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paper&#10;&#10;Description automatically generated">
            <a:extLst>
              <a:ext uri="{FF2B5EF4-FFF2-40B4-BE49-F238E27FC236}">
                <a16:creationId xmlns:a16="http://schemas.microsoft.com/office/drawing/2014/main" id="{76D2C397-59A5-69A9-00AA-F90DE8E57C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701" y="150284"/>
            <a:ext cx="11884806" cy="6615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560338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B3C59A4-7D5E-DF74-A1B0-2F03EB0806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482727"/>
            <a:ext cx="11277600" cy="5892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665931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math problem&#10;&#10;Description automatically generated">
            <a:extLst>
              <a:ext uri="{FF2B5EF4-FFF2-40B4-BE49-F238E27FC236}">
                <a16:creationId xmlns:a16="http://schemas.microsoft.com/office/drawing/2014/main" id="{B40A54FA-05EA-98C7-EF45-016D661861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751457"/>
            <a:ext cx="11277600" cy="3355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07024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BA5C10DB-57AA-50DE-1C15-057CAE0FA6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80" y="168564"/>
            <a:ext cx="11543275" cy="6555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924927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paper&#10;&#10;Description automatically generated">
            <a:extLst>
              <a:ext uri="{FF2B5EF4-FFF2-40B4-BE49-F238E27FC236}">
                <a16:creationId xmlns:a16="http://schemas.microsoft.com/office/drawing/2014/main" id="{DAE27213-EA75-CA15-CAA9-8CDEF3926A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10" y="133927"/>
            <a:ext cx="11368906" cy="6590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83619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 up of a text&#10;&#10;Description automatically generated">
            <a:extLst>
              <a:ext uri="{FF2B5EF4-FFF2-40B4-BE49-F238E27FC236}">
                <a16:creationId xmlns:a16="http://schemas.microsoft.com/office/drawing/2014/main" id="{486FFAB7-5DBF-E601-5486-8A2C62AD77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672" y="798127"/>
            <a:ext cx="11637032" cy="3979545"/>
          </a:xfrm>
          <a:prstGeom prst="rect">
            <a:avLst/>
          </a:prstGeom>
        </p:spPr>
      </p:pic>
      <p:pic>
        <p:nvPicPr>
          <p:cNvPr id="3" name="Picture 2" descr="A black text on a white background&#10;&#10;Description automatically generated">
            <a:extLst>
              <a:ext uri="{FF2B5EF4-FFF2-40B4-BE49-F238E27FC236}">
                <a16:creationId xmlns:a16="http://schemas.microsoft.com/office/drawing/2014/main" id="{A2A4D451-EBA4-187F-67EC-F214E931FE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942" y="4780058"/>
            <a:ext cx="11639889" cy="1143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47086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DCE820E7-99B8-4274-31DF-8F56602E3E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901" y="145473"/>
            <a:ext cx="11412562" cy="6532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307241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math problem&#10;&#10;Description automatically generated">
            <a:extLst>
              <a:ext uri="{FF2B5EF4-FFF2-40B4-BE49-F238E27FC236}">
                <a16:creationId xmlns:a16="http://schemas.microsoft.com/office/drawing/2014/main" id="{4BA81D8B-FF59-1236-059D-4C5B1751B6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62025"/>
            <a:ext cx="11277600" cy="4933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799834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5310B45-5AED-C141-BBA3-9D55DB36C3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275599"/>
            <a:ext cx="11277600" cy="4168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146752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math problem&#10;&#10;Description automatically generated">
            <a:extLst>
              <a:ext uri="{FF2B5EF4-FFF2-40B4-BE49-F238E27FC236}">
                <a16:creationId xmlns:a16="http://schemas.microsoft.com/office/drawing/2014/main" id="{90DE4CF2-327A-58CB-0740-83EAF8FDA6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378935"/>
            <a:ext cx="11277600" cy="4285487"/>
          </a:xfrm>
          <a:prstGeom prst="rect">
            <a:avLst/>
          </a:prstGeom>
        </p:spPr>
      </p:pic>
      <p:pic>
        <p:nvPicPr>
          <p:cNvPr id="3" name="Picture 2" descr="A close up of a sign&#10;&#10;Description automatically generated">
            <a:extLst>
              <a:ext uri="{FF2B5EF4-FFF2-40B4-BE49-F238E27FC236}">
                <a16:creationId xmlns:a16="http://schemas.microsoft.com/office/drawing/2014/main" id="{FF75C123-51AA-01C1-10A5-DB9D3BF3C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660" y="448933"/>
            <a:ext cx="11255492" cy="1934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047105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paper&#10;&#10;Description automatically generated">
            <a:extLst>
              <a:ext uri="{FF2B5EF4-FFF2-40B4-BE49-F238E27FC236}">
                <a16:creationId xmlns:a16="http://schemas.microsoft.com/office/drawing/2014/main" id="{EEFF2BCB-6DCF-B516-AFD1-39114BBF46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398" y="154488"/>
            <a:ext cx="11667204" cy="65385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025762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report&#10;&#10;Description automatically generated">
            <a:extLst>
              <a:ext uri="{FF2B5EF4-FFF2-40B4-BE49-F238E27FC236}">
                <a16:creationId xmlns:a16="http://schemas.microsoft.com/office/drawing/2014/main" id="{F3427B3B-8E8F-DB04-E5BE-EF4241EC32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425" y="112735"/>
            <a:ext cx="11207587" cy="6580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6229045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graph&#10;&#10;Description automatically generated">
            <a:extLst>
              <a:ext uri="{FF2B5EF4-FFF2-40B4-BE49-F238E27FC236}">
                <a16:creationId xmlns:a16="http://schemas.microsoft.com/office/drawing/2014/main" id="{716DE616-E84B-D641-223F-D287FFAF1D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835152"/>
            <a:ext cx="11277600" cy="5187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3975742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report&#10;&#10;Description automatically generated">
            <a:extLst>
              <a:ext uri="{FF2B5EF4-FFF2-40B4-BE49-F238E27FC236}">
                <a16:creationId xmlns:a16="http://schemas.microsoft.com/office/drawing/2014/main" id="{50C3B7C5-5F83-711E-BB9E-57B3C34790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674" y="145473"/>
            <a:ext cx="10871742" cy="6532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419758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3301EC9E-8D1B-3177-4C56-B40DD78C5C9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" t="-2626" r="57" b="2777"/>
          <a:stretch/>
        </p:blipFill>
        <p:spPr>
          <a:xfrm>
            <a:off x="464389" y="1909938"/>
            <a:ext cx="11270428" cy="4793543"/>
          </a:xfrm>
          <a:prstGeom prst="rect">
            <a:avLst/>
          </a:prstGeom>
        </p:spPr>
      </p:pic>
      <p:pic>
        <p:nvPicPr>
          <p:cNvPr id="3" name="Picture 2" descr="A close up of black text&#10;&#10;Description automatically generated">
            <a:extLst>
              <a:ext uri="{FF2B5EF4-FFF2-40B4-BE49-F238E27FC236}">
                <a16:creationId xmlns:a16="http://schemas.microsoft.com/office/drawing/2014/main" id="{31FF4880-809A-59CD-E025-E383056493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278" y="-539"/>
            <a:ext cx="11259445" cy="1999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591457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7CDB568-A6FE-C567-4DA7-88E4722133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757" y="112144"/>
            <a:ext cx="11683241" cy="6604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8384585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03A6C236-6B04-D0BB-3042-1361FA9E51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424" y="492821"/>
            <a:ext cx="11810466" cy="5904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343497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paper&#10;&#10;Description automatically generated">
            <a:extLst>
              <a:ext uri="{FF2B5EF4-FFF2-40B4-BE49-F238E27FC236}">
                <a16:creationId xmlns:a16="http://schemas.microsoft.com/office/drawing/2014/main" id="{21E68A74-575A-F17C-DB31-A7AEF83CB2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795" y="138986"/>
            <a:ext cx="11922368" cy="6580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5622221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120CB233-93B6-4CAC-D1C1-528A996780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649" y="126521"/>
            <a:ext cx="11666588" cy="66193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8220733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 up of text&#10;&#10;Description automatically generated">
            <a:extLst>
              <a:ext uri="{FF2B5EF4-FFF2-40B4-BE49-F238E27FC236}">
                <a16:creationId xmlns:a16="http://schemas.microsoft.com/office/drawing/2014/main" id="{349F5129-E022-6B92-AEDF-C281523D4F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388" y="4013547"/>
            <a:ext cx="11270412" cy="2511507"/>
          </a:xfrm>
          <a:prstGeom prst="rect">
            <a:avLst/>
          </a:prstGeom>
        </p:spPr>
      </p:pic>
      <p:pic>
        <p:nvPicPr>
          <p:cNvPr id="3" name="Picture 2" descr="A close-up of a text&#10;&#10;Description automatically generated">
            <a:extLst>
              <a:ext uri="{FF2B5EF4-FFF2-40B4-BE49-F238E27FC236}">
                <a16:creationId xmlns:a16="http://schemas.microsoft.com/office/drawing/2014/main" id="{B19A3B7B-DCFF-1300-A683-89AB388AF1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480" y="280539"/>
            <a:ext cx="11263041" cy="3730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7088074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document&#10;&#10;Description automatically generated">
            <a:extLst>
              <a:ext uri="{FF2B5EF4-FFF2-40B4-BE49-F238E27FC236}">
                <a16:creationId xmlns:a16="http://schemas.microsoft.com/office/drawing/2014/main" id="{9193C1B8-13FA-22CE-7323-EFA6096F2F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722377"/>
            <a:ext cx="11277600" cy="5413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3157170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paper&#10;&#10;Description automatically generated">
            <a:extLst>
              <a:ext uri="{FF2B5EF4-FFF2-40B4-BE49-F238E27FC236}">
                <a16:creationId xmlns:a16="http://schemas.microsoft.com/office/drawing/2014/main" id="{10F0B921-EBA5-2493-E749-527419A303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11698"/>
            <a:ext cx="11277600" cy="6386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5861666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87BD4291-085F-D01A-BA39-2060B1884F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131189"/>
            <a:ext cx="11277600" cy="4595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953852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063BC130-4750-8305-D6F7-BD84F8FE1C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405" y="148138"/>
            <a:ext cx="11635805" cy="6599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4819795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paper&#10;&#10;Description automatically generated">
            <a:extLst>
              <a:ext uri="{FF2B5EF4-FFF2-40B4-BE49-F238E27FC236}">
                <a16:creationId xmlns:a16="http://schemas.microsoft.com/office/drawing/2014/main" id="{0A96FB1C-429F-0F80-D669-994AE984AF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06" y="110837"/>
            <a:ext cx="11604703" cy="66150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724864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5C9C10EB-ED55-C9CA-C01B-DFABAB5DBC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563109"/>
            <a:ext cx="11277600" cy="5790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9717237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document&#10;&#10;Description automatically generated">
            <a:extLst>
              <a:ext uri="{FF2B5EF4-FFF2-40B4-BE49-F238E27FC236}">
                <a16:creationId xmlns:a16="http://schemas.microsoft.com/office/drawing/2014/main" id="{37BEB84C-A248-AD40-5676-FE71548DA1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67" y="148138"/>
            <a:ext cx="11295110" cy="6567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8504138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0412881-62D0-4F8E-A9D0-7C9F3B47B2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977009"/>
            <a:ext cx="11277600" cy="2903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5072327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2D04E24-6694-4500-469B-603FB1903AF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0650787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1FAB648-47A6-74AD-79E0-0996A2525A3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4646674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7E402FD-E2D5-0AEB-15EE-06A9B277CAC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4910379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FBAD971-7D36-DFA4-2CE0-D8445D8B13F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4827148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2A1EFDF-FBF0-71A7-87DF-471269F3FC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EB4357-E123-6C73-6243-06209E52B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0AED319-64A2-35CB-E2AD-E2AFC73409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259FCC0-F587-E778-0C8E-FAC4819F01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407D8EF-A6F7-1ECE-D332-AAA71B34A8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CED6904-ABBA-1909-07D6-B22F74121F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244852"/>
            <a:ext cx="11277600" cy="2368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1020832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6E8FE40-71C9-54E3-2D7A-A800185B0E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2799" y="457200"/>
            <a:ext cx="10566401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0423399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0D22F47-9B0A-2078-43EF-E514AD7196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409700"/>
            <a:ext cx="11277600" cy="3682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7370785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C6308B9-2D37-587A-7F34-4BBF97F928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722377"/>
            <a:ext cx="11277600" cy="5413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9928677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56F6961-29C4-CA75-A7B1-8D5E083810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610488"/>
            <a:ext cx="11277600" cy="3637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2814388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42AA673-5BB3-B142-28A4-9604A479C1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751457"/>
            <a:ext cx="11277600" cy="3355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652523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9672BB3-F8AC-B52A-BBAA-36E6FBCDDD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033397"/>
            <a:ext cx="11277600" cy="2791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158023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215D6B4-988D-45ED-62AD-0F861E8485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370838"/>
            <a:ext cx="11277600" cy="4116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5559768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5FE5083-1AF7-7097-68DF-DE41FF3731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80086"/>
            <a:ext cx="11277600" cy="5497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2684509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9C1EFF8-54AA-E0AE-7EEA-F72E85E9F6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4" y="2087635"/>
            <a:ext cx="11668125" cy="122578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51ADF6B-C53D-3D1A-1350-022D6DF111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554" y="3313417"/>
            <a:ext cx="11668125" cy="1711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3511928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D0C448-4244-5C56-BA12-8210887336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624584"/>
            <a:ext cx="11277600" cy="36088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44822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</Words>
  <Application>Microsoft Office PowerPoint</Application>
  <PresentationFormat>Widescreen</PresentationFormat>
  <Paragraphs>2</Paragraphs>
  <Slides>80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80</vt:i4>
      </vt:variant>
    </vt:vector>
  </HeadingPairs>
  <TitlesOfParts>
    <vt:vector size="81" baseType="lpstr">
      <vt:lpstr>Office Theme</vt:lpstr>
      <vt:lpstr>Session 3</vt:lpstr>
      <vt:lpstr>PowerPoint Presentation</vt:lpstr>
      <vt:lpstr>PowerPoint Presentation</vt:lpstr>
      <vt:lpstr>Link for Tesco' Annual Report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Major Categories of Financial Ratios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Moutushi Tanha</dc:creator>
  <cp:lastModifiedBy>Moutushi Tanha</cp:lastModifiedBy>
  <cp:revision>125</cp:revision>
  <dcterms:created xsi:type="dcterms:W3CDTF">2024-11-13T13:35:43Z</dcterms:created>
  <dcterms:modified xsi:type="dcterms:W3CDTF">2025-10-10T11:18:06Z</dcterms:modified>
</cp:coreProperties>
</file>