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C00C8-B902-40D1-BA9D-2181FACA48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6E133E-FEA6-4DEA-98FF-AFE3E8E53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CEBBA-2EF3-4A4C-ACE1-DBFE07B62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3FC13-941B-4468-B143-A7F601D97E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CB2EB-BFBD-4AA6-9BDC-9197A010F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68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F6F34-9EEB-4A3A-BFCE-510EF06B1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84C16-665D-4948-9AB0-68E924D86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A6DA2-87D6-4090-AE61-C0C9C8C72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494C3-2DDA-40C3-B2D0-86A25B45A6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E46854-EFCB-4369-8DC2-5EF1ED64B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235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3411B-F108-4638-A32F-351001400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2ED7B-BC68-4E2E-91DF-36639C6081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81619-D90E-47A6-AFFD-69E09242A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746B8-A945-4C18-A4BA-5D5E081F2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E0ACB-BD61-4F05-9EAF-31E642E6E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37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54D0-28EF-4088-96F3-8674A7CF7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D17ED-DF9C-49E0-AECC-D2AE2EEA6E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0797FE-AA98-4448-BEDC-D76D5505A4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BDECB8-24C3-4892-AEC0-10EF15D11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6C40C-5828-4CB4-AD25-3718387A3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EC23A6-30AC-4202-A385-38A826C87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487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61C78-199C-4077-801A-C929C9BADF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1F1385-55B7-4146-B1A9-2FA349453C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484DE-4F37-49DE-8CAB-B7CE49F6D6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34FEBF-06A0-4CBA-A4E6-FA0DE72FCE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669850-24E8-40AE-9096-F97C4838AC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EB1BB5-5F7F-4EA8-9A71-BF9C69AA4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DE6521-AF40-48C7-B8D0-313125A78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E43AE5-DE9B-47DE-8ADD-2EA53C4B1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27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C031F-0366-4598-8C47-9591A3141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B28003-8E59-4F2E-A81B-31599BDCF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8F778D-6430-410B-B2E7-988BF854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8525B-62C0-4872-8B52-4B37E3EBC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49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932F24-53D6-4D1C-9EB9-5C3E56812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3C9C10-056B-43A7-9F3B-CA5260112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7CEAA2-7858-4782-A86E-6606FB9AD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059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09EDE-C39C-4F12-B581-46B9E764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B2127-DE6E-4542-8DD3-ACE0D6644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C0D38-33BD-402C-A95C-E31A527742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411B7-3A6C-481A-82DC-23CF6A5E9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4FBEC-B6FF-4C98-8FC1-9175B9AE7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A4360E-5E78-4A8C-B833-ED39CBA35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22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F1D88-D09E-461E-9E62-C2EDFF34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757E16-00FD-4BB3-9BF5-E0ABCD467B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EA4C1F-0C1B-462F-8D3C-290D0EEDF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F061BD-1366-4FC4-B01D-1D4482E8B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4B21C-DDF5-47B4-B077-5C6ED04AB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EB726-1E8E-4067-9586-4DA3F79D5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25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06695-4F2C-4A40-A6F2-1102158CB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DAE8DE-43ED-48AF-A3B6-3B1A578049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5FF07-1B73-4142-9C0C-4CE7B7787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B8D52-63A8-419A-8F25-A1BE56912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88AA8-F601-432D-950C-E8EC612B3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619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514AD-E60F-48ED-B6F5-7BD705EF70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141209-05CD-40B4-A645-26B79FB08C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E47FFB-9346-4513-9BEB-B816A087A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0E5EB-E1DF-41A9-91FD-BC31D9456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4FD8B-C92C-43DC-BE81-3CFDBCE54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358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413E40-ED9F-4C96-BA99-E1769F0FE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F9E06-8321-4F29-8AC9-BB7E16785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22773-2215-4521-ABE2-26075D9FB2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B23B0-CC0C-42E6-A4FD-683CFF32C536}" type="datetimeFigureOut">
              <a:rPr lang="en-GB" smtClean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6ED8A-06AE-4595-8AEF-FBEB5C8A9D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0ACEE-E96D-4A20-95E6-7F8B3B440E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E7CB3-5239-42F7-9470-0C9049A27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03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792F77-D3C2-4AFF-B99E-B6218BEF5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100" y="277792"/>
            <a:ext cx="10485699" cy="589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                     </a:t>
            </a:r>
            <a:r>
              <a:rPr lang="en-GB" sz="2000" dirty="0"/>
              <a:t>Module: Foreign Languages and Cultural Awareness, Spanish</a:t>
            </a:r>
          </a:p>
          <a:p>
            <a:pPr marL="0" indent="0">
              <a:buNone/>
            </a:pPr>
            <a:r>
              <a:rPr lang="en-GB" sz="2000" dirty="0"/>
              <a:t>                               BMIH5003</a:t>
            </a:r>
          </a:p>
          <a:p>
            <a:pPr marL="0" indent="0">
              <a:buNone/>
            </a:pPr>
            <a:r>
              <a:rPr lang="en-GB" sz="2000" dirty="0"/>
              <a:t>               </a:t>
            </a:r>
          </a:p>
          <a:p>
            <a:pPr marL="0" indent="0">
              <a:buNone/>
            </a:pPr>
            <a:r>
              <a:rPr lang="en-GB" sz="2000" dirty="0"/>
              <a:t>               Lecturer Name: Rodrigo Aguilera</a:t>
            </a:r>
          </a:p>
          <a:p>
            <a:pPr marL="0" indent="0">
              <a:buNone/>
            </a:pPr>
            <a:r>
              <a:rPr lang="en-GB" sz="2000"/>
              <a:t>               Completed </a:t>
            </a:r>
            <a:r>
              <a:rPr lang="en-GB" sz="2000" dirty="0"/>
              <a:t>by: Md Saiful Islam</a:t>
            </a:r>
          </a:p>
          <a:p>
            <a:pPr marL="0" indent="0">
              <a:buNone/>
            </a:pPr>
            <a:r>
              <a:rPr lang="en-GB" sz="2000" dirty="0"/>
              <a:t>               Student Number: 2016119</a:t>
            </a:r>
          </a:p>
        </p:txBody>
      </p:sp>
    </p:spTree>
    <p:extLst>
      <p:ext uri="{BB962C8B-B14F-4D97-AF65-F5344CB8AC3E}">
        <p14:creationId xmlns:p14="http://schemas.microsoft.com/office/powerpoint/2010/main" val="1726900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DBE8B3-D603-B947-9589-3606818FBD7E}"/>
              </a:ext>
            </a:extLst>
          </p:cNvPr>
          <p:cNvSpPr txBox="1"/>
          <p:nvPr/>
        </p:nvSpPr>
        <p:spPr>
          <a:xfrm>
            <a:off x="666044" y="474133"/>
            <a:ext cx="847795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                                                           </a:t>
            </a:r>
            <a:r>
              <a:rPr lang="en-GB" sz="1800" u="sng" dirty="0"/>
              <a:t>DIALOGO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Recepcionista:       Buenas dias! Hotel Samos. Como le puedo ayudar?</a:t>
            </a:r>
          </a:p>
          <a:p>
            <a:pPr marL="0" indent="0">
              <a:buNone/>
            </a:pPr>
            <a:r>
              <a:rPr lang="en-GB" sz="1800" dirty="0"/>
              <a:t>Snr Saiful:               Buenas dias! Me gustaria reservar dos habitaciones en el hotel.</a:t>
            </a:r>
          </a:p>
          <a:p>
            <a:pPr marL="0" indent="0">
              <a:buNone/>
            </a:pPr>
            <a:r>
              <a:rPr lang="en-GB" sz="1800" dirty="0"/>
              <a:t>Recepcionista:       Muy bien. Como se llama usted?</a:t>
            </a:r>
          </a:p>
          <a:p>
            <a:pPr marL="0" indent="0">
              <a:buNone/>
            </a:pPr>
            <a:r>
              <a:rPr lang="en-GB" sz="1800" dirty="0"/>
              <a:t>Snr Saiful:               Me llama Saiful.</a:t>
            </a:r>
          </a:p>
          <a:p>
            <a:pPr marL="0" indent="0">
              <a:buNone/>
            </a:pPr>
            <a:r>
              <a:rPr lang="en-GB" sz="1800" dirty="0"/>
              <a:t>Recepcionista:       Muy bien Snr Saiful . Para cuantas personas?</a:t>
            </a:r>
          </a:p>
          <a:p>
            <a:pPr marL="0" indent="0">
              <a:buNone/>
            </a:pPr>
            <a:r>
              <a:rPr lang="en-GB" sz="1800" dirty="0"/>
              <a:t>Snr Saiful:               Para quatro personas.</a:t>
            </a:r>
          </a:p>
          <a:p>
            <a:pPr marL="0" indent="0">
              <a:buNone/>
            </a:pPr>
            <a:r>
              <a:rPr lang="en-GB" sz="1800" dirty="0"/>
              <a:t>Recepcionista:       Cama doble o dos individuales?</a:t>
            </a:r>
          </a:p>
          <a:p>
            <a:pPr marL="0" indent="0">
              <a:buNone/>
            </a:pPr>
            <a:r>
              <a:rPr lang="en-GB" sz="1800" dirty="0"/>
              <a:t>Snr Saiful:               Dos camas dobles.</a:t>
            </a:r>
          </a:p>
          <a:p>
            <a:pPr marL="0" indent="0">
              <a:buNone/>
            </a:pPr>
            <a:r>
              <a:rPr lang="en-GB" sz="1800" dirty="0"/>
              <a:t>Recepcionista:       Para que fecha?</a:t>
            </a:r>
          </a:p>
          <a:p>
            <a:pPr marL="0" indent="0">
              <a:buNone/>
            </a:pPr>
            <a:r>
              <a:rPr lang="en-GB" sz="1800" dirty="0"/>
              <a:t>Snr Saiful:               Para el ocho de Marzo 2022.</a:t>
            </a:r>
          </a:p>
          <a:p>
            <a:pPr marL="0" indent="0">
              <a:buNone/>
            </a:pPr>
            <a:r>
              <a:rPr lang="en-GB" sz="1800" dirty="0"/>
              <a:t>Recepcionista:       Por cuantas noches?</a:t>
            </a:r>
          </a:p>
          <a:p>
            <a:pPr marL="0" indent="0">
              <a:buNone/>
            </a:pPr>
            <a:r>
              <a:rPr lang="en-GB" sz="1800" dirty="0"/>
              <a:t>Snr Saiful:               Por tres noches.</a:t>
            </a:r>
          </a:p>
          <a:p>
            <a:pPr marL="0" indent="0">
              <a:buNone/>
            </a:pPr>
            <a:r>
              <a:rPr lang="en-GB" sz="1800" dirty="0"/>
              <a:t>Recepcionista:       Bueno. Todo esta reservado.</a:t>
            </a:r>
          </a:p>
          <a:p>
            <a:pPr marL="0" indent="0">
              <a:buNone/>
            </a:pPr>
            <a:r>
              <a:rPr lang="en-GB" sz="1800" dirty="0"/>
              <a:t>Snr Saiful:               Genial. Muchas gracias.</a:t>
            </a:r>
          </a:p>
          <a:p>
            <a:pPr marL="0" indent="0">
              <a:buNone/>
            </a:pPr>
            <a:r>
              <a:rPr lang="en-GB" sz="1800" dirty="0"/>
              <a:t>Recepcionista:       De nada. Adios!</a:t>
            </a:r>
          </a:p>
          <a:p>
            <a:pPr marL="0" indent="0">
              <a:buNone/>
            </a:pPr>
            <a:r>
              <a:rPr lang="en-GB" sz="1800" dirty="0"/>
              <a:t>Snr Saiful:               Adios!</a:t>
            </a:r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2" name="Audio Recording 4 Mar 2022 at 19:17:55" descr="Audio Recording 4 Mar 2022 at 19:17:55">
            <a:hlinkClick r:id="" action="ppaction://media"/>
            <a:extLst>
              <a:ext uri="{FF2B5EF4-FFF2-40B4-BE49-F238E27FC236}">
                <a16:creationId xmlns:a16="http://schemas.microsoft.com/office/drawing/2014/main" id="{92C056A1-BED0-274C-8E09-ECBA21200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63645" y="388055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8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168</Words>
  <Application>Microsoft Macintosh PowerPoint</Application>
  <PresentationFormat>Widescreen</PresentationFormat>
  <Paragraphs>28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Andreea Nicolae</dc:creator>
  <cp:lastModifiedBy>Md Saiful Islam (2016119)</cp:lastModifiedBy>
  <cp:revision>7</cp:revision>
  <dcterms:created xsi:type="dcterms:W3CDTF">2022-03-01T22:22:18Z</dcterms:created>
  <dcterms:modified xsi:type="dcterms:W3CDTF">2022-03-04T19:21:41Z</dcterms:modified>
</cp:coreProperties>
</file>