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1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12/9/2018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i6hqKfL0L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diewire.com/2017/05/david-fincher-cgi-hidden-visual-effects-watch-video-essay-1201833012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iewire.com/2017/05/david-fincher-cgi-hidden-visual-effects-watch-video-essay-1201833012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ght-Club-1999-copy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</a:blip>
          <a:srcRect t="4653" b="4807"/>
          <a:stretch>
            <a:fillRect/>
          </a:stretch>
        </p:blipFill>
        <p:spPr>
          <a:xfrm>
            <a:off x="0" y="571480"/>
            <a:ext cx="9144000" cy="55007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5214950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Film Technique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Post-Production: David Fincher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ocial networ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0" y="857250"/>
            <a:ext cx="9144000" cy="51435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034" y="357166"/>
            <a:ext cx="38700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The Social Network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0034" y="857232"/>
            <a:ext cx="1450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Fincher, 2010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2428868"/>
            <a:ext cx="318766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 production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General principles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‘Serving the Story’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 Character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Sound editing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14612" y="6550223"/>
            <a:ext cx="38445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u="sng" dirty="0" smtClean="0">
                <a:hlinkClick r:id="rId3"/>
              </a:rPr>
              <a:t>https://</a:t>
            </a:r>
            <a:r>
              <a:rPr lang="en-GB" sz="1400" u="sng" dirty="0" smtClean="0">
                <a:hlinkClick r:id="rId3"/>
              </a:rPr>
              <a:t>www.youtube.com/watch?v=Ui6hqKfL0LY</a:t>
            </a:r>
            <a:r>
              <a:rPr lang="en-GB" sz="1400" u="sng" dirty="0" smtClean="0">
                <a:hlinkClick r:id="rId4"/>
              </a:rPr>
              <a:t>/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he_girl_with_the_dragon_tatto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00034" y="357166"/>
            <a:ext cx="62485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The Girl with the Dragon Tattoo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0034" y="857232"/>
            <a:ext cx="1450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Fincher, 2011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0" y="3071810"/>
            <a:ext cx="3171574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Invisible Effects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Fincher &amp;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ILM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VFX (green screen)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‘Serving the Story’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 Character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Sense of place</a:t>
            </a:r>
          </a:p>
          <a:p>
            <a:pPr>
              <a:buFont typeface="Arial" pitchFamily="34" charset="0"/>
              <a:buChar char="•"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design</a:t>
            </a:r>
            <a:endParaRPr lang="en-GB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8596" y="6550223"/>
            <a:ext cx="81950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u="sng" dirty="0" smtClean="0">
                <a:hlinkClick r:id="rId3"/>
              </a:rPr>
              <a:t>https://www.indiewire.com/2017/05/david-fincher-cgi-hidden-visual-effects-watch-video-essay-1201833012</a:t>
            </a:r>
            <a:r>
              <a:rPr lang="en-GB" sz="1400" u="sng" dirty="0" smtClean="0">
                <a:hlinkClick r:id="rId3"/>
              </a:rPr>
              <a:t>/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447</TotalTime>
  <Words>73</Words>
  <Application>Microsoft Office PowerPoint</Application>
  <PresentationFormat>On-screen Show (4:3)</PresentationFormat>
  <Paragraphs>19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Understanding Film Technique Digital Post-Production: David Fincher</vt:lpstr>
      <vt:lpstr>Slide 2</vt:lpstr>
      <vt:lpstr>Slide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27</cp:revision>
  <dcterms:created xsi:type="dcterms:W3CDTF">2016-10-05T07:20:19Z</dcterms:created>
  <dcterms:modified xsi:type="dcterms:W3CDTF">2018-12-09T17:59:07Z</dcterms:modified>
</cp:coreProperties>
</file>