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50" autoAdjust="0"/>
    <p:restoredTop sz="94660"/>
  </p:normalViewPr>
  <p:slideViewPr>
    <p:cSldViewPr snapToGrid="0">
      <p:cViewPr varScale="1">
        <p:scale>
          <a:sx n="63" d="100"/>
          <a:sy n="63" d="100"/>
        </p:scale>
        <p:origin x="1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94565-578A-4514-9579-809CBD319BC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3594728B-BCE6-4E08-A6C1-29AFACD0B6B6}">
      <dgm:prSet/>
      <dgm:spPr/>
      <dgm:t>
        <a:bodyPr/>
        <a:lstStyle/>
        <a:p>
          <a:pPr>
            <a:defRPr cap="all"/>
          </a:pPr>
          <a:r>
            <a:rPr lang="en-GB"/>
            <a:t>Visualisation</a:t>
          </a:r>
          <a:endParaRPr lang="en-US"/>
        </a:p>
      </dgm:t>
    </dgm:pt>
    <dgm:pt modelId="{FE5818A8-EC8B-4288-AC3C-E3C8D7867A6D}" type="parTrans" cxnId="{5BC2779E-0436-4944-918A-314298F2DB40}">
      <dgm:prSet/>
      <dgm:spPr/>
      <dgm:t>
        <a:bodyPr/>
        <a:lstStyle/>
        <a:p>
          <a:endParaRPr lang="en-US"/>
        </a:p>
      </dgm:t>
    </dgm:pt>
    <dgm:pt modelId="{622F6899-94AD-46D5-A49B-6E3775F9B565}" type="sibTrans" cxnId="{5BC2779E-0436-4944-918A-314298F2DB40}">
      <dgm:prSet/>
      <dgm:spPr/>
      <dgm:t>
        <a:bodyPr/>
        <a:lstStyle/>
        <a:p>
          <a:endParaRPr lang="en-US"/>
        </a:p>
      </dgm:t>
    </dgm:pt>
    <dgm:pt modelId="{6378CAC0-9EBC-411D-8A85-59EB98DC5EEF}">
      <dgm:prSet/>
      <dgm:spPr/>
      <dgm:t>
        <a:bodyPr/>
        <a:lstStyle/>
        <a:p>
          <a:pPr>
            <a:defRPr cap="all"/>
          </a:pPr>
          <a:r>
            <a:rPr lang="en-GB"/>
            <a:t>Compassion</a:t>
          </a:r>
          <a:endParaRPr lang="en-US"/>
        </a:p>
      </dgm:t>
    </dgm:pt>
    <dgm:pt modelId="{0A211BBF-C113-43B0-A159-19DDA552C55D}" type="parTrans" cxnId="{089F3AA9-3403-4B8A-A07D-D9D2BE421F64}">
      <dgm:prSet/>
      <dgm:spPr/>
      <dgm:t>
        <a:bodyPr/>
        <a:lstStyle/>
        <a:p>
          <a:endParaRPr lang="en-US"/>
        </a:p>
      </dgm:t>
    </dgm:pt>
    <dgm:pt modelId="{427F515E-82EE-4BB5-9619-53DE86698C89}" type="sibTrans" cxnId="{089F3AA9-3403-4B8A-A07D-D9D2BE421F64}">
      <dgm:prSet/>
      <dgm:spPr/>
      <dgm:t>
        <a:bodyPr/>
        <a:lstStyle/>
        <a:p>
          <a:endParaRPr lang="en-US"/>
        </a:p>
      </dgm:t>
    </dgm:pt>
    <dgm:pt modelId="{ACF16FE4-55DA-4494-B19D-D4FD1BA84614}">
      <dgm:prSet/>
      <dgm:spPr/>
      <dgm:t>
        <a:bodyPr/>
        <a:lstStyle/>
        <a:p>
          <a:pPr>
            <a:defRPr cap="all"/>
          </a:pPr>
          <a:r>
            <a:rPr lang="en-GB"/>
            <a:t>Decision Making</a:t>
          </a:r>
          <a:endParaRPr lang="en-US"/>
        </a:p>
      </dgm:t>
    </dgm:pt>
    <dgm:pt modelId="{55901271-D401-4610-B652-EFF75F2A3E3F}" type="parTrans" cxnId="{11B02BCA-CEE0-431E-9D73-7EA501FF9AD5}">
      <dgm:prSet/>
      <dgm:spPr/>
      <dgm:t>
        <a:bodyPr/>
        <a:lstStyle/>
        <a:p>
          <a:endParaRPr lang="en-US"/>
        </a:p>
      </dgm:t>
    </dgm:pt>
    <dgm:pt modelId="{94B7387E-2925-4DB7-9C9D-9691C3852987}" type="sibTrans" cxnId="{11B02BCA-CEE0-431E-9D73-7EA501FF9AD5}">
      <dgm:prSet/>
      <dgm:spPr/>
      <dgm:t>
        <a:bodyPr/>
        <a:lstStyle/>
        <a:p>
          <a:endParaRPr lang="en-US"/>
        </a:p>
      </dgm:t>
    </dgm:pt>
    <dgm:pt modelId="{18BCEA9D-5856-4FEF-BDE5-9EF6BFB9B833}" type="pres">
      <dgm:prSet presAssocID="{20394565-578A-4514-9579-809CBD319BC6}" presName="root" presStyleCnt="0">
        <dgm:presLayoutVars>
          <dgm:dir/>
          <dgm:resizeHandles val="exact"/>
        </dgm:presLayoutVars>
      </dgm:prSet>
      <dgm:spPr/>
    </dgm:pt>
    <dgm:pt modelId="{A86D7905-6380-4E66-952A-8F6C438A9171}" type="pres">
      <dgm:prSet presAssocID="{3594728B-BCE6-4E08-A6C1-29AFACD0B6B6}" presName="compNode" presStyleCnt="0"/>
      <dgm:spPr/>
    </dgm:pt>
    <dgm:pt modelId="{AFED5C18-540F-4A9D-A1BF-F3B9184709D1}" type="pres">
      <dgm:prSet presAssocID="{3594728B-BCE6-4E08-A6C1-29AFACD0B6B6}" presName="iconBgRect" presStyleLbl="bgShp" presStyleIdx="0" presStyleCnt="3"/>
      <dgm:spPr/>
    </dgm:pt>
    <dgm:pt modelId="{CBF6687F-F8BA-40A7-8E8F-3213EBEC8A95}" type="pres">
      <dgm:prSet presAssocID="{3594728B-BCE6-4E08-A6C1-29AFACD0B6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F4C869EC-B13C-4759-BAFE-9A29EA0390F4}" type="pres">
      <dgm:prSet presAssocID="{3594728B-BCE6-4E08-A6C1-29AFACD0B6B6}" presName="spaceRect" presStyleCnt="0"/>
      <dgm:spPr/>
    </dgm:pt>
    <dgm:pt modelId="{ED4DF83D-1379-4FC4-AC4B-8C3CAB0A48EE}" type="pres">
      <dgm:prSet presAssocID="{3594728B-BCE6-4E08-A6C1-29AFACD0B6B6}" presName="textRect" presStyleLbl="revTx" presStyleIdx="0" presStyleCnt="3">
        <dgm:presLayoutVars>
          <dgm:chMax val="1"/>
          <dgm:chPref val="1"/>
        </dgm:presLayoutVars>
      </dgm:prSet>
      <dgm:spPr/>
    </dgm:pt>
    <dgm:pt modelId="{B826579D-0B6B-420E-AC34-0D70A49E1C76}" type="pres">
      <dgm:prSet presAssocID="{622F6899-94AD-46D5-A49B-6E3775F9B565}" presName="sibTrans" presStyleCnt="0"/>
      <dgm:spPr/>
    </dgm:pt>
    <dgm:pt modelId="{B2DED249-1C9D-4A78-8295-3D7A037FEDDF}" type="pres">
      <dgm:prSet presAssocID="{6378CAC0-9EBC-411D-8A85-59EB98DC5EEF}" presName="compNode" presStyleCnt="0"/>
      <dgm:spPr/>
    </dgm:pt>
    <dgm:pt modelId="{A62E4385-B528-4FE4-A150-D5662D7549BC}" type="pres">
      <dgm:prSet presAssocID="{6378CAC0-9EBC-411D-8A85-59EB98DC5EEF}" presName="iconBgRect" presStyleLbl="bgShp" presStyleIdx="1" presStyleCnt="3"/>
      <dgm:spPr/>
    </dgm:pt>
    <dgm:pt modelId="{CE675FB1-AE33-45F7-9155-6E7A8832BB5B}" type="pres">
      <dgm:prSet presAssocID="{6378CAC0-9EBC-411D-8A85-59EB98DC5EE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3E39A28-2F75-4898-B35E-93B634C19062}" type="pres">
      <dgm:prSet presAssocID="{6378CAC0-9EBC-411D-8A85-59EB98DC5EEF}" presName="spaceRect" presStyleCnt="0"/>
      <dgm:spPr/>
    </dgm:pt>
    <dgm:pt modelId="{28625B8D-5F87-477D-BC18-B68CB9931FD8}" type="pres">
      <dgm:prSet presAssocID="{6378CAC0-9EBC-411D-8A85-59EB98DC5EEF}" presName="textRect" presStyleLbl="revTx" presStyleIdx="1" presStyleCnt="3">
        <dgm:presLayoutVars>
          <dgm:chMax val="1"/>
          <dgm:chPref val="1"/>
        </dgm:presLayoutVars>
      </dgm:prSet>
      <dgm:spPr/>
    </dgm:pt>
    <dgm:pt modelId="{4F3156CF-C870-429F-AF37-A184266D8893}" type="pres">
      <dgm:prSet presAssocID="{427F515E-82EE-4BB5-9619-53DE86698C89}" presName="sibTrans" presStyleCnt="0"/>
      <dgm:spPr/>
    </dgm:pt>
    <dgm:pt modelId="{3C9B954F-C837-41B4-82C8-DCFB0705306B}" type="pres">
      <dgm:prSet presAssocID="{ACF16FE4-55DA-4494-B19D-D4FD1BA84614}" presName="compNode" presStyleCnt="0"/>
      <dgm:spPr/>
    </dgm:pt>
    <dgm:pt modelId="{7E57FAFD-C3F5-43D6-81B0-260B39608E71}" type="pres">
      <dgm:prSet presAssocID="{ACF16FE4-55DA-4494-B19D-D4FD1BA84614}" presName="iconBgRect" presStyleLbl="bgShp" presStyleIdx="2" presStyleCnt="3"/>
      <dgm:spPr/>
    </dgm:pt>
    <dgm:pt modelId="{4FCB9E42-384E-4D2C-BF97-0FDCEA2409F4}" type="pres">
      <dgm:prSet presAssocID="{ACF16FE4-55DA-4494-B19D-D4FD1BA8461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65CB8C7-2D22-48DF-BD4B-CC80E052D620}" type="pres">
      <dgm:prSet presAssocID="{ACF16FE4-55DA-4494-B19D-D4FD1BA84614}" presName="spaceRect" presStyleCnt="0"/>
      <dgm:spPr/>
    </dgm:pt>
    <dgm:pt modelId="{65A7CAED-B16D-4BE2-8983-AE70D329FA1E}" type="pres">
      <dgm:prSet presAssocID="{ACF16FE4-55DA-4494-B19D-D4FD1BA8461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6420628-D45B-4E42-A840-FC05BA34C153}" type="presOf" srcId="{20394565-578A-4514-9579-809CBD319BC6}" destId="{18BCEA9D-5856-4FEF-BDE5-9EF6BFB9B833}" srcOrd="0" destOrd="0" presId="urn:microsoft.com/office/officeart/2018/5/layout/IconCircleLabelList"/>
    <dgm:cxn modelId="{B29C3C42-54D5-491A-AA90-1B62A38DB967}" type="presOf" srcId="{3594728B-BCE6-4E08-A6C1-29AFACD0B6B6}" destId="{ED4DF83D-1379-4FC4-AC4B-8C3CAB0A48EE}" srcOrd="0" destOrd="0" presId="urn:microsoft.com/office/officeart/2018/5/layout/IconCircleLabelList"/>
    <dgm:cxn modelId="{5BC2779E-0436-4944-918A-314298F2DB40}" srcId="{20394565-578A-4514-9579-809CBD319BC6}" destId="{3594728B-BCE6-4E08-A6C1-29AFACD0B6B6}" srcOrd="0" destOrd="0" parTransId="{FE5818A8-EC8B-4288-AC3C-E3C8D7867A6D}" sibTransId="{622F6899-94AD-46D5-A49B-6E3775F9B565}"/>
    <dgm:cxn modelId="{089F3AA9-3403-4B8A-A07D-D9D2BE421F64}" srcId="{20394565-578A-4514-9579-809CBD319BC6}" destId="{6378CAC0-9EBC-411D-8A85-59EB98DC5EEF}" srcOrd="1" destOrd="0" parTransId="{0A211BBF-C113-43B0-A159-19DDA552C55D}" sibTransId="{427F515E-82EE-4BB5-9619-53DE86698C89}"/>
    <dgm:cxn modelId="{F5111FAB-C85D-4A43-940B-5E8CDD0216A7}" type="presOf" srcId="{ACF16FE4-55DA-4494-B19D-D4FD1BA84614}" destId="{65A7CAED-B16D-4BE2-8983-AE70D329FA1E}" srcOrd="0" destOrd="0" presId="urn:microsoft.com/office/officeart/2018/5/layout/IconCircleLabelList"/>
    <dgm:cxn modelId="{11B02BCA-CEE0-431E-9D73-7EA501FF9AD5}" srcId="{20394565-578A-4514-9579-809CBD319BC6}" destId="{ACF16FE4-55DA-4494-B19D-D4FD1BA84614}" srcOrd="2" destOrd="0" parTransId="{55901271-D401-4610-B652-EFF75F2A3E3F}" sibTransId="{94B7387E-2925-4DB7-9C9D-9691C3852987}"/>
    <dgm:cxn modelId="{22902BEF-D161-4968-B149-BFF1B8F8F1BE}" type="presOf" srcId="{6378CAC0-9EBC-411D-8A85-59EB98DC5EEF}" destId="{28625B8D-5F87-477D-BC18-B68CB9931FD8}" srcOrd="0" destOrd="0" presId="urn:microsoft.com/office/officeart/2018/5/layout/IconCircleLabelList"/>
    <dgm:cxn modelId="{8124F4A8-DF49-4FCE-8986-B7D5C75DCD17}" type="presParOf" srcId="{18BCEA9D-5856-4FEF-BDE5-9EF6BFB9B833}" destId="{A86D7905-6380-4E66-952A-8F6C438A9171}" srcOrd="0" destOrd="0" presId="urn:microsoft.com/office/officeart/2018/5/layout/IconCircleLabelList"/>
    <dgm:cxn modelId="{9BBF2EF8-2B5D-4086-A951-EDC4CD547456}" type="presParOf" srcId="{A86D7905-6380-4E66-952A-8F6C438A9171}" destId="{AFED5C18-540F-4A9D-A1BF-F3B9184709D1}" srcOrd="0" destOrd="0" presId="urn:microsoft.com/office/officeart/2018/5/layout/IconCircleLabelList"/>
    <dgm:cxn modelId="{C5D77421-BB4C-47DB-9E61-5E621552C270}" type="presParOf" srcId="{A86D7905-6380-4E66-952A-8F6C438A9171}" destId="{CBF6687F-F8BA-40A7-8E8F-3213EBEC8A95}" srcOrd="1" destOrd="0" presId="urn:microsoft.com/office/officeart/2018/5/layout/IconCircleLabelList"/>
    <dgm:cxn modelId="{7707F2DD-CC6C-441D-A1C9-BBCC95151766}" type="presParOf" srcId="{A86D7905-6380-4E66-952A-8F6C438A9171}" destId="{F4C869EC-B13C-4759-BAFE-9A29EA0390F4}" srcOrd="2" destOrd="0" presId="urn:microsoft.com/office/officeart/2018/5/layout/IconCircleLabelList"/>
    <dgm:cxn modelId="{366FDA95-1E49-4881-B85B-37C2BAD7BD51}" type="presParOf" srcId="{A86D7905-6380-4E66-952A-8F6C438A9171}" destId="{ED4DF83D-1379-4FC4-AC4B-8C3CAB0A48EE}" srcOrd="3" destOrd="0" presId="urn:microsoft.com/office/officeart/2018/5/layout/IconCircleLabelList"/>
    <dgm:cxn modelId="{66485E4D-6B6C-40D8-9399-499E5863B473}" type="presParOf" srcId="{18BCEA9D-5856-4FEF-BDE5-9EF6BFB9B833}" destId="{B826579D-0B6B-420E-AC34-0D70A49E1C76}" srcOrd="1" destOrd="0" presId="urn:microsoft.com/office/officeart/2018/5/layout/IconCircleLabelList"/>
    <dgm:cxn modelId="{BC529130-EA17-4005-963E-A3455DD83CDD}" type="presParOf" srcId="{18BCEA9D-5856-4FEF-BDE5-9EF6BFB9B833}" destId="{B2DED249-1C9D-4A78-8295-3D7A037FEDDF}" srcOrd="2" destOrd="0" presId="urn:microsoft.com/office/officeart/2018/5/layout/IconCircleLabelList"/>
    <dgm:cxn modelId="{78AD5AEB-846C-49A3-94D6-E42286A389FB}" type="presParOf" srcId="{B2DED249-1C9D-4A78-8295-3D7A037FEDDF}" destId="{A62E4385-B528-4FE4-A150-D5662D7549BC}" srcOrd="0" destOrd="0" presId="urn:microsoft.com/office/officeart/2018/5/layout/IconCircleLabelList"/>
    <dgm:cxn modelId="{6B851EB6-0F91-401C-BEA1-63052C46B610}" type="presParOf" srcId="{B2DED249-1C9D-4A78-8295-3D7A037FEDDF}" destId="{CE675FB1-AE33-45F7-9155-6E7A8832BB5B}" srcOrd="1" destOrd="0" presId="urn:microsoft.com/office/officeart/2018/5/layout/IconCircleLabelList"/>
    <dgm:cxn modelId="{34F8282B-C437-4341-B870-D24E9C8A6E16}" type="presParOf" srcId="{B2DED249-1C9D-4A78-8295-3D7A037FEDDF}" destId="{93E39A28-2F75-4898-B35E-93B634C19062}" srcOrd="2" destOrd="0" presId="urn:microsoft.com/office/officeart/2018/5/layout/IconCircleLabelList"/>
    <dgm:cxn modelId="{6CF350E8-4B87-4189-B8B9-F5A9F9EEC54B}" type="presParOf" srcId="{B2DED249-1C9D-4A78-8295-3D7A037FEDDF}" destId="{28625B8D-5F87-477D-BC18-B68CB9931FD8}" srcOrd="3" destOrd="0" presId="urn:microsoft.com/office/officeart/2018/5/layout/IconCircleLabelList"/>
    <dgm:cxn modelId="{2B6B9B3A-ABDC-4C52-A9D1-F0E959CB4490}" type="presParOf" srcId="{18BCEA9D-5856-4FEF-BDE5-9EF6BFB9B833}" destId="{4F3156CF-C870-429F-AF37-A184266D8893}" srcOrd="3" destOrd="0" presId="urn:microsoft.com/office/officeart/2018/5/layout/IconCircleLabelList"/>
    <dgm:cxn modelId="{1DF11A12-82D1-416E-A225-9835B48A655E}" type="presParOf" srcId="{18BCEA9D-5856-4FEF-BDE5-9EF6BFB9B833}" destId="{3C9B954F-C837-41B4-82C8-DCFB0705306B}" srcOrd="4" destOrd="0" presId="urn:microsoft.com/office/officeart/2018/5/layout/IconCircleLabelList"/>
    <dgm:cxn modelId="{19908188-5B98-46CA-8E9D-BABE7320CEFC}" type="presParOf" srcId="{3C9B954F-C837-41B4-82C8-DCFB0705306B}" destId="{7E57FAFD-C3F5-43D6-81B0-260B39608E71}" srcOrd="0" destOrd="0" presId="urn:microsoft.com/office/officeart/2018/5/layout/IconCircleLabelList"/>
    <dgm:cxn modelId="{08807AF8-7E5E-425F-9B31-3E67C919CE6E}" type="presParOf" srcId="{3C9B954F-C837-41B4-82C8-DCFB0705306B}" destId="{4FCB9E42-384E-4D2C-BF97-0FDCEA2409F4}" srcOrd="1" destOrd="0" presId="urn:microsoft.com/office/officeart/2018/5/layout/IconCircleLabelList"/>
    <dgm:cxn modelId="{3EF089AA-0C8C-42F7-BBB3-4663E4D5477A}" type="presParOf" srcId="{3C9B954F-C837-41B4-82C8-DCFB0705306B}" destId="{165CB8C7-2D22-48DF-BD4B-CC80E052D620}" srcOrd="2" destOrd="0" presId="urn:microsoft.com/office/officeart/2018/5/layout/IconCircleLabelList"/>
    <dgm:cxn modelId="{B50065C5-7726-40DB-98DB-503DB8DD340A}" type="presParOf" srcId="{3C9B954F-C837-41B4-82C8-DCFB0705306B}" destId="{65A7CAED-B16D-4BE2-8983-AE70D329FA1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6ACD8E-CAC9-4C54-99B1-07AF855DA28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C79C51-B7B5-4921-8A8A-79A1887D6C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Interpersonal</a:t>
          </a:r>
          <a:endParaRPr lang="en-US"/>
        </a:p>
      </dgm:t>
    </dgm:pt>
    <dgm:pt modelId="{4AD13862-A395-49A9-935B-2BCAE77172ED}" type="parTrans" cxnId="{58BE3F07-B49F-4E8F-8BF5-9B7E7A338215}">
      <dgm:prSet/>
      <dgm:spPr/>
      <dgm:t>
        <a:bodyPr/>
        <a:lstStyle/>
        <a:p>
          <a:endParaRPr lang="en-US"/>
        </a:p>
      </dgm:t>
    </dgm:pt>
    <dgm:pt modelId="{1B025481-EAEE-4406-8942-72827EE1061B}" type="sibTrans" cxnId="{58BE3F07-B49F-4E8F-8BF5-9B7E7A338215}">
      <dgm:prSet/>
      <dgm:spPr/>
      <dgm:t>
        <a:bodyPr/>
        <a:lstStyle/>
        <a:p>
          <a:endParaRPr lang="en-US"/>
        </a:p>
      </dgm:t>
    </dgm:pt>
    <dgm:pt modelId="{8FD7A664-6034-4644-A29B-FF8962D2E5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Intrapersonal</a:t>
          </a:r>
          <a:endParaRPr lang="en-US"/>
        </a:p>
      </dgm:t>
    </dgm:pt>
    <dgm:pt modelId="{6C3ED712-1EE0-47B2-9D1E-0E4EC5095330}" type="parTrans" cxnId="{33569419-D63B-427A-BBC8-045082335450}">
      <dgm:prSet/>
      <dgm:spPr/>
      <dgm:t>
        <a:bodyPr/>
        <a:lstStyle/>
        <a:p>
          <a:endParaRPr lang="en-US"/>
        </a:p>
      </dgm:t>
    </dgm:pt>
    <dgm:pt modelId="{834CE65C-15B3-47EB-BD9F-6A2ACF977BEF}" type="sibTrans" cxnId="{33569419-D63B-427A-BBC8-045082335450}">
      <dgm:prSet/>
      <dgm:spPr/>
      <dgm:t>
        <a:bodyPr/>
        <a:lstStyle/>
        <a:p>
          <a:endParaRPr lang="en-US"/>
        </a:p>
      </dgm:t>
    </dgm:pt>
    <dgm:pt modelId="{91F0BDE5-5B01-46B5-8523-B31A8A27B0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Similarities and Differences</a:t>
          </a:r>
          <a:endParaRPr lang="en-US"/>
        </a:p>
      </dgm:t>
    </dgm:pt>
    <dgm:pt modelId="{10DAD847-5BC9-4273-93C8-E68F8D60D3BE}" type="parTrans" cxnId="{345EB2D5-7CC8-4649-ACEE-6FA8648963F6}">
      <dgm:prSet/>
      <dgm:spPr/>
      <dgm:t>
        <a:bodyPr/>
        <a:lstStyle/>
        <a:p>
          <a:endParaRPr lang="en-US"/>
        </a:p>
      </dgm:t>
    </dgm:pt>
    <dgm:pt modelId="{4CC164D4-E9C5-491B-970D-FA2CFB652CB5}" type="sibTrans" cxnId="{345EB2D5-7CC8-4649-ACEE-6FA8648963F6}">
      <dgm:prSet/>
      <dgm:spPr/>
      <dgm:t>
        <a:bodyPr/>
        <a:lstStyle/>
        <a:p>
          <a:endParaRPr lang="en-US"/>
        </a:p>
      </dgm:t>
    </dgm:pt>
    <dgm:pt modelId="{1D974E76-1618-4249-87B7-8E9C7D7305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Application of communication</a:t>
          </a:r>
          <a:endParaRPr lang="en-US"/>
        </a:p>
      </dgm:t>
    </dgm:pt>
    <dgm:pt modelId="{D51C1CAC-42B6-49AB-AFAB-A1C6A164EBAE}" type="parTrans" cxnId="{2C7A7256-9599-4527-A384-207E15F090BE}">
      <dgm:prSet/>
      <dgm:spPr/>
      <dgm:t>
        <a:bodyPr/>
        <a:lstStyle/>
        <a:p>
          <a:endParaRPr lang="en-US"/>
        </a:p>
      </dgm:t>
    </dgm:pt>
    <dgm:pt modelId="{EB05A1F1-5DCA-40DB-8FA9-023E096583B3}" type="sibTrans" cxnId="{2C7A7256-9599-4527-A384-207E15F090BE}">
      <dgm:prSet/>
      <dgm:spPr/>
      <dgm:t>
        <a:bodyPr/>
        <a:lstStyle/>
        <a:p>
          <a:endParaRPr lang="en-US"/>
        </a:p>
      </dgm:t>
    </dgm:pt>
    <dgm:pt modelId="{5F9D1AF1-70C4-4AB1-8C65-26EDBB2B94D4}" type="pres">
      <dgm:prSet presAssocID="{656ACD8E-CAC9-4C54-99B1-07AF855DA28A}" presName="root" presStyleCnt="0">
        <dgm:presLayoutVars>
          <dgm:dir/>
          <dgm:resizeHandles val="exact"/>
        </dgm:presLayoutVars>
      </dgm:prSet>
      <dgm:spPr/>
    </dgm:pt>
    <dgm:pt modelId="{AB51F6F4-5EA3-4D3E-8208-1B8362B300E7}" type="pres">
      <dgm:prSet presAssocID="{21C79C51-B7B5-4921-8A8A-79A1887D6CAE}" presName="compNode" presStyleCnt="0"/>
      <dgm:spPr/>
    </dgm:pt>
    <dgm:pt modelId="{5DEBCEDF-83D8-4897-A6AB-CE468EE4ED74}" type="pres">
      <dgm:prSet presAssocID="{21C79C51-B7B5-4921-8A8A-79A1887D6CA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A5164E6-142D-44F4-80A9-FE13010E5D73}" type="pres">
      <dgm:prSet presAssocID="{21C79C51-B7B5-4921-8A8A-79A1887D6CAE}" presName="spaceRect" presStyleCnt="0"/>
      <dgm:spPr/>
    </dgm:pt>
    <dgm:pt modelId="{2AC11D0B-0290-4E28-A8C9-758B7F99695C}" type="pres">
      <dgm:prSet presAssocID="{21C79C51-B7B5-4921-8A8A-79A1887D6CAE}" presName="textRect" presStyleLbl="revTx" presStyleIdx="0" presStyleCnt="4">
        <dgm:presLayoutVars>
          <dgm:chMax val="1"/>
          <dgm:chPref val="1"/>
        </dgm:presLayoutVars>
      </dgm:prSet>
      <dgm:spPr/>
    </dgm:pt>
    <dgm:pt modelId="{22CF9284-EA8E-4CA6-949E-396B00BB50FF}" type="pres">
      <dgm:prSet presAssocID="{1B025481-EAEE-4406-8942-72827EE1061B}" presName="sibTrans" presStyleCnt="0"/>
      <dgm:spPr/>
    </dgm:pt>
    <dgm:pt modelId="{C581F493-5842-4847-89E1-482D8BD50928}" type="pres">
      <dgm:prSet presAssocID="{8FD7A664-6034-4644-A29B-FF8962D2E5E1}" presName="compNode" presStyleCnt="0"/>
      <dgm:spPr/>
    </dgm:pt>
    <dgm:pt modelId="{179F6C16-0BF8-4FB4-B814-FE0024AF74D1}" type="pres">
      <dgm:prSet presAssocID="{8FD7A664-6034-4644-A29B-FF8962D2E5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552810AD-6840-4BB4-9CCC-4FCA326CB94C}" type="pres">
      <dgm:prSet presAssocID="{8FD7A664-6034-4644-A29B-FF8962D2E5E1}" presName="spaceRect" presStyleCnt="0"/>
      <dgm:spPr/>
    </dgm:pt>
    <dgm:pt modelId="{D4AC79F9-CEC1-4A70-9A02-3B807A80C681}" type="pres">
      <dgm:prSet presAssocID="{8FD7A664-6034-4644-A29B-FF8962D2E5E1}" presName="textRect" presStyleLbl="revTx" presStyleIdx="1" presStyleCnt="4">
        <dgm:presLayoutVars>
          <dgm:chMax val="1"/>
          <dgm:chPref val="1"/>
        </dgm:presLayoutVars>
      </dgm:prSet>
      <dgm:spPr/>
    </dgm:pt>
    <dgm:pt modelId="{1C33DD2C-DBE7-42CA-8C2C-CF45158B7B7F}" type="pres">
      <dgm:prSet presAssocID="{834CE65C-15B3-47EB-BD9F-6A2ACF977BEF}" presName="sibTrans" presStyleCnt="0"/>
      <dgm:spPr/>
    </dgm:pt>
    <dgm:pt modelId="{EB13B386-2807-4850-8AE4-B7669B215209}" type="pres">
      <dgm:prSet presAssocID="{91F0BDE5-5B01-46B5-8523-B31A8A27B05B}" presName="compNode" presStyleCnt="0"/>
      <dgm:spPr/>
    </dgm:pt>
    <dgm:pt modelId="{D11F0865-4A50-44AE-9B8F-AA952A6DCD25}" type="pres">
      <dgm:prSet presAssocID="{91F0BDE5-5B01-46B5-8523-B31A8A27B05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D3AB5F99-71AA-4F14-8526-B94BF06DBC97}" type="pres">
      <dgm:prSet presAssocID="{91F0BDE5-5B01-46B5-8523-B31A8A27B05B}" presName="spaceRect" presStyleCnt="0"/>
      <dgm:spPr/>
    </dgm:pt>
    <dgm:pt modelId="{6C9D4242-AA5F-48DC-9DF4-D70F5A9EA09F}" type="pres">
      <dgm:prSet presAssocID="{91F0BDE5-5B01-46B5-8523-B31A8A27B05B}" presName="textRect" presStyleLbl="revTx" presStyleIdx="2" presStyleCnt="4">
        <dgm:presLayoutVars>
          <dgm:chMax val="1"/>
          <dgm:chPref val="1"/>
        </dgm:presLayoutVars>
      </dgm:prSet>
      <dgm:spPr/>
    </dgm:pt>
    <dgm:pt modelId="{AC4E2A1D-4306-4630-A684-C4781A2B6307}" type="pres">
      <dgm:prSet presAssocID="{4CC164D4-E9C5-491B-970D-FA2CFB652CB5}" presName="sibTrans" presStyleCnt="0"/>
      <dgm:spPr/>
    </dgm:pt>
    <dgm:pt modelId="{ECE84052-C132-4C16-B7FB-3FD00B13EE2A}" type="pres">
      <dgm:prSet presAssocID="{1D974E76-1618-4249-87B7-8E9C7D73054B}" presName="compNode" presStyleCnt="0"/>
      <dgm:spPr/>
    </dgm:pt>
    <dgm:pt modelId="{56563EFF-ABE4-4941-8E23-8AB9D41BAED5}" type="pres">
      <dgm:prSet presAssocID="{1D974E76-1618-4249-87B7-8E9C7D73054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63EB6797-3BF1-4342-BFDF-9B8C743B2E4E}" type="pres">
      <dgm:prSet presAssocID="{1D974E76-1618-4249-87B7-8E9C7D73054B}" presName="spaceRect" presStyleCnt="0"/>
      <dgm:spPr/>
    </dgm:pt>
    <dgm:pt modelId="{B5FE636C-52C5-438B-8177-8DCE03C95C33}" type="pres">
      <dgm:prSet presAssocID="{1D974E76-1618-4249-87B7-8E9C7D73054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8BE3F07-B49F-4E8F-8BF5-9B7E7A338215}" srcId="{656ACD8E-CAC9-4C54-99B1-07AF855DA28A}" destId="{21C79C51-B7B5-4921-8A8A-79A1887D6CAE}" srcOrd="0" destOrd="0" parTransId="{4AD13862-A395-49A9-935B-2BCAE77172ED}" sibTransId="{1B025481-EAEE-4406-8942-72827EE1061B}"/>
    <dgm:cxn modelId="{33569419-D63B-427A-BBC8-045082335450}" srcId="{656ACD8E-CAC9-4C54-99B1-07AF855DA28A}" destId="{8FD7A664-6034-4644-A29B-FF8962D2E5E1}" srcOrd="1" destOrd="0" parTransId="{6C3ED712-1EE0-47B2-9D1E-0E4EC5095330}" sibTransId="{834CE65C-15B3-47EB-BD9F-6A2ACF977BEF}"/>
    <dgm:cxn modelId="{93B76D6A-1AEA-4F75-8B50-3C0D23217030}" type="presOf" srcId="{8FD7A664-6034-4644-A29B-FF8962D2E5E1}" destId="{D4AC79F9-CEC1-4A70-9A02-3B807A80C681}" srcOrd="0" destOrd="0" presId="urn:microsoft.com/office/officeart/2018/2/layout/IconLabelList"/>
    <dgm:cxn modelId="{2C7A7256-9599-4527-A384-207E15F090BE}" srcId="{656ACD8E-CAC9-4C54-99B1-07AF855DA28A}" destId="{1D974E76-1618-4249-87B7-8E9C7D73054B}" srcOrd="3" destOrd="0" parTransId="{D51C1CAC-42B6-49AB-AFAB-A1C6A164EBAE}" sibTransId="{EB05A1F1-5DCA-40DB-8FA9-023E096583B3}"/>
    <dgm:cxn modelId="{0F088AAE-D19E-4458-B83D-5F427724B56B}" type="presOf" srcId="{1D974E76-1618-4249-87B7-8E9C7D73054B}" destId="{B5FE636C-52C5-438B-8177-8DCE03C95C33}" srcOrd="0" destOrd="0" presId="urn:microsoft.com/office/officeart/2018/2/layout/IconLabelList"/>
    <dgm:cxn modelId="{345EB2D5-7CC8-4649-ACEE-6FA8648963F6}" srcId="{656ACD8E-CAC9-4C54-99B1-07AF855DA28A}" destId="{91F0BDE5-5B01-46B5-8523-B31A8A27B05B}" srcOrd="2" destOrd="0" parTransId="{10DAD847-5BC9-4273-93C8-E68F8D60D3BE}" sibTransId="{4CC164D4-E9C5-491B-970D-FA2CFB652CB5}"/>
    <dgm:cxn modelId="{ABF37DDB-9AB5-4D9C-B43A-A07364F2E2CF}" type="presOf" srcId="{656ACD8E-CAC9-4C54-99B1-07AF855DA28A}" destId="{5F9D1AF1-70C4-4AB1-8C65-26EDBB2B94D4}" srcOrd="0" destOrd="0" presId="urn:microsoft.com/office/officeart/2018/2/layout/IconLabelList"/>
    <dgm:cxn modelId="{702388DB-355D-4993-A506-77C48219A97F}" type="presOf" srcId="{91F0BDE5-5B01-46B5-8523-B31A8A27B05B}" destId="{6C9D4242-AA5F-48DC-9DF4-D70F5A9EA09F}" srcOrd="0" destOrd="0" presId="urn:microsoft.com/office/officeart/2018/2/layout/IconLabelList"/>
    <dgm:cxn modelId="{07CC2BFD-5AED-4C13-8595-D1FAC57BE352}" type="presOf" srcId="{21C79C51-B7B5-4921-8A8A-79A1887D6CAE}" destId="{2AC11D0B-0290-4E28-A8C9-758B7F99695C}" srcOrd="0" destOrd="0" presId="urn:microsoft.com/office/officeart/2018/2/layout/IconLabelList"/>
    <dgm:cxn modelId="{CB433336-CF5C-41F1-A867-8AA786B48EDB}" type="presParOf" srcId="{5F9D1AF1-70C4-4AB1-8C65-26EDBB2B94D4}" destId="{AB51F6F4-5EA3-4D3E-8208-1B8362B300E7}" srcOrd="0" destOrd="0" presId="urn:microsoft.com/office/officeart/2018/2/layout/IconLabelList"/>
    <dgm:cxn modelId="{34F5C8A8-409A-4123-B438-6C83DBB65828}" type="presParOf" srcId="{AB51F6F4-5EA3-4D3E-8208-1B8362B300E7}" destId="{5DEBCEDF-83D8-4897-A6AB-CE468EE4ED74}" srcOrd="0" destOrd="0" presId="urn:microsoft.com/office/officeart/2018/2/layout/IconLabelList"/>
    <dgm:cxn modelId="{01BD4E02-4ACE-4692-B244-66537A5BEAF6}" type="presParOf" srcId="{AB51F6F4-5EA3-4D3E-8208-1B8362B300E7}" destId="{4A5164E6-142D-44F4-80A9-FE13010E5D73}" srcOrd="1" destOrd="0" presId="urn:microsoft.com/office/officeart/2018/2/layout/IconLabelList"/>
    <dgm:cxn modelId="{16104F3C-A691-4D86-AF5C-75B1E6085D5D}" type="presParOf" srcId="{AB51F6F4-5EA3-4D3E-8208-1B8362B300E7}" destId="{2AC11D0B-0290-4E28-A8C9-758B7F99695C}" srcOrd="2" destOrd="0" presId="urn:microsoft.com/office/officeart/2018/2/layout/IconLabelList"/>
    <dgm:cxn modelId="{45ECEEA5-3856-4847-AB74-8030E93D077A}" type="presParOf" srcId="{5F9D1AF1-70C4-4AB1-8C65-26EDBB2B94D4}" destId="{22CF9284-EA8E-4CA6-949E-396B00BB50FF}" srcOrd="1" destOrd="0" presId="urn:microsoft.com/office/officeart/2018/2/layout/IconLabelList"/>
    <dgm:cxn modelId="{70AED2FF-4A57-4828-8F8C-AF0549FFE2CA}" type="presParOf" srcId="{5F9D1AF1-70C4-4AB1-8C65-26EDBB2B94D4}" destId="{C581F493-5842-4847-89E1-482D8BD50928}" srcOrd="2" destOrd="0" presId="urn:microsoft.com/office/officeart/2018/2/layout/IconLabelList"/>
    <dgm:cxn modelId="{3CF41E32-2BE1-4C17-BF8D-2BF541DC742B}" type="presParOf" srcId="{C581F493-5842-4847-89E1-482D8BD50928}" destId="{179F6C16-0BF8-4FB4-B814-FE0024AF74D1}" srcOrd="0" destOrd="0" presId="urn:microsoft.com/office/officeart/2018/2/layout/IconLabelList"/>
    <dgm:cxn modelId="{FD86D792-E359-4990-ADDC-2C024C0DBA3E}" type="presParOf" srcId="{C581F493-5842-4847-89E1-482D8BD50928}" destId="{552810AD-6840-4BB4-9CCC-4FCA326CB94C}" srcOrd="1" destOrd="0" presId="urn:microsoft.com/office/officeart/2018/2/layout/IconLabelList"/>
    <dgm:cxn modelId="{4C719CB7-C814-457A-A5B9-600E4A0E5EC4}" type="presParOf" srcId="{C581F493-5842-4847-89E1-482D8BD50928}" destId="{D4AC79F9-CEC1-4A70-9A02-3B807A80C681}" srcOrd="2" destOrd="0" presId="urn:microsoft.com/office/officeart/2018/2/layout/IconLabelList"/>
    <dgm:cxn modelId="{8990170C-ABE7-4ED1-9E6E-3AE5587B0D8C}" type="presParOf" srcId="{5F9D1AF1-70C4-4AB1-8C65-26EDBB2B94D4}" destId="{1C33DD2C-DBE7-42CA-8C2C-CF45158B7B7F}" srcOrd="3" destOrd="0" presId="urn:microsoft.com/office/officeart/2018/2/layout/IconLabelList"/>
    <dgm:cxn modelId="{ED4A65A3-97EE-422C-B819-4E509ED5D9EB}" type="presParOf" srcId="{5F9D1AF1-70C4-4AB1-8C65-26EDBB2B94D4}" destId="{EB13B386-2807-4850-8AE4-B7669B215209}" srcOrd="4" destOrd="0" presId="urn:microsoft.com/office/officeart/2018/2/layout/IconLabelList"/>
    <dgm:cxn modelId="{F273D166-5482-49B6-8F45-933A119F412A}" type="presParOf" srcId="{EB13B386-2807-4850-8AE4-B7669B215209}" destId="{D11F0865-4A50-44AE-9B8F-AA952A6DCD25}" srcOrd="0" destOrd="0" presId="urn:microsoft.com/office/officeart/2018/2/layout/IconLabelList"/>
    <dgm:cxn modelId="{13FBD553-367B-4111-82D2-51ED93B7DA32}" type="presParOf" srcId="{EB13B386-2807-4850-8AE4-B7669B215209}" destId="{D3AB5F99-71AA-4F14-8526-B94BF06DBC97}" srcOrd="1" destOrd="0" presId="urn:microsoft.com/office/officeart/2018/2/layout/IconLabelList"/>
    <dgm:cxn modelId="{9798D435-D172-4E86-B7C0-376334EE96BF}" type="presParOf" srcId="{EB13B386-2807-4850-8AE4-B7669B215209}" destId="{6C9D4242-AA5F-48DC-9DF4-D70F5A9EA09F}" srcOrd="2" destOrd="0" presId="urn:microsoft.com/office/officeart/2018/2/layout/IconLabelList"/>
    <dgm:cxn modelId="{D1046423-7BCE-4D82-A124-D2137D3E81E3}" type="presParOf" srcId="{5F9D1AF1-70C4-4AB1-8C65-26EDBB2B94D4}" destId="{AC4E2A1D-4306-4630-A684-C4781A2B6307}" srcOrd="5" destOrd="0" presId="urn:microsoft.com/office/officeart/2018/2/layout/IconLabelList"/>
    <dgm:cxn modelId="{69B4AA0C-5F8C-43B2-A491-A252EF491520}" type="presParOf" srcId="{5F9D1AF1-70C4-4AB1-8C65-26EDBB2B94D4}" destId="{ECE84052-C132-4C16-B7FB-3FD00B13EE2A}" srcOrd="6" destOrd="0" presId="urn:microsoft.com/office/officeart/2018/2/layout/IconLabelList"/>
    <dgm:cxn modelId="{CC005C7E-4062-4423-BADC-778DECCC8686}" type="presParOf" srcId="{ECE84052-C132-4C16-B7FB-3FD00B13EE2A}" destId="{56563EFF-ABE4-4941-8E23-8AB9D41BAED5}" srcOrd="0" destOrd="0" presId="urn:microsoft.com/office/officeart/2018/2/layout/IconLabelList"/>
    <dgm:cxn modelId="{6547B12F-2C1F-4539-8477-E503330FAA73}" type="presParOf" srcId="{ECE84052-C132-4C16-B7FB-3FD00B13EE2A}" destId="{63EB6797-3BF1-4342-BFDF-9B8C743B2E4E}" srcOrd="1" destOrd="0" presId="urn:microsoft.com/office/officeart/2018/2/layout/IconLabelList"/>
    <dgm:cxn modelId="{551C709A-EAF0-4DBF-8071-D1EA0736F29B}" type="presParOf" srcId="{ECE84052-C132-4C16-B7FB-3FD00B13EE2A}" destId="{B5FE636C-52C5-438B-8177-8DCE03C95C3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D5C18-540F-4A9D-A1BF-F3B9184709D1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6687F-F8BA-40A7-8E8F-3213EBEC8A95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4DF83D-1379-4FC4-AC4B-8C3CAB0A48EE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Visualisation</a:t>
          </a:r>
          <a:endParaRPr lang="en-US" sz="3200" kern="1200"/>
        </a:p>
      </dsp:txBody>
      <dsp:txXfrm>
        <a:off x="75768" y="3053169"/>
        <a:ext cx="3093750" cy="720000"/>
      </dsp:txXfrm>
    </dsp:sp>
    <dsp:sp modelId="{A62E4385-B528-4FE4-A150-D5662D7549BC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75FB1-AE33-45F7-9155-6E7A8832BB5B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625B8D-5F87-477D-BC18-B68CB9931FD8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Compassion</a:t>
          </a:r>
          <a:endParaRPr lang="en-US" sz="3200" kern="1200"/>
        </a:p>
      </dsp:txBody>
      <dsp:txXfrm>
        <a:off x="3710925" y="3053169"/>
        <a:ext cx="3093750" cy="720000"/>
      </dsp:txXfrm>
    </dsp:sp>
    <dsp:sp modelId="{7E57FAFD-C3F5-43D6-81B0-260B39608E71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CB9E42-384E-4D2C-BF97-0FDCEA2409F4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7CAED-B16D-4BE2-8983-AE70D329FA1E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200" kern="1200"/>
            <a:t>Decision Making</a:t>
          </a:r>
          <a:endParaRPr lang="en-US" sz="3200" kern="1200"/>
        </a:p>
      </dsp:txBody>
      <dsp:txXfrm>
        <a:off x="7346081" y="3053169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EBCEDF-83D8-4897-A6AB-CE468EE4ED74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C11D0B-0290-4E28-A8C9-758B7F99695C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Interpersonal</a:t>
          </a:r>
          <a:endParaRPr lang="en-US" sz="2300" kern="1200"/>
        </a:p>
      </dsp:txBody>
      <dsp:txXfrm>
        <a:off x="569079" y="2427788"/>
        <a:ext cx="2072362" cy="720000"/>
      </dsp:txXfrm>
    </dsp:sp>
    <dsp:sp modelId="{179F6C16-0BF8-4FB4-B814-FE0024AF74D1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C79F9-CEC1-4A70-9A02-3B807A80C681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Intrapersonal</a:t>
          </a:r>
          <a:endParaRPr lang="en-US" sz="2300" kern="1200"/>
        </a:p>
      </dsp:txBody>
      <dsp:txXfrm>
        <a:off x="3004105" y="2427788"/>
        <a:ext cx="2072362" cy="720000"/>
      </dsp:txXfrm>
    </dsp:sp>
    <dsp:sp modelId="{D11F0865-4A50-44AE-9B8F-AA952A6DCD25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9D4242-AA5F-48DC-9DF4-D70F5A9EA09F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Similarities and Differences</a:t>
          </a:r>
          <a:endParaRPr lang="en-US" sz="2300" kern="1200"/>
        </a:p>
      </dsp:txBody>
      <dsp:txXfrm>
        <a:off x="5439131" y="2427788"/>
        <a:ext cx="2072362" cy="720000"/>
      </dsp:txXfrm>
    </dsp:sp>
    <dsp:sp modelId="{56563EFF-ABE4-4941-8E23-8AB9D41BAED5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E636C-52C5-438B-8177-8DCE03C95C33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Application of communication</a:t>
          </a:r>
          <a:endParaRPr lang="en-US" sz="2300" kern="1200"/>
        </a:p>
      </dsp:txBody>
      <dsp:txXfrm>
        <a:off x="7874157" y="2427788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98E38-B846-40AF-B2E8-04BA25BF08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5B4DD7-EA0F-43C9-A498-52F262A72F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57BAC-2A46-4ACB-A33E-9E903C5EC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9429D-4D21-4C8F-ADD3-A036C5D5F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B5B638-CC31-4820-8DF5-39D11A1DB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7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6C476-DC1A-4537-BE4E-EBF6ACBB5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EC850-2055-4129-9706-F2D820A3A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8A991-73AD-48DE-A814-ED90683A2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8E30B-C2E5-4D6B-A099-4E165F402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54B55E-225D-49E5-83C5-D00560B60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373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54BE5-CE30-4DCC-95D1-277FC8D22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D1C749-F139-469B-875F-2BCE5D5460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E54D9A-02C0-4072-920E-DA6A3AB34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81F982-1CC2-4E02-9698-65DBA1F54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69419-24F6-4ECE-9A1F-CBBAFDF2D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940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A21BF-BE8E-4F93-91F9-13BB441DE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F2488-95B2-4929-9D65-06D20C2412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44D7EB-E124-44FC-9608-B90F81F01E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978B7-0F5C-4E6B-B9ED-7A58F277E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9A4E69-0065-46A4-A2E0-4941F345F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30D75-C3CB-409E-BA05-47FE9B805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125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AA675-3881-4DD3-BAA8-0420A7F89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D2EE4A-6C46-410C-A9FB-9D9606C556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0F820-93FC-4D37-AB2D-21C96967FE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570B1C-68E5-45A2-AFD7-F8A47CC4E4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060205-BC6B-45D6-A123-948AA187B3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5C3B7C-29F2-4032-97AC-6101CB4F2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062DA0-11C8-4884-9FED-B93DC54D1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2DCB82-D6DC-40B6-8993-638908430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658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39DEA-EEC2-4774-A995-CED5120D8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D0D32-063A-41B1-AA9B-2B3C449EB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9F9402-D9D4-4132-A1AE-556209A57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9DA769-9791-4475-809A-C1F6B314E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94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146F1-349B-462E-A231-396997A294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2B1DBE-056C-49DF-B736-1EFD3CB55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B78B96-C090-4FCE-AEFE-EEAFEC1FA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944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79142-84DD-472E-900B-3CC128438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88E4A-423A-48EF-82DE-71423D4AC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39161D-D899-4294-92C6-1FDFE928F7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7157DF-BA8E-4A55-ABF7-85F87A108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28675A-699F-4957-B7FC-399AB82E1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4DC2E-DD77-426F-8A7C-6FF3AEE80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796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5CA97-834B-45C4-B035-039A99835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A31C3A-7E7D-42E7-8353-F4498A22CE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E02A68-5EE9-48E6-81EA-19E34F1BB1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24E79-285F-469E-B1FF-7BA80BD5F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424C9-807F-4AEF-B673-D236C60EE5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1DC8AC-28DE-4BA4-9C5B-A4A305C48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065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1AA05-05EA-4C52-939F-8A7378640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52EB8E-66FE-44B2-8666-75A2DB36C5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BE9B70-3330-46CA-B3ED-44B2CC163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428DDD-1321-4D89-ABE7-D41BCF6D5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732C63-8904-433C-B95E-56E7996FD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47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D96E5F-35A5-463E-AAE6-D51CCD1664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9F451F-155A-4FE7-AC27-C169AA9E95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316E35-005A-4875-BDE9-C46FC3896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1B92C-2B6C-4FDA-B77D-3180E4749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72A9EB-FBF5-4B4E-AF86-8FB52DB06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656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EEDF68-0F03-45DF-992A-820BE6BB1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30A4D-790B-42C0-AF59-6533B97F79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4076A-D31F-4873-9E20-D31F5E4528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736537-8CE4-4338-B663-3F0F6EECB876}" type="datetimeFigureOut">
              <a:rPr lang="en-GB" smtClean="0"/>
              <a:t>19/05/2024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EE7670-8B0B-4C99-A7CE-6DD270588A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537ED-A495-49D2-9882-8310C83A45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D1253E-D7EB-4779-A6FF-F220969D87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499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image-vector/two-men-communicating-vector-illustration-flat-1269955141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eve-wheeler.co.uk/2013/10/mobile-learning-and-blended-interaction.html?_escaped_fragment_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er2go.org/mods/en-saylor/content/2012books.lardbucket.org/books/a-primer-on-communication-studies/s01-01-communication-history-and-form.html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66F16-EB56-4EB5-B873-5E8C3F1D8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  <a:t>Care in Communication</a:t>
            </a:r>
            <a:b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b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b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  <a:t> Intrapersonal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B78582-7670-4FB4-A7A0-54DF446892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cartoon of two men talking&#10;&#10;Description automatically generated">
            <a:extLst>
              <a:ext uri="{FF2B5EF4-FFF2-40B4-BE49-F238E27FC236}">
                <a16:creationId xmlns:a16="http://schemas.microsoft.com/office/drawing/2014/main" id="{8DEDB767-EEB3-A13C-B0BB-72763B195F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57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33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62385-9B49-4982-9A55-6B6B11563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0586E-F898-42BF-8D2B-67FA4ED047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define 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define </a:t>
            </a:r>
            <a:r>
              <a:rPr lang="en-GB" sz="3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explain differences and similarities between the two types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be able to apply the aspects of communication to a health scenario</a:t>
            </a:r>
          </a:p>
        </p:txBody>
      </p:sp>
    </p:spTree>
    <p:extLst>
      <p:ext uri="{BB962C8B-B14F-4D97-AF65-F5344CB8AC3E}">
        <p14:creationId xmlns:p14="http://schemas.microsoft.com/office/powerpoint/2010/main" val="191163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1C0B4-3A44-449B-B6F5-08152F53C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Definitions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E6569-F72F-4AB3-ABA6-3912F694D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 –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word inter means between.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So, in the communication context this is talking about between people or groups.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 –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word intra means inside.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From a communication perspective this would involve self communication or within a group.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Both are important in their own ways for success in work, school, and life.</a:t>
            </a:r>
          </a:p>
        </p:txBody>
      </p:sp>
      <p:pic>
        <p:nvPicPr>
          <p:cNvPr id="5" name="Picture 4" descr="Chart, diagram&#10;&#10;Description automatically generated">
            <a:extLst>
              <a:ext uri="{FF2B5EF4-FFF2-40B4-BE49-F238E27FC236}">
                <a16:creationId xmlns:a16="http://schemas.microsoft.com/office/drawing/2014/main" id="{6AABB1F9-0915-4AA1-9DC8-1859F7CA41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813" r="2" b="5895"/>
          <a:stretch/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5178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76552-C8DD-4CF5-BFDC-9EDFC3D2E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sz="3700" b="1">
                <a:latin typeface="Arial" panose="020B0604020202020204" pitchFamily="34" charset="0"/>
                <a:cs typeface="Arial" panose="020B0604020202020204" pitchFamily="34" charset="0"/>
              </a:rPr>
              <a:t>Interpersonal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3A321-44FD-41EB-A11E-2E16F74D7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Online – Social media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Text/ Written/Typed/Email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Audio – over the phone</a:t>
            </a:r>
          </a:p>
        </p:txBody>
      </p:sp>
      <p:pic>
        <p:nvPicPr>
          <p:cNvPr id="7" name="Graphic 6" descr="Email Reply">
            <a:extLst>
              <a:ext uri="{FF2B5EF4-FFF2-40B4-BE49-F238E27FC236}">
                <a16:creationId xmlns:a16="http://schemas.microsoft.com/office/drawing/2014/main" id="{9E411DC4-125F-8C3E-785C-1CAD6FECCA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0986" y="1069398"/>
            <a:ext cx="4747547" cy="4747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925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EEB8ED6-9142-4A11-B029-18DDE98C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B079D-FF7E-4877-B4E0-2436B4D0F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288784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pic>
        <p:nvPicPr>
          <p:cNvPr id="5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17E76045-874D-43EB-B5C9-3C7D796EFA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83" r="1" b="1"/>
          <a:stretch/>
        </p:blipFill>
        <p:spPr>
          <a:xfrm>
            <a:off x="838200" y="1825625"/>
            <a:ext cx="6151651" cy="430346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39F180-C1D5-4E99-AE47-D4B9C3DEA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2944" y="1825625"/>
            <a:ext cx="3800856" cy="430346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Thoughts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Contemplations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Feelings</a:t>
            </a:r>
          </a:p>
        </p:txBody>
      </p:sp>
    </p:spTree>
    <p:extLst>
      <p:ext uri="{BB962C8B-B14F-4D97-AF65-F5344CB8AC3E}">
        <p14:creationId xmlns:p14="http://schemas.microsoft.com/office/powerpoint/2010/main" val="116041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5ADAF-40AF-4173-9E7E-E724E9B61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Similarities and 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A36A1-92C2-4871-A12E-CBB6B2F47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5B45C63-2FCE-48D2-AA68-BE5B71BF58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633806"/>
              </p:ext>
            </p:extLst>
          </p:nvPr>
        </p:nvGraphicFramePr>
        <p:xfrm>
          <a:off x="838200" y="1825625"/>
          <a:ext cx="10515600" cy="42799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3775">
                  <a:extLst>
                    <a:ext uri="{9D8B030D-6E8A-4147-A177-3AD203B41FA5}">
                      <a16:colId xmlns:a16="http://schemas.microsoft.com/office/drawing/2014/main" val="694534367"/>
                    </a:ext>
                  </a:extLst>
                </a:gridCol>
                <a:gridCol w="3650367">
                  <a:extLst>
                    <a:ext uri="{9D8B030D-6E8A-4147-A177-3AD203B41FA5}">
                      <a16:colId xmlns:a16="http://schemas.microsoft.com/office/drawing/2014/main" val="2983150449"/>
                    </a:ext>
                  </a:extLst>
                </a:gridCol>
                <a:gridCol w="3331458">
                  <a:extLst>
                    <a:ext uri="{9D8B030D-6E8A-4147-A177-3AD203B41FA5}">
                      <a16:colId xmlns:a16="http://schemas.microsoft.com/office/drawing/2014/main" val="3537475383"/>
                    </a:ext>
                  </a:extLst>
                </a:gridCol>
              </a:tblGrid>
              <a:tr h="71331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INTERPERSONAL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INTRAPERSONAL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577523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Referring to something that occurs between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Referring to something that occurs within oneself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713464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WHO’S INVOLVED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 or more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Just you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3077954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DOES IT HAPPEN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you communicate with 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When you want to plan, get closer to yourself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1511102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MEDIA 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Phone, Computer, TV, In-Person, Letter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Mind, Diaries and Audio recordings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039659"/>
                  </a:ext>
                </a:extLst>
              </a:tr>
              <a:tr h="713317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CONCERNED WITH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Exchange of ideas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Thought and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12291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2610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A866F0E-F54B-4BF5-8A88-7D97BD45F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229EC50-E910-4AE2-9EEA-604A81EF6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941221 w 12192000"/>
              <a:gd name="connsiteY0" fmla="*/ 2015186 h 6858000"/>
              <a:gd name="connsiteX1" fmla="*/ 6907857 w 12192000"/>
              <a:gd name="connsiteY1" fmla="*/ 2033351 h 6858000"/>
              <a:gd name="connsiteX2" fmla="*/ 7093700 w 12192000"/>
              <a:gd name="connsiteY2" fmla="*/ 2101457 h 6858000"/>
              <a:gd name="connsiteX3" fmla="*/ 6803079 w 12192000"/>
              <a:gd name="connsiteY3" fmla="*/ 2065612 h 6858000"/>
              <a:gd name="connsiteX4" fmla="*/ 6798115 w 12192000"/>
              <a:gd name="connsiteY4" fmla="*/ 2088772 h 6858000"/>
              <a:gd name="connsiteX5" fmla="*/ 7128167 w 12192000"/>
              <a:gd name="connsiteY5" fmla="*/ 2176455 h 6858000"/>
              <a:gd name="connsiteX6" fmla="*/ 7098663 w 12192000"/>
              <a:gd name="connsiteY6" fmla="*/ 2189968 h 6858000"/>
              <a:gd name="connsiteX7" fmla="*/ 6923298 w 12192000"/>
              <a:gd name="connsiteY7" fmla="*/ 2156052 h 6858000"/>
              <a:gd name="connsiteX8" fmla="*/ 6888004 w 12192000"/>
              <a:gd name="connsiteY8" fmla="*/ 2164875 h 6858000"/>
              <a:gd name="connsiteX9" fmla="*/ 6905375 w 12192000"/>
              <a:gd name="connsiteY9" fmla="*/ 2205958 h 6858000"/>
              <a:gd name="connsiteX10" fmla="*/ 6981477 w 12192000"/>
              <a:gd name="connsiteY10" fmla="*/ 2221951 h 6858000"/>
              <a:gd name="connsiteX11" fmla="*/ 7100043 w 12192000"/>
              <a:gd name="connsiteY11" fmla="*/ 2318459 h 6858000"/>
              <a:gd name="connsiteX12" fmla="*/ 6920540 w 12192000"/>
              <a:gd name="connsiteY12" fmla="*/ 2306877 h 6858000"/>
              <a:gd name="connsiteX13" fmla="*/ 6888831 w 12192000"/>
              <a:gd name="connsiteY13" fmla="*/ 2330314 h 6858000"/>
              <a:gd name="connsiteX14" fmla="*/ 6876698 w 12192000"/>
              <a:gd name="connsiteY14" fmla="*/ 2360645 h 6858000"/>
              <a:gd name="connsiteX15" fmla="*/ 6807214 w 12192000"/>
              <a:gd name="connsiteY15" fmla="*/ 2385736 h 6858000"/>
              <a:gd name="connsiteX16" fmla="*/ 6916405 w 12192000"/>
              <a:gd name="connsiteY16" fmla="*/ 2413862 h 6858000"/>
              <a:gd name="connsiteX17" fmla="*/ 6799770 w 12192000"/>
              <a:gd name="connsiteY17" fmla="*/ 2413862 h 6858000"/>
              <a:gd name="connsiteX18" fmla="*/ 6665762 w 12192000"/>
              <a:gd name="connsiteY18" fmla="*/ 2394561 h 6858000"/>
              <a:gd name="connsiteX19" fmla="*/ 6522933 w 12192000"/>
              <a:gd name="connsiteY19" fmla="*/ 2400626 h 6858000"/>
              <a:gd name="connsiteX20" fmla="*/ 6237275 w 12192000"/>
              <a:gd name="connsiteY20" fmla="*/ 2365057 h 6858000"/>
              <a:gd name="connsiteX21" fmla="*/ 6101338 w 12192000"/>
              <a:gd name="connsiteY21" fmla="*/ 2367538 h 6858000"/>
              <a:gd name="connsiteX22" fmla="*/ 6857121 w 12192000"/>
              <a:gd name="connsiteY22" fmla="*/ 2606875 h 6858000"/>
              <a:gd name="connsiteX23" fmla="*/ 6818519 w 12192000"/>
              <a:gd name="connsiteY23" fmla="*/ 2659539 h 6858000"/>
              <a:gd name="connsiteX24" fmla="*/ 6976790 w 12192000"/>
              <a:gd name="connsiteY24" fmla="*/ 2716892 h 6858000"/>
              <a:gd name="connsiteX25" fmla="*/ 7015669 w 12192000"/>
              <a:gd name="connsiteY25" fmla="*/ 2773693 h 6858000"/>
              <a:gd name="connsiteX26" fmla="*/ 6966864 w 12192000"/>
              <a:gd name="connsiteY26" fmla="*/ 2768730 h 6858000"/>
              <a:gd name="connsiteX27" fmla="*/ 6924953 w 12192000"/>
              <a:gd name="connsiteY27" fmla="*/ 2779483 h 6858000"/>
              <a:gd name="connsiteX28" fmla="*/ 6942323 w 12192000"/>
              <a:gd name="connsiteY28" fmla="*/ 2851726 h 6858000"/>
              <a:gd name="connsiteX29" fmla="*/ 7165943 w 12192000"/>
              <a:gd name="connsiteY29" fmla="*/ 2944924 h 6858000"/>
              <a:gd name="connsiteX30" fmla="*/ 7186071 w 12192000"/>
              <a:gd name="connsiteY30" fmla="*/ 2975254 h 6858000"/>
              <a:gd name="connsiteX31" fmla="*/ 7159325 w 12192000"/>
              <a:gd name="connsiteY31" fmla="*/ 2996762 h 6858000"/>
              <a:gd name="connsiteX32" fmla="*/ 7087082 w 12192000"/>
              <a:gd name="connsiteY32" fmla="*/ 3007790 h 6858000"/>
              <a:gd name="connsiteX33" fmla="*/ 7188276 w 12192000"/>
              <a:gd name="connsiteY33" fmla="*/ 3111191 h 6858000"/>
              <a:gd name="connsiteX34" fmla="*/ 7225225 w 12192000"/>
              <a:gd name="connsiteY34" fmla="*/ 3139866 h 6858000"/>
              <a:gd name="connsiteX35" fmla="*/ 7288368 w 12192000"/>
              <a:gd name="connsiteY35" fmla="*/ 3184260 h 6858000"/>
              <a:gd name="connsiteX36" fmla="*/ 7289471 w 12192000"/>
              <a:gd name="connsiteY36" fmla="*/ 3197771 h 6858000"/>
              <a:gd name="connsiteX37" fmla="*/ 7203442 w 12192000"/>
              <a:gd name="connsiteY37" fmla="*/ 3245472 h 6858000"/>
              <a:gd name="connsiteX38" fmla="*/ 7048205 w 12192000"/>
              <a:gd name="connsiteY38" fmla="*/ 3232512 h 6858000"/>
              <a:gd name="connsiteX39" fmla="*/ 7277614 w 12192000"/>
              <a:gd name="connsiteY39" fmla="*/ 3303652 h 6858000"/>
              <a:gd name="connsiteX40" fmla="*/ 6535066 w 12192000"/>
              <a:gd name="connsiteY40" fmla="*/ 3134077 h 6858000"/>
              <a:gd name="connsiteX41" fmla="*/ 6582492 w 12192000"/>
              <a:gd name="connsiteY41" fmla="*/ 3178469 h 6858000"/>
              <a:gd name="connsiteX42" fmla="*/ 6842233 w 12192000"/>
              <a:gd name="connsiteY42" fmla="*/ 3295379 h 6858000"/>
              <a:gd name="connsiteX43" fmla="*/ 6915853 w 12192000"/>
              <a:gd name="connsiteY43" fmla="*/ 3368725 h 6858000"/>
              <a:gd name="connsiteX44" fmla="*/ 6993058 w 12192000"/>
              <a:gd name="connsiteY44" fmla="*/ 3409257 h 6858000"/>
              <a:gd name="connsiteX45" fmla="*/ 7101421 w 12192000"/>
              <a:gd name="connsiteY45" fmla="*/ 3408430 h 6858000"/>
              <a:gd name="connsiteX46" fmla="*/ 7178350 w 12192000"/>
              <a:gd name="connsiteY46" fmla="*/ 3470746 h 6858000"/>
              <a:gd name="connsiteX47" fmla="*/ 7098112 w 12192000"/>
              <a:gd name="connsiteY47" fmla="*/ 3483982 h 6858000"/>
              <a:gd name="connsiteX48" fmla="*/ 7004088 w 12192000"/>
              <a:gd name="connsiteY48" fmla="*/ 3473780 h 6858000"/>
              <a:gd name="connsiteX49" fmla="*/ 6801147 w 12192000"/>
              <a:gd name="connsiteY49" fmla="*/ 3477087 h 6858000"/>
              <a:gd name="connsiteX50" fmla="*/ 6684788 w 12192000"/>
              <a:gd name="connsiteY50" fmla="*/ 3489220 h 6858000"/>
              <a:gd name="connsiteX51" fmla="*/ 6417328 w 12192000"/>
              <a:gd name="connsiteY51" fmla="*/ 3468539 h 6858000"/>
              <a:gd name="connsiteX52" fmla="*/ 6433045 w 12192000"/>
              <a:gd name="connsiteY52" fmla="*/ 3521481 h 6858000"/>
              <a:gd name="connsiteX53" fmla="*/ 6423117 w 12192000"/>
              <a:gd name="connsiteY53" fmla="*/ 3567527 h 6858000"/>
              <a:gd name="connsiteX54" fmla="*/ 6419258 w 12192000"/>
              <a:gd name="connsiteY54" fmla="*/ 3667620 h 6858000"/>
              <a:gd name="connsiteX55" fmla="*/ 6421740 w 12192000"/>
              <a:gd name="connsiteY55" fmla="*/ 3683888 h 6858000"/>
              <a:gd name="connsiteX56" fmla="*/ 6361906 w 12192000"/>
              <a:gd name="connsiteY56" fmla="*/ 3694366 h 6858000"/>
              <a:gd name="connsiteX57" fmla="*/ 6718429 w 12192000"/>
              <a:gd name="connsiteY57" fmla="*/ 3902544 h 6858000"/>
              <a:gd name="connsiteX58" fmla="*/ 6480195 w 12192000"/>
              <a:gd name="connsiteY58" fmla="*/ 3849603 h 6858000"/>
              <a:gd name="connsiteX59" fmla="*/ 6447934 w 12192000"/>
              <a:gd name="connsiteY59" fmla="*/ 3937011 h 6858000"/>
              <a:gd name="connsiteX60" fmla="*/ 6559882 w 12192000"/>
              <a:gd name="connsiteY60" fmla="*/ 4014767 h 6858000"/>
              <a:gd name="connsiteX61" fmla="*/ 6601241 w 12192000"/>
              <a:gd name="connsiteY61" fmla="*/ 4168626 h 6858000"/>
              <a:gd name="connsiteX62" fmla="*/ 6581113 w 12192000"/>
              <a:gd name="connsiteY62" fmla="*/ 4309250 h 6858000"/>
              <a:gd name="connsiteX63" fmla="*/ 6533136 w 12192000"/>
              <a:gd name="connsiteY63" fmla="*/ 4353918 h 6858000"/>
              <a:gd name="connsiteX64" fmla="*/ 6463651 w 12192000"/>
              <a:gd name="connsiteY64" fmla="*/ 4434156 h 6858000"/>
              <a:gd name="connsiteX65" fmla="*/ 6420637 w 12192000"/>
              <a:gd name="connsiteY65" fmla="*/ 4483787 h 6858000"/>
              <a:gd name="connsiteX66" fmla="*/ 6271190 w 12192000"/>
              <a:gd name="connsiteY66" fmla="*/ 4464487 h 6858000"/>
              <a:gd name="connsiteX67" fmla="*/ 6470545 w 12192000"/>
              <a:gd name="connsiteY67" fmla="*/ 4590498 h 6858000"/>
              <a:gd name="connsiteX68" fmla="*/ 6308965 w 12192000"/>
              <a:gd name="connsiteY68" fmla="*/ 4574780 h 6858000"/>
              <a:gd name="connsiteX69" fmla="*/ 6256301 w 12192000"/>
              <a:gd name="connsiteY69" fmla="*/ 4583603 h 6858000"/>
              <a:gd name="connsiteX70" fmla="*/ 6286354 w 12192000"/>
              <a:gd name="connsiteY70" fmla="*/ 4624412 h 6858000"/>
              <a:gd name="connsiteX71" fmla="*/ 6404920 w 12192000"/>
              <a:gd name="connsiteY71" fmla="*/ 4693621 h 6858000"/>
              <a:gd name="connsiteX72" fmla="*/ 6649220 w 12192000"/>
              <a:gd name="connsiteY72" fmla="*/ 4881120 h 6858000"/>
              <a:gd name="connsiteX73" fmla="*/ 6412640 w 12192000"/>
              <a:gd name="connsiteY73" fmla="*/ 4795092 h 6858000"/>
              <a:gd name="connsiteX74" fmla="*/ 6661902 w 12192000"/>
              <a:gd name="connsiteY74" fmla="*/ 4987828 h 6858000"/>
              <a:gd name="connsiteX75" fmla="*/ 6717325 w 12192000"/>
              <a:gd name="connsiteY75" fmla="*/ 5051798 h 6858000"/>
              <a:gd name="connsiteX76" fmla="*/ 6829272 w 12192000"/>
              <a:gd name="connsiteY76" fmla="*/ 5210619 h 6858000"/>
              <a:gd name="connsiteX77" fmla="*/ 6823757 w 12192000"/>
              <a:gd name="connsiteY77" fmla="*/ 5228542 h 6858000"/>
              <a:gd name="connsiteX78" fmla="*/ 6694439 w 12192000"/>
              <a:gd name="connsiteY78" fmla="*/ 5202899 h 6858000"/>
              <a:gd name="connsiteX79" fmla="*/ 6862085 w 12192000"/>
              <a:gd name="connsiteY79" fmla="*/ 5336355 h 6858000"/>
              <a:gd name="connsiteX80" fmla="*/ 7035246 w 12192000"/>
              <a:gd name="connsiteY80" fmla="*/ 5438926 h 6858000"/>
              <a:gd name="connsiteX81" fmla="*/ 6912268 w 12192000"/>
              <a:gd name="connsiteY81" fmla="*/ 5423210 h 6858000"/>
              <a:gd name="connsiteX82" fmla="*/ 6743244 w 12192000"/>
              <a:gd name="connsiteY82" fmla="*/ 5364479 h 6858000"/>
              <a:gd name="connsiteX83" fmla="*/ 6684513 w 12192000"/>
              <a:gd name="connsiteY83" fmla="*/ 5386538 h 6858000"/>
              <a:gd name="connsiteX84" fmla="*/ 6844713 w 12192000"/>
              <a:gd name="connsiteY84" fmla="*/ 5483595 h 6858000"/>
              <a:gd name="connsiteX85" fmla="*/ 6936533 w 12192000"/>
              <a:gd name="connsiteY85" fmla="*/ 5528541 h 6858000"/>
              <a:gd name="connsiteX86" fmla="*/ 6973204 w 12192000"/>
              <a:gd name="connsiteY86" fmla="*/ 5563007 h 6858000"/>
              <a:gd name="connsiteX87" fmla="*/ 7077983 w 12192000"/>
              <a:gd name="connsiteY87" fmla="*/ 5685983 h 6858000"/>
              <a:gd name="connsiteX88" fmla="*/ 7385702 w 12192000"/>
              <a:gd name="connsiteY88" fmla="*/ 5820265 h 6858000"/>
              <a:gd name="connsiteX89" fmla="*/ 7673565 w 12192000"/>
              <a:gd name="connsiteY89" fmla="*/ 5987085 h 6858000"/>
              <a:gd name="connsiteX90" fmla="*/ 7898289 w 12192000"/>
              <a:gd name="connsiteY90" fmla="*/ 6091035 h 6858000"/>
              <a:gd name="connsiteX91" fmla="*/ 8466299 w 12192000"/>
              <a:gd name="connsiteY91" fmla="*/ 6224765 h 6858000"/>
              <a:gd name="connsiteX92" fmla="*/ 10620599 w 12192000"/>
              <a:gd name="connsiteY92" fmla="*/ 5317605 h 6858000"/>
              <a:gd name="connsiteX93" fmla="*/ 10647894 w 12192000"/>
              <a:gd name="connsiteY93" fmla="*/ 5290581 h 6858000"/>
              <a:gd name="connsiteX94" fmla="*/ 10752398 w 12192000"/>
              <a:gd name="connsiteY94" fmla="*/ 5188838 h 6858000"/>
              <a:gd name="connsiteX95" fmla="*/ 10841186 w 12192000"/>
              <a:gd name="connsiteY95" fmla="*/ 5097293 h 6858000"/>
              <a:gd name="connsiteX96" fmla="*/ 10794861 w 12192000"/>
              <a:gd name="connsiteY96" fmla="*/ 5066412 h 6858000"/>
              <a:gd name="connsiteX97" fmla="*/ 10857454 w 12192000"/>
              <a:gd name="connsiteY97" fmla="*/ 4979004 h 6858000"/>
              <a:gd name="connsiteX98" fmla="*/ 11056532 w 12192000"/>
              <a:gd name="connsiteY98" fmla="*/ 4709613 h 6858000"/>
              <a:gd name="connsiteX99" fmla="*/ 11143939 w 12192000"/>
              <a:gd name="connsiteY99" fmla="*/ 4650332 h 6858000"/>
              <a:gd name="connsiteX100" fmla="*/ 11250372 w 12192000"/>
              <a:gd name="connsiteY100" fmla="*/ 4501160 h 6858000"/>
              <a:gd name="connsiteX101" fmla="*/ 11265538 w 12192000"/>
              <a:gd name="connsiteY101" fmla="*/ 4466694 h 6858000"/>
              <a:gd name="connsiteX102" fmla="*/ 11243755 w 12192000"/>
              <a:gd name="connsiteY102" fmla="*/ 4422850 h 6858000"/>
              <a:gd name="connsiteX103" fmla="*/ 11227486 w 12192000"/>
              <a:gd name="connsiteY103" fmla="*/ 4378734 h 6858000"/>
              <a:gd name="connsiteX104" fmla="*/ 11248718 w 12192000"/>
              <a:gd name="connsiteY104" fmla="*/ 4365774 h 6858000"/>
              <a:gd name="connsiteX105" fmla="*/ 11385204 w 12192000"/>
              <a:gd name="connsiteY105" fmla="*/ 4343440 h 6858000"/>
              <a:gd name="connsiteX106" fmla="*/ 11306070 w 12192000"/>
              <a:gd name="connsiteY106" fmla="*/ 4259618 h 6858000"/>
              <a:gd name="connsiteX107" fmla="*/ 11166550 w 12192000"/>
              <a:gd name="connsiteY107" fmla="*/ 4134711 h 6858000"/>
              <a:gd name="connsiteX108" fmla="*/ 11103130 w 12192000"/>
              <a:gd name="connsiteY108" fmla="*/ 4045924 h 6858000"/>
              <a:gd name="connsiteX109" fmla="*/ 11095686 w 12192000"/>
              <a:gd name="connsiteY109" fmla="*/ 3966514 h 6858000"/>
              <a:gd name="connsiteX110" fmla="*/ 10971054 w 12192000"/>
              <a:gd name="connsiteY110" fmla="*/ 3919640 h 6858000"/>
              <a:gd name="connsiteX111" fmla="*/ 11088241 w 12192000"/>
              <a:gd name="connsiteY111" fmla="*/ 3751718 h 6858000"/>
              <a:gd name="connsiteX112" fmla="*/ 11100098 w 12192000"/>
              <a:gd name="connsiteY112" fmla="*/ 3716977 h 6858000"/>
              <a:gd name="connsiteX113" fmla="*/ 11029786 w 12192000"/>
              <a:gd name="connsiteY113" fmla="*/ 3592621 h 6858000"/>
              <a:gd name="connsiteX114" fmla="*/ 11018206 w 12192000"/>
              <a:gd name="connsiteY114" fmla="*/ 3572767 h 6858000"/>
              <a:gd name="connsiteX115" fmla="*/ 10992287 w 12192000"/>
              <a:gd name="connsiteY115" fmla="*/ 3533061 h 6858000"/>
              <a:gd name="connsiteX116" fmla="*/ 10917838 w 12192000"/>
              <a:gd name="connsiteY116" fmla="*/ 3523410 h 6858000"/>
              <a:gd name="connsiteX117" fmla="*/ 10956441 w 12192000"/>
              <a:gd name="connsiteY117" fmla="*/ 3495287 h 6858000"/>
              <a:gd name="connsiteX118" fmla="*/ 11031442 w 12192000"/>
              <a:gd name="connsiteY118" fmla="*/ 3400159 h 6858000"/>
              <a:gd name="connsiteX119" fmla="*/ 10981533 w 12192000"/>
              <a:gd name="connsiteY119" fmla="*/ 3309166 h 6858000"/>
              <a:gd name="connsiteX120" fmla="*/ 10978225 w 12192000"/>
              <a:gd name="connsiteY120" fmla="*/ 3258982 h 6858000"/>
              <a:gd name="connsiteX121" fmla="*/ 11062322 w 12192000"/>
              <a:gd name="connsiteY121" fmla="*/ 3194737 h 6858000"/>
              <a:gd name="connsiteX122" fmla="*/ 11125742 w 12192000"/>
              <a:gd name="connsiteY122" fmla="*/ 3169370 h 6858000"/>
              <a:gd name="connsiteX123" fmla="*/ 11154968 w 12192000"/>
              <a:gd name="connsiteY123" fmla="*/ 3132974 h 6858000"/>
              <a:gd name="connsiteX124" fmla="*/ 11120502 w 12192000"/>
              <a:gd name="connsiteY124" fmla="*/ 3102642 h 6858000"/>
              <a:gd name="connsiteX125" fmla="*/ 10967470 w 12192000"/>
              <a:gd name="connsiteY125" fmla="*/ 3030401 h 6858000"/>
              <a:gd name="connsiteX126" fmla="*/ 11049914 w 12192000"/>
              <a:gd name="connsiteY126" fmla="*/ 2970015 h 6858000"/>
              <a:gd name="connsiteX127" fmla="*/ 10618944 w 12192000"/>
              <a:gd name="connsiteY127" fmla="*/ 2685183 h 6858000"/>
              <a:gd name="connsiteX128" fmla="*/ 10566830 w 12192000"/>
              <a:gd name="connsiteY128" fmla="*/ 2641617 h 6858000"/>
              <a:gd name="connsiteX129" fmla="*/ 10290271 w 12192000"/>
              <a:gd name="connsiteY129" fmla="*/ 2536011 h 6858000"/>
              <a:gd name="connsiteX130" fmla="*/ 10005715 w 12192000"/>
              <a:gd name="connsiteY130" fmla="*/ 2461288 h 6858000"/>
              <a:gd name="connsiteX131" fmla="*/ 10203414 w 12192000"/>
              <a:gd name="connsiteY131" fmla="*/ 2303568 h 6858000"/>
              <a:gd name="connsiteX132" fmla="*/ 9901487 w 12192000"/>
              <a:gd name="connsiteY132" fmla="*/ 2266895 h 6858000"/>
              <a:gd name="connsiteX133" fmla="*/ 9871984 w 12192000"/>
              <a:gd name="connsiteY133" fmla="*/ 2267999 h 6858000"/>
              <a:gd name="connsiteX134" fmla="*/ 9279158 w 12192000"/>
              <a:gd name="connsiteY134" fmla="*/ 2243734 h 6858000"/>
              <a:gd name="connsiteX135" fmla="*/ 8429350 w 12192000"/>
              <a:gd name="connsiteY135" fmla="*/ 2163219 h 6858000"/>
              <a:gd name="connsiteX136" fmla="*/ 7725955 w 12192000"/>
              <a:gd name="connsiteY136" fmla="*/ 2114967 h 6858000"/>
              <a:gd name="connsiteX137" fmla="*/ 6977065 w 12192000"/>
              <a:gd name="connsiteY137" fmla="*/ 2021218 h 6858000"/>
              <a:gd name="connsiteX138" fmla="*/ 6941221 w 12192000"/>
              <a:gd name="connsiteY138" fmla="*/ 201518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6941221" y="2015186"/>
                </a:moveTo>
                <a:cubicBezTo>
                  <a:pt x="6929158" y="2014876"/>
                  <a:pt x="6917508" y="2018599"/>
                  <a:pt x="6907857" y="2033351"/>
                </a:cubicBezTo>
                <a:cubicBezTo>
                  <a:pt x="6959143" y="2072228"/>
                  <a:pt x="7024491" y="2057614"/>
                  <a:pt x="7093700" y="2101457"/>
                </a:cubicBezTo>
                <a:cubicBezTo>
                  <a:pt x="6981202" y="2087669"/>
                  <a:pt x="6892139" y="2076639"/>
                  <a:pt x="6803079" y="2065612"/>
                </a:cubicBezTo>
                <a:cubicBezTo>
                  <a:pt x="6801424" y="2073332"/>
                  <a:pt x="6799770" y="2081052"/>
                  <a:pt x="6798115" y="2088772"/>
                </a:cubicBezTo>
                <a:cubicBezTo>
                  <a:pt x="6911993" y="2105040"/>
                  <a:pt x="7017322" y="2146951"/>
                  <a:pt x="7128167" y="2176455"/>
                </a:cubicBezTo>
                <a:cubicBezTo>
                  <a:pt x="7117964" y="2194655"/>
                  <a:pt x="7107764" y="2191070"/>
                  <a:pt x="7098663" y="2189968"/>
                </a:cubicBezTo>
                <a:cubicBezTo>
                  <a:pt x="7039381" y="2182798"/>
                  <a:pt x="6980099" y="2175629"/>
                  <a:pt x="6923298" y="2156052"/>
                </a:cubicBezTo>
                <a:cubicBezTo>
                  <a:pt x="6910614" y="2151639"/>
                  <a:pt x="6895172" y="2151639"/>
                  <a:pt x="6888004" y="2164875"/>
                </a:cubicBezTo>
                <a:cubicBezTo>
                  <a:pt x="6877801" y="2183625"/>
                  <a:pt x="6892414" y="2195758"/>
                  <a:pt x="6905375" y="2205958"/>
                </a:cubicBezTo>
                <a:cubicBezTo>
                  <a:pt x="6927985" y="2223606"/>
                  <a:pt x="6955282" y="2218643"/>
                  <a:pt x="6981477" y="2221951"/>
                </a:cubicBezTo>
                <a:cubicBezTo>
                  <a:pt x="7051237" y="2230499"/>
                  <a:pt x="7084601" y="2257245"/>
                  <a:pt x="7100043" y="2318459"/>
                </a:cubicBezTo>
                <a:cubicBezTo>
                  <a:pt x="7038829" y="2293642"/>
                  <a:pt x="6979822" y="2324249"/>
                  <a:pt x="6920540" y="2306877"/>
                </a:cubicBezTo>
                <a:cubicBezTo>
                  <a:pt x="6905099" y="2302466"/>
                  <a:pt x="6880559" y="2309083"/>
                  <a:pt x="6888831" y="2330314"/>
                </a:cubicBezTo>
                <a:cubicBezTo>
                  <a:pt x="6896552" y="2350168"/>
                  <a:pt x="6922195" y="2364505"/>
                  <a:pt x="6876698" y="2360645"/>
                </a:cubicBezTo>
                <a:cubicBezTo>
                  <a:pt x="6844163" y="2357887"/>
                  <a:pt x="6780468" y="2380223"/>
                  <a:pt x="6807214" y="2385736"/>
                </a:cubicBezTo>
                <a:cubicBezTo>
                  <a:pt x="6840853" y="2392631"/>
                  <a:pt x="6873666" y="2402557"/>
                  <a:pt x="6916405" y="2413862"/>
                </a:cubicBezTo>
                <a:cubicBezTo>
                  <a:pt x="6869254" y="2432335"/>
                  <a:pt x="6835338" y="2428475"/>
                  <a:pt x="6799770" y="2413862"/>
                </a:cubicBezTo>
                <a:cubicBezTo>
                  <a:pt x="6756756" y="2396214"/>
                  <a:pt x="6700781" y="2374708"/>
                  <a:pt x="6665762" y="2394561"/>
                </a:cubicBezTo>
                <a:cubicBezTo>
                  <a:pt x="6613373" y="2424340"/>
                  <a:pt x="6569807" y="2405589"/>
                  <a:pt x="6522933" y="2400626"/>
                </a:cubicBezTo>
                <a:cubicBezTo>
                  <a:pt x="6427531" y="2390424"/>
                  <a:pt x="6332953" y="2373328"/>
                  <a:pt x="6237275" y="2365057"/>
                </a:cubicBezTo>
                <a:cubicBezTo>
                  <a:pt x="6198948" y="2361748"/>
                  <a:pt x="6157588" y="2346032"/>
                  <a:pt x="6101338" y="2367538"/>
                </a:cubicBezTo>
                <a:cubicBezTo>
                  <a:pt x="6356116" y="2477556"/>
                  <a:pt x="6629642" y="2470664"/>
                  <a:pt x="6857121" y="2606875"/>
                </a:cubicBezTo>
                <a:cubicBezTo>
                  <a:pt x="6847471" y="2619834"/>
                  <a:pt x="6798391" y="2656782"/>
                  <a:pt x="6818519" y="2659539"/>
                </a:cubicBezTo>
                <a:cubicBezTo>
                  <a:pt x="6875044" y="2667537"/>
                  <a:pt x="6925227" y="2694558"/>
                  <a:pt x="6976790" y="2716892"/>
                </a:cubicBezTo>
                <a:cubicBezTo>
                  <a:pt x="6999125" y="2726543"/>
                  <a:pt x="7026146" y="2739227"/>
                  <a:pt x="7015669" y="2773693"/>
                </a:cubicBezTo>
                <a:cubicBezTo>
                  <a:pt x="6996642" y="2783343"/>
                  <a:pt x="6982580" y="2769833"/>
                  <a:pt x="6966864" y="2768730"/>
                </a:cubicBezTo>
                <a:cubicBezTo>
                  <a:pt x="6950871" y="2767628"/>
                  <a:pt x="6915025" y="2774796"/>
                  <a:pt x="6924953" y="2779483"/>
                </a:cubicBezTo>
                <a:cubicBezTo>
                  <a:pt x="6970172" y="2800715"/>
                  <a:pt x="6888831" y="2851726"/>
                  <a:pt x="6942323" y="2851726"/>
                </a:cubicBezTo>
                <a:cubicBezTo>
                  <a:pt x="7031937" y="2852001"/>
                  <a:pt x="7079638" y="2942441"/>
                  <a:pt x="7165943" y="2944924"/>
                </a:cubicBezTo>
                <a:cubicBezTo>
                  <a:pt x="7179728" y="2945198"/>
                  <a:pt x="7186346" y="2961191"/>
                  <a:pt x="7186071" y="2975254"/>
                </a:cubicBezTo>
                <a:cubicBezTo>
                  <a:pt x="7186071" y="2992074"/>
                  <a:pt x="7173387" y="2995107"/>
                  <a:pt x="7159325" y="2996762"/>
                </a:cubicBezTo>
                <a:cubicBezTo>
                  <a:pt x="7137817" y="2999242"/>
                  <a:pt x="7115483" y="2975254"/>
                  <a:pt x="7087082" y="3007790"/>
                </a:cubicBezTo>
                <a:cubicBezTo>
                  <a:pt x="7138094" y="3026815"/>
                  <a:pt x="7189103" y="3045842"/>
                  <a:pt x="7188276" y="3111191"/>
                </a:cubicBezTo>
                <a:cubicBezTo>
                  <a:pt x="7188001" y="3128836"/>
                  <a:pt x="7209232" y="3135454"/>
                  <a:pt x="7225225" y="3139866"/>
                </a:cubicBezTo>
                <a:cubicBezTo>
                  <a:pt x="7251696" y="3147036"/>
                  <a:pt x="7274028" y="3159720"/>
                  <a:pt x="7288368" y="3184260"/>
                </a:cubicBezTo>
                <a:cubicBezTo>
                  <a:pt x="7288092" y="3188948"/>
                  <a:pt x="7287816" y="3193910"/>
                  <a:pt x="7289471" y="3197771"/>
                </a:cubicBezTo>
                <a:cubicBezTo>
                  <a:pt x="7284784" y="3257053"/>
                  <a:pt x="7246181" y="3255398"/>
                  <a:pt x="7203442" y="3245472"/>
                </a:cubicBezTo>
                <a:cubicBezTo>
                  <a:pt x="7152432" y="3233340"/>
                  <a:pt x="7101973" y="3211281"/>
                  <a:pt x="7048205" y="3232512"/>
                </a:cubicBezTo>
                <a:cubicBezTo>
                  <a:pt x="7124032" y="3260913"/>
                  <a:pt x="7206475" y="3263118"/>
                  <a:pt x="7277614" y="3303652"/>
                </a:cubicBezTo>
                <a:cubicBezTo>
                  <a:pt x="7017322" y="3311097"/>
                  <a:pt x="6787361" y="3183155"/>
                  <a:pt x="6535066" y="3134077"/>
                </a:cubicBezTo>
                <a:cubicBezTo>
                  <a:pt x="6543614" y="3166887"/>
                  <a:pt x="6564017" y="3173505"/>
                  <a:pt x="6582492" y="3178469"/>
                </a:cubicBezTo>
                <a:cubicBezTo>
                  <a:pt x="6675690" y="3203286"/>
                  <a:pt x="6757305" y="3252642"/>
                  <a:pt x="6842233" y="3295379"/>
                </a:cubicBezTo>
                <a:cubicBezTo>
                  <a:pt x="6877249" y="3313026"/>
                  <a:pt x="6902618" y="3330674"/>
                  <a:pt x="6915853" y="3368725"/>
                </a:cubicBezTo>
                <a:cubicBezTo>
                  <a:pt x="6927710" y="3403192"/>
                  <a:pt x="6950596" y="3419185"/>
                  <a:pt x="6993058" y="3409257"/>
                </a:cubicBezTo>
                <a:cubicBezTo>
                  <a:pt x="7027524" y="3400985"/>
                  <a:pt x="7065299" y="3405397"/>
                  <a:pt x="7101421" y="3408430"/>
                </a:cubicBezTo>
                <a:cubicBezTo>
                  <a:pt x="7143057" y="3411739"/>
                  <a:pt x="7189655" y="3450618"/>
                  <a:pt x="7178350" y="3470746"/>
                </a:cubicBezTo>
                <a:cubicBezTo>
                  <a:pt x="7159050" y="3504937"/>
                  <a:pt x="7126789" y="3487842"/>
                  <a:pt x="7098112" y="3483982"/>
                </a:cubicBezTo>
                <a:cubicBezTo>
                  <a:pt x="7065575" y="3479295"/>
                  <a:pt x="7005191" y="3469643"/>
                  <a:pt x="7004088" y="3473780"/>
                </a:cubicBezTo>
                <a:cubicBezTo>
                  <a:pt x="6982854" y="3559532"/>
                  <a:pt x="6833408" y="3484809"/>
                  <a:pt x="6801147" y="3477087"/>
                </a:cubicBezTo>
                <a:cubicBezTo>
                  <a:pt x="6760891" y="3467437"/>
                  <a:pt x="6723115" y="3485085"/>
                  <a:pt x="6684788" y="3489220"/>
                </a:cubicBezTo>
                <a:cubicBezTo>
                  <a:pt x="6650597" y="3493080"/>
                  <a:pt x="6457309" y="3504937"/>
                  <a:pt x="6417328" y="3468539"/>
                </a:cubicBezTo>
                <a:cubicBezTo>
                  <a:pt x="6411813" y="3496940"/>
                  <a:pt x="6423393" y="3508521"/>
                  <a:pt x="6433045" y="3521481"/>
                </a:cubicBezTo>
                <a:cubicBezTo>
                  <a:pt x="6446556" y="3539954"/>
                  <a:pt x="6448762" y="3552914"/>
                  <a:pt x="6423117" y="3567527"/>
                </a:cubicBezTo>
                <a:cubicBezTo>
                  <a:pt x="6350049" y="3609441"/>
                  <a:pt x="6351153" y="3610818"/>
                  <a:pt x="6419258" y="3667620"/>
                </a:cubicBezTo>
                <a:cubicBezTo>
                  <a:pt x="6422568" y="3670100"/>
                  <a:pt x="6421188" y="3678373"/>
                  <a:pt x="6421740" y="3683888"/>
                </a:cubicBezTo>
                <a:cubicBezTo>
                  <a:pt x="6403817" y="3692711"/>
                  <a:pt x="6382861" y="3670652"/>
                  <a:pt x="6361906" y="3694366"/>
                </a:cubicBezTo>
                <a:cubicBezTo>
                  <a:pt x="6453173" y="3798591"/>
                  <a:pt x="6592418" y="3824234"/>
                  <a:pt x="6718429" y="3902544"/>
                </a:cubicBezTo>
                <a:cubicBezTo>
                  <a:pt x="6616407" y="3928462"/>
                  <a:pt x="6555194" y="3838022"/>
                  <a:pt x="6480195" y="3849603"/>
                </a:cubicBezTo>
                <a:cubicBezTo>
                  <a:pt x="6442696" y="3878004"/>
                  <a:pt x="6554091" y="3923499"/>
                  <a:pt x="6447934" y="3937011"/>
                </a:cubicBezTo>
                <a:cubicBezTo>
                  <a:pt x="6493983" y="3961826"/>
                  <a:pt x="6528173" y="3986089"/>
                  <a:pt x="6559882" y="4014767"/>
                </a:cubicBezTo>
                <a:cubicBezTo>
                  <a:pt x="6616407" y="4066053"/>
                  <a:pt x="6627437" y="4099693"/>
                  <a:pt x="6601241" y="4168626"/>
                </a:cubicBezTo>
                <a:cubicBezTo>
                  <a:pt x="6584145" y="4213846"/>
                  <a:pt x="6559054" y="4255483"/>
                  <a:pt x="6581113" y="4309250"/>
                </a:cubicBezTo>
                <a:cubicBezTo>
                  <a:pt x="6596553" y="4346198"/>
                  <a:pt x="6590487" y="4370461"/>
                  <a:pt x="6533136" y="4353918"/>
                </a:cubicBezTo>
                <a:cubicBezTo>
                  <a:pt x="6471372" y="4336270"/>
                  <a:pt x="6448211" y="4369358"/>
                  <a:pt x="6463651" y="4434156"/>
                </a:cubicBezTo>
                <a:cubicBezTo>
                  <a:pt x="6473577" y="4475792"/>
                  <a:pt x="6463099" y="4488475"/>
                  <a:pt x="6420637" y="4483787"/>
                </a:cubicBezTo>
                <a:cubicBezTo>
                  <a:pt x="6373762" y="4478549"/>
                  <a:pt x="6329093" y="4451251"/>
                  <a:pt x="6271190" y="4464487"/>
                </a:cubicBezTo>
                <a:cubicBezTo>
                  <a:pt x="6317512" y="4540039"/>
                  <a:pt x="6416501" y="4518531"/>
                  <a:pt x="6470545" y="4590498"/>
                </a:cubicBezTo>
                <a:cubicBezTo>
                  <a:pt x="6406023" y="4590772"/>
                  <a:pt x="6356666" y="4590498"/>
                  <a:pt x="6308965" y="4574780"/>
                </a:cubicBezTo>
                <a:cubicBezTo>
                  <a:pt x="6289111" y="4568437"/>
                  <a:pt x="6267328" y="4561822"/>
                  <a:pt x="6256301" y="4583603"/>
                </a:cubicBezTo>
                <a:cubicBezTo>
                  <a:pt x="6243340" y="4609798"/>
                  <a:pt x="6270086" y="4619724"/>
                  <a:pt x="6286354" y="4624412"/>
                </a:cubicBezTo>
                <a:cubicBezTo>
                  <a:pt x="6332128" y="4637647"/>
                  <a:pt x="6367144" y="4669081"/>
                  <a:pt x="6404920" y="4693621"/>
                </a:cubicBezTo>
                <a:cubicBezTo>
                  <a:pt x="6487915" y="4747390"/>
                  <a:pt x="6578908" y="4792334"/>
                  <a:pt x="6649220" y="4881120"/>
                </a:cubicBezTo>
                <a:cubicBezTo>
                  <a:pt x="6560709" y="4858509"/>
                  <a:pt x="6494809" y="4805845"/>
                  <a:pt x="6412640" y="4795092"/>
                </a:cubicBezTo>
                <a:cubicBezTo>
                  <a:pt x="6483779" y="4875881"/>
                  <a:pt x="6575322" y="4929098"/>
                  <a:pt x="6661902" y="4987828"/>
                </a:cubicBezTo>
                <a:cubicBezTo>
                  <a:pt x="6686719" y="5004373"/>
                  <a:pt x="6711811" y="5015678"/>
                  <a:pt x="6717325" y="5051798"/>
                </a:cubicBezTo>
                <a:cubicBezTo>
                  <a:pt x="6728079" y="5121834"/>
                  <a:pt x="6760340" y="5179738"/>
                  <a:pt x="6829272" y="5210619"/>
                </a:cubicBezTo>
                <a:cubicBezTo>
                  <a:pt x="6829824" y="5210897"/>
                  <a:pt x="6825965" y="5221375"/>
                  <a:pt x="6823757" y="5228542"/>
                </a:cubicBezTo>
                <a:cubicBezTo>
                  <a:pt x="6781571" y="5230749"/>
                  <a:pt x="6748207" y="5189388"/>
                  <a:pt x="6694439" y="5202899"/>
                </a:cubicBezTo>
                <a:cubicBezTo>
                  <a:pt x="6746002" y="5259148"/>
                  <a:pt x="6789016" y="5309609"/>
                  <a:pt x="6862085" y="5336355"/>
                </a:cubicBezTo>
                <a:cubicBezTo>
                  <a:pt x="6920540" y="5357586"/>
                  <a:pt x="6992783" y="5369994"/>
                  <a:pt x="7035246" y="5438926"/>
                </a:cubicBezTo>
                <a:cubicBezTo>
                  <a:pt x="6985889" y="5452439"/>
                  <a:pt x="6949216" y="5435343"/>
                  <a:pt x="6912268" y="5423210"/>
                </a:cubicBezTo>
                <a:cubicBezTo>
                  <a:pt x="6855743" y="5404461"/>
                  <a:pt x="6799770" y="5383230"/>
                  <a:pt x="6743244" y="5364479"/>
                </a:cubicBezTo>
                <a:cubicBezTo>
                  <a:pt x="6721737" y="5357310"/>
                  <a:pt x="6698299" y="5352346"/>
                  <a:pt x="6684513" y="5386538"/>
                </a:cubicBezTo>
                <a:cubicBezTo>
                  <a:pt x="6756480" y="5393708"/>
                  <a:pt x="6799494" y="5440031"/>
                  <a:pt x="6844713" y="5483595"/>
                </a:cubicBezTo>
                <a:cubicBezTo>
                  <a:pt x="6870082" y="5508135"/>
                  <a:pt x="6890762" y="5540948"/>
                  <a:pt x="6936533" y="5528541"/>
                </a:cubicBezTo>
                <a:cubicBezTo>
                  <a:pt x="6960522" y="5521923"/>
                  <a:pt x="6975687" y="5540396"/>
                  <a:pt x="6973204" y="5563007"/>
                </a:cubicBezTo>
                <a:cubicBezTo>
                  <a:pt x="6964106" y="5642695"/>
                  <a:pt x="7020080" y="5670543"/>
                  <a:pt x="7077983" y="5685983"/>
                </a:cubicBezTo>
                <a:cubicBezTo>
                  <a:pt x="7187726" y="5714935"/>
                  <a:pt x="7278993" y="5783041"/>
                  <a:pt x="7385702" y="5820265"/>
                </a:cubicBezTo>
                <a:cubicBezTo>
                  <a:pt x="7489378" y="5856387"/>
                  <a:pt x="7569615" y="5942139"/>
                  <a:pt x="7673565" y="5987085"/>
                </a:cubicBezTo>
                <a:cubicBezTo>
                  <a:pt x="7748843" y="6019621"/>
                  <a:pt x="7820807" y="6061533"/>
                  <a:pt x="7898289" y="6091035"/>
                </a:cubicBezTo>
                <a:cubicBezTo>
                  <a:pt x="8081651" y="6160795"/>
                  <a:pt x="8268598" y="6216770"/>
                  <a:pt x="8466299" y="6224765"/>
                </a:cubicBezTo>
                <a:cubicBezTo>
                  <a:pt x="8629532" y="6231107"/>
                  <a:pt x="10045419" y="6225043"/>
                  <a:pt x="10620599" y="5317605"/>
                </a:cubicBezTo>
                <a:cubicBezTo>
                  <a:pt x="10631626" y="5313192"/>
                  <a:pt x="10644035" y="5301612"/>
                  <a:pt x="10647894" y="5290581"/>
                </a:cubicBezTo>
                <a:cubicBezTo>
                  <a:pt x="10666370" y="5239020"/>
                  <a:pt x="10711590" y="5216686"/>
                  <a:pt x="10752398" y="5188838"/>
                </a:cubicBezTo>
                <a:cubicBezTo>
                  <a:pt x="10788244" y="5164297"/>
                  <a:pt x="10826296" y="5138654"/>
                  <a:pt x="10841186" y="5097293"/>
                </a:cubicBezTo>
                <a:cubicBezTo>
                  <a:pt x="10860762" y="5042147"/>
                  <a:pt x="10805064" y="5087367"/>
                  <a:pt x="10794861" y="5066412"/>
                </a:cubicBezTo>
                <a:cubicBezTo>
                  <a:pt x="10816092" y="5037737"/>
                  <a:pt x="10848906" y="5011540"/>
                  <a:pt x="10857454" y="4979004"/>
                </a:cubicBezTo>
                <a:cubicBezTo>
                  <a:pt x="10888610" y="4861543"/>
                  <a:pt x="10955890" y="4776065"/>
                  <a:pt x="11056532" y="4709613"/>
                </a:cubicBezTo>
                <a:cubicBezTo>
                  <a:pt x="11085484" y="4690588"/>
                  <a:pt x="11104509" y="4655845"/>
                  <a:pt x="11143939" y="4650332"/>
                </a:cubicBezTo>
                <a:cubicBezTo>
                  <a:pt x="11231622" y="4638199"/>
                  <a:pt x="11204048" y="4543346"/>
                  <a:pt x="11250372" y="4501160"/>
                </a:cubicBezTo>
                <a:cubicBezTo>
                  <a:pt x="11259196" y="4493162"/>
                  <a:pt x="11267190" y="4477447"/>
                  <a:pt x="11265538" y="4466694"/>
                </a:cubicBezTo>
                <a:cubicBezTo>
                  <a:pt x="11263056" y="4451251"/>
                  <a:pt x="11252578" y="4436638"/>
                  <a:pt x="11243755" y="4422850"/>
                </a:cubicBezTo>
                <a:cubicBezTo>
                  <a:pt x="11234654" y="4409065"/>
                  <a:pt x="11220870" y="4396932"/>
                  <a:pt x="11227486" y="4378734"/>
                </a:cubicBezTo>
                <a:cubicBezTo>
                  <a:pt x="11230242" y="4371289"/>
                  <a:pt x="11228314" y="4345371"/>
                  <a:pt x="11248718" y="4365774"/>
                </a:cubicBezTo>
                <a:cubicBezTo>
                  <a:pt x="11304692" y="4421748"/>
                  <a:pt x="11337228" y="4368809"/>
                  <a:pt x="11385204" y="4343440"/>
                </a:cubicBezTo>
                <a:cubicBezTo>
                  <a:pt x="11346603" y="4317245"/>
                  <a:pt x="11311861" y="4298772"/>
                  <a:pt x="11306070" y="4259618"/>
                </a:cubicBezTo>
                <a:cubicBezTo>
                  <a:pt x="11294214" y="4178828"/>
                  <a:pt x="11243480" y="4141880"/>
                  <a:pt x="11166550" y="4134711"/>
                </a:cubicBezTo>
                <a:cubicBezTo>
                  <a:pt x="11194949" y="4056679"/>
                  <a:pt x="11194949" y="4056679"/>
                  <a:pt x="11103130" y="4045924"/>
                </a:cubicBezTo>
                <a:cubicBezTo>
                  <a:pt x="11138425" y="3996293"/>
                  <a:pt x="11138425" y="3983609"/>
                  <a:pt x="11095686" y="3966514"/>
                </a:cubicBezTo>
                <a:cubicBezTo>
                  <a:pt x="11054602" y="3950245"/>
                  <a:pt x="11009106" y="3944730"/>
                  <a:pt x="10971054" y="3919640"/>
                </a:cubicBezTo>
                <a:cubicBezTo>
                  <a:pt x="11006073" y="3856221"/>
                  <a:pt x="11015998" y="3782600"/>
                  <a:pt x="11088241" y="3751718"/>
                </a:cubicBezTo>
                <a:cubicBezTo>
                  <a:pt x="11099546" y="3747030"/>
                  <a:pt x="11107266" y="3728004"/>
                  <a:pt x="11100098" y="3716977"/>
                </a:cubicBezTo>
                <a:cubicBezTo>
                  <a:pt x="11073904" y="3676995"/>
                  <a:pt x="11111404" y="3601168"/>
                  <a:pt x="11029786" y="3592621"/>
                </a:cubicBezTo>
                <a:cubicBezTo>
                  <a:pt x="11019583" y="3591793"/>
                  <a:pt x="11010208" y="3583520"/>
                  <a:pt x="11018206" y="3572767"/>
                </a:cubicBezTo>
                <a:cubicBezTo>
                  <a:pt x="11045779" y="3535268"/>
                  <a:pt x="11012415" y="3537749"/>
                  <a:pt x="10992287" y="3533061"/>
                </a:cubicBezTo>
                <a:cubicBezTo>
                  <a:pt x="10968022" y="3527271"/>
                  <a:pt x="10940448" y="3543816"/>
                  <a:pt x="10917838" y="3523410"/>
                </a:cubicBezTo>
                <a:cubicBezTo>
                  <a:pt x="10923078" y="3501903"/>
                  <a:pt x="10942654" y="3502179"/>
                  <a:pt x="10956441" y="3495287"/>
                </a:cubicBezTo>
                <a:cubicBezTo>
                  <a:pt x="10996698" y="3475433"/>
                  <a:pt x="11029511" y="3451721"/>
                  <a:pt x="11031442" y="3400159"/>
                </a:cubicBezTo>
                <a:cubicBezTo>
                  <a:pt x="11032818" y="3358523"/>
                  <a:pt x="11037230" y="3321850"/>
                  <a:pt x="10981533" y="3309166"/>
                </a:cubicBezTo>
                <a:cubicBezTo>
                  <a:pt x="10958372" y="3303927"/>
                  <a:pt x="10964990" y="3273873"/>
                  <a:pt x="10978225" y="3258982"/>
                </a:cubicBezTo>
                <a:cubicBezTo>
                  <a:pt x="11001938" y="3232512"/>
                  <a:pt x="11021514" y="3197219"/>
                  <a:pt x="11062322" y="3194737"/>
                </a:cubicBezTo>
                <a:cubicBezTo>
                  <a:pt x="11087138" y="3193084"/>
                  <a:pt x="11106164" y="3182053"/>
                  <a:pt x="11125742" y="3169370"/>
                </a:cubicBezTo>
                <a:cubicBezTo>
                  <a:pt x="11139802" y="3160269"/>
                  <a:pt x="11156622" y="3152550"/>
                  <a:pt x="11154968" y="3132974"/>
                </a:cubicBezTo>
                <a:cubicBezTo>
                  <a:pt x="11153315" y="3114223"/>
                  <a:pt x="11137046" y="3106503"/>
                  <a:pt x="11120502" y="3102642"/>
                </a:cubicBezTo>
                <a:cubicBezTo>
                  <a:pt x="11065355" y="3090235"/>
                  <a:pt x="11013518" y="3072037"/>
                  <a:pt x="10967470" y="3030401"/>
                </a:cubicBezTo>
                <a:cubicBezTo>
                  <a:pt x="10998076" y="3008342"/>
                  <a:pt x="11027304" y="2992350"/>
                  <a:pt x="11049914" y="2970015"/>
                </a:cubicBezTo>
                <a:cubicBezTo>
                  <a:pt x="11104509" y="2915972"/>
                  <a:pt x="10642106" y="2745845"/>
                  <a:pt x="10618944" y="2685183"/>
                </a:cubicBezTo>
                <a:cubicBezTo>
                  <a:pt x="10611775" y="2666432"/>
                  <a:pt x="10587235" y="2647132"/>
                  <a:pt x="10566830" y="2641617"/>
                </a:cubicBezTo>
                <a:cubicBezTo>
                  <a:pt x="10471151" y="2615699"/>
                  <a:pt x="10388156" y="2557518"/>
                  <a:pt x="10290271" y="2536011"/>
                </a:cubicBezTo>
                <a:cubicBezTo>
                  <a:pt x="10197900" y="2515607"/>
                  <a:pt x="10106908" y="2488309"/>
                  <a:pt x="10005715" y="2461288"/>
                </a:cubicBezTo>
                <a:cubicBezTo>
                  <a:pt x="10067754" y="2393457"/>
                  <a:pt x="10177772" y="2401454"/>
                  <a:pt x="10203414" y="2303568"/>
                </a:cubicBezTo>
                <a:cubicBezTo>
                  <a:pt x="10103324" y="2278201"/>
                  <a:pt x="9997996" y="2307154"/>
                  <a:pt x="9901487" y="2266895"/>
                </a:cubicBezTo>
                <a:cubicBezTo>
                  <a:pt x="9893216" y="2263312"/>
                  <a:pt x="9881910" y="2266895"/>
                  <a:pt x="9871984" y="2267999"/>
                </a:cubicBezTo>
                <a:cubicBezTo>
                  <a:pt x="9673181" y="2289506"/>
                  <a:pt x="9475204" y="2270758"/>
                  <a:pt x="9279158" y="2243734"/>
                </a:cubicBezTo>
                <a:cubicBezTo>
                  <a:pt x="8996808" y="2205133"/>
                  <a:pt x="8713354" y="2180592"/>
                  <a:pt x="8429350" y="2163219"/>
                </a:cubicBezTo>
                <a:cubicBezTo>
                  <a:pt x="8194701" y="2148882"/>
                  <a:pt x="7959502" y="2142541"/>
                  <a:pt x="7725955" y="2114967"/>
                </a:cubicBezTo>
                <a:cubicBezTo>
                  <a:pt x="7476142" y="2085464"/>
                  <a:pt x="7226605" y="2052100"/>
                  <a:pt x="6977065" y="2021218"/>
                </a:cubicBezTo>
                <a:cubicBezTo>
                  <a:pt x="6965761" y="2019839"/>
                  <a:pt x="6953283" y="2015496"/>
                  <a:pt x="6941221" y="201518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92617-6BFD-4E9C-BED8-90104A8B4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Applied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Interpersonal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9A6DC-278F-47FF-8539-F93288266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5105399" cy="416333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– verbal, non and visual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Relational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Empathy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Listening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7AD6A15-84A8-4BBA-FAAD-FAF4B6E316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5346" y="2766817"/>
            <a:ext cx="2751667" cy="275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468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6244D-5AB4-498D-AB6D-696A2DBAB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 dirty="0">
                <a:latin typeface="Arial" panose="020B0604020202020204" pitchFamily="34" charset="0"/>
                <a:cs typeface="Arial" panose="020B0604020202020204" pitchFamily="34" charset="0"/>
              </a:rPr>
              <a:t>Applied </a:t>
            </a:r>
            <a:r>
              <a:rPr lang="en-GB" sz="5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Intrapersonal</a:t>
            </a:r>
            <a:r>
              <a:rPr lang="en-GB" sz="5200" b="1" dirty="0">
                <a:latin typeface="Arial" panose="020B0604020202020204" pitchFamily="34" charset="0"/>
                <a:cs typeface="Arial" panose="020B0604020202020204" pitchFamily="34" charset="0"/>
              </a:rPr>
              <a:t> Skills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5A7C30-D2FB-4C27-BFE6-13B6AC19A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178137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904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16805-1BC5-4934-966E-4AE06F1C9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57551E-63C0-7B5D-23E8-33D681A6F4B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1143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1DCBE-9CDE-45C1-A802-E539908C7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83C52-5A11-40E5-BF35-7BBAFC9F2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Berry, D. (2007) </a:t>
            </a:r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Health Psychology.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Health Communication: Theory and Practice.</a:t>
            </a:r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Berkshire: Open University Press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57136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258</Words>
  <Application>Microsoft Office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Care in Communication  Interpersonal &amp;  Intrapersonal</vt:lpstr>
      <vt:lpstr>Learning Objectives</vt:lpstr>
      <vt:lpstr>Definitions</vt:lpstr>
      <vt:lpstr>Interpersonal Communication</vt:lpstr>
      <vt:lpstr>Intrapersonal Communication</vt:lpstr>
      <vt:lpstr>Similarities and Differences</vt:lpstr>
      <vt:lpstr>Applied Interpersonal Skills</vt:lpstr>
      <vt:lpstr>Applied Intrapersonal Skills</vt:lpstr>
      <vt:lpstr>Overview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 Interpersonal &amp;  Intrapersonal</dc:title>
  <dc:creator>Joanna Fender</dc:creator>
  <cp:lastModifiedBy>catrin Boulton</cp:lastModifiedBy>
  <cp:revision>27</cp:revision>
  <dcterms:created xsi:type="dcterms:W3CDTF">2021-01-13T15:30:25Z</dcterms:created>
  <dcterms:modified xsi:type="dcterms:W3CDTF">2024-05-19T11:27:34Z</dcterms:modified>
</cp:coreProperties>
</file>