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2" r:id="rId2"/>
    <p:sldMasterId id="2147483658" r:id="rId3"/>
  </p:sldMasterIdLst>
  <p:notesMasterIdLst>
    <p:notesMasterId r:id="rId14"/>
  </p:notesMasterIdLst>
  <p:sldIdLst>
    <p:sldId id="256" r:id="rId4"/>
    <p:sldId id="261" r:id="rId5"/>
    <p:sldId id="257" r:id="rId6"/>
    <p:sldId id="689" r:id="rId7"/>
    <p:sldId id="258" r:id="rId8"/>
    <p:sldId id="259" r:id="rId9"/>
    <p:sldId id="260" r:id="rId10"/>
    <p:sldId id="680" r:id="rId11"/>
    <p:sldId id="688" r:id="rId12"/>
    <p:sldId id="336" r:id="rId1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D990A8D-185B-E83B-7F7F-5FD2728DF144}"/>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a:defRPr/>
            </a:pPr>
            <a:endParaRPr/>
          </a:p>
        </p:txBody>
      </p:sp>
      <p:sp>
        <p:nvSpPr>
          <p:cNvPr id="3" name="Date Placeholder 2">
            <a:extLst>
              <a:ext uri="{FF2B5EF4-FFF2-40B4-BE49-F238E27FC236}">
                <a16:creationId xmlns:a16="http://schemas.microsoft.com/office/drawing/2014/main" id="{931F94C4-E183-DA23-15E8-C47ED03D1AA5}"/>
              </a:ext>
            </a:extLst>
          </p:cNvPr>
          <p:cNvSpPr txBox="1">
            <a:spLocks noGrp="1"/>
          </p:cNvSpPr>
          <p:nvPr>
            <p:ph type="dt"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Aptos"/>
              </a:defRPr>
            </a:lvl1pPr>
          </a:lstStyle>
          <a:p>
            <a:pPr>
              <a:defRPr/>
            </a:pPr>
            <a:fld id="{379FF355-8946-4EA9-A344-82B59B415421}" type="datetime1">
              <a:rPr lang="en-US"/>
              <a:pPr>
                <a:defRPr/>
              </a:pPr>
              <a:t>12/23/2025</a:t>
            </a:fld>
            <a:endParaRPr/>
          </a:p>
        </p:txBody>
      </p:sp>
      <p:sp>
        <p:nvSpPr>
          <p:cNvPr id="11268" name="Slide Image Placeholder 3">
            <a:extLst>
              <a:ext uri="{FF2B5EF4-FFF2-40B4-BE49-F238E27FC236}">
                <a16:creationId xmlns:a16="http://schemas.microsoft.com/office/drawing/2014/main" id="{48ECEB0D-744A-1B5F-B696-68ED96153BF4}"/>
              </a:ext>
            </a:extLst>
          </p:cNvPr>
          <p:cNvSpPr>
            <a:spLocks noGrp="1" noRot="1" noChangeAspect="1"/>
          </p:cNvSpPr>
          <p:nvPr>
            <p:ph type="sldImg" idx="2"/>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F4F8DA7F-6DF5-81C1-489F-E5D5C8E9198F}"/>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373DD2A7-3610-4F2E-E9EE-E79D80B9E293}"/>
              </a:ext>
            </a:extLst>
          </p:cNvPr>
          <p:cNvSpPr txBox="1">
            <a:spLocks noGrp="1"/>
          </p:cNvSpPr>
          <p:nvPr>
            <p:ph type="ftr" sz="quarter" idx="4"/>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a:defRPr/>
            </a:pPr>
            <a:endParaRPr/>
          </a:p>
        </p:txBody>
      </p:sp>
      <p:sp>
        <p:nvSpPr>
          <p:cNvPr id="7" name="Slide Number Placeholder 6">
            <a:extLst>
              <a:ext uri="{FF2B5EF4-FFF2-40B4-BE49-F238E27FC236}">
                <a16:creationId xmlns:a16="http://schemas.microsoft.com/office/drawing/2014/main" id="{E06F738E-A4C0-94A5-AD46-6703C997B604}"/>
              </a:ext>
            </a:extLst>
          </p:cNvPr>
          <p:cNvSpPr txBox="1">
            <a:spLocks noGrp="1"/>
          </p:cNvSpPr>
          <p:nvPr>
            <p:ph type="sldNum" sz="quarter" idx="5"/>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Aptos"/>
              </a:defRPr>
            </a:lvl1pPr>
          </a:lstStyle>
          <a:p>
            <a:pPr>
              <a:defRPr/>
            </a:pPr>
            <a:fld id="{8F63549F-FBC7-4560-894D-A736C2C7F0CA}" type="slidenum">
              <a:rPr/>
              <a:pPr>
                <a:defRPr/>
              </a:pPr>
              <a:t>‹#›</a:t>
            </a:fld>
            <a:endParaRPr/>
          </a:p>
        </p:txBody>
      </p:sp>
    </p:spTree>
  </p:cSld>
  <p:clrMap bg1="lt1" tx1="dk1" bg2="lt2" tx2="dk2" accent1="accent1" accent2="accent2" accent3="accent3" accent4="accent4" accent5="accent5" accent6="accent6" hlink="hlink" folHlink="folHlink"/>
  <p:notesStyle>
    <a:lvl1pPr algn="l" rtl="0" eaLnBrk="0" fontAlgn="base">
      <a:spcBef>
        <a:spcPct val="0"/>
      </a:spcBef>
      <a:spcAft>
        <a:spcPct val="0"/>
      </a:spcAft>
      <a:defRPr lang="en-US" sz="1200" kern="1200">
        <a:solidFill>
          <a:srgbClr val="000000"/>
        </a:solidFill>
        <a:latin typeface="Aptos"/>
      </a:defRPr>
    </a:lvl1pPr>
    <a:lvl2pPr marL="457200" lvl="1" algn="l" rtl="0" eaLnBrk="0" fontAlgn="base">
      <a:spcBef>
        <a:spcPct val="0"/>
      </a:spcBef>
      <a:spcAft>
        <a:spcPct val="0"/>
      </a:spcAft>
      <a:defRPr lang="en-US" sz="1200" kern="1200">
        <a:solidFill>
          <a:srgbClr val="000000"/>
        </a:solidFill>
        <a:latin typeface="Aptos"/>
      </a:defRPr>
    </a:lvl2pPr>
    <a:lvl3pPr marL="914400" lvl="2" algn="l" rtl="0" eaLnBrk="0" fontAlgn="base">
      <a:spcBef>
        <a:spcPct val="0"/>
      </a:spcBef>
      <a:spcAft>
        <a:spcPct val="0"/>
      </a:spcAft>
      <a:defRPr lang="en-US" sz="1200" kern="1200">
        <a:solidFill>
          <a:srgbClr val="000000"/>
        </a:solidFill>
        <a:latin typeface="Aptos"/>
      </a:defRPr>
    </a:lvl3pPr>
    <a:lvl4pPr marL="1371600" lvl="3" algn="l" rtl="0" eaLnBrk="0" fontAlgn="base">
      <a:spcBef>
        <a:spcPct val="0"/>
      </a:spcBef>
      <a:spcAft>
        <a:spcPct val="0"/>
      </a:spcAft>
      <a:defRPr lang="en-US" sz="1200" kern="1200">
        <a:solidFill>
          <a:srgbClr val="000000"/>
        </a:solidFill>
        <a:latin typeface="Aptos"/>
      </a:defRPr>
    </a:lvl4pPr>
    <a:lvl5pPr marL="1828800" lvl="4" algn="l" rtl="0" eaLnBrk="0" fontAlgn="base">
      <a:spcBef>
        <a:spcPct val="0"/>
      </a:spcBef>
      <a:spcAft>
        <a:spcPct val="0"/>
      </a:spcAft>
      <a:defRPr lang="en-US" sz="1200" kern="1200">
        <a:solidFill>
          <a:srgbClr val="000000"/>
        </a:solidFill>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BEFBBDD-79BA-5B11-E312-F5EC1720879A}"/>
              </a:ext>
            </a:extLst>
          </p:cNvPr>
          <p:cNvSpPr>
            <a:spLocks noGrp="1" noRot="1" noChangeAspect="1" noTextEdit="1"/>
          </p:cNvSpPr>
          <p:nvPr>
            <p:ph type="sldImg"/>
          </p:nvPr>
        </p:nvSpPr>
        <p:spPr>
          <a:ln/>
        </p:spPr>
      </p:sp>
      <p:sp>
        <p:nvSpPr>
          <p:cNvPr id="21507" name="Notes Placeholder 2">
            <a:extLst>
              <a:ext uri="{FF2B5EF4-FFF2-40B4-BE49-F238E27FC236}">
                <a16:creationId xmlns:a16="http://schemas.microsoft.com/office/drawing/2014/main" id="{9AABEB33-5035-6FDD-BA42-6FD2F3D3F282}"/>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a:latin typeface="Aptos" panose="020B0004020202020204" pitchFamily="34" charset="0"/>
              </a:rPr>
              <a:t>Students can access MyCareer via the Student Hwb, the tile on the main Hwb dashboard will take them through to a Careers landing page where they can access MyCareer as shown, in addition to the externally hosted Careers webpage, the current appointment request form and information about any Careers events. </a:t>
            </a:r>
            <a:br>
              <a:rPr lang="en-GB" altLang="en-US">
                <a:latin typeface="Aptos" panose="020B0004020202020204" pitchFamily="34" charset="0"/>
              </a:rPr>
            </a:br>
            <a:endParaRPr lang="en-GB" altLang="en-US" b="1">
              <a:latin typeface="Aptos" panose="020B0004020202020204" pitchFamily="34" charset="0"/>
            </a:endParaRPr>
          </a:p>
        </p:txBody>
      </p:sp>
      <p:sp>
        <p:nvSpPr>
          <p:cNvPr id="21508" name="Slide Number Placeholder 3">
            <a:extLst>
              <a:ext uri="{FF2B5EF4-FFF2-40B4-BE49-F238E27FC236}">
                <a16:creationId xmlns:a16="http://schemas.microsoft.com/office/drawing/2014/main" id="{76BF8EA7-A825-CA64-921D-640035855D0D}"/>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fld id="{096EA301-B13F-46BB-AA16-59C1A91A4E76}" type="slidenum">
              <a:rPr lang="en-GB" altLang="en-US" sz="1200">
                <a:solidFill>
                  <a:srgbClr val="000000"/>
                </a:solidFill>
              </a:rPr>
              <a:pPr algn="r" eaLnBrk="1" hangingPunct="1"/>
              <a:t>8</a:t>
            </a:fld>
            <a:endParaRPr lang="en-GB" altLang="en-US" sz="120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3425967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0426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7973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p:cNvSpPr txBox="1">
            <a:spLocks noGrp="1"/>
          </p:cNvSpPr>
          <p:nvPr>
            <p:ph idx="4294967295"/>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6994538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4" descr="A blue and white background&#10;&#10;Description automatically generated">
            <a:extLst>
              <a:ext uri="{FF2B5EF4-FFF2-40B4-BE49-F238E27FC236}">
                <a16:creationId xmlns:a16="http://schemas.microsoft.com/office/drawing/2014/main" id="{74C8AC28-78C9-3E91-3110-7F1CE81710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 Placeholder 2"/>
          <p:cNvSpPr txBox="1">
            <a:spLocks noGrp="1"/>
          </p:cNvSpPr>
          <p:nvPr>
            <p:ph idx="4294967295"/>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55761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301660" y="1420922"/>
            <a:ext cx="11594966" cy="1325559"/>
          </a:xfrm>
        </p:spPr>
        <p:txBody>
          <a:bodyPr/>
          <a:lstStyle>
            <a:lvl1pPr>
              <a:defRPr/>
            </a:lvl1pPr>
          </a:lstStyle>
          <a:p>
            <a:pPr lvl="0"/>
            <a:r>
              <a:rPr lang="en-GB"/>
              <a:t>Click to edit Master title style</a:t>
            </a:r>
            <a:endParaRPr lang="en-US"/>
          </a:p>
        </p:txBody>
      </p:sp>
      <p:sp>
        <p:nvSpPr>
          <p:cNvPr id="3" name="Text Placeholder 2"/>
          <p:cNvSpPr txBox="1">
            <a:spLocks noGrp="1"/>
          </p:cNvSpPr>
          <p:nvPr>
            <p:ph idx="4294967295"/>
          </p:nvPr>
        </p:nvSpPr>
        <p:spPr>
          <a:xfrm>
            <a:off x="301660" y="2881429"/>
            <a:ext cx="11594966" cy="365134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518426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5" descr="A screenshot of a computer&#10;&#10;Description automatically generated">
            <a:extLst>
              <a:ext uri="{FF2B5EF4-FFF2-40B4-BE49-F238E27FC236}">
                <a16:creationId xmlns:a16="http://schemas.microsoft.com/office/drawing/2014/main" id="{ECA3BF8F-E51E-700D-B7AF-3DA5BFD888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txBox="1">
            <a:spLocks noGrp="1"/>
          </p:cNvSpPr>
          <p:nvPr>
            <p:ph type="title"/>
          </p:nvPr>
        </p:nvSpPr>
        <p:spPr>
          <a:xfrm>
            <a:off x="301660" y="1420922"/>
            <a:ext cx="11594966" cy="1325559"/>
          </a:xfrm>
        </p:spPr>
        <p:txBody>
          <a:bodyPr/>
          <a:lstStyle>
            <a:lvl1pPr>
              <a:defRPr/>
            </a:lvl1pPr>
          </a:lstStyle>
          <a:p>
            <a:pPr lvl="0"/>
            <a:r>
              <a:rPr lang="en-GB"/>
              <a:t>Click to edit Master title style</a:t>
            </a:r>
            <a:endParaRPr lang="en-US"/>
          </a:p>
        </p:txBody>
      </p:sp>
      <p:sp>
        <p:nvSpPr>
          <p:cNvPr id="3" name="Text Placeholder 2"/>
          <p:cNvSpPr txBox="1">
            <a:spLocks noGrp="1"/>
          </p:cNvSpPr>
          <p:nvPr>
            <p:ph idx="4294967295"/>
          </p:nvPr>
        </p:nvSpPr>
        <p:spPr>
          <a:xfrm>
            <a:off x="301660" y="2881429"/>
            <a:ext cx="11594966" cy="365134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8899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lang="en-US"/>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8B2D23-82F5-B0BE-E4B2-52B605A03E44}"/>
              </a:ext>
            </a:extLst>
          </p:cNvPr>
          <p:cNvSpPr txBox="1">
            <a:spLocks noGrp="1"/>
          </p:cNvSpPr>
          <p:nvPr>
            <p:ph type="dt" sz="quarter" idx="10"/>
          </p:nvPr>
        </p:nvSpPr>
        <p:spPr>
          <a:xfrm>
            <a:off x="0" y="0"/>
            <a:ext cx="0" cy="0"/>
          </a:xfrm>
          <a:prstGeom prst="rect">
            <a:avLst/>
          </a:prstGeom>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800" b="0" i="0" u="none" strike="noStrike" kern="1200" cap="none" spc="0" baseline="0" smtClean="0">
                <a:solidFill>
                  <a:srgbClr val="000000"/>
                </a:solidFill>
                <a:uFillTx/>
                <a:latin typeface="Aptos"/>
              </a:defRPr>
            </a:lvl1pPr>
          </a:lstStyle>
          <a:p>
            <a:pPr>
              <a:defRPr/>
            </a:pPr>
            <a:fld id="{93B68593-CB50-4DA8-A103-768111C9257B}" type="datetime1">
              <a:rPr lang="en-US"/>
              <a:pPr>
                <a:defRPr/>
              </a:pPr>
              <a:t>12/23/2025</a:t>
            </a:fld>
            <a:endParaRPr/>
          </a:p>
        </p:txBody>
      </p:sp>
      <p:sp>
        <p:nvSpPr>
          <p:cNvPr id="5" name="Footer Placeholder 4">
            <a:extLst>
              <a:ext uri="{FF2B5EF4-FFF2-40B4-BE49-F238E27FC236}">
                <a16:creationId xmlns:a16="http://schemas.microsoft.com/office/drawing/2014/main" id="{3D4FEFF2-46F8-DA0F-F0E8-3A8EDD306028}"/>
              </a:ext>
            </a:extLst>
          </p:cNvPr>
          <p:cNvSpPr txBox="1">
            <a:spLocks noGrp="1"/>
          </p:cNvSpPr>
          <p:nvPr>
            <p:ph type="ftr" sz="quarter" idx="11"/>
          </p:nvPr>
        </p:nvSpPr>
        <p:spPr>
          <a:xfrm>
            <a:off x="0" y="0"/>
            <a:ext cx="0" cy="0"/>
          </a:xfrm>
          <a:prstGeom prst="rect">
            <a:avLst/>
          </a:prstGeom>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pPr>
              <a:defRPr/>
            </a:pPr>
            <a:endParaRPr/>
          </a:p>
        </p:txBody>
      </p:sp>
      <p:sp>
        <p:nvSpPr>
          <p:cNvPr id="6" name="Slide Number Placeholder 5">
            <a:extLst>
              <a:ext uri="{FF2B5EF4-FFF2-40B4-BE49-F238E27FC236}">
                <a16:creationId xmlns:a16="http://schemas.microsoft.com/office/drawing/2014/main" id="{16BC0C65-B82B-95FC-0B68-D9D7FB94AE7B}"/>
              </a:ext>
            </a:extLst>
          </p:cNvPr>
          <p:cNvSpPr txBox="1">
            <a:spLocks noGrp="1"/>
          </p:cNvSpPr>
          <p:nvPr>
            <p:ph type="sldNum" sz="quarter" idx="12"/>
          </p:nvPr>
        </p:nvSpPr>
        <p:spPr>
          <a:xfrm>
            <a:off x="0" y="0"/>
            <a:ext cx="0" cy="0"/>
          </a:xfrm>
          <a:prstGeom prst="rect">
            <a:avLst/>
          </a:prstGeom>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800" b="0" i="0" u="none" strike="noStrike" kern="1200" cap="none" spc="0" baseline="0" smtClean="0">
                <a:solidFill>
                  <a:srgbClr val="000000"/>
                </a:solidFill>
                <a:uFillTx/>
                <a:latin typeface="Aptos"/>
              </a:defRPr>
            </a:lvl1pPr>
          </a:lstStyle>
          <a:p>
            <a:pPr>
              <a:defRPr/>
            </a:pPr>
            <a:fld id="{4D0D24EA-DA27-4A3E-83DB-BDE6D400793C}" type="slidenum">
              <a:rPr/>
              <a:pPr>
                <a:defRPr/>
              </a:pPr>
              <a:t>‹#›</a:t>
            </a:fld>
            <a:endParaRPr/>
          </a:p>
        </p:txBody>
      </p:sp>
    </p:spTree>
    <p:extLst>
      <p:ext uri="{BB962C8B-B14F-4D97-AF65-F5344CB8AC3E}">
        <p14:creationId xmlns:p14="http://schemas.microsoft.com/office/powerpoint/2010/main" val="37517050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pic>
        <p:nvPicPr>
          <p:cNvPr id="3" name="Picture 1" descr="A picture containing screenshot, text, design&#10;&#10;Description automatically generated">
            <a:extLst>
              <a:ext uri="{FF2B5EF4-FFF2-40B4-BE49-F238E27FC236}">
                <a16:creationId xmlns:a16="http://schemas.microsoft.com/office/drawing/2014/main" id="{481AB8A1-B768-5742-1D47-5FAE294027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096750" cy="680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Picture Placeholder 5"/>
          <p:cNvSpPr txBox="1">
            <a:spLocks noGrp="1"/>
          </p:cNvSpPr>
          <p:nvPr>
            <p:ph type="pic" sz="quarter" idx="4294967295"/>
          </p:nvPr>
        </p:nvSpPr>
        <p:spPr>
          <a:xfrm>
            <a:off x="0" y="0"/>
            <a:ext cx="12191996" cy="6858000"/>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Calibri"/>
              </a:defRPr>
            </a:lvl1pPr>
          </a:lstStyle>
          <a:p>
            <a:pPr lvl="0"/>
            <a:endParaRPr lang="en-US" noProof="0"/>
          </a:p>
        </p:txBody>
      </p:sp>
    </p:spTree>
    <p:extLst>
      <p:ext uri="{BB962C8B-B14F-4D97-AF65-F5344CB8AC3E}">
        <p14:creationId xmlns:p14="http://schemas.microsoft.com/office/powerpoint/2010/main" val="2448714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pic>
        <p:nvPicPr>
          <p:cNvPr id="3" name="Picture 1" descr="A picture containing screenshot, white, design&#10;&#10;Description automatically generated">
            <a:extLst>
              <a:ext uri="{FF2B5EF4-FFF2-40B4-BE49-F238E27FC236}">
                <a16:creationId xmlns:a16="http://schemas.microsoft.com/office/drawing/2014/main" id="{9E3390FE-22C2-400F-294F-D4BEC45A93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Picture Placeholder 5"/>
          <p:cNvSpPr txBox="1">
            <a:spLocks noGrp="1"/>
          </p:cNvSpPr>
          <p:nvPr>
            <p:ph type="pic" sz="quarter" idx="4294967295"/>
          </p:nvPr>
        </p:nvSpPr>
        <p:spPr>
          <a:xfrm>
            <a:off x="0" y="0"/>
            <a:ext cx="12191996" cy="6858000"/>
          </a:xfrm>
          <a:prstGeom prst="rect">
            <a:avLst/>
          </a:prstGeom>
          <a:noFill/>
          <a:ln>
            <a:noFill/>
          </a:ln>
        </p:spPr>
        <p:txBody>
          <a:bodyPr vert="horz" wrap="square" lIns="91440" tIns="45720" rIns="91440" bIns="45720" anchor="t" anchorCtr="0" compatLnSpc="1">
            <a:noAutofit/>
          </a:bodyPr>
          <a:lstStyle>
            <a:lvl1pPr marR="0" lvl="0" fontAlgn="auto">
              <a:spcAft>
                <a:spcPts val="0"/>
              </a:spcAft>
              <a:buSzPct val="100000"/>
              <a:buFont typeface="Arial" pitchFamily="34"/>
              <a:tabLst/>
              <a:defRPr lang="en-US" b="0" i="0" u="none" strike="noStrike" cap="none" spc="0" baseline="0">
                <a:solidFill>
                  <a:srgbClr val="000000"/>
                </a:solidFill>
                <a:uFillTx/>
                <a:latin typeface="Calibri"/>
              </a:defRPr>
            </a:lvl1pPr>
          </a:lstStyle>
          <a:p>
            <a:pPr lvl="0"/>
            <a:endParaRPr lang="en-US" noProof="0"/>
          </a:p>
        </p:txBody>
      </p:sp>
    </p:spTree>
    <p:extLst>
      <p:ext uri="{BB962C8B-B14F-4D97-AF65-F5344CB8AC3E}">
        <p14:creationId xmlns:p14="http://schemas.microsoft.com/office/powerpoint/2010/main" val="4185622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88AF6D0-E1FB-7858-59FE-1DE6DE694F57}"/>
              </a:ext>
            </a:extLst>
          </p:cNvPr>
          <p:cNvSpPr txBox="1">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a:extLst>
              <a:ext uri="{FF2B5EF4-FFF2-40B4-BE49-F238E27FC236}">
                <a16:creationId xmlns:a16="http://schemas.microsoft.com/office/drawing/2014/main" id="{0E7400DF-9D5A-0335-1958-4EC6A43AF260}"/>
              </a:ext>
            </a:extLst>
          </p:cNvPr>
          <p:cNvSpPr txBox="1">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D7B6A246-1C32-A3F0-CD5C-8431EA53FD4C}"/>
              </a:ext>
            </a:extLst>
          </p:cNvPr>
          <p:cNvSpPr txBox="1">
            <a:spLocks noGrp="1"/>
          </p:cNvSpPr>
          <p:nvPr>
            <p:ph type="dt" sz="half" idx="2"/>
          </p:nvPr>
        </p:nvSpPr>
        <p:spPr>
          <a:xfrm>
            <a:off x="8382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l" defTabSz="914400" rtl="0" eaLnBrk="1" fontAlgn="auto" hangingPunct="1">
              <a:lnSpc>
                <a:spcPct val="100000"/>
              </a:lnSpc>
              <a:spcBef>
                <a:spcPts val="0"/>
              </a:spcBef>
              <a:spcAft>
                <a:spcPts val="0"/>
              </a:spcAft>
              <a:buNone/>
              <a:tabLst/>
              <a:defRPr lang="en-US" sz="1200" b="0" i="0" u="none" strike="noStrike" kern="1200" cap="none" spc="0" baseline="0" smtClean="0">
                <a:solidFill>
                  <a:srgbClr val="898989"/>
                </a:solidFill>
                <a:uFillTx/>
                <a:latin typeface="Calibri"/>
              </a:defRPr>
            </a:lvl1pPr>
          </a:lstStyle>
          <a:p>
            <a:pPr>
              <a:defRPr/>
            </a:pPr>
            <a:fld id="{A7BF879B-35A3-4A88-9EB7-D7BD360209BF}" type="datetime1">
              <a:rPr lang="en-US"/>
              <a:pPr>
                <a:defRPr/>
              </a:pPr>
              <a:t>12/23/2025</a:t>
            </a:fld>
            <a:endParaRPr/>
          </a:p>
        </p:txBody>
      </p:sp>
      <p:sp>
        <p:nvSpPr>
          <p:cNvPr id="5" name="Footer Placeholder 4">
            <a:extLst>
              <a:ext uri="{FF2B5EF4-FFF2-40B4-BE49-F238E27FC236}">
                <a16:creationId xmlns:a16="http://schemas.microsoft.com/office/drawing/2014/main" id="{DFE95618-0BE3-784E-44AB-A5E1740694D2}"/>
              </a:ext>
            </a:extLst>
          </p:cNvPr>
          <p:cNvSpPr txBox="1">
            <a:spLocks noGrp="1"/>
          </p:cNvSpPr>
          <p:nvPr>
            <p:ph type="ftr" sz="quarter" idx="3"/>
          </p:nvPr>
        </p:nvSpPr>
        <p:spPr>
          <a:xfrm>
            <a:off x="4038600" y="6356350"/>
            <a:ext cx="4114800" cy="365125"/>
          </a:xfrm>
          <a:prstGeom prst="rect">
            <a:avLst/>
          </a:prstGeom>
          <a:noFill/>
          <a:ln>
            <a:noFill/>
          </a:ln>
        </p:spPr>
        <p:txBody>
          <a:bodyPr vert="horz" wrap="square" lIns="91440" tIns="45720" rIns="91440" bIns="45720" anchor="ctr" anchorCtr="1" compatLnSpc="1">
            <a:noAutofit/>
          </a:bodyPr>
          <a:lstStyle>
            <a:lvl1pPr marL="0" marR="0" lvl="0" indent="0" algn="ctr" defTabSz="914400" rtl="0" eaLnBrk="1"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a:defRPr/>
            </a:pPr>
            <a:endParaRPr/>
          </a:p>
        </p:txBody>
      </p:sp>
      <p:sp>
        <p:nvSpPr>
          <p:cNvPr id="6" name="Slide Number Placeholder 5">
            <a:extLst>
              <a:ext uri="{FF2B5EF4-FFF2-40B4-BE49-F238E27FC236}">
                <a16:creationId xmlns:a16="http://schemas.microsoft.com/office/drawing/2014/main" id="{46C789C5-499B-FB3F-5889-028A2C19B0B0}"/>
              </a:ext>
            </a:extLst>
          </p:cNvPr>
          <p:cNvSpPr txBox="1">
            <a:spLocks noGrp="1"/>
          </p:cNvSpPr>
          <p:nvPr>
            <p:ph type="sldNum" sz="quarter" idx="4"/>
          </p:nvPr>
        </p:nvSpPr>
        <p:spPr>
          <a:xfrm>
            <a:off x="86106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US" sz="1200" b="0" i="0" u="none" strike="noStrike" kern="1200" cap="none" spc="0" baseline="0" smtClean="0">
                <a:solidFill>
                  <a:srgbClr val="898989"/>
                </a:solidFill>
                <a:uFillTx/>
                <a:latin typeface="Calibri"/>
              </a:defRPr>
            </a:lvl1pPr>
          </a:lstStyle>
          <a:p>
            <a:pPr>
              <a:defRPr/>
            </a:pPr>
            <a:fld id="{1BC4CE5E-CD73-4836-BDBF-D8CE3F26C195}" type="slidenum">
              <a:rPr/>
              <a:pPr>
                <a:defRPr/>
              </a:pPr>
              <a:t>‹#›</a:t>
            </a:fld>
            <a:endParaRPr/>
          </a:p>
        </p:txBody>
      </p:sp>
      <p:pic>
        <p:nvPicPr>
          <p:cNvPr id="1031" name="Picture 7" descr="A blue background with white text&#10;&#10;Description automatically generated with low confidence">
            <a:extLst>
              <a:ext uri="{FF2B5EF4-FFF2-40B4-BE49-F238E27FC236}">
                <a16:creationId xmlns:a16="http://schemas.microsoft.com/office/drawing/2014/main" id="{3ACFEACC-F1CC-919A-AC93-1360E87EAE0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Lst>
  <p:transition spd="slow"/>
  <p:txStyles>
    <p:titleStyle>
      <a:lvl1pPr algn="l" rtl="0" eaLnBrk="0" fontAlgn="base">
        <a:lnSpc>
          <a:spcPct val="90000"/>
        </a:lnSpc>
        <a:spcBef>
          <a:spcPct val="0"/>
        </a:spcBef>
        <a:spcAft>
          <a:spcPct val="0"/>
        </a:spcAft>
        <a:defRPr lang="en-GB" sz="4400" kern="1200">
          <a:solidFill>
            <a:srgbClr val="000000"/>
          </a:solidFill>
          <a:latin typeface="Calibri Light"/>
        </a:defRPr>
      </a:lvl1pPr>
      <a:lvl2pPr algn="l" rtl="0" eaLnBrk="0" fontAlgn="base">
        <a:lnSpc>
          <a:spcPct val="90000"/>
        </a:lnSpc>
        <a:spcBef>
          <a:spcPct val="0"/>
        </a:spcBef>
        <a:spcAft>
          <a:spcPct val="0"/>
        </a:spcAft>
        <a:defRPr sz="4400">
          <a:solidFill>
            <a:srgbClr val="000000"/>
          </a:solidFill>
          <a:latin typeface="Calibri Light" panose="020F0302020204030204" pitchFamily="34" charset="0"/>
        </a:defRPr>
      </a:lvl2pPr>
      <a:lvl3pPr algn="l" rtl="0" eaLnBrk="0" fontAlgn="base">
        <a:lnSpc>
          <a:spcPct val="90000"/>
        </a:lnSpc>
        <a:spcBef>
          <a:spcPct val="0"/>
        </a:spcBef>
        <a:spcAft>
          <a:spcPct val="0"/>
        </a:spcAft>
        <a:defRPr sz="4400">
          <a:solidFill>
            <a:srgbClr val="000000"/>
          </a:solidFill>
          <a:latin typeface="Calibri Light" panose="020F0302020204030204" pitchFamily="34" charset="0"/>
        </a:defRPr>
      </a:lvl3pPr>
      <a:lvl4pPr algn="l" rtl="0" eaLnBrk="0" fontAlgn="base">
        <a:lnSpc>
          <a:spcPct val="90000"/>
        </a:lnSpc>
        <a:spcBef>
          <a:spcPct val="0"/>
        </a:spcBef>
        <a:spcAft>
          <a:spcPct val="0"/>
        </a:spcAft>
        <a:defRPr sz="4400">
          <a:solidFill>
            <a:srgbClr val="000000"/>
          </a:solidFill>
          <a:latin typeface="Calibri Light" panose="020F0302020204030204" pitchFamily="34" charset="0"/>
        </a:defRPr>
      </a:lvl4pPr>
      <a:lvl5pPr algn="l" rtl="0" eaLnBrk="0" fontAlgn="base">
        <a:lnSpc>
          <a:spcPct val="90000"/>
        </a:lnSpc>
        <a:spcBef>
          <a:spcPct val="0"/>
        </a:spcBef>
        <a:spcAft>
          <a:spcPct val="0"/>
        </a:spcAft>
        <a:defRPr sz="4400">
          <a:solidFill>
            <a:srgbClr val="000000"/>
          </a:solidFill>
          <a:latin typeface="Calibri Light" panose="020F0302020204030204" pitchFamily="34" charset="0"/>
        </a:defRPr>
      </a:lvl5pPr>
      <a:lvl6pPr marL="457200" algn="l" rtl="0" eaLnBrk="0" fontAlgn="base">
        <a:lnSpc>
          <a:spcPct val="90000"/>
        </a:lnSpc>
        <a:spcBef>
          <a:spcPct val="0"/>
        </a:spcBef>
        <a:spcAft>
          <a:spcPct val="0"/>
        </a:spcAft>
        <a:defRPr sz="4400">
          <a:solidFill>
            <a:srgbClr val="000000"/>
          </a:solidFill>
          <a:latin typeface="Calibri Light" panose="020F0302020204030204" pitchFamily="34" charset="0"/>
        </a:defRPr>
      </a:lvl6pPr>
      <a:lvl7pPr marL="914400" algn="l" rtl="0" eaLnBrk="0" fontAlgn="base">
        <a:lnSpc>
          <a:spcPct val="90000"/>
        </a:lnSpc>
        <a:spcBef>
          <a:spcPct val="0"/>
        </a:spcBef>
        <a:spcAft>
          <a:spcPct val="0"/>
        </a:spcAft>
        <a:defRPr sz="4400">
          <a:solidFill>
            <a:srgbClr val="000000"/>
          </a:solidFill>
          <a:latin typeface="Calibri Light" panose="020F0302020204030204" pitchFamily="34" charset="0"/>
        </a:defRPr>
      </a:lvl7pPr>
      <a:lvl8pPr marL="1371600" algn="l" rtl="0" eaLnBrk="0" fontAlgn="base">
        <a:lnSpc>
          <a:spcPct val="90000"/>
        </a:lnSpc>
        <a:spcBef>
          <a:spcPct val="0"/>
        </a:spcBef>
        <a:spcAft>
          <a:spcPct val="0"/>
        </a:spcAft>
        <a:defRPr sz="4400">
          <a:solidFill>
            <a:srgbClr val="000000"/>
          </a:solidFill>
          <a:latin typeface="Calibri Light" panose="020F0302020204030204" pitchFamily="34" charset="0"/>
        </a:defRPr>
      </a:lvl8pPr>
      <a:lvl9pPr marL="1828800" algn="l" rtl="0" eaLnBrk="0" fontAlgn="base">
        <a:lnSpc>
          <a:spcPct val="90000"/>
        </a:lnSpc>
        <a:spcBef>
          <a:spcPct val="0"/>
        </a:spcBef>
        <a:spcAft>
          <a:spcPct val="0"/>
        </a:spcAft>
        <a:defRPr sz="4400">
          <a:solidFill>
            <a:srgbClr val="000000"/>
          </a:solidFill>
          <a:latin typeface="Calibri Light" panose="020F0302020204030204" pitchFamily="34" charset="0"/>
        </a:defRPr>
      </a:lvl9pPr>
    </p:titleStyle>
    <p:bodyStyle>
      <a:lvl1pPr marL="228600" indent="-228600" algn="l" rtl="0" eaLnBrk="0" fontAlgn="base">
        <a:lnSpc>
          <a:spcPct val="90000"/>
        </a:lnSpc>
        <a:spcBef>
          <a:spcPts val="1000"/>
        </a:spcBef>
        <a:spcAft>
          <a:spcPct val="0"/>
        </a:spcAft>
        <a:buSzPct val="100000"/>
        <a:buFont typeface="Arial" panose="020B0604020202020204" pitchFamily="34" charset="0"/>
        <a:buChar char="•"/>
        <a:defRPr lang="en-GB" sz="2800" kern="1200">
          <a:solidFill>
            <a:srgbClr val="000000"/>
          </a:solidFill>
          <a:latin typeface="Calibri"/>
        </a:defRPr>
      </a:lvl1pPr>
      <a:lvl2pPr marL="685800" lvl="1" indent="-228600" algn="l" rtl="0" eaLnBrk="0" fontAlgn="base">
        <a:lnSpc>
          <a:spcPct val="90000"/>
        </a:lnSpc>
        <a:spcBef>
          <a:spcPts val="500"/>
        </a:spcBef>
        <a:spcAft>
          <a:spcPct val="0"/>
        </a:spcAft>
        <a:buSzPct val="100000"/>
        <a:buFont typeface="Arial" panose="020B0604020202020204" pitchFamily="34" charset="0"/>
        <a:buChar char="•"/>
        <a:defRPr lang="en-GB" sz="2400" kern="1200">
          <a:solidFill>
            <a:srgbClr val="000000"/>
          </a:solidFill>
          <a:latin typeface="Calibri"/>
        </a:defRPr>
      </a:lvl2pPr>
      <a:lvl3pPr marL="1143000" lvl="2" indent="-228600" algn="l" rtl="0" eaLnBrk="0" fontAlgn="base">
        <a:lnSpc>
          <a:spcPct val="90000"/>
        </a:lnSpc>
        <a:spcBef>
          <a:spcPts val="500"/>
        </a:spcBef>
        <a:spcAft>
          <a:spcPct val="0"/>
        </a:spcAft>
        <a:buSzPct val="100000"/>
        <a:buFont typeface="Arial" panose="020B0604020202020204" pitchFamily="34" charset="0"/>
        <a:buChar char="•"/>
        <a:defRPr lang="en-GB" sz="2000" kern="1200">
          <a:solidFill>
            <a:srgbClr val="000000"/>
          </a:solidFill>
          <a:latin typeface="Calibri"/>
        </a:defRPr>
      </a:lvl3pPr>
      <a:lvl4pPr marL="1600200" lvl="3" indent="-228600" algn="l" rtl="0" eaLnBrk="0" fontAlgn="base">
        <a:lnSpc>
          <a:spcPct val="90000"/>
        </a:lnSpc>
        <a:spcBef>
          <a:spcPts val="500"/>
        </a:spcBef>
        <a:spcAft>
          <a:spcPct val="0"/>
        </a:spcAft>
        <a:buSzPct val="100000"/>
        <a:buFont typeface="Arial" panose="020B0604020202020204" pitchFamily="34" charset="0"/>
        <a:buChar char="•"/>
        <a:defRPr lang="en-GB" kern="1200">
          <a:solidFill>
            <a:srgbClr val="000000"/>
          </a:solidFill>
          <a:latin typeface="Calibri"/>
        </a:defRPr>
      </a:lvl4pPr>
      <a:lvl5pPr marL="2057400" lvl="4" indent="-228600" algn="l" rtl="0" eaLnBrk="0" fontAlgn="base">
        <a:lnSpc>
          <a:spcPct val="90000"/>
        </a:lnSpc>
        <a:spcBef>
          <a:spcPts val="500"/>
        </a:spcBef>
        <a:spcAft>
          <a:spcPct val="0"/>
        </a:spcAft>
        <a:buSzPct val="100000"/>
        <a:buFont typeface="Arial" panose="020B0604020202020204" pitchFamily="34" charset="0"/>
        <a:buChar char="•"/>
        <a:defRPr lang="en-GB" kern="1200">
          <a:solidFill>
            <a:srgbClr val="000000"/>
          </a:solidFill>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039DFCCF-B518-0C68-BCE5-07199EEA4621}"/>
              </a:ext>
            </a:extLst>
          </p:cNvPr>
          <p:cNvSpPr txBox="1">
            <a:spLocks noGrp="1" noChangeArrowheads="1"/>
          </p:cNvSpPr>
          <p:nvPr>
            <p:ph type="title"/>
          </p:nvPr>
        </p:nvSpPr>
        <p:spPr bwMode="auto">
          <a:xfrm>
            <a:off x="358775" y="365125"/>
            <a:ext cx="114808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2051" name="Text Placeholder 2">
            <a:extLst>
              <a:ext uri="{FF2B5EF4-FFF2-40B4-BE49-F238E27FC236}">
                <a16:creationId xmlns:a16="http://schemas.microsoft.com/office/drawing/2014/main" id="{A3A0A565-A377-8A61-C514-CD592F2E59A5}"/>
              </a:ext>
            </a:extLst>
          </p:cNvPr>
          <p:cNvSpPr txBox="1">
            <a:spLocks noGrp="1" noChangeArrowheads="1"/>
          </p:cNvSpPr>
          <p:nvPr>
            <p:ph type="body" idx="1"/>
          </p:nvPr>
        </p:nvSpPr>
        <p:spPr bwMode="auto">
          <a:xfrm>
            <a:off x="358775" y="1825625"/>
            <a:ext cx="11480800" cy="3576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pic>
        <p:nvPicPr>
          <p:cNvPr id="2052" name="Picture 5" descr="A picture containing text, businesscard, screenshot, logo&#10;&#10;Description automatically generated">
            <a:extLst>
              <a:ext uri="{FF2B5EF4-FFF2-40B4-BE49-F238E27FC236}">
                <a16:creationId xmlns:a16="http://schemas.microsoft.com/office/drawing/2014/main" id="{79C483BC-CBE4-F561-23F6-D2698B95E61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69" r:id="rId1"/>
    <p:sldLayoutId id="2147483674" r:id="rId2"/>
    <p:sldLayoutId id="2147483670" r:id="rId3"/>
    <p:sldLayoutId id="2147483675" r:id="rId4"/>
    <p:sldLayoutId id="2147483676" r:id="rId5"/>
  </p:sldLayoutIdLst>
  <p:transition spd="slow"/>
  <p:txStyles>
    <p:titleStyle>
      <a:lvl1pPr algn="l" rtl="0" eaLnBrk="0" fontAlgn="base">
        <a:lnSpc>
          <a:spcPct val="90000"/>
        </a:lnSpc>
        <a:spcBef>
          <a:spcPct val="0"/>
        </a:spcBef>
        <a:spcAft>
          <a:spcPct val="0"/>
        </a:spcAft>
        <a:defRPr lang="en-GB" sz="4400" kern="1200">
          <a:solidFill>
            <a:srgbClr val="000000"/>
          </a:solidFill>
          <a:latin typeface="Calibri Light"/>
        </a:defRPr>
      </a:lvl1pPr>
      <a:lvl2pPr algn="l" rtl="0" eaLnBrk="0" fontAlgn="base">
        <a:lnSpc>
          <a:spcPct val="90000"/>
        </a:lnSpc>
        <a:spcBef>
          <a:spcPct val="0"/>
        </a:spcBef>
        <a:spcAft>
          <a:spcPct val="0"/>
        </a:spcAft>
        <a:defRPr sz="4400">
          <a:solidFill>
            <a:srgbClr val="000000"/>
          </a:solidFill>
          <a:latin typeface="Calibri Light" panose="020F0302020204030204" pitchFamily="34" charset="0"/>
        </a:defRPr>
      </a:lvl2pPr>
      <a:lvl3pPr algn="l" rtl="0" eaLnBrk="0" fontAlgn="base">
        <a:lnSpc>
          <a:spcPct val="90000"/>
        </a:lnSpc>
        <a:spcBef>
          <a:spcPct val="0"/>
        </a:spcBef>
        <a:spcAft>
          <a:spcPct val="0"/>
        </a:spcAft>
        <a:defRPr sz="4400">
          <a:solidFill>
            <a:srgbClr val="000000"/>
          </a:solidFill>
          <a:latin typeface="Calibri Light" panose="020F0302020204030204" pitchFamily="34" charset="0"/>
        </a:defRPr>
      </a:lvl3pPr>
      <a:lvl4pPr algn="l" rtl="0" eaLnBrk="0" fontAlgn="base">
        <a:lnSpc>
          <a:spcPct val="90000"/>
        </a:lnSpc>
        <a:spcBef>
          <a:spcPct val="0"/>
        </a:spcBef>
        <a:spcAft>
          <a:spcPct val="0"/>
        </a:spcAft>
        <a:defRPr sz="4400">
          <a:solidFill>
            <a:srgbClr val="000000"/>
          </a:solidFill>
          <a:latin typeface="Calibri Light" panose="020F0302020204030204" pitchFamily="34" charset="0"/>
        </a:defRPr>
      </a:lvl4pPr>
      <a:lvl5pPr algn="l" rtl="0" eaLnBrk="0" fontAlgn="base">
        <a:lnSpc>
          <a:spcPct val="90000"/>
        </a:lnSpc>
        <a:spcBef>
          <a:spcPct val="0"/>
        </a:spcBef>
        <a:spcAft>
          <a:spcPct val="0"/>
        </a:spcAft>
        <a:defRPr sz="4400">
          <a:solidFill>
            <a:srgbClr val="000000"/>
          </a:solidFill>
          <a:latin typeface="Calibri Light" panose="020F0302020204030204" pitchFamily="34" charset="0"/>
        </a:defRPr>
      </a:lvl5pPr>
      <a:lvl6pPr marL="457200" algn="l" rtl="0" eaLnBrk="0" fontAlgn="base">
        <a:lnSpc>
          <a:spcPct val="90000"/>
        </a:lnSpc>
        <a:spcBef>
          <a:spcPct val="0"/>
        </a:spcBef>
        <a:spcAft>
          <a:spcPct val="0"/>
        </a:spcAft>
        <a:defRPr sz="4400">
          <a:solidFill>
            <a:srgbClr val="000000"/>
          </a:solidFill>
          <a:latin typeface="Calibri Light" panose="020F0302020204030204" pitchFamily="34" charset="0"/>
        </a:defRPr>
      </a:lvl6pPr>
      <a:lvl7pPr marL="914400" algn="l" rtl="0" eaLnBrk="0" fontAlgn="base">
        <a:lnSpc>
          <a:spcPct val="90000"/>
        </a:lnSpc>
        <a:spcBef>
          <a:spcPct val="0"/>
        </a:spcBef>
        <a:spcAft>
          <a:spcPct val="0"/>
        </a:spcAft>
        <a:defRPr sz="4400">
          <a:solidFill>
            <a:srgbClr val="000000"/>
          </a:solidFill>
          <a:latin typeface="Calibri Light" panose="020F0302020204030204" pitchFamily="34" charset="0"/>
        </a:defRPr>
      </a:lvl7pPr>
      <a:lvl8pPr marL="1371600" algn="l" rtl="0" eaLnBrk="0" fontAlgn="base">
        <a:lnSpc>
          <a:spcPct val="90000"/>
        </a:lnSpc>
        <a:spcBef>
          <a:spcPct val="0"/>
        </a:spcBef>
        <a:spcAft>
          <a:spcPct val="0"/>
        </a:spcAft>
        <a:defRPr sz="4400">
          <a:solidFill>
            <a:srgbClr val="000000"/>
          </a:solidFill>
          <a:latin typeface="Calibri Light" panose="020F0302020204030204" pitchFamily="34" charset="0"/>
        </a:defRPr>
      </a:lvl8pPr>
      <a:lvl9pPr marL="1828800" algn="l" rtl="0" eaLnBrk="0" fontAlgn="base">
        <a:lnSpc>
          <a:spcPct val="90000"/>
        </a:lnSpc>
        <a:spcBef>
          <a:spcPct val="0"/>
        </a:spcBef>
        <a:spcAft>
          <a:spcPct val="0"/>
        </a:spcAft>
        <a:defRPr sz="4400">
          <a:solidFill>
            <a:srgbClr val="000000"/>
          </a:solidFill>
          <a:latin typeface="Calibri Light" panose="020F0302020204030204" pitchFamily="34" charset="0"/>
        </a:defRPr>
      </a:lvl9pPr>
    </p:titleStyle>
    <p:bodyStyle>
      <a:lvl1pPr marL="228600" indent="-228600" algn="l" rtl="0" eaLnBrk="0" fontAlgn="base">
        <a:lnSpc>
          <a:spcPct val="90000"/>
        </a:lnSpc>
        <a:spcBef>
          <a:spcPts val="1000"/>
        </a:spcBef>
        <a:spcAft>
          <a:spcPct val="0"/>
        </a:spcAft>
        <a:buSzPct val="100000"/>
        <a:buFont typeface="Arial" panose="020B0604020202020204" pitchFamily="34" charset="0"/>
        <a:buChar char="•"/>
        <a:defRPr lang="en-GB" sz="2800" kern="1200">
          <a:solidFill>
            <a:srgbClr val="000000"/>
          </a:solidFill>
          <a:latin typeface="Calibri"/>
        </a:defRPr>
      </a:lvl1pPr>
      <a:lvl2pPr marL="685800" lvl="1" indent="-228600" algn="l" rtl="0" eaLnBrk="0" fontAlgn="base">
        <a:lnSpc>
          <a:spcPct val="90000"/>
        </a:lnSpc>
        <a:spcBef>
          <a:spcPts val="500"/>
        </a:spcBef>
        <a:spcAft>
          <a:spcPct val="0"/>
        </a:spcAft>
        <a:buSzPct val="100000"/>
        <a:buFont typeface="Arial" panose="020B0604020202020204" pitchFamily="34" charset="0"/>
        <a:buChar char="•"/>
        <a:defRPr lang="en-GB" sz="2400" kern="1200">
          <a:solidFill>
            <a:srgbClr val="000000"/>
          </a:solidFill>
          <a:latin typeface="Calibri"/>
        </a:defRPr>
      </a:lvl2pPr>
      <a:lvl3pPr marL="1143000" lvl="2" indent="-228600" algn="l" rtl="0" eaLnBrk="0" fontAlgn="base">
        <a:lnSpc>
          <a:spcPct val="90000"/>
        </a:lnSpc>
        <a:spcBef>
          <a:spcPts val="500"/>
        </a:spcBef>
        <a:spcAft>
          <a:spcPct val="0"/>
        </a:spcAft>
        <a:buSzPct val="100000"/>
        <a:buFont typeface="Arial" panose="020B0604020202020204" pitchFamily="34" charset="0"/>
        <a:buChar char="•"/>
        <a:defRPr lang="en-GB" sz="2000" kern="1200">
          <a:solidFill>
            <a:srgbClr val="000000"/>
          </a:solidFill>
          <a:latin typeface="Calibri"/>
        </a:defRPr>
      </a:lvl3pPr>
      <a:lvl4pPr marL="1600200" lvl="3" indent="-228600" algn="l" rtl="0" eaLnBrk="0" fontAlgn="base">
        <a:lnSpc>
          <a:spcPct val="90000"/>
        </a:lnSpc>
        <a:spcBef>
          <a:spcPts val="500"/>
        </a:spcBef>
        <a:spcAft>
          <a:spcPct val="0"/>
        </a:spcAft>
        <a:buSzPct val="100000"/>
        <a:buFont typeface="Arial" panose="020B0604020202020204" pitchFamily="34" charset="0"/>
        <a:buChar char="•"/>
        <a:defRPr lang="en-GB" kern="1200">
          <a:solidFill>
            <a:srgbClr val="000000"/>
          </a:solidFill>
          <a:latin typeface="Calibri"/>
        </a:defRPr>
      </a:lvl4pPr>
      <a:lvl5pPr marL="2057400" lvl="4" indent="-228600" algn="l" rtl="0" eaLnBrk="0" fontAlgn="base">
        <a:lnSpc>
          <a:spcPct val="90000"/>
        </a:lnSpc>
        <a:spcBef>
          <a:spcPts val="500"/>
        </a:spcBef>
        <a:spcAft>
          <a:spcPct val="0"/>
        </a:spcAft>
        <a:buSzPct val="100000"/>
        <a:buFont typeface="Arial" panose="020B0604020202020204" pitchFamily="34" charset="0"/>
        <a:buChar char="•"/>
        <a:defRPr lang="en-GB" kern="1200">
          <a:solidFill>
            <a:srgbClr val="000000"/>
          </a:solidFill>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7" r:id="rId1"/>
    <p:sldLayoutId id="2147483678" r:id="rId2"/>
  </p:sldLayoutIdLst>
  <p:transition spd="slow"/>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Aptos Display" panose="020B0004020202020204" pitchFamily="34" charset="0"/>
        </a:defRPr>
      </a:lvl2pPr>
      <a:lvl3pPr algn="l" rtl="0" fontAlgn="base">
        <a:lnSpc>
          <a:spcPct val="90000"/>
        </a:lnSpc>
        <a:spcBef>
          <a:spcPct val="0"/>
        </a:spcBef>
        <a:spcAft>
          <a:spcPct val="0"/>
        </a:spcAft>
        <a:defRPr sz="4400">
          <a:solidFill>
            <a:schemeClr val="tx1"/>
          </a:solidFill>
          <a:latin typeface="Aptos Display" panose="020B0004020202020204" pitchFamily="34" charset="0"/>
        </a:defRPr>
      </a:lvl3pPr>
      <a:lvl4pPr algn="l" rtl="0" fontAlgn="base">
        <a:lnSpc>
          <a:spcPct val="90000"/>
        </a:lnSpc>
        <a:spcBef>
          <a:spcPct val="0"/>
        </a:spcBef>
        <a:spcAft>
          <a:spcPct val="0"/>
        </a:spcAft>
        <a:defRPr sz="4400">
          <a:solidFill>
            <a:schemeClr val="tx1"/>
          </a:solidFill>
          <a:latin typeface="Aptos Display" panose="020B0004020202020204" pitchFamily="34" charset="0"/>
        </a:defRPr>
      </a:lvl4pPr>
      <a:lvl5pPr algn="l" rtl="0" fontAlgn="base">
        <a:lnSpc>
          <a:spcPct val="90000"/>
        </a:lnSpc>
        <a:spcBef>
          <a:spcPct val="0"/>
        </a:spcBef>
        <a:spcAft>
          <a:spcPct val="0"/>
        </a:spcAft>
        <a:defRPr sz="4400">
          <a:solidFill>
            <a:schemeClr val="tx1"/>
          </a:solidFill>
          <a:latin typeface="Aptos Display" panose="020B0004020202020204" pitchFamily="34" charset="0"/>
        </a:defRPr>
      </a:lvl5pPr>
      <a:lvl6pPr marL="457200" algn="l" rtl="0" fontAlgn="base">
        <a:lnSpc>
          <a:spcPct val="90000"/>
        </a:lnSpc>
        <a:spcBef>
          <a:spcPct val="0"/>
        </a:spcBef>
        <a:spcAft>
          <a:spcPct val="0"/>
        </a:spcAft>
        <a:defRPr sz="4400">
          <a:solidFill>
            <a:schemeClr val="tx1"/>
          </a:solidFill>
          <a:latin typeface="Aptos Display" panose="020B0004020202020204" pitchFamily="34" charset="0"/>
        </a:defRPr>
      </a:lvl6pPr>
      <a:lvl7pPr marL="914400" algn="l" rtl="0" fontAlgn="base">
        <a:lnSpc>
          <a:spcPct val="90000"/>
        </a:lnSpc>
        <a:spcBef>
          <a:spcPct val="0"/>
        </a:spcBef>
        <a:spcAft>
          <a:spcPct val="0"/>
        </a:spcAft>
        <a:defRPr sz="4400">
          <a:solidFill>
            <a:schemeClr val="tx1"/>
          </a:solidFill>
          <a:latin typeface="Aptos Display" panose="020B0004020202020204" pitchFamily="34" charset="0"/>
        </a:defRPr>
      </a:lvl7pPr>
      <a:lvl8pPr marL="1371600" algn="l" rtl="0" fontAlgn="base">
        <a:lnSpc>
          <a:spcPct val="90000"/>
        </a:lnSpc>
        <a:spcBef>
          <a:spcPct val="0"/>
        </a:spcBef>
        <a:spcAft>
          <a:spcPct val="0"/>
        </a:spcAft>
        <a:defRPr sz="4400">
          <a:solidFill>
            <a:schemeClr val="tx1"/>
          </a:solidFill>
          <a:latin typeface="Aptos Display" panose="020B0004020202020204" pitchFamily="34" charset="0"/>
        </a:defRPr>
      </a:lvl8pPr>
      <a:lvl9pPr marL="1828800" algn="l" rtl="0" fontAlgn="base">
        <a:lnSpc>
          <a:spcPct val="90000"/>
        </a:lnSpc>
        <a:spcBef>
          <a:spcPct val="0"/>
        </a:spcBef>
        <a:spcAft>
          <a:spcPct val="0"/>
        </a:spcAft>
        <a:defRPr sz="4400">
          <a:solidFill>
            <a:schemeClr val="tx1"/>
          </a:solidFill>
          <a:latin typeface="Aptos Display" panose="020B000402020202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8.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pic>
        <p:nvPicPr>
          <p:cNvPr id="12290" name="Picture 5">
            <a:extLst>
              <a:ext uri="{FF2B5EF4-FFF2-40B4-BE49-F238E27FC236}">
                <a16:creationId xmlns:a16="http://schemas.microsoft.com/office/drawing/2014/main" id="{34EA6509-BCD5-92BD-83C5-D22FA35077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574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Box 5">
            <a:extLst>
              <a:ext uri="{FF2B5EF4-FFF2-40B4-BE49-F238E27FC236}">
                <a16:creationId xmlns:a16="http://schemas.microsoft.com/office/drawing/2014/main" id="{8C127267-E611-A8BD-79B7-54C0224FCD96}"/>
              </a:ext>
            </a:extLst>
          </p:cNvPr>
          <p:cNvSpPr txBox="1">
            <a:spLocks noChangeArrowheads="1"/>
          </p:cNvSpPr>
          <p:nvPr/>
        </p:nvSpPr>
        <p:spPr bwMode="auto">
          <a:xfrm>
            <a:off x="2443163" y="5842000"/>
            <a:ext cx="7778750"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5400">
                <a:solidFill>
                  <a:srgbClr val="FFFFFF"/>
                </a:solidFill>
                <a:latin typeface="Aharoni" panose="02010803020104030203" pitchFamily="2" charset="-79"/>
                <a:cs typeface="Aharoni" panose="02010803020104030203" pitchFamily="2" charset="-79"/>
              </a:rPr>
              <a:t>CAREERS SERVICE</a:t>
            </a:r>
            <a:endParaRPr lang="en-GB" altLang="en-US" sz="5400">
              <a:solidFill>
                <a:srgbClr val="000000"/>
              </a:solidFill>
            </a:endParaRP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7883C61-3782-EE7A-B2BF-67E74E362A09}"/>
              </a:ext>
            </a:extLst>
          </p:cNvPr>
          <p:cNvSpPr txBox="1">
            <a:spLocks noChangeArrowheads="1"/>
          </p:cNvSpPr>
          <p:nvPr/>
        </p:nvSpPr>
        <p:spPr bwMode="auto">
          <a:xfrm>
            <a:off x="2390775" y="1246188"/>
            <a:ext cx="7410450"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lnSpc>
                <a:spcPct val="90000"/>
              </a:lnSpc>
            </a:pPr>
            <a:r>
              <a:rPr lang="en-US" altLang="en-US" sz="5400" b="1">
                <a:solidFill>
                  <a:srgbClr val="000000"/>
                </a:solidFill>
                <a:latin typeface="Calibri" panose="020F0502020204030204" pitchFamily="34" charset="0"/>
                <a:cs typeface="Calibri" panose="020F0502020204030204" pitchFamily="34" charset="0"/>
              </a:rPr>
              <a:t>What do we do?</a:t>
            </a:r>
            <a:endParaRPr lang="en-US" altLang="en-US" sz="5400" b="1">
              <a:solidFill>
                <a:srgbClr val="000000"/>
              </a:solidFill>
              <a:latin typeface="Calibri Light" panose="020F0302020204030204" pitchFamily="34" charset="0"/>
            </a:endParaRPr>
          </a:p>
        </p:txBody>
      </p:sp>
      <p:sp>
        <p:nvSpPr>
          <p:cNvPr id="13315" name="TextBox 4">
            <a:extLst>
              <a:ext uri="{FF2B5EF4-FFF2-40B4-BE49-F238E27FC236}">
                <a16:creationId xmlns:a16="http://schemas.microsoft.com/office/drawing/2014/main" id="{31EB6DD8-653D-E0B6-1560-9219C3BDCF84}"/>
              </a:ext>
            </a:extLst>
          </p:cNvPr>
          <p:cNvSpPr txBox="1">
            <a:spLocks noChangeArrowheads="1"/>
          </p:cNvSpPr>
          <p:nvPr/>
        </p:nvSpPr>
        <p:spPr bwMode="auto">
          <a:xfrm>
            <a:off x="1517650" y="2090738"/>
            <a:ext cx="9812338" cy="235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just" eaLnBrk="1" hangingPunct="1">
              <a:lnSpc>
                <a:spcPct val="150000"/>
              </a:lnSpc>
            </a:pPr>
            <a:r>
              <a:rPr lang="en-GB" altLang="en-US" sz="2000">
                <a:solidFill>
                  <a:srgbClr val="000000"/>
                </a:solidFill>
              </a:rPr>
              <a:t>The Careers Service supports students and graduates by providing Careers Information, Education, Advice, and Guidance to help them explore their options, build confidence, and make informed decisions about their next steps. Our role is to help students and graduates understand their strengths, develop employability skills, and navigate the world of work, further study, or self employment.</a:t>
            </a:r>
            <a:endParaRPr lang="en-US" altLang="en-US" sz="2000">
              <a:solidFill>
                <a:srgbClr val="000000"/>
              </a:solidFill>
            </a:endParaRP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name="Slide434">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05B9D77-564A-AD3B-A735-4EC026FB0B40}"/>
              </a:ext>
            </a:extLst>
          </p:cNvPr>
          <p:cNvSpPr txBox="1">
            <a:spLocks noChangeArrowheads="1"/>
          </p:cNvSpPr>
          <p:nvPr/>
        </p:nvSpPr>
        <p:spPr bwMode="auto">
          <a:xfrm>
            <a:off x="1943100" y="344488"/>
            <a:ext cx="7408863"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lnSpc>
                <a:spcPct val="90000"/>
              </a:lnSpc>
            </a:pPr>
            <a:r>
              <a:rPr lang="en-US" altLang="en-US" sz="5400" b="1">
                <a:solidFill>
                  <a:srgbClr val="000000"/>
                </a:solidFill>
                <a:latin typeface="Calibri" panose="020F0502020204030204" pitchFamily="34" charset="0"/>
                <a:cs typeface="Calibri" panose="020F0502020204030204" pitchFamily="34" charset="0"/>
              </a:rPr>
              <a:t>What’s on offer?</a:t>
            </a:r>
            <a:endParaRPr lang="en-US" altLang="en-US" sz="5400" b="1">
              <a:solidFill>
                <a:srgbClr val="000000"/>
              </a:solidFill>
              <a:latin typeface="Calibri Light" panose="020F0302020204030204" pitchFamily="34" charset="0"/>
            </a:endParaRPr>
          </a:p>
        </p:txBody>
      </p:sp>
      <p:sp>
        <p:nvSpPr>
          <p:cNvPr id="3" name="TextBox 4">
            <a:extLst>
              <a:ext uri="{FF2B5EF4-FFF2-40B4-BE49-F238E27FC236}">
                <a16:creationId xmlns:a16="http://schemas.microsoft.com/office/drawing/2014/main" id="{9AD8309E-5C45-00C0-5FEE-752E23D31ED0}"/>
              </a:ext>
            </a:extLst>
          </p:cNvPr>
          <p:cNvSpPr txBox="1"/>
          <p:nvPr/>
        </p:nvSpPr>
        <p:spPr>
          <a:xfrm>
            <a:off x="1381125" y="1176338"/>
            <a:ext cx="9812338" cy="4402137"/>
          </a:xfrm>
          <a:prstGeom prst="rect">
            <a:avLst/>
          </a:prstGeom>
          <a:noFill/>
          <a:ln cap="flat">
            <a:noFill/>
          </a:ln>
        </p:spPr>
        <p:txBody>
          <a:bodyPr>
            <a:spAutoFit/>
          </a:bodyPr>
          <a:lstStyle/>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US" sz="2000" dirty="0">
                <a:solidFill>
                  <a:srgbClr val="000000"/>
                </a:solidFill>
                <a:latin typeface="Aptos"/>
              </a:rPr>
              <a:t>We offer one-to-one support for students across all disciplines and campuses, available in both English and Welsh.</a:t>
            </a:r>
          </a:p>
          <a:p>
            <a:pPr eaLnBrk="1" fontAlgn="auto" hangingPunct="1">
              <a:spcBef>
                <a:spcPts val="0"/>
              </a:spcBef>
              <a:spcAft>
                <a:spcPts val="0"/>
              </a:spcAft>
              <a:defRPr sz="1800" b="0" i="0" u="none" strike="noStrike" kern="0" cap="none" spc="0" baseline="0">
                <a:solidFill>
                  <a:srgbClr val="000000"/>
                </a:solidFill>
                <a:uFillTx/>
              </a:defRPr>
            </a:pPr>
            <a:endParaRPr lang="en-US" sz="2000" dirty="0">
              <a:solidFill>
                <a:srgbClr val="000000"/>
              </a:solidFill>
              <a:latin typeface="Aptos"/>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US" sz="2000" dirty="0">
                <a:solidFill>
                  <a:srgbClr val="000000"/>
                </a:solidFill>
                <a:latin typeface="Aptos"/>
              </a:rPr>
              <a:t>Our services are available to students and graduates for up to two years after graduation.</a:t>
            </a:r>
          </a:p>
          <a:p>
            <a:pPr eaLnBrk="1" fontAlgn="auto" hangingPunct="1">
              <a:spcBef>
                <a:spcPts val="0"/>
              </a:spcBef>
              <a:spcAft>
                <a:spcPts val="0"/>
              </a:spcAft>
              <a:defRPr sz="1800" b="0" i="0" u="none" strike="noStrike" kern="0" cap="none" spc="0" baseline="0">
                <a:solidFill>
                  <a:srgbClr val="000000"/>
                </a:solidFill>
                <a:uFillTx/>
              </a:defRPr>
            </a:pPr>
            <a:endParaRPr lang="en-US" sz="2000" dirty="0">
              <a:solidFill>
                <a:srgbClr val="000000"/>
              </a:solidFill>
              <a:latin typeface="Aptos"/>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US" sz="2000" dirty="0">
                <a:solidFill>
                  <a:srgbClr val="000000"/>
                </a:solidFill>
                <a:latin typeface="Aptos"/>
              </a:rPr>
              <a:t>We provide confidential and </a:t>
            </a:r>
            <a:r>
              <a:rPr lang="en-US" sz="2000" dirty="0" err="1">
                <a:solidFill>
                  <a:srgbClr val="000000"/>
                </a:solidFill>
                <a:latin typeface="Aptos"/>
              </a:rPr>
              <a:t>personalised</a:t>
            </a:r>
            <a:r>
              <a:rPr lang="en-US" sz="2000" dirty="0">
                <a:solidFill>
                  <a:srgbClr val="000000"/>
                </a:solidFill>
                <a:latin typeface="Aptos"/>
              </a:rPr>
              <a:t> Careers Information, Education, Advice, and Guidance.</a:t>
            </a:r>
          </a:p>
          <a:p>
            <a:pPr eaLnBrk="1" fontAlgn="auto" hangingPunct="1">
              <a:spcBef>
                <a:spcPts val="0"/>
              </a:spcBef>
              <a:spcAft>
                <a:spcPts val="0"/>
              </a:spcAft>
              <a:defRPr sz="1800" b="0" i="0" u="none" strike="noStrike" kern="0" cap="none" spc="0" baseline="0">
                <a:solidFill>
                  <a:srgbClr val="000000"/>
                </a:solidFill>
                <a:uFillTx/>
              </a:defRPr>
            </a:pPr>
            <a:endParaRPr lang="en-US" sz="2000" dirty="0">
              <a:solidFill>
                <a:srgbClr val="000000"/>
              </a:solidFill>
              <a:latin typeface="Aptos"/>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US" sz="2000" dirty="0">
                <a:solidFill>
                  <a:srgbClr val="000000"/>
                </a:solidFill>
                <a:latin typeface="Aptos"/>
              </a:rPr>
              <a:t>Enjoy flexible services offered both in person and online via Microsoft Teams.</a:t>
            </a:r>
          </a:p>
          <a:p>
            <a:pPr eaLnBrk="1" fontAlgn="auto" hangingPunct="1">
              <a:spcBef>
                <a:spcPts val="0"/>
              </a:spcBef>
              <a:spcAft>
                <a:spcPts val="0"/>
              </a:spcAft>
              <a:defRPr sz="1800" b="0" i="0" u="none" strike="noStrike" kern="0" cap="none" spc="0" baseline="0">
                <a:solidFill>
                  <a:srgbClr val="000000"/>
                </a:solidFill>
                <a:uFillTx/>
              </a:defRPr>
            </a:pPr>
            <a:endParaRPr lang="en-US" sz="2000" dirty="0">
              <a:solidFill>
                <a:srgbClr val="000000"/>
              </a:solidFill>
              <a:latin typeface="Aptos"/>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US" sz="2000" dirty="0">
                <a:solidFill>
                  <a:srgbClr val="000000"/>
                </a:solidFill>
                <a:latin typeface="Aptos"/>
              </a:rPr>
              <a:t>Careers events and workshops to enhance your employability.</a:t>
            </a:r>
          </a:p>
          <a:p>
            <a:pPr eaLnBrk="1" fontAlgn="auto" hangingPunct="1">
              <a:spcBef>
                <a:spcPts val="0"/>
              </a:spcBef>
              <a:spcAft>
                <a:spcPts val="0"/>
              </a:spcAft>
              <a:defRPr sz="1800" b="0" i="0" u="none" strike="noStrike" kern="0" cap="none" spc="0" baseline="0">
                <a:solidFill>
                  <a:srgbClr val="000000"/>
                </a:solidFill>
                <a:uFillTx/>
              </a:defRPr>
            </a:pPr>
            <a:endParaRPr lang="en-US" sz="2000" dirty="0">
              <a:solidFill>
                <a:srgbClr val="000000"/>
              </a:solidFill>
              <a:latin typeface="Aptos"/>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US" sz="2000" dirty="0">
                <a:solidFill>
                  <a:srgbClr val="000000"/>
                </a:solidFill>
                <a:latin typeface="Aptos"/>
              </a:rPr>
              <a:t>We are open all year round, except on Bank Holidays and the closure days.</a:t>
            </a: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97533673-B5C3-AA6E-DCFC-99F96011FA42}"/>
              </a:ext>
            </a:extLst>
          </p:cNvPr>
          <p:cNvSpPr txBox="1">
            <a:spLocks noGrp="1" noChangeArrowheads="1"/>
          </p:cNvSpPr>
          <p:nvPr>
            <p:ph type="title"/>
          </p:nvPr>
        </p:nvSpPr>
        <p:spPr>
          <a:xfrm>
            <a:off x="2390775" y="377825"/>
            <a:ext cx="7410450" cy="1325563"/>
          </a:xfrm>
        </p:spPr>
        <p:txBody>
          <a:bodyPr anchorCtr="1"/>
          <a:lstStyle/>
          <a:p>
            <a:pPr algn="ctr" eaLnBrk="1"/>
            <a:r>
              <a:rPr lang="en-US" altLang="en-US" sz="5400" b="1" dirty="0">
                <a:latin typeface="Calibri" panose="020F0502020204030204" pitchFamily="34" charset="0"/>
                <a:cs typeface="Calibri" panose="020F0502020204030204" pitchFamily="34" charset="0"/>
              </a:rPr>
              <a:t>How can we help?</a:t>
            </a:r>
            <a:endParaRPr lang="en-US" altLang="en-US" sz="5400" b="1" dirty="0">
              <a:latin typeface="Calibri Light" panose="020F0302020204030204" pitchFamily="34" charset="0"/>
            </a:endParaRPr>
          </a:p>
        </p:txBody>
      </p:sp>
      <p:sp>
        <p:nvSpPr>
          <p:cNvPr id="3" name="TextBox 4">
            <a:extLst>
              <a:ext uri="{FF2B5EF4-FFF2-40B4-BE49-F238E27FC236}">
                <a16:creationId xmlns:a16="http://schemas.microsoft.com/office/drawing/2014/main" id="{B0F3646E-5253-17A5-FDDD-874AB0E1241F}"/>
              </a:ext>
            </a:extLst>
          </p:cNvPr>
          <p:cNvSpPr txBox="1"/>
          <p:nvPr/>
        </p:nvSpPr>
        <p:spPr>
          <a:xfrm>
            <a:off x="596900" y="1765300"/>
            <a:ext cx="11496675" cy="4514850"/>
          </a:xfrm>
          <a:prstGeom prst="rect">
            <a:avLst/>
          </a:prstGeom>
          <a:noFill/>
          <a:ln cap="flat">
            <a:noFill/>
          </a:ln>
        </p:spPr>
        <p:txBody>
          <a:bodyPr numCol="2">
            <a:spAutoFit/>
          </a:bodyPr>
          <a:lstStyle>
            <a:lvl1pPr marL="285750" indent="-285750">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CV’s, Applications, Cover letters, etc</a:t>
            </a: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Job searching tips</a:t>
            </a: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Interview practice</a:t>
            </a: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Gaining relevant </a:t>
            </a:r>
            <a:r>
              <a:rPr lang="en-GB" altLang="en-US" sz="2400" b="1" dirty="0">
                <a:solidFill>
                  <a:srgbClr val="000000"/>
                </a:solidFill>
                <a:ea typeface="Aptos" panose="020B0004020202020204" pitchFamily="34" charset="0"/>
                <a:cs typeface="Times New Roman" panose="02020603050405020304" pitchFamily="18" charset="0"/>
              </a:rPr>
              <a:t>work experience</a:t>
            </a: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Postgraduate study</a:t>
            </a: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Signposting to other resources</a:t>
            </a:r>
          </a:p>
          <a:p>
            <a:pPr eaLnBrk="1" hangingPunct="1">
              <a:lnSpc>
                <a:spcPct val="150000"/>
              </a:lnSpc>
              <a:buSzPct val="100000"/>
              <a:buFont typeface="Arial" panose="020B0604020202020204" pitchFamily="34" charset="0"/>
              <a:buChar char="•"/>
            </a:pPr>
            <a:endParaRPr lang="en-GB" altLang="en-US" sz="2400" dirty="0">
              <a:solidFill>
                <a:srgbClr val="000000"/>
              </a:solidFill>
              <a:ea typeface="Aptos" panose="020B0004020202020204" pitchFamily="34" charset="0"/>
              <a:cs typeface="Times New Roman" panose="02020603050405020304" pitchFamily="18" charset="0"/>
            </a:endParaRPr>
          </a:p>
          <a:p>
            <a:pPr eaLnBrk="1" hangingPunct="1">
              <a:lnSpc>
                <a:spcPct val="150000"/>
              </a:lnSpc>
            </a:pPr>
            <a:endParaRPr lang="en-GB" altLang="en-US" sz="2400" dirty="0">
              <a:solidFill>
                <a:srgbClr val="000000"/>
              </a:solidFill>
              <a:ea typeface="Aptos" panose="020B0004020202020204" pitchFamily="34" charset="0"/>
              <a:cs typeface="Times New Roman" panose="02020603050405020304" pitchFamily="18" charset="0"/>
            </a:endParaRP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Support in looking for training/education</a:t>
            </a: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Exploring your options</a:t>
            </a: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Impartial advice and guidance</a:t>
            </a: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Advice with self-employment</a:t>
            </a: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Job fairs</a:t>
            </a:r>
          </a:p>
          <a:p>
            <a:pPr eaLnBrk="1" hangingPunct="1">
              <a:lnSpc>
                <a:spcPct val="150000"/>
              </a:lnSpc>
              <a:buSzPct val="100000"/>
              <a:buFont typeface="Arial" panose="020B0604020202020204" pitchFamily="34" charset="0"/>
              <a:buChar char="•"/>
            </a:pPr>
            <a:r>
              <a:rPr lang="en-GB" altLang="en-US" sz="2400" dirty="0">
                <a:solidFill>
                  <a:srgbClr val="000000"/>
                </a:solidFill>
                <a:ea typeface="Aptos" panose="020B0004020202020204" pitchFamily="34" charset="0"/>
                <a:cs typeface="Times New Roman" panose="02020603050405020304" pitchFamily="18" charset="0"/>
              </a:rPr>
              <a:t>Access to </a:t>
            </a:r>
            <a:r>
              <a:rPr lang="en-GB" altLang="en-US" sz="2400" b="1" dirty="0">
                <a:solidFill>
                  <a:srgbClr val="000000"/>
                </a:solidFill>
                <a:ea typeface="Aptos" panose="020B0004020202020204" pitchFamily="34" charset="0"/>
                <a:cs typeface="Times New Roman" panose="02020603050405020304" pitchFamily="18" charset="0"/>
              </a:rPr>
              <a:t>‘</a:t>
            </a:r>
            <a:r>
              <a:rPr lang="en-GB" altLang="en-US" sz="2400" b="1" dirty="0" err="1">
                <a:solidFill>
                  <a:srgbClr val="000000"/>
                </a:solidFill>
                <a:ea typeface="Aptos" panose="020B0004020202020204" pitchFamily="34" charset="0"/>
                <a:cs typeface="Times New Roman" panose="02020603050405020304" pitchFamily="18" charset="0"/>
              </a:rPr>
              <a:t>MyCareer</a:t>
            </a:r>
            <a:r>
              <a:rPr lang="en-GB" altLang="en-US" sz="2400" b="1" dirty="0">
                <a:solidFill>
                  <a:srgbClr val="000000"/>
                </a:solidFill>
                <a:ea typeface="Aptos" panose="020B0004020202020204" pitchFamily="34" charset="0"/>
                <a:cs typeface="Times New Roman" panose="02020603050405020304" pitchFamily="18" charset="0"/>
              </a:rPr>
              <a:t>’</a:t>
            </a:r>
          </a:p>
          <a:p>
            <a:pPr eaLnBrk="1" hangingPunct="1">
              <a:lnSpc>
                <a:spcPct val="150000"/>
              </a:lnSpc>
              <a:buSzPct val="100000"/>
              <a:buFont typeface="Arial" panose="020B0604020202020204" pitchFamily="34" charset="0"/>
              <a:buChar char="•"/>
            </a:pPr>
            <a:endParaRPr lang="en-US" altLang="en-US" sz="2400" dirty="0">
              <a:solidFill>
                <a:srgbClr val="000000"/>
              </a:solidFill>
              <a:ea typeface="Aptos" panose="020B0004020202020204" pitchFamily="34" charset="0"/>
              <a:cs typeface="Times New Roman" panose="02020603050405020304" pitchFamily="18" charset="0"/>
            </a:endParaRP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pic>
        <p:nvPicPr>
          <p:cNvPr id="16386" name="Picture 13" descr="A white and black text on a white background&#10;&#10;AI-generated content may be incorrect.">
            <a:extLst>
              <a:ext uri="{FF2B5EF4-FFF2-40B4-BE49-F238E27FC236}">
                <a16:creationId xmlns:a16="http://schemas.microsoft.com/office/drawing/2014/main" id="{91C23834-20EE-AB56-2A23-17B1A8D41D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425" y="374650"/>
            <a:ext cx="3925888" cy="463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itle 1">
            <a:extLst>
              <a:ext uri="{FF2B5EF4-FFF2-40B4-BE49-F238E27FC236}">
                <a16:creationId xmlns:a16="http://schemas.microsoft.com/office/drawing/2014/main" id="{CDCEDB64-DE50-522F-506B-B56BF88CC742}"/>
              </a:ext>
            </a:extLst>
          </p:cNvPr>
          <p:cNvSpPr txBox="1">
            <a:spLocks noChangeArrowheads="1"/>
          </p:cNvSpPr>
          <p:nvPr/>
        </p:nvSpPr>
        <p:spPr bwMode="auto">
          <a:xfrm>
            <a:off x="4132263" y="5241925"/>
            <a:ext cx="3927475" cy="403225"/>
          </a:xfrm>
          <a:prstGeom prst="rect">
            <a:avLst/>
          </a:prstGeom>
          <a:solidFill>
            <a:srgbClr val="A83053"/>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lnSpc>
                <a:spcPct val="90000"/>
              </a:lnSpc>
            </a:pPr>
            <a:r>
              <a:rPr lang="en-GB" altLang="en-US" sz="2000" b="1">
                <a:solidFill>
                  <a:srgbClr val="FFFFFF"/>
                </a:solidFill>
              </a:rPr>
              <a:t>careepathway@uwtsd.ac.uk</a:t>
            </a:r>
            <a:endParaRPr lang="en-GB" altLang="en-US" sz="2000">
              <a:solidFill>
                <a:srgbClr val="FFFFFF"/>
              </a:solidFill>
            </a:endParaRPr>
          </a:p>
        </p:txBody>
      </p:sp>
      <p:pic>
        <p:nvPicPr>
          <p:cNvPr id="16388" name="Picture 2" descr="A person pointing at a computer&#10;&#10;AI-generated content may be incorrect.">
            <a:extLst>
              <a:ext uri="{FF2B5EF4-FFF2-40B4-BE49-F238E27FC236}">
                <a16:creationId xmlns:a16="http://schemas.microsoft.com/office/drawing/2014/main" id="{FF235258-DCBA-D122-7445-CE31401196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0588" y="247650"/>
            <a:ext cx="3455987" cy="4913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17410" name="Picture 3" descr="A picture containing text, screenshot, different, several&#10;&#10;Description automatically generated">
            <a:extLst>
              <a:ext uri="{FF2B5EF4-FFF2-40B4-BE49-F238E27FC236}">
                <a16:creationId xmlns:a16="http://schemas.microsoft.com/office/drawing/2014/main" id="{D0DB39AA-1265-190C-BB27-49DE568E9A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11938" y="773113"/>
            <a:ext cx="4594225" cy="427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TextBox 4">
            <a:extLst>
              <a:ext uri="{FF2B5EF4-FFF2-40B4-BE49-F238E27FC236}">
                <a16:creationId xmlns:a16="http://schemas.microsoft.com/office/drawing/2014/main" id="{42516DD0-6246-30B2-EF5D-FAA885B32F8F}"/>
              </a:ext>
            </a:extLst>
          </p:cNvPr>
          <p:cNvSpPr txBox="1">
            <a:spLocks noChangeArrowheads="1"/>
          </p:cNvSpPr>
          <p:nvPr/>
        </p:nvSpPr>
        <p:spPr bwMode="auto">
          <a:xfrm>
            <a:off x="985838" y="1384300"/>
            <a:ext cx="5216525"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just" eaLnBrk="1" hangingPunct="1"/>
            <a:r>
              <a:rPr lang="en-GB" altLang="en-US" sz="2400">
                <a:solidFill>
                  <a:srgbClr val="000000"/>
                </a:solidFill>
              </a:rPr>
              <a:t>As a UWTSD Student you have 24/7 access to our online Careers Service platform, MyCareer.</a:t>
            </a:r>
          </a:p>
          <a:p>
            <a:pPr algn="just" eaLnBrk="1" hangingPunct="1"/>
            <a:endParaRPr lang="en-GB" altLang="en-US" sz="2400">
              <a:solidFill>
                <a:srgbClr val="000000"/>
              </a:solidFill>
            </a:endParaRPr>
          </a:p>
          <a:p>
            <a:pPr algn="just" eaLnBrk="1" hangingPunct="1"/>
            <a:r>
              <a:rPr lang="en-GB" altLang="en-US" sz="2400">
                <a:solidFill>
                  <a:srgbClr val="000000"/>
                </a:solidFill>
              </a:rPr>
              <a:t>Through this platform you can access Careers information, Career planners, self assessments, CV360 checker and MUCH more. You can continue to use this platform for up to three years after graduation.</a:t>
            </a:r>
            <a:endParaRPr lang="en-US" altLang="en-US" sz="2400">
              <a:solidFill>
                <a:srgbClr val="000000"/>
              </a:solidFill>
            </a:endParaRPr>
          </a:p>
        </p:txBody>
      </p:sp>
      <p:sp>
        <p:nvSpPr>
          <p:cNvPr id="17412" name="Title 1">
            <a:extLst>
              <a:ext uri="{FF2B5EF4-FFF2-40B4-BE49-F238E27FC236}">
                <a16:creationId xmlns:a16="http://schemas.microsoft.com/office/drawing/2014/main" id="{FD136EC6-88C2-7AB8-0379-B90F77C03AAB}"/>
              </a:ext>
            </a:extLst>
          </p:cNvPr>
          <p:cNvSpPr txBox="1">
            <a:spLocks noGrp="1" noChangeArrowheads="1"/>
          </p:cNvSpPr>
          <p:nvPr>
            <p:ph type="title"/>
          </p:nvPr>
        </p:nvSpPr>
        <p:spPr>
          <a:xfrm>
            <a:off x="985838" y="314325"/>
            <a:ext cx="11595100" cy="1325563"/>
          </a:xfrm>
        </p:spPr>
        <p:txBody>
          <a:bodyPr/>
          <a:lstStyle/>
          <a:p>
            <a:pPr eaLnBrk="1"/>
            <a:r>
              <a:rPr altLang="en-US" b="1">
                <a:latin typeface="Calibri Light" panose="020F0302020204030204" pitchFamily="34" charset="0"/>
              </a:rPr>
              <a:t>MyCareer</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name="Slide425">
    <p:spTree>
      <p:nvGrpSpPr>
        <p:cNvPr id="1" name=""/>
        <p:cNvGrpSpPr/>
        <p:nvPr/>
      </p:nvGrpSpPr>
      <p:grpSpPr>
        <a:xfrm>
          <a:off x="0" y="0"/>
          <a:ext cx="0" cy="0"/>
          <a:chOff x="0" y="0"/>
          <a:chExt cx="0" cy="0"/>
        </a:xfrm>
      </p:grpSpPr>
      <p:pic>
        <p:nvPicPr>
          <p:cNvPr id="20482" name="Picture 19" descr="A person smiling at a computer&#10;&#10;Description automatically generated">
            <a:extLst>
              <a:ext uri="{FF2B5EF4-FFF2-40B4-BE49-F238E27FC236}">
                <a16:creationId xmlns:a16="http://schemas.microsoft.com/office/drawing/2014/main" id="{3D3A64E0-257B-9E69-7F17-896D30CC87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 y="88900"/>
            <a:ext cx="3376613" cy="553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3" name="Rectangle 4">
            <a:extLst>
              <a:ext uri="{FF2B5EF4-FFF2-40B4-BE49-F238E27FC236}">
                <a16:creationId xmlns:a16="http://schemas.microsoft.com/office/drawing/2014/main" id="{347DDF2E-9420-85A7-8FE0-CBD274E0982F}"/>
              </a:ext>
            </a:extLst>
          </p:cNvPr>
          <p:cNvSpPr>
            <a:spLocks noChangeArrowheads="1"/>
          </p:cNvSpPr>
          <p:nvPr/>
        </p:nvSpPr>
        <p:spPr bwMode="auto">
          <a:xfrm>
            <a:off x="74613" y="92075"/>
            <a:ext cx="3375025" cy="5535613"/>
          </a:xfrm>
          <a:prstGeom prst="rect">
            <a:avLst/>
          </a:prstGeom>
          <a:solidFill>
            <a:srgbClr val="2C2F38">
              <a:alpha val="76077"/>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endParaRPr>
          </a:p>
        </p:txBody>
      </p:sp>
      <p:sp>
        <p:nvSpPr>
          <p:cNvPr id="20484" name="Title 2">
            <a:extLst>
              <a:ext uri="{FF2B5EF4-FFF2-40B4-BE49-F238E27FC236}">
                <a16:creationId xmlns:a16="http://schemas.microsoft.com/office/drawing/2014/main" id="{175E3B76-245E-1116-1D2B-25600F47873F}"/>
              </a:ext>
            </a:extLst>
          </p:cNvPr>
          <p:cNvSpPr txBox="1">
            <a:spLocks noGrp="1" noChangeArrowheads="1"/>
          </p:cNvSpPr>
          <p:nvPr>
            <p:ph type="title"/>
          </p:nvPr>
        </p:nvSpPr>
        <p:spPr>
          <a:xfrm>
            <a:off x="244475" y="3295650"/>
            <a:ext cx="3092450" cy="1325563"/>
          </a:xfrm>
        </p:spPr>
        <p:txBody>
          <a:bodyPr anchorCtr="1"/>
          <a:lstStyle/>
          <a:p>
            <a:pPr algn="ctr" eaLnBrk="1"/>
            <a:r>
              <a:rPr altLang="en-US" sz="4000" b="1">
                <a:solidFill>
                  <a:srgbClr val="FFFFFF"/>
                </a:solidFill>
                <a:latin typeface="Calibri Light" panose="020F0302020204030204" pitchFamily="34" charset="0"/>
              </a:rPr>
              <a:t>Accessing MyCareer</a:t>
            </a:r>
          </a:p>
        </p:txBody>
      </p:sp>
      <p:pic>
        <p:nvPicPr>
          <p:cNvPr id="20485" name="Picture 10">
            <a:extLst>
              <a:ext uri="{FF2B5EF4-FFF2-40B4-BE49-F238E27FC236}">
                <a16:creationId xmlns:a16="http://schemas.microsoft.com/office/drawing/2014/main" id="{0049ACBC-10FE-57C6-FB83-D9022CCDBC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815"/>
          <a:stretch>
            <a:fillRect/>
          </a:stretch>
        </p:blipFill>
        <p:spPr bwMode="auto">
          <a:xfrm>
            <a:off x="3703638" y="187325"/>
            <a:ext cx="5605462" cy="319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12">
            <a:extLst>
              <a:ext uri="{FF2B5EF4-FFF2-40B4-BE49-F238E27FC236}">
                <a16:creationId xmlns:a16="http://schemas.microsoft.com/office/drawing/2014/main" id="{F718350A-F6B2-B916-3396-AFD6E96B23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0815"/>
          <a:stretch>
            <a:fillRect/>
          </a:stretch>
        </p:blipFill>
        <p:spPr bwMode="auto">
          <a:xfrm>
            <a:off x="6623050" y="2135188"/>
            <a:ext cx="5372100" cy="306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7" name="Oval 13">
            <a:extLst>
              <a:ext uri="{FF2B5EF4-FFF2-40B4-BE49-F238E27FC236}">
                <a16:creationId xmlns:a16="http://schemas.microsoft.com/office/drawing/2014/main" id="{9E9EAAB5-7A86-136B-B48F-C15CD3A14865}"/>
              </a:ext>
            </a:extLst>
          </p:cNvPr>
          <p:cNvSpPr>
            <a:spLocks/>
          </p:cNvSpPr>
          <p:nvPr/>
        </p:nvSpPr>
        <p:spPr bwMode="auto">
          <a:xfrm>
            <a:off x="8310563" y="628650"/>
            <a:ext cx="1025525" cy="1147763"/>
          </a:xfrm>
          <a:custGeom>
            <a:avLst/>
            <a:gdLst>
              <a:gd name="T0" fmla="*/ 513079 w 1026157"/>
              <a:gd name="T1" fmla="*/ 0 h 1148084"/>
              <a:gd name="T2" fmla="*/ 1026157 w 1026157"/>
              <a:gd name="T3" fmla="*/ 574042 h 1148084"/>
              <a:gd name="T4" fmla="*/ 513079 w 1026157"/>
              <a:gd name="T5" fmla="*/ 1148084 h 1148084"/>
              <a:gd name="T6" fmla="*/ 0 w 1026157"/>
              <a:gd name="T7" fmla="*/ 574042 h 1148084"/>
              <a:gd name="T8" fmla="*/ 150277 w 1026157"/>
              <a:gd name="T9" fmla="*/ 168133 h 1148084"/>
              <a:gd name="T10" fmla="*/ 150277 w 1026157"/>
              <a:gd name="T11" fmla="*/ 979951 h 1148084"/>
              <a:gd name="T12" fmla="*/ 875880 w 1026157"/>
              <a:gd name="T13" fmla="*/ 979951 h 1148084"/>
              <a:gd name="T14" fmla="*/ 875880 w 1026157"/>
              <a:gd name="T15" fmla="*/ 168133 h 1148084"/>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150277 w 1026157"/>
              <a:gd name="T25" fmla="*/ 168133 h 1148084"/>
              <a:gd name="T26" fmla="*/ 875880 w 1026157"/>
              <a:gd name="T27" fmla="*/ 979951 h 114808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6157" h="1148084">
                <a:moveTo>
                  <a:pt x="0" y="574042"/>
                </a:moveTo>
                <a:lnTo>
                  <a:pt x="0" y="574041"/>
                </a:lnTo>
                <a:cubicBezTo>
                  <a:pt x="0" y="891076"/>
                  <a:pt x="229712" y="1148084"/>
                  <a:pt x="513078" y="1148084"/>
                </a:cubicBezTo>
                <a:cubicBezTo>
                  <a:pt x="796443" y="1148084"/>
                  <a:pt x="1026156" y="891076"/>
                  <a:pt x="1026156" y="574042"/>
                </a:cubicBezTo>
                <a:cubicBezTo>
                  <a:pt x="1026156" y="257007"/>
                  <a:pt x="796443" y="0"/>
                  <a:pt x="513078" y="0"/>
                </a:cubicBezTo>
                <a:cubicBezTo>
                  <a:pt x="229712" y="-1"/>
                  <a:pt x="0" y="257007"/>
                  <a:pt x="0" y="574041"/>
                </a:cubicBezTo>
                <a:close/>
              </a:path>
            </a:pathLst>
          </a:custGeom>
          <a:noFill/>
          <a:ln w="50804" cap="flat">
            <a:solidFill>
              <a:srgbClr val="78206E"/>
            </a:solidFill>
            <a:prstDash val="solid"/>
            <a:miter lim="800000"/>
            <a:headEnd/>
            <a:tailEnd/>
          </a:ln>
          <a:extLst>
            <a:ext uri="{909E8E84-426E-40DD-AFC4-6F175D3DCCD1}">
              <a14:hiddenFill xmlns:a14="http://schemas.microsoft.com/office/drawing/2010/main">
                <a:solidFill>
                  <a:srgbClr val="FFFFFF"/>
                </a:solidFill>
              </a14:hiddenFill>
            </a:ext>
          </a:extLst>
        </p:spPr>
        <p:txBody>
          <a:bodyPr anchor="ctr" anchorCtr="1"/>
          <a:lstStyle/>
          <a:p>
            <a:endParaRPr lang="en-GB"/>
          </a:p>
        </p:txBody>
      </p:sp>
      <p:sp>
        <p:nvSpPr>
          <p:cNvPr id="20488" name="Oval 14">
            <a:extLst>
              <a:ext uri="{FF2B5EF4-FFF2-40B4-BE49-F238E27FC236}">
                <a16:creationId xmlns:a16="http://schemas.microsoft.com/office/drawing/2014/main" id="{2879A42B-D0E7-B130-9E2E-111F190330E6}"/>
              </a:ext>
            </a:extLst>
          </p:cNvPr>
          <p:cNvSpPr>
            <a:spLocks/>
          </p:cNvSpPr>
          <p:nvPr/>
        </p:nvSpPr>
        <p:spPr bwMode="auto">
          <a:xfrm>
            <a:off x="10236200" y="2936875"/>
            <a:ext cx="1025525" cy="1147763"/>
          </a:xfrm>
          <a:custGeom>
            <a:avLst/>
            <a:gdLst>
              <a:gd name="T0" fmla="*/ 513079 w 1026157"/>
              <a:gd name="T1" fmla="*/ 0 h 1148084"/>
              <a:gd name="T2" fmla="*/ 1026157 w 1026157"/>
              <a:gd name="T3" fmla="*/ 574042 h 1148084"/>
              <a:gd name="T4" fmla="*/ 513079 w 1026157"/>
              <a:gd name="T5" fmla="*/ 1148084 h 1148084"/>
              <a:gd name="T6" fmla="*/ 0 w 1026157"/>
              <a:gd name="T7" fmla="*/ 574042 h 1148084"/>
              <a:gd name="T8" fmla="*/ 150277 w 1026157"/>
              <a:gd name="T9" fmla="*/ 168133 h 1148084"/>
              <a:gd name="T10" fmla="*/ 150277 w 1026157"/>
              <a:gd name="T11" fmla="*/ 979951 h 1148084"/>
              <a:gd name="T12" fmla="*/ 875880 w 1026157"/>
              <a:gd name="T13" fmla="*/ 979951 h 1148084"/>
              <a:gd name="T14" fmla="*/ 875880 w 1026157"/>
              <a:gd name="T15" fmla="*/ 168133 h 1148084"/>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150277 w 1026157"/>
              <a:gd name="T25" fmla="*/ 168133 h 1148084"/>
              <a:gd name="T26" fmla="*/ 875880 w 1026157"/>
              <a:gd name="T27" fmla="*/ 979951 h 114808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6157" h="1148084">
                <a:moveTo>
                  <a:pt x="0" y="574042"/>
                </a:moveTo>
                <a:lnTo>
                  <a:pt x="0" y="574041"/>
                </a:lnTo>
                <a:cubicBezTo>
                  <a:pt x="0" y="891076"/>
                  <a:pt x="229712" y="1148084"/>
                  <a:pt x="513078" y="1148084"/>
                </a:cubicBezTo>
                <a:cubicBezTo>
                  <a:pt x="796443" y="1148084"/>
                  <a:pt x="1026156" y="891076"/>
                  <a:pt x="1026156" y="574042"/>
                </a:cubicBezTo>
                <a:cubicBezTo>
                  <a:pt x="1026156" y="257007"/>
                  <a:pt x="796443" y="0"/>
                  <a:pt x="513078" y="0"/>
                </a:cubicBezTo>
                <a:cubicBezTo>
                  <a:pt x="229712" y="-1"/>
                  <a:pt x="0" y="257007"/>
                  <a:pt x="0" y="574041"/>
                </a:cubicBezTo>
                <a:close/>
              </a:path>
            </a:pathLst>
          </a:custGeom>
          <a:noFill/>
          <a:ln w="50804" cap="flat">
            <a:solidFill>
              <a:srgbClr val="78206E"/>
            </a:solidFill>
            <a:prstDash val="solid"/>
            <a:miter lim="800000"/>
            <a:headEnd/>
            <a:tailEnd/>
          </a:ln>
          <a:extLst>
            <a:ext uri="{909E8E84-426E-40DD-AFC4-6F175D3DCCD1}">
              <a14:hiddenFill xmlns:a14="http://schemas.microsoft.com/office/drawing/2010/main">
                <a:solidFill>
                  <a:srgbClr val="FFFFFF"/>
                </a:solidFill>
              </a14:hiddenFill>
            </a:ext>
          </a:extLst>
        </p:spPr>
        <p:txBody>
          <a:bodyPr anchor="ctr" anchorCtr="1"/>
          <a:lstStyle/>
          <a:p>
            <a:endParaRPr lang="en-GB"/>
          </a:p>
        </p:txBody>
      </p:sp>
      <p:cxnSp>
        <p:nvCxnSpPr>
          <p:cNvPr id="20489" name="Straight Arrow Connector 16">
            <a:extLst>
              <a:ext uri="{FF2B5EF4-FFF2-40B4-BE49-F238E27FC236}">
                <a16:creationId xmlns:a16="http://schemas.microsoft.com/office/drawing/2014/main" id="{952A1B01-267D-9D87-7965-EB68B595A099}"/>
              </a:ext>
            </a:extLst>
          </p:cNvPr>
          <p:cNvCxnSpPr>
            <a:cxnSpLocks noChangeShapeType="1"/>
          </p:cNvCxnSpPr>
          <p:nvPr/>
        </p:nvCxnSpPr>
        <p:spPr bwMode="auto">
          <a:xfrm>
            <a:off x="8883650" y="833438"/>
            <a:ext cx="1225550" cy="0"/>
          </a:xfrm>
          <a:prstGeom prst="straightConnector1">
            <a:avLst/>
          </a:prstGeom>
          <a:noFill/>
          <a:ln w="28575">
            <a:solidFill>
              <a:srgbClr val="A02B93"/>
            </a:solidFill>
            <a:miter lim="800000"/>
            <a:headEnd type="arrow" w="med" len="med"/>
            <a:tailEnd/>
          </a:ln>
          <a:extLst>
            <a:ext uri="{909E8E84-426E-40DD-AFC4-6F175D3DCCD1}">
              <a14:hiddenFill xmlns:a14="http://schemas.microsoft.com/office/drawing/2010/main">
                <a:noFill/>
              </a14:hiddenFill>
            </a:ext>
          </a:extLst>
        </p:spPr>
      </p:cxnSp>
      <p:cxnSp>
        <p:nvCxnSpPr>
          <p:cNvPr id="20490" name="Straight Arrow Connector 18">
            <a:extLst>
              <a:ext uri="{FF2B5EF4-FFF2-40B4-BE49-F238E27FC236}">
                <a16:creationId xmlns:a16="http://schemas.microsoft.com/office/drawing/2014/main" id="{FDB67FAC-54BF-A3B8-F541-51A071496D6A}"/>
              </a:ext>
            </a:extLst>
          </p:cNvPr>
          <p:cNvCxnSpPr>
            <a:cxnSpLocks noChangeShapeType="1"/>
          </p:cNvCxnSpPr>
          <p:nvPr/>
        </p:nvCxnSpPr>
        <p:spPr bwMode="auto">
          <a:xfrm flipV="1">
            <a:off x="10898188" y="1006475"/>
            <a:ext cx="0" cy="1930400"/>
          </a:xfrm>
          <a:prstGeom prst="straightConnector1">
            <a:avLst/>
          </a:prstGeom>
          <a:noFill/>
          <a:ln w="28575">
            <a:solidFill>
              <a:srgbClr val="A02B93"/>
            </a:solidFill>
            <a:miter lim="800000"/>
            <a:headEnd type="arrow" w="med" len="med"/>
            <a:tailEnd/>
          </a:ln>
          <a:extLst>
            <a:ext uri="{909E8E84-426E-40DD-AFC4-6F175D3DCCD1}">
              <a14:hiddenFill xmlns:a14="http://schemas.microsoft.com/office/drawing/2010/main">
                <a:noFill/>
              </a14:hiddenFill>
            </a:ext>
          </a:extLst>
        </p:spPr>
      </p:cxnSp>
      <p:sp>
        <p:nvSpPr>
          <p:cNvPr id="20491" name="TextBox 21">
            <a:extLst>
              <a:ext uri="{FF2B5EF4-FFF2-40B4-BE49-F238E27FC236}">
                <a16:creationId xmlns:a16="http://schemas.microsoft.com/office/drawing/2014/main" id="{B269A9EF-6E81-4595-9603-9C812A9B7EC7}"/>
              </a:ext>
            </a:extLst>
          </p:cNvPr>
          <p:cNvSpPr txBox="1">
            <a:spLocks noChangeArrowheads="1"/>
          </p:cNvSpPr>
          <p:nvPr/>
        </p:nvSpPr>
        <p:spPr bwMode="auto">
          <a:xfrm>
            <a:off x="10136188" y="647700"/>
            <a:ext cx="1538287" cy="369888"/>
          </a:xfrm>
          <a:prstGeom prst="rect">
            <a:avLst/>
          </a:prstGeom>
          <a:noFill/>
          <a:ln w="34920">
            <a:solidFill>
              <a:srgbClr val="A02B93"/>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a:solidFill>
                  <a:srgbClr val="000000"/>
                </a:solidFill>
              </a:rPr>
              <a:t>Click through</a:t>
            </a: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name="Slide433">
    <p:spTree>
      <p:nvGrpSpPr>
        <p:cNvPr id="1" name=""/>
        <p:cNvGrpSpPr/>
        <p:nvPr/>
      </p:nvGrpSpPr>
      <p:grpSpPr>
        <a:xfrm>
          <a:off x="0" y="0"/>
          <a:ext cx="0" cy="0"/>
          <a:chOff x="0" y="0"/>
          <a:chExt cx="0" cy="0"/>
        </a:xfrm>
      </p:grpSpPr>
      <p:pic>
        <p:nvPicPr>
          <p:cNvPr id="24578" name="Picture 2">
            <a:extLst>
              <a:ext uri="{FF2B5EF4-FFF2-40B4-BE49-F238E27FC236}">
                <a16:creationId xmlns:a16="http://schemas.microsoft.com/office/drawing/2014/main" id="{5091B58E-2726-F86E-80F0-C60268D939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6357" t="17300" b="25169"/>
          <a:stretch>
            <a:fillRect/>
          </a:stretch>
        </p:blipFill>
        <p:spPr bwMode="auto">
          <a:xfrm>
            <a:off x="-3213100" y="1135063"/>
            <a:ext cx="17695863" cy="54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itle 1">
            <a:extLst>
              <a:ext uri="{FF2B5EF4-FFF2-40B4-BE49-F238E27FC236}">
                <a16:creationId xmlns:a16="http://schemas.microsoft.com/office/drawing/2014/main" id="{6C564CFF-2E4B-955A-0E0B-F1C8F1C62F1B}"/>
              </a:ext>
            </a:extLst>
          </p:cNvPr>
          <p:cNvSpPr txBox="1">
            <a:spLocks noGrp="1" noChangeArrowheads="1"/>
          </p:cNvSpPr>
          <p:nvPr>
            <p:ph type="title"/>
          </p:nvPr>
        </p:nvSpPr>
        <p:spPr>
          <a:xfrm>
            <a:off x="236538" y="219075"/>
            <a:ext cx="7408862" cy="1325563"/>
          </a:xfrm>
        </p:spPr>
        <p:txBody>
          <a:bodyPr anchorCtr="1"/>
          <a:lstStyle/>
          <a:p>
            <a:pPr algn="ctr" eaLnBrk="1"/>
            <a:r>
              <a:rPr altLang="en-US" sz="3600" b="1">
                <a:latin typeface="Calibri Light" panose="020F0302020204030204" pitchFamily="34" charset="0"/>
              </a:rPr>
              <a:t>How to make an appointment…</a:t>
            </a:r>
          </a:p>
        </p:txBody>
      </p:sp>
      <p:pic>
        <p:nvPicPr>
          <p:cNvPr id="24580" name="Picture 5" descr="A screenshot of a form&#10;&#10;AI-generated content may be incorrect.">
            <a:extLst>
              <a:ext uri="{FF2B5EF4-FFF2-40B4-BE49-F238E27FC236}">
                <a16:creationId xmlns:a16="http://schemas.microsoft.com/office/drawing/2014/main" id="{28675A06-F7CA-4976-E7CF-99EDF4B16A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4388" y="1706563"/>
            <a:ext cx="2874962" cy="401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7" descr="A screenshot of a computer&#10;&#10;AI-generated content may be incorrect.">
            <a:extLst>
              <a:ext uri="{FF2B5EF4-FFF2-40B4-BE49-F238E27FC236}">
                <a16:creationId xmlns:a16="http://schemas.microsoft.com/office/drawing/2014/main" id="{E3E5AF04-6DE2-A7CB-5A2C-1A523222E1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79675" y="1706563"/>
            <a:ext cx="3414713" cy="401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name="Slide81">
    <p:spTree>
      <p:nvGrpSpPr>
        <p:cNvPr id="1" name=""/>
        <p:cNvGrpSpPr/>
        <p:nvPr/>
      </p:nvGrpSpPr>
      <p:grpSpPr>
        <a:xfrm>
          <a:off x="0" y="0"/>
          <a:ext cx="0" cy="0"/>
          <a:chOff x="0" y="0"/>
          <a:chExt cx="0" cy="0"/>
        </a:xfrm>
      </p:grpSpPr>
      <p:pic>
        <p:nvPicPr>
          <p:cNvPr id="2" name="Graphic 6">
            <a:extLst>
              <a:ext uri="{FF2B5EF4-FFF2-40B4-BE49-F238E27FC236}">
                <a16:creationId xmlns:a16="http://schemas.microsoft.com/office/drawing/2014/main" id="{7A74839C-114B-E1CE-7E08-879BD99B05C4}"/>
              </a:ext>
            </a:extLst>
          </p:cNvPr>
          <p:cNvPicPr>
            <a:picLocks noChangeAspect="1"/>
          </p:cNvPicPr>
          <p:nvPr/>
        </p:nvPicPr>
        <p:blipFill>
          <a:blip r:embed="rId2"/>
          <a:stretch>
            <a:fillRect/>
          </a:stretch>
        </p:blipFill>
        <p:spPr>
          <a:xfrm>
            <a:off x="285750" y="296863"/>
            <a:ext cx="2705100" cy="939800"/>
          </a:xfrm>
          <a:prstGeom prst="rect">
            <a:avLst/>
          </a:prstGeom>
          <a:noFill/>
          <a:ln cap="flat">
            <a:noFill/>
          </a:ln>
        </p:spPr>
      </p:pic>
      <p:sp>
        <p:nvSpPr>
          <p:cNvPr id="25603" name="Title 1">
            <a:extLst>
              <a:ext uri="{FF2B5EF4-FFF2-40B4-BE49-F238E27FC236}">
                <a16:creationId xmlns:a16="http://schemas.microsoft.com/office/drawing/2014/main" id="{0F84ABC3-BC34-CF1F-9ACC-A1DFF1C14DD8}"/>
              </a:ext>
            </a:extLst>
          </p:cNvPr>
          <p:cNvSpPr txBox="1">
            <a:spLocks noGrp="1" noChangeArrowheads="1"/>
          </p:cNvSpPr>
          <p:nvPr>
            <p:ph type="title"/>
          </p:nvPr>
        </p:nvSpPr>
        <p:spPr>
          <a:xfrm>
            <a:off x="3327400" y="2382838"/>
            <a:ext cx="5237163" cy="1325562"/>
          </a:xfrm>
          <a:solidFill>
            <a:srgbClr val="FFFFFF"/>
          </a:solidFill>
        </p:spPr>
        <p:txBody>
          <a:bodyPr anchorCtr="1"/>
          <a:lstStyle/>
          <a:p>
            <a:pPr algn="ctr" eaLnBrk="1"/>
            <a:r>
              <a:rPr lang="en-GB" altLang="en-US" sz="4000" b="1">
                <a:latin typeface="Aptos" panose="020B0004020202020204" pitchFamily="34" charset="0"/>
              </a:rPr>
              <a:t>CONTACT US;</a:t>
            </a:r>
            <a:br>
              <a:rPr lang="en-GB" altLang="en-US" sz="4000" b="1">
                <a:latin typeface="Aptos" panose="020B0004020202020204" pitchFamily="34" charset="0"/>
              </a:rPr>
            </a:br>
            <a:r>
              <a:rPr lang="en-GB" altLang="en-US" sz="4000" b="1">
                <a:latin typeface="Aptos" panose="020B0004020202020204" pitchFamily="34" charset="0"/>
              </a:rPr>
              <a:t>careers@uwtsd.ac.uk</a:t>
            </a:r>
            <a:endParaRPr altLang="en-US" sz="4000">
              <a:latin typeface="Aptos" panose="020B0004020202020204" pitchFamily="34" charset="0"/>
            </a:endParaRPr>
          </a:p>
        </p:txBody>
      </p:sp>
    </p:spTree>
  </p:cSld>
  <p:clrMapOvr>
    <a:masterClrMapping/>
  </p:clrMapOvr>
  <p:transition spd="slow"/>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356</Words>
  <Application>Microsoft Office PowerPoint</Application>
  <PresentationFormat>Widescreen</PresentationFormat>
  <Paragraphs>41</Paragraphs>
  <Slides>10</Slides>
  <Notes>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10</vt:i4>
      </vt:variant>
    </vt:vector>
  </HeadingPairs>
  <TitlesOfParts>
    <vt:vector size="19" baseType="lpstr">
      <vt:lpstr>Aharoni</vt:lpstr>
      <vt:lpstr>Aptos</vt:lpstr>
      <vt:lpstr>Aptos Display</vt:lpstr>
      <vt:lpstr>Arial</vt:lpstr>
      <vt:lpstr>Calibri</vt:lpstr>
      <vt:lpstr>Calibri Light</vt:lpstr>
      <vt:lpstr>UWTSD Holding Page</vt:lpstr>
      <vt:lpstr>UWTSD Text 2</vt:lpstr>
      <vt:lpstr>UWTSD Logo Variations place image in Background</vt:lpstr>
      <vt:lpstr>PowerPoint Presentation</vt:lpstr>
      <vt:lpstr>PowerPoint Presentation</vt:lpstr>
      <vt:lpstr>PowerPoint Presentation</vt:lpstr>
      <vt:lpstr>PowerPoint Presentation</vt:lpstr>
      <vt:lpstr>How can we help?</vt:lpstr>
      <vt:lpstr>PowerPoint Presentation</vt:lpstr>
      <vt:lpstr>MyCareer</vt:lpstr>
      <vt:lpstr>Accessing MyCareer</vt:lpstr>
      <vt:lpstr>How to make an appointment…</vt:lpstr>
      <vt:lpstr>CONTACT US; careers@uwtsd.ac.uk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Scott James</cp:lastModifiedBy>
  <cp:revision>19</cp:revision>
  <dcterms:created xsi:type="dcterms:W3CDTF">2021-03-09T15:35:42Z</dcterms:created>
  <dcterms:modified xsi:type="dcterms:W3CDTF">2025-12-23T13:26:19Z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