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57" r:id="rId3"/>
    <p:sldId id="263" r:id="rId4"/>
    <p:sldId id="275" r:id="rId5"/>
    <p:sldId id="270" r:id="rId6"/>
    <p:sldId id="276" r:id="rId7"/>
    <p:sldId id="262" r:id="rId8"/>
    <p:sldId id="289" r:id="rId9"/>
    <p:sldId id="299" r:id="rId10"/>
    <p:sldId id="260" r:id="rId11"/>
    <p:sldId id="297" r:id="rId12"/>
    <p:sldId id="295" r:id="rId13"/>
    <p:sldId id="281" r:id="rId14"/>
    <p:sldId id="305" r:id="rId15"/>
    <p:sldId id="280" r:id="rId16"/>
    <p:sldId id="296" r:id="rId17"/>
    <p:sldId id="261" r:id="rId18"/>
    <p:sldId id="285" r:id="rId19"/>
    <p:sldId id="301" r:id="rId20"/>
    <p:sldId id="286" r:id="rId21"/>
    <p:sldId id="303" r:id="rId22"/>
    <p:sldId id="304" r:id="rId23"/>
    <p:sldId id="293" r:id="rId24"/>
    <p:sldId id="306" r:id="rId25"/>
    <p:sldId id="258" r:id="rId26"/>
    <p:sldId id="278" r:id="rId27"/>
    <p:sldId id="273" r:id="rId28"/>
    <p:sldId id="274" r:id="rId29"/>
    <p:sldId id="267" r:id="rId30"/>
    <p:sldId id="266" r:id="rId31"/>
    <p:sldId id="307" r:id="rId32"/>
    <p:sldId id="308" r:id="rId33"/>
    <p:sldId id="309" r:id="rId34"/>
    <p:sldId id="310" r:id="rId35"/>
    <p:sldId id="311"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2A3C96-EF47-46F5-B78C-9A6DFC25F642}" v="218" dt="2023-05-06T15:56:44.8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0613" autoAdjust="0"/>
  </p:normalViewPr>
  <p:slideViewPr>
    <p:cSldViewPr snapToGrid="0">
      <p:cViewPr varScale="1">
        <p:scale>
          <a:sx n="55" d="100"/>
          <a:sy n="55" d="100"/>
        </p:scale>
        <p:origin x="2754"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48" d="100"/>
          <a:sy n="148" d="100"/>
        </p:scale>
        <p:origin x="2514" y="-184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cosker" userId="a0c9b44fdc6ce326" providerId="LiveId" clId="{702A3C96-EF47-46F5-B78C-9A6DFC25F642}"/>
    <pc:docChg chg="undo custSel addSld delSld modSld sldOrd">
      <pc:chgData name="sarah cosker" userId="a0c9b44fdc6ce326" providerId="LiveId" clId="{702A3C96-EF47-46F5-B78C-9A6DFC25F642}" dt="2023-05-08T10:20:09.927" v="17574" actId="20577"/>
      <pc:docMkLst>
        <pc:docMk/>
      </pc:docMkLst>
      <pc:sldChg chg="addSp modSp mod">
        <pc:chgData name="sarah cosker" userId="a0c9b44fdc6ce326" providerId="LiveId" clId="{702A3C96-EF47-46F5-B78C-9A6DFC25F642}" dt="2023-05-03T11:20:55.316" v="17427" actId="1076"/>
        <pc:sldMkLst>
          <pc:docMk/>
          <pc:sldMk cId="4186496206" sldId="256"/>
        </pc:sldMkLst>
        <pc:spChg chg="mod">
          <ac:chgData name="sarah cosker" userId="a0c9b44fdc6ce326" providerId="LiveId" clId="{702A3C96-EF47-46F5-B78C-9A6DFC25F642}" dt="2023-05-03T11:20:40.636" v="17422" actId="1076"/>
          <ac:spMkLst>
            <pc:docMk/>
            <pc:sldMk cId="4186496206" sldId="256"/>
            <ac:spMk id="3" creationId="{DEC9ACC5-DAF3-C81B-8591-6F60AD1FE545}"/>
          </ac:spMkLst>
        </pc:spChg>
        <pc:spChg chg="add mod">
          <ac:chgData name="sarah cosker" userId="a0c9b44fdc6ce326" providerId="LiveId" clId="{702A3C96-EF47-46F5-B78C-9A6DFC25F642}" dt="2023-05-03T11:20:55.316" v="17427" actId="1076"/>
          <ac:spMkLst>
            <pc:docMk/>
            <pc:sldMk cId="4186496206" sldId="256"/>
            <ac:spMk id="4" creationId="{8A26D98F-7C71-61B9-4D0C-7342F6FB2A7B}"/>
          </ac:spMkLst>
        </pc:spChg>
      </pc:sldChg>
      <pc:sldChg chg="addSp delSp modSp mod modNotesTx">
        <pc:chgData name="sarah cosker" userId="a0c9b44fdc6ce326" providerId="LiveId" clId="{702A3C96-EF47-46F5-B78C-9A6DFC25F642}" dt="2023-05-03T11:07:54.282" v="17321" actId="255"/>
        <pc:sldMkLst>
          <pc:docMk/>
          <pc:sldMk cId="4178387559" sldId="258"/>
        </pc:sldMkLst>
        <pc:spChg chg="mod">
          <ac:chgData name="sarah cosker" userId="a0c9b44fdc6ce326" providerId="LiveId" clId="{702A3C96-EF47-46F5-B78C-9A6DFC25F642}" dt="2023-05-03T11:07:54.282" v="17321" actId="255"/>
          <ac:spMkLst>
            <pc:docMk/>
            <pc:sldMk cId="4178387559" sldId="258"/>
            <ac:spMk id="4" creationId="{70CEA0A7-5253-C91B-416E-F2C4771D078F}"/>
          </ac:spMkLst>
        </pc:spChg>
        <pc:spChg chg="del">
          <ac:chgData name="sarah cosker" userId="a0c9b44fdc6ce326" providerId="LiveId" clId="{702A3C96-EF47-46F5-B78C-9A6DFC25F642}" dt="2023-05-01T18:28:12.967" v="17008" actId="26606"/>
          <ac:spMkLst>
            <pc:docMk/>
            <pc:sldMk cId="4178387559" sldId="258"/>
            <ac:spMk id="3079" creationId="{2D2B266D-3625-4584-A5C3-7D3F672CFF30}"/>
          </ac:spMkLst>
        </pc:spChg>
        <pc:spChg chg="del">
          <ac:chgData name="sarah cosker" userId="a0c9b44fdc6ce326" providerId="LiveId" clId="{702A3C96-EF47-46F5-B78C-9A6DFC25F642}" dt="2023-05-01T18:28:12.967" v="17008" actId="26606"/>
          <ac:spMkLst>
            <pc:docMk/>
            <pc:sldMk cId="4178387559" sldId="258"/>
            <ac:spMk id="3081" creationId="{C463B99A-73EE-4FBB-B7C4-F9F9BCC25C65}"/>
          </ac:spMkLst>
        </pc:spChg>
        <pc:spChg chg="del">
          <ac:chgData name="sarah cosker" userId="a0c9b44fdc6ce326" providerId="LiveId" clId="{702A3C96-EF47-46F5-B78C-9A6DFC25F642}" dt="2023-05-01T18:28:12.967" v="17008" actId="26606"/>
          <ac:spMkLst>
            <pc:docMk/>
            <pc:sldMk cId="4178387559" sldId="258"/>
            <ac:spMk id="3083" creationId="{A5D2A5D1-BA0D-47D3-B051-DA7743C46E28}"/>
          </ac:spMkLst>
        </pc:spChg>
        <pc:spChg chg="add">
          <ac:chgData name="sarah cosker" userId="a0c9b44fdc6ce326" providerId="LiveId" clId="{702A3C96-EF47-46F5-B78C-9A6DFC25F642}" dt="2023-05-01T18:28:12.967" v="17008" actId="26606"/>
          <ac:spMkLst>
            <pc:docMk/>
            <pc:sldMk cId="4178387559" sldId="258"/>
            <ac:spMk id="3088" creationId="{362D44EE-C852-4460-B8B5-C4F2BC20510C}"/>
          </ac:spMkLst>
        </pc:spChg>
        <pc:spChg chg="add">
          <ac:chgData name="sarah cosker" userId="a0c9b44fdc6ce326" providerId="LiveId" clId="{702A3C96-EF47-46F5-B78C-9A6DFC25F642}" dt="2023-05-01T18:28:12.967" v="17008" actId="26606"/>
          <ac:spMkLst>
            <pc:docMk/>
            <pc:sldMk cId="4178387559" sldId="258"/>
            <ac:spMk id="3090" creationId="{658970D8-8D1D-4B5C-894B-E871CC86543D}"/>
          </ac:spMkLst>
        </pc:spChg>
        <pc:spChg chg="add">
          <ac:chgData name="sarah cosker" userId="a0c9b44fdc6ce326" providerId="LiveId" clId="{702A3C96-EF47-46F5-B78C-9A6DFC25F642}" dt="2023-05-01T18:28:12.967" v="17008" actId="26606"/>
          <ac:spMkLst>
            <pc:docMk/>
            <pc:sldMk cId="4178387559" sldId="258"/>
            <ac:spMk id="3092" creationId="{F227E5B6-9132-43CA-B503-37A18562ADF2}"/>
          </ac:spMkLst>
        </pc:spChg>
        <pc:spChg chg="add">
          <ac:chgData name="sarah cosker" userId="a0c9b44fdc6ce326" providerId="LiveId" clId="{702A3C96-EF47-46F5-B78C-9A6DFC25F642}" dt="2023-05-01T18:28:12.967" v="17008" actId="26606"/>
          <ac:spMkLst>
            <pc:docMk/>
            <pc:sldMk cId="4178387559" sldId="258"/>
            <ac:spMk id="3094" creationId="{03C2051E-A88D-48E5-BACF-AAED17892722}"/>
          </ac:spMkLst>
        </pc:spChg>
        <pc:spChg chg="add">
          <ac:chgData name="sarah cosker" userId="a0c9b44fdc6ce326" providerId="LiveId" clId="{702A3C96-EF47-46F5-B78C-9A6DFC25F642}" dt="2023-05-01T18:28:12.967" v="17008" actId="26606"/>
          <ac:spMkLst>
            <pc:docMk/>
            <pc:sldMk cId="4178387559" sldId="258"/>
            <ac:spMk id="3096" creationId="{7821A508-2985-4905-874A-527429BAABFA}"/>
          </ac:spMkLst>
        </pc:spChg>
        <pc:spChg chg="add">
          <ac:chgData name="sarah cosker" userId="a0c9b44fdc6ce326" providerId="LiveId" clId="{702A3C96-EF47-46F5-B78C-9A6DFC25F642}" dt="2023-05-01T18:28:12.967" v="17008" actId="26606"/>
          <ac:spMkLst>
            <pc:docMk/>
            <pc:sldMk cId="4178387559" sldId="258"/>
            <ac:spMk id="3098" creationId="{D2929CB1-0E3C-4B2D-ADC5-0154FB33BA44}"/>
          </ac:spMkLst>
        </pc:spChg>
        <pc:spChg chg="add">
          <ac:chgData name="sarah cosker" userId="a0c9b44fdc6ce326" providerId="LiveId" clId="{702A3C96-EF47-46F5-B78C-9A6DFC25F642}" dt="2023-05-01T18:28:12.967" v="17008" actId="26606"/>
          <ac:spMkLst>
            <pc:docMk/>
            <pc:sldMk cId="4178387559" sldId="258"/>
            <ac:spMk id="3100" creationId="{5F2F0C84-BE8C-4DC2-A6D3-30349A801D5C}"/>
          </ac:spMkLst>
        </pc:spChg>
        <pc:picChg chg="add mod">
          <ac:chgData name="sarah cosker" userId="a0c9b44fdc6ce326" providerId="LiveId" clId="{702A3C96-EF47-46F5-B78C-9A6DFC25F642}" dt="2023-05-03T09:41:13.354" v="17069" actId="1076"/>
          <ac:picMkLst>
            <pc:docMk/>
            <pc:sldMk cId="4178387559" sldId="258"/>
            <ac:picMk id="3" creationId="{327C4A32-0A22-FC54-8D5F-22183E9990EE}"/>
          </ac:picMkLst>
        </pc:picChg>
        <pc:picChg chg="add mod">
          <ac:chgData name="sarah cosker" userId="a0c9b44fdc6ce326" providerId="LiveId" clId="{702A3C96-EF47-46F5-B78C-9A6DFC25F642}" dt="2023-05-03T09:41:27.261" v="17071" actId="14100"/>
          <ac:picMkLst>
            <pc:docMk/>
            <pc:sldMk cId="4178387559" sldId="258"/>
            <ac:picMk id="6" creationId="{52CE9947-5687-76CC-1F97-2318D0434FE5}"/>
          </ac:picMkLst>
        </pc:picChg>
        <pc:picChg chg="mod ord">
          <ac:chgData name="sarah cosker" userId="a0c9b44fdc6ce326" providerId="LiveId" clId="{702A3C96-EF47-46F5-B78C-9A6DFC25F642}" dt="2023-05-01T18:28:12.967" v="17008" actId="26606"/>
          <ac:picMkLst>
            <pc:docMk/>
            <pc:sldMk cId="4178387559" sldId="258"/>
            <ac:picMk id="3074" creationId="{AA589E4D-D88B-89A4-D169-78BC4FFD23C8}"/>
          </ac:picMkLst>
        </pc:picChg>
      </pc:sldChg>
      <pc:sldChg chg="delSp del mod modNotesTx">
        <pc:chgData name="sarah cosker" userId="a0c9b44fdc6ce326" providerId="LiveId" clId="{702A3C96-EF47-46F5-B78C-9A6DFC25F642}" dt="2023-04-15T16:05:39.072" v="7553" actId="2696"/>
        <pc:sldMkLst>
          <pc:docMk/>
          <pc:sldMk cId="3741889415" sldId="259"/>
        </pc:sldMkLst>
        <pc:spChg chg="del">
          <ac:chgData name="sarah cosker" userId="a0c9b44fdc6ce326" providerId="LiveId" clId="{702A3C96-EF47-46F5-B78C-9A6DFC25F642}" dt="2023-04-15T15:00:21.729" v="5631" actId="478"/>
          <ac:spMkLst>
            <pc:docMk/>
            <pc:sldMk cId="3741889415" sldId="259"/>
            <ac:spMk id="2" creationId="{B4290355-6815-28AD-5752-BC1D63D435B9}"/>
          </ac:spMkLst>
        </pc:spChg>
      </pc:sldChg>
      <pc:sldChg chg="addSp delSp modSp modNotesTx">
        <pc:chgData name="sarah cosker" userId="a0c9b44fdc6ce326" providerId="LiveId" clId="{702A3C96-EF47-46F5-B78C-9A6DFC25F642}" dt="2023-05-08T10:18:29.474" v="17557" actId="20577"/>
        <pc:sldMkLst>
          <pc:docMk/>
          <pc:sldMk cId="3864422599" sldId="260"/>
        </pc:sldMkLst>
        <pc:picChg chg="add mod">
          <ac:chgData name="sarah cosker" userId="a0c9b44fdc6ce326" providerId="LiveId" clId="{702A3C96-EF47-46F5-B78C-9A6DFC25F642}" dt="2023-04-10T13:17:13.338" v="465" actId="14100"/>
          <ac:picMkLst>
            <pc:docMk/>
            <pc:sldMk cId="3864422599" sldId="260"/>
            <ac:picMk id="3074" creationId="{1B046510-255A-59F8-21C9-D715FB1CFF0B}"/>
          </ac:picMkLst>
        </pc:picChg>
        <pc:picChg chg="del">
          <ac:chgData name="sarah cosker" userId="a0c9b44fdc6ce326" providerId="LiveId" clId="{702A3C96-EF47-46F5-B78C-9A6DFC25F642}" dt="2023-04-10T13:14:47.048" v="460" actId="478"/>
          <ac:picMkLst>
            <pc:docMk/>
            <pc:sldMk cId="3864422599" sldId="260"/>
            <ac:picMk id="6148" creationId="{B240B328-A023-DADD-ED98-670B53FC2E71}"/>
          </ac:picMkLst>
        </pc:picChg>
      </pc:sldChg>
      <pc:sldChg chg="addSp delSp modSp mod setBg modNotesTx">
        <pc:chgData name="sarah cosker" userId="a0c9b44fdc6ce326" providerId="LiveId" clId="{702A3C96-EF47-46F5-B78C-9A6DFC25F642}" dt="2023-05-01T17:39:56.862" v="14622" actId="20577"/>
        <pc:sldMkLst>
          <pc:docMk/>
          <pc:sldMk cId="689345477" sldId="261"/>
        </pc:sldMkLst>
        <pc:spChg chg="mod">
          <ac:chgData name="sarah cosker" userId="a0c9b44fdc6ce326" providerId="LiveId" clId="{702A3C96-EF47-46F5-B78C-9A6DFC25F642}" dt="2023-05-01T16:23:03.589" v="14185" actId="26606"/>
          <ac:spMkLst>
            <pc:docMk/>
            <pc:sldMk cId="689345477" sldId="261"/>
            <ac:spMk id="2" creationId="{19FD6DB7-8F0E-8D2F-15C0-F0808617CA8B}"/>
          </ac:spMkLst>
        </pc:spChg>
        <pc:spChg chg="add">
          <ac:chgData name="sarah cosker" userId="a0c9b44fdc6ce326" providerId="LiveId" clId="{702A3C96-EF47-46F5-B78C-9A6DFC25F642}" dt="2023-05-01T16:23:03.589" v="14185" actId="26606"/>
          <ac:spMkLst>
            <pc:docMk/>
            <pc:sldMk cId="689345477" sldId="261"/>
            <ac:spMk id="8" creationId="{9B7AD9F6-8CE7-4299-8FC6-328F4DCD3FF9}"/>
          </ac:spMkLst>
        </pc:spChg>
        <pc:spChg chg="add del">
          <ac:chgData name="sarah cosker" userId="a0c9b44fdc6ce326" providerId="LiveId" clId="{702A3C96-EF47-46F5-B78C-9A6DFC25F642}" dt="2023-05-01T16:23:03.538" v="14184" actId="26606"/>
          <ac:spMkLst>
            <pc:docMk/>
            <pc:sldMk cId="689345477" sldId="261"/>
            <ac:spMk id="9" creationId="{A3363022-C969-41E9-8EB2-E4C94908C1FA}"/>
          </ac:spMkLst>
        </pc:spChg>
        <pc:spChg chg="add">
          <ac:chgData name="sarah cosker" userId="a0c9b44fdc6ce326" providerId="LiveId" clId="{702A3C96-EF47-46F5-B78C-9A6DFC25F642}" dt="2023-05-01T16:23:03.589" v="14185" actId="26606"/>
          <ac:spMkLst>
            <pc:docMk/>
            <pc:sldMk cId="689345477" sldId="261"/>
            <ac:spMk id="10" creationId="{F49775AF-8896-43EE-92C6-83497D6DC56F}"/>
          </ac:spMkLst>
        </pc:spChg>
        <pc:spChg chg="add del">
          <ac:chgData name="sarah cosker" userId="a0c9b44fdc6ce326" providerId="LiveId" clId="{702A3C96-EF47-46F5-B78C-9A6DFC25F642}" dt="2023-05-01T16:23:03.538" v="14184" actId="26606"/>
          <ac:spMkLst>
            <pc:docMk/>
            <pc:sldMk cId="689345477" sldId="261"/>
            <ac:spMk id="11" creationId="{8D1AD6B3-BE88-4CEB-BA17-790657CC4729}"/>
          </ac:spMkLst>
        </pc:spChg>
        <pc:grpChg chg="add del">
          <ac:chgData name="sarah cosker" userId="a0c9b44fdc6ce326" providerId="LiveId" clId="{702A3C96-EF47-46F5-B78C-9A6DFC25F642}" dt="2023-05-01T16:23:03.538" v="14184" actId="26606"/>
          <ac:grpSpMkLst>
            <pc:docMk/>
            <pc:sldMk cId="689345477" sldId="261"/>
            <ac:grpSpMk id="13" creationId="{89D1390B-7E13-4B4F-9CB2-391063412E54}"/>
          </ac:grpSpMkLst>
        </pc:grpChg>
        <pc:picChg chg="add">
          <ac:chgData name="sarah cosker" userId="a0c9b44fdc6ce326" providerId="LiveId" clId="{702A3C96-EF47-46F5-B78C-9A6DFC25F642}" dt="2023-05-01T16:23:03.589" v="14185" actId="26606"/>
          <ac:picMkLst>
            <pc:docMk/>
            <pc:sldMk cId="689345477" sldId="261"/>
            <ac:picMk id="4" creationId="{36A5C2CD-7F0A-B897-9D60-A9C9F41BB50E}"/>
          </ac:picMkLst>
        </pc:picChg>
        <pc:picChg chg="add del">
          <ac:chgData name="sarah cosker" userId="a0c9b44fdc6ce326" providerId="LiveId" clId="{702A3C96-EF47-46F5-B78C-9A6DFC25F642}" dt="2023-05-01T16:23:03.538" v="14184" actId="26606"/>
          <ac:picMkLst>
            <pc:docMk/>
            <pc:sldMk cId="689345477" sldId="261"/>
            <ac:picMk id="6" creationId="{A99E7CC5-1063-39F9-7829-85FCFD419C6B}"/>
          </ac:picMkLst>
        </pc:picChg>
      </pc:sldChg>
      <pc:sldChg chg="addSp delSp modSp mod setBg modNotesTx">
        <pc:chgData name="sarah cosker" userId="a0c9b44fdc6ce326" providerId="LiveId" clId="{702A3C96-EF47-46F5-B78C-9A6DFC25F642}" dt="2023-05-01T16:17:53.241" v="14143" actId="1076"/>
        <pc:sldMkLst>
          <pc:docMk/>
          <pc:sldMk cId="253931952" sldId="262"/>
        </pc:sldMkLst>
        <pc:spChg chg="del">
          <ac:chgData name="sarah cosker" userId="a0c9b44fdc6ce326" providerId="LiveId" clId="{702A3C96-EF47-46F5-B78C-9A6DFC25F642}" dt="2023-04-10T12:23:15.180" v="265" actId="21"/>
          <ac:spMkLst>
            <pc:docMk/>
            <pc:sldMk cId="253931952" sldId="262"/>
            <ac:spMk id="2" creationId="{D31BBA6E-F775-6F36-D6A0-BEB39147853B}"/>
          </ac:spMkLst>
        </pc:spChg>
        <pc:spChg chg="del">
          <ac:chgData name="sarah cosker" userId="a0c9b44fdc6ce326" providerId="LiveId" clId="{702A3C96-EF47-46F5-B78C-9A6DFC25F642}" dt="2023-04-10T12:23:12.373" v="264" actId="21"/>
          <ac:spMkLst>
            <pc:docMk/>
            <pc:sldMk cId="253931952" sldId="262"/>
            <ac:spMk id="3" creationId="{DE2A5BF1-D4DA-89B8-554C-EFEF35DF2AD8}"/>
          </ac:spMkLst>
        </pc:spChg>
        <pc:spChg chg="add mod ord">
          <ac:chgData name="sarah cosker" userId="a0c9b44fdc6ce326" providerId="LiveId" clId="{702A3C96-EF47-46F5-B78C-9A6DFC25F642}" dt="2023-05-01T16:17:53.241" v="14143" actId="1076"/>
          <ac:spMkLst>
            <pc:docMk/>
            <pc:sldMk cId="253931952" sldId="262"/>
            <ac:spMk id="5" creationId="{456ECB72-E5ED-FCD7-3144-8901282FB650}"/>
          </ac:spMkLst>
        </pc:spChg>
        <pc:spChg chg="add">
          <ac:chgData name="sarah cosker" userId="a0c9b44fdc6ce326" providerId="LiveId" clId="{702A3C96-EF47-46F5-B78C-9A6DFC25F642}" dt="2023-04-10T12:33:28.406" v="449" actId="26606"/>
          <ac:spMkLst>
            <pc:docMk/>
            <pc:sldMk cId="253931952" sldId="262"/>
            <ac:spMk id="2055" creationId="{2C61293E-6EBE-43EF-A52C-9BEBFD7679D4}"/>
          </ac:spMkLst>
        </pc:spChg>
        <pc:spChg chg="add">
          <ac:chgData name="sarah cosker" userId="a0c9b44fdc6ce326" providerId="LiveId" clId="{702A3C96-EF47-46F5-B78C-9A6DFC25F642}" dt="2023-04-10T12:33:28.406" v="449" actId="26606"/>
          <ac:spMkLst>
            <pc:docMk/>
            <pc:sldMk cId="253931952" sldId="262"/>
            <ac:spMk id="2057" creationId="{21540236-BFD5-4A9D-8840-4703E7F76825}"/>
          </ac:spMkLst>
        </pc:spChg>
        <pc:picChg chg="add mod">
          <ac:chgData name="sarah cosker" userId="a0c9b44fdc6ce326" providerId="LiveId" clId="{702A3C96-EF47-46F5-B78C-9A6DFC25F642}" dt="2023-04-10T12:33:28.406" v="449" actId="26606"/>
          <ac:picMkLst>
            <pc:docMk/>
            <pc:sldMk cId="253931952" sldId="262"/>
            <ac:picMk id="2050" creationId="{E6BDA0F1-4107-3C5E-B4DB-481FBDD22114}"/>
          </ac:picMkLst>
        </pc:picChg>
      </pc:sldChg>
      <pc:sldChg chg="modNotesTx">
        <pc:chgData name="sarah cosker" userId="a0c9b44fdc6ce326" providerId="LiveId" clId="{702A3C96-EF47-46F5-B78C-9A6DFC25F642}" dt="2023-05-08T10:14:57.142" v="17516" actId="20577"/>
        <pc:sldMkLst>
          <pc:docMk/>
          <pc:sldMk cId="2847895045" sldId="263"/>
        </pc:sldMkLst>
      </pc:sldChg>
      <pc:sldChg chg="addSp delSp modSp mod setBg setClrOvrMap modNotesTx">
        <pc:chgData name="sarah cosker" userId="a0c9b44fdc6ce326" providerId="LiveId" clId="{702A3C96-EF47-46F5-B78C-9A6DFC25F642}" dt="2023-05-03T10:53:44.695" v="17086" actId="20577"/>
        <pc:sldMkLst>
          <pc:docMk/>
          <pc:sldMk cId="548703669" sldId="266"/>
        </pc:sldMkLst>
        <pc:spChg chg="mod">
          <ac:chgData name="sarah cosker" userId="a0c9b44fdc6ce326" providerId="LiveId" clId="{702A3C96-EF47-46F5-B78C-9A6DFC25F642}" dt="2023-04-15T16:10:10.744" v="7589" actId="26606"/>
          <ac:spMkLst>
            <pc:docMk/>
            <pc:sldMk cId="548703669" sldId="266"/>
            <ac:spMk id="2" creationId="{C9755190-E521-2B19-05C0-C3304A92712C}"/>
          </ac:spMkLst>
        </pc:spChg>
        <pc:spChg chg="add del">
          <ac:chgData name="sarah cosker" userId="a0c9b44fdc6ce326" providerId="LiveId" clId="{702A3C96-EF47-46F5-B78C-9A6DFC25F642}" dt="2023-04-15T16:10:10.744" v="7589" actId="26606"/>
          <ac:spMkLst>
            <pc:docMk/>
            <pc:sldMk cId="548703669" sldId="266"/>
            <ac:spMk id="8" creationId="{5A59F003-E00A-43F9-91DC-CC54E3B87466}"/>
          </ac:spMkLst>
        </pc:spChg>
        <pc:spChg chg="add del">
          <ac:chgData name="sarah cosker" userId="a0c9b44fdc6ce326" providerId="LiveId" clId="{702A3C96-EF47-46F5-B78C-9A6DFC25F642}" dt="2023-04-15T16:10:10.744" v="7589" actId="26606"/>
          <ac:spMkLst>
            <pc:docMk/>
            <pc:sldMk cId="548703669" sldId="266"/>
            <ac:spMk id="10" creationId="{D74A4382-E3AD-430A-9A1F-DFA3E0E77A7D}"/>
          </ac:spMkLst>
        </pc:spChg>
        <pc:spChg chg="add del">
          <ac:chgData name="sarah cosker" userId="a0c9b44fdc6ce326" providerId="LiveId" clId="{702A3C96-EF47-46F5-B78C-9A6DFC25F642}" dt="2023-04-15T16:10:10.744" v="7589" actId="26606"/>
          <ac:spMkLst>
            <pc:docMk/>
            <pc:sldMk cId="548703669" sldId="266"/>
            <ac:spMk id="12" creationId="{79F40191-0F44-4FD1-82CC-ACB507C14BE6}"/>
          </ac:spMkLst>
        </pc:spChg>
        <pc:spChg chg="add">
          <ac:chgData name="sarah cosker" userId="a0c9b44fdc6ce326" providerId="LiveId" clId="{702A3C96-EF47-46F5-B78C-9A6DFC25F642}" dt="2023-04-15T16:10:10.744" v="7589" actId="26606"/>
          <ac:spMkLst>
            <pc:docMk/>
            <pc:sldMk cId="548703669" sldId="266"/>
            <ac:spMk id="17" creationId="{9B7AD9F6-8CE7-4299-8FC6-328F4DCD3FF9}"/>
          </ac:spMkLst>
        </pc:spChg>
        <pc:spChg chg="add">
          <ac:chgData name="sarah cosker" userId="a0c9b44fdc6ce326" providerId="LiveId" clId="{702A3C96-EF47-46F5-B78C-9A6DFC25F642}" dt="2023-04-15T16:10:10.744" v="7589" actId="26606"/>
          <ac:spMkLst>
            <pc:docMk/>
            <pc:sldMk cId="548703669" sldId="266"/>
            <ac:spMk id="19" creationId="{F49775AF-8896-43EE-92C6-83497D6DC56F}"/>
          </ac:spMkLst>
        </pc:spChg>
        <pc:picChg chg="add mod ord">
          <ac:chgData name="sarah cosker" userId="a0c9b44fdc6ce326" providerId="LiveId" clId="{702A3C96-EF47-46F5-B78C-9A6DFC25F642}" dt="2023-04-15T16:10:10.744" v="7589" actId="26606"/>
          <ac:picMkLst>
            <pc:docMk/>
            <pc:sldMk cId="548703669" sldId="266"/>
            <ac:picMk id="4" creationId="{6D19239C-FA33-7ACA-F69C-DEC55D1B0601}"/>
          </ac:picMkLst>
        </pc:picChg>
      </pc:sldChg>
      <pc:sldChg chg="addSp delSp modSp mod setBg modNotesTx">
        <pc:chgData name="sarah cosker" userId="a0c9b44fdc6ce326" providerId="LiveId" clId="{702A3C96-EF47-46F5-B78C-9A6DFC25F642}" dt="2023-05-03T10:54:27.663" v="17131" actId="20577"/>
        <pc:sldMkLst>
          <pc:docMk/>
          <pc:sldMk cId="1356823187" sldId="267"/>
        </pc:sldMkLst>
        <pc:spChg chg="mod">
          <ac:chgData name="sarah cosker" userId="a0c9b44fdc6ce326" providerId="LiveId" clId="{702A3C96-EF47-46F5-B78C-9A6DFC25F642}" dt="2023-04-15T16:07:19.668" v="7557" actId="26606"/>
          <ac:spMkLst>
            <pc:docMk/>
            <pc:sldMk cId="1356823187" sldId="267"/>
            <ac:spMk id="2" creationId="{6AEB1A1C-F415-65B6-895C-C0F0C70E2BB3}"/>
          </ac:spMkLst>
        </pc:spChg>
        <pc:spChg chg="add del mod">
          <ac:chgData name="sarah cosker" userId="a0c9b44fdc6ce326" providerId="LiveId" clId="{702A3C96-EF47-46F5-B78C-9A6DFC25F642}" dt="2023-04-15T16:07:19.668" v="7557" actId="26606"/>
          <ac:spMkLst>
            <pc:docMk/>
            <pc:sldMk cId="1356823187" sldId="267"/>
            <ac:spMk id="3" creationId="{670F5B2D-93A8-9124-FF00-DEA71DC5415D}"/>
          </ac:spMkLst>
        </pc:spChg>
        <pc:spChg chg="add">
          <ac:chgData name="sarah cosker" userId="a0c9b44fdc6ce326" providerId="LiveId" clId="{702A3C96-EF47-46F5-B78C-9A6DFC25F642}" dt="2023-04-15T16:07:19.668" v="7557" actId="26606"/>
          <ac:spMkLst>
            <pc:docMk/>
            <pc:sldMk cId="1356823187" sldId="267"/>
            <ac:spMk id="9" creationId="{BACC6370-2D7E-4714-9D71-7542949D7D5D}"/>
          </ac:spMkLst>
        </pc:spChg>
        <pc:spChg chg="add">
          <ac:chgData name="sarah cosker" userId="a0c9b44fdc6ce326" providerId="LiveId" clId="{702A3C96-EF47-46F5-B78C-9A6DFC25F642}" dt="2023-04-15T16:07:19.668" v="7557" actId="26606"/>
          <ac:spMkLst>
            <pc:docMk/>
            <pc:sldMk cId="1356823187" sldId="267"/>
            <ac:spMk id="11" creationId="{F68B3F68-107C-434F-AA38-110D5EA91B85}"/>
          </ac:spMkLst>
        </pc:spChg>
        <pc:spChg chg="add">
          <ac:chgData name="sarah cosker" userId="a0c9b44fdc6ce326" providerId="LiveId" clId="{702A3C96-EF47-46F5-B78C-9A6DFC25F642}" dt="2023-04-15T16:07:19.668" v="7557" actId="26606"/>
          <ac:spMkLst>
            <pc:docMk/>
            <pc:sldMk cId="1356823187" sldId="267"/>
            <ac:spMk id="13" creationId="{AAD0DBB9-1A4B-4391-81D4-CB19F9AB918A}"/>
          </ac:spMkLst>
        </pc:spChg>
        <pc:spChg chg="add">
          <ac:chgData name="sarah cosker" userId="a0c9b44fdc6ce326" providerId="LiveId" clId="{702A3C96-EF47-46F5-B78C-9A6DFC25F642}" dt="2023-04-15T16:07:19.668" v="7557" actId="26606"/>
          <ac:spMkLst>
            <pc:docMk/>
            <pc:sldMk cId="1356823187" sldId="267"/>
            <ac:spMk id="15" creationId="{063BBA22-50EA-4C4D-BE05-F1CE4E63AA56}"/>
          </ac:spMkLst>
        </pc:spChg>
        <pc:graphicFrameChg chg="add mod modGraphic">
          <ac:chgData name="sarah cosker" userId="a0c9b44fdc6ce326" providerId="LiveId" clId="{702A3C96-EF47-46F5-B78C-9A6DFC25F642}" dt="2023-04-15T16:07:58.263" v="7561" actId="403"/>
          <ac:graphicFrameMkLst>
            <pc:docMk/>
            <pc:sldMk cId="1356823187" sldId="267"/>
            <ac:graphicFrameMk id="5" creationId="{D86F9240-9623-910C-7CE3-EF160DD08739}"/>
          </ac:graphicFrameMkLst>
        </pc:graphicFrameChg>
      </pc:sldChg>
      <pc:sldChg chg="delSp modSp del mod">
        <pc:chgData name="sarah cosker" userId="a0c9b44fdc6ce326" providerId="LiveId" clId="{702A3C96-EF47-46F5-B78C-9A6DFC25F642}" dt="2023-04-15T16:11:20.444" v="7624" actId="2696"/>
        <pc:sldMkLst>
          <pc:docMk/>
          <pc:sldMk cId="1966017490" sldId="268"/>
        </pc:sldMkLst>
        <pc:spChg chg="del mod">
          <ac:chgData name="sarah cosker" userId="a0c9b44fdc6ce326" providerId="LiveId" clId="{702A3C96-EF47-46F5-B78C-9A6DFC25F642}" dt="2023-04-15T16:10:36.155" v="7619"/>
          <ac:spMkLst>
            <pc:docMk/>
            <pc:sldMk cId="1966017490" sldId="268"/>
            <ac:spMk id="2" creationId="{B0B71E02-B1B2-25F8-715A-E4901FADC16C}"/>
          </ac:spMkLst>
        </pc:spChg>
      </pc:sldChg>
      <pc:sldChg chg="del">
        <pc:chgData name="sarah cosker" userId="a0c9b44fdc6ce326" providerId="LiveId" clId="{702A3C96-EF47-46F5-B78C-9A6DFC25F642}" dt="2023-04-10T12:07:00.584" v="0" actId="2696"/>
        <pc:sldMkLst>
          <pc:docMk/>
          <pc:sldMk cId="3603144788" sldId="269"/>
        </pc:sldMkLst>
      </pc:sldChg>
      <pc:sldChg chg="addSp modSp mod modNotesTx">
        <pc:chgData name="sarah cosker" userId="a0c9b44fdc6ce326" providerId="LiveId" clId="{702A3C96-EF47-46F5-B78C-9A6DFC25F642}" dt="2023-05-03T10:59:20.876" v="17167" actId="1076"/>
        <pc:sldMkLst>
          <pc:docMk/>
          <pc:sldMk cId="3145026732" sldId="270"/>
        </pc:sldMkLst>
        <pc:spChg chg="add mod">
          <ac:chgData name="sarah cosker" userId="a0c9b44fdc6ce326" providerId="LiveId" clId="{702A3C96-EF47-46F5-B78C-9A6DFC25F642}" dt="2023-05-03T10:59:20.876" v="17167" actId="1076"/>
          <ac:spMkLst>
            <pc:docMk/>
            <pc:sldMk cId="3145026732" sldId="270"/>
            <ac:spMk id="4" creationId="{F661B421-06DD-955C-2EC1-1515C8BD2ED1}"/>
          </ac:spMkLst>
        </pc:spChg>
      </pc:sldChg>
      <pc:sldChg chg="addSp delSp modSp mod modNotesTx">
        <pc:chgData name="sarah cosker" userId="a0c9b44fdc6ce326" providerId="LiveId" clId="{702A3C96-EF47-46F5-B78C-9A6DFC25F642}" dt="2023-05-03T11:15:13.851" v="17357" actId="1076"/>
        <pc:sldMkLst>
          <pc:docMk/>
          <pc:sldMk cId="434949079" sldId="273"/>
        </pc:sldMkLst>
        <pc:spChg chg="add del mod">
          <ac:chgData name="sarah cosker" userId="a0c9b44fdc6ce326" providerId="LiveId" clId="{702A3C96-EF47-46F5-B78C-9A6DFC25F642}" dt="2023-05-03T11:14:32.277" v="17344" actId="478"/>
          <ac:spMkLst>
            <pc:docMk/>
            <pc:sldMk cId="434949079" sldId="273"/>
            <ac:spMk id="3" creationId="{A020063B-F8BE-F09F-59B7-C8869C6D68E6}"/>
          </ac:spMkLst>
        </pc:spChg>
        <pc:spChg chg="add mod">
          <ac:chgData name="sarah cosker" userId="a0c9b44fdc6ce326" providerId="LiveId" clId="{702A3C96-EF47-46F5-B78C-9A6DFC25F642}" dt="2023-05-03T11:15:13.851" v="17357" actId="1076"/>
          <ac:spMkLst>
            <pc:docMk/>
            <pc:sldMk cId="434949079" sldId="273"/>
            <ac:spMk id="5" creationId="{25BBAEF4-8F54-6F19-BB4B-717EDFEC1F68}"/>
          </ac:spMkLst>
        </pc:spChg>
      </pc:sldChg>
      <pc:sldChg chg="addSp delSp modSp mod modNotesTx">
        <pc:chgData name="sarah cosker" userId="a0c9b44fdc6ce326" providerId="LiveId" clId="{702A3C96-EF47-46F5-B78C-9A6DFC25F642}" dt="2023-05-03T11:14:48.900" v="17345"/>
        <pc:sldMkLst>
          <pc:docMk/>
          <pc:sldMk cId="196858384" sldId="274"/>
        </pc:sldMkLst>
        <pc:spChg chg="add mod">
          <ac:chgData name="sarah cosker" userId="a0c9b44fdc6ce326" providerId="LiveId" clId="{702A3C96-EF47-46F5-B78C-9A6DFC25F642}" dt="2023-05-03T10:54:44.114" v="17133" actId="1076"/>
          <ac:spMkLst>
            <pc:docMk/>
            <pc:sldMk cId="196858384" sldId="274"/>
            <ac:spMk id="2" creationId="{20199D18-7EB2-B47F-58B6-3832C857ED1D}"/>
          </ac:spMkLst>
        </pc:spChg>
        <pc:spChg chg="mod">
          <ac:chgData name="sarah cosker" userId="a0c9b44fdc6ce326" providerId="LiveId" clId="{702A3C96-EF47-46F5-B78C-9A6DFC25F642}" dt="2023-05-03T10:54:56.087" v="17136" actId="20577"/>
          <ac:spMkLst>
            <pc:docMk/>
            <pc:sldMk cId="196858384" sldId="274"/>
            <ac:spMk id="3" creationId="{DDCC4567-3876-965E-6DEB-658A7B315CC9}"/>
          </ac:spMkLst>
        </pc:spChg>
        <pc:spChg chg="add del mod">
          <ac:chgData name="sarah cosker" userId="a0c9b44fdc6ce326" providerId="LiveId" clId="{702A3C96-EF47-46F5-B78C-9A6DFC25F642}" dt="2023-04-15T14:50:51.149" v="5263"/>
          <ac:spMkLst>
            <pc:docMk/>
            <pc:sldMk cId="196858384" sldId="274"/>
            <ac:spMk id="4" creationId="{D0C10D6C-F538-18B4-8EE3-0E52B521F1D8}"/>
          </ac:spMkLst>
        </pc:spChg>
        <pc:spChg chg="add mod">
          <ac:chgData name="sarah cosker" userId="a0c9b44fdc6ce326" providerId="LiveId" clId="{702A3C96-EF47-46F5-B78C-9A6DFC25F642}" dt="2023-05-03T10:54:46.622" v="17134" actId="1076"/>
          <ac:spMkLst>
            <pc:docMk/>
            <pc:sldMk cId="196858384" sldId="274"/>
            <ac:spMk id="5" creationId="{12E14EEF-5F73-DCEE-0B80-63B2F4B3C4F2}"/>
          </ac:spMkLst>
        </pc:spChg>
      </pc:sldChg>
      <pc:sldChg chg="modNotesTx">
        <pc:chgData name="sarah cosker" userId="a0c9b44fdc6ce326" providerId="LiveId" clId="{702A3C96-EF47-46F5-B78C-9A6DFC25F642}" dt="2023-05-03T10:58:28.981" v="17163" actId="20577"/>
        <pc:sldMkLst>
          <pc:docMk/>
          <pc:sldMk cId="3556737190" sldId="275"/>
        </pc:sldMkLst>
      </pc:sldChg>
      <pc:sldChg chg="addSp modSp mod modNotesTx">
        <pc:chgData name="sarah cosker" userId="a0c9b44fdc6ce326" providerId="LiveId" clId="{702A3C96-EF47-46F5-B78C-9A6DFC25F642}" dt="2023-05-08T10:17:04.943" v="17555" actId="20577"/>
        <pc:sldMkLst>
          <pc:docMk/>
          <pc:sldMk cId="1018241168" sldId="276"/>
        </pc:sldMkLst>
        <pc:spChg chg="add mod">
          <ac:chgData name="sarah cosker" userId="a0c9b44fdc6ce326" providerId="LiveId" clId="{702A3C96-EF47-46F5-B78C-9A6DFC25F642}" dt="2023-05-03T10:59:41.786" v="17171" actId="1076"/>
          <ac:spMkLst>
            <pc:docMk/>
            <pc:sldMk cId="1018241168" sldId="276"/>
            <ac:spMk id="3" creationId="{C24558C1-7ABE-1613-1A02-6253436DEC37}"/>
          </ac:spMkLst>
        </pc:spChg>
      </pc:sldChg>
      <pc:sldChg chg="addSp modSp mod modNotesTx">
        <pc:chgData name="sarah cosker" userId="a0c9b44fdc6ce326" providerId="LiveId" clId="{702A3C96-EF47-46F5-B78C-9A6DFC25F642}" dt="2023-05-03T11:12:59.522" v="17341" actId="1076"/>
        <pc:sldMkLst>
          <pc:docMk/>
          <pc:sldMk cId="2754010985" sldId="278"/>
        </pc:sldMkLst>
        <pc:spChg chg="add mod">
          <ac:chgData name="sarah cosker" userId="a0c9b44fdc6ce326" providerId="LiveId" clId="{702A3C96-EF47-46F5-B78C-9A6DFC25F642}" dt="2023-05-03T11:12:59.522" v="17341" actId="1076"/>
          <ac:spMkLst>
            <pc:docMk/>
            <pc:sldMk cId="2754010985" sldId="278"/>
            <ac:spMk id="3" creationId="{EE14CEA8-1343-955C-69F3-3319B5030F6A}"/>
          </ac:spMkLst>
        </pc:spChg>
      </pc:sldChg>
      <pc:sldChg chg="del">
        <pc:chgData name="sarah cosker" userId="a0c9b44fdc6ce326" providerId="LiveId" clId="{702A3C96-EF47-46F5-B78C-9A6DFC25F642}" dt="2023-04-15T16:12:36.854" v="7684" actId="2696"/>
        <pc:sldMkLst>
          <pc:docMk/>
          <pc:sldMk cId="3929032864" sldId="279"/>
        </pc:sldMkLst>
      </pc:sldChg>
      <pc:sldChg chg="ord modNotesTx">
        <pc:chgData name="sarah cosker" userId="a0c9b44fdc6ce326" providerId="LiveId" clId="{702A3C96-EF47-46F5-B78C-9A6DFC25F642}" dt="2023-05-03T10:57:23.374" v="17151" actId="6549"/>
        <pc:sldMkLst>
          <pc:docMk/>
          <pc:sldMk cId="2155318116" sldId="280"/>
        </pc:sldMkLst>
      </pc:sldChg>
      <pc:sldChg chg="addSp delSp modSp mod ord setBg modNotesTx">
        <pc:chgData name="sarah cosker" userId="a0c9b44fdc6ce326" providerId="LiveId" clId="{702A3C96-EF47-46F5-B78C-9A6DFC25F642}" dt="2023-05-08T10:20:09.927" v="17574" actId="20577"/>
        <pc:sldMkLst>
          <pc:docMk/>
          <pc:sldMk cId="1334805618" sldId="281"/>
        </pc:sldMkLst>
        <pc:spChg chg="del">
          <ac:chgData name="sarah cosker" userId="a0c9b44fdc6ce326" providerId="LiveId" clId="{702A3C96-EF47-46F5-B78C-9A6DFC25F642}" dt="2023-05-01T14:47:09.910" v="10716" actId="21"/>
          <ac:spMkLst>
            <pc:docMk/>
            <pc:sldMk cId="1334805618" sldId="281"/>
            <ac:spMk id="2" creationId="{2FB402B6-4AFC-7A92-43C5-BC7598F03355}"/>
          </ac:spMkLst>
        </pc:spChg>
        <pc:spChg chg="add mod">
          <ac:chgData name="sarah cosker" userId="a0c9b44fdc6ce326" providerId="LiveId" clId="{702A3C96-EF47-46F5-B78C-9A6DFC25F642}" dt="2023-05-03T11:05:19.348" v="17249" actId="1076"/>
          <ac:spMkLst>
            <pc:docMk/>
            <pc:sldMk cId="1334805618" sldId="281"/>
            <ac:spMk id="2" creationId="{3655FFAA-70C8-C2CD-D837-1D903CDFB152}"/>
          </ac:spMkLst>
        </pc:spChg>
        <pc:spChg chg="add del mod">
          <ac:chgData name="sarah cosker" userId="a0c9b44fdc6ce326" providerId="LiveId" clId="{702A3C96-EF47-46F5-B78C-9A6DFC25F642}" dt="2023-05-01T14:47:41.577" v="10737"/>
          <ac:spMkLst>
            <pc:docMk/>
            <pc:sldMk cId="1334805618" sldId="281"/>
            <ac:spMk id="3" creationId="{4BFC8333-9D03-03C4-842D-E93D681BC440}"/>
          </ac:spMkLst>
        </pc:spChg>
        <pc:spChg chg="add mod">
          <ac:chgData name="sarah cosker" userId="a0c9b44fdc6ce326" providerId="LiveId" clId="{702A3C96-EF47-46F5-B78C-9A6DFC25F642}" dt="2023-05-01T16:16:49.869" v="14104" actId="27636"/>
          <ac:spMkLst>
            <pc:docMk/>
            <pc:sldMk cId="1334805618" sldId="281"/>
            <ac:spMk id="4" creationId="{E16C3ACC-7BD9-2F59-31C4-0349E3FCD356}"/>
          </ac:spMkLst>
        </pc:spChg>
        <pc:spChg chg="add del">
          <ac:chgData name="sarah cosker" userId="a0c9b44fdc6ce326" providerId="LiveId" clId="{702A3C96-EF47-46F5-B78C-9A6DFC25F642}" dt="2023-05-01T15:39:20.731" v="12601" actId="26606"/>
          <ac:spMkLst>
            <pc:docMk/>
            <pc:sldMk cId="1334805618" sldId="281"/>
            <ac:spMk id="14" creationId="{D4771268-CB57-404A-9271-370EB28F6090}"/>
          </ac:spMkLst>
        </pc:spChg>
        <pc:spChg chg="add">
          <ac:chgData name="sarah cosker" userId="a0c9b44fdc6ce326" providerId="LiveId" clId="{702A3C96-EF47-46F5-B78C-9A6DFC25F642}" dt="2023-05-01T15:39:20.731" v="12601" actId="26606"/>
          <ac:spMkLst>
            <pc:docMk/>
            <pc:sldMk cId="1334805618" sldId="281"/>
            <ac:spMk id="19" creationId="{665DBBEF-238B-476B-96AB-8AAC3224ECEA}"/>
          </ac:spMkLst>
        </pc:spChg>
        <pc:spChg chg="add">
          <ac:chgData name="sarah cosker" userId="a0c9b44fdc6ce326" providerId="LiveId" clId="{702A3C96-EF47-46F5-B78C-9A6DFC25F642}" dt="2023-05-01T15:39:20.731" v="12601" actId="26606"/>
          <ac:spMkLst>
            <pc:docMk/>
            <pc:sldMk cId="1334805618" sldId="281"/>
            <ac:spMk id="21" creationId="{3FCFB1DE-0B7E-48CC-BA90-B2AB0889F9D6}"/>
          </ac:spMkLst>
        </pc:spChg>
        <pc:graphicFrameChg chg="add del mod modGraphic">
          <ac:chgData name="sarah cosker" userId="a0c9b44fdc6ce326" providerId="LiveId" clId="{702A3C96-EF47-46F5-B78C-9A6DFC25F642}" dt="2023-05-01T15:37:09.679" v="12597" actId="478"/>
          <ac:graphicFrameMkLst>
            <pc:docMk/>
            <pc:sldMk cId="1334805618" sldId="281"/>
            <ac:graphicFrameMk id="7" creationId="{BD147CE3-12B5-C33E-6EDE-E97B0C144A5C}"/>
          </ac:graphicFrameMkLst>
        </pc:graphicFrameChg>
        <pc:picChg chg="add del mod">
          <ac:chgData name="sarah cosker" userId="a0c9b44fdc6ce326" providerId="LiveId" clId="{702A3C96-EF47-46F5-B78C-9A6DFC25F642}" dt="2023-05-01T15:34:54.211" v="12593" actId="478"/>
          <ac:picMkLst>
            <pc:docMk/>
            <pc:sldMk cId="1334805618" sldId="281"/>
            <ac:picMk id="6" creationId="{8EE1F8F7-BBB6-E7E9-2685-63CD3717EF75}"/>
          </ac:picMkLst>
        </pc:picChg>
        <pc:picChg chg="add mod">
          <ac:chgData name="sarah cosker" userId="a0c9b44fdc6ce326" providerId="LiveId" clId="{702A3C96-EF47-46F5-B78C-9A6DFC25F642}" dt="2023-05-03T11:05:05.946" v="17245" actId="1076"/>
          <ac:picMkLst>
            <pc:docMk/>
            <pc:sldMk cId="1334805618" sldId="281"/>
            <ac:picMk id="9" creationId="{9D10EECC-3250-BDD4-B0A8-C1DDBBBC5EFD}"/>
          </ac:picMkLst>
        </pc:picChg>
      </pc:sldChg>
      <pc:sldChg chg="addSp delSp modSp mod setBg modNotesTx">
        <pc:chgData name="sarah cosker" userId="a0c9b44fdc6ce326" providerId="LiveId" clId="{702A3C96-EF47-46F5-B78C-9A6DFC25F642}" dt="2023-05-03T10:56:42.143" v="17147" actId="20577"/>
        <pc:sldMkLst>
          <pc:docMk/>
          <pc:sldMk cId="3046434077" sldId="285"/>
        </pc:sldMkLst>
        <pc:spChg chg="mod">
          <ac:chgData name="sarah cosker" userId="a0c9b44fdc6ce326" providerId="LiveId" clId="{702A3C96-EF47-46F5-B78C-9A6DFC25F642}" dt="2023-04-10T14:07:09.376" v="1112" actId="26606"/>
          <ac:spMkLst>
            <pc:docMk/>
            <pc:sldMk cId="3046434077" sldId="285"/>
            <ac:spMk id="2" creationId="{5560DF1E-8532-96F2-A83E-947BB540C4C7}"/>
          </ac:spMkLst>
        </pc:spChg>
        <pc:spChg chg="add del">
          <ac:chgData name="sarah cosker" userId="a0c9b44fdc6ce326" providerId="LiveId" clId="{702A3C96-EF47-46F5-B78C-9A6DFC25F642}" dt="2023-04-10T14:07:09.376" v="1112" actId="26606"/>
          <ac:spMkLst>
            <pc:docMk/>
            <pc:sldMk cId="3046434077" sldId="285"/>
            <ac:spMk id="4103" creationId="{F13C74B1-5B17-4795-BED0-7140497B445A}"/>
          </ac:spMkLst>
        </pc:spChg>
        <pc:spChg chg="add del">
          <ac:chgData name="sarah cosker" userId="a0c9b44fdc6ce326" providerId="LiveId" clId="{702A3C96-EF47-46F5-B78C-9A6DFC25F642}" dt="2023-04-10T14:07:09.376" v="1112" actId="26606"/>
          <ac:spMkLst>
            <pc:docMk/>
            <pc:sldMk cId="3046434077" sldId="285"/>
            <ac:spMk id="4105" creationId="{D4974D33-8DC5-464E-8C6D-BE58F0669C17}"/>
          </ac:spMkLst>
        </pc:spChg>
        <pc:spChg chg="add">
          <ac:chgData name="sarah cosker" userId="a0c9b44fdc6ce326" providerId="LiveId" clId="{702A3C96-EF47-46F5-B78C-9A6DFC25F642}" dt="2023-04-10T14:07:09.376" v="1112" actId="26606"/>
          <ac:spMkLst>
            <pc:docMk/>
            <pc:sldMk cId="3046434077" sldId="285"/>
            <ac:spMk id="4110" creationId="{9B7AD9F6-8CE7-4299-8FC6-328F4DCD3FF9}"/>
          </ac:spMkLst>
        </pc:spChg>
        <pc:spChg chg="add">
          <ac:chgData name="sarah cosker" userId="a0c9b44fdc6ce326" providerId="LiveId" clId="{702A3C96-EF47-46F5-B78C-9A6DFC25F642}" dt="2023-04-10T14:07:09.376" v="1112" actId="26606"/>
          <ac:spMkLst>
            <pc:docMk/>
            <pc:sldMk cId="3046434077" sldId="285"/>
            <ac:spMk id="4112" creationId="{3F9B0603-37C5-4312-AE4D-A3D015475403}"/>
          </ac:spMkLst>
        </pc:spChg>
        <pc:picChg chg="add mod">
          <ac:chgData name="sarah cosker" userId="a0c9b44fdc6ce326" providerId="LiveId" clId="{702A3C96-EF47-46F5-B78C-9A6DFC25F642}" dt="2023-04-10T14:45:40.390" v="2035" actId="14100"/>
          <ac:picMkLst>
            <pc:docMk/>
            <pc:sldMk cId="3046434077" sldId="285"/>
            <ac:picMk id="4098" creationId="{2E0C89ED-0FBD-C8C1-2241-B89ED474EC6F}"/>
          </ac:picMkLst>
        </pc:picChg>
      </pc:sldChg>
      <pc:sldChg chg="addSp delSp modSp mod setBg modNotesTx">
        <pc:chgData name="sarah cosker" userId="a0c9b44fdc6ce326" providerId="LiveId" clId="{702A3C96-EF47-46F5-B78C-9A6DFC25F642}" dt="2023-05-01T17:55:53.808" v="15464" actId="20577"/>
        <pc:sldMkLst>
          <pc:docMk/>
          <pc:sldMk cId="2250779724" sldId="286"/>
        </pc:sldMkLst>
        <pc:spChg chg="del mod">
          <ac:chgData name="sarah cosker" userId="a0c9b44fdc6ce326" providerId="LiveId" clId="{702A3C96-EF47-46F5-B78C-9A6DFC25F642}" dt="2023-04-10T14:49:40.123" v="2079"/>
          <ac:spMkLst>
            <pc:docMk/>
            <pc:sldMk cId="2250779724" sldId="286"/>
            <ac:spMk id="2" creationId="{D515D925-AFBF-B864-4560-F2E2AE5CE2A7}"/>
          </ac:spMkLst>
        </pc:spChg>
        <pc:spChg chg="add mod ord">
          <ac:chgData name="sarah cosker" userId="a0c9b44fdc6ce326" providerId="LiveId" clId="{702A3C96-EF47-46F5-B78C-9A6DFC25F642}" dt="2023-04-10T15:32:35.094" v="2735" actId="1076"/>
          <ac:spMkLst>
            <pc:docMk/>
            <pc:sldMk cId="2250779724" sldId="286"/>
            <ac:spMk id="3" creationId="{483620FE-CE4F-27A6-7A9C-9A2FF57A0C44}"/>
          </ac:spMkLst>
        </pc:spChg>
        <pc:spChg chg="add del mod ord">
          <ac:chgData name="sarah cosker" userId="a0c9b44fdc6ce326" providerId="LiveId" clId="{702A3C96-EF47-46F5-B78C-9A6DFC25F642}" dt="2023-04-10T15:31:40.711" v="2720" actId="478"/>
          <ac:spMkLst>
            <pc:docMk/>
            <pc:sldMk cId="2250779724" sldId="286"/>
            <ac:spMk id="4" creationId="{CB26E645-F3BD-DACA-D832-F86E327353CD}"/>
          </ac:spMkLst>
        </pc:spChg>
        <pc:spChg chg="add del mod">
          <ac:chgData name="sarah cosker" userId="a0c9b44fdc6ce326" providerId="LiveId" clId="{702A3C96-EF47-46F5-B78C-9A6DFC25F642}" dt="2023-04-10T15:28:47.698" v="2670" actId="21"/>
          <ac:spMkLst>
            <pc:docMk/>
            <pc:sldMk cId="2250779724" sldId="286"/>
            <ac:spMk id="5" creationId="{403864BE-08F8-9987-0D7F-546872894213}"/>
          </ac:spMkLst>
        </pc:spChg>
        <pc:spChg chg="add del">
          <ac:chgData name="sarah cosker" userId="a0c9b44fdc6ce326" providerId="LiveId" clId="{702A3C96-EF47-46F5-B78C-9A6DFC25F642}" dt="2023-04-10T15:32:18.515" v="2728" actId="26606"/>
          <ac:spMkLst>
            <pc:docMk/>
            <pc:sldMk cId="2250779724" sldId="286"/>
            <ac:spMk id="6151" creationId="{2D2B266D-3625-4584-A5C3-7D3F672CFF30}"/>
          </ac:spMkLst>
        </pc:spChg>
        <pc:spChg chg="add del">
          <ac:chgData name="sarah cosker" userId="a0c9b44fdc6ce326" providerId="LiveId" clId="{702A3C96-EF47-46F5-B78C-9A6DFC25F642}" dt="2023-04-10T15:32:18.515" v="2728" actId="26606"/>
          <ac:spMkLst>
            <pc:docMk/>
            <pc:sldMk cId="2250779724" sldId="286"/>
            <ac:spMk id="6153" creationId="{C463B99A-73EE-4FBB-B7C4-F9F9BCC25C65}"/>
          </ac:spMkLst>
        </pc:spChg>
        <pc:spChg chg="add del">
          <ac:chgData name="sarah cosker" userId="a0c9b44fdc6ce326" providerId="LiveId" clId="{702A3C96-EF47-46F5-B78C-9A6DFC25F642}" dt="2023-04-10T15:32:18.515" v="2728" actId="26606"/>
          <ac:spMkLst>
            <pc:docMk/>
            <pc:sldMk cId="2250779724" sldId="286"/>
            <ac:spMk id="6155" creationId="{A5D2A5D1-BA0D-47D3-B051-DA7743C46E28}"/>
          </ac:spMkLst>
        </pc:spChg>
        <pc:spChg chg="add del">
          <ac:chgData name="sarah cosker" userId="a0c9b44fdc6ce326" providerId="LiveId" clId="{702A3C96-EF47-46F5-B78C-9A6DFC25F642}" dt="2023-04-10T15:32:18.515" v="2728" actId="26606"/>
          <ac:spMkLst>
            <pc:docMk/>
            <pc:sldMk cId="2250779724" sldId="286"/>
            <ac:spMk id="6160" creationId="{6F828D28-8E09-41CC-8229-3070B5467A96}"/>
          </ac:spMkLst>
        </pc:spChg>
        <pc:spChg chg="add del">
          <ac:chgData name="sarah cosker" userId="a0c9b44fdc6ce326" providerId="LiveId" clId="{702A3C96-EF47-46F5-B78C-9A6DFC25F642}" dt="2023-04-10T15:32:18.515" v="2728" actId="26606"/>
          <ac:spMkLst>
            <pc:docMk/>
            <pc:sldMk cId="2250779724" sldId="286"/>
            <ac:spMk id="6162" creationId="{D5B012D8-7F27-4758-9AC6-C889B154BD73}"/>
          </ac:spMkLst>
        </pc:spChg>
        <pc:spChg chg="add del">
          <ac:chgData name="sarah cosker" userId="a0c9b44fdc6ce326" providerId="LiveId" clId="{702A3C96-EF47-46F5-B78C-9A6DFC25F642}" dt="2023-04-10T15:32:18.515" v="2728" actId="26606"/>
          <ac:spMkLst>
            <pc:docMk/>
            <pc:sldMk cId="2250779724" sldId="286"/>
            <ac:spMk id="6164" creationId="{4063B759-00FC-46D1-9898-8E8625268FAF}"/>
          </ac:spMkLst>
        </pc:spChg>
        <pc:picChg chg="add mod">
          <ac:chgData name="sarah cosker" userId="a0c9b44fdc6ce326" providerId="LiveId" clId="{702A3C96-EF47-46F5-B78C-9A6DFC25F642}" dt="2023-04-10T15:32:18.515" v="2728" actId="26606"/>
          <ac:picMkLst>
            <pc:docMk/>
            <pc:sldMk cId="2250779724" sldId="286"/>
            <ac:picMk id="6146" creationId="{6D8EDBC4-F78F-95ED-F3C4-DB3E8839E5EA}"/>
          </ac:picMkLst>
        </pc:picChg>
      </pc:sldChg>
      <pc:sldChg chg="addSp delSp modSp mod setBg modNotesTx">
        <pc:chgData name="sarah cosker" userId="a0c9b44fdc6ce326" providerId="LiveId" clId="{702A3C96-EF47-46F5-B78C-9A6DFC25F642}" dt="2023-05-01T13:13:42.322" v="9498" actId="20577"/>
        <pc:sldMkLst>
          <pc:docMk/>
          <pc:sldMk cId="935768092" sldId="289"/>
        </pc:sldMkLst>
        <pc:spChg chg="mod">
          <ac:chgData name="sarah cosker" userId="a0c9b44fdc6ce326" providerId="LiveId" clId="{702A3C96-EF47-46F5-B78C-9A6DFC25F642}" dt="2023-04-10T12:27:22.283" v="383" actId="26606"/>
          <ac:spMkLst>
            <pc:docMk/>
            <pc:sldMk cId="935768092" sldId="289"/>
            <ac:spMk id="2" creationId="{E67C3885-65B5-5185-ED31-A7FF98FD4EF0}"/>
          </ac:spMkLst>
        </pc:spChg>
        <pc:spChg chg="del">
          <ac:chgData name="sarah cosker" userId="a0c9b44fdc6ce326" providerId="LiveId" clId="{702A3C96-EF47-46F5-B78C-9A6DFC25F642}" dt="2023-04-10T12:24:20.704" v="376" actId="478"/>
          <ac:spMkLst>
            <pc:docMk/>
            <pc:sldMk cId="935768092" sldId="289"/>
            <ac:spMk id="3" creationId="{A68461FE-3EF9-F199-E554-4B120A4B0DE4}"/>
          </ac:spMkLst>
        </pc:spChg>
        <pc:spChg chg="add del">
          <ac:chgData name="sarah cosker" userId="a0c9b44fdc6ce326" providerId="LiveId" clId="{702A3C96-EF47-46F5-B78C-9A6DFC25F642}" dt="2023-04-10T12:27:22.283" v="383" actId="26606"/>
          <ac:spMkLst>
            <pc:docMk/>
            <pc:sldMk cId="935768092" sldId="289"/>
            <ac:spMk id="9" creationId="{19D32F93-50AC-4C46-A5DB-291C60DDB7BD}"/>
          </ac:spMkLst>
        </pc:spChg>
        <pc:spChg chg="add del">
          <ac:chgData name="sarah cosker" userId="a0c9b44fdc6ce326" providerId="LiveId" clId="{702A3C96-EF47-46F5-B78C-9A6DFC25F642}" dt="2023-04-10T12:27:22.283" v="383" actId="26606"/>
          <ac:spMkLst>
            <pc:docMk/>
            <pc:sldMk cId="935768092" sldId="289"/>
            <ac:spMk id="11" creationId="{827DC2C4-B485-428A-BF4A-472D2967F47F}"/>
          </ac:spMkLst>
        </pc:spChg>
        <pc:spChg chg="add del">
          <ac:chgData name="sarah cosker" userId="a0c9b44fdc6ce326" providerId="LiveId" clId="{702A3C96-EF47-46F5-B78C-9A6DFC25F642}" dt="2023-04-10T12:27:22.283" v="383" actId="26606"/>
          <ac:spMkLst>
            <pc:docMk/>
            <pc:sldMk cId="935768092" sldId="289"/>
            <ac:spMk id="13" creationId="{EE04B5EB-F158-4507-90DD-BD23620C7CC9}"/>
          </ac:spMkLst>
        </pc:spChg>
        <pc:spChg chg="add">
          <ac:chgData name="sarah cosker" userId="a0c9b44fdc6ce326" providerId="LiveId" clId="{702A3C96-EF47-46F5-B78C-9A6DFC25F642}" dt="2023-04-10T12:27:22.283" v="383" actId="26606"/>
          <ac:spMkLst>
            <pc:docMk/>
            <pc:sldMk cId="935768092" sldId="289"/>
            <ac:spMk id="1031" creationId="{9B7AD9F6-8CE7-4299-8FC6-328F4DCD3FF9}"/>
          </ac:spMkLst>
        </pc:spChg>
        <pc:spChg chg="add">
          <ac:chgData name="sarah cosker" userId="a0c9b44fdc6ce326" providerId="LiveId" clId="{702A3C96-EF47-46F5-B78C-9A6DFC25F642}" dt="2023-04-10T12:27:22.283" v="383" actId="26606"/>
          <ac:spMkLst>
            <pc:docMk/>
            <pc:sldMk cId="935768092" sldId="289"/>
            <ac:spMk id="1033" creationId="{3F9B0603-37C5-4312-AE4D-A3D015475403}"/>
          </ac:spMkLst>
        </pc:spChg>
        <pc:picChg chg="add del">
          <ac:chgData name="sarah cosker" userId="a0c9b44fdc6ce326" providerId="LiveId" clId="{702A3C96-EF47-46F5-B78C-9A6DFC25F642}" dt="2023-04-10T12:27:14.607" v="380" actId="478"/>
          <ac:picMkLst>
            <pc:docMk/>
            <pc:sldMk cId="935768092" sldId="289"/>
            <ac:picMk id="6" creationId="{D8939921-4174-837A-241D-774A43E06859}"/>
          </ac:picMkLst>
        </pc:picChg>
        <pc:picChg chg="add mod">
          <ac:chgData name="sarah cosker" userId="a0c9b44fdc6ce326" providerId="LiveId" clId="{702A3C96-EF47-46F5-B78C-9A6DFC25F642}" dt="2023-04-10T12:27:22.283" v="383" actId="26606"/>
          <ac:picMkLst>
            <pc:docMk/>
            <pc:sldMk cId="935768092" sldId="289"/>
            <ac:picMk id="1026" creationId="{D1539407-C631-DCAF-5295-99B5819820D3}"/>
          </ac:picMkLst>
        </pc:picChg>
      </pc:sldChg>
      <pc:sldChg chg="addSp delSp modSp del mod delAnim modAnim modNotesTx">
        <pc:chgData name="sarah cosker" userId="a0c9b44fdc6ce326" providerId="LiveId" clId="{702A3C96-EF47-46F5-B78C-9A6DFC25F642}" dt="2023-04-10T12:20:47.532" v="156" actId="2696"/>
        <pc:sldMkLst>
          <pc:docMk/>
          <pc:sldMk cId="3406110988" sldId="290"/>
        </pc:sldMkLst>
        <pc:spChg chg="del">
          <ac:chgData name="sarah cosker" userId="a0c9b44fdc6ce326" providerId="LiveId" clId="{702A3C96-EF47-46F5-B78C-9A6DFC25F642}" dt="2023-04-10T12:12:32.462" v="84" actId="478"/>
          <ac:spMkLst>
            <pc:docMk/>
            <pc:sldMk cId="3406110988" sldId="290"/>
            <ac:spMk id="2" creationId="{AC3D5F7B-042E-0E8A-8173-7998C118C8ED}"/>
          </ac:spMkLst>
        </pc:spChg>
        <pc:spChg chg="del">
          <ac:chgData name="sarah cosker" userId="a0c9b44fdc6ce326" providerId="LiveId" clId="{702A3C96-EF47-46F5-B78C-9A6DFC25F642}" dt="2023-04-10T12:12:34.754" v="85" actId="478"/>
          <ac:spMkLst>
            <pc:docMk/>
            <pc:sldMk cId="3406110988" sldId="290"/>
            <ac:spMk id="3" creationId="{B06A60B1-3FF3-1D97-C773-17FB360E4FAC}"/>
          </ac:spMkLst>
        </pc:spChg>
        <pc:spChg chg="add mod">
          <ac:chgData name="sarah cosker" userId="a0c9b44fdc6ce326" providerId="LiveId" clId="{702A3C96-EF47-46F5-B78C-9A6DFC25F642}" dt="2023-04-10T12:14:24.090" v="102" actId="1076"/>
          <ac:spMkLst>
            <pc:docMk/>
            <pc:sldMk cId="3406110988" sldId="290"/>
            <ac:spMk id="5" creationId="{C86861F0-9FD1-C968-63EC-C3869E15A534}"/>
          </ac:spMkLst>
        </pc:spChg>
        <pc:spChg chg="add del mod">
          <ac:chgData name="sarah cosker" userId="a0c9b44fdc6ce326" providerId="LiveId" clId="{702A3C96-EF47-46F5-B78C-9A6DFC25F642}" dt="2023-04-10T12:18:47.860" v="110" actId="478"/>
          <ac:spMkLst>
            <pc:docMk/>
            <pc:sldMk cId="3406110988" sldId="290"/>
            <ac:spMk id="6" creationId="{FFCDBF42-3603-2EF5-0308-9CC8B6BA3742}"/>
          </ac:spMkLst>
        </pc:spChg>
        <pc:spChg chg="add mod">
          <ac:chgData name="sarah cosker" userId="a0c9b44fdc6ce326" providerId="LiveId" clId="{702A3C96-EF47-46F5-B78C-9A6DFC25F642}" dt="2023-04-10T12:19:24.286" v="146" actId="20577"/>
          <ac:spMkLst>
            <pc:docMk/>
            <pc:sldMk cId="3406110988" sldId="290"/>
            <ac:spMk id="7" creationId="{CCD08E7F-CA26-DDE0-28D7-78A2572AF014}"/>
          </ac:spMkLst>
        </pc:spChg>
        <pc:picChg chg="add del mod">
          <ac:chgData name="sarah cosker" userId="a0c9b44fdc6ce326" providerId="LiveId" clId="{702A3C96-EF47-46F5-B78C-9A6DFC25F642}" dt="2023-04-10T12:20:18.605" v="151" actId="21"/>
          <ac:picMkLst>
            <pc:docMk/>
            <pc:sldMk cId="3406110988" sldId="290"/>
            <ac:picMk id="4" creationId="{DB49020F-E03D-6D5C-D5F2-CF25821093D4}"/>
          </ac:picMkLst>
        </pc:picChg>
      </pc:sldChg>
      <pc:sldChg chg="modNotesTx">
        <pc:chgData name="sarah cosker" userId="a0c9b44fdc6ce326" providerId="LiveId" clId="{702A3C96-EF47-46F5-B78C-9A6DFC25F642}" dt="2023-05-01T17:58:15.034" v="15698" actId="20577"/>
        <pc:sldMkLst>
          <pc:docMk/>
          <pc:sldMk cId="2203431531" sldId="293"/>
        </pc:sldMkLst>
      </pc:sldChg>
      <pc:sldChg chg="del ord">
        <pc:chgData name="sarah cosker" userId="a0c9b44fdc6ce326" providerId="LiveId" clId="{702A3C96-EF47-46F5-B78C-9A6DFC25F642}" dt="2023-05-01T15:58:16.358" v="13256" actId="2696"/>
        <pc:sldMkLst>
          <pc:docMk/>
          <pc:sldMk cId="426977028" sldId="294"/>
        </pc:sldMkLst>
      </pc:sldChg>
      <pc:sldChg chg="addSp delSp modSp mod setBg modNotesTx">
        <pc:chgData name="sarah cosker" userId="a0c9b44fdc6ce326" providerId="LiveId" clId="{702A3C96-EF47-46F5-B78C-9A6DFC25F642}" dt="2023-05-08T10:19:36.754" v="17565" actId="20577"/>
        <pc:sldMkLst>
          <pc:docMk/>
          <pc:sldMk cId="1406248380" sldId="295"/>
        </pc:sldMkLst>
        <pc:spChg chg="add mod">
          <ac:chgData name="sarah cosker" userId="a0c9b44fdc6ce326" providerId="LiveId" clId="{702A3C96-EF47-46F5-B78C-9A6DFC25F642}" dt="2023-05-01T15:55:00.482" v="13195" actId="1076"/>
          <ac:spMkLst>
            <pc:docMk/>
            <pc:sldMk cId="1406248380" sldId="295"/>
            <ac:spMk id="2" creationId="{9630CAF9-8AFC-1690-3CEE-6120DAD859AF}"/>
          </ac:spMkLst>
        </pc:spChg>
        <pc:spChg chg="add del mod">
          <ac:chgData name="sarah cosker" userId="a0c9b44fdc6ce326" providerId="LiveId" clId="{702A3C96-EF47-46F5-B78C-9A6DFC25F642}" dt="2023-05-01T15:52:21.816" v="13156" actId="478"/>
          <ac:spMkLst>
            <pc:docMk/>
            <pc:sldMk cId="1406248380" sldId="295"/>
            <ac:spMk id="3" creationId="{AB49695C-0A2C-3BB5-A6CD-006F7A67A159}"/>
          </ac:spMkLst>
        </pc:spChg>
        <pc:spChg chg="add del mod">
          <ac:chgData name="sarah cosker" userId="a0c9b44fdc6ce326" providerId="LiveId" clId="{702A3C96-EF47-46F5-B78C-9A6DFC25F642}" dt="2023-05-01T15:53:03.728" v="13168"/>
          <ac:spMkLst>
            <pc:docMk/>
            <pc:sldMk cId="1406248380" sldId="295"/>
            <ac:spMk id="4" creationId="{408C4268-D627-4290-9884-CD253A07BB46}"/>
          </ac:spMkLst>
        </pc:spChg>
        <pc:spChg chg="add del">
          <ac:chgData name="sarah cosker" userId="a0c9b44fdc6ce326" providerId="LiveId" clId="{702A3C96-EF47-46F5-B78C-9A6DFC25F642}" dt="2023-05-01T15:53:36.660" v="13174" actId="26606"/>
          <ac:spMkLst>
            <pc:docMk/>
            <pc:sldMk cId="1406248380" sldId="295"/>
            <ac:spMk id="10" creationId="{8FC9BE17-9A7B-462D-AE50-3D8777387304}"/>
          </ac:spMkLst>
        </pc:spChg>
        <pc:spChg chg="add del">
          <ac:chgData name="sarah cosker" userId="a0c9b44fdc6ce326" providerId="LiveId" clId="{702A3C96-EF47-46F5-B78C-9A6DFC25F642}" dt="2023-05-01T15:53:36.660" v="13174" actId="26606"/>
          <ac:spMkLst>
            <pc:docMk/>
            <pc:sldMk cId="1406248380" sldId="295"/>
            <ac:spMk id="12" creationId="{3EBE8569-6AEC-4B8C-8D53-2DE337CDBA65}"/>
          </ac:spMkLst>
        </pc:spChg>
        <pc:spChg chg="add del">
          <ac:chgData name="sarah cosker" userId="a0c9b44fdc6ce326" providerId="LiveId" clId="{702A3C96-EF47-46F5-B78C-9A6DFC25F642}" dt="2023-05-01T15:53:36.660" v="13174" actId="26606"/>
          <ac:spMkLst>
            <pc:docMk/>
            <pc:sldMk cId="1406248380" sldId="295"/>
            <ac:spMk id="14" creationId="{55D4142C-5077-457F-A6AD-3FECFDB39685}"/>
          </ac:spMkLst>
        </pc:spChg>
        <pc:spChg chg="add del">
          <ac:chgData name="sarah cosker" userId="a0c9b44fdc6ce326" providerId="LiveId" clId="{702A3C96-EF47-46F5-B78C-9A6DFC25F642}" dt="2023-05-01T15:53:36.660" v="13174" actId="26606"/>
          <ac:spMkLst>
            <pc:docMk/>
            <pc:sldMk cId="1406248380" sldId="295"/>
            <ac:spMk id="16" creationId="{7A5F0580-5EE9-419F-96EE-B6529EF6E7D0}"/>
          </ac:spMkLst>
        </pc:spChg>
        <pc:spChg chg="add">
          <ac:chgData name="sarah cosker" userId="a0c9b44fdc6ce326" providerId="LiveId" clId="{702A3C96-EF47-46F5-B78C-9A6DFC25F642}" dt="2023-05-01T15:53:36.660" v="13174" actId="26606"/>
          <ac:spMkLst>
            <pc:docMk/>
            <pc:sldMk cId="1406248380" sldId="295"/>
            <ac:spMk id="21" creationId="{6B5E2835-4E47-45B3-9CFE-732FF7B05472}"/>
          </ac:spMkLst>
        </pc:spChg>
        <pc:spChg chg="add">
          <ac:chgData name="sarah cosker" userId="a0c9b44fdc6ce326" providerId="LiveId" clId="{702A3C96-EF47-46F5-B78C-9A6DFC25F642}" dt="2023-05-01T15:53:36.660" v="13174" actId="26606"/>
          <ac:spMkLst>
            <pc:docMk/>
            <pc:sldMk cId="1406248380" sldId="295"/>
            <ac:spMk id="23" creationId="{5B45AD5D-AA52-4F7B-9362-576A39AD9E09}"/>
          </ac:spMkLst>
        </pc:spChg>
        <pc:spChg chg="add">
          <ac:chgData name="sarah cosker" userId="a0c9b44fdc6ce326" providerId="LiveId" clId="{702A3C96-EF47-46F5-B78C-9A6DFC25F642}" dt="2023-05-01T15:53:36.660" v="13174" actId="26606"/>
          <ac:spMkLst>
            <pc:docMk/>
            <pc:sldMk cId="1406248380" sldId="295"/>
            <ac:spMk id="25" creationId="{AEDD7960-4866-4399-BEF6-DD1431AB4E34}"/>
          </ac:spMkLst>
        </pc:spChg>
        <pc:spChg chg="add">
          <ac:chgData name="sarah cosker" userId="a0c9b44fdc6ce326" providerId="LiveId" clId="{702A3C96-EF47-46F5-B78C-9A6DFC25F642}" dt="2023-05-01T15:53:36.660" v="13174" actId="26606"/>
          <ac:spMkLst>
            <pc:docMk/>
            <pc:sldMk cId="1406248380" sldId="295"/>
            <ac:spMk id="27" creationId="{55D4142C-5077-457F-A6AD-3FECFDB39685}"/>
          </ac:spMkLst>
        </pc:spChg>
        <pc:spChg chg="add">
          <ac:chgData name="sarah cosker" userId="a0c9b44fdc6ce326" providerId="LiveId" clId="{702A3C96-EF47-46F5-B78C-9A6DFC25F642}" dt="2023-05-01T15:53:36.660" v="13174" actId="26606"/>
          <ac:spMkLst>
            <pc:docMk/>
            <pc:sldMk cId="1406248380" sldId="295"/>
            <ac:spMk id="29" creationId="{7A5F0580-5EE9-419F-96EE-B6529EF6E7D0}"/>
          </ac:spMkLst>
        </pc:spChg>
        <pc:picChg chg="add mod">
          <ac:chgData name="sarah cosker" userId="a0c9b44fdc6ce326" providerId="LiveId" clId="{702A3C96-EF47-46F5-B78C-9A6DFC25F642}" dt="2023-05-01T15:53:36.660" v="13174" actId="26606"/>
          <ac:picMkLst>
            <pc:docMk/>
            <pc:sldMk cId="1406248380" sldId="295"/>
            <ac:picMk id="6" creationId="{E185F88F-09CE-774E-94A6-E08A93C4C677}"/>
          </ac:picMkLst>
        </pc:picChg>
      </pc:sldChg>
      <pc:sldChg chg="addSp delSp modSp mod ord setBg modNotesTx">
        <pc:chgData name="sarah cosker" userId="a0c9b44fdc6ce326" providerId="LiveId" clId="{702A3C96-EF47-46F5-B78C-9A6DFC25F642}" dt="2023-05-03T11:06:09.427" v="17278" actId="1076"/>
        <pc:sldMkLst>
          <pc:docMk/>
          <pc:sldMk cId="122239117" sldId="296"/>
        </pc:sldMkLst>
        <pc:spChg chg="add mod">
          <ac:chgData name="sarah cosker" userId="a0c9b44fdc6ce326" providerId="LiveId" clId="{702A3C96-EF47-46F5-B78C-9A6DFC25F642}" dt="2023-05-03T11:06:09.427" v="17278" actId="1076"/>
          <ac:spMkLst>
            <pc:docMk/>
            <pc:sldMk cId="122239117" sldId="296"/>
            <ac:spMk id="2" creationId="{02883220-8D6B-0833-EC4B-72BD5CD4A0BB}"/>
          </ac:spMkLst>
        </pc:spChg>
        <pc:spChg chg="add del mod">
          <ac:chgData name="sarah cosker" userId="a0c9b44fdc6ce326" providerId="LiveId" clId="{702A3C96-EF47-46F5-B78C-9A6DFC25F642}" dt="2023-05-01T16:19:08.700" v="14161" actId="26606"/>
          <ac:spMkLst>
            <pc:docMk/>
            <pc:sldMk cId="122239117" sldId="296"/>
            <ac:spMk id="2" creationId="{630736AA-A2CF-C44E-8731-D31832A7EADB}"/>
          </ac:spMkLst>
        </pc:spChg>
        <pc:spChg chg="add mod">
          <ac:chgData name="sarah cosker" userId="a0c9b44fdc6ce326" providerId="LiveId" clId="{702A3C96-EF47-46F5-B78C-9A6DFC25F642}" dt="2023-05-01T16:19:08.700" v="14161" actId="26606"/>
          <ac:spMkLst>
            <pc:docMk/>
            <pc:sldMk cId="122239117" sldId="296"/>
            <ac:spMk id="3" creationId="{D7B0A699-D7BF-B4DB-FDD4-38AB266F80F1}"/>
          </ac:spMkLst>
        </pc:spChg>
        <pc:spChg chg="add del">
          <ac:chgData name="sarah cosker" userId="a0c9b44fdc6ce326" providerId="LiveId" clId="{702A3C96-EF47-46F5-B78C-9A6DFC25F642}" dt="2023-05-01T16:19:08.606" v="14160" actId="26606"/>
          <ac:spMkLst>
            <pc:docMk/>
            <pc:sldMk cId="122239117" sldId="296"/>
            <ac:spMk id="9" creationId="{C05CBC3C-2E5A-4839-8B9B-2E5A6ADF0F58}"/>
          </ac:spMkLst>
        </pc:spChg>
        <pc:spChg chg="add del">
          <ac:chgData name="sarah cosker" userId="a0c9b44fdc6ce326" providerId="LiveId" clId="{702A3C96-EF47-46F5-B78C-9A6DFC25F642}" dt="2023-05-01T16:19:08.606" v="14160" actId="26606"/>
          <ac:spMkLst>
            <pc:docMk/>
            <pc:sldMk cId="122239117" sldId="296"/>
            <ac:spMk id="11" creationId="{DB5B423A-57CC-4C58-AA26-8E2E862B03A0}"/>
          </ac:spMkLst>
        </pc:spChg>
        <pc:spChg chg="add">
          <ac:chgData name="sarah cosker" userId="a0c9b44fdc6ce326" providerId="LiveId" clId="{702A3C96-EF47-46F5-B78C-9A6DFC25F642}" dt="2023-05-01T16:19:08.700" v="14161" actId="26606"/>
          <ac:spMkLst>
            <pc:docMk/>
            <pc:sldMk cId="122239117" sldId="296"/>
            <ac:spMk id="19" creationId="{58086AEC-04C2-4BC4-BFB8-0135965C74A8}"/>
          </ac:spMkLst>
        </pc:spChg>
        <pc:spChg chg="add">
          <ac:chgData name="sarah cosker" userId="a0c9b44fdc6ce326" providerId="LiveId" clId="{702A3C96-EF47-46F5-B78C-9A6DFC25F642}" dt="2023-05-01T16:19:08.700" v="14161" actId="26606"/>
          <ac:spMkLst>
            <pc:docMk/>
            <pc:sldMk cId="122239117" sldId="296"/>
            <ac:spMk id="20" creationId="{20C3BE3F-B8A9-4DC9-A867-EC91736FAA07}"/>
          </ac:spMkLst>
        </pc:spChg>
        <pc:grpChg chg="add">
          <ac:chgData name="sarah cosker" userId="a0c9b44fdc6ce326" providerId="LiveId" clId="{702A3C96-EF47-46F5-B78C-9A6DFC25F642}" dt="2023-05-01T16:19:08.700" v="14161" actId="26606"/>
          <ac:grpSpMkLst>
            <pc:docMk/>
            <pc:sldMk cId="122239117" sldId="296"/>
            <ac:grpSpMk id="13" creationId="{0CA2F3D1-53F2-478B-949B-6D4EA2E4E43E}"/>
          </ac:grpSpMkLst>
        </pc:grpChg>
        <pc:graphicFrameChg chg="add del">
          <ac:chgData name="sarah cosker" userId="a0c9b44fdc6ce326" providerId="LiveId" clId="{702A3C96-EF47-46F5-B78C-9A6DFC25F642}" dt="2023-05-01T16:19:08.606" v="14160" actId="26606"/>
          <ac:graphicFrameMkLst>
            <pc:docMk/>
            <pc:sldMk cId="122239117" sldId="296"/>
            <ac:graphicFrameMk id="5" creationId="{0599E3C3-97B8-8677-9327-8949D2D605EF}"/>
          </ac:graphicFrameMkLst>
        </pc:graphicFrameChg>
        <pc:graphicFrameChg chg="add mod modGraphic">
          <ac:chgData name="sarah cosker" userId="a0c9b44fdc6ce326" providerId="LiveId" clId="{702A3C96-EF47-46F5-B78C-9A6DFC25F642}" dt="2023-05-01T16:21:26.585" v="14174" actId="255"/>
          <ac:graphicFrameMkLst>
            <pc:docMk/>
            <pc:sldMk cId="122239117" sldId="296"/>
            <ac:graphicFrameMk id="21" creationId="{D84AAE53-3E40-61EA-F222-EB639EFB0455}"/>
          </ac:graphicFrameMkLst>
        </pc:graphicFrameChg>
      </pc:sldChg>
      <pc:sldChg chg="addSp delSp modSp mod setBg modNotesTx">
        <pc:chgData name="sarah cosker" userId="a0c9b44fdc6ce326" providerId="LiveId" clId="{702A3C96-EF47-46F5-B78C-9A6DFC25F642}" dt="2023-05-08T10:18:52.032" v="17561" actId="20577"/>
        <pc:sldMkLst>
          <pc:docMk/>
          <pc:sldMk cId="940561928" sldId="297"/>
        </pc:sldMkLst>
        <pc:spChg chg="add mod">
          <ac:chgData name="sarah cosker" userId="a0c9b44fdc6ce326" providerId="LiveId" clId="{702A3C96-EF47-46F5-B78C-9A6DFC25F642}" dt="2023-05-03T11:04:46.752" v="17242" actId="1076"/>
          <ac:spMkLst>
            <pc:docMk/>
            <pc:sldMk cId="940561928" sldId="297"/>
            <ac:spMk id="2" creationId="{7C2C6366-79E9-7077-BAB9-CD9C442650B3}"/>
          </ac:spMkLst>
        </pc:spChg>
        <pc:spChg chg="add mod ord">
          <ac:chgData name="sarah cosker" userId="a0c9b44fdc6ce326" providerId="LiveId" clId="{702A3C96-EF47-46F5-B78C-9A6DFC25F642}" dt="2023-04-10T13:39:59.282" v="1107" actId="1076"/>
          <ac:spMkLst>
            <pc:docMk/>
            <pc:sldMk cId="940561928" sldId="297"/>
            <ac:spMk id="4" creationId="{1E2590F4-174E-3C59-C638-9AB9187BBB8F}"/>
          </ac:spMkLst>
        </pc:spChg>
        <pc:spChg chg="add del">
          <ac:chgData name="sarah cosker" userId="a0c9b44fdc6ce326" providerId="LiveId" clId="{702A3C96-EF47-46F5-B78C-9A6DFC25F642}" dt="2023-04-10T13:35:58.468" v="985" actId="26606"/>
          <ac:spMkLst>
            <pc:docMk/>
            <pc:sldMk cId="940561928" sldId="297"/>
            <ac:spMk id="8" creationId="{8A94871E-96FC-4ADE-815B-41A636E34F1A}"/>
          </ac:spMkLst>
        </pc:spChg>
        <pc:spChg chg="add del">
          <ac:chgData name="sarah cosker" userId="a0c9b44fdc6ce326" providerId="LiveId" clId="{702A3C96-EF47-46F5-B78C-9A6DFC25F642}" dt="2023-04-10T13:35:58.468" v="985" actId="26606"/>
          <ac:spMkLst>
            <pc:docMk/>
            <pc:sldMk cId="940561928" sldId="297"/>
            <ac:spMk id="10" creationId="{3FCFB1DE-0B7E-48CC-BA90-B2AB0889F9D6}"/>
          </ac:spMkLst>
        </pc:spChg>
        <pc:spChg chg="add del">
          <ac:chgData name="sarah cosker" userId="a0c9b44fdc6ce326" providerId="LiveId" clId="{702A3C96-EF47-46F5-B78C-9A6DFC25F642}" dt="2023-04-10T13:35:58.419" v="984" actId="26606"/>
          <ac:spMkLst>
            <pc:docMk/>
            <pc:sldMk cId="940561928" sldId="297"/>
            <ac:spMk id="15" creationId="{2C61293E-6EBE-43EF-A52C-9BEBFD7679D4}"/>
          </ac:spMkLst>
        </pc:spChg>
        <pc:spChg chg="add del">
          <ac:chgData name="sarah cosker" userId="a0c9b44fdc6ce326" providerId="LiveId" clId="{702A3C96-EF47-46F5-B78C-9A6DFC25F642}" dt="2023-04-10T13:35:58.419" v="984" actId="26606"/>
          <ac:spMkLst>
            <pc:docMk/>
            <pc:sldMk cId="940561928" sldId="297"/>
            <ac:spMk id="17" creationId="{21540236-BFD5-4A9D-8840-4703E7F76825}"/>
          </ac:spMkLst>
        </pc:spChg>
        <pc:spChg chg="add del">
          <ac:chgData name="sarah cosker" userId="a0c9b44fdc6ce326" providerId="LiveId" clId="{702A3C96-EF47-46F5-B78C-9A6DFC25F642}" dt="2023-04-10T13:39:37.145" v="1103" actId="26606"/>
          <ac:spMkLst>
            <pc:docMk/>
            <pc:sldMk cId="940561928" sldId="297"/>
            <ac:spMk id="20" creationId="{201CC55D-ED54-4C5C-95E6-10947BD1103B}"/>
          </ac:spMkLst>
        </pc:spChg>
        <pc:spChg chg="add del">
          <ac:chgData name="sarah cosker" userId="a0c9b44fdc6ce326" providerId="LiveId" clId="{702A3C96-EF47-46F5-B78C-9A6DFC25F642}" dt="2023-04-10T13:39:37.145" v="1103" actId="26606"/>
          <ac:spMkLst>
            <pc:docMk/>
            <pc:sldMk cId="940561928" sldId="297"/>
            <ac:spMk id="21" creationId="{3873B707-463F-40B0-8227-E8CC6C67EB25}"/>
          </ac:spMkLst>
        </pc:spChg>
        <pc:spChg chg="add del">
          <ac:chgData name="sarah cosker" userId="a0c9b44fdc6ce326" providerId="LiveId" clId="{702A3C96-EF47-46F5-B78C-9A6DFC25F642}" dt="2023-04-10T13:39:37.145" v="1103" actId="26606"/>
          <ac:spMkLst>
            <pc:docMk/>
            <pc:sldMk cId="940561928" sldId="297"/>
            <ac:spMk id="23" creationId="{C13237C8-E62C-4F0D-A318-BD6FB6C2D138}"/>
          </ac:spMkLst>
        </pc:spChg>
        <pc:spChg chg="add del">
          <ac:chgData name="sarah cosker" userId="a0c9b44fdc6ce326" providerId="LiveId" clId="{702A3C96-EF47-46F5-B78C-9A6DFC25F642}" dt="2023-04-10T13:39:37.145" v="1103" actId="26606"/>
          <ac:spMkLst>
            <pc:docMk/>
            <pc:sldMk cId="940561928" sldId="297"/>
            <ac:spMk id="25" creationId="{19C9EAEA-39D0-4B0E-A0EB-51E7B26740B1}"/>
          </ac:spMkLst>
        </pc:spChg>
        <pc:spChg chg="add">
          <ac:chgData name="sarah cosker" userId="a0c9b44fdc6ce326" providerId="LiveId" clId="{702A3C96-EF47-46F5-B78C-9A6DFC25F642}" dt="2023-04-10T13:39:37.145" v="1103" actId="26606"/>
          <ac:spMkLst>
            <pc:docMk/>
            <pc:sldMk cId="940561928" sldId="297"/>
            <ac:spMk id="30" creationId="{04812C46-200A-4DEB-A05E-3ED6C68C2387}"/>
          </ac:spMkLst>
        </pc:spChg>
        <pc:grpChg chg="add del">
          <ac:chgData name="sarah cosker" userId="a0c9b44fdc6ce326" providerId="LiveId" clId="{702A3C96-EF47-46F5-B78C-9A6DFC25F642}" dt="2023-04-10T13:39:37.145" v="1103" actId="26606"/>
          <ac:grpSpMkLst>
            <pc:docMk/>
            <pc:sldMk cId="940561928" sldId="297"/>
            <ac:grpSpMk id="22" creationId="{1DE889C7-FAD6-4397-98E2-05D503484459}"/>
          </ac:grpSpMkLst>
        </pc:grpChg>
        <pc:picChg chg="add mod ord">
          <ac:chgData name="sarah cosker" userId="a0c9b44fdc6ce326" providerId="LiveId" clId="{702A3C96-EF47-46F5-B78C-9A6DFC25F642}" dt="2023-04-10T13:39:37.145" v="1103" actId="26606"/>
          <ac:picMkLst>
            <pc:docMk/>
            <pc:sldMk cId="940561928" sldId="297"/>
            <ac:picMk id="3" creationId="{9CDB4BC8-38B5-CD56-9492-D711B7B7010D}"/>
          </ac:picMkLst>
        </pc:picChg>
      </pc:sldChg>
      <pc:sldChg chg="addSp delSp modSp del mod setBg">
        <pc:chgData name="sarah cosker" userId="a0c9b44fdc6ce326" providerId="LiveId" clId="{702A3C96-EF47-46F5-B78C-9A6DFC25F642}" dt="2023-05-03T09:41:48.093" v="17072" actId="2696"/>
        <pc:sldMkLst>
          <pc:docMk/>
          <pc:sldMk cId="1024889166" sldId="298"/>
        </pc:sldMkLst>
        <pc:spChg chg="mod ord">
          <ac:chgData name="sarah cosker" userId="a0c9b44fdc6ce326" providerId="LiveId" clId="{702A3C96-EF47-46F5-B78C-9A6DFC25F642}" dt="2023-04-15T16:09:16.142" v="7588" actId="26606"/>
          <ac:spMkLst>
            <pc:docMk/>
            <pc:sldMk cId="1024889166" sldId="298"/>
            <ac:spMk id="2" creationId="{53FFC299-417C-9AFB-2746-2DD6F9F7282F}"/>
          </ac:spMkLst>
        </pc:spChg>
        <pc:spChg chg="add del">
          <ac:chgData name="sarah cosker" userId="a0c9b44fdc6ce326" providerId="LiveId" clId="{702A3C96-EF47-46F5-B78C-9A6DFC25F642}" dt="2023-04-15T16:09:16.142" v="7588" actId="26606"/>
          <ac:spMkLst>
            <pc:docMk/>
            <pc:sldMk cId="1024889166" sldId="298"/>
            <ac:spMk id="9" creationId="{A3363022-C969-41E9-8EB2-E4C94908C1FA}"/>
          </ac:spMkLst>
        </pc:spChg>
        <pc:spChg chg="add del">
          <ac:chgData name="sarah cosker" userId="a0c9b44fdc6ce326" providerId="LiveId" clId="{702A3C96-EF47-46F5-B78C-9A6DFC25F642}" dt="2023-04-15T16:09:16.142" v="7588" actId="26606"/>
          <ac:spMkLst>
            <pc:docMk/>
            <pc:sldMk cId="1024889166" sldId="298"/>
            <ac:spMk id="11" creationId="{8D1AD6B3-BE88-4CEB-BA17-790657CC4729}"/>
          </ac:spMkLst>
        </pc:spChg>
        <pc:spChg chg="add">
          <ac:chgData name="sarah cosker" userId="a0c9b44fdc6ce326" providerId="LiveId" clId="{702A3C96-EF47-46F5-B78C-9A6DFC25F642}" dt="2023-04-15T16:09:16.142" v="7588" actId="26606"/>
          <ac:spMkLst>
            <pc:docMk/>
            <pc:sldMk cId="1024889166" sldId="298"/>
            <ac:spMk id="21" creationId="{F12E7CC5-C78B-4EBD-9565-3FA00FAA6CF2}"/>
          </ac:spMkLst>
        </pc:spChg>
        <pc:spChg chg="add">
          <ac:chgData name="sarah cosker" userId="a0c9b44fdc6ce326" providerId="LiveId" clId="{702A3C96-EF47-46F5-B78C-9A6DFC25F642}" dt="2023-04-15T16:09:16.142" v="7588" actId="26606"/>
          <ac:spMkLst>
            <pc:docMk/>
            <pc:sldMk cId="1024889166" sldId="298"/>
            <ac:spMk id="23" creationId="{3A4529A5-F675-429F-8044-01372BB13422}"/>
          </ac:spMkLst>
        </pc:spChg>
        <pc:spChg chg="add">
          <ac:chgData name="sarah cosker" userId="a0c9b44fdc6ce326" providerId="LiveId" clId="{702A3C96-EF47-46F5-B78C-9A6DFC25F642}" dt="2023-04-15T16:09:16.142" v="7588" actId="26606"/>
          <ac:spMkLst>
            <pc:docMk/>
            <pc:sldMk cId="1024889166" sldId="298"/>
            <ac:spMk id="25" creationId="{63DAB858-5A0C-4AFF-AAC6-705EDF8DB733}"/>
          </ac:spMkLst>
        </pc:spChg>
        <pc:grpChg chg="add del">
          <ac:chgData name="sarah cosker" userId="a0c9b44fdc6ce326" providerId="LiveId" clId="{702A3C96-EF47-46F5-B78C-9A6DFC25F642}" dt="2023-04-15T16:09:16.142" v="7588" actId="26606"/>
          <ac:grpSpMkLst>
            <pc:docMk/>
            <pc:sldMk cId="1024889166" sldId="298"/>
            <ac:grpSpMk id="13" creationId="{89D1390B-7E13-4B4F-9CB2-391063412E54}"/>
          </ac:grpSpMkLst>
        </pc:grpChg>
        <pc:picChg chg="add mod">
          <ac:chgData name="sarah cosker" userId="a0c9b44fdc6ce326" providerId="LiveId" clId="{702A3C96-EF47-46F5-B78C-9A6DFC25F642}" dt="2023-04-15T16:09:16.142" v="7588" actId="26606"/>
          <ac:picMkLst>
            <pc:docMk/>
            <pc:sldMk cId="1024889166" sldId="298"/>
            <ac:picMk id="6" creationId="{5F20DB02-225E-5CB3-50D5-79FCC8DDA0BC}"/>
          </ac:picMkLst>
        </pc:picChg>
      </pc:sldChg>
      <pc:sldChg chg="addSp delSp modSp add mod ord modAnim modNotesTx">
        <pc:chgData name="sarah cosker" userId="a0c9b44fdc6ce326" providerId="LiveId" clId="{702A3C96-EF47-46F5-B78C-9A6DFC25F642}" dt="2023-05-03T11:03:39.620" v="17195" actId="20577"/>
        <pc:sldMkLst>
          <pc:docMk/>
          <pc:sldMk cId="4195607427" sldId="299"/>
        </pc:sldMkLst>
        <pc:spChg chg="mod">
          <ac:chgData name="sarah cosker" userId="a0c9b44fdc6ce326" providerId="LiveId" clId="{702A3C96-EF47-46F5-B78C-9A6DFC25F642}" dt="2023-04-10T12:21:02.504" v="186" actId="20577"/>
          <ac:spMkLst>
            <pc:docMk/>
            <pc:sldMk cId="4195607427" sldId="299"/>
            <ac:spMk id="2" creationId="{557F0536-E19F-62D0-BB24-A656B447B237}"/>
          </ac:spMkLst>
        </pc:spChg>
        <pc:spChg chg="mod">
          <ac:chgData name="sarah cosker" userId="a0c9b44fdc6ce326" providerId="LiveId" clId="{702A3C96-EF47-46F5-B78C-9A6DFC25F642}" dt="2023-04-10T12:22:01.706" v="260" actId="255"/>
          <ac:spMkLst>
            <pc:docMk/>
            <pc:sldMk cId="4195607427" sldId="299"/>
            <ac:spMk id="3" creationId="{966E1CF7-4544-38A9-8D3D-B86AD47801CB}"/>
          </ac:spMkLst>
        </pc:spChg>
        <pc:spChg chg="add mod">
          <ac:chgData name="sarah cosker" userId="a0c9b44fdc6ce326" providerId="LiveId" clId="{702A3C96-EF47-46F5-B78C-9A6DFC25F642}" dt="2023-05-03T11:03:39.620" v="17195" actId="20577"/>
          <ac:spMkLst>
            <pc:docMk/>
            <pc:sldMk cId="4195607427" sldId="299"/>
            <ac:spMk id="4" creationId="{024FA0E8-43E7-0D17-2423-7F293CCFA154}"/>
          </ac:spMkLst>
        </pc:spChg>
        <pc:picChg chg="add del mod">
          <ac:chgData name="sarah cosker" userId="a0c9b44fdc6ce326" providerId="LiveId" clId="{702A3C96-EF47-46F5-B78C-9A6DFC25F642}" dt="2023-05-01T13:14:45.994" v="9499" actId="478"/>
          <ac:picMkLst>
            <pc:docMk/>
            <pc:sldMk cId="4195607427" sldId="299"/>
            <ac:picMk id="4" creationId="{0B04FFD0-CBCC-67B3-F713-79F195AB5B06}"/>
          </ac:picMkLst>
        </pc:picChg>
        <pc:picChg chg="del">
          <ac:chgData name="sarah cosker" userId="a0c9b44fdc6ce326" providerId="LiveId" clId="{702A3C96-EF47-46F5-B78C-9A6DFC25F642}" dt="2023-04-10T12:20:15.006" v="150" actId="478"/>
          <ac:picMkLst>
            <pc:docMk/>
            <pc:sldMk cId="4195607427" sldId="299"/>
            <ac:picMk id="5" creationId="{366057B7-6C31-823F-EC5B-F001C093234A}"/>
          </ac:picMkLst>
        </pc:picChg>
        <pc:picChg chg="add mod">
          <ac:chgData name="sarah cosker" userId="a0c9b44fdc6ce326" providerId="LiveId" clId="{702A3C96-EF47-46F5-B78C-9A6DFC25F642}" dt="2023-05-01T13:16:02.882" v="9502" actId="1076"/>
          <ac:picMkLst>
            <pc:docMk/>
            <pc:sldMk cId="4195607427" sldId="299"/>
            <ac:picMk id="5" creationId="{BFAB6308-3868-D153-807D-FC392BBB80F8}"/>
          </ac:picMkLst>
        </pc:picChg>
      </pc:sldChg>
      <pc:sldChg chg="addSp modSp new del ord modNotesTx">
        <pc:chgData name="sarah cosker" userId="a0c9b44fdc6ce326" providerId="LiveId" clId="{702A3C96-EF47-46F5-B78C-9A6DFC25F642}" dt="2023-04-10T15:33:57.545" v="2752" actId="2696"/>
        <pc:sldMkLst>
          <pc:docMk/>
          <pc:sldMk cId="1110332799" sldId="300"/>
        </pc:sldMkLst>
        <pc:picChg chg="add mod">
          <ac:chgData name="sarah cosker" userId="a0c9b44fdc6ce326" providerId="LiveId" clId="{702A3C96-EF47-46F5-B78C-9A6DFC25F642}" dt="2023-04-10T15:21:53.525" v="2583" actId="1076"/>
          <ac:picMkLst>
            <pc:docMk/>
            <pc:sldMk cId="1110332799" sldId="300"/>
            <ac:picMk id="5122" creationId="{9C1CE250-60CD-2BB0-67BC-D0F039E28614}"/>
          </ac:picMkLst>
        </pc:picChg>
      </pc:sldChg>
      <pc:sldChg chg="addSp delSp modSp add mod ord modNotesTx">
        <pc:chgData name="sarah cosker" userId="a0c9b44fdc6ce326" providerId="LiveId" clId="{702A3C96-EF47-46F5-B78C-9A6DFC25F642}" dt="2023-05-03T11:06:49.227" v="17320" actId="1076"/>
        <pc:sldMkLst>
          <pc:docMk/>
          <pc:sldMk cId="994138444" sldId="301"/>
        </pc:sldMkLst>
        <pc:spChg chg="mod">
          <ac:chgData name="sarah cosker" userId="a0c9b44fdc6ce326" providerId="LiveId" clId="{702A3C96-EF47-46F5-B78C-9A6DFC25F642}" dt="2023-04-10T14:45:03.850" v="2029" actId="26606"/>
          <ac:spMkLst>
            <pc:docMk/>
            <pc:sldMk cId="994138444" sldId="301"/>
            <ac:spMk id="2" creationId="{557F0536-E19F-62D0-BB24-A656B447B237}"/>
          </ac:spMkLst>
        </pc:spChg>
        <pc:spChg chg="mod ord">
          <ac:chgData name="sarah cosker" userId="a0c9b44fdc6ce326" providerId="LiveId" clId="{702A3C96-EF47-46F5-B78C-9A6DFC25F642}" dt="2023-04-10T14:45:10.646" v="2030" actId="12"/>
          <ac:spMkLst>
            <pc:docMk/>
            <pc:sldMk cId="994138444" sldId="301"/>
            <ac:spMk id="3" creationId="{966E1CF7-4544-38A9-8D3D-B86AD47801CB}"/>
          </ac:spMkLst>
        </pc:spChg>
        <pc:spChg chg="add mod">
          <ac:chgData name="sarah cosker" userId="a0c9b44fdc6ce326" providerId="LiveId" clId="{702A3C96-EF47-46F5-B78C-9A6DFC25F642}" dt="2023-05-03T11:06:49.227" v="17320" actId="1076"/>
          <ac:spMkLst>
            <pc:docMk/>
            <pc:sldMk cId="994138444" sldId="301"/>
            <ac:spMk id="4" creationId="{6F6B84FA-33BF-E70F-128B-E99C22C8E2F6}"/>
          </ac:spMkLst>
        </pc:spChg>
        <pc:spChg chg="del">
          <ac:chgData name="sarah cosker" userId="a0c9b44fdc6ce326" providerId="LiveId" clId="{702A3C96-EF47-46F5-B78C-9A6DFC25F642}" dt="2023-04-10T14:44:23.079" v="2026" actId="26606"/>
          <ac:spMkLst>
            <pc:docMk/>
            <pc:sldMk cId="994138444" sldId="301"/>
            <ac:spMk id="20" creationId="{45D37F4E-DDB4-456B-97E0-9937730A039F}"/>
          </ac:spMkLst>
        </pc:spChg>
        <pc:spChg chg="del">
          <ac:chgData name="sarah cosker" userId="a0c9b44fdc6ce326" providerId="LiveId" clId="{702A3C96-EF47-46F5-B78C-9A6DFC25F642}" dt="2023-04-10T14:44:23.079" v="2026" actId="26606"/>
          <ac:spMkLst>
            <pc:docMk/>
            <pc:sldMk cId="994138444" sldId="301"/>
            <ac:spMk id="22" creationId="{B2DD41CD-8F47-4F56-AD12-4E2FF7696987}"/>
          </ac:spMkLst>
        </pc:spChg>
        <pc:spChg chg="add del">
          <ac:chgData name="sarah cosker" userId="a0c9b44fdc6ce326" providerId="LiveId" clId="{702A3C96-EF47-46F5-B78C-9A6DFC25F642}" dt="2023-04-10T14:45:03.850" v="2029" actId="26606"/>
          <ac:spMkLst>
            <pc:docMk/>
            <pc:sldMk cId="994138444" sldId="301"/>
            <ac:spMk id="27" creationId="{2C61293E-6EBE-43EF-A52C-9BEBFD7679D4}"/>
          </ac:spMkLst>
        </pc:spChg>
        <pc:spChg chg="add del">
          <ac:chgData name="sarah cosker" userId="a0c9b44fdc6ce326" providerId="LiveId" clId="{702A3C96-EF47-46F5-B78C-9A6DFC25F642}" dt="2023-04-10T14:45:03.850" v="2029" actId="26606"/>
          <ac:spMkLst>
            <pc:docMk/>
            <pc:sldMk cId="994138444" sldId="301"/>
            <ac:spMk id="29" creationId="{21540236-BFD5-4A9D-8840-4703E7F76825}"/>
          </ac:spMkLst>
        </pc:spChg>
        <pc:spChg chg="add">
          <ac:chgData name="sarah cosker" userId="a0c9b44fdc6ce326" providerId="LiveId" clId="{702A3C96-EF47-46F5-B78C-9A6DFC25F642}" dt="2023-04-10T14:45:03.850" v="2029" actId="26606"/>
          <ac:spMkLst>
            <pc:docMk/>
            <pc:sldMk cId="994138444" sldId="301"/>
            <ac:spMk id="34" creationId="{F13C74B1-5B17-4795-BED0-7140497B445A}"/>
          </ac:spMkLst>
        </pc:spChg>
        <pc:spChg chg="add">
          <ac:chgData name="sarah cosker" userId="a0c9b44fdc6ce326" providerId="LiveId" clId="{702A3C96-EF47-46F5-B78C-9A6DFC25F642}" dt="2023-04-10T14:45:03.850" v="2029" actId="26606"/>
          <ac:spMkLst>
            <pc:docMk/>
            <pc:sldMk cId="994138444" sldId="301"/>
            <ac:spMk id="36" creationId="{D4974D33-8DC5-464E-8C6D-BE58F0669C17}"/>
          </ac:spMkLst>
        </pc:spChg>
        <pc:picChg chg="del">
          <ac:chgData name="sarah cosker" userId="a0c9b44fdc6ce326" providerId="LiveId" clId="{702A3C96-EF47-46F5-B78C-9A6DFC25F642}" dt="2023-04-10T14:27:54.148" v="1541" actId="478"/>
          <ac:picMkLst>
            <pc:docMk/>
            <pc:sldMk cId="994138444" sldId="301"/>
            <ac:picMk id="4" creationId="{0B04FFD0-CBCC-67B3-F713-79F195AB5B06}"/>
          </ac:picMkLst>
        </pc:picChg>
        <pc:picChg chg="add mod ord">
          <ac:chgData name="sarah cosker" userId="a0c9b44fdc6ce326" providerId="LiveId" clId="{702A3C96-EF47-46F5-B78C-9A6DFC25F642}" dt="2023-04-10T14:45:03.850" v="2029" actId="26606"/>
          <ac:picMkLst>
            <pc:docMk/>
            <pc:sldMk cId="994138444" sldId="301"/>
            <ac:picMk id="6" creationId="{FC1AC10A-66BA-064E-29A8-29BF0C9FCB8E}"/>
          </ac:picMkLst>
        </pc:picChg>
      </pc:sldChg>
      <pc:sldChg chg="new del modNotesTx">
        <pc:chgData name="sarah cosker" userId="a0c9b44fdc6ce326" providerId="LiveId" clId="{702A3C96-EF47-46F5-B78C-9A6DFC25F642}" dt="2023-04-10T15:45:45.787" v="3302" actId="2696"/>
        <pc:sldMkLst>
          <pc:docMk/>
          <pc:sldMk cId="2577163340" sldId="302"/>
        </pc:sldMkLst>
      </pc:sldChg>
      <pc:sldChg chg="addSp delSp modSp add mod ord modNotesTx">
        <pc:chgData name="sarah cosker" userId="a0c9b44fdc6ce326" providerId="LiveId" clId="{702A3C96-EF47-46F5-B78C-9A6DFC25F642}" dt="2023-05-03T10:55:51.739" v="17143" actId="1076"/>
        <pc:sldMkLst>
          <pc:docMk/>
          <pc:sldMk cId="4192442682" sldId="303"/>
        </pc:sldMkLst>
        <pc:spChg chg="mod">
          <ac:chgData name="sarah cosker" userId="a0c9b44fdc6ce326" providerId="LiveId" clId="{702A3C96-EF47-46F5-B78C-9A6DFC25F642}" dt="2023-04-10T15:35:34.803" v="2769" actId="20577"/>
          <ac:spMkLst>
            <pc:docMk/>
            <pc:sldMk cId="4192442682" sldId="303"/>
            <ac:spMk id="2" creationId="{557F0536-E19F-62D0-BB24-A656B447B237}"/>
          </ac:spMkLst>
        </pc:spChg>
        <pc:spChg chg="mod">
          <ac:chgData name="sarah cosker" userId="a0c9b44fdc6ce326" providerId="LiveId" clId="{702A3C96-EF47-46F5-B78C-9A6DFC25F642}" dt="2023-04-10T15:39:11.611" v="2926" actId="14100"/>
          <ac:spMkLst>
            <pc:docMk/>
            <pc:sldMk cId="4192442682" sldId="303"/>
            <ac:spMk id="3" creationId="{966E1CF7-4544-38A9-8D3D-B86AD47801CB}"/>
          </ac:spMkLst>
        </pc:spChg>
        <pc:spChg chg="add mod">
          <ac:chgData name="sarah cosker" userId="a0c9b44fdc6ce326" providerId="LiveId" clId="{702A3C96-EF47-46F5-B78C-9A6DFC25F642}" dt="2023-05-03T10:55:51.739" v="17143" actId="1076"/>
          <ac:spMkLst>
            <pc:docMk/>
            <pc:sldMk cId="4192442682" sldId="303"/>
            <ac:spMk id="5" creationId="{0A7A752C-255D-EE87-D98D-D6F805269516}"/>
          </ac:spMkLst>
        </pc:spChg>
        <pc:picChg chg="del">
          <ac:chgData name="sarah cosker" userId="a0c9b44fdc6ce326" providerId="LiveId" clId="{702A3C96-EF47-46F5-B78C-9A6DFC25F642}" dt="2023-04-10T15:35:42.101" v="2770" actId="478"/>
          <ac:picMkLst>
            <pc:docMk/>
            <pc:sldMk cId="4192442682" sldId="303"/>
            <ac:picMk id="4" creationId="{0B04FFD0-CBCC-67B3-F713-79F195AB5B06}"/>
          </ac:picMkLst>
        </pc:picChg>
      </pc:sldChg>
      <pc:sldChg chg="modSp add mod modNotesTx">
        <pc:chgData name="sarah cosker" userId="a0c9b44fdc6ce326" providerId="LiveId" clId="{702A3C96-EF47-46F5-B78C-9A6DFC25F642}" dt="2023-05-03T10:55:58.247" v="17144" actId="1076"/>
        <pc:sldMkLst>
          <pc:docMk/>
          <pc:sldMk cId="829499289" sldId="304"/>
        </pc:sldMkLst>
        <pc:spChg chg="mod">
          <ac:chgData name="sarah cosker" userId="a0c9b44fdc6ce326" providerId="LiveId" clId="{702A3C96-EF47-46F5-B78C-9A6DFC25F642}" dt="2023-04-10T15:43:50.829" v="3099" actId="20577"/>
          <ac:spMkLst>
            <pc:docMk/>
            <pc:sldMk cId="829499289" sldId="304"/>
            <ac:spMk id="2" creationId="{557F0536-E19F-62D0-BB24-A656B447B237}"/>
          </ac:spMkLst>
        </pc:spChg>
        <pc:spChg chg="mod">
          <ac:chgData name="sarah cosker" userId="a0c9b44fdc6ce326" providerId="LiveId" clId="{702A3C96-EF47-46F5-B78C-9A6DFC25F642}" dt="2023-04-10T15:45:17.595" v="3298" actId="12"/>
          <ac:spMkLst>
            <pc:docMk/>
            <pc:sldMk cId="829499289" sldId="304"/>
            <ac:spMk id="3" creationId="{966E1CF7-4544-38A9-8D3D-B86AD47801CB}"/>
          </ac:spMkLst>
        </pc:spChg>
        <pc:spChg chg="mod">
          <ac:chgData name="sarah cosker" userId="a0c9b44fdc6ce326" providerId="LiveId" clId="{702A3C96-EF47-46F5-B78C-9A6DFC25F642}" dt="2023-05-03T10:55:58.247" v="17144" actId="1076"/>
          <ac:spMkLst>
            <pc:docMk/>
            <pc:sldMk cId="829499289" sldId="304"/>
            <ac:spMk id="5" creationId="{0A7A752C-255D-EE87-D98D-D6F805269516}"/>
          </ac:spMkLst>
        </pc:spChg>
      </pc:sldChg>
      <pc:sldChg chg="addSp delSp modSp add mod ord modNotesTx">
        <pc:chgData name="sarah cosker" userId="a0c9b44fdc6ce326" providerId="LiveId" clId="{702A3C96-EF47-46F5-B78C-9A6DFC25F642}" dt="2023-05-03T11:05:44.896" v="17263" actId="1076"/>
        <pc:sldMkLst>
          <pc:docMk/>
          <pc:sldMk cId="2602632689" sldId="305"/>
        </pc:sldMkLst>
        <pc:spChg chg="mod">
          <ac:chgData name="sarah cosker" userId="a0c9b44fdc6ce326" providerId="LiveId" clId="{702A3C96-EF47-46F5-B78C-9A6DFC25F642}" dt="2023-04-15T15:41:23.539" v="7275" actId="20577"/>
          <ac:spMkLst>
            <pc:docMk/>
            <pc:sldMk cId="2602632689" sldId="305"/>
            <ac:spMk id="2" creationId="{557F0536-E19F-62D0-BB24-A656B447B237}"/>
          </ac:spMkLst>
        </pc:spChg>
        <pc:spChg chg="mod">
          <ac:chgData name="sarah cosker" userId="a0c9b44fdc6ce326" providerId="LiveId" clId="{702A3C96-EF47-46F5-B78C-9A6DFC25F642}" dt="2023-04-15T15:42:10.451" v="7365" actId="20577"/>
          <ac:spMkLst>
            <pc:docMk/>
            <pc:sldMk cId="2602632689" sldId="305"/>
            <ac:spMk id="3" creationId="{966E1CF7-4544-38A9-8D3D-B86AD47801CB}"/>
          </ac:spMkLst>
        </pc:spChg>
        <pc:spChg chg="add mod">
          <ac:chgData name="sarah cosker" userId="a0c9b44fdc6ce326" providerId="LiveId" clId="{702A3C96-EF47-46F5-B78C-9A6DFC25F642}" dt="2023-05-03T11:05:44.896" v="17263" actId="1076"/>
          <ac:spMkLst>
            <pc:docMk/>
            <pc:sldMk cId="2602632689" sldId="305"/>
            <ac:spMk id="4" creationId="{B3269B05-8B87-B23D-2C60-0C2F7862C89A}"/>
          </ac:spMkLst>
        </pc:spChg>
        <pc:spChg chg="add del mod">
          <ac:chgData name="sarah cosker" userId="a0c9b44fdc6ce326" providerId="LiveId" clId="{702A3C96-EF47-46F5-B78C-9A6DFC25F642}" dt="2023-04-15T15:45:43.550" v="7438" actId="478"/>
          <ac:spMkLst>
            <pc:docMk/>
            <pc:sldMk cId="2602632689" sldId="305"/>
            <ac:spMk id="5" creationId="{6C5CF642-2F04-8001-035E-120CC6D436FE}"/>
          </ac:spMkLst>
        </pc:spChg>
        <pc:spChg chg="add del mod">
          <ac:chgData name="sarah cosker" userId="a0c9b44fdc6ce326" providerId="LiveId" clId="{702A3C96-EF47-46F5-B78C-9A6DFC25F642}" dt="2023-04-15T15:45:47.482" v="7440" actId="478"/>
          <ac:spMkLst>
            <pc:docMk/>
            <pc:sldMk cId="2602632689" sldId="305"/>
            <ac:spMk id="6" creationId="{A7A2F08D-D65E-30B7-CE00-86EB6E83DCDC}"/>
          </ac:spMkLst>
        </pc:spChg>
        <pc:spChg chg="add del mod">
          <ac:chgData name="sarah cosker" userId="a0c9b44fdc6ce326" providerId="LiveId" clId="{702A3C96-EF47-46F5-B78C-9A6DFC25F642}" dt="2023-04-15T15:46:00.310" v="7444" actId="478"/>
          <ac:spMkLst>
            <pc:docMk/>
            <pc:sldMk cId="2602632689" sldId="305"/>
            <ac:spMk id="7" creationId="{242312A9-24F0-648A-4F66-C797AD70643D}"/>
          </ac:spMkLst>
        </pc:spChg>
        <pc:spChg chg="add del mod">
          <ac:chgData name="sarah cosker" userId="a0c9b44fdc6ce326" providerId="LiveId" clId="{702A3C96-EF47-46F5-B78C-9A6DFC25F642}" dt="2023-04-15T15:45:54.667" v="7442" actId="478"/>
          <ac:spMkLst>
            <pc:docMk/>
            <pc:sldMk cId="2602632689" sldId="305"/>
            <ac:spMk id="8" creationId="{DBB9BB3B-A149-EB2E-BB6F-BF2B73D17801}"/>
          </ac:spMkLst>
        </pc:spChg>
        <pc:spChg chg="add del mod">
          <ac:chgData name="sarah cosker" userId="a0c9b44fdc6ce326" providerId="LiveId" clId="{702A3C96-EF47-46F5-B78C-9A6DFC25F642}" dt="2023-04-15T15:46:05.068" v="7446" actId="478"/>
          <ac:spMkLst>
            <pc:docMk/>
            <pc:sldMk cId="2602632689" sldId="305"/>
            <ac:spMk id="9" creationId="{B2294D4B-5EF6-E0EB-2768-597444D2B001}"/>
          </ac:spMkLst>
        </pc:spChg>
        <pc:spChg chg="add del mod">
          <ac:chgData name="sarah cosker" userId="a0c9b44fdc6ce326" providerId="LiveId" clId="{702A3C96-EF47-46F5-B78C-9A6DFC25F642}" dt="2023-04-15T15:45:45.311" v="7439" actId="478"/>
          <ac:spMkLst>
            <pc:docMk/>
            <pc:sldMk cId="2602632689" sldId="305"/>
            <ac:spMk id="10" creationId="{82C3E876-8516-0938-C16B-0405CA8EF660}"/>
          </ac:spMkLst>
        </pc:spChg>
        <pc:spChg chg="add del mod">
          <ac:chgData name="sarah cosker" userId="a0c9b44fdc6ce326" providerId="LiveId" clId="{702A3C96-EF47-46F5-B78C-9A6DFC25F642}" dt="2023-04-15T15:45:52.319" v="7441" actId="478"/>
          <ac:spMkLst>
            <pc:docMk/>
            <pc:sldMk cId="2602632689" sldId="305"/>
            <ac:spMk id="11" creationId="{6C6FFFD6-308A-EF19-09ED-B3B0C6412979}"/>
          </ac:spMkLst>
        </pc:spChg>
        <pc:spChg chg="add del mod">
          <ac:chgData name="sarah cosker" userId="a0c9b44fdc6ce326" providerId="LiveId" clId="{702A3C96-EF47-46F5-B78C-9A6DFC25F642}" dt="2023-04-15T15:45:58.326" v="7443" actId="478"/>
          <ac:spMkLst>
            <pc:docMk/>
            <pc:sldMk cId="2602632689" sldId="305"/>
            <ac:spMk id="12" creationId="{58426660-DE60-10D0-DF75-29F6FF9F8329}"/>
          </ac:spMkLst>
        </pc:spChg>
        <pc:spChg chg="add del mod">
          <ac:chgData name="sarah cosker" userId="a0c9b44fdc6ce326" providerId="LiveId" clId="{702A3C96-EF47-46F5-B78C-9A6DFC25F642}" dt="2023-04-15T15:46:03.125" v="7445" actId="478"/>
          <ac:spMkLst>
            <pc:docMk/>
            <pc:sldMk cId="2602632689" sldId="305"/>
            <ac:spMk id="13" creationId="{F527453E-563A-8FF8-6775-5D2587FDD511}"/>
          </ac:spMkLst>
        </pc:spChg>
        <pc:spChg chg="add del mod">
          <ac:chgData name="sarah cosker" userId="a0c9b44fdc6ce326" providerId="LiveId" clId="{702A3C96-EF47-46F5-B78C-9A6DFC25F642}" dt="2023-04-15T15:46:10.345" v="7447" actId="478"/>
          <ac:spMkLst>
            <pc:docMk/>
            <pc:sldMk cId="2602632689" sldId="305"/>
            <ac:spMk id="14" creationId="{FDA5203D-37B7-2F93-DF2D-91EE0D8EE179}"/>
          </ac:spMkLst>
        </pc:spChg>
        <pc:picChg chg="del mod">
          <ac:chgData name="sarah cosker" userId="a0c9b44fdc6ce326" providerId="LiveId" clId="{702A3C96-EF47-46F5-B78C-9A6DFC25F642}" dt="2023-04-15T15:42:13.587" v="7367" actId="478"/>
          <ac:picMkLst>
            <pc:docMk/>
            <pc:sldMk cId="2602632689" sldId="305"/>
            <ac:picMk id="4" creationId="{0B04FFD0-CBCC-67B3-F713-79F195AB5B06}"/>
          </ac:picMkLst>
        </pc:picChg>
        <pc:picChg chg="add mod">
          <ac:chgData name="sarah cosker" userId="a0c9b44fdc6ce326" providerId="LiveId" clId="{702A3C96-EF47-46F5-B78C-9A6DFC25F642}" dt="2023-04-15T15:54:14.532" v="7454" actId="14100"/>
          <ac:picMkLst>
            <pc:docMk/>
            <pc:sldMk cId="2602632689" sldId="305"/>
            <ac:picMk id="16" creationId="{BB3D1E7F-4F54-6854-2EB9-B6C33F687C3E}"/>
          </ac:picMkLst>
        </pc:picChg>
      </pc:sldChg>
      <pc:sldChg chg="addSp delSp modSp new mod ord setBg modNotesTx">
        <pc:chgData name="sarah cosker" userId="a0c9b44fdc6ce326" providerId="LiveId" clId="{702A3C96-EF47-46F5-B78C-9A6DFC25F642}" dt="2023-05-03T10:52:34.091" v="17078" actId="20577"/>
        <pc:sldMkLst>
          <pc:docMk/>
          <pc:sldMk cId="3932897925" sldId="306"/>
        </pc:sldMkLst>
        <pc:spChg chg="add mod">
          <ac:chgData name="sarah cosker" userId="a0c9b44fdc6ce326" providerId="LiveId" clId="{702A3C96-EF47-46F5-B78C-9A6DFC25F642}" dt="2023-04-15T16:39:58.682" v="8271" actId="20577"/>
          <ac:spMkLst>
            <pc:docMk/>
            <pc:sldMk cId="3932897925" sldId="306"/>
            <ac:spMk id="2" creationId="{F53E4345-F4B9-FDDE-28B5-989BF1E61B42}"/>
          </ac:spMkLst>
        </pc:spChg>
        <pc:spChg chg="add mod">
          <ac:chgData name="sarah cosker" userId="a0c9b44fdc6ce326" providerId="LiveId" clId="{702A3C96-EF47-46F5-B78C-9A6DFC25F642}" dt="2023-04-15T16:40:05.241" v="8272" actId="1076"/>
          <ac:spMkLst>
            <pc:docMk/>
            <pc:sldMk cId="3932897925" sldId="306"/>
            <ac:spMk id="3" creationId="{C9C5DEC9-D523-D7F5-CAF8-B54D80168FA8}"/>
          </ac:spMkLst>
        </pc:spChg>
        <pc:spChg chg="add del">
          <ac:chgData name="sarah cosker" userId="a0c9b44fdc6ce326" providerId="LiveId" clId="{702A3C96-EF47-46F5-B78C-9A6DFC25F642}" dt="2023-04-15T16:39:24.292" v="8259" actId="26606"/>
          <ac:spMkLst>
            <pc:docMk/>
            <pc:sldMk cId="3932897925" sldId="306"/>
            <ac:spMk id="10" creationId="{86FF76B9-219D-4469-AF87-0236D29032F1}"/>
          </ac:spMkLst>
        </pc:spChg>
        <pc:spChg chg="add del">
          <ac:chgData name="sarah cosker" userId="a0c9b44fdc6ce326" providerId="LiveId" clId="{702A3C96-EF47-46F5-B78C-9A6DFC25F642}" dt="2023-04-15T16:39:24.292" v="8259" actId="26606"/>
          <ac:spMkLst>
            <pc:docMk/>
            <pc:sldMk cId="3932897925" sldId="306"/>
            <ac:spMk id="16" creationId="{2E80C965-DB6D-4F81-9E9E-B027384D0BD6}"/>
          </ac:spMkLst>
        </pc:spChg>
        <pc:spChg chg="add del">
          <ac:chgData name="sarah cosker" userId="a0c9b44fdc6ce326" providerId="LiveId" clId="{702A3C96-EF47-46F5-B78C-9A6DFC25F642}" dt="2023-04-15T16:39:24.292" v="8259" actId="26606"/>
          <ac:spMkLst>
            <pc:docMk/>
            <pc:sldMk cId="3932897925" sldId="306"/>
            <ac:spMk id="18" creationId="{633C5E46-DAC5-4661-9C87-22B08E2A512F}"/>
          </ac:spMkLst>
        </pc:spChg>
        <pc:spChg chg="add">
          <ac:chgData name="sarah cosker" userId="a0c9b44fdc6ce326" providerId="LiveId" clId="{702A3C96-EF47-46F5-B78C-9A6DFC25F642}" dt="2023-04-15T16:39:24.359" v="8260" actId="26606"/>
          <ac:spMkLst>
            <pc:docMk/>
            <pc:sldMk cId="3932897925" sldId="306"/>
            <ac:spMk id="20" creationId="{2D2B266D-3625-4584-A5C3-7D3F672CFF30}"/>
          </ac:spMkLst>
        </pc:spChg>
        <pc:spChg chg="add">
          <ac:chgData name="sarah cosker" userId="a0c9b44fdc6ce326" providerId="LiveId" clId="{702A3C96-EF47-46F5-B78C-9A6DFC25F642}" dt="2023-04-15T16:39:24.359" v="8260" actId="26606"/>
          <ac:spMkLst>
            <pc:docMk/>
            <pc:sldMk cId="3932897925" sldId="306"/>
            <ac:spMk id="21" creationId="{C463B99A-73EE-4FBB-B7C4-F9F9BCC25C65}"/>
          </ac:spMkLst>
        </pc:spChg>
        <pc:spChg chg="add">
          <ac:chgData name="sarah cosker" userId="a0c9b44fdc6ce326" providerId="LiveId" clId="{702A3C96-EF47-46F5-B78C-9A6DFC25F642}" dt="2023-04-15T16:39:24.359" v="8260" actId="26606"/>
          <ac:spMkLst>
            <pc:docMk/>
            <pc:sldMk cId="3932897925" sldId="306"/>
            <ac:spMk id="22" creationId="{A5D2A5D1-BA0D-47D3-B051-DA7743C46E28}"/>
          </ac:spMkLst>
        </pc:spChg>
        <pc:grpChg chg="add del">
          <ac:chgData name="sarah cosker" userId="a0c9b44fdc6ce326" providerId="LiveId" clId="{702A3C96-EF47-46F5-B78C-9A6DFC25F642}" dt="2023-04-15T16:39:24.292" v="8259" actId="26606"/>
          <ac:grpSpMkLst>
            <pc:docMk/>
            <pc:sldMk cId="3932897925" sldId="306"/>
            <ac:grpSpMk id="12" creationId="{DB88BD78-87E1-424D-B479-C37D8E41B12E}"/>
          </ac:grpSpMkLst>
        </pc:grpChg>
        <pc:picChg chg="add mod">
          <ac:chgData name="sarah cosker" userId="a0c9b44fdc6ce326" providerId="LiveId" clId="{702A3C96-EF47-46F5-B78C-9A6DFC25F642}" dt="2023-04-15T16:39:24.359" v="8260" actId="26606"/>
          <ac:picMkLst>
            <pc:docMk/>
            <pc:sldMk cId="3932897925" sldId="306"/>
            <ac:picMk id="5" creationId="{15EC0B1C-5014-3389-D5F4-9A671AC74BE0}"/>
          </ac:picMkLst>
        </pc:picChg>
      </pc:sldChg>
      <pc:sldChg chg="addSp modSp new del mod">
        <pc:chgData name="sarah cosker" userId="a0c9b44fdc6ce326" providerId="LiveId" clId="{702A3C96-EF47-46F5-B78C-9A6DFC25F642}" dt="2023-05-03T11:22:40.277" v="17438" actId="2696"/>
        <pc:sldMkLst>
          <pc:docMk/>
          <pc:sldMk cId="1942140101" sldId="307"/>
        </pc:sldMkLst>
        <pc:spChg chg="add mod">
          <ac:chgData name="sarah cosker" userId="a0c9b44fdc6ce326" providerId="LiveId" clId="{702A3C96-EF47-46F5-B78C-9A6DFC25F642}" dt="2023-05-03T11:22:03.003" v="17433" actId="21"/>
          <ac:spMkLst>
            <pc:docMk/>
            <pc:sldMk cId="1942140101" sldId="307"/>
            <ac:spMk id="2" creationId="{F9D91A93-7436-64D7-1A73-545C1F77BDF1}"/>
          </ac:spMkLst>
        </pc:spChg>
      </pc:sldChg>
      <pc:sldChg chg="addSp modSp new mod">
        <pc:chgData name="sarah cosker" userId="a0c9b44fdc6ce326" providerId="LiveId" clId="{702A3C96-EF47-46F5-B78C-9A6DFC25F642}" dt="2023-05-03T11:39:42.504" v="17484" actId="11"/>
        <pc:sldMkLst>
          <pc:docMk/>
          <pc:sldMk cId="3125054299" sldId="307"/>
        </pc:sldMkLst>
        <pc:spChg chg="add mod">
          <ac:chgData name="sarah cosker" userId="a0c9b44fdc6ce326" providerId="LiveId" clId="{702A3C96-EF47-46F5-B78C-9A6DFC25F642}" dt="2023-05-03T11:39:42.504" v="17484" actId="11"/>
          <ac:spMkLst>
            <pc:docMk/>
            <pc:sldMk cId="3125054299" sldId="307"/>
            <ac:spMk id="2" creationId="{3D193C41-17A6-412B-9BFF-66F808665B36}"/>
          </ac:spMkLst>
        </pc:spChg>
      </pc:sldChg>
      <pc:sldChg chg="new del">
        <pc:chgData name="sarah cosker" userId="a0c9b44fdc6ce326" providerId="LiveId" clId="{702A3C96-EF47-46F5-B78C-9A6DFC25F642}" dt="2023-05-03T09:34:05.518" v="17011" actId="680"/>
        <pc:sldMkLst>
          <pc:docMk/>
          <pc:sldMk cId="3332990539" sldId="307"/>
        </pc:sldMkLst>
      </pc:sldChg>
      <pc:sldChg chg="addSp modSp new mod">
        <pc:chgData name="sarah cosker" userId="a0c9b44fdc6ce326" providerId="LiveId" clId="{702A3C96-EF47-46F5-B78C-9A6DFC25F642}" dt="2023-05-03T11:39:49.739" v="17487" actId="115"/>
        <pc:sldMkLst>
          <pc:docMk/>
          <pc:sldMk cId="1874302567" sldId="308"/>
        </pc:sldMkLst>
        <pc:spChg chg="add mod">
          <ac:chgData name="sarah cosker" userId="a0c9b44fdc6ce326" providerId="LiveId" clId="{702A3C96-EF47-46F5-B78C-9A6DFC25F642}" dt="2023-05-03T11:39:49.739" v="17487" actId="115"/>
          <ac:spMkLst>
            <pc:docMk/>
            <pc:sldMk cId="1874302567" sldId="308"/>
            <ac:spMk id="2" creationId="{01EB637D-0FAC-0A36-1C18-44E2CAD784DB}"/>
          </ac:spMkLst>
        </pc:spChg>
      </pc:sldChg>
      <pc:sldChg chg="addSp modSp new del mod">
        <pc:chgData name="sarah cosker" userId="a0c9b44fdc6ce326" providerId="LiveId" clId="{702A3C96-EF47-46F5-B78C-9A6DFC25F642}" dt="2023-05-03T11:22:43.761" v="17439" actId="2696"/>
        <pc:sldMkLst>
          <pc:docMk/>
          <pc:sldMk cId="3487997526" sldId="308"/>
        </pc:sldMkLst>
        <pc:spChg chg="add mod">
          <ac:chgData name="sarah cosker" userId="a0c9b44fdc6ce326" providerId="LiveId" clId="{702A3C96-EF47-46F5-B78C-9A6DFC25F642}" dt="2023-05-03T11:22:21.389" v="17437" actId="255"/>
          <ac:spMkLst>
            <pc:docMk/>
            <pc:sldMk cId="3487997526" sldId="308"/>
            <ac:spMk id="2" creationId="{1E0101F3-5319-6D6A-152A-A646D4AFE242}"/>
          </ac:spMkLst>
        </pc:spChg>
      </pc:sldChg>
      <pc:sldChg chg="addSp modSp new mod">
        <pc:chgData name="sarah cosker" userId="a0c9b44fdc6ce326" providerId="LiveId" clId="{702A3C96-EF47-46F5-B78C-9A6DFC25F642}" dt="2023-05-03T11:40:24.009" v="17495" actId="115"/>
        <pc:sldMkLst>
          <pc:docMk/>
          <pc:sldMk cId="2345681017" sldId="309"/>
        </pc:sldMkLst>
        <pc:spChg chg="add mod">
          <ac:chgData name="sarah cosker" userId="a0c9b44fdc6ce326" providerId="LiveId" clId="{702A3C96-EF47-46F5-B78C-9A6DFC25F642}" dt="2023-05-03T11:40:24.009" v="17495" actId="115"/>
          <ac:spMkLst>
            <pc:docMk/>
            <pc:sldMk cId="2345681017" sldId="309"/>
            <ac:spMk id="2" creationId="{C46E9110-4865-EC1B-42B6-4646BBEFCBE1}"/>
          </ac:spMkLst>
        </pc:spChg>
      </pc:sldChg>
      <pc:sldChg chg="addSp modSp new mod">
        <pc:chgData name="sarah cosker" userId="a0c9b44fdc6ce326" providerId="LiveId" clId="{702A3C96-EF47-46F5-B78C-9A6DFC25F642}" dt="2023-05-03T11:41:09.931" v="17504" actId="115"/>
        <pc:sldMkLst>
          <pc:docMk/>
          <pc:sldMk cId="2716726404" sldId="310"/>
        </pc:sldMkLst>
        <pc:spChg chg="add mod">
          <ac:chgData name="sarah cosker" userId="a0c9b44fdc6ce326" providerId="LiveId" clId="{702A3C96-EF47-46F5-B78C-9A6DFC25F642}" dt="2023-05-03T11:41:09.931" v="17504" actId="115"/>
          <ac:spMkLst>
            <pc:docMk/>
            <pc:sldMk cId="2716726404" sldId="310"/>
            <ac:spMk id="2" creationId="{1C77BFA3-76B7-AAEE-E37E-355F070C8314}"/>
          </ac:spMkLst>
        </pc:spChg>
      </pc:sldChg>
      <pc:sldChg chg="addSp modSp new mod">
        <pc:chgData name="sarah cosker" userId="a0c9b44fdc6ce326" providerId="LiveId" clId="{702A3C96-EF47-46F5-B78C-9A6DFC25F642}" dt="2023-05-03T11:41:38.864" v="17511" actId="115"/>
        <pc:sldMkLst>
          <pc:docMk/>
          <pc:sldMk cId="3966155711" sldId="311"/>
        </pc:sldMkLst>
        <pc:spChg chg="add mod">
          <ac:chgData name="sarah cosker" userId="a0c9b44fdc6ce326" providerId="LiveId" clId="{702A3C96-EF47-46F5-B78C-9A6DFC25F642}" dt="2023-05-03T11:41:38.864" v="17511" actId="115"/>
          <ac:spMkLst>
            <pc:docMk/>
            <pc:sldMk cId="3966155711" sldId="311"/>
            <ac:spMk id="2" creationId="{5C991E52-787E-1ADA-7436-95ECD940E537}"/>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2.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EFD3D5-58A3-4338-8840-A2B783DFBA98}" type="doc">
      <dgm:prSet loTypeId="urn:microsoft.com/office/officeart/2005/8/layout/cycle2" loCatId="cycle" qsTypeId="urn:microsoft.com/office/officeart/2005/8/quickstyle/simple1" qsCatId="simple" csTypeId="urn:microsoft.com/office/officeart/2005/8/colors/colorful1" csCatId="colorful"/>
      <dgm:spPr/>
      <dgm:t>
        <a:bodyPr/>
        <a:lstStyle/>
        <a:p>
          <a:endParaRPr lang="en-US"/>
        </a:p>
      </dgm:t>
    </dgm:pt>
    <dgm:pt modelId="{55C50ED9-B3F9-43FE-8B73-9CD502053696}">
      <dgm:prSet custT="1"/>
      <dgm:spPr/>
      <dgm:t>
        <a:bodyPr/>
        <a:lstStyle/>
        <a:p>
          <a:r>
            <a:rPr lang="en-US" sz="1800" dirty="0"/>
            <a:t>Establishing new ways of working </a:t>
          </a:r>
        </a:p>
      </dgm:t>
    </dgm:pt>
    <dgm:pt modelId="{3AD5B7CF-212D-4EBE-91F8-3FC7FC995A36}" type="parTrans" cxnId="{EE075BEC-82E2-4ADA-AD89-FF0A5ECFE936}">
      <dgm:prSet/>
      <dgm:spPr/>
      <dgm:t>
        <a:bodyPr/>
        <a:lstStyle/>
        <a:p>
          <a:endParaRPr lang="en-US" sz="2400"/>
        </a:p>
      </dgm:t>
    </dgm:pt>
    <dgm:pt modelId="{FE4205BE-6212-48C2-8FCB-6363C3A846ED}" type="sibTrans" cxnId="{EE075BEC-82E2-4ADA-AD89-FF0A5ECFE936}">
      <dgm:prSet custT="1"/>
      <dgm:spPr/>
      <dgm:t>
        <a:bodyPr/>
        <a:lstStyle/>
        <a:p>
          <a:endParaRPr lang="en-US" sz="1600"/>
        </a:p>
      </dgm:t>
    </dgm:pt>
    <dgm:pt modelId="{0512F1AF-AFD0-4655-885A-ECF37F8942AB}">
      <dgm:prSet custT="1"/>
      <dgm:spPr/>
      <dgm:t>
        <a:bodyPr/>
        <a:lstStyle/>
        <a:p>
          <a:r>
            <a:rPr lang="en-US" sz="2000" dirty="0"/>
            <a:t>Regular catch up’s</a:t>
          </a:r>
        </a:p>
      </dgm:t>
    </dgm:pt>
    <dgm:pt modelId="{D42CD1FF-955A-492F-A9FE-808BD64A8DD5}" type="parTrans" cxnId="{0FC54B76-B214-4CAB-A6BB-8B3CAC624428}">
      <dgm:prSet/>
      <dgm:spPr/>
      <dgm:t>
        <a:bodyPr/>
        <a:lstStyle/>
        <a:p>
          <a:endParaRPr lang="en-US" sz="2400"/>
        </a:p>
      </dgm:t>
    </dgm:pt>
    <dgm:pt modelId="{B9F9A35A-7FB9-48B7-AEB4-C96AEF3EE3EC}" type="sibTrans" cxnId="{0FC54B76-B214-4CAB-A6BB-8B3CAC624428}">
      <dgm:prSet custT="1"/>
      <dgm:spPr/>
      <dgm:t>
        <a:bodyPr/>
        <a:lstStyle/>
        <a:p>
          <a:endParaRPr lang="en-US" sz="1600"/>
        </a:p>
      </dgm:t>
    </dgm:pt>
    <dgm:pt modelId="{5C825699-CF48-4740-AECF-1D234A1DE36D}">
      <dgm:prSet custT="1"/>
      <dgm:spPr/>
      <dgm:t>
        <a:bodyPr/>
        <a:lstStyle/>
        <a:p>
          <a:r>
            <a:rPr lang="en-US" sz="2000"/>
            <a:t>Focusing on Well-being</a:t>
          </a:r>
        </a:p>
      </dgm:t>
    </dgm:pt>
    <dgm:pt modelId="{F9658C3B-AB18-48EB-A83B-164E3E1FC360}" type="parTrans" cxnId="{97B5795A-4AB7-4B2D-BFE5-547DE7BA5AC7}">
      <dgm:prSet/>
      <dgm:spPr/>
      <dgm:t>
        <a:bodyPr/>
        <a:lstStyle/>
        <a:p>
          <a:endParaRPr lang="en-US" sz="2400"/>
        </a:p>
      </dgm:t>
    </dgm:pt>
    <dgm:pt modelId="{332A1CF8-7B62-447B-B244-A371208D14DD}" type="sibTrans" cxnId="{97B5795A-4AB7-4B2D-BFE5-547DE7BA5AC7}">
      <dgm:prSet custT="1"/>
      <dgm:spPr/>
      <dgm:t>
        <a:bodyPr/>
        <a:lstStyle/>
        <a:p>
          <a:endParaRPr lang="en-US" sz="1600"/>
        </a:p>
      </dgm:t>
    </dgm:pt>
    <dgm:pt modelId="{0E3B84B2-7BA3-420B-8E88-A854285E15CA}">
      <dgm:prSet custT="1"/>
      <dgm:spPr/>
      <dgm:t>
        <a:bodyPr/>
        <a:lstStyle/>
        <a:p>
          <a:r>
            <a:rPr lang="en-US" sz="2000"/>
            <a:t>Clear objectives</a:t>
          </a:r>
        </a:p>
      </dgm:t>
    </dgm:pt>
    <dgm:pt modelId="{B6F33EE0-E9B9-455A-8EEA-6341DDBD074D}" type="parTrans" cxnId="{4A0591B3-0CDD-44F8-B69F-FA0F5DD4994C}">
      <dgm:prSet/>
      <dgm:spPr/>
      <dgm:t>
        <a:bodyPr/>
        <a:lstStyle/>
        <a:p>
          <a:endParaRPr lang="en-US" sz="2400"/>
        </a:p>
      </dgm:t>
    </dgm:pt>
    <dgm:pt modelId="{C4287424-67A6-4E49-A844-838EC1DFFC28}" type="sibTrans" cxnId="{4A0591B3-0CDD-44F8-B69F-FA0F5DD4994C}">
      <dgm:prSet custT="1"/>
      <dgm:spPr/>
      <dgm:t>
        <a:bodyPr/>
        <a:lstStyle/>
        <a:p>
          <a:endParaRPr lang="en-US" sz="1600"/>
        </a:p>
      </dgm:t>
    </dgm:pt>
    <dgm:pt modelId="{E04404F3-516D-49EE-B0BB-0DD110BACE97}">
      <dgm:prSet custT="1"/>
      <dgm:spPr/>
      <dgm:t>
        <a:bodyPr/>
        <a:lstStyle/>
        <a:p>
          <a:r>
            <a:rPr lang="en-US" sz="2000"/>
            <a:t>Informal meetings</a:t>
          </a:r>
        </a:p>
      </dgm:t>
    </dgm:pt>
    <dgm:pt modelId="{2C719D55-6FFF-4BDC-93DA-47B9264C6B19}" type="parTrans" cxnId="{BE01E293-C99B-43EE-A0F5-5A11A15E8572}">
      <dgm:prSet/>
      <dgm:spPr/>
      <dgm:t>
        <a:bodyPr/>
        <a:lstStyle/>
        <a:p>
          <a:endParaRPr lang="en-US" sz="2400"/>
        </a:p>
      </dgm:t>
    </dgm:pt>
    <dgm:pt modelId="{D891811D-9E0F-42AF-ADFD-D0D7229E2FAE}" type="sibTrans" cxnId="{BE01E293-C99B-43EE-A0F5-5A11A15E8572}">
      <dgm:prSet custT="1"/>
      <dgm:spPr/>
      <dgm:t>
        <a:bodyPr/>
        <a:lstStyle/>
        <a:p>
          <a:endParaRPr lang="en-US" sz="1600"/>
        </a:p>
      </dgm:t>
    </dgm:pt>
    <dgm:pt modelId="{5CF823E4-7680-4A14-833C-21F92EFF5A38}" type="pres">
      <dgm:prSet presAssocID="{7FEFD3D5-58A3-4338-8840-A2B783DFBA98}" presName="cycle" presStyleCnt="0">
        <dgm:presLayoutVars>
          <dgm:dir/>
          <dgm:resizeHandles val="exact"/>
        </dgm:presLayoutVars>
      </dgm:prSet>
      <dgm:spPr/>
    </dgm:pt>
    <dgm:pt modelId="{D541962E-876D-4DB3-9F5D-4F43B2AC7A4D}" type="pres">
      <dgm:prSet presAssocID="{55C50ED9-B3F9-43FE-8B73-9CD502053696}" presName="node" presStyleLbl="node1" presStyleIdx="0" presStyleCnt="5">
        <dgm:presLayoutVars>
          <dgm:bulletEnabled val="1"/>
        </dgm:presLayoutVars>
      </dgm:prSet>
      <dgm:spPr/>
    </dgm:pt>
    <dgm:pt modelId="{AF7269C2-5107-4132-A2AE-24B5F9682C4B}" type="pres">
      <dgm:prSet presAssocID="{FE4205BE-6212-48C2-8FCB-6363C3A846ED}" presName="sibTrans" presStyleLbl="sibTrans2D1" presStyleIdx="0" presStyleCnt="5"/>
      <dgm:spPr/>
    </dgm:pt>
    <dgm:pt modelId="{41FC8C11-CBB2-472F-B0D2-9EB5871F3589}" type="pres">
      <dgm:prSet presAssocID="{FE4205BE-6212-48C2-8FCB-6363C3A846ED}" presName="connectorText" presStyleLbl="sibTrans2D1" presStyleIdx="0" presStyleCnt="5"/>
      <dgm:spPr/>
    </dgm:pt>
    <dgm:pt modelId="{E037AC82-A3B0-4F23-BF47-43B1D06A41CA}" type="pres">
      <dgm:prSet presAssocID="{0512F1AF-AFD0-4655-885A-ECF37F8942AB}" presName="node" presStyleLbl="node1" presStyleIdx="1" presStyleCnt="5">
        <dgm:presLayoutVars>
          <dgm:bulletEnabled val="1"/>
        </dgm:presLayoutVars>
      </dgm:prSet>
      <dgm:spPr/>
    </dgm:pt>
    <dgm:pt modelId="{22695AA2-49BC-485B-A9C7-9AA81C22FCC5}" type="pres">
      <dgm:prSet presAssocID="{B9F9A35A-7FB9-48B7-AEB4-C96AEF3EE3EC}" presName="sibTrans" presStyleLbl="sibTrans2D1" presStyleIdx="1" presStyleCnt="5"/>
      <dgm:spPr/>
    </dgm:pt>
    <dgm:pt modelId="{A8BB25FF-FD52-47D9-A5AF-5BEA9CD5A2B2}" type="pres">
      <dgm:prSet presAssocID="{B9F9A35A-7FB9-48B7-AEB4-C96AEF3EE3EC}" presName="connectorText" presStyleLbl="sibTrans2D1" presStyleIdx="1" presStyleCnt="5"/>
      <dgm:spPr/>
    </dgm:pt>
    <dgm:pt modelId="{FB6AE4B1-5322-4CD5-9769-300775A09258}" type="pres">
      <dgm:prSet presAssocID="{5C825699-CF48-4740-AECF-1D234A1DE36D}" presName="node" presStyleLbl="node1" presStyleIdx="2" presStyleCnt="5">
        <dgm:presLayoutVars>
          <dgm:bulletEnabled val="1"/>
        </dgm:presLayoutVars>
      </dgm:prSet>
      <dgm:spPr/>
    </dgm:pt>
    <dgm:pt modelId="{A1F8A4E1-D3E4-477A-8BC3-13142B1FCC83}" type="pres">
      <dgm:prSet presAssocID="{332A1CF8-7B62-447B-B244-A371208D14DD}" presName="sibTrans" presStyleLbl="sibTrans2D1" presStyleIdx="2" presStyleCnt="5"/>
      <dgm:spPr/>
    </dgm:pt>
    <dgm:pt modelId="{8F106084-CDC7-462A-B993-60D483A00430}" type="pres">
      <dgm:prSet presAssocID="{332A1CF8-7B62-447B-B244-A371208D14DD}" presName="connectorText" presStyleLbl="sibTrans2D1" presStyleIdx="2" presStyleCnt="5"/>
      <dgm:spPr/>
    </dgm:pt>
    <dgm:pt modelId="{8C3B9F4D-4724-4EE7-ABD7-4676893782C8}" type="pres">
      <dgm:prSet presAssocID="{0E3B84B2-7BA3-420B-8E88-A854285E15CA}" presName="node" presStyleLbl="node1" presStyleIdx="3" presStyleCnt="5">
        <dgm:presLayoutVars>
          <dgm:bulletEnabled val="1"/>
        </dgm:presLayoutVars>
      </dgm:prSet>
      <dgm:spPr/>
    </dgm:pt>
    <dgm:pt modelId="{F35536A1-724B-409A-9E22-3A7DB74998F8}" type="pres">
      <dgm:prSet presAssocID="{C4287424-67A6-4E49-A844-838EC1DFFC28}" presName="sibTrans" presStyleLbl="sibTrans2D1" presStyleIdx="3" presStyleCnt="5"/>
      <dgm:spPr/>
    </dgm:pt>
    <dgm:pt modelId="{4776ACE6-ECCF-447D-9FB0-B7047EB80145}" type="pres">
      <dgm:prSet presAssocID="{C4287424-67A6-4E49-A844-838EC1DFFC28}" presName="connectorText" presStyleLbl="sibTrans2D1" presStyleIdx="3" presStyleCnt="5"/>
      <dgm:spPr/>
    </dgm:pt>
    <dgm:pt modelId="{71FA785D-05F2-4BDF-B40D-A85D4A7AA266}" type="pres">
      <dgm:prSet presAssocID="{E04404F3-516D-49EE-B0BB-0DD110BACE97}" presName="node" presStyleLbl="node1" presStyleIdx="4" presStyleCnt="5">
        <dgm:presLayoutVars>
          <dgm:bulletEnabled val="1"/>
        </dgm:presLayoutVars>
      </dgm:prSet>
      <dgm:spPr/>
    </dgm:pt>
    <dgm:pt modelId="{5EEEBB48-CC39-4D17-A3D1-9B25361FB1CF}" type="pres">
      <dgm:prSet presAssocID="{D891811D-9E0F-42AF-ADFD-D0D7229E2FAE}" presName="sibTrans" presStyleLbl="sibTrans2D1" presStyleIdx="4" presStyleCnt="5"/>
      <dgm:spPr/>
    </dgm:pt>
    <dgm:pt modelId="{5C57C9EF-BDDC-46E5-9B65-497AF28A8BCF}" type="pres">
      <dgm:prSet presAssocID="{D891811D-9E0F-42AF-ADFD-D0D7229E2FAE}" presName="connectorText" presStyleLbl="sibTrans2D1" presStyleIdx="4" presStyleCnt="5"/>
      <dgm:spPr/>
    </dgm:pt>
  </dgm:ptLst>
  <dgm:cxnLst>
    <dgm:cxn modelId="{32ED9D30-030F-4013-A696-3A9C920C1197}" type="presOf" srcId="{55C50ED9-B3F9-43FE-8B73-9CD502053696}" destId="{D541962E-876D-4DB3-9F5D-4F43B2AC7A4D}" srcOrd="0" destOrd="0" presId="urn:microsoft.com/office/officeart/2005/8/layout/cycle2"/>
    <dgm:cxn modelId="{E6349268-8710-4431-B7D4-11EEC82C7A75}" type="presOf" srcId="{FE4205BE-6212-48C2-8FCB-6363C3A846ED}" destId="{AF7269C2-5107-4132-A2AE-24B5F9682C4B}" srcOrd="0" destOrd="0" presId="urn:microsoft.com/office/officeart/2005/8/layout/cycle2"/>
    <dgm:cxn modelId="{D3A3B049-5B3F-4E64-AC3F-BF1C00B01E48}" type="presOf" srcId="{7FEFD3D5-58A3-4338-8840-A2B783DFBA98}" destId="{5CF823E4-7680-4A14-833C-21F92EFF5A38}" srcOrd="0" destOrd="0" presId="urn:microsoft.com/office/officeart/2005/8/layout/cycle2"/>
    <dgm:cxn modelId="{86593E6A-1683-420B-A010-9D0E7291F3DE}" type="presOf" srcId="{E04404F3-516D-49EE-B0BB-0DD110BACE97}" destId="{71FA785D-05F2-4BDF-B40D-A85D4A7AA266}" srcOrd="0" destOrd="0" presId="urn:microsoft.com/office/officeart/2005/8/layout/cycle2"/>
    <dgm:cxn modelId="{ED5A2C73-2051-47A3-9310-5C894E5397F1}" type="presOf" srcId="{332A1CF8-7B62-447B-B244-A371208D14DD}" destId="{8F106084-CDC7-462A-B993-60D483A00430}" srcOrd="1" destOrd="0" presId="urn:microsoft.com/office/officeart/2005/8/layout/cycle2"/>
    <dgm:cxn modelId="{E4275C74-3A32-451B-A79A-8962C3C29656}" type="presOf" srcId="{B9F9A35A-7FB9-48B7-AEB4-C96AEF3EE3EC}" destId="{22695AA2-49BC-485B-A9C7-9AA81C22FCC5}" srcOrd="0" destOrd="0" presId="urn:microsoft.com/office/officeart/2005/8/layout/cycle2"/>
    <dgm:cxn modelId="{688C9D75-5212-465B-8628-D2D3182DAE68}" type="presOf" srcId="{0512F1AF-AFD0-4655-885A-ECF37F8942AB}" destId="{E037AC82-A3B0-4F23-BF47-43B1D06A41CA}" srcOrd="0" destOrd="0" presId="urn:microsoft.com/office/officeart/2005/8/layout/cycle2"/>
    <dgm:cxn modelId="{0FC54B76-B214-4CAB-A6BB-8B3CAC624428}" srcId="{7FEFD3D5-58A3-4338-8840-A2B783DFBA98}" destId="{0512F1AF-AFD0-4655-885A-ECF37F8942AB}" srcOrd="1" destOrd="0" parTransId="{D42CD1FF-955A-492F-A9FE-808BD64A8DD5}" sibTransId="{B9F9A35A-7FB9-48B7-AEB4-C96AEF3EE3EC}"/>
    <dgm:cxn modelId="{97B5795A-4AB7-4B2D-BFE5-547DE7BA5AC7}" srcId="{7FEFD3D5-58A3-4338-8840-A2B783DFBA98}" destId="{5C825699-CF48-4740-AECF-1D234A1DE36D}" srcOrd="2" destOrd="0" parTransId="{F9658C3B-AB18-48EB-A83B-164E3E1FC360}" sibTransId="{332A1CF8-7B62-447B-B244-A371208D14DD}"/>
    <dgm:cxn modelId="{83013680-6AC5-4DD4-B11D-5540E4B2FA60}" type="presOf" srcId="{332A1CF8-7B62-447B-B244-A371208D14DD}" destId="{A1F8A4E1-D3E4-477A-8BC3-13142B1FCC83}" srcOrd="0" destOrd="0" presId="urn:microsoft.com/office/officeart/2005/8/layout/cycle2"/>
    <dgm:cxn modelId="{BE01E293-C99B-43EE-A0F5-5A11A15E8572}" srcId="{7FEFD3D5-58A3-4338-8840-A2B783DFBA98}" destId="{E04404F3-516D-49EE-B0BB-0DD110BACE97}" srcOrd="4" destOrd="0" parTransId="{2C719D55-6FFF-4BDC-93DA-47B9264C6B19}" sibTransId="{D891811D-9E0F-42AF-ADFD-D0D7229E2FAE}"/>
    <dgm:cxn modelId="{87052D99-F50E-44D8-B4F1-0A8DD09207C5}" type="presOf" srcId="{FE4205BE-6212-48C2-8FCB-6363C3A846ED}" destId="{41FC8C11-CBB2-472F-B0D2-9EB5871F3589}" srcOrd="1" destOrd="0" presId="urn:microsoft.com/office/officeart/2005/8/layout/cycle2"/>
    <dgm:cxn modelId="{961347B0-4578-4CB6-8B9B-D218C2216E45}" type="presOf" srcId="{5C825699-CF48-4740-AECF-1D234A1DE36D}" destId="{FB6AE4B1-5322-4CD5-9769-300775A09258}" srcOrd="0" destOrd="0" presId="urn:microsoft.com/office/officeart/2005/8/layout/cycle2"/>
    <dgm:cxn modelId="{4A0591B3-0CDD-44F8-B69F-FA0F5DD4994C}" srcId="{7FEFD3D5-58A3-4338-8840-A2B783DFBA98}" destId="{0E3B84B2-7BA3-420B-8E88-A854285E15CA}" srcOrd="3" destOrd="0" parTransId="{B6F33EE0-E9B9-455A-8EEA-6341DDBD074D}" sibTransId="{C4287424-67A6-4E49-A844-838EC1DFFC28}"/>
    <dgm:cxn modelId="{32FDE6C2-A0E2-496B-8FFE-D5C2C08FD373}" type="presOf" srcId="{C4287424-67A6-4E49-A844-838EC1DFFC28}" destId="{F35536A1-724B-409A-9E22-3A7DB74998F8}" srcOrd="0" destOrd="0" presId="urn:microsoft.com/office/officeart/2005/8/layout/cycle2"/>
    <dgm:cxn modelId="{7E1621C3-1D9F-497C-AC9C-2ACD87CE3235}" type="presOf" srcId="{C4287424-67A6-4E49-A844-838EC1DFFC28}" destId="{4776ACE6-ECCF-447D-9FB0-B7047EB80145}" srcOrd="1" destOrd="0" presId="urn:microsoft.com/office/officeart/2005/8/layout/cycle2"/>
    <dgm:cxn modelId="{27931FCF-F520-41BC-80E0-218EA2D077F9}" type="presOf" srcId="{D891811D-9E0F-42AF-ADFD-D0D7229E2FAE}" destId="{5EEEBB48-CC39-4D17-A3D1-9B25361FB1CF}" srcOrd="0" destOrd="0" presId="urn:microsoft.com/office/officeart/2005/8/layout/cycle2"/>
    <dgm:cxn modelId="{04865BE6-B462-4E95-BCCA-892443124C08}" type="presOf" srcId="{B9F9A35A-7FB9-48B7-AEB4-C96AEF3EE3EC}" destId="{A8BB25FF-FD52-47D9-A5AF-5BEA9CD5A2B2}" srcOrd="1" destOrd="0" presId="urn:microsoft.com/office/officeart/2005/8/layout/cycle2"/>
    <dgm:cxn modelId="{EE075BEC-82E2-4ADA-AD89-FF0A5ECFE936}" srcId="{7FEFD3D5-58A3-4338-8840-A2B783DFBA98}" destId="{55C50ED9-B3F9-43FE-8B73-9CD502053696}" srcOrd="0" destOrd="0" parTransId="{3AD5B7CF-212D-4EBE-91F8-3FC7FC995A36}" sibTransId="{FE4205BE-6212-48C2-8FCB-6363C3A846ED}"/>
    <dgm:cxn modelId="{E85C8DF5-2156-446D-A10B-0195A3581C18}" type="presOf" srcId="{0E3B84B2-7BA3-420B-8E88-A854285E15CA}" destId="{8C3B9F4D-4724-4EE7-ABD7-4676893782C8}" srcOrd="0" destOrd="0" presId="urn:microsoft.com/office/officeart/2005/8/layout/cycle2"/>
    <dgm:cxn modelId="{54B204FE-8C49-467A-87FE-C2B285156B33}" type="presOf" srcId="{D891811D-9E0F-42AF-ADFD-D0D7229E2FAE}" destId="{5C57C9EF-BDDC-46E5-9B65-497AF28A8BCF}" srcOrd="1" destOrd="0" presId="urn:microsoft.com/office/officeart/2005/8/layout/cycle2"/>
    <dgm:cxn modelId="{0CB443B1-B53D-4CE3-9CD6-7CEA60B4EDAF}" type="presParOf" srcId="{5CF823E4-7680-4A14-833C-21F92EFF5A38}" destId="{D541962E-876D-4DB3-9F5D-4F43B2AC7A4D}" srcOrd="0" destOrd="0" presId="urn:microsoft.com/office/officeart/2005/8/layout/cycle2"/>
    <dgm:cxn modelId="{885E13E3-D5A6-47CD-8E87-35F6747CDC94}" type="presParOf" srcId="{5CF823E4-7680-4A14-833C-21F92EFF5A38}" destId="{AF7269C2-5107-4132-A2AE-24B5F9682C4B}" srcOrd="1" destOrd="0" presId="urn:microsoft.com/office/officeart/2005/8/layout/cycle2"/>
    <dgm:cxn modelId="{6FAF0D52-EFFE-4448-94F2-B99518D02D67}" type="presParOf" srcId="{AF7269C2-5107-4132-A2AE-24B5F9682C4B}" destId="{41FC8C11-CBB2-472F-B0D2-9EB5871F3589}" srcOrd="0" destOrd="0" presId="urn:microsoft.com/office/officeart/2005/8/layout/cycle2"/>
    <dgm:cxn modelId="{F6104E39-0BD4-414B-A1E0-9EAC3580F05D}" type="presParOf" srcId="{5CF823E4-7680-4A14-833C-21F92EFF5A38}" destId="{E037AC82-A3B0-4F23-BF47-43B1D06A41CA}" srcOrd="2" destOrd="0" presId="urn:microsoft.com/office/officeart/2005/8/layout/cycle2"/>
    <dgm:cxn modelId="{FDD4E49A-62FA-4967-9958-B3FA6CA005E8}" type="presParOf" srcId="{5CF823E4-7680-4A14-833C-21F92EFF5A38}" destId="{22695AA2-49BC-485B-A9C7-9AA81C22FCC5}" srcOrd="3" destOrd="0" presId="urn:microsoft.com/office/officeart/2005/8/layout/cycle2"/>
    <dgm:cxn modelId="{D90CF38F-A968-422B-AEA9-6D50640A95C8}" type="presParOf" srcId="{22695AA2-49BC-485B-A9C7-9AA81C22FCC5}" destId="{A8BB25FF-FD52-47D9-A5AF-5BEA9CD5A2B2}" srcOrd="0" destOrd="0" presId="urn:microsoft.com/office/officeart/2005/8/layout/cycle2"/>
    <dgm:cxn modelId="{58F2024F-C1B1-4198-92EE-76A763242FCE}" type="presParOf" srcId="{5CF823E4-7680-4A14-833C-21F92EFF5A38}" destId="{FB6AE4B1-5322-4CD5-9769-300775A09258}" srcOrd="4" destOrd="0" presId="urn:microsoft.com/office/officeart/2005/8/layout/cycle2"/>
    <dgm:cxn modelId="{C6563425-8BB7-4381-81F3-20D8DDAACC0B}" type="presParOf" srcId="{5CF823E4-7680-4A14-833C-21F92EFF5A38}" destId="{A1F8A4E1-D3E4-477A-8BC3-13142B1FCC83}" srcOrd="5" destOrd="0" presId="urn:microsoft.com/office/officeart/2005/8/layout/cycle2"/>
    <dgm:cxn modelId="{0EBBE3E3-7BE4-4EFA-9C96-75B0CA341AA3}" type="presParOf" srcId="{A1F8A4E1-D3E4-477A-8BC3-13142B1FCC83}" destId="{8F106084-CDC7-462A-B993-60D483A00430}" srcOrd="0" destOrd="0" presId="urn:microsoft.com/office/officeart/2005/8/layout/cycle2"/>
    <dgm:cxn modelId="{5EA2E879-9987-41AF-BE74-B7C1ED448721}" type="presParOf" srcId="{5CF823E4-7680-4A14-833C-21F92EFF5A38}" destId="{8C3B9F4D-4724-4EE7-ABD7-4676893782C8}" srcOrd="6" destOrd="0" presId="urn:microsoft.com/office/officeart/2005/8/layout/cycle2"/>
    <dgm:cxn modelId="{62489A93-C595-45F5-B48B-78DA7130BC92}" type="presParOf" srcId="{5CF823E4-7680-4A14-833C-21F92EFF5A38}" destId="{F35536A1-724B-409A-9E22-3A7DB74998F8}" srcOrd="7" destOrd="0" presId="urn:microsoft.com/office/officeart/2005/8/layout/cycle2"/>
    <dgm:cxn modelId="{825A19B7-77F6-4AB2-95D8-33332A21D8D3}" type="presParOf" srcId="{F35536A1-724B-409A-9E22-3A7DB74998F8}" destId="{4776ACE6-ECCF-447D-9FB0-B7047EB80145}" srcOrd="0" destOrd="0" presId="urn:microsoft.com/office/officeart/2005/8/layout/cycle2"/>
    <dgm:cxn modelId="{9FC69ABE-2463-4ADB-9C60-87C25BA14763}" type="presParOf" srcId="{5CF823E4-7680-4A14-833C-21F92EFF5A38}" destId="{71FA785D-05F2-4BDF-B40D-A85D4A7AA266}" srcOrd="8" destOrd="0" presId="urn:microsoft.com/office/officeart/2005/8/layout/cycle2"/>
    <dgm:cxn modelId="{72C53F91-755C-41C6-AFD1-BCC26B8190E9}" type="presParOf" srcId="{5CF823E4-7680-4A14-833C-21F92EFF5A38}" destId="{5EEEBB48-CC39-4D17-A3D1-9B25361FB1CF}" srcOrd="9" destOrd="0" presId="urn:microsoft.com/office/officeart/2005/8/layout/cycle2"/>
    <dgm:cxn modelId="{C8EEAD72-4514-47EB-BB96-6E936FDCF835}" type="presParOf" srcId="{5EEEBB48-CC39-4D17-A3D1-9B25361FB1CF}" destId="{5C57C9EF-BDDC-46E5-9B65-497AF28A8BC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B09166-9C56-47FF-8E82-873E9C0C5D0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7ECC2C6-FF20-4D5D-B2B4-B553CC08E801}">
      <dgm:prSet custT="1"/>
      <dgm:spPr/>
      <dgm:t>
        <a:bodyPr/>
        <a:lstStyle/>
        <a:p>
          <a:r>
            <a:rPr lang="en-US" sz="1800" dirty="0"/>
            <a:t>Tips for successful performance / Absence and Capability management</a:t>
          </a:r>
        </a:p>
      </dgm:t>
    </dgm:pt>
    <dgm:pt modelId="{83A249F3-7A66-47F5-98F0-176C6879A9CA}" type="parTrans" cxnId="{CCD932AE-6B32-4840-83CC-50503164A7E1}">
      <dgm:prSet/>
      <dgm:spPr/>
      <dgm:t>
        <a:bodyPr/>
        <a:lstStyle/>
        <a:p>
          <a:endParaRPr lang="en-US" sz="2800"/>
        </a:p>
      </dgm:t>
    </dgm:pt>
    <dgm:pt modelId="{A37B5688-323D-46D1-8B23-F4F284AC119F}" type="sibTrans" cxnId="{CCD932AE-6B32-4840-83CC-50503164A7E1}">
      <dgm:prSet/>
      <dgm:spPr/>
      <dgm:t>
        <a:bodyPr/>
        <a:lstStyle/>
        <a:p>
          <a:endParaRPr lang="en-US" sz="2800"/>
        </a:p>
      </dgm:t>
    </dgm:pt>
    <dgm:pt modelId="{28CE3CFB-D694-49A6-9140-E95906DD616E}">
      <dgm:prSet custT="1"/>
      <dgm:spPr/>
      <dgm:t>
        <a:bodyPr/>
        <a:lstStyle/>
        <a:p>
          <a:r>
            <a:rPr lang="en-US" sz="1800"/>
            <a:t>Leadership styles</a:t>
          </a:r>
        </a:p>
      </dgm:t>
    </dgm:pt>
    <dgm:pt modelId="{BB088CBD-FCBB-4BAC-BD71-4A5EAD07A9C9}" type="parTrans" cxnId="{86D689BA-38D9-425E-B71D-BAD75AE2C1A6}">
      <dgm:prSet/>
      <dgm:spPr/>
      <dgm:t>
        <a:bodyPr/>
        <a:lstStyle/>
        <a:p>
          <a:endParaRPr lang="en-US" sz="2800"/>
        </a:p>
      </dgm:t>
    </dgm:pt>
    <dgm:pt modelId="{BE9DEFD5-4D08-4AA7-9498-347DB472705D}" type="sibTrans" cxnId="{86D689BA-38D9-425E-B71D-BAD75AE2C1A6}">
      <dgm:prSet/>
      <dgm:spPr/>
      <dgm:t>
        <a:bodyPr/>
        <a:lstStyle/>
        <a:p>
          <a:endParaRPr lang="en-US" sz="2800"/>
        </a:p>
      </dgm:t>
    </dgm:pt>
    <dgm:pt modelId="{8F599F44-9BC7-43FA-AC84-884D6A0DF6B1}">
      <dgm:prSet custT="1"/>
      <dgm:spPr/>
      <dgm:t>
        <a:bodyPr/>
        <a:lstStyle/>
        <a:p>
          <a:r>
            <a:rPr lang="en-US" sz="1800"/>
            <a:t>Effective teams </a:t>
          </a:r>
        </a:p>
      </dgm:t>
    </dgm:pt>
    <dgm:pt modelId="{B9CAE80F-6A22-49EC-B783-38789194ED34}" type="parTrans" cxnId="{5B793CAD-B98B-4420-B705-F5B9E595E551}">
      <dgm:prSet/>
      <dgm:spPr/>
      <dgm:t>
        <a:bodyPr/>
        <a:lstStyle/>
        <a:p>
          <a:endParaRPr lang="en-US" sz="2800"/>
        </a:p>
      </dgm:t>
    </dgm:pt>
    <dgm:pt modelId="{64FC7C91-3DB9-47FF-859B-40DBAC146696}" type="sibTrans" cxnId="{5B793CAD-B98B-4420-B705-F5B9E595E551}">
      <dgm:prSet/>
      <dgm:spPr/>
      <dgm:t>
        <a:bodyPr/>
        <a:lstStyle/>
        <a:p>
          <a:endParaRPr lang="en-US" sz="2800"/>
        </a:p>
      </dgm:t>
    </dgm:pt>
    <dgm:pt modelId="{BE5AEB3D-5916-4323-8DC3-34C7051D05AD}">
      <dgm:prSet custT="1"/>
      <dgm:spPr/>
      <dgm:t>
        <a:bodyPr/>
        <a:lstStyle/>
        <a:p>
          <a:r>
            <a:rPr lang="en-US" sz="1800"/>
            <a:t>How to support retention </a:t>
          </a:r>
        </a:p>
      </dgm:t>
    </dgm:pt>
    <dgm:pt modelId="{E8001B4F-BA99-4723-9CCA-7D6A1B9DBBC6}" type="parTrans" cxnId="{5A9EFE53-F5CD-47FC-AF09-02C0E50F89AF}">
      <dgm:prSet/>
      <dgm:spPr/>
      <dgm:t>
        <a:bodyPr/>
        <a:lstStyle/>
        <a:p>
          <a:endParaRPr lang="en-US" sz="2800"/>
        </a:p>
      </dgm:t>
    </dgm:pt>
    <dgm:pt modelId="{74842E9A-CE01-44E7-A18C-94D3E097D1E2}" type="sibTrans" cxnId="{5A9EFE53-F5CD-47FC-AF09-02C0E50F89AF}">
      <dgm:prSet/>
      <dgm:spPr/>
      <dgm:t>
        <a:bodyPr/>
        <a:lstStyle/>
        <a:p>
          <a:endParaRPr lang="en-US" sz="2800"/>
        </a:p>
      </dgm:t>
    </dgm:pt>
    <dgm:pt modelId="{25BF1E42-3906-4C8C-8346-2177C070185C}">
      <dgm:prSet custT="1"/>
      <dgm:spPr/>
      <dgm:t>
        <a:bodyPr/>
        <a:lstStyle/>
        <a:p>
          <a:r>
            <a:rPr lang="en-US" sz="1800"/>
            <a:t>Benefits of Coaching and Mentoring </a:t>
          </a:r>
        </a:p>
      </dgm:t>
    </dgm:pt>
    <dgm:pt modelId="{94AF38CA-2927-46C4-A9F2-434D7F9DC3DD}" type="parTrans" cxnId="{F20C8E08-D6CC-4C08-814E-605E2DBB5EE7}">
      <dgm:prSet/>
      <dgm:spPr/>
      <dgm:t>
        <a:bodyPr/>
        <a:lstStyle/>
        <a:p>
          <a:endParaRPr lang="en-US" sz="2800"/>
        </a:p>
      </dgm:t>
    </dgm:pt>
    <dgm:pt modelId="{D80D6A14-9E7A-4F25-9829-394E6381F252}" type="sibTrans" cxnId="{F20C8E08-D6CC-4C08-814E-605E2DBB5EE7}">
      <dgm:prSet/>
      <dgm:spPr/>
      <dgm:t>
        <a:bodyPr/>
        <a:lstStyle/>
        <a:p>
          <a:endParaRPr lang="en-US" sz="2800"/>
        </a:p>
      </dgm:t>
    </dgm:pt>
    <dgm:pt modelId="{42B32F0D-A388-48FD-853B-F43818693A90}" type="pres">
      <dgm:prSet presAssocID="{EBB09166-9C56-47FF-8E82-873E9C0C5D0F}" presName="root" presStyleCnt="0">
        <dgm:presLayoutVars>
          <dgm:dir/>
          <dgm:resizeHandles val="exact"/>
        </dgm:presLayoutVars>
      </dgm:prSet>
      <dgm:spPr/>
    </dgm:pt>
    <dgm:pt modelId="{16C4C086-96E2-4574-93E8-2134748C2F33}" type="pres">
      <dgm:prSet presAssocID="{67ECC2C6-FF20-4D5D-B2B4-B553CC08E801}" presName="compNode" presStyleCnt="0"/>
      <dgm:spPr/>
    </dgm:pt>
    <dgm:pt modelId="{BD81DB5D-B9FB-44F0-9E1E-4E98FEF20099}" type="pres">
      <dgm:prSet presAssocID="{67ECC2C6-FF20-4D5D-B2B4-B553CC08E80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23FAE8BA-73DD-4706-9005-CC93E7ED0A7E}" type="pres">
      <dgm:prSet presAssocID="{67ECC2C6-FF20-4D5D-B2B4-B553CC08E801}" presName="spaceRect" presStyleCnt="0"/>
      <dgm:spPr/>
    </dgm:pt>
    <dgm:pt modelId="{C2C5DE42-CEB3-44A1-9C63-B22BF883190A}" type="pres">
      <dgm:prSet presAssocID="{67ECC2C6-FF20-4D5D-B2B4-B553CC08E801}" presName="textRect" presStyleLbl="revTx" presStyleIdx="0" presStyleCnt="5">
        <dgm:presLayoutVars>
          <dgm:chMax val="1"/>
          <dgm:chPref val="1"/>
        </dgm:presLayoutVars>
      </dgm:prSet>
      <dgm:spPr/>
    </dgm:pt>
    <dgm:pt modelId="{C144A3BE-3F7F-4B58-907C-C02792CC65F3}" type="pres">
      <dgm:prSet presAssocID="{A37B5688-323D-46D1-8B23-F4F284AC119F}" presName="sibTrans" presStyleCnt="0"/>
      <dgm:spPr/>
    </dgm:pt>
    <dgm:pt modelId="{5C20C9D6-E2E9-484E-8CD5-4C385F23F03C}" type="pres">
      <dgm:prSet presAssocID="{28CE3CFB-D694-49A6-9140-E95906DD616E}" presName="compNode" presStyleCnt="0"/>
      <dgm:spPr/>
    </dgm:pt>
    <dgm:pt modelId="{28763C12-191B-437D-B389-87DF04A03DC5}" type="pres">
      <dgm:prSet presAssocID="{28CE3CFB-D694-49A6-9140-E95906DD616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2E91A9D7-7A48-4F3D-8642-35010A3274FD}" type="pres">
      <dgm:prSet presAssocID="{28CE3CFB-D694-49A6-9140-E95906DD616E}" presName="spaceRect" presStyleCnt="0"/>
      <dgm:spPr/>
    </dgm:pt>
    <dgm:pt modelId="{584C51F0-AAFF-4BB3-90E3-7830254A0AD2}" type="pres">
      <dgm:prSet presAssocID="{28CE3CFB-D694-49A6-9140-E95906DD616E}" presName="textRect" presStyleLbl="revTx" presStyleIdx="1" presStyleCnt="5">
        <dgm:presLayoutVars>
          <dgm:chMax val="1"/>
          <dgm:chPref val="1"/>
        </dgm:presLayoutVars>
      </dgm:prSet>
      <dgm:spPr/>
    </dgm:pt>
    <dgm:pt modelId="{F9A90C08-E0E7-42AA-B8FC-8D1922F38358}" type="pres">
      <dgm:prSet presAssocID="{BE9DEFD5-4D08-4AA7-9498-347DB472705D}" presName="sibTrans" presStyleCnt="0"/>
      <dgm:spPr/>
    </dgm:pt>
    <dgm:pt modelId="{01629C61-68AD-4828-A4FB-7D866AC881D2}" type="pres">
      <dgm:prSet presAssocID="{8F599F44-9BC7-43FA-AC84-884D6A0DF6B1}" presName="compNode" presStyleCnt="0"/>
      <dgm:spPr/>
    </dgm:pt>
    <dgm:pt modelId="{497808DE-86CF-4F69-AFF3-0B2CE685A0F0}" type="pres">
      <dgm:prSet presAssocID="{8F599F44-9BC7-43FA-AC84-884D6A0DF6B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F27406B7-C3A1-4FEE-9ECF-79530A9F3EAB}" type="pres">
      <dgm:prSet presAssocID="{8F599F44-9BC7-43FA-AC84-884D6A0DF6B1}" presName="spaceRect" presStyleCnt="0"/>
      <dgm:spPr/>
    </dgm:pt>
    <dgm:pt modelId="{E651F3D7-BBF4-49CB-BB84-0B4E61C7CE95}" type="pres">
      <dgm:prSet presAssocID="{8F599F44-9BC7-43FA-AC84-884D6A0DF6B1}" presName="textRect" presStyleLbl="revTx" presStyleIdx="2" presStyleCnt="5">
        <dgm:presLayoutVars>
          <dgm:chMax val="1"/>
          <dgm:chPref val="1"/>
        </dgm:presLayoutVars>
      </dgm:prSet>
      <dgm:spPr/>
    </dgm:pt>
    <dgm:pt modelId="{0B4F3311-9E32-4649-90F9-42203D322E9F}" type="pres">
      <dgm:prSet presAssocID="{64FC7C91-3DB9-47FF-859B-40DBAC146696}" presName="sibTrans" presStyleCnt="0"/>
      <dgm:spPr/>
    </dgm:pt>
    <dgm:pt modelId="{35E49592-B3EF-4CC9-B0F0-727EE2A449CA}" type="pres">
      <dgm:prSet presAssocID="{BE5AEB3D-5916-4323-8DC3-34C7051D05AD}" presName="compNode" presStyleCnt="0"/>
      <dgm:spPr/>
    </dgm:pt>
    <dgm:pt modelId="{B133F7D3-CB48-4311-99EE-46BF51A8150D}" type="pres">
      <dgm:prSet presAssocID="{BE5AEB3D-5916-4323-8DC3-34C7051D05A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9A094ABC-2977-45C4-A850-75507C75A69F}" type="pres">
      <dgm:prSet presAssocID="{BE5AEB3D-5916-4323-8DC3-34C7051D05AD}" presName="spaceRect" presStyleCnt="0"/>
      <dgm:spPr/>
    </dgm:pt>
    <dgm:pt modelId="{D46DECE2-78FF-4E8C-897C-D2FB5CFCCAA3}" type="pres">
      <dgm:prSet presAssocID="{BE5AEB3D-5916-4323-8DC3-34C7051D05AD}" presName="textRect" presStyleLbl="revTx" presStyleIdx="3" presStyleCnt="5">
        <dgm:presLayoutVars>
          <dgm:chMax val="1"/>
          <dgm:chPref val="1"/>
        </dgm:presLayoutVars>
      </dgm:prSet>
      <dgm:spPr/>
    </dgm:pt>
    <dgm:pt modelId="{21BCAC0E-8BF6-4E13-9AB6-FD1F97D0C0FC}" type="pres">
      <dgm:prSet presAssocID="{74842E9A-CE01-44E7-A18C-94D3E097D1E2}" presName="sibTrans" presStyleCnt="0"/>
      <dgm:spPr/>
    </dgm:pt>
    <dgm:pt modelId="{B208ACE9-9FF8-4520-9100-53832246FF22}" type="pres">
      <dgm:prSet presAssocID="{25BF1E42-3906-4C8C-8346-2177C070185C}" presName="compNode" presStyleCnt="0"/>
      <dgm:spPr/>
    </dgm:pt>
    <dgm:pt modelId="{4E3856F0-01DB-4D71-BBD3-CCC3D3BFD42E}" type="pres">
      <dgm:prSet presAssocID="{25BF1E42-3906-4C8C-8346-2177C070185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ABFE7170-1559-4629-A7B0-062EED151C91}" type="pres">
      <dgm:prSet presAssocID="{25BF1E42-3906-4C8C-8346-2177C070185C}" presName="spaceRect" presStyleCnt="0"/>
      <dgm:spPr/>
    </dgm:pt>
    <dgm:pt modelId="{1A1C5D60-A58A-4805-81EB-6BE0922913A0}" type="pres">
      <dgm:prSet presAssocID="{25BF1E42-3906-4C8C-8346-2177C070185C}" presName="textRect" presStyleLbl="revTx" presStyleIdx="4" presStyleCnt="5">
        <dgm:presLayoutVars>
          <dgm:chMax val="1"/>
          <dgm:chPref val="1"/>
        </dgm:presLayoutVars>
      </dgm:prSet>
      <dgm:spPr/>
    </dgm:pt>
  </dgm:ptLst>
  <dgm:cxnLst>
    <dgm:cxn modelId="{4501CA00-69B6-466B-BA41-66A110DAB881}" type="presOf" srcId="{28CE3CFB-D694-49A6-9140-E95906DD616E}" destId="{584C51F0-AAFF-4BB3-90E3-7830254A0AD2}" srcOrd="0" destOrd="0" presId="urn:microsoft.com/office/officeart/2018/2/layout/IconLabelList"/>
    <dgm:cxn modelId="{F20C8E08-D6CC-4C08-814E-605E2DBB5EE7}" srcId="{EBB09166-9C56-47FF-8E82-873E9C0C5D0F}" destId="{25BF1E42-3906-4C8C-8346-2177C070185C}" srcOrd="4" destOrd="0" parTransId="{94AF38CA-2927-46C4-A9F2-434D7F9DC3DD}" sibTransId="{D80D6A14-9E7A-4F25-9829-394E6381F252}"/>
    <dgm:cxn modelId="{ED13E115-D016-48A5-85DB-F69DA463343B}" type="presOf" srcId="{67ECC2C6-FF20-4D5D-B2B4-B553CC08E801}" destId="{C2C5DE42-CEB3-44A1-9C63-B22BF883190A}" srcOrd="0" destOrd="0" presId="urn:microsoft.com/office/officeart/2018/2/layout/IconLabelList"/>
    <dgm:cxn modelId="{5A9EFE53-F5CD-47FC-AF09-02C0E50F89AF}" srcId="{EBB09166-9C56-47FF-8E82-873E9C0C5D0F}" destId="{BE5AEB3D-5916-4323-8DC3-34C7051D05AD}" srcOrd="3" destOrd="0" parTransId="{E8001B4F-BA99-4723-9CCA-7D6A1B9DBBC6}" sibTransId="{74842E9A-CE01-44E7-A18C-94D3E097D1E2}"/>
    <dgm:cxn modelId="{FCA6DB9D-6D34-47B4-96E6-76BDF8D88AA6}" type="presOf" srcId="{8F599F44-9BC7-43FA-AC84-884D6A0DF6B1}" destId="{E651F3D7-BBF4-49CB-BB84-0B4E61C7CE95}" srcOrd="0" destOrd="0" presId="urn:microsoft.com/office/officeart/2018/2/layout/IconLabelList"/>
    <dgm:cxn modelId="{DA7C06A1-1095-4EC5-A950-27EE9714EF77}" type="presOf" srcId="{BE5AEB3D-5916-4323-8DC3-34C7051D05AD}" destId="{D46DECE2-78FF-4E8C-897C-D2FB5CFCCAA3}" srcOrd="0" destOrd="0" presId="urn:microsoft.com/office/officeart/2018/2/layout/IconLabelList"/>
    <dgm:cxn modelId="{5B793CAD-B98B-4420-B705-F5B9E595E551}" srcId="{EBB09166-9C56-47FF-8E82-873E9C0C5D0F}" destId="{8F599F44-9BC7-43FA-AC84-884D6A0DF6B1}" srcOrd="2" destOrd="0" parTransId="{B9CAE80F-6A22-49EC-B783-38789194ED34}" sibTransId="{64FC7C91-3DB9-47FF-859B-40DBAC146696}"/>
    <dgm:cxn modelId="{CCD932AE-6B32-4840-83CC-50503164A7E1}" srcId="{EBB09166-9C56-47FF-8E82-873E9C0C5D0F}" destId="{67ECC2C6-FF20-4D5D-B2B4-B553CC08E801}" srcOrd="0" destOrd="0" parTransId="{83A249F3-7A66-47F5-98F0-176C6879A9CA}" sibTransId="{A37B5688-323D-46D1-8B23-F4F284AC119F}"/>
    <dgm:cxn modelId="{86D689BA-38D9-425E-B71D-BAD75AE2C1A6}" srcId="{EBB09166-9C56-47FF-8E82-873E9C0C5D0F}" destId="{28CE3CFB-D694-49A6-9140-E95906DD616E}" srcOrd="1" destOrd="0" parTransId="{BB088CBD-FCBB-4BAC-BD71-4A5EAD07A9C9}" sibTransId="{BE9DEFD5-4D08-4AA7-9498-347DB472705D}"/>
    <dgm:cxn modelId="{BA2643C8-CD38-4B54-B270-21E2DAE66655}" type="presOf" srcId="{EBB09166-9C56-47FF-8E82-873E9C0C5D0F}" destId="{42B32F0D-A388-48FD-853B-F43818693A90}" srcOrd="0" destOrd="0" presId="urn:microsoft.com/office/officeart/2018/2/layout/IconLabelList"/>
    <dgm:cxn modelId="{E14D36D4-1DE9-4274-A158-22EEFF562D32}" type="presOf" srcId="{25BF1E42-3906-4C8C-8346-2177C070185C}" destId="{1A1C5D60-A58A-4805-81EB-6BE0922913A0}" srcOrd="0" destOrd="0" presId="urn:microsoft.com/office/officeart/2018/2/layout/IconLabelList"/>
    <dgm:cxn modelId="{256205C5-244F-4502-B59B-DFBF09B878B0}" type="presParOf" srcId="{42B32F0D-A388-48FD-853B-F43818693A90}" destId="{16C4C086-96E2-4574-93E8-2134748C2F33}" srcOrd="0" destOrd="0" presId="urn:microsoft.com/office/officeart/2018/2/layout/IconLabelList"/>
    <dgm:cxn modelId="{65EBD125-0407-4733-8ACD-458CE28A5868}" type="presParOf" srcId="{16C4C086-96E2-4574-93E8-2134748C2F33}" destId="{BD81DB5D-B9FB-44F0-9E1E-4E98FEF20099}" srcOrd="0" destOrd="0" presId="urn:microsoft.com/office/officeart/2018/2/layout/IconLabelList"/>
    <dgm:cxn modelId="{7557384C-6051-4E13-BC84-6387DF8D317A}" type="presParOf" srcId="{16C4C086-96E2-4574-93E8-2134748C2F33}" destId="{23FAE8BA-73DD-4706-9005-CC93E7ED0A7E}" srcOrd="1" destOrd="0" presId="urn:microsoft.com/office/officeart/2018/2/layout/IconLabelList"/>
    <dgm:cxn modelId="{564428E7-AA77-4DF7-8FDF-C69745EFF8F2}" type="presParOf" srcId="{16C4C086-96E2-4574-93E8-2134748C2F33}" destId="{C2C5DE42-CEB3-44A1-9C63-B22BF883190A}" srcOrd="2" destOrd="0" presId="urn:microsoft.com/office/officeart/2018/2/layout/IconLabelList"/>
    <dgm:cxn modelId="{E8A1D9B6-C475-4972-8481-144D85B67BA8}" type="presParOf" srcId="{42B32F0D-A388-48FD-853B-F43818693A90}" destId="{C144A3BE-3F7F-4B58-907C-C02792CC65F3}" srcOrd="1" destOrd="0" presId="urn:microsoft.com/office/officeart/2018/2/layout/IconLabelList"/>
    <dgm:cxn modelId="{AADCB905-FED9-4DC1-A0DF-D546B4729423}" type="presParOf" srcId="{42B32F0D-A388-48FD-853B-F43818693A90}" destId="{5C20C9D6-E2E9-484E-8CD5-4C385F23F03C}" srcOrd="2" destOrd="0" presId="urn:microsoft.com/office/officeart/2018/2/layout/IconLabelList"/>
    <dgm:cxn modelId="{71BD0AA4-BCE0-4430-B13D-6E726125035E}" type="presParOf" srcId="{5C20C9D6-E2E9-484E-8CD5-4C385F23F03C}" destId="{28763C12-191B-437D-B389-87DF04A03DC5}" srcOrd="0" destOrd="0" presId="urn:microsoft.com/office/officeart/2018/2/layout/IconLabelList"/>
    <dgm:cxn modelId="{A4014AD5-2BD2-4EE7-A1BB-D185965E199F}" type="presParOf" srcId="{5C20C9D6-E2E9-484E-8CD5-4C385F23F03C}" destId="{2E91A9D7-7A48-4F3D-8642-35010A3274FD}" srcOrd="1" destOrd="0" presId="urn:microsoft.com/office/officeart/2018/2/layout/IconLabelList"/>
    <dgm:cxn modelId="{F3823C2D-D1E6-4203-8B57-0DC13F023661}" type="presParOf" srcId="{5C20C9D6-E2E9-484E-8CD5-4C385F23F03C}" destId="{584C51F0-AAFF-4BB3-90E3-7830254A0AD2}" srcOrd="2" destOrd="0" presId="urn:microsoft.com/office/officeart/2018/2/layout/IconLabelList"/>
    <dgm:cxn modelId="{565B6393-5322-4457-B378-DC5F86EC2D3B}" type="presParOf" srcId="{42B32F0D-A388-48FD-853B-F43818693A90}" destId="{F9A90C08-E0E7-42AA-B8FC-8D1922F38358}" srcOrd="3" destOrd="0" presId="urn:microsoft.com/office/officeart/2018/2/layout/IconLabelList"/>
    <dgm:cxn modelId="{6BEBE1DA-16C3-461F-93A4-53D22D5E5E31}" type="presParOf" srcId="{42B32F0D-A388-48FD-853B-F43818693A90}" destId="{01629C61-68AD-4828-A4FB-7D866AC881D2}" srcOrd="4" destOrd="0" presId="urn:microsoft.com/office/officeart/2018/2/layout/IconLabelList"/>
    <dgm:cxn modelId="{AF1B5DAC-3DB5-43EA-9BC0-91D867CC0338}" type="presParOf" srcId="{01629C61-68AD-4828-A4FB-7D866AC881D2}" destId="{497808DE-86CF-4F69-AFF3-0B2CE685A0F0}" srcOrd="0" destOrd="0" presId="urn:microsoft.com/office/officeart/2018/2/layout/IconLabelList"/>
    <dgm:cxn modelId="{448AA69D-28A2-4DAC-B692-2A2E2E7A7140}" type="presParOf" srcId="{01629C61-68AD-4828-A4FB-7D866AC881D2}" destId="{F27406B7-C3A1-4FEE-9ECF-79530A9F3EAB}" srcOrd="1" destOrd="0" presId="urn:microsoft.com/office/officeart/2018/2/layout/IconLabelList"/>
    <dgm:cxn modelId="{D38AF5D2-E018-4B4B-9E8B-1779B0675F67}" type="presParOf" srcId="{01629C61-68AD-4828-A4FB-7D866AC881D2}" destId="{E651F3D7-BBF4-49CB-BB84-0B4E61C7CE95}" srcOrd="2" destOrd="0" presId="urn:microsoft.com/office/officeart/2018/2/layout/IconLabelList"/>
    <dgm:cxn modelId="{DA3166EE-9343-44CB-AFA2-367C4882290E}" type="presParOf" srcId="{42B32F0D-A388-48FD-853B-F43818693A90}" destId="{0B4F3311-9E32-4649-90F9-42203D322E9F}" srcOrd="5" destOrd="0" presId="urn:microsoft.com/office/officeart/2018/2/layout/IconLabelList"/>
    <dgm:cxn modelId="{61F62787-953D-4847-95BC-CBA9AD3C9293}" type="presParOf" srcId="{42B32F0D-A388-48FD-853B-F43818693A90}" destId="{35E49592-B3EF-4CC9-B0F0-727EE2A449CA}" srcOrd="6" destOrd="0" presId="urn:microsoft.com/office/officeart/2018/2/layout/IconLabelList"/>
    <dgm:cxn modelId="{1EB8C0EA-D8C5-4162-80B0-3CED286A6BD2}" type="presParOf" srcId="{35E49592-B3EF-4CC9-B0F0-727EE2A449CA}" destId="{B133F7D3-CB48-4311-99EE-46BF51A8150D}" srcOrd="0" destOrd="0" presId="urn:microsoft.com/office/officeart/2018/2/layout/IconLabelList"/>
    <dgm:cxn modelId="{FBC9584A-C27D-47C4-B0CF-6FA5BF80B7A6}" type="presParOf" srcId="{35E49592-B3EF-4CC9-B0F0-727EE2A449CA}" destId="{9A094ABC-2977-45C4-A850-75507C75A69F}" srcOrd="1" destOrd="0" presId="urn:microsoft.com/office/officeart/2018/2/layout/IconLabelList"/>
    <dgm:cxn modelId="{E84C7AB0-474C-41CA-947A-3FE3F9EA1895}" type="presParOf" srcId="{35E49592-B3EF-4CC9-B0F0-727EE2A449CA}" destId="{D46DECE2-78FF-4E8C-897C-D2FB5CFCCAA3}" srcOrd="2" destOrd="0" presId="urn:microsoft.com/office/officeart/2018/2/layout/IconLabelList"/>
    <dgm:cxn modelId="{84DDF43E-1865-4756-8DBC-44C28A68BBBF}" type="presParOf" srcId="{42B32F0D-A388-48FD-853B-F43818693A90}" destId="{21BCAC0E-8BF6-4E13-9AB6-FD1F97D0C0FC}" srcOrd="7" destOrd="0" presId="urn:microsoft.com/office/officeart/2018/2/layout/IconLabelList"/>
    <dgm:cxn modelId="{D58036D7-BF5C-411A-BD4E-552718824CA9}" type="presParOf" srcId="{42B32F0D-A388-48FD-853B-F43818693A90}" destId="{B208ACE9-9FF8-4520-9100-53832246FF22}" srcOrd="8" destOrd="0" presId="urn:microsoft.com/office/officeart/2018/2/layout/IconLabelList"/>
    <dgm:cxn modelId="{13A6E88A-3A91-44D7-BF4C-0241FD0FEB04}" type="presParOf" srcId="{B208ACE9-9FF8-4520-9100-53832246FF22}" destId="{4E3856F0-01DB-4D71-BBD3-CCC3D3BFD42E}" srcOrd="0" destOrd="0" presId="urn:microsoft.com/office/officeart/2018/2/layout/IconLabelList"/>
    <dgm:cxn modelId="{D4FB587A-EF42-44D5-BDB3-276F7B2740EA}" type="presParOf" srcId="{B208ACE9-9FF8-4520-9100-53832246FF22}" destId="{ABFE7170-1559-4629-A7B0-062EED151C91}" srcOrd="1" destOrd="0" presId="urn:microsoft.com/office/officeart/2018/2/layout/IconLabelList"/>
    <dgm:cxn modelId="{9BF82F63-9E71-431E-89D3-CFD5F9AD19F6}" type="presParOf" srcId="{B208ACE9-9FF8-4520-9100-53832246FF22}" destId="{1A1C5D60-A58A-4805-81EB-6BE0922913A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1962E-876D-4DB3-9F5D-4F43B2AC7A4D}">
      <dsp:nvSpPr>
        <dsp:cNvPr id="0" name=""/>
        <dsp:cNvSpPr/>
      </dsp:nvSpPr>
      <dsp:spPr>
        <a:xfrm>
          <a:off x="2153657" y="640"/>
          <a:ext cx="1709997" cy="1709997"/>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Establishing new ways of working </a:t>
          </a:r>
        </a:p>
      </dsp:txBody>
      <dsp:txXfrm>
        <a:off x="2404080" y="251063"/>
        <a:ext cx="1209151" cy="1209151"/>
      </dsp:txXfrm>
    </dsp:sp>
    <dsp:sp modelId="{AF7269C2-5107-4132-A2AE-24B5F9682C4B}">
      <dsp:nvSpPr>
        <dsp:cNvPr id="0" name=""/>
        <dsp:cNvSpPr/>
      </dsp:nvSpPr>
      <dsp:spPr>
        <a:xfrm rot="2160000">
          <a:off x="3809325" y="1313500"/>
          <a:ext cx="453386" cy="57712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822313" y="1388951"/>
        <a:ext cx="317370" cy="346274"/>
      </dsp:txXfrm>
    </dsp:sp>
    <dsp:sp modelId="{E037AC82-A3B0-4F23-BF47-43B1D06A41CA}">
      <dsp:nvSpPr>
        <dsp:cNvPr id="0" name=""/>
        <dsp:cNvSpPr/>
      </dsp:nvSpPr>
      <dsp:spPr>
        <a:xfrm>
          <a:off x="4229145" y="1508570"/>
          <a:ext cx="1709997" cy="170999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Regular catch up’s</a:t>
          </a:r>
        </a:p>
      </dsp:txBody>
      <dsp:txXfrm>
        <a:off x="4479568" y="1758993"/>
        <a:ext cx="1209151" cy="1209151"/>
      </dsp:txXfrm>
    </dsp:sp>
    <dsp:sp modelId="{22695AA2-49BC-485B-A9C7-9AA81C22FCC5}">
      <dsp:nvSpPr>
        <dsp:cNvPr id="0" name=""/>
        <dsp:cNvSpPr/>
      </dsp:nvSpPr>
      <dsp:spPr>
        <a:xfrm rot="6480000">
          <a:off x="4465032" y="3282745"/>
          <a:ext cx="453386" cy="57712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4554056" y="3333491"/>
        <a:ext cx="317370" cy="346274"/>
      </dsp:txXfrm>
    </dsp:sp>
    <dsp:sp modelId="{FB6AE4B1-5322-4CD5-9769-300775A09258}">
      <dsp:nvSpPr>
        <dsp:cNvPr id="0" name=""/>
        <dsp:cNvSpPr/>
      </dsp:nvSpPr>
      <dsp:spPr>
        <a:xfrm>
          <a:off x="3436379" y="3948453"/>
          <a:ext cx="1709997" cy="170999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a:t>Focusing on Well-being</a:t>
          </a:r>
        </a:p>
      </dsp:txBody>
      <dsp:txXfrm>
        <a:off x="3686802" y="4198876"/>
        <a:ext cx="1209151" cy="1209151"/>
      </dsp:txXfrm>
    </dsp:sp>
    <dsp:sp modelId="{A1F8A4E1-D3E4-477A-8BC3-13142B1FCC83}">
      <dsp:nvSpPr>
        <dsp:cNvPr id="0" name=""/>
        <dsp:cNvSpPr/>
      </dsp:nvSpPr>
      <dsp:spPr>
        <a:xfrm rot="10800000">
          <a:off x="2794794" y="4514890"/>
          <a:ext cx="453386" cy="57712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2930810" y="4630315"/>
        <a:ext cx="317370" cy="346274"/>
      </dsp:txXfrm>
    </dsp:sp>
    <dsp:sp modelId="{8C3B9F4D-4724-4EE7-ABD7-4676893782C8}">
      <dsp:nvSpPr>
        <dsp:cNvPr id="0" name=""/>
        <dsp:cNvSpPr/>
      </dsp:nvSpPr>
      <dsp:spPr>
        <a:xfrm>
          <a:off x="870934" y="3948453"/>
          <a:ext cx="1709997" cy="1709997"/>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a:t>Clear objectives</a:t>
          </a:r>
        </a:p>
      </dsp:txBody>
      <dsp:txXfrm>
        <a:off x="1121357" y="4198876"/>
        <a:ext cx="1209151" cy="1209151"/>
      </dsp:txXfrm>
    </dsp:sp>
    <dsp:sp modelId="{F35536A1-724B-409A-9E22-3A7DB74998F8}">
      <dsp:nvSpPr>
        <dsp:cNvPr id="0" name=""/>
        <dsp:cNvSpPr/>
      </dsp:nvSpPr>
      <dsp:spPr>
        <a:xfrm rot="15120000">
          <a:off x="1106822" y="3307152"/>
          <a:ext cx="453386" cy="57712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1195846" y="3487256"/>
        <a:ext cx="317370" cy="346274"/>
      </dsp:txXfrm>
    </dsp:sp>
    <dsp:sp modelId="{71FA785D-05F2-4BDF-B40D-A85D4A7AA266}">
      <dsp:nvSpPr>
        <dsp:cNvPr id="0" name=""/>
        <dsp:cNvSpPr/>
      </dsp:nvSpPr>
      <dsp:spPr>
        <a:xfrm>
          <a:off x="78169" y="1508570"/>
          <a:ext cx="1709997" cy="1709997"/>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a:t>Informal meetings</a:t>
          </a:r>
        </a:p>
      </dsp:txBody>
      <dsp:txXfrm>
        <a:off x="328592" y="1758993"/>
        <a:ext cx="1209151" cy="1209151"/>
      </dsp:txXfrm>
    </dsp:sp>
    <dsp:sp modelId="{5EEEBB48-CC39-4D17-A3D1-9B25361FB1CF}">
      <dsp:nvSpPr>
        <dsp:cNvPr id="0" name=""/>
        <dsp:cNvSpPr/>
      </dsp:nvSpPr>
      <dsp:spPr>
        <a:xfrm rot="19440000">
          <a:off x="1733837" y="1328584"/>
          <a:ext cx="453386" cy="577124"/>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1746825" y="1483983"/>
        <a:ext cx="317370" cy="3462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81DB5D-B9FB-44F0-9E1E-4E98FEF20099}">
      <dsp:nvSpPr>
        <dsp:cNvPr id="0" name=""/>
        <dsp:cNvSpPr/>
      </dsp:nvSpPr>
      <dsp:spPr>
        <a:xfrm>
          <a:off x="828914" y="890013"/>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C5DE42-CEB3-44A1-9C63-B22BF883190A}">
      <dsp:nvSpPr>
        <dsp:cNvPr id="0" name=""/>
        <dsp:cNvSpPr/>
      </dsp:nvSpPr>
      <dsp:spPr>
        <a:xfrm>
          <a:off x="333914" y="2065313"/>
          <a:ext cx="1800000"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dirty="0"/>
            <a:t>Tips for successful performance / Absence and Capability management</a:t>
          </a:r>
        </a:p>
      </dsp:txBody>
      <dsp:txXfrm>
        <a:off x="333914" y="2065313"/>
        <a:ext cx="1800000" cy="1260000"/>
      </dsp:txXfrm>
    </dsp:sp>
    <dsp:sp modelId="{28763C12-191B-437D-B389-87DF04A03DC5}">
      <dsp:nvSpPr>
        <dsp:cNvPr id="0" name=""/>
        <dsp:cNvSpPr/>
      </dsp:nvSpPr>
      <dsp:spPr>
        <a:xfrm>
          <a:off x="2943914" y="890013"/>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4C51F0-AAFF-4BB3-90E3-7830254A0AD2}">
      <dsp:nvSpPr>
        <dsp:cNvPr id="0" name=""/>
        <dsp:cNvSpPr/>
      </dsp:nvSpPr>
      <dsp:spPr>
        <a:xfrm>
          <a:off x="2448914" y="2065313"/>
          <a:ext cx="1800000"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Leadership styles</a:t>
          </a:r>
        </a:p>
      </dsp:txBody>
      <dsp:txXfrm>
        <a:off x="2448914" y="2065313"/>
        <a:ext cx="1800000" cy="1260000"/>
      </dsp:txXfrm>
    </dsp:sp>
    <dsp:sp modelId="{497808DE-86CF-4F69-AFF3-0B2CE685A0F0}">
      <dsp:nvSpPr>
        <dsp:cNvPr id="0" name=""/>
        <dsp:cNvSpPr/>
      </dsp:nvSpPr>
      <dsp:spPr>
        <a:xfrm>
          <a:off x="5058914" y="890013"/>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51F3D7-BBF4-49CB-BB84-0B4E61C7CE95}">
      <dsp:nvSpPr>
        <dsp:cNvPr id="0" name=""/>
        <dsp:cNvSpPr/>
      </dsp:nvSpPr>
      <dsp:spPr>
        <a:xfrm>
          <a:off x="4563914" y="2065313"/>
          <a:ext cx="1800000"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Effective teams </a:t>
          </a:r>
        </a:p>
      </dsp:txBody>
      <dsp:txXfrm>
        <a:off x="4563914" y="2065313"/>
        <a:ext cx="1800000" cy="1260000"/>
      </dsp:txXfrm>
    </dsp:sp>
    <dsp:sp modelId="{B133F7D3-CB48-4311-99EE-46BF51A8150D}">
      <dsp:nvSpPr>
        <dsp:cNvPr id="0" name=""/>
        <dsp:cNvSpPr/>
      </dsp:nvSpPr>
      <dsp:spPr>
        <a:xfrm>
          <a:off x="7173914" y="890013"/>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6DECE2-78FF-4E8C-897C-D2FB5CFCCAA3}">
      <dsp:nvSpPr>
        <dsp:cNvPr id="0" name=""/>
        <dsp:cNvSpPr/>
      </dsp:nvSpPr>
      <dsp:spPr>
        <a:xfrm>
          <a:off x="6678914" y="2065313"/>
          <a:ext cx="1800000"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How to support retention </a:t>
          </a:r>
        </a:p>
      </dsp:txBody>
      <dsp:txXfrm>
        <a:off x="6678914" y="2065313"/>
        <a:ext cx="1800000" cy="1260000"/>
      </dsp:txXfrm>
    </dsp:sp>
    <dsp:sp modelId="{4E3856F0-01DB-4D71-BBD3-CCC3D3BFD42E}">
      <dsp:nvSpPr>
        <dsp:cNvPr id="0" name=""/>
        <dsp:cNvSpPr/>
      </dsp:nvSpPr>
      <dsp:spPr>
        <a:xfrm>
          <a:off x="9288914" y="890013"/>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1C5D60-A58A-4805-81EB-6BE0922913A0}">
      <dsp:nvSpPr>
        <dsp:cNvPr id="0" name=""/>
        <dsp:cNvSpPr/>
      </dsp:nvSpPr>
      <dsp:spPr>
        <a:xfrm>
          <a:off x="8793914" y="2065313"/>
          <a:ext cx="1800000"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Benefits of Coaching and Mentoring </a:t>
          </a:r>
        </a:p>
      </dsp:txBody>
      <dsp:txXfrm>
        <a:off x="8793914" y="2065313"/>
        <a:ext cx="1800000" cy="126000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1FE733-87BB-4026-AE7F-91344A6F289D}" type="datetimeFigureOut">
              <a:rPr lang="en-GB" smtClean="0"/>
              <a:t>08/05/2023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914678-41B7-4731-A66B-2BCBFA57AB2C}" type="slidenum">
              <a:rPr lang="en-GB" smtClean="0"/>
              <a:t>‹#›</a:t>
            </a:fld>
            <a:endParaRPr lang="en-GB"/>
          </a:p>
        </p:txBody>
      </p:sp>
    </p:spTree>
    <p:extLst>
      <p:ext uri="{BB962C8B-B14F-4D97-AF65-F5344CB8AC3E}">
        <p14:creationId xmlns:p14="http://schemas.microsoft.com/office/powerpoint/2010/main" val="963768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1</a:t>
            </a:fld>
            <a:endParaRPr lang="en-GB"/>
          </a:p>
        </p:txBody>
      </p:sp>
    </p:spTree>
    <p:extLst>
      <p:ext uri="{BB962C8B-B14F-4D97-AF65-F5344CB8AC3E}">
        <p14:creationId xmlns:p14="http://schemas.microsoft.com/office/powerpoint/2010/main" val="2576890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2</a:t>
            </a:fld>
            <a:endParaRPr lang="en-GB"/>
          </a:p>
        </p:txBody>
      </p:sp>
    </p:spTree>
    <p:extLst>
      <p:ext uri="{BB962C8B-B14F-4D97-AF65-F5344CB8AC3E}">
        <p14:creationId xmlns:p14="http://schemas.microsoft.com/office/powerpoint/2010/main" val="1574476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Employees are an organisations greatest asset (Hobson,2019),in order to be successful in their role employees need clarity on what is expected of them, be provided with the tools and resources to achieve role expectations and be motivated by their line manager through feedback and guidance on how to achieve the set goals, which should be set with the focus on achieving the organisations strategy (Gifford,2022). </a:t>
            </a:r>
          </a:p>
          <a:p>
            <a:endParaRPr lang="en-GB" dirty="0"/>
          </a:p>
          <a:p>
            <a:endParaRPr lang="en-GB" dirty="0"/>
          </a:p>
          <a:p>
            <a:r>
              <a:rPr lang="en-GB" dirty="0"/>
              <a:t>This can be achieved by supporting employees through clear and engaging performance management practice (Tardi,2022).</a:t>
            </a:r>
            <a:endParaRPr lang="en-GB" dirty="0">
              <a:highlight>
                <a:srgbClr val="FFFF00"/>
              </a:highlight>
            </a:endParaRPr>
          </a:p>
        </p:txBody>
      </p:sp>
      <p:sp>
        <p:nvSpPr>
          <p:cNvPr id="4" name="Slide Number Placeholder 3"/>
          <p:cNvSpPr>
            <a:spLocks noGrp="1"/>
          </p:cNvSpPr>
          <p:nvPr>
            <p:ph type="sldNum" sz="quarter" idx="5"/>
          </p:nvPr>
        </p:nvSpPr>
        <p:spPr/>
        <p:txBody>
          <a:bodyPr/>
          <a:lstStyle/>
          <a:p>
            <a:fld id="{2A914678-41B7-4731-A66B-2BCBFA57AB2C}" type="slidenum">
              <a:rPr lang="en-GB" smtClean="0"/>
              <a:t>3</a:t>
            </a:fld>
            <a:endParaRPr lang="en-GB"/>
          </a:p>
        </p:txBody>
      </p:sp>
    </p:spTree>
    <p:extLst>
      <p:ext uri="{BB962C8B-B14F-4D97-AF65-F5344CB8AC3E}">
        <p14:creationId xmlns:p14="http://schemas.microsoft.com/office/powerpoint/2010/main" val="20704386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732458"/>
          </a:xfrm>
        </p:spPr>
        <p:txBody>
          <a:bodyPr/>
          <a:lstStyle/>
          <a:p>
            <a:r>
              <a:rPr lang="en-GB" dirty="0"/>
              <a:t>As you are all aware Performance management at Tai Tarian is completed through the Making a difference Dialogue tool (MADD).</a:t>
            </a:r>
          </a:p>
          <a:p>
            <a:r>
              <a:rPr lang="en-GB" dirty="0"/>
              <a:t>This encompasses options to record:</a:t>
            </a:r>
          </a:p>
          <a:p>
            <a:pPr marL="171450" indent="-171450">
              <a:buFont typeface="Arial" panose="020B0604020202020204" pitchFamily="34" charset="0"/>
              <a:buChar char="•"/>
            </a:pPr>
            <a:r>
              <a:rPr lang="en-GB" dirty="0"/>
              <a:t>1-2-1’s , </a:t>
            </a:r>
          </a:p>
          <a:p>
            <a:pPr marL="171450" indent="-171450">
              <a:buFont typeface="Arial" panose="020B0604020202020204" pitchFamily="34" charset="0"/>
              <a:buChar char="•"/>
            </a:pPr>
            <a:r>
              <a:rPr lang="en-GB" dirty="0"/>
              <a:t>year end appraisals</a:t>
            </a:r>
          </a:p>
          <a:p>
            <a:pPr marL="171450" indent="-171450">
              <a:buFont typeface="Arial" panose="020B0604020202020204" pitchFamily="34" charset="0"/>
              <a:buChar char="•"/>
            </a:pPr>
            <a:r>
              <a:rPr lang="en-GB" dirty="0"/>
              <a:t>goal setting </a:t>
            </a:r>
          </a:p>
          <a:p>
            <a:pPr marL="171450" indent="-171450">
              <a:buFont typeface="Arial" panose="020B0604020202020204" pitchFamily="34" charset="0"/>
              <a:buChar char="•"/>
            </a:pPr>
            <a:r>
              <a:rPr lang="en-GB" dirty="0"/>
              <a:t>action plan for success tool (APFS)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The APFS is linked to a pay increase upon completion, used for new starters and employees transferred to a new role. </a:t>
            </a:r>
          </a:p>
          <a:p>
            <a:r>
              <a:rPr lang="en-GB" dirty="0"/>
              <a:t>Overall usage shows us that the tool is primarily used when completing the Action plan for success – which isn’t a surprise given that this is linked to an employee pay award on completion, this can be therefore seen as a “tick box” exercise for employees – lacking meaning and can in turn create cynicism and distrust, counteracting its purpose of developing and acknowledging skills of employees (Brown et al,2020) , it is suggested that to use the system in this way is actually worse than not having a system in place at all (Kettner,2017).  </a:t>
            </a:r>
          </a:p>
          <a:p>
            <a:endParaRPr lang="en-GB" dirty="0"/>
          </a:p>
          <a:p>
            <a:r>
              <a:rPr lang="en-GB" dirty="0"/>
              <a:t>The benefits of continuing to use these tools, through regular 1-2-1;s and goal setting ensures that employees are included in their development, their achievements are recognised, they feel supported and know what is expected of them - all strong reasons why employees stay within an organisation (</a:t>
            </a:r>
            <a:r>
              <a:rPr lang="da-DK" dirty="0"/>
              <a:t>Alfes, K. et al,2013;Armitage &amp; Keeble-Ramsey,2015;</a:t>
            </a:r>
            <a:r>
              <a:rPr lang="en-GB" dirty="0"/>
              <a:t>Tardi,2022).</a:t>
            </a:r>
          </a:p>
        </p:txBody>
      </p:sp>
      <p:sp>
        <p:nvSpPr>
          <p:cNvPr id="4" name="Slide Number Placeholder 3"/>
          <p:cNvSpPr>
            <a:spLocks noGrp="1"/>
          </p:cNvSpPr>
          <p:nvPr>
            <p:ph type="sldNum" sz="quarter" idx="5"/>
          </p:nvPr>
        </p:nvSpPr>
        <p:spPr/>
        <p:txBody>
          <a:bodyPr/>
          <a:lstStyle/>
          <a:p>
            <a:fld id="{2A914678-41B7-4731-A66B-2BCBFA57AB2C}" type="slidenum">
              <a:rPr lang="en-GB" smtClean="0"/>
              <a:t>4</a:t>
            </a:fld>
            <a:endParaRPr lang="en-GB"/>
          </a:p>
        </p:txBody>
      </p:sp>
      <p:sp>
        <p:nvSpPr>
          <p:cNvPr id="5" name="TextBox 4">
            <a:extLst>
              <a:ext uri="{FF2B5EF4-FFF2-40B4-BE49-F238E27FC236}">
                <a16:creationId xmlns:a16="http://schemas.microsoft.com/office/drawing/2014/main" id="{177B17F2-E489-F23B-1F64-FBBCF22A0AFE}"/>
              </a:ext>
            </a:extLst>
          </p:cNvPr>
          <p:cNvSpPr txBox="1"/>
          <p:nvPr/>
        </p:nvSpPr>
        <p:spPr>
          <a:xfrm>
            <a:off x="1435993" y="1745087"/>
            <a:ext cx="4514046" cy="369332"/>
          </a:xfrm>
          <a:prstGeom prst="rect">
            <a:avLst/>
          </a:prstGeom>
          <a:noFill/>
        </p:spPr>
        <p:txBody>
          <a:bodyPr wrap="square" rtlCol="0">
            <a:spAutoFit/>
          </a:bodyPr>
          <a:lstStyle/>
          <a:p>
            <a:r>
              <a:rPr lang="en-GB" dirty="0"/>
              <a:t>Performance Management at Tai Tarian </a:t>
            </a:r>
          </a:p>
        </p:txBody>
      </p:sp>
    </p:spTree>
    <p:extLst>
      <p:ext uri="{BB962C8B-B14F-4D97-AF65-F5344CB8AC3E}">
        <p14:creationId xmlns:p14="http://schemas.microsoft.com/office/powerpoint/2010/main" val="3275663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set clear goals the use of the acronym SMART can be used-</a:t>
            </a:r>
          </a:p>
          <a:p>
            <a:endParaRPr lang="en-GB" dirty="0"/>
          </a:p>
          <a:p>
            <a:r>
              <a:rPr lang="en-GB" dirty="0"/>
              <a:t>This is:</a:t>
            </a:r>
          </a:p>
          <a:p>
            <a:endParaRPr lang="en-GB" dirty="0"/>
          </a:p>
          <a:p>
            <a:r>
              <a:rPr lang="en-GB" dirty="0"/>
              <a:t>S - Specific – What is the goal?</a:t>
            </a:r>
          </a:p>
          <a:p>
            <a:r>
              <a:rPr lang="en-GB" dirty="0"/>
              <a:t>M – Measurable  -  How will this be measured?</a:t>
            </a:r>
          </a:p>
          <a:p>
            <a:r>
              <a:rPr lang="en-GB" dirty="0"/>
              <a:t>A – Attainable – is the goal achievable?</a:t>
            </a:r>
          </a:p>
          <a:p>
            <a:r>
              <a:rPr lang="en-GB" dirty="0"/>
              <a:t>R – Realistic - is the goal and timeframe realistic?</a:t>
            </a:r>
          </a:p>
          <a:p>
            <a:r>
              <a:rPr lang="en-GB" dirty="0"/>
              <a:t>T – Timely - include a timeframe </a:t>
            </a:r>
          </a:p>
          <a:p>
            <a:r>
              <a:rPr lang="en-GB" dirty="0"/>
              <a:t>(Mindtools,2023a) </a:t>
            </a:r>
          </a:p>
          <a:p>
            <a:endParaRPr lang="en-GB" dirty="0"/>
          </a:p>
          <a:p>
            <a:endParaRPr lang="en-GB" dirty="0"/>
          </a:p>
          <a:p>
            <a:r>
              <a:rPr lang="en-GB" dirty="0"/>
              <a:t>For example, a goal may be for an employee to upskill their knowledge of Microsoft Excel in specific areas. An employee may undertake an in-house excel training course to do this, but by holding regular 1-2-1’s you may discover that the in-house training is not sufficient. Therefore you will now be able to reach out to the L&amp;D team to ask for support from an external excel training provider. Through discussion with the employee you could find that the employee mentions the best way they learn is through observations, you could reach out to internal employees that are knowledgeable in Excel and ask if they could provide support to your employee, looking for different approaches will enable you to try to provide the best tools available to the employee. </a:t>
            </a:r>
          </a:p>
          <a:p>
            <a:endParaRPr lang="en-GB" dirty="0"/>
          </a:p>
          <a:p>
            <a:r>
              <a:rPr lang="en-GB" dirty="0"/>
              <a:t>The process should enable meaningful, transparent dialogue between both you and the employee, which does mean providing and being able to receive constructive but sometimes difficult feedback (Forbes,2022).</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5</a:t>
            </a:fld>
            <a:endParaRPr lang="en-GB"/>
          </a:p>
        </p:txBody>
      </p:sp>
    </p:spTree>
    <p:extLst>
      <p:ext uri="{BB962C8B-B14F-4D97-AF65-F5344CB8AC3E}">
        <p14:creationId xmlns:p14="http://schemas.microsoft.com/office/powerpoint/2010/main" val="2299880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an organisation we are continually adapting our ways of working in line with the Welsh government’s changing vision for Social housing . This encompasses various projects to be undertaken by teams and highlights that the skills we have within our workforce need to be adapted to fit the changing work required. </a:t>
            </a:r>
          </a:p>
          <a:p>
            <a:endParaRPr lang="en-GB" dirty="0"/>
          </a:p>
          <a:p>
            <a:r>
              <a:rPr lang="en-GB" dirty="0"/>
              <a:t>The use of ongoing 1-2-1’s, goal setting and appraisals will enable you to highlight your expectations to each member of your team to drive your department projects/tasks going forward, this highlights the importance of these tools in achieving our strategy and ad hoc demands. </a:t>
            </a:r>
          </a:p>
          <a:p>
            <a:endParaRPr lang="en-GB" dirty="0"/>
          </a:p>
          <a:p>
            <a:r>
              <a:rPr lang="en-GB" dirty="0"/>
              <a:t>This is to ensure we are achieving our strategy by working towards the same vision (Gartner,2020).</a:t>
            </a:r>
          </a:p>
          <a:p>
            <a:endParaRPr lang="en-GB" dirty="0"/>
          </a:p>
          <a:p>
            <a:r>
              <a:rPr lang="en-GB" dirty="0"/>
              <a:t>It is important to note that 1-2-1’s, goal setting and appraisals should be fair, realistic and about an employees work – personal opinion or potential personality clashes or good relationships between you as line manager and your employees should not drive this process (Gartner,2020;Taylor,2016). </a:t>
            </a:r>
          </a:p>
        </p:txBody>
      </p:sp>
      <p:sp>
        <p:nvSpPr>
          <p:cNvPr id="4" name="Slide Number Placeholder 3"/>
          <p:cNvSpPr>
            <a:spLocks noGrp="1"/>
          </p:cNvSpPr>
          <p:nvPr>
            <p:ph type="sldNum" sz="quarter" idx="5"/>
          </p:nvPr>
        </p:nvSpPr>
        <p:spPr/>
        <p:txBody>
          <a:bodyPr/>
          <a:lstStyle/>
          <a:p>
            <a:fld id="{2A914678-41B7-4731-A66B-2BCBFA57AB2C}" type="slidenum">
              <a:rPr lang="en-GB" smtClean="0"/>
              <a:t>6</a:t>
            </a:fld>
            <a:endParaRPr lang="en-GB"/>
          </a:p>
        </p:txBody>
      </p:sp>
    </p:spTree>
    <p:extLst>
      <p:ext uri="{BB962C8B-B14F-4D97-AF65-F5344CB8AC3E}">
        <p14:creationId xmlns:p14="http://schemas.microsoft.com/office/powerpoint/2010/main" val="1004310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Coaching and mentoring can support both individual and team performance, through employee learning and development (CIPD,2020). </a:t>
            </a:r>
          </a:p>
          <a:p>
            <a:endParaRPr lang="en-GB" dirty="0"/>
          </a:p>
          <a:p>
            <a:r>
              <a:rPr lang="en-GB" dirty="0"/>
              <a:t>Although similar, there are differences between both:</a:t>
            </a:r>
          </a:p>
          <a:p>
            <a:endParaRPr lang="en-GB" dirty="0"/>
          </a:p>
          <a:p>
            <a:r>
              <a:rPr lang="en-GB" dirty="0"/>
              <a:t>Coaching is usually short team, which uses techniques to encourage the individual being coached to acknowledge their own capability, helping them learn through drawing their own conclusions and answers to achieve outcomes (CIPD,2020;Clutterbuck,2003;Whitmore,1996), this is described as a non-directive way of learning (Downey,2003).</a:t>
            </a:r>
          </a:p>
          <a:p>
            <a:endParaRPr lang="en-GB" dirty="0"/>
          </a:p>
          <a:p>
            <a:r>
              <a:rPr lang="en-GB" dirty="0"/>
              <a:t>Mentoring is generally over a longer term, where a line manager may work with their team member to provide guidance and advice; developing their skills to, in turn, take on their role in the future, therefore could be used as a tool for succession planning (CIPD,2020;Merrick,2020;Rogers,2004), this is referred to as a directive way of learning through its narrative of instructing employees on how things are done (Downey,2003).</a:t>
            </a:r>
          </a:p>
        </p:txBody>
      </p:sp>
      <p:sp>
        <p:nvSpPr>
          <p:cNvPr id="4" name="Slide Number Placeholder 3"/>
          <p:cNvSpPr>
            <a:spLocks noGrp="1"/>
          </p:cNvSpPr>
          <p:nvPr>
            <p:ph type="sldNum" sz="quarter" idx="5"/>
          </p:nvPr>
        </p:nvSpPr>
        <p:spPr/>
        <p:txBody>
          <a:bodyPr/>
          <a:lstStyle/>
          <a:p>
            <a:fld id="{2A914678-41B7-4731-A66B-2BCBFA57AB2C}" type="slidenum">
              <a:rPr lang="en-GB" smtClean="0"/>
              <a:t>7</a:t>
            </a:fld>
            <a:endParaRPr lang="en-GB"/>
          </a:p>
        </p:txBody>
      </p:sp>
    </p:spTree>
    <p:extLst>
      <p:ext uri="{BB962C8B-B14F-4D97-AF65-F5344CB8AC3E}">
        <p14:creationId xmlns:p14="http://schemas.microsoft.com/office/powerpoint/2010/main" val="642140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coaching and mentoring could be used together to provide the best impact.</a:t>
            </a:r>
          </a:p>
          <a:p>
            <a:endParaRPr lang="en-GB" dirty="0"/>
          </a:p>
          <a:p>
            <a:r>
              <a:rPr lang="en-GB" dirty="0"/>
              <a:t>Mentoring could be used to learn new skills, then coaching used to encourage self confidence and ability to use the skills (Clutterbuck et al,2016;Mintools,2021).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types of learning can develop relationships, through improved communication and developing understanding and trust between participants (Horoszowski,2020). This encourages employees to contribute and be more committed at work, (Institututeofcoaching.org,2021), increasing performance and organisational success (Bingham,2016).</a:t>
            </a:r>
          </a:p>
          <a:p>
            <a:endParaRPr lang="en-GB" dirty="0"/>
          </a:p>
          <a:p>
            <a:r>
              <a:rPr lang="en-GB" dirty="0"/>
              <a:t>Just like with goal setting, coaching and mentoring should align with the organisational strategy to add value (Bingham,2016).</a:t>
            </a:r>
          </a:p>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8</a:t>
            </a:fld>
            <a:endParaRPr lang="en-GB"/>
          </a:p>
        </p:txBody>
      </p:sp>
    </p:spTree>
    <p:extLst>
      <p:ext uri="{BB962C8B-B14F-4D97-AF65-F5344CB8AC3E}">
        <p14:creationId xmlns:p14="http://schemas.microsoft.com/office/powerpoint/2010/main" val="23804754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structure a coaching or mentioning session there are many models available to support you . </a:t>
            </a:r>
          </a:p>
          <a:p>
            <a:r>
              <a:rPr lang="en-GB" dirty="0"/>
              <a:t>One is the GROW model, we will watch a short video to explain this. </a:t>
            </a:r>
          </a:p>
          <a:p>
            <a:endParaRPr lang="en-GB" i="1" dirty="0"/>
          </a:p>
          <a:p>
            <a:r>
              <a:rPr lang="en-GB" i="1" dirty="0"/>
              <a:t>**play video</a:t>
            </a:r>
          </a:p>
          <a:p>
            <a:endParaRPr lang="en-GB" dirty="0"/>
          </a:p>
          <a:p>
            <a:r>
              <a:rPr lang="en-GB" b="0" i="1" dirty="0"/>
              <a:t>Have you heard of this technique?</a:t>
            </a:r>
          </a:p>
          <a:p>
            <a:r>
              <a:rPr lang="en-GB" b="0" i="1" dirty="0"/>
              <a:t>Have you used it?</a:t>
            </a:r>
          </a:p>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9</a:t>
            </a:fld>
            <a:endParaRPr lang="en-GB"/>
          </a:p>
        </p:txBody>
      </p:sp>
    </p:spTree>
    <p:extLst>
      <p:ext uri="{BB962C8B-B14F-4D97-AF65-F5344CB8AC3E}">
        <p14:creationId xmlns:p14="http://schemas.microsoft.com/office/powerpoint/2010/main" val="25430524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may be aware that the UK is currently in what is described as a tight labour market – this means that candidates have the pick of many jobs available , making it harder to recruit and retain talent. This is in line with what has been described  at the “great resignation” or the “big quit” (Jacobs,2021.p.33;Robson,2021) where employees are changing career paths, to retire earlier or to even quit in search for better work life balance in the aftermath of the covid pandemic (Brown,2021).</a:t>
            </a:r>
          </a:p>
          <a:p>
            <a:endParaRPr lang="en-GB" dirty="0"/>
          </a:p>
          <a:p>
            <a:endParaRPr lang="en-GB" dirty="0"/>
          </a:p>
          <a:p>
            <a:r>
              <a:rPr lang="en-GB" i="1" dirty="0"/>
              <a:t>Is this something that you have noticed within your teams? </a:t>
            </a:r>
          </a:p>
          <a:p>
            <a:r>
              <a:rPr lang="en-GB" i="1" dirty="0"/>
              <a:t>Or across the organisation</a:t>
            </a:r>
            <a:r>
              <a:rPr lang="en-GB" dirty="0"/>
              <a:t>?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10</a:t>
            </a:fld>
            <a:endParaRPr lang="en-GB"/>
          </a:p>
        </p:txBody>
      </p:sp>
    </p:spTree>
    <p:extLst>
      <p:ext uri="{BB962C8B-B14F-4D97-AF65-F5344CB8AC3E}">
        <p14:creationId xmlns:p14="http://schemas.microsoft.com/office/powerpoint/2010/main" val="3682979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Tai </a:t>
            </a:r>
            <a:r>
              <a:rPr lang="en-GB" dirty="0" err="1"/>
              <a:t>Tarian’s</a:t>
            </a:r>
            <a:r>
              <a:rPr lang="en-GB" dirty="0"/>
              <a:t> attrition/leaving rates have increased by 9% in the last year, to 13% at present (Tai Tarian,2023a)</a:t>
            </a:r>
          </a:p>
          <a:p>
            <a:endParaRPr lang="en-GB" dirty="0"/>
          </a:p>
          <a:p>
            <a:r>
              <a:rPr lang="en-GB" dirty="0"/>
              <a:t>To replace an employee, recruitment costs are around £8000 on average - per employee, with around £475,000 spent in 2022 to replace leavers  (Tai Tarian,2023b).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Our time to hire has also increased from 32 Days To 73 days in the last 12 months (Tai Tarian,2023c), showing that recruitment is taking more than twice as long than previously. </a:t>
            </a:r>
          </a:p>
          <a:p>
            <a:endParaRPr lang="en-GB" dirty="0"/>
          </a:p>
          <a:p>
            <a:r>
              <a:rPr lang="en-GB" dirty="0"/>
              <a:t>There will always be leavers across the organisation but there are ways we can look at to try and reduce attrition rates and retain the talent we need for the future. </a:t>
            </a:r>
          </a:p>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11</a:t>
            </a:fld>
            <a:endParaRPr lang="en-GB"/>
          </a:p>
        </p:txBody>
      </p:sp>
    </p:spTree>
    <p:extLst>
      <p:ext uri="{BB962C8B-B14F-4D97-AF65-F5344CB8AC3E}">
        <p14:creationId xmlns:p14="http://schemas.microsoft.com/office/powerpoint/2010/main" val="18962387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find out why employees are leaving you can reach out to the HR team for your teams :</a:t>
            </a:r>
          </a:p>
          <a:p>
            <a:pPr marL="171450" indent="-171450">
              <a:buFont typeface="Arial" panose="020B0604020202020204" pitchFamily="34" charset="0"/>
              <a:buChar char="•"/>
            </a:pPr>
            <a:r>
              <a:rPr lang="en-GB" dirty="0"/>
              <a:t>Employee survey data</a:t>
            </a:r>
          </a:p>
          <a:p>
            <a:pPr marL="171450" indent="-171450">
              <a:buFont typeface="Arial" panose="020B0604020202020204" pitchFamily="34" charset="0"/>
              <a:buChar char="•"/>
            </a:pPr>
            <a:r>
              <a:rPr lang="en-GB" dirty="0"/>
              <a:t>The turnover figure for your department V’s the organisations figure </a:t>
            </a:r>
          </a:p>
          <a:p>
            <a:pPr marL="171450" indent="-171450">
              <a:buFont typeface="Arial" panose="020B0604020202020204" pitchFamily="34" charset="0"/>
              <a:buChar char="•"/>
            </a:pPr>
            <a:r>
              <a:rPr lang="en-GB" dirty="0"/>
              <a:t>exit interview data of the leavers in your team </a:t>
            </a:r>
          </a:p>
          <a:p>
            <a:endParaRPr lang="en-GB" dirty="0"/>
          </a:p>
          <a:p>
            <a:endParaRPr lang="en-GB" dirty="0"/>
          </a:p>
          <a:p>
            <a:r>
              <a:rPr lang="en-GB" dirty="0"/>
              <a:t>During your 1-2-1’s you could also consider a “stay interview” – these are used to find out why employees stay and in turn establish what would make them leave.</a:t>
            </a:r>
          </a:p>
          <a:p>
            <a:endParaRPr lang="en-GB" dirty="0"/>
          </a:p>
          <a:p>
            <a:endParaRPr lang="en-GB" dirty="0"/>
          </a:p>
          <a:p>
            <a:r>
              <a:rPr lang="en-GB" dirty="0"/>
              <a:t>The issues identified can be referred to as push and pull factors – </a:t>
            </a:r>
          </a:p>
          <a:p>
            <a:r>
              <a:rPr lang="en-GB" dirty="0"/>
              <a:t>Push factor – reasons for leaving </a:t>
            </a:r>
          </a:p>
          <a:p>
            <a:r>
              <a:rPr lang="en-GB" i="1" dirty="0"/>
              <a:t>What do you think are push factors within the organisation?</a:t>
            </a:r>
          </a:p>
          <a:p>
            <a:endParaRPr lang="en-GB" dirty="0"/>
          </a:p>
          <a:p>
            <a:endParaRPr lang="en-GB" dirty="0"/>
          </a:p>
          <a:p>
            <a:r>
              <a:rPr lang="en-GB" dirty="0"/>
              <a:t>Pull factors – reasons for staying </a:t>
            </a:r>
          </a:p>
          <a:p>
            <a:r>
              <a:rPr lang="en-GB" i="1" dirty="0"/>
              <a:t>What do you think are pull factors?</a:t>
            </a:r>
          </a:p>
          <a:p>
            <a:endParaRPr lang="en-GB" dirty="0"/>
          </a:p>
          <a:p>
            <a:endParaRPr lang="en-GB" dirty="0"/>
          </a:p>
          <a:p>
            <a:r>
              <a:rPr lang="en-GB" dirty="0"/>
              <a:t>Consideration of push and pull factors and Issues highlighted from the data mentioned can be used to drive change and retention strategies going forward. Without consideration of this first, we may not realise there is an issue, or think the issue is completely different from reality (Robson,2021).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12</a:t>
            </a:fld>
            <a:endParaRPr lang="en-GB"/>
          </a:p>
        </p:txBody>
      </p:sp>
    </p:spTree>
    <p:extLst>
      <p:ext uri="{BB962C8B-B14F-4D97-AF65-F5344CB8AC3E}">
        <p14:creationId xmlns:p14="http://schemas.microsoft.com/office/powerpoint/2010/main" val="405679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had a lot of changes within your team –either due to attrition, through new ways of working through the pandemic, or feel that improvements can be made, there are many Team models available that can be used to gain insight and evaluate how your team is doing. </a:t>
            </a:r>
          </a:p>
          <a:p>
            <a:endParaRPr lang="en-GB" dirty="0"/>
          </a:p>
          <a:p>
            <a:r>
              <a:rPr lang="en-GB" dirty="0"/>
              <a:t>For example – Tuckman’s Team Development model consists of four stages a team goes through :</a:t>
            </a:r>
          </a:p>
          <a:p>
            <a:r>
              <a:rPr lang="en-GB" dirty="0"/>
              <a:t>Forming – where the team is coming together</a:t>
            </a:r>
          </a:p>
          <a:p>
            <a:r>
              <a:rPr lang="en-GB" dirty="0"/>
              <a:t>Storming – getting to know each other, which may result in conflict whilst each person is trying to figure out their place</a:t>
            </a:r>
          </a:p>
          <a:p>
            <a:r>
              <a:rPr lang="en-GB" dirty="0"/>
              <a:t>Norming -  more of a team is formed at this point, relationships have developed and trust is being built. </a:t>
            </a:r>
          </a:p>
          <a:p>
            <a:r>
              <a:rPr lang="en-GB" dirty="0"/>
              <a:t>Performing – by this point the team has developed trust and respect amongst themselves and with you as their line manager, which drives a high-performing team. </a:t>
            </a:r>
          </a:p>
          <a:p>
            <a:r>
              <a:rPr lang="en-GB" dirty="0"/>
              <a:t>(Debara,2021).</a:t>
            </a:r>
          </a:p>
          <a:p>
            <a:endParaRPr lang="en-GB" dirty="0"/>
          </a:p>
          <a:p>
            <a:r>
              <a:rPr lang="en-GB" dirty="0"/>
              <a:t>Tuckman notes that this isn’t just a one-way process, teams will go back and forth between each stage. The key to using this tool is to assess where your team is regularly and then adapt your leadership style to consider this factor and help support your team (mindtools,2023b).</a:t>
            </a:r>
          </a:p>
          <a:p>
            <a:endParaRPr lang="en-GB" dirty="0"/>
          </a:p>
          <a:p>
            <a:r>
              <a:rPr lang="en-GB" dirty="0"/>
              <a:t>Tuckman’s model was introduced in 1965, but is still widely used today (Blackbryn,2023) which shows that it is still relevant when considering </a:t>
            </a:r>
            <a:r>
              <a:rPr lang="en-GB"/>
              <a:t>team dynamics, </a:t>
            </a:r>
            <a:r>
              <a:rPr lang="en-GB" dirty="0"/>
              <a:t>although many other models have been developed since in greater detail highlighting that Tuckman’s theory could be perceived as simple in comparison and suggests that it is a good basis to consider but deeper analysis from other models would be useful to continue to develop further knowledge of the intricacy of teams (Jones,2019). </a:t>
            </a:r>
          </a:p>
          <a:p>
            <a:endParaRPr lang="en-GB" dirty="0"/>
          </a:p>
          <a:p>
            <a:r>
              <a:rPr lang="en-GB" i="1" dirty="0"/>
              <a:t>Can anyone relate their teams to this model ?</a:t>
            </a:r>
          </a:p>
          <a:p>
            <a:r>
              <a:rPr lang="en-GB" i="1" dirty="0"/>
              <a:t>What point do you consider your teams to be currently in?</a:t>
            </a:r>
          </a:p>
          <a:p>
            <a:endParaRPr lang="en-GB" dirty="0"/>
          </a:p>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13</a:t>
            </a:fld>
            <a:endParaRPr lang="en-GB"/>
          </a:p>
        </p:txBody>
      </p:sp>
    </p:spTree>
    <p:extLst>
      <p:ext uri="{BB962C8B-B14F-4D97-AF65-F5344CB8AC3E}">
        <p14:creationId xmlns:p14="http://schemas.microsoft.com/office/powerpoint/2010/main" val="22269562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we consider one other model -  the Hackman Model, which suggests working conditions are key to team performance.  </a:t>
            </a:r>
          </a:p>
          <a:p>
            <a:endParaRPr lang="en-GB" dirty="0"/>
          </a:p>
          <a:p>
            <a:r>
              <a:rPr lang="en-GB" dirty="0"/>
              <a:t>The Hackman Model highlights five key factors :</a:t>
            </a:r>
          </a:p>
          <a:p>
            <a:r>
              <a:rPr lang="en-GB" dirty="0"/>
              <a:t>1. Roles -  all members have clear roles and set tasks</a:t>
            </a:r>
          </a:p>
          <a:p>
            <a:r>
              <a:rPr lang="en-GB" dirty="0"/>
              <a:t>2. objectives – all working towards achieving the organisations strategy </a:t>
            </a:r>
          </a:p>
          <a:p>
            <a:r>
              <a:rPr lang="en-GB" dirty="0"/>
              <a:t>3. Structure – process in place to support the team to achieve its tasks</a:t>
            </a:r>
          </a:p>
          <a:p>
            <a:r>
              <a:rPr lang="en-GB" dirty="0"/>
              <a:t>4. Support – resources, tools and training available </a:t>
            </a:r>
          </a:p>
          <a:p>
            <a:r>
              <a:rPr lang="en-GB" dirty="0"/>
              <a:t>5. Coaching – provision of a coach or mentor to support employee development when needed. (Jay,2023)</a:t>
            </a:r>
          </a:p>
          <a:p>
            <a:endParaRPr lang="en-GB" dirty="0"/>
          </a:p>
          <a:p>
            <a:endParaRPr lang="en-GB" dirty="0"/>
          </a:p>
          <a:p>
            <a:r>
              <a:rPr lang="en-GB" dirty="0"/>
              <a:t>In comparison to Tuckman's team development model, Hackman’s provides greater detail on how to actually develop teams, regardless of the stages they may be within such as storming, norming, etc as discussed. </a:t>
            </a:r>
          </a:p>
          <a:p>
            <a:endParaRPr lang="en-GB" dirty="0"/>
          </a:p>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14</a:t>
            </a:fld>
            <a:endParaRPr lang="en-GB"/>
          </a:p>
        </p:txBody>
      </p:sp>
    </p:spTree>
    <p:extLst>
      <p:ext uri="{BB962C8B-B14F-4D97-AF65-F5344CB8AC3E}">
        <p14:creationId xmlns:p14="http://schemas.microsoft.com/office/powerpoint/2010/main" val="9290399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899884"/>
          </a:xfrm>
        </p:spPr>
        <p:txBody>
          <a:bodyPr/>
          <a:lstStyle/>
          <a:p>
            <a:r>
              <a:rPr lang="en-GB" dirty="0"/>
              <a:t>Since the covid pandemic, a lot of Tai </a:t>
            </a:r>
            <a:r>
              <a:rPr lang="en-GB" dirty="0" err="1"/>
              <a:t>Tarian’s</a:t>
            </a:r>
            <a:r>
              <a:rPr lang="en-GB" dirty="0"/>
              <a:t> teams are now considered to be in hybrid working roles. </a:t>
            </a:r>
          </a:p>
          <a:p>
            <a:r>
              <a:rPr lang="en-GB" dirty="0"/>
              <a:t>This has impacted how we can manage these teams effectively. </a:t>
            </a:r>
          </a:p>
          <a:p>
            <a:endParaRPr lang="en-GB" dirty="0"/>
          </a:p>
          <a:p>
            <a:pPr marL="0" indent="0">
              <a:buFont typeface="Arial" panose="020B0604020202020204" pitchFamily="34" charset="0"/>
              <a:buNone/>
            </a:pPr>
            <a:r>
              <a:rPr lang="en-GB" i="1" dirty="0"/>
              <a:t>How many of you currently manage hybrid working teams?</a:t>
            </a:r>
          </a:p>
          <a:p>
            <a:pPr marL="0" indent="0">
              <a:buFont typeface="Arial" panose="020B0604020202020204" pitchFamily="34" charset="0"/>
              <a:buNone/>
            </a:pPr>
            <a:r>
              <a:rPr lang="en-GB" i="1" dirty="0"/>
              <a:t>What are the issues you have faced?</a:t>
            </a:r>
          </a:p>
          <a:p>
            <a:pPr marL="0" indent="0">
              <a:buFont typeface="Arial" panose="020B0604020202020204" pitchFamily="34" charset="0"/>
              <a:buNone/>
            </a:pPr>
            <a:r>
              <a:rPr lang="en-GB" i="1" dirty="0"/>
              <a:t>What have you done to try to resolve these issues?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15</a:t>
            </a:fld>
            <a:endParaRPr lang="en-GB"/>
          </a:p>
        </p:txBody>
      </p:sp>
    </p:spTree>
    <p:extLst>
      <p:ext uri="{BB962C8B-B14F-4D97-AF65-F5344CB8AC3E}">
        <p14:creationId xmlns:p14="http://schemas.microsoft.com/office/powerpoint/2010/main" val="5400473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CIPD (2023) highlights that to manage hybrid working teams effectively we need to :</a:t>
            </a:r>
          </a:p>
          <a:p>
            <a:pPr marL="171450" indent="-171450">
              <a:buFont typeface="Arial" panose="020B0604020202020204" pitchFamily="34" charset="0"/>
              <a:buChar char="•"/>
            </a:pPr>
            <a:r>
              <a:rPr lang="en-GB" dirty="0"/>
              <a:t>Establish new ways of working – work with your teams to develop this and gain buy-in</a:t>
            </a:r>
          </a:p>
          <a:p>
            <a:pPr marL="171450" indent="-171450">
              <a:buFont typeface="Arial" panose="020B0604020202020204" pitchFamily="34" charset="0"/>
              <a:buChar char="•"/>
            </a:pPr>
            <a:r>
              <a:rPr lang="en-GB" dirty="0"/>
              <a:t>Schedule regular catch-ups / 1-2-1’s </a:t>
            </a:r>
          </a:p>
          <a:p>
            <a:pPr marL="171450" indent="-171450">
              <a:buFont typeface="Arial" panose="020B0604020202020204" pitchFamily="34" charset="0"/>
              <a:buChar char="•"/>
            </a:pPr>
            <a:r>
              <a:rPr lang="en-GB" dirty="0"/>
              <a:t>Highlight the importance of well-being and home/work-life balance and role model these behaviours </a:t>
            </a:r>
          </a:p>
          <a:p>
            <a:pPr marL="171450" indent="-171450">
              <a:buFont typeface="Arial" panose="020B0604020202020204" pitchFamily="34" charset="0"/>
              <a:buChar char="•"/>
            </a:pPr>
            <a:r>
              <a:rPr lang="en-GB" dirty="0"/>
              <a:t>Set clear objectives to work to </a:t>
            </a:r>
          </a:p>
          <a:p>
            <a:pPr marL="171450" indent="-171450">
              <a:buFont typeface="Arial" panose="020B0604020202020204" pitchFamily="34" charset="0"/>
              <a:buChar char="•"/>
            </a:pPr>
            <a:r>
              <a:rPr lang="en-GB" dirty="0"/>
              <a:t>factor time in the working week for informal meetings to develop relationships and intern team collaboration</a:t>
            </a:r>
          </a:p>
          <a:p>
            <a:endParaRPr lang="en-GB" dirty="0"/>
          </a:p>
          <a:p>
            <a:r>
              <a:rPr lang="en-GB" i="1" dirty="0"/>
              <a:t>Do you agree/disagree? Why? What else do you think is important?</a:t>
            </a:r>
          </a:p>
          <a:p>
            <a:endParaRPr lang="en-GB" dirty="0"/>
          </a:p>
          <a:p>
            <a:r>
              <a:rPr lang="en-GB" dirty="0"/>
              <a:t>The importance of regular 1-2-1 and catch-ups has been highlighted as even more important in these roles (CIPD,2023).</a:t>
            </a:r>
          </a:p>
          <a:p>
            <a:endParaRPr lang="en-GB" dirty="0"/>
          </a:p>
          <a:p>
            <a:pPr marL="0" indent="0">
              <a:buFont typeface="Arial" panose="020B0604020202020204" pitchFamily="34" charset="0"/>
              <a:buNone/>
            </a:pPr>
            <a:r>
              <a:rPr lang="en-GB" i="1" dirty="0"/>
              <a:t>Have you increased this within your teams?</a:t>
            </a:r>
          </a:p>
          <a:p>
            <a:pPr marL="0" indent="0">
              <a:buFont typeface="Arial" panose="020B0604020202020204" pitchFamily="34" charset="0"/>
              <a:buNone/>
            </a:pPr>
            <a:r>
              <a:rPr lang="en-GB" i="1" dirty="0"/>
              <a:t>If not, would you consider doing so after what we have discussed today?</a:t>
            </a:r>
          </a:p>
          <a:p>
            <a:pPr marL="0" indent="0">
              <a:buFont typeface="Arial" panose="020B0604020202020204" pitchFamily="34" charset="0"/>
              <a:buNone/>
            </a:pPr>
            <a:r>
              <a:rPr lang="en-GB" i="1" dirty="0"/>
              <a:t>Do you need support from HR/L&amp;D to do this?</a:t>
            </a:r>
          </a:p>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16</a:t>
            </a:fld>
            <a:endParaRPr lang="en-GB"/>
          </a:p>
        </p:txBody>
      </p:sp>
    </p:spTree>
    <p:extLst>
      <p:ext uri="{BB962C8B-B14F-4D97-AF65-F5344CB8AC3E}">
        <p14:creationId xmlns:p14="http://schemas.microsoft.com/office/powerpoint/2010/main" val="32453355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your on going 1-2-1’s you may find that an employee is not completing their role as expected, this may be due to capability. </a:t>
            </a:r>
          </a:p>
          <a:p>
            <a:r>
              <a:rPr lang="en-GB" dirty="0"/>
              <a:t>In this situation, as line manager you will need to:</a:t>
            </a:r>
          </a:p>
          <a:p>
            <a:pPr marL="171450" indent="-171450">
              <a:buFont typeface="Arial" panose="020B0604020202020204" pitchFamily="34" charset="0"/>
              <a:buChar char="•"/>
            </a:pPr>
            <a:r>
              <a:rPr lang="en-GB" dirty="0"/>
              <a:t> discuss the issues with your employee and where possible provide support for them to fulfil their role. </a:t>
            </a:r>
          </a:p>
          <a:p>
            <a:pPr marL="171450" indent="-171450">
              <a:buFont typeface="Arial" panose="020B0604020202020204" pitchFamily="34" charset="0"/>
              <a:buChar char="•"/>
            </a:pPr>
            <a:r>
              <a:rPr lang="en-GB" dirty="0"/>
              <a:t>Set targets to reach need over realistic time periods for improvements to be made</a:t>
            </a:r>
          </a:p>
          <a:p>
            <a:pPr marL="171450" indent="-171450">
              <a:buFont typeface="Arial" panose="020B0604020202020204" pitchFamily="34" charset="0"/>
              <a:buChar char="•"/>
            </a:pPr>
            <a:r>
              <a:rPr lang="en-GB" dirty="0"/>
              <a:t>Confirm possible outcomes if improvements are not made (Munro,2023).</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some cases improvements can be made through training or even small workplace adjustments such as providing tools such as Grammarly (a spelling and grammar tool that can be added to Microsoft applications such as word) to support a person with dyslexia (Lauver,2021)</a:t>
            </a:r>
          </a:p>
          <a:p>
            <a:endParaRPr lang="en-GB" dirty="0"/>
          </a:p>
          <a:p>
            <a:endParaRPr lang="en-GB" dirty="0"/>
          </a:p>
          <a:p>
            <a:r>
              <a:rPr lang="en-GB" dirty="0"/>
              <a:t>In some instances, regardless of support or guidance employees may not reach the requirements of the role, at which point, they will be dismissed through the capability procedure. </a:t>
            </a:r>
          </a:p>
          <a:p>
            <a:endParaRPr lang="en-GB" dirty="0"/>
          </a:p>
          <a:p>
            <a:r>
              <a:rPr lang="en-GB" dirty="0"/>
              <a:t>Identifying and dealing with capability issues is key – once again this highlights the importance of regular 1-2-1’s. </a:t>
            </a:r>
          </a:p>
          <a:p>
            <a:endParaRPr lang="en-GB" dirty="0"/>
          </a:p>
          <a:p>
            <a:r>
              <a:rPr lang="en-GB" dirty="0"/>
              <a:t> </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17</a:t>
            </a:fld>
            <a:endParaRPr lang="en-GB"/>
          </a:p>
        </p:txBody>
      </p:sp>
    </p:spTree>
    <p:extLst>
      <p:ext uri="{BB962C8B-B14F-4D97-AF65-F5344CB8AC3E}">
        <p14:creationId xmlns:p14="http://schemas.microsoft.com/office/powerpoint/2010/main" val="35831251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inevitable that employees will be absent from work at some point - studies have shown that the longer an employee is absent the harder it is to return to work (Suff,2022).</a:t>
            </a:r>
          </a:p>
          <a:p>
            <a:endParaRPr lang="en-GB" dirty="0"/>
          </a:p>
          <a:p>
            <a:r>
              <a:rPr lang="en-GB" dirty="0"/>
              <a:t>Therefore managing the absence is important to support the employees return to work as quickly and sensitively as possible. </a:t>
            </a:r>
          </a:p>
          <a:p>
            <a:endParaRPr lang="en-GB" dirty="0"/>
          </a:p>
          <a:p>
            <a:r>
              <a:rPr lang="en-GB" dirty="0"/>
              <a:t>It is important to arrange set times to contact the employee throughout their absence – this will ultimately depend on the nature of the absence, for example, if an employee is absent with a cough/cold you may arrange to contact them daily, if an employee is off with a broken bone you may plan in weekly contact, even though the employee is off work and may have a fit note for a period of time, as employers we still have a duty of care to that employee so should still keep in contact to see if we can support them in anyway (Mitchell,2021). </a:t>
            </a:r>
          </a:p>
          <a:p>
            <a:endParaRPr lang="en-GB" dirty="0"/>
          </a:p>
          <a:p>
            <a:r>
              <a:rPr lang="en-GB" dirty="0"/>
              <a:t>There was a 7% increase in absence rates in 2022, with absence rates at all-time high of 11% for Tai Tarian (Tai Train, 2022a), this cost organisation £240,000 last year alone (Tai Tarian, 2022b.</a:t>
            </a:r>
          </a:p>
          <a:p>
            <a:endParaRPr lang="en-GB" dirty="0"/>
          </a:p>
          <a:p>
            <a:r>
              <a:rPr lang="en-GB" i="1" dirty="0"/>
              <a:t>Is high absence affecting your teams at the moment?</a:t>
            </a:r>
          </a:p>
          <a:p>
            <a:r>
              <a:rPr lang="en-GB" i="1" dirty="0"/>
              <a:t>What other things do you think can be done to reduce absence?</a:t>
            </a:r>
          </a:p>
        </p:txBody>
      </p:sp>
      <p:sp>
        <p:nvSpPr>
          <p:cNvPr id="4" name="Slide Number Placeholder 3"/>
          <p:cNvSpPr>
            <a:spLocks noGrp="1"/>
          </p:cNvSpPr>
          <p:nvPr>
            <p:ph type="sldNum" sz="quarter" idx="5"/>
          </p:nvPr>
        </p:nvSpPr>
        <p:spPr/>
        <p:txBody>
          <a:bodyPr/>
          <a:lstStyle/>
          <a:p>
            <a:fld id="{2A914678-41B7-4731-A66B-2BCBFA57AB2C}" type="slidenum">
              <a:rPr lang="en-GB" smtClean="0"/>
              <a:t>18</a:t>
            </a:fld>
            <a:endParaRPr lang="en-GB"/>
          </a:p>
        </p:txBody>
      </p:sp>
    </p:spTree>
    <p:extLst>
      <p:ext uri="{BB962C8B-B14F-4D97-AF65-F5344CB8AC3E}">
        <p14:creationId xmlns:p14="http://schemas.microsoft.com/office/powerpoint/2010/main" val="30615731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Tai Tarian have support mechanisms in place which you could advise the employee of which may benefit them, depending on their absence reason, such as :</a:t>
            </a:r>
          </a:p>
          <a:p>
            <a:pPr marL="171450" indent="-171450">
              <a:buFont typeface="Arial" panose="020B0604020202020204" pitchFamily="34" charset="0"/>
              <a:buChar char="•"/>
            </a:pPr>
            <a:r>
              <a:rPr lang="en-GB" dirty="0"/>
              <a:t>Referral to Occupational health</a:t>
            </a:r>
          </a:p>
          <a:p>
            <a:pPr marL="171450" indent="-171450">
              <a:buFont typeface="Arial" panose="020B0604020202020204" pitchFamily="34" charset="0"/>
              <a:buChar char="•"/>
            </a:pPr>
            <a:r>
              <a:rPr lang="en-GB" dirty="0"/>
              <a:t>EAP </a:t>
            </a:r>
          </a:p>
          <a:p>
            <a:pPr marL="171450" indent="-171450">
              <a:buFont typeface="Arial" panose="020B0604020202020204" pitchFamily="34" charset="0"/>
              <a:buChar char="•"/>
            </a:pPr>
            <a:r>
              <a:rPr lang="en-GB" dirty="0"/>
              <a:t>Help at hand</a:t>
            </a:r>
          </a:p>
          <a:p>
            <a:pPr marL="171450" indent="-171450">
              <a:buFont typeface="Arial" panose="020B0604020202020204" pitchFamily="34" charset="0"/>
              <a:buChar char="•"/>
            </a:pPr>
            <a:r>
              <a:rPr lang="en-GB" dirty="0"/>
              <a:t>Internal mental health first aiders</a:t>
            </a:r>
          </a:p>
          <a:p>
            <a:pPr marL="0" indent="0">
              <a:buFont typeface="Arial" panose="020B0604020202020204" pitchFamily="34" charset="0"/>
              <a:buNone/>
            </a:pPr>
            <a:r>
              <a:rPr lang="en-GB" dirty="0"/>
              <a:t>(Tai Tarian,2023d)</a:t>
            </a:r>
          </a:p>
          <a:p>
            <a:endParaRPr lang="en-GB" dirty="0"/>
          </a:p>
          <a:p>
            <a:r>
              <a:rPr lang="en-GB" dirty="0"/>
              <a:t>When the employee returns to work you will need to complete a return to work interview on their first day back – or as soon as possible. This should be conducted in private, to ensure they are fit to return to work, to see if any support is needed / workplace adjustments and also discuss any changes/information the employee may have missed during their time off (PeopleHR,2019). </a:t>
            </a:r>
          </a:p>
          <a:p>
            <a:endParaRPr lang="en-GB" dirty="0"/>
          </a:p>
          <a:p>
            <a:r>
              <a:rPr lang="en-GB" dirty="0"/>
              <a:t>This will ensure the employee is able to settle back into work efficiently and may potentially reduce the chance of a further absence (PeopleHR,2019). </a:t>
            </a:r>
          </a:p>
        </p:txBody>
      </p:sp>
      <p:sp>
        <p:nvSpPr>
          <p:cNvPr id="4" name="Slide Number Placeholder 3"/>
          <p:cNvSpPr>
            <a:spLocks noGrp="1"/>
          </p:cNvSpPr>
          <p:nvPr>
            <p:ph type="sldNum" sz="quarter" idx="5"/>
          </p:nvPr>
        </p:nvSpPr>
        <p:spPr/>
        <p:txBody>
          <a:bodyPr/>
          <a:lstStyle/>
          <a:p>
            <a:fld id="{2A914678-41B7-4731-A66B-2BCBFA57AB2C}" type="slidenum">
              <a:rPr lang="en-GB" smtClean="0"/>
              <a:t>19</a:t>
            </a:fld>
            <a:endParaRPr lang="en-GB"/>
          </a:p>
        </p:txBody>
      </p:sp>
    </p:spTree>
    <p:extLst>
      <p:ext uri="{BB962C8B-B14F-4D97-AF65-F5344CB8AC3E}">
        <p14:creationId xmlns:p14="http://schemas.microsoft.com/office/powerpoint/2010/main" val="29776752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issue of “Presenteeism” and “Leavism” should also be considered within your teams – these are both equally bad for an organisation and its employees. </a:t>
            </a:r>
          </a:p>
          <a:p>
            <a:pPr marL="0" indent="0">
              <a:buFont typeface="Arial" panose="020B0604020202020204" pitchFamily="34" charset="0"/>
              <a:buNone/>
            </a:pPr>
            <a:endParaRPr lang="en-GB" i="1" dirty="0"/>
          </a:p>
          <a:p>
            <a:pPr marL="0" indent="0">
              <a:buFont typeface="Arial" panose="020B0604020202020204" pitchFamily="34" charset="0"/>
              <a:buNone/>
            </a:pPr>
            <a:r>
              <a:rPr lang="en-GB" i="1" dirty="0"/>
              <a:t>Does anyone know what “Presenteeism” is ?</a:t>
            </a:r>
          </a:p>
          <a:p>
            <a:pPr marL="0" indent="0">
              <a:buFont typeface="Arial" panose="020B0604020202020204" pitchFamily="34" charset="0"/>
              <a:buNone/>
            </a:pPr>
            <a:r>
              <a:rPr lang="en-GB" i="1" dirty="0"/>
              <a:t>Does anyone know what “Leavism” is ?</a:t>
            </a:r>
          </a:p>
          <a:p>
            <a:endParaRPr lang="en-GB" i="1" dirty="0"/>
          </a:p>
          <a:p>
            <a:endParaRPr lang="en-GB" dirty="0"/>
          </a:p>
          <a:p>
            <a:r>
              <a:rPr lang="en-GB" dirty="0"/>
              <a:t>Presenteeism is attending work when you are not well and leavism is using annual leave or time off to work (Personnel Today ,2020).</a:t>
            </a:r>
          </a:p>
          <a:p>
            <a:endParaRPr lang="en-GB" dirty="0"/>
          </a:p>
          <a:p>
            <a:endParaRPr lang="en-GB" dirty="0"/>
          </a:p>
          <a:p>
            <a:r>
              <a:rPr lang="en-GB" dirty="0"/>
              <a:t>Both can have serious consequences on employees and employers – unwell employees in the workplace can cause potentially serious health and safety issues – for example, in an extreme but possible case -  if one of our tradesmen such as a Roofer, was working on a roof they could cause serious injury to themselves or one of our tenants, not only by falling due to poor health or completing the job incorrectly causing roof tiles to fall and hit a tenant</a:t>
            </a:r>
          </a:p>
        </p:txBody>
      </p:sp>
      <p:sp>
        <p:nvSpPr>
          <p:cNvPr id="4" name="Slide Number Placeholder 3"/>
          <p:cNvSpPr>
            <a:spLocks noGrp="1"/>
          </p:cNvSpPr>
          <p:nvPr>
            <p:ph type="sldNum" sz="quarter" idx="5"/>
          </p:nvPr>
        </p:nvSpPr>
        <p:spPr/>
        <p:txBody>
          <a:bodyPr/>
          <a:lstStyle/>
          <a:p>
            <a:fld id="{2A914678-41B7-4731-A66B-2BCBFA57AB2C}" type="slidenum">
              <a:rPr lang="en-GB" smtClean="0"/>
              <a:t>20</a:t>
            </a:fld>
            <a:endParaRPr lang="en-GB"/>
          </a:p>
        </p:txBody>
      </p:sp>
    </p:spTree>
    <p:extLst>
      <p:ext uri="{BB962C8B-B14F-4D97-AF65-F5344CB8AC3E}">
        <p14:creationId xmlns:p14="http://schemas.microsoft.com/office/powerpoint/2010/main" val="6945429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of the signs of Presenteeism:</a:t>
            </a:r>
          </a:p>
          <a:p>
            <a:endParaRPr lang="en-GB" dirty="0"/>
          </a:p>
          <a:p>
            <a:pPr marL="171450" indent="-171450">
              <a:buFont typeface="Arial" panose="020B0604020202020204" pitchFamily="34" charset="0"/>
              <a:buChar char="•"/>
            </a:pPr>
            <a:r>
              <a:rPr lang="en-GB" dirty="0"/>
              <a:t>Increase in mistakes being made - with poor work completed and lower levels of productivity </a:t>
            </a:r>
          </a:p>
          <a:p>
            <a:pPr marL="171450" indent="-171450">
              <a:buFont typeface="Arial" panose="020B0604020202020204" pitchFamily="34" charset="0"/>
              <a:buChar char="•"/>
            </a:pPr>
            <a:r>
              <a:rPr lang="en-GB" dirty="0"/>
              <a:t>Poor time management of working excessively but not getting work completed</a:t>
            </a:r>
          </a:p>
          <a:p>
            <a:pPr marL="171450" indent="-171450">
              <a:buFont typeface="Arial" panose="020B0604020202020204" pitchFamily="34" charset="0"/>
              <a:buChar char="•"/>
            </a:pPr>
            <a:r>
              <a:rPr lang="en-GB" dirty="0"/>
              <a:t>Working whilst sick and signs of tiredness/fatigue</a:t>
            </a:r>
          </a:p>
          <a:p>
            <a:pPr marL="171450" indent="-171450">
              <a:buFont typeface="Arial" panose="020B0604020202020204" pitchFamily="34" charset="0"/>
              <a:buChar char="•"/>
            </a:pPr>
            <a:r>
              <a:rPr lang="en-GB" dirty="0"/>
              <a:t>Change in behaviour/low mood/poor communication.</a:t>
            </a:r>
          </a:p>
          <a:p>
            <a:pPr marL="0" indent="0">
              <a:buFont typeface="Arial" panose="020B0604020202020204" pitchFamily="34" charset="0"/>
              <a:buNone/>
            </a:pPr>
            <a:r>
              <a:rPr lang="en-GB" dirty="0"/>
              <a:t>(Personnel Today,2020)</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i="1" dirty="0"/>
              <a:t>Do you / have you seen some of these issues in your teams?</a:t>
            </a:r>
          </a:p>
          <a:p>
            <a:pPr marL="0" indent="0">
              <a:buFont typeface="Arial" panose="020B0604020202020204" pitchFamily="34" charset="0"/>
              <a:buNone/>
            </a:pPr>
            <a:r>
              <a:rPr lang="en-GB" i="1" dirty="0"/>
              <a:t>If so, what did you do to support the employee?</a:t>
            </a:r>
          </a:p>
        </p:txBody>
      </p:sp>
      <p:sp>
        <p:nvSpPr>
          <p:cNvPr id="4" name="Slide Number Placeholder 3"/>
          <p:cNvSpPr>
            <a:spLocks noGrp="1"/>
          </p:cNvSpPr>
          <p:nvPr>
            <p:ph type="sldNum" sz="quarter" idx="5"/>
          </p:nvPr>
        </p:nvSpPr>
        <p:spPr/>
        <p:txBody>
          <a:bodyPr/>
          <a:lstStyle/>
          <a:p>
            <a:fld id="{2A914678-41B7-4731-A66B-2BCBFA57AB2C}" type="slidenum">
              <a:rPr lang="en-GB" smtClean="0"/>
              <a:t>21</a:t>
            </a:fld>
            <a:endParaRPr lang="en-GB"/>
          </a:p>
        </p:txBody>
      </p:sp>
    </p:spTree>
    <p:extLst>
      <p:ext uri="{BB962C8B-B14F-4D97-AF65-F5344CB8AC3E}">
        <p14:creationId xmlns:p14="http://schemas.microsoft.com/office/powerpoint/2010/main" val="24883665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Some of the signs of Leavism:</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Employee is always online/answering emails / calls</a:t>
            </a:r>
          </a:p>
          <a:p>
            <a:pPr marL="171450" indent="-171450">
              <a:buFont typeface="Arial" panose="020B0604020202020204" pitchFamily="34" charset="0"/>
              <a:buChar char="•"/>
            </a:pPr>
            <a:r>
              <a:rPr lang="en-GB" dirty="0"/>
              <a:t>Employee doesn't like to take annual leave / cancels leave last minute and doesn’t like to hand over work to go on annual leave </a:t>
            </a:r>
          </a:p>
          <a:p>
            <a:pPr marL="171450" indent="-171450">
              <a:buFont typeface="Arial" panose="020B0604020202020204" pitchFamily="34" charset="0"/>
              <a:buChar char="•"/>
            </a:pPr>
            <a:r>
              <a:rPr lang="en-GB" dirty="0"/>
              <a:t>Spending time after work hours/ over the weekend to complete works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(Personnel Today ,2020)</a:t>
            </a:r>
          </a:p>
          <a:p>
            <a:pPr marL="0" indent="0">
              <a:buFont typeface="Arial" panose="020B0604020202020204" pitchFamily="34" charset="0"/>
              <a:buNone/>
            </a:pPr>
            <a:endParaRPr lang="en-GB" dirty="0"/>
          </a:p>
          <a:p>
            <a:pPr marL="0" indent="0">
              <a:buFont typeface="Arial" panose="020B0604020202020204" pitchFamily="34" charset="0"/>
              <a:buNone/>
            </a:pPr>
            <a:r>
              <a:rPr lang="en-GB" i="1" dirty="0"/>
              <a:t>Do you / have you seen some of these issues in your teams?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It is important to identify this behaviour and support and encourage employees to avoid this for their own health. </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22</a:t>
            </a:fld>
            <a:endParaRPr lang="en-GB"/>
          </a:p>
        </p:txBody>
      </p:sp>
    </p:spTree>
    <p:extLst>
      <p:ext uri="{BB962C8B-B14F-4D97-AF65-F5344CB8AC3E}">
        <p14:creationId xmlns:p14="http://schemas.microsoft.com/office/powerpoint/2010/main" val="39231838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We will now have a ten minute break. </a:t>
            </a:r>
          </a:p>
        </p:txBody>
      </p:sp>
      <p:sp>
        <p:nvSpPr>
          <p:cNvPr id="4" name="Slide Number Placeholder 3"/>
          <p:cNvSpPr>
            <a:spLocks noGrp="1"/>
          </p:cNvSpPr>
          <p:nvPr>
            <p:ph type="sldNum" sz="quarter" idx="5"/>
          </p:nvPr>
        </p:nvSpPr>
        <p:spPr/>
        <p:txBody>
          <a:bodyPr/>
          <a:lstStyle/>
          <a:p>
            <a:fld id="{2A914678-41B7-4731-A66B-2BCBFA57AB2C}" type="slidenum">
              <a:rPr lang="en-GB" smtClean="0"/>
              <a:t>23</a:t>
            </a:fld>
            <a:endParaRPr lang="en-GB"/>
          </a:p>
        </p:txBody>
      </p:sp>
    </p:spTree>
    <p:extLst>
      <p:ext uri="{BB962C8B-B14F-4D97-AF65-F5344CB8AC3E}">
        <p14:creationId xmlns:p14="http://schemas.microsoft.com/office/powerpoint/2010/main" val="2255789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u="none" dirty="0">
                <a:solidFill>
                  <a:srgbClr val="FF0000"/>
                </a:solidFill>
                <a:highlight>
                  <a:srgbClr val="FFFF00"/>
                </a:highlight>
              </a:rPr>
              <a:t>Line managers are fundamental to employee engagement, experience and positive culture at work (Macleod and Clarke,2009;Thompson,2023) developing positive working relationships is key to ensuring organisation sustainability (Majumdar,2019).</a:t>
            </a:r>
          </a:p>
          <a:p>
            <a:endParaRPr lang="en-GB" b="1" u="sng" dirty="0">
              <a:solidFill>
                <a:srgbClr val="FF0000"/>
              </a:solidFill>
            </a:endParaRPr>
          </a:p>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24</a:t>
            </a:fld>
            <a:endParaRPr lang="en-GB"/>
          </a:p>
        </p:txBody>
      </p:sp>
    </p:spTree>
    <p:extLst>
      <p:ext uri="{BB962C8B-B14F-4D97-AF65-F5344CB8AC3E}">
        <p14:creationId xmlns:p14="http://schemas.microsoft.com/office/powerpoint/2010/main" val="10537888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u="none" dirty="0">
              <a:solidFill>
                <a:srgbClr val="FF0000"/>
              </a:solidFill>
              <a:highlight>
                <a:srgbClr val="FFFF00"/>
              </a:highlight>
            </a:endParaRPr>
          </a:p>
          <a:p>
            <a:r>
              <a:rPr lang="en-GB" dirty="0"/>
              <a:t>What do you think are the qualities of a good line manager?</a:t>
            </a:r>
          </a:p>
          <a:p>
            <a:endParaRPr lang="en-GB" dirty="0"/>
          </a:p>
          <a:p>
            <a:r>
              <a:rPr lang="en-GB" dirty="0"/>
              <a:t>Use your mobile phone/ iPad to scan the QR code on the screen or enter the details in as above please and type in as many of these in these qualities you can think of– and be honest this is completely anonymous!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Trainer to click on the following link and the answers will show on the screen – https://wall.sli.do/event/3uB7ThPuQcpqeyVmYwjiMh?section=efa9a9af-ff52-4613-a09b-e56a80ba9db3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Why are these qualities important?</a:t>
            </a:r>
          </a:p>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25</a:t>
            </a:fld>
            <a:endParaRPr lang="en-GB"/>
          </a:p>
        </p:txBody>
      </p:sp>
      <p:sp>
        <p:nvSpPr>
          <p:cNvPr id="5" name="TextBox 4">
            <a:extLst>
              <a:ext uri="{FF2B5EF4-FFF2-40B4-BE49-F238E27FC236}">
                <a16:creationId xmlns:a16="http://schemas.microsoft.com/office/drawing/2014/main" id="{F71BFCC3-F2E4-B7D3-7C2C-DBCBF61710D4}"/>
              </a:ext>
            </a:extLst>
          </p:cNvPr>
          <p:cNvSpPr txBox="1"/>
          <p:nvPr/>
        </p:nvSpPr>
        <p:spPr>
          <a:xfrm>
            <a:off x="907959" y="1809571"/>
            <a:ext cx="4694349" cy="1200329"/>
          </a:xfrm>
          <a:prstGeom prst="rect">
            <a:avLst/>
          </a:prstGeom>
          <a:noFill/>
        </p:spPr>
        <p:txBody>
          <a:bodyPr wrap="square" rtlCol="0">
            <a:spAutoFit/>
          </a:bodyPr>
          <a:lstStyle/>
          <a:p>
            <a:r>
              <a:rPr lang="en-GB" dirty="0"/>
              <a:t>Line managers have a crucial influence on their employees therefore overall team performance – what do you think makes a good leader?</a:t>
            </a:r>
          </a:p>
          <a:p>
            <a:endParaRPr lang="en-GB" dirty="0"/>
          </a:p>
        </p:txBody>
      </p:sp>
      <p:pic>
        <p:nvPicPr>
          <p:cNvPr id="7" name="Picture 6" descr="Qr code&#10;&#10;Description automatically generated">
            <a:extLst>
              <a:ext uri="{FF2B5EF4-FFF2-40B4-BE49-F238E27FC236}">
                <a16:creationId xmlns:a16="http://schemas.microsoft.com/office/drawing/2014/main" id="{CB07B1CE-967A-7EBC-4FE1-CDD8ADA97D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64677" y="2798460"/>
            <a:ext cx="1259983" cy="1259983"/>
          </a:xfrm>
          <a:prstGeom prst="rect">
            <a:avLst/>
          </a:prstGeom>
        </p:spPr>
      </p:pic>
    </p:spTree>
    <p:extLst>
      <p:ext uri="{BB962C8B-B14F-4D97-AF65-F5344CB8AC3E}">
        <p14:creationId xmlns:p14="http://schemas.microsoft.com/office/powerpoint/2010/main" val="20237146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explained line managers impact employees behaviours, this can be, in part due to different leadership styles.</a:t>
            </a:r>
          </a:p>
          <a:p>
            <a:endParaRPr lang="en-GB" dirty="0"/>
          </a:p>
          <a:p>
            <a:endParaRPr lang="en-GB" dirty="0"/>
          </a:p>
          <a:p>
            <a:r>
              <a:rPr lang="en-GB" dirty="0"/>
              <a:t>We are going to watch a short video which explains four of the main different leadership styles that are considered. </a:t>
            </a:r>
          </a:p>
          <a:p>
            <a:endParaRPr lang="en-GB" dirty="0"/>
          </a:p>
          <a:p>
            <a:r>
              <a:rPr lang="en-GB" i="1" dirty="0"/>
              <a:t>**play video </a:t>
            </a:r>
          </a:p>
          <a:p>
            <a:endParaRPr lang="en-GB" dirty="0"/>
          </a:p>
          <a:p>
            <a:endParaRPr lang="en-GB" i="1" dirty="0"/>
          </a:p>
          <a:p>
            <a:r>
              <a:rPr lang="en-GB" i="1" dirty="0"/>
              <a:t>What did you think of the information in the video ?</a:t>
            </a:r>
          </a:p>
          <a:p>
            <a:r>
              <a:rPr lang="en-GB" i="1" dirty="0"/>
              <a:t>What do you think is the best leadership style ?</a:t>
            </a:r>
          </a:p>
          <a:p>
            <a:r>
              <a:rPr lang="en-GB" i="1" dirty="0"/>
              <a:t>Does any one want to explain what they have used / what leadership style they are?</a:t>
            </a:r>
          </a:p>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26</a:t>
            </a:fld>
            <a:endParaRPr lang="en-GB"/>
          </a:p>
        </p:txBody>
      </p:sp>
    </p:spTree>
    <p:extLst>
      <p:ext uri="{BB962C8B-B14F-4D97-AF65-F5344CB8AC3E}">
        <p14:creationId xmlns:p14="http://schemas.microsoft.com/office/powerpoint/2010/main" val="5603278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Creating psychological safety in the workplace has also been highlighted as an important factor within organisations (Bonnett and Guevara,2023).</a:t>
            </a:r>
          </a:p>
          <a:p>
            <a:endParaRPr lang="en-GB" dirty="0"/>
          </a:p>
          <a:p>
            <a:r>
              <a:rPr lang="en-GB" dirty="0"/>
              <a:t>This is explained in this short video .. </a:t>
            </a:r>
          </a:p>
          <a:p>
            <a:endParaRPr lang="en-GB" dirty="0"/>
          </a:p>
          <a:p>
            <a:r>
              <a:rPr lang="en-GB" i="1" dirty="0"/>
              <a:t>**Play video </a:t>
            </a:r>
          </a:p>
          <a:p>
            <a:endParaRPr lang="en-GB" dirty="0"/>
          </a:p>
          <a:p>
            <a:endParaRPr lang="en-GB" dirty="0"/>
          </a:p>
          <a:p>
            <a:r>
              <a:rPr lang="en-GB" dirty="0"/>
              <a:t>As explained in the video creating psychological safety is about ensuring employees are encouraged to suggest change, and even disagree with line managers or able to admit mistakes if these are managed in a supportive manner without being punished (Talyor,2022) .</a:t>
            </a:r>
          </a:p>
          <a:p>
            <a:endParaRPr lang="en-GB" dirty="0"/>
          </a:p>
          <a:p>
            <a:r>
              <a:rPr lang="en-GB" dirty="0"/>
              <a:t>By not creating a working environment that promotes this approach employees can be fearful of speaking up when mistakes are made or unsure of how to complete task correctly leading to much bigger implications. For example, if one of our advisors isn’t sure of the correct process when sending out an inspector to a tenants home – for example, not checking any security alerts for the property they could put an inspectors life at risk . </a:t>
            </a:r>
          </a:p>
          <a:p>
            <a:endParaRPr lang="en-GB" dirty="0"/>
          </a:p>
          <a:p>
            <a:r>
              <a:rPr lang="en-GB" dirty="0"/>
              <a:t>Lack of psychological safety can not only stifle innovation but can negatively effect an employees feeling of self worth, inclusion, and engagement, all of which are key to why employees stay with organisations (Bonnett and Guevara,2023; Fortune,2018).</a:t>
            </a:r>
          </a:p>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27</a:t>
            </a:fld>
            <a:endParaRPr lang="en-GB"/>
          </a:p>
        </p:txBody>
      </p:sp>
    </p:spTree>
    <p:extLst>
      <p:ext uri="{BB962C8B-B14F-4D97-AF65-F5344CB8AC3E}">
        <p14:creationId xmlns:p14="http://schemas.microsoft.com/office/powerpoint/2010/main" val="11103142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a:p>
            <a:r>
              <a:rPr lang="en-GB" i="0" dirty="0"/>
              <a:t>Research by Edmondson (1999) suggested there are five behaviours that should be present amongst teams to create psychological safety.</a:t>
            </a:r>
          </a:p>
          <a:p>
            <a:pPr marL="0" indent="0">
              <a:buNone/>
            </a:pPr>
            <a:r>
              <a:rPr lang="en-GB" i="0" dirty="0"/>
              <a:t>1. Providing and receiving feedback</a:t>
            </a:r>
          </a:p>
          <a:p>
            <a:pPr marL="0" indent="0">
              <a:buNone/>
            </a:pPr>
            <a:r>
              <a:rPr lang="en-GB" i="0" dirty="0"/>
              <a:t>2. Seeking improvement and making change to process</a:t>
            </a:r>
          </a:p>
          <a:p>
            <a:pPr marL="0" indent="0">
              <a:buNone/>
            </a:pPr>
            <a:r>
              <a:rPr lang="en-GB" i="0" dirty="0"/>
              <a:t>3. Sharing information and knowledge</a:t>
            </a:r>
          </a:p>
          <a:p>
            <a:pPr marL="0" indent="0">
              <a:buNone/>
            </a:pPr>
            <a:r>
              <a:rPr lang="en-GB" i="0" dirty="0"/>
              <a:t>4. Experimenting to make improvements </a:t>
            </a:r>
          </a:p>
          <a:p>
            <a:pPr marL="0" indent="0">
              <a:buNone/>
            </a:pPr>
            <a:r>
              <a:rPr lang="en-GB" i="0" dirty="0"/>
              <a:t>5. Managing conflict</a:t>
            </a:r>
          </a:p>
          <a:p>
            <a:pPr marL="0" indent="0">
              <a:buNone/>
            </a:pPr>
            <a:endParaRPr lang="en-GB" i="1" dirty="0"/>
          </a:p>
          <a:p>
            <a:endParaRPr lang="en-GB" i="1" dirty="0"/>
          </a:p>
          <a:p>
            <a:pPr marL="0" indent="0">
              <a:buFont typeface="Arial" panose="020B0604020202020204" pitchFamily="34" charset="0"/>
              <a:buNone/>
            </a:pPr>
            <a:r>
              <a:rPr lang="en-GB" i="1" dirty="0"/>
              <a:t>As line managers how do you create psychological safety for your employees and teams ?</a:t>
            </a:r>
          </a:p>
          <a:p>
            <a:pPr marL="0" indent="0">
              <a:buFont typeface="Arial" panose="020B0604020202020204" pitchFamily="34" charset="0"/>
              <a:buNone/>
            </a:pPr>
            <a:r>
              <a:rPr lang="en-GB" i="1" dirty="0"/>
              <a:t>Can you think of any ways to improve this going forward ?</a:t>
            </a:r>
          </a:p>
          <a:p>
            <a:pPr marL="0" indent="0">
              <a:buFont typeface="Arial" panose="020B0604020202020204" pitchFamily="34" charset="0"/>
              <a:buNone/>
            </a:pPr>
            <a:r>
              <a:rPr lang="en-GB" i="1" dirty="0"/>
              <a:t>Do you have nay examples of things you have done in the past to create psychological safety? </a:t>
            </a:r>
          </a:p>
          <a:p>
            <a:pPr marL="171450" indent="-171450">
              <a:buFont typeface="Arial" panose="020B0604020202020204" pitchFamily="34" charset="0"/>
              <a:buChar char="•"/>
            </a:pPr>
            <a:endParaRPr lang="en-GB" i="1" dirty="0"/>
          </a:p>
          <a:p>
            <a:r>
              <a:rPr lang="en-GB" dirty="0"/>
              <a:t>https://www.bing.com/ck/a?!&amp;&amp;p=ed1738e21cfd0362JmltdHM9MTY4MzA3MjAwMCZpZ3VpZD0wNGE2ZWUzMS1iODJhLTYwOTQtMTlkNS1mZThiYmMyYTYyNmImaW5zaWQ9NTUyNg&amp;ptn=3&amp;hsh=3&amp;fclid=04a6ee31-b82a-6094-19d5-fe8bbc2a626b&amp;u=a1L3ZpZGVvcy9zZWFyY2g_cT1wc3ljaG9sb2dpZ2FsK3NhZmV0eSt2aWRlbyZ2aWV3PWRldGFpbCZtaWQ9NDc3NDREQzUyOTVBOEE1RDUwMzA0Nzc0NERDNTI5NUE4QTVENTAzMCZGT1JNPVZJUkU&amp;ntb=1</a:t>
            </a:r>
          </a:p>
        </p:txBody>
      </p:sp>
      <p:sp>
        <p:nvSpPr>
          <p:cNvPr id="4" name="Slide Number Placeholder 3"/>
          <p:cNvSpPr>
            <a:spLocks noGrp="1"/>
          </p:cNvSpPr>
          <p:nvPr>
            <p:ph type="sldNum" sz="quarter" idx="5"/>
          </p:nvPr>
        </p:nvSpPr>
        <p:spPr/>
        <p:txBody>
          <a:bodyPr/>
          <a:lstStyle/>
          <a:p>
            <a:fld id="{2A914678-41B7-4731-A66B-2BCBFA57AB2C}" type="slidenum">
              <a:rPr lang="en-GB" smtClean="0"/>
              <a:t>28</a:t>
            </a:fld>
            <a:endParaRPr lang="en-GB"/>
          </a:p>
        </p:txBody>
      </p:sp>
    </p:spTree>
    <p:extLst>
      <p:ext uri="{BB962C8B-B14F-4D97-AF65-F5344CB8AC3E}">
        <p14:creationId xmlns:p14="http://schemas.microsoft.com/office/powerpoint/2010/main" val="304865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today we have discussed these points briefly.</a:t>
            </a:r>
          </a:p>
          <a:p>
            <a:endParaRPr lang="en-GB" dirty="0"/>
          </a:p>
          <a:p>
            <a:r>
              <a:rPr lang="en-GB" dirty="0"/>
              <a:t>There are no handouts today - in line with saving paper and the organisation’s carbon neutral strategy but shortly you will receive 2 emails - one for evaluation of this training, which I would be grateful if you could complete so we make improvements going forward.  </a:t>
            </a:r>
          </a:p>
          <a:p>
            <a:endParaRPr lang="en-GB" dirty="0"/>
          </a:p>
          <a:p>
            <a:r>
              <a:rPr lang="en-GB" dirty="0"/>
              <a:t>The 2nd email will contain further reading on all the points we have discussed today to help support you in your line manager role.</a:t>
            </a:r>
          </a:p>
        </p:txBody>
      </p:sp>
      <p:sp>
        <p:nvSpPr>
          <p:cNvPr id="4" name="Slide Number Placeholder 3"/>
          <p:cNvSpPr>
            <a:spLocks noGrp="1"/>
          </p:cNvSpPr>
          <p:nvPr>
            <p:ph type="sldNum" sz="quarter" idx="5"/>
          </p:nvPr>
        </p:nvSpPr>
        <p:spPr/>
        <p:txBody>
          <a:bodyPr/>
          <a:lstStyle/>
          <a:p>
            <a:fld id="{2A914678-41B7-4731-A66B-2BCBFA57AB2C}" type="slidenum">
              <a:rPr lang="en-GB" smtClean="0"/>
              <a:t>29</a:t>
            </a:fld>
            <a:endParaRPr lang="en-GB"/>
          </a:p>
        </p:txBody>
      </p:sp>
    </p:spTree>
    <p:extLst>
      <p:ext uri="{BB962C8B-B14F-4D97-AF65-F5344CB8AC3E}">
        <p14:creationId xmlns:p14="http://schemas.microsoft.com/office/powerpoint/2010/main" val="27654442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questions ?</a:t>
            </a:r>
          </a:p>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30</a:t>
            </a:fld>
            <a:endParaRPr lang="en-GB"/>
          </a:p>
        </p:txBody>
      </p:sp>
    </p:spTree>
    <p:extLst>
      <p:ext uri="{BB962C8B-B14F-4D97-AF65-F5344CB8AC3E}">
        <p14:creationId xmlns:p14="http://schemas.microsoft.com/office/powerpoint/2010/main" val="28967058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914678-41B7-4731-A66B-2BCBFA57AB2C}" type="slidenum">
              <a:rPr lang="en-GB" smtClean="0"/>
              <a:t>33</a:t>
            </a:fld>
            <a:endParaRPr lang="en-GB"/>
          </a:p>
        </p:txBody>
      </p:sp>
    </p:spTree>
    <p:extLst>
      <p:ext uri="{BB962C8B-B14F-4D97-AF65-F5344CB8AC3E}">
        <p14:creationId xmlns:p14="http://schemas.microsoft.com/office/powerpoint/2010/main" val="2888836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5576F-11B7-724B-2376-A1D2B05988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1B150F4-BF08-31CE-125A-DFC4C6A831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2BBE32-D575-D83E-DC4A-C7C530326D6E}"/>
              </a:ext>
            </a:extLst>
          </p:cNvPr>
          <p:cNvSpPr>
            <a:spLocks noGrp="1"/>
          </p:cNvSpPr>
          <p:nvPr>
            <p:ph type="dt" sz="half" idx="10"/>
          </p:nvPr>
        </p:nvSpPr>
        <p:spPr/>
        <p:txBody>
          <a:bodyPr/>
          <a:lstStyle/>
          <a:p>
            <a:fld id="{D772C52B-B94C-48D7-A759-AD7B3BE46FB3}" type="datetimeFigureOut">
              <a:rPr lang="en-GB" smtClean="0"/>
              <a:t>08/05/2023</a:t>
            </a:fld>
            <a:endParaRPr lang="en-GB"/>
          </a:p>
        </p:txBody>
      </p:sp>
      <p:sp>
        <p:nvSpPr>
          <p:cNvPr id="5" name="Footer Placeholder 4">
            <a:extLst>
              <a:ext uri="{FF2B5EF4-FFF2-40B4-BE49-F238E27FC236}">
                <a16:creationId xmlns:a16="http://schemas.microsoft.com/office/drawing/2014/main" id="{14E21ED1-C050-31F7-D74B-5E362DCD63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B5C0F3-0C80-8799-8894-78BF5C7F3172}"/>
              </a:ext>
            </a:extLst>
          </p:cNvPr>
          <p:cNvSpPr>
            <a:spLocks noGrp="1"/>
          </p:cNvSpPr>
          <p:nvPr>
            <p:ph type="sldNum" sz="quarter" idx="12"/>
          </p:nvPr>
        </p:nvSpPr>
        <p:spPr/>
        <p:txBody>
          <a:bodyPr/>
          <a:lstStyle/>
          <a:p>
            <a:fld id="{5E8ADC6F-0D75-41AE-B463-136DFC65D17F}" type="slidenum">
              <a:rPr lang="en-GB" smtClean="0"/>
              <a:t>‹#›</a:t>
            </a:fld>
            <a:endParaRPr lang="en-GB"/>
          </a:p>
        </p:txBody>
      </p:sp>
    </p:spTree>
    <p:extLst>
      <p:ext uri="{BB962C8B-B14F-4D97-AF65-F5344CB8AC3E}">
        <p14:creationId xmlns:p14="http://schemas.microsoft.com/office/powerpoint/2010/main" val="2193170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42AC1-30D2-AA9E-4875-2CFF02F6AE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AD73B9-A547-F60F-30BF-807C69EBC0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B9C076-E17C-6B23-F301-57311046D7D4}"/>
              </a:ext>
            </a:extLst>
          </p:cNvPr>
          <p:cNvSpPr>
            <a:spLocks noGrp="1"/>
          </p:cNvSpPr>
          <p:nvPr>
            <p:ph type="dt" sz="half" idx="10"/>
          </p:nvPr>
        </p:nvSpPr>
        <p:spPr/>
        <p:txBody>
          <a:bodyPr/>
          <a:lstStyle/>
          <a:p>
            <a:fld id="{D772C52B-B94C-48D7-A759-AD7B3BE46FB3}" type="datetimeFigureOut">
              <a:rPr lang="en-GB" smtClean="0"/>
              <a:t>08/05/2023</a:t>
            </a:fld>
            <a:endParaRPr lang="en-GB"/>
          </a:p>
        </p:txBody>
      </p:sp>
      <p:sp>
        <p:nvSpPr>
          <p:cNvPr id="5" name="Footer Placeholder 4">
            <a:extLst>
              <a:ext uri="{FF2B5EF4-FFF2-40B4-BE49-F238E27FC236}">
                <a16:creationId xmlns:a16="http://schemas.microsoft.com/office/drawing/2014/main" id="{408D2FB0-FD3E-524C-D51A-8448D2B2E5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7DAB06-2107-92E6-4015-E64F05FE8858}"/>
              </a:ext>
            </a:extLst>
          </p:cNvPr>
          <p:cNvSpPr>
            <a:spLocks noGrp="1"/>
          </p:cNvSpPr>
          <p:nvPr>
            <p:ph type="sldNum" sz="quarter" idx="12"/>
          </p:nvPr>
        </p:nvSpPr>
        <p:spPr/>
        <p:txBody>
          <a:bodyPr/>
          <a:lstStyle/>
          <a:p>
            <a:fld id="{5E8ADC6F-0D75-41AE-B463-136DFC65D17F}" type="slidenum">
              <a:rPr lang="en-GB" smtClean="0"/>
              <a:t>‹#›</a:t>
            </a:fld>
            <a:endParaRPr lang="en-GB"/>
          </a:p>
        </p:txBody>
      </p:sp>
    </p:spTree>
    <p:extLst>
      <p:ext uri="{BB962C8B-B14F-4D97-AF65-F5344CB8AC3E}">
        <p14:creationId xmlns:p14="http://schemas.microsoft.com/office/powerpoint/2010/main" val="2148763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B8770-2DE9-C904-EDDB-8988425B3D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88FF6A-0F61-029F-7170-0E0D21D152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6C1E019-0209-E6E9-E1E2-016137EA7154}"/>
              </a:ext>
            </a:extLst>
          </p:cNvPr>
          <p:cNvSpPr>
            <a:spLocks noGrp="1"/>
          </p:cNvSpPr>
          <p:nvPr>
            <p:ph type="dt" sz="half" idx="10"/>
          </p:nvPr>
        </p:nvSpPr>
        <p:spPr/>
        <p:txBody>
          <a:bodyPr/>
          <a:lstStyle/>
          <a:p>
            <a:fld id="{D772C52B-B94C-48D7-A759-AD7B3BE46FB3}" type="datetimeFigureOut">
              <a:rPr lang="en-GB" smtClean="0"/>
              <a:t>08/05/2023</a:t>
            </a:fld>
            <a:endParaRPr lang="en-GB"/>
          </a:p>
        </p:txBody>
      </p:sp>
      <p:sp>
        <p:nvSpPr>
          <p:cNvPr id="5" name="Footer Placeholder 4">
            <a:extLst>
              <a:ext uri="{FF2B5EF4-FFF2-40B4-BE49-F238E27FC236}">
                <a16:creationId xmlns:a16="http://schemas.microsoft.com/office/drawing/2014/main" id="{54712A47-9024-0CF8-3896-C12294268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726CEB-901A-4B03-E0DB-52C1A2D042E7}"/>
              </a:ext>
            </a:extLst>
          </p:cNvPr>
          <p:cNvSpPr>
            <a:spLocks noGrp="1"/>
          </p:cNvSpPr>
          <p:nvPr>
            <p:ph type="sldNum" sz="quarter" idx="12"/>
          </p:nvPr>
        </p:nvSpPr>
        <p:spPr/>
        <p:txBody>
          <a:bodyPr/>
          <a:lstStyle/>
          <a:p>
            <a:fld id="{5E8ADC6F-0D75-41AE-B463-136DFC65D17F}" type="slidenum">
              <a:rPr lang="en-GB" smtClean="0"/>
              <a:t>‹#›</a:t>
            </a:fld>
            <a:endParaRPr lang="en-GB"/>
          </a:p>
        </p:txBody>
      </p:sp>
    </p:spTree>
    <p:extLst>
      <p:ext uri="{BB962C8B-B14F-4D97-AF65-F5344CB8AC3E}">
        <p14:creationId xmlns:p14="http://schemas.microsoft.com/office/powerpoint/2010/main" val="556784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7A186-AC47-734D-F48F-E71D65AEB8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86B01B-8B95-F30B-158F-654D5FBC65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831896-B7B7-9C5E-50CC-E07953019D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2F7C94-3665-0766-5019-E272F920F2AE}"/>
              </a:ext>
            </a:extLst>
          </p:cNvPr>
          <p:cNvSpPr>
            <a:spLocks noGrp="1"/>
          </p:cNvSpPr>
          <p:nvPr>
            <p:ph type="dt" sz="half" idx="10"/>
          </p:nvPr>
        </p:nvSpPr>
        <p:spPr/>
        <p:txBody>
          <a:bodyPr/>
          <a:lstStyle/>
          <a:p>
            <a:fld id="{D772C52B-B94C-48D7-A759-AD7B3BE46FB3}" type="datetimeFigureOut">
              <a:rPr lang="en-GB" smtClean="0"/>
              <a:t>08/05/2023</a:t>
            </a:fld>
            <a:endParaRPr lang="en-GB"/>
          </a:p>
        </p:txBody>
      </p:sp>
      <p:sp>
        <p:nvSpPr>
          <p:cNvPr id="6" name="Footer Placeholder 5">
            <a:extLst>
              <a:ext uri="{FF2B5EF4-FFF2-40B4-BE49-F238E27FC236}">
                <a16:creationId xmlns:a16="http://schemas.microsoft.com/office/drawing/2014/main" id="{0186CE25-6BEE-166B-6507-EAC766D4B8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6AF602-DA58-1082-850D-0C60A34B7701}"/>
              </a:ext>
            </a:extLst>
          </p:cNvPr>
          <p:cNvSpPr>
            <a:spLocks noGrp="1"/>
          </p:cNvSpPr>
          <p:nvPr>
            <p:ph type="sldNum" sz="quarter" idx="12"/>
          </p:nvPr>
        </p:nvSpPr>
        <p:spPr/>
        <p:txBody>
          <a:bodyPr/>
          <a:lstStyle/>
          <a:p>
            <a:fld id="{5E8ADC6F-0D75-41AE-B463-136DFC65D17F}" type="slidenum">
              <a:rPr lang="en-GB" smtClean="0"/>
              <a:t>‹#›</a:t>
            </a:fld>
            <a:endParaRPr lang="en-GB"/>
          </a:p>
        </p:txBody>
      </p:sp>
    </p:spTree>
    <p:extLst>
      <p:ext uri="{BB962C8B-B14F-4D97-AF65-F5344CB8AC3E}">
        <p14:creationId xmlns:p14="http://schemas.microsoft.com/office/powerpoint/2010/main" val="592665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A3AE7-AF26-1D1E-40A2-E671867026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5F2B34-2B9E-A4BC-DBFD-B26DEB48F5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3E29C3-F861-2176-CD69-EE54E5F8F8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3B1CED-27E0-74F3-077A-F9426EDCBA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2B70F6-90F6-4C3A-0CAE-41358B5C7A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520A91-7AF0-98AF-602F-06098555DEC3}"/>
              </a:ext>
            </a:extLst>
          </p:cNvPr>
          <p:cNvSpPr>
            <a:spLocks noGrp="1"/>
          </p:cNvSpPr>
          <p:nvPr>
            <p:ph type="dt" sz="half" idx="10"/>
          </p:nvPr>
        </p:nvSpPr>
        <p:spPr/>
        <p:txBody>
          <a:bodyPr/>
          <a:lstStyle/>
          <a:p>
            <a:fld id="{D772C52B-B94C-48D7-A759-AD7B3BE46FB3}" type="datetimeFigureOut">
              <a:rPr lang="en-GB" smtClean="0"/>
              <a:t>08/05/2023</a:t>
            </a:fld>
            <a:endParaRPr lang="en-GB"/>
          </a:p>
        </p:txBody>
      </p:sp>
      <p:sp>
        <p:nvSpPr>
          <p:cNvPr id="8" name="Footer Placeholder 7">
            <a:extLst>
              <a:ext uri="{FF2B5EF4-FFF2-40B4-BE49-F238E27FC236}">
                <a16:creationId xmlns:a16="http://schemas.microsoft.com/office/drawing/2014/main" id="{B64B316A-EE72-E222-BF4D-AFFC47345A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1B9644-CF21-2218-2790-9BB05F08F52B}"/>
              </a:ext>
            </a:extLst>
          </p:cNvPr>
          <p:cNvSpPr>
            <a:spLocks noGrp="1"/>
          </p:cNvSpPr>
          <p:nvPr>
            <p:ph type="sldNum" sz="quarter" idx="12"/>
          </p:nvPr>
        </p:nvSpPr>
        <p:spPr/>
        <p:txBody>
          <a:bodyPr/>
          <a:lstStyle/>
          <a:p>
            <a:fld id="{5E8ADC6F-0D75-41AE-B463-136DFC65D17F}" type="slidenum">
              <a:rPr lang="en-GB" smtClean="0"/>
              <a:t>‹#›</a:t>
            </a:fld>
            <a:endParaRPr lang="en-GB"/>
          </a:p>
        </p:txBody>
      </p:sp>
    </p:spTree>
    <p:extLst>
      <p:ext uri="{BB962C8B-B14F-4D97-AF65-F5344CB8AC3E}">
        <p14:creationId xmlns:p14="http://schemas.microsoft.com/office/powerpoint/2010/main" val="3602497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7EECB-0A38-00FE-D106-24F5B6F465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78FEDA-3979-2D9E-6473-69228DD66222}"/>
              </a:ext>
            </a:extLst>
          </p:cNvPr>
          <p:cNvSpPr>
            <a:spLocks noGrp="1"/>
          </p:cNvSpPr>
          <p:nvPr>
            <p:ph type="dt" sz="half" idx="10"/>
          </p:nvPr>
        </p:nvSpPr>
        <p:spPr/>
        <p:txBody>
          <a:bodyPr/>
          <a:lstStyle/>
          <a:p>
            <a:fld id="{D772C52B-B94C-48D7-A759-AD7B3BE46FB3}" type="datetimeFigureOut">
              <a:rPr lang="en-GB" smtClean="0"/>
              <a:t>08/05/2023</a:t>
            </a:fld>
            <a:endParaRPr lang="en-GB"/>
          </a:p>
        </p:txBody>
      </p:sp>
      <p:sp>
        <p:nvSpPr>
          <p:cNvPr id="4" name="Footer Placeholder 3">
            <a:extLst>
              <a:ext uri="{FF2B5EF4-FFF2-40B4-BE49-F238E27FC236}">
                <a16:creationId xmlns:a16="http://schemas.microsoft.com/office/drawing/2014/main" id="{E1C59667-0E9F-7212-25FB-C4C88C9CFA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ECB5BF-D733-96B9-0D72-6A1633FF1D8F}"/>
              </a:ext>
            </a:extLst>
          </p:cNvPr>
          <p:cNvSpPr>
            <a:spLocks noGrp="1"/>
          </p:cNvSpPr>
          <p:nvPr>
            <p:ph type="sldNum" sz="quarter" idx="12"/>
          </p:nvPr>
        </p:nvSpPr>
        <p:spPr/>
        <p:txBody>
          <a:bodyPr/>
          <a:lstStyle/>
          <a:p>
            <a:fld id="{5E8ADC6F-0D75-41AE-B463-136DFC65D17F}" type="slidenum">
              <a:rPr lang="en-GB" smtClean="0"/>
              <a:t>‹#›</a:t>
            </a:fld>
            <a:endParaRPr lang="en-GB"/>
          </a:p>
        </p:txBody>
      </p:sp>
    </p:spTree>
    <p:extLst>
      <p:ext uri="{BB962C8B-B14F-4D97-AF65-F5344CB8AC3E}">
        <p14:creationId xmlns:p14="http://schemas.microsoft.com/office/powerpoint/2010/main" val="1531580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749121-5B80-3938-E11A-805D8807ECCB}"/>
              </a:ext>
            </a:extLst>
          </p:cNvPr>
          <p:cNvSpPr>
            <a:spLocks noGrp="1"/>
          </p:cNvSpPr>
          <p:nvPr>
            <p:ph type="dt" sz="half" idx="10"/>
          </p:nvPr>
        </p:nvSpPr>
        <p:spPr/>
        <p:txBody>
          <a:bodyPr/>
          <a:lstStyle/>
          <a:p>
            <a:fld id="{D772C52B-B94C-48D7-A759-AD7B3BE46FB3}" type="datetimeFigureOut">
              <a:rPr lang="en-GB" smtClean="0"/>
              <a:t>08/05/2023</a:t>
            </a:fld>
            <a:endParaRPr lang="en-GB"/>
          </a:p>
        </p:txBody>
      </p:sp>
      <p:sp>
        <p:nvSpPr>
          <p:cNvPr id="3" name="Footer Placeholder 2">
            <a:extLst>
              <a:ext uri="{FF2B5EF4-FFF2-40B4-BE49-F238E27FC236}">
                <a16:creationId xmlns:a16="http://schemas.microsoft.com/office/drawing/2014/main" id="{F2B320E6-984C-C9A1-093F-9D1686F60D2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EEEEB24-14AA-0D5B-2DF1-B60B11F872D5}"/>
              </a:ext>
            </a:extLst>
          </p:cNvPr>
          <p:cNvSpPr>
            <a:spLocks noGrp="1"/>
          </p:cNvSpPr>
          <p:nvPr>
            <p:ph type="sldNum" sz="quarter" idx="12"/>
          </p:nvPr>
        </p:nvSpPr>
        <p:spPr/>
        <p:txBody>
          <a:bodyPr/>
          <a:lstStyle/>
          <a:p>
            <a:fld id="{5E8ADC6F-0D75-41AE-B463-136DFC65D17F}" type="slidenum">
              <a:rPr lang="en-GB" smtClean="0"/>
              <a:t>‹#›</a:t>
            </a:fld>
            <a:endParaRPr lang="en-GB"/>
          </a:p>
        </p:txBody>
      </p:sp>
    </p:spTree>
    <p:extLst>
      <p:ext uri="{BB962C8B-B14F-4D97-AF65-F5344CB8AC3E}">
        <p14:creationId xmlns:p14="http://schemas.microsoft.com/office/powerpoint/2010/main" val="1549271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876E1-B753-1C29-9A64-DEECA57D0A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B7CA52-DB21-51AA-F600-F808BC875A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456F6D-15E7-834D-3C66-4A5361DD93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D07A2B-F3A5-C82C-FB5E-E5D6CCC35151}"/>
              </a:ext>
            </a:extLst>
          </p:cNvPr>
          <p:cNvSpPr>
            <a:spLocks noGrp="1"/>
          </p:cNvSpPr>
          <p:nvPr>
            <p:ph type="dt" sz="half" idx="10"/>
          </p:nvPr>
        </p:nvSpPr>
        <p:spPr/>
        <p:txBody>
          <a:bodyPr/>
          <a:lstStyle/>
          <a:p>
            <a:fld id="{D772C52B-B94C-48D7-A759-AD7B3BE46FB3}" type="datetimeFigureOut">
              <a:rPr lang="en-GB" smtClean="0"/>
              <a:t>08/05/2023</a:t>
            </a:fld>
            <a:endParaRPr lang="en-GB"/>
          </a:p>
        </p:txBody>
      </p:sp>
      <p:sp>
        <p:nvSpPr>
          <p:cNvPr id="6" name="Footer Placeholder 5">
            <a:extLst>
              <a:ext uri="{FF2B5EF4-FFF2-40B4-BE49-F238E27FC236}">
                <a16:creationId xmlns:a16="http://schemas.microsoft.com/office/drawing/2014/main" id="{97EC1D31-2A8C-5386-6230-F599D0DDA4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B50BB8-2549-8209-CC4D-13EBF8BEA431}"/>
              </a:ext>
            </a:extLst>
          </p:cNvPr>
          <p:cNvSpPr>
            <a:spLocks noGrp="1"/>
          </p:cNvSpPr>
          <p:nvPr>
            <p:ph type="sldNum" sz="quarter" idx="12"/>
          </p:nvPr>
        </p:nvSpPr>
        <p:spPr/>
        <p:txBody>
          <a:bodyPr/>
          <a:lstStyle/>
          <a:p>
            <a:fld id="{5E8ADC6F-0D75-41AE-B463-136DFC65D17F}" type="slidenum">
              <a:rPr lang="en-GB" smtClean="0"/>
              <a:t>‹#›</a:t>
            </a:fld>
            <a:endParaRPr lang="en-GB"/>
          </a:p>
        </p:txBody>
      </p:sp>
    </p:spTree>
    <p:extLst>
      <p:ext uri="{BB962C8B-B14F-4D97-AF65-F5344CB8AC3E}">
        <p14:creationId xmlns:p14="http://schemas.microsoft.com/office/powerpoint/2010/main" val="22515238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12304-D78A-11DC-534A-67C8B50E5F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09A108-BCF4-7C70-2C1D-F6C6F30A53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2101EE-D1CD-AFDC-8E6F-33D2AB4865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D55FC5-A113-012F-7150-4795B43BECEE}"/>
              </a:ext>
            </a:extLst>
          </p:cNvPr>
          <p:cNvSpPr>
            <a:spLocks noGrp="1"/>
          </p:cNvSpPr>
          <p:nvPr>
            <p:ph type="dt" sz="half" idx="10"/>
          </p:nvPr>
        </p:nvSpPr>
        <p:spPr/>
        <p:txBody>
          <a:bodyPr/>
          <a:lstStyle/>
          <a:p>
            <a:fld id="{D772C52B-B94C-48D7-A759-AD7B3BE46FB3}" type="datetimeFigureOut">
              <a:rPr lang="en-GB" smtClean="0"/>
              <a:t>08/05/2023</a:t>
            </a:fld>
            <a:endParaRPr lang="en-GB"/>
          </a:p>
        </p:txBody>
      </p:sp>
      <p:sp>
        <p:nvSpPr>
          <p:cNvPr id="6" name="Footer Placeholder 5">
            <a:extLst>
              <a:ext uri="{FF2B5EF4-FFF2-40B4-BE49-F238E27FC236}">
                <a16:creationId xmlns:a16="http://schemas.microsoft.com/office/drawing/2014/main" id="{67DB08EE-8578-1233-A249-B236E57CE4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270671-9624-9285-AC6E-A63A9F459F03}"/>
              </a:ext>
            </a:extLst>
          </p:cNvPr>
          <p:cNvSpPr>
            <a:spLocks noGrp="1"/>
          </p:cNvSpPr>
          <p:nvPr>
            <p:ph type="sldNum" sz="quarter" idx="12"/>
          </p:nvPr>
        </p:nvSpPr>
        <p:spPr/>
        <p:txBody>
          <a:bodyPr/>
          <a:lstStyle/>
          <a:p>
            <a:fld id="{5E8ADC6F-0D75-41AE-B463-136DFC65D17F}" type="slidenum">
              <a:rPr lang="en-GB" smtClean="0"/>
              <a:t>‹#›</a:t>
            </a:fld>
            <a:endParaRPr lang="en-GB"/>
          </a:p>
        </p:txBody>
      </p:sp>
    </p:spTree>
    <p:extLst>
      <p:ext uri="{BB962C8B-B14F-4D97-AF65-F5344CB8AC3E}">
        <p14:creationId xmlns:p14="http://schemas.microsoft.com/office/powerpoint/2010/main" val="2111872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1A118-804D-B865-DA08-6257BC5F19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0B7D3A-3664-9654-F1B3-EC78C091EE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65BB13-4690-17CE-69F3-1282C964D0A9}"/>
              </a:ext>
            </a:extLst>
          </p:cNvPr>
          <p:cNvSpPr>
            <a:spLocks noGrp="1"/>
          </p:cNvSpPr>
          <p:nvPr>
            <p:ph type="dt" sz="half" idx="10"/>
          </p:nvPr>
        </p:nvSpPr>
        <p:spPr/>
        <p:txBody>
          <a:bodyPr/>
          <a:lstStyle/>
          <a:p>
            <a:fld id="{D772C52B-B94C-48D7-A759-AD7B3BE46FB3}" type="datetimeFigureOut">
              <a:rPr lang="en-GB" smtClean="0"/>
              <a:t>08/05/2023</a:t>
            </a:fld>
            <a:endParaRPr lang="en-GB"/>
          </a:p>
        </p:txBody>
      </p:sp>
      <p:sp>
        <p:nvSpPr>
          <p:cNvPr id="5" name="Footer Placeholder 4">
            <a:extLst>
              <a:ext uri="{FF2B5EF4-FFF2-40B4-BE49-F238E27FC236}">
                <a16:creationId xmlns:a16="http://schemas.microsoft.com/office/drawing/2014/main" id="{596E7460-3C15-443A-2D47-0EC5A5D8B9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76C826-CF46-EAC8-FA72-94E214E9A055}"/>
              </a:ext>
            </a:extLst>
          </p:cNvPr>
          <p:cNvSpPr>
            <a:spLocks noGrp="1"/>
          </p:cNvSpPr>
          <p:nvPr>
            <p:ph type="sldNum" sz="quarter" idx="12"/>
          </p:nvPr>
        </p:nvSpPr>
        <p:spPr/>
        <p:txBody>
          <a:bodyPr/>
          <a:lstStyle/>
          <a:p>
            <a:fld id="{5E8ADC6F-0D75-41AE-B463-136DFC65D17F}" type="slidenum">
              <a:rPr lang="en-GB" smtClean="0"/>
              <a:t>‹#›</a:t>
            </a:fld>
            <a:endParaRPr lang="en-GB"/>
          </a:p>
        </p:txBody>
      </p:sp>
    </p:spTree>
    <p:extLst>
      <p:ext uri="{BB962C8B-B14F-4D97-AF65-F5344CB8AC3E}">
        <p14:creationId xmlns:p14="http://schemas.microsoft.com/office/powerpoint/2010/main" val="3520101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E18FEA-6C26-33B7-CB36-064BD84C45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8CB14B-1DCA-C6FC-2D3C-37351E2077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81C2B2-0834-E503-FBBE-2D089F62E95D}"/>
              </a:ext>
            </a:extLst>
          </p:cNvPr>
          <p:cNvSpPr>
            <a:spLocks noGrp="1"/>
          </p:cNvSpPr>
          <p:nvPr>
            <p:ph type="dt" sz="half" idx="10"/>
          </p:nvPr>
        </p:nvSpPr>
        <p:spPr/>
        <p:txBody>
          <a:bodyPr/>
          <a:lstStyle/>
          <a:p>
            <a:fld id="{D772C52B-B94C-48D7-A759-AD7B3BE46FB3}" type="datetimeFigureOut">
              <a:rPr lang="en-GB" smtClean="0"/>
              <a:t>08/05/2023</a:t>
            </a:fld>
            <a:endParaRPr lang="en-GB"/>
          </a:p>
        </p:txBody>
      </p:sp>
      <p:sp>
        <p:nvSpPr>
          <p:cNvPr id="5" name="Footer Placeholder 4">
            <a:extLst>
              <a:ext uri="{FF2B5EF4-FFF2-40B4-BE49-F238E27FC236}">
                <a16:creationId xmlns:a16="http://schemas.microsoft.com/office/drawing/2014/main" id="{4E17B8AE-6A86-FB4B-D059-F0A0EC459D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EAF89B-3C5F-21B1-FA52-F4F11A2A2395}"/>
              </a:ext>
            </a:extLst>
          </p:cNvPr>
          <p:cNvSpPr>
            <a:spLocks noGrp="1"/>
          </p:cNvSpPr>
          <p:nvPr>
            <p:ph type="sldNum" sz="quarter" idx="12"/>
          </p:nvPr>
        </p:nvSpPr>
        <p:spPr/>
        <p:txBody>
          <a:bodyPr/>
          <a:lstStyle/>
          <a:p>
            <a:fld id="{5E8ADC6F-0D75-41AE-B463-136DFC65D17F}" type="slidenum">
              <a:rPr lang="en-GB" smtClean="0"/>
              <a:t>‹#›</a:t>
            </a:fld>
            <a:endParaRPr lang="en-GB"/>
          </a:p>
        </p:txBody>
      </p:sp>
    </p:spTree>
    <p:extLst>
      <p:ext uri="{BB962C8B-B14F-4D97-AF65-F5344CB8AC3E}">
        <p14:creationId xmlns:p14="http://schemas.microsoft.com/office/powerpoint/2010/main" val="2293576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DD6E2A-9929-DF7B-FD63-A2556617E2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378CCE-4E02-4535-D949-CC4437513A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E0D471-3FE3-AF2F-5B4D-224AD2A1EC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72C52B-B94C-48D7-A759-AD7B3BE46FB3}" type="datetimeFigureOut">
              <a:rPr lang="en-GB" smtClean="0"/>
              <a:t>08/05/2023</a:t>
            </a:fld>
            <a:endParaRPr lang="en-GB"/>
          </a:p>
        </p:txBody>
      </p:sp>
      <p:sp>
        <p:nvSpPr>
          <p:cNvPr id="5" name="Footer Placeholder 4">
            <a:extLst>
              <a:ext uri="{FF2B5EF4-FFF2-40B4-BE49-F238E27FC236}">
                <a16:creationId xmlns:a16="http://schemas.microsoft.com/office/drawing/2014/main" id="{5D3ED046-4C35-1158-5B52-87C2FA179D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F8AEF6E-1B44-6973-32A9-240CB6B13A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8ADC6F-0D75-41AE-B463-136DFC65D17F}" type="slidenum">
              <a:rPr lang="en-GB" smtClean="0"/>
              <a:t>‹#›</a:t>
            </a:fld>
            <a:endParaRPr lang="en-GB"/>
          </a:p>
        </p:txBody>
      </p:sp>
    </p:spTree>
    <p:extLst>
      <p:ext uri="{BB962C8B-B14F-4D97-AF65-F5344CB8AC3E}">
        <p14:creationId xmlns:p14="http://schemas.microsoft.com/office/powerpoint/2010/main" val="35746235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video" Target="https://www.youtube.com/embed/1fbooiSh_bA?feature=oembed" TargetMode="Externa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video" Target="https://www.youtube.com/embed/ukVXp0a4ZhU?feature=oembed" TargetMode="External"/><Relationship Id="rId4" Type="http://schemas.openxmlformats.org/officeDocument/2006/relationships/image" Target="../media/image27.jpe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xml"/><Relationship Id="rId1" Type="http://schemas.openxmlformats.org/officeDocument/2006/relationships/video" Target="https://www.youtube.com/embed/eP6guvRt0U0?feature=oembed" TargetMode="External"/><Relationship Id="rId4" Type="http://schemas.openxmlformats.org/officeDocument/2006/relationships/image" Target="../media/image28.jpeg"/></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safetyculture.com/topics/psychologicalsafety/#:~:text=The%20two%20most%20important%20elements%20of%20building%20and,make%20workers%20feel%20their%20psychological%20safety%20is%20prioritized" TargetMode="External"/><Relationship Id="rId2" Type="http://schemas.openxmlformats.org/officeDocument/2006/relationships/hyperlink" Target="https://coachfoundation.com/blog/tuckmans-stages-of-development/" TargetMode="External"/><Relationship Id="rId1" Type="http://schemas.openxmlformats.org/officeDocument/2006/relationships/slideLayout" Target="../slideLayouts/slideLayout7.xml"/><Relationship Id="rId6" Type="http://schemas.openxmlformats.org/officeDocument/2006/relationships/hyperlink" Target="https://www.cipd.org/uk/knowledge/guides/line-manager-supporting-hybrid-working/" TargetMode="External"/><Relationship Id="rId5" Type="http://schemas.openxmlformats.org/officeDocument/2006/relationships/hyperlink" Target="https://www.cipd.co.uk/knowledge/fundamentals/people/development/coaching-mentoring-factsheet" TargetMode="External"/><Relationship Id="rId4" Type="http://schemas.openxmlformats.org/officeDocument/2006/relationships/hyperlink" Target="https://doi.org/10.1007/s10869-019-09631-0"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cipd.co.uk/knowledge/fundamentals/people/performance/factsheet" TargetMode="External"/><Relationship Id="rId3" Type="http://schemas.openxmlformats.org/officeDocument/2006/relationships/hyperlink" Target="http://www.jstor.org/stable/2666999" TargetMode="External"/><Relationship Id="rId7" Type="http://schemas.openxmlformats.org/officeDocument/2006/relationships/hyperlink" Target="https://www.gartner.com/smarterwithgartner/3-steps-performance-management-delivers" TargetMode="External"/><Relationship Id="rId2" Type="http://schemas.openxmlformats.org/officeDocument/2006/relationships/hyperlink" Target="https://blog.trello.com/team-effectiveness-models" TargetMode="External"/><Relationship Id="rId1" Type="http://schemas.openxmlformats.org/officeDocument/2006/relationships/slideLayout" Target="../slideLayouts/slideLayout7.xml"/><Relationship Id="rId6" Type="http://schemas.openxmlformats.org/officeDocument/2006/relationships/hyperlink" Target="https://www.oxford-group.com/insights/why-psychological-safety-key-creativity-and-innovation-workplace" TargetMode="External"/><Relationship Id="rId5" Type="http://schemas.openxmlformats.org/officeDocument/2006/relationships/hyperlink" Target="https://www.forbes.com/sites/forbeshumanresourcescouncil/2022/10/27/11-elements-of-good-performance-management-that-can-simplify-the-evaluation-process/?sh=556d784d4191" TargetMode="External"/><Relationship Id="rId10" Type="http://schemas.openxmlformats.org/officeDocument/2006/relationships/hyperlink" Target="https://hbr.org/2020/01/how-to-build-a-great-relationship-with-a-mentor" TargetMode="External"/><Relationship Id="rId4" Type="http://schemas.openxmlformats.org/officeDocument/2006/relationships/hyperlink" Target="https://www.bing.com/search?q=psychologigal+safety+video&amp;cvid=b7aad894dc4342049b98b918e002778c&amp;aqs=edge..69i57j0.12217j0j4&amp;FORM=ANAB01&amp;PC=HCTS" TargetMode="External"/><Relationship Id="rId9" Type="http://schemas.openxmlformats.org/officeDocument/2006/relationships/hyperlink" Target="https://www.forbes.com/sites/forbesbusinessdevelopmentcouncil/2019/12/12/five-reasons-employees-are-your-companys-no-1-asset/?sh=30f07f1f2563"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aihr.com/blog/team-effectiveness-models/" TargetMode="External"/><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hyperlink" Target="https://www.grammarly.com/blog/five-tools-dyslexic-people-can-use-to-improve-their-writing/"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personneltoday.com/hr/all-present-and-correct-getting-on-top-of-presenteeism-and-leavism/" TargetMode="External"/><Relationship Id="rId3" Type="http://schemas.openxmlformats.org/officeDocument/2006/relationships/hyperlink" Target="https://www.mindtools.com/abyj5fi/forming-storming-norming-and-performing" TargetMode="External"/><Relationship Id="rId7" Type="http://schemas.openxmlformats.org/officeDocument/2006/relationships/hyperlink" Target="https://www.peoplehr.com/en-gb/resources/blog/why-conduct-a-return-to-work-interview/" TargetMode="External"/><Relationship Id="rId2" Type="http://schemas.openxmlformats.org/officeDocument/2006/relationships/hyperlink" Target="https://www.mindtools.com/a4wo118/smart-goals" TargetMode="External"/><Relationship Id="rId1" Type="http://schemas.openxmlformats.org/officeDocument/2006/relationships/slideLayout" Target="../slideLayouts/slideLayout7.xml"/><Relationship Id="rId6" Type="http://schemas.openxmlformats.org/officeDocument/2006/relationships/hyperlink" Target="https://www.xperthr.co.uk/topics/managing-employees-workers/capability/" TargetMode="External"/><Relationship Id="rId5" Type="http://schemas.openxmlformats.org/officeDocument/2006/relationships/hyperlink" Target="https://employmentlawsolutions.co.uk/absence/absence-management/" TargetMode="External"/><Relationship Id="rId10" Type="http://schemas.openxmlformats.org/officeDocument/2006/relationships/hyperlink" Target="https://www.cipd.org/uk/knowledge/factsheets/absence-factsheet/" TargetMode="External"/><Relationship Id="rId4" Type="http://schemas.openxmlformats.org/officeDocument/2006/relationships/hyperlink" Target="https://www.mindtools.com/an0fzpz/the-grow-model-of-coaching-and-mentoring" TargetMode="External"/><Relationship Id="rId9" Type="http://schemas.openxmlformats.org/officeDocument/2006/relationships/hyperlink" Target="https://www.ciphr.com/advice/how-to-predict-and-improve-employee-retention-with-data/"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atlassian.com/blog/teamwork/what-does-psychological-safety-mean-anyway#:~:text=In%20a%20recent%20study%2C%20McKinsey%20and%20Company%20looked,while%20an%20authoritative%20style%20has%20the%20opposite%20effect" TargetMode="External"/><Relationship Id="rId2" Type="http://schemas.openxmlformats.org/officeDocument/2006/relationships/hyperlink" Target="https://www.investopedia.com/terms/p/performance-management.asp" TargetMode="External"/><Relationship Id="rId1" Type="http://schemas.openxmlformats.org/officeDocument/2006/relationships/slideLayout" Target="../slideLayouts/slideLayout7.xml"/><Relationship Id="rId4" Type="http://schemas.openxmlformats.org/officeDocument/2006/relationships/hyperlink" Target="https://www.peoplemanagement.co.uk/article/1755785/two-five-employees-quit-bad-manager-study-fin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0DD7F7F-BCDD-F389-4F34-FD03A321F267}"/>
              </a:ext>
            </a:extLst>
          </p:cNvPr>
          <p:cNvPicPr>
            <a:picLocks noChangeAspect="1"/>
          </p:cNvPicPr>
          <p:nvPr/>
        </p:nvPicPr>
        <p:blipFill rotWithShape="1">
          <a:blip r:embed="rId3">
            <a:alphaModFix amt="50000"/>
          </a:blip>
          <a:srcRect r="1804" b="1"/>
          <a:stretch/>
        </p:blipFill>
        <p:spPr>
          <a:xfrm>
            <a:off x="0" y="-13842"/>
            <a:ext cx="12188930" cy="6857990"/>
          </a:xfrm>
          <a:prstGeom prst="rect">
            <a:avLst/>
          </a:prstGeom>
        </p:spPr>
      </p:pic>
      <p:sp>
        <p:nvSpPr>
          <p:cNvPr id="2" name="Title 1">
            <a:extLst>
              <a:ext uri="{FF2B5EF4-FFF2-40B4-BE49-F238E27FC236}">
                <a16:creationId xmlns:a16="http://schemas.microsoft.com/office/drawing/2014/main" id="{A0D37E96-C746-C730-18B7-4EED4DBD2414}"/>
              </a:ext>
            </a:extLst>
          </p:cNvPr>
          <p:cNvSpPr>
            <a:spLocks noGrp="1"/>
          </p:cNvSpPr>
          <p:nvPr>
            <p:ph type="ctrTitle"/>
          </p:nvPr>
        </p:nvSpPr>
        <p:spPr>
          <a:xfrm>
            <a:off x="1524000" y="1122363"/>
            <a:ext cx="9144000" cy="3063240"/>
          </a:xfrm>
        </p:spPr>
        <p:txBody>
          <a:bodyPr>
            <a:normAutofit/>
          </a:bodyPr>
          <a:lstStyle/>
          <a:p>
            <a:r>
              <a:rPr lang="en-GB" sz="6600" dirty="0">
                <a:solidFill>
                  <a:srgbClr val="FFFFFF"/>
                </a:solidFill>
              </a:rPr>
              <a:t>Line manager - lunch time learning </a:t>
            </a:r>
          </a:p>
        </p:txBody>
      </p:sp>
      <p:sp>
        <p:nvSpPr>
          <p:cNvPr id="3" name="Subtitle 2">
            <a:extLst>
              <a:ext uri="{FF2B5EF4-FFF2-40B4-BE49-F238E27FC236}">
                <a16:creationId xmlns:a16="http://schemas.microsoft.com/office/drawing/2014/main" id="{DEC9ACC5-DAF3-C81B-8591-6F60AD1FE545}"/>
              </a:ext>
            </a:extLst>
          </p:cNvPr>
          <p:cNvSpPr>
            <a:spLocks noGrp="1"/>
          </p:cNvSpPr>
          <p:nvPr>
            <p:ph type="subTitle" idx="1"/>
          </p:nvPr>
        </p:nvSpPr>
        <p:spPr>
          <a:xfrm>
            <a:off x="1522465" y="4727131"/>
            <a:ext cx="9144000" cy="1536192"/>
          </a:xfrm>
        </p:spPr>
        <p:txBody>
          <a:bodyPr>
            <a:normAutofit/>
          </a:bodyPr>
          <a:lstStyle/>
          <a:p>
            <a:r>
              <a:rPr lang="en-GB" sz="4000" b="1" dirty="0">
                <a:solidFill>
                  <a:srgbClr val="FFFFFF"/>
                </a:solidFill>
              </a:rPr>
              <a:t>Performance Management </a:t>
            </a:r>
          </a:p>
        </p:txBody>
      </p:sp>
      <p:sp>
        <p:nvSpPr>
          <p:cNvPr id="2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A26D98F-7C71-61B9-4D0C-7342F6FB2A7B}"/>
              </a:ext>
            </a:extLst>
          </p:cNvPr>
          <p:cNvSpPr txBox="1"/>
          <p:nvPr/>
        </p:nvSpPr>
        <p:spPr>
          <a:xfrm>
            <a:off x="1522465" y="185809"/>
            <a:ext cx="10860833" cy="523220"/>
          </a:xfrm>
          <a:prstGeom prst="rect">
            <a:avLst/>
          </a:prstGeom>
          <a:noFill/>
        </p:spPr>
        <p:txBody>
          <a:bodyPr wrap="square" rtlCol="0">
            <a:spAutoFit/>
          </a:bodyPr>
          <a:lstStyle/>
          <a:p>
            <a:r>
              <a:rPr lang="en-GB" sz="2800" dirty="0"/>
              <a:t>Sarah Cosker – Student number: 1905443 – Word count: 3289</a:t>
            </a:r>
          </a:p>
        </p:txBody>
      </p:sp>
    </p:spTree>
    <p:extLst>
      <p:ext uri="{BB962C8B-B14F-4D97-AF65-F5344CB8AC3E}">
        <p14:creationId xmlns:p14="http://schemas.microsoft.com/office/powerpoint/2010/main" val="418649620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36F2AAD-ED9D-C211-FB1A-2ACF67D25DFF}"/>
              </a:ext>
            </a:extLst>
          </p:cNvPr>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Learning Outcomes </a:t>
            </a:r>
          </a:p>
        </p:txBody>
      </p:sp>
      <p:pic>
        <p:nvPicPr>
          <p:cNvPr id="4" name="Picture 3" descr="Light bulb on yellow background with sketched light beams and cord">
            <a:extLst>
              <a:ext uri="{FF2B5EF4-FFF2-40B4-BE49-F238E27FC236}">
                <a16:creationId xmlns:a16="http://schemas.microsoft.com/office/drawing/2014/main" id="{445474DE-10F7-A00E-348B-38A8D898F316}"/>
              </a:ext>
            </a:extLst>
          </p:cNvPr>
          <p:cNvPicPr>
            <a:picLocks noChangeAspect="1"/>
          </p:cNvPicPr>
          <p:nvPr/>
        </p:nvPicPr>
        <p:blipFill rotWithShape="1">
          <a:blip r:embed="rId3"/>
          <a:srcRect l="51543" r="669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24CE8A0-0843-8D12-59B1-E5F93BC5E5FC}"/>
              </a:ext>
            </a:extLst>
          </p:cNvPr>
          <p:cNvSpPr txBox="1"/>
          <p:nvPr/>
        </p:nvSpPr>
        <p:spPr>
          <a:xfrm>
            <a:off x="5297762" y="2706624"/>
            <a:ext cx="6251110" cy="3483864"/>
          </a:xfrm>
          <a:prstGeom prst="rect">
            <a:avLst/>
          </a:prstGeom>
        </p:spPr>
        <p:txBody>
          <a:bodyPr vert="horz" lIns="91440" tIns="45720" rIns="91440" bIns="45720" rtlCol="0">
            <a:normAutofit/>
          </a:bodyPr>
          <a:lstStyle/>
          <a:p>
            <a:pPr marL="342900" indent="-342900">
              <a:lnSpc>
                <a:spcPct val="90000"/>
              </a:lnSpc>
              <a:spcAft>
                <a:spcPts val="600"/>
              </a:spcAft>
              <a:buFont typeface="Wingdings" panose="05000000000000000000" pitchFamily="2" charset="2"/>
              <a:buChar char="Ø"/>
            </a:pPr>
            <a:r>
              <a:rPr lang="en-US" sz="2200" dirty="0"/>
              <a:t>Tips for successful performance / Absence and Capability management</a:t>
            </a:r>
          </a:p>
          <a:p>
            <a:pPr marL="342900" indent="-342900">
              <a:lnSpc>
                <a:spcPct val="90000"/>
              </a:lnSpc>
              <a:spcAft>
                <a:spcPts val="600"/>
              </a:spcAft>
              <a:buFont typeface="Wingdings" panose="05000000000000000000" pitchFamily="2" charset="2"/>
              <a:buChar char="Ø"/>
            </a:pPr>
            <a:r>
              <a:rPr lang="en-US" sz="2200" dirty="0"/>
              <a:t>Leadership styles</a:t>
            </a:r>
          </a:p>
          <a:p>
            <a:pPr marL="342900" indent="-342900">
              <a:lnSpc>
                <a:spcPct val="90000"/>
              </a:lnSpc>
              <a:spcAft>
                <a:spcPts val="600"/>
              </a:spcAft>
              <a:buFont typeface="Wingdings" panose="05000000000000000000" pitchFamily="2" charset="2"/>
              <a:buChar char="Ø"/>
            </a:pPr>
            <a:r>
              <a:rPr lang="en-US" sz="2200" dirty="0"/>
              <a:t>Effective teams </a:t>
            </a:r>
          </a:p>
          <a:p>
            <a:pPr marL="342900" indent="-342900">
              <a:lnSpc>
                <a:spcPct val="90000"/>
              </a:lnSpc>
              <a:spcAft>
                <a:spcPts val="600"/>
              </a:spcAft>
              <a:buFont typeface="Wingdings" panose="05000000000000000000" pitchFamily="2" charset="2"/>
              <a:buChar char="Ø"/>
            </a:pPr>
            <a:r>
              <a:rPr lang="en-US" sz="2200" dirty="0"/>
              <a:t>How to support retention </a:t>
            </a:r>
          </a:p>
          <a:p>
            <a:pPr marL="342900" indent="-342900">
              <a:lnSpc>
                <a:spcPct val="90000"/>
              </a:lnSpc>
              <a:spcAft>
                <a:spcPts val="600"/>
              </a:spcAft>
              <a:buFont typeface="Wingdings" panose="05000000000000000000" pitchFamily="2" charset="2"/>
              <a:buChar char="Ø"/>
            </a:pPr>
            <a:r>
              <a:rPr lang="en-US" sz="2200" dirty="0"/>
              <a:t>Benefits of Coaching and Mentoring </a:t>
            </a:r>
          </a:p>
        </p:txBody>
      </p:sp>
    </p:spTree>
    <p:extLst>
      <p:ext uri="{BB962C8B-B14F-4D97-AF65-F5344CB8AC3E}">
        <p14:creationId xmlns:p14="http://schemas.microsoft.com/office/powerpoint/2010/main" val="2348990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2" name="Rectangle 1030">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092756A-EE17-3E71-7B0A-271D1CD94DA6}"/>
              </a:ext>
            </a:extLst>
          </p:cNvPr>
          <p:cNvSpPr txBox="1"/>
          <p:nvPr/>
        </p:nvSpPr>
        <p:spPr>
          <a:xfrm>
            <a:off x="419099" y="4570631"/>
            <a:ext cx="11772901" cy="1400400"/>
          </a:xfrm>
          <a:prstGeom prst="rect">
            <a:avLst/>
          </a:prstGeom>
        </p:spPr>
        <p:txBody>
          <a:bodyPr vert="horz" wrap="square" lIns="91440" tIns="45720" rIns="91440" bIns="45720" rtlCol="0" anchor="b">
            <a:normAutofit/>
          </a:bodyPr>
          <a:lstStyle/>
          <a:p>
            <a:pPr>
              <a:lnSpc>
                <a:spcPct val="90000"/>
              </a:lnSpc>
              <a:spcBef>
                <a:spcPct val="0"/>
              </a:spcBef>
              <a:spcAft>
                <a:spcPts val="600"/>
              </a:spcAft>
            </a:pPr>
            <a:r>
              <a:rPr lang="en-US" sz="3600" b="1" dirty="0">
                <a:solidFill>
                  <a:schemeClr val="bg1"/>
                </a:solidFill>
                <a:latin typeface="+mj-lt"/>
                <a:ea typeface="+mj-ea"/>
                <a:cs typeface="+mj-cs"/>
              </a:rPr>
              <a:t>Employees are an organisation's greatest asset (Hobson,2019).</a:t>
            </a:r>
          </a:p>
        </p:txBody>
      </p:sp>
      <p:pic>
        <p:nvPicPr>
          <p:cNvPr id="1026" name="Picture 2" descr="Tari Piring: Sejarah dan Warisan Budaya Minang | Mundo Maya">
            <a:extLst>
              <a:ext uri="{FF2B5EF4-FFF2-40B4-BE49-F238E27FC236}">
                <a16:creationId xmlns:a16="http://schemas.microsoft.com/office/drawing/2014/main" id="{8CC09AFF-4E86-A8D3-D4C2-858DA29A3D8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2708" b="5913"/>
          <a:stretch/>
        </p:blipFill>
        <p:spPr bwMode="auto">
          <a:xfrm>
            <a:off x="20" y="-1"/>
            <a:ext cx="12191980" cy="3984912"/>
          </a:xfrm>
          <a:custGeom>
            <a:avLst/>
            <a:gdLst/>
            <a:ahLst/>
            <a:cxnLst/>
            <a:rect l="l" t="t" r="r" b="b"/>
            <a:pathLst>
              <a:path w="12192000" h="3984912">
                <a:moveTo>
                  <a:pt x="0" y="0"/>
                </a:moveTo>
                <a:lnTo>
                  <a:pt x="12192000" y="0"/>
                </a:lnTo>
                <a:lnTo>
                  <a:pt x="12192000" y="566059"/>
                </a:lnTo>
                <a:lnTo>
                  <a:pt x="12192000" y="794037"/>
                </a:lnTo>
                <a:lnTo>
                  <a:pt x="12192000" y="2336800"/>
                </a:lnTo>
                <a:lnTo>
                  <a:pt x="12192000" y="2631227"/>
                </a:lnTo>
                <a:lnTo>
                  <a:pt x="12192000" y="3908712"/>
                </a:lnTo>
                <a:lnTo>
                  <a:pt x="9439275" y="3984912"/>
                </a:lnTo>
                <a:lnTo>
                  <a:pt x="5572127" y="3737262"/>
                </a:lnTo>
                <a:lnTo>
                  <a:pt x="0" y="3908712"/>
                </a:lnTo>
                <a:lnTo>
                  <a:pt x="0" y="2631227"/>
                </a:lnTo>
                <a:lnTo>
                  <a:pt x="0" y="2336800"/>
                </a:lnTo>
                <a:lnTo>
                  <a:pt x="0" y="794037"/>
                </a:lnTo>
                <a:lnTo>
                  <a:pt x="0" y="566059"/>
                </a:lnTo>
                <a:close/>
              </a:path>
            </a:pathLst>
          </a:custGeom>
          <a:noFill/>
          <a:extLst>
            <a:ext uri="{909E8E84-426E-40DD-AFC4-6F175D3DCCD1}">
              <a14:hiddenFill xmlns:a14="http://schemas.microsoft.com/office/drawing/2010/main">
                <a:solidFill>
                  <a:srgbClr val="FFFFFF"/>
                </a:solidFill>
              </a14:hiddenFill>
            </a:ext>
          </a:extLst>
        </p:spPr>
      </p:pic>
      <p:grpSp>
        <p:nvGrpSpPr>
          <p:cNvPr id="1043" name="Group 1032">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034" name="Freeform: Shape 1033">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Freeform: Shape 1034">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847895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A169646-1748-6D5F-373E-89AA99B1E412}"/>
              </a:ext>
            </a:extLst>
          </p:cNvPr>
          <p:cNvSpPr txBox="1"/>
          <p:nvPr/>
        </p:nvSpPr>
        <p:spPr>
          <a:xfrm>
            <a:off x="6739128" y="638089"/>
            <a:ext cx="4818888" cy="1476801"/>
          </a:xfrm>
          <a:prstGeom prst="rect">
            <a:avLst/>
          </a:prstGeom>
        </p:spPr>
        <p:txBody>
          <a:bodyPr vert="horz" lIns="91440" tIns="45720" rIns="91440" bIns="45720" rtlCol="0" anchor="b">
            <a:normAutofit/>
          </a:bodyPr>
          <a:lstStyle/>
          <a:p>
            <a:pPr>
              <a:lnSpc>
                <a:spcPct val="90000"/>
              </a:lnSpc>
              <a:spcBef>
                <a:spcPct val="0"/>
              </a:spcBef>
              <a:spcAft>
                <a:spcPts val="516"/>
              </a:spcAft>
            </a:pPr>
            <a:r>
              <a:rPr lang="en-US" sz="3800" kern="1200" dirty="0">
                <a:solidFill>
                  <a:schemeClr val="tx1"/>
                </a:solidFill>
                <a:latin typeface="+mj-lt"/>
                <a:ea typeface="+mj-ea"/>
                <a:cs typeface="+mj-cs"/>
              </a:rPr>
              <a:t>Making a difference Dialogue Tool (MADD)</a:t>
            </a:r>
          </a:p>
        </p:txBody>
      </p:sp>
      <p:pic>
        <p:nvPicPr>
          <p:cNvPr id="42" name="Picture 41">
            <a:extLst>
              <a:ext uri="{FF2B5EF4-FFF2-40B4-BE49-F238E27FC236}">
                <a16:creationId xmlns:a16="http://schemas.microsoft.com/office/drawing/2014/main" id="{C2E5E0E4-2511-A908-C494-4A80728A8443}"/>
              </a:ext>
            </a:extLst>
          </p:cNvPr>
          <p:cNvPicPr>
            <a:picLocks noChangeAspect="1"/>
          </p:cNvPicPr>
          <p:nvPr/>
        </p:nvPicPr>
        <p:blipFill>
          <a:blip r:embed="rId3"/>
          <a:stretch>
            <a:fillRect/>
          </a:stretch>
        </p:blipFill>
        <p:spPr>
          <a:xfrm>
            <a:off x="630936" y="671945"/>
            <a:ext cx="5458968" cy="5514110"/>
          </a:xfrm>
          <a:prstGeom prst="rect">
            <a:avLst/>
          </a:prstGeom>
        </p:spPr>
      </p:pic>
      <p:sp>
        <p:nvSpPr>
          <p:cNvPr id="66"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3FC8E39-8CD4-E132-F03B-E40378E9BA9E}"/>
              </a:ext>
            </a:extLst>
          </p:cNvPr>
          <p:cNvSpPr txBox="1"/>
          <p:nvPr/>
        </p:nvSpPr>
        <p:spPr>
          <a:xfrm>
            <a:off x="6720840" y="2635266"/>
            <a:ext cx="4818888" cy="3550789"/>
          </a:xfrm>
          <a:prstGeom prst="rect">
            <a:avLst/>
          </a:prstGeom>
        </p:spPr>
        <p:txBody>
          <a:bodyPr vert="horz" lIns="91440" tIns="45720" rIns="91440" bIns="45720" rtlCol="0" anchor="t">
            <a:normAutofit/>
          </a:bodyPr>
          <a:lstStyle/>
          <a:p>
            <a:pPr>
              <a:lnSpc>
                <a:spcPct val="90000"/>
              </a:lnSpc>
              <a:spcAft>
                <a:spcPts val="516"/>
              </a:spcAft>
            </a:pPr>
            <a:r>
              <a:rPr lang="en-US" sz="2200" dirty="0"/>
              <a:t>Used to complete:</a:t>
            </a:r>
          </a:p>
          <a:p>
            <a:pPr marL="360045" indent="-342900">
              <a:lnSpc>
                <a:spcPct val="90000"/>
              </a:lnSpc>
              <a:spcAft>
                <a:spcPts val="516"/>
              </a:spcAft>
              <a:buFont typeface="Wingdings" panose="05000000000000000000" pitchFamily="2" charset="2"/>
              <a:buChar char="Ø"/>
            </a:pPr>
            <a:r>
              <a:rPr lang="en-US" sz="2200" dirty="0"/>
              <a:t>1-2-1’s </a:t>
            </a:r>
          </a:p>
          <a:p>
            <a:pPr marL="360045" indent="-342900">
              <a:lnSpc>
                <a:spcPct val="90000"/>
              </a:lnSpc>
              <a:spcAft>
                <a:spcPts val="516"/>
              </a:spcAft>
              <a:buFont typeface="Wingdings" panose="05000000000000000000" pitchFamily="2" charset="2"/>
              <a:buChar char="Ø"/>
            </a:pPr>
            <a:r>
              <a:rPr lang="en-US" sz="2200" dirty="0"/>
              <a:t>Year end appraisals</a:t>
            </a:r>
          </a:p>
          <a:p>
            <a:pPr marL="360045" indent="-342900">
              <a:lnSpc>
                <a:spcPct val="90000"/>
              </a:lnSpc>
              <a:spcAft>
                <a:spcPts val="516"/>
              </a:spcAft>
              <a:buFont typeface="Wingdings" panose="05000000000000000000" pitchFamily="2" charset="2"/>
              <a:buChar char="Ø"/>
            </a:pPr>
            <a:r>
              <a:rPr lang="en-US" sz="2200" dirty="0"/>
              <a:t>Goal setting</a:t>
            </a:r>
          </a:p>
          <a:p>
            <a:pPr marL="360045" indent="-342900">
              <a:lnSpc>
                <a:spcPct val="90000"/>
              </a:lnSpc>
              <a:spcAft>
                <a:spcPts val="516"/>
              </a:spcAft>
              <a:buFont typeface="Wingdings" panose="05000000000000000000" pitchFamily="2" charset="2"/>
              <a:buChar char="Ø"/>
            </a:pPr>
            <a:r>
              <a:rPr lang="en-US" sz="2200" dirty="0"/>
              <a:t>Action Plan for Success (APFS)</a:t>
            </a:r>
          </a:p>
        </p:txBody>
      </p:sp>
    </p:spTree>
    <p:extLst>
      <p:ext uri="{BB962C8B-B14F-4D97-AF65-F5344CB8AC3E}">
        <p14:creationId xmlns:p14="http://schemas.microsoft.com/office/powerpoint/2010/main" val="3556737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57F0536-E19F-62D0-BB24-A656B447B237}"/>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SMART Goal Setting </a:t>
            </a:r>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66E1CF7-4544-38A9-8D3D-B86AD47801CB}"/>
              </a:ext>
            </a:extLst>
          </p:cNvPr>
          <p:cNvSpPr txBox="1"/>
          <p:nvPr/>
        </p:nvSpPr>
        <p:spPr>
          <a:xfrm>
            <a:off x="572493" y="2071316"/>
            <a:ext cx="2850645" cy="4119172"/>
          </a:xfrm>
          <a:prstGeom prst="rect">
            <a:avLst/>
          </a:prstGeom>
        </p:spPr>
        <p:txBody>
          <a:bodyPr vert="horz" lIns="91440" tIns="45720" rIns="91440" bIns="45720" rtlCol="0" anchor="t">
            <a:normAutofit lnSpcReduction="10000"/>
          </a:bodyPr>
          <a:lstStyle/>
          <a:p>
            <a:pPr>
              <a:lnSpc>
                <a:spcPct val="90000"/>
              </a:lnSpc>
              <a:spcAft>
                <a:spcPts val="600"/>
              </a:spcAft>
            </a:pPr>
            <a:r>
              <a:rPr lang="en-US" sz="3600" b="1" dirty="0"/>
              <a:t>S</a:t>
            </a:r>
            <a:r>
              <a:rPr lang="en-US" sz="2800" b="1" dirty="0"/>
              <a:t>pecific</a:t>
            </a:r>
            <a:endParaRPr lang="en-US" sz="2200" b="1" dirty="0"/>
          </a:p>
          <a:p>
            <a:pPr>
              <a:lnSpc>
                <a:spcPct val="90000"/>
              </a:lnSpc>
              <a:spcAft>
                <a:spcPts val="600"/>
              </a:spcAft>
            </a:pPr>
            <a:endParaRPr lang="en-US" sz="2200" b="1" dirty="0"/>
          </a:p>
          <a:p>
            <a:pPr>
              <a:lnSpc>
                <a:spcPct val="90000"/>
              </a:lnSpc>
              <a:spcAft>
                <a:spcPts val="600"/>
              </a:spcAft>
            </a:pPr>
            <a:r>
              <a:rPr lang="en-US" sz="3600" b="1" dirty="0"/>
              <a:t>M</a:t>
            </a:r>
            <a:r>
              <a:rPr lang="en-US" sz="2800" b="1" dirty="0"/>
              <a:t>easurable</a:t>
            </a:r>
          </a:p>
          <a:p>
            <a:pPr>
              <a:lnSpc>
                <a:spcPct val="90000"/>
              </a:lnSpc>
              <a:spcAft>
                <a:spcPts val="600"/>
              </a:spcAft>
            </a:pPr>
            <a:endParaRPr lang="en-US" sz="2200" b="1" dirty="0"/>
          </a:p>
          <a:p>
            <a:pPr>
              <a:lnSpc>
                <a:spcPct val="90000"/>
              </a:lnSpc>
              <a:spcAft>
                <a:spcPts val="600"/>
              </a:spcAft>
            </a:pPr>
            <a:r>
              <a:rPr lang="en-US" sz="3600" b="1" dirty="0"/>
              <a:t>A</a:t>
            </a:r>
            <a:r>
              <a:rPr lang="en-US" sz="2800" b="1" dirty="0"/>
              <a:t>ttainable</a:t>
            </a:r>
          </a:p>
          <a:p>
            <a:pPr>
              <a:lnSpc>
                <a:spcPct val="90000"/>
              </a:lnSpc>
              <a:spcAft>
                <a:spcPts val="600"/>
              </a:spcAft>
            </a:pPr>
            <a:endParaRPr lang="en-US" sz="2200" b="1" dirty="0"/>
          </a:p>
          <a:p>
            <a:pPr>
              <a:lnSpc>
                <a:spcPct val="90000"/>
              </a:lnSpc>
              <a:spcAft>
                <a:spcPts val="600"/>
              </a:spcAft>
            </a:pPr>
            <a:r>
              <a:rPr lang="en-US" sz="3600" b="1" dirty="0"/>
              <a:t>R</a:t>
            </a:r>
            <a:r>
              <a:rPr lang="en-US" sz="2800" b="1" dirty="0"/>
              <a:t>ealistic</a:t>
            </a:r>
          </a:p>
          <a:p>
            <a:pPr>
              <a:lnSpc>
                <a:spcPct val="90000"/>
              </a:lnSpc>
              <a:spcAft>
                <a:spcPts val="600"/>
              </a:spcAft>
            </a:pPr>
            <a:endParaRPr lang="en-US" sz="2200" b="1" dirty="0"/>
          </a:p>
          <a:p>
            <a:pPr>
              <a:lnSpc>
                <a:spcPct val="90000"/>
              </a:lnSpc>
              <a:spcAft>
                <a:spcPts val="600"/>
              </a:spcAft>
            </a:pPr>
            <a:r>
              <a:rPr lang="en-US" sz="3600" b="1" dirty="0"/>
              <a:t>T</a:t>
            </a:r>
            <a:r>
              <a:rPr lang="en-US" sz="2800" b="1" dirty="0"/>
              <a:t>imely</a:t>
            </a:r>
          </a:p>
          <a:p>
            <a:pPr indent="-228600">
              <a:lnSpc>
                <a:spcPct val="90000"/>
              </a:lnSpc>
              <a:spcAft>
                <a:spcPts val="600"/>
              </a:spcAft>
              <a:buFont typeface="Arial" panose="020B0604020202020204" pitchFamily="34" charset="0"/>
              <a:buChar char="•"/>
            </a:pPr>
            <a:endParaRPr lang="en-US" sz="2200" dirty="0"/>
          </a:p>
        </p:txBody>
      </p:sp>
      <p:pic>
        <p:nvPicPr>
          <p:cNvPr id="5" name="Picture 4" descr="People working on ideas">
            <a:extLst>
              <a:ext uri="{FF2B5EF4-FFF2-40B4-BE49-F238E27FC236}">
                <a16:creationId xmlns:a16="http://schemas.microsoft.com/office/drawing/2014/main" id="{366057B7-6C31-823F-EC5B-F001C093234A}"/>
              </a:ext>
            </a:extLst>
          </p:cNvPr>
          <p:cNvPicPr>
            <a:picLocks noChangeAspect="1"/>
          </p:cNvPicPr>
          <p:nvPr/>
        </p:nvPicPr>
        <p:blipFill rotWithShape="1">
          <a:blip r:embed="rId3"/>
          <a:srcRect l="14688" r="22299" b="3"/>
          <a:stretch/>
        </p:blipFill>
        <p:spPr>
          <a:xfrm>
            <a:off x="6096000" y="2093976"/>
            <a:ext cx="5520722" cy="4096512"/>
          </a:xfrm>
          <a:prstGeom prst="rect">
            <a:avLst/>
          </a:prstGeom>
        </p:spPr>
      </p:pic>
      <p:sp>
        <p:nvSpPr>
          <p:cNvPr id="4" name="TextBox 3">
            <a:extLst>
              <a:ext uri="{FF2B5EF4-FFF2-40B4-BE49-F238E27FC236}">
                <a16:creationId xmlns:a16="http://schemas.microsoft.com/office/drawing/2014/main" id="{F661B421-06DD-955C-2EC1-1515C8BD2ED1}"/>
              </a:ext>
            </a:extLst>
          </p:cNvPr>
          <p:cNvSpPr txBox="1"/>
          <p:nvPr/>
        </p:nvSpPr>
        <p:spPr>
          <a:xfrm>
            <a:off x="572493" y="6154912"/>
            <a:ext cx="2500604" cy="369332"/>
          </a:xfrm>
          <a:prstGeom prst="rect">
            <a:avLst/>
          </a:prstGeom>
          <a:noFill/>
        </p:spPr>
        <p:txBody>
          <a:bodyPr wrap="square" rtlCol="0">
            <a:spAutoFit/>
          </a:bodyPr>
          <a:lstStyle/>
          <a:p>
            <a:r>
              <a:rPr lang="en-GB" dirty="0"/>
              <a:t>(Mindtools,2023a) </a:t>
            </a:r>
          </a:p>
        </p:txBody>
      </p:sp>
    </p:spTree>
    <p:extLst>
      <p:ext uri="{BB962C8B-B14F-4D97-AF65-F5344CB8AC3E}">
        <p14:creationId xmlns:p14="http://schemas.microsoft.com/office/powerpoint/2010/main" val="3145026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B75D740-C53A-B66C-CB5D-FBE6A11CF8A7}"/>
              </a:ext>
            </a:extLst>
          </p:cNvPr>
          <p:cNvSpPr txBox="1"/>
          <p:nvPr/>
        </p:nvSpPr>
        <p:spPr>
          <a:xfrm>
            <a:off x="534057" y="668961"/>
            <a:ext cx="4243589" cy="3320668"/>
          </a:xfrm>
          <a:prstGeom prst="rect">
            <a:avLst/>
          </a:prstGeom>
        </p:spPr>
        <p:txBody>
          <a:bodyPr vert="horz" lIns="91440" tIns="45720" rIns="91440" bIns="45720" rtlCol="0">
            <a:normAutofit/>
          </a:bodyPr>
          <a:lstStyle/>
          <a:p>
            <a:pPr>
              <a:lnSpc>
                <a:spcPct val="90000"/>
              </a:lnSpc>
              <a:spcAft>
                <a:spcPts val="600"/>
              </a:spcAft>
            </a:pPr>
            <a:r>
              <a:rPr lang="en-US" sz="4000" dirty="0">
                <a:latin typeface="+mj-lt"/>
              </a:rPr>
              <a:t>Goals should be set in line with achieving strategy</a:t>
            </a:r>
          </a:p>
        </p:txBody>
      </p:sp>
      <p:pic>
        <p:nvPicPr>
          <p:cNvPr id="22" name="Picture 3" descr="White bulbs with a yellow one standing out">
            <a:extLst>
              <a:ext uri="{FF2B5EF4-FFF2-40B4-BE49-F238E27FC236}">
                <a16:creationId xmlns:a16="http://schemas.microsoft.com/office/drawing/2014/main" id="{7B59C01B-8673-8119-1C78-52680FA56347}"/>
              </a:ext>
            </a:extLst>
          </p:cNvPr>
          <p:cNvPicPr>
            <a:picLocks noChangeAspect="1"/>
          </p:cNvPicPr>
          <p:nvPr/>
        </p:nvPicPr>
        <p:blipFill rotWithShape="1">
          <a:blip r:embed="rId3"/>
          <a:srcRect l="16524" r="1652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TextBox 2">
            <a:extLst>
              <a:ext uri="{FF2B5EF4-FFF2-40B4-BE49-F238E27FC236}">
                <a16:creationId xmlns:a16="http://schemas.microsoft.com/office/drawing/2014/main" id="{C24558C1-7ABE-1613-1A02-6253436DEC37}"/>
              </a:ext>
            </a:extLst>
          </p:cNvPr>
          <p:cNvSpPr txBox="1"/>
          <p:nvPr/>
        </p:nvSpPr>
        <p:spPr>
          <a:xfrm>
            <a:off x="532532" y="2904911"/>
            <a:ext cx="2737602" cy="369332"/>
          </a:xfrm>
          <a:prstGeom prst="rect">
            <a:avLst/>
          </a:prstGeom>
          <a:noFill/>
        </p:spPr>
        <p:txBody>
          <a:bodyPr wrap="square" rtlCol="0">
            <a:spAutoFit/>
          </a:bodyPr>
          <a:lstStyle/>
          <a:p>
            <a:r>
              <a:rPr lang="en-GB" dirty="0"/>
              <a:t>(Gartner,2020;Taylor,2016). </a:t>
            </a:r>
          </a:p>
        </p:txBody>
      </p:sp>
    </p:spTree>
    <p:extLst>
      <p:ext uri="{BB962C8B-B14F-4D97-AF65-F5344CB8AC3E}">
        <p14:creationId xmlns:p14="http://schemas.microsoft.com/office/powerpoint/2010/main" val="1018241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oaching &amp; Mentoring | It's all about people">
            <a:extLst>
              <a:ext uri="{FF2B5EF4-FFF2-40B4-BE49-F238E27FC236}">
                <a16:creationId xmlns:a16="http://schemas.microsoft.com/office/drawing/2014/main" id="{E6BDA0F1-4107-3C5E-B4DB-481FBDD221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165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05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456ECB72-E5ED-FCD7-3144-8901282FB650}"/>
              </a:ext>
            </a:extLst>
          </p:cNvPr>
          <p:cNvSpPr>
            <a:spLocks noGrp="1"/>
          </p:cNvSpPr>
          <p:nvPr>
            <p:ph idx="1"/>
          </p:nvPr>
        </p:nvSpPr>
        <p:spPr>
          <a:xfrm>
            <a:off x="4657345" y="1344355"/>
            <a:ext cx="6251110" cy="3483864"/>
          </a:xfrm>
        </p:spPr>
        <p:txBody>
          <a:bodyPr>
            <a:normAutofit/>
          </a:bodyPr>
          <a:lstStyle/>
          <a:p>
            <a:pPr marL="0" indent="0">
              <a:buNone/>
            </a:pPr>
            <a:r>
              <a:rPr lang="en-GB" sz="4800" dirty="0">
                <a:latin typeface="+mj-lt"/>
              </a:rPr>
              <a:t>Coaching v’s Mentoring </a:t>
            </a:r>
          </a:p>
        </p:txBody>
      </p:sp>
    </p:spTree>
    <p:extLst>
      <p:ext uri="{BB962C8B-B14F-4D97-AF65-F5344CB8AC3E}">
        <p14:creationId xmlns:p14="http://schemas.microsoft.com/office/powerpoint/2010/main" val="253931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7C3885-65B5-5185-ED31-A7FF98FD4EF0}"/>
              </a:ext>
            </a:extLst>
          </p:cNvPr>
          <p:cNvSpPr>
            <a:spLocks noGrp="1"/>
          </p:cNvSpPr>
          <p:nvPr>
            <p:ph type="title"/>
          </p:nvPr>
        </p:nvSpPr>
        <p:spPr>
          <a:xfrm>
            <a:off x="7085532" y="640080"/>
            <a:ext cx="4196932" cy="3566160"/>
          </a:xfrm>
        </p:spPr>
        <p:txBody>
          <a:bodyPr vert="horz" lIns="91440" tIns="45720" rIns="91440" bIns="45720" rtlCol="0" anchor="b">
            <a:normAutofit/>
          </a:bodyPr>
          <a:lstStyle/>
          <a:p>
            <a:r>
              <a:rPr lang="en-US" sz="5000" dirty="0"/>
              <a:t>Coaching &amp; Mentoring to support employee learning </a:t>
            </a:r>
          </a:p>
        </p:txBody>
      </p:sp>
      <p:pic>
        <p:nvPicPr>
          <p:cNvPr id="1026" name="Picture 2" descr="Image result for coaching and mentoring ">
            <a:extLst>
              <a:ext uri="{FF2B5EF4-FFF2-40B4-BE49-F238E27FC236}">
                <a16:creationId xmlns:a16="http://schemas.microsoft.com/office/drawing/2014/main" id="{D1539407-C631-DCAF-5295-99B5819820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09" r="13976" b="1"/>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1033"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5768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57F0536-E19F-62D0-BB24-A656B447B237}"/>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GROW Model </a:t>
            </a:r>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66E1CF7-4544-38A9-8D3D-B86AD47801CB}"/>
              </a:ext>
            </a:extLst>
          </p:cNvPr>
          <p:cNvSpPr txBox="1"/>
          <p:nvPr/>
        </p:nvSpPr>
        <p:spPr>
          <a:xfrm>
            <a:off x="572493" y="2071316"/>
            <a:ext cx="2850645" cy="4119172"/>
          </a:xfrm>
          <a:prstGeom prst="rect">
            <a:avLst/>
          </a:prstGeom>
        </p:spPr>
        <p:txBody>
          <a:bodyPr vert="horz" lIns="91440" tIns="45720" rIns="91440" bIns="45720" rtlCol="0" anchor="t">
            <a:normAutofit/>
          </a:bodyPr>
          <a:lstStyle/>
          <a:p>
            <a:pPr>
              <a:lnSpc>
                <a:spcPct val="90000"/>
              </a:lnSpc>
              <a:spcAft>
                <a:spcPts val="600"/>
              </a:spcAft>
            </a:pPr>
            <a:r>
              <a:rPr lang="en-US" sz="3600" b="1" dirty="0"/>
              <a:t>G</a:t>
            </a:r>
            <a:r>
              <a:rPr lang="en-US" sz="2800" b="1" dirty="0"/>
              <a:t>oals</a:t>
            </a:r>
            <a:endParaRPr lang="en-US" sz="2200" b="1" dirty="0"/>
          </a:p>
          <a:p>
            <a:pPr>
              <a:lnSpc>
                <a:spcPct val="90000"/>
              </a:lnSpc>
              <a:spcAft>
                <a:spcPts val="600"/>
              </a:spcAft>
            </a:pPr>
            <a:endParaRPr lang="en-US" sz="2200" b="1" dirty="0"/>
          </a:p>
          <a:p>
            <a:pPr>
              <a:lnSpc>
                <a:spcPct val="90000"/>
              </a:lnSpc>
              <a:spcAft>
                <a:spcPts val="600"/>
              </a:spcAft>
            </a:pPr>
            <a:r>
              <a:rPr lang="en-US" sz="3600" b="1" dirty="0"/>
              <a:t>R</a:t>
            </a:r>
            <a:r>
              <a:rPr lang="en-US" sz="2800" b="1" dirty="0"/>
              <a:t>eality</a:t>
            </a:r>
          </a:p>
          <a:p>
            <a:pPr>
              <a:lnSpc>
                <a:spcPct val="90000"/>
              </a:lnSpc>
              <a:spcAft>
                <a:spcPts val="600"/>
              </a:spcAft>
            </a:pPr>
            <a:endParaRPr lang="en-US" sz="2200" b="1" dirty="0"/>
          </a:p>
          <a:p>
            <a:pPr>
              <a:lnSpc>
                <a:spcPct val="90000"/>
              </a:lnSpc>
              <a:spcAft>
                <a:spcPts val="600"/>
              </a:spcAft>
            </a:pPr>
            <a:r>
              <a:rPr lang="en-US" sz="3600" b="1" dirty="0"/>
              <a:t>O</a:t>
            </a:r>
            <a:r>
              <a:rPr lang="en-US" sz="2800" b="1" dirty="0"/>
              <a:t>ptions</a:t>
            </a:r>
          </a:p>
          <a:p>
            <a:pPr>
              <a:lnSpc>
                <a:spcPct val="90000"/>
              </a:lnSpc>
              <a:spcAft>
                <a:spcPts val="600"/>
              </a:spcAft>
            </a:pPr>
            <a:endParaRPr lang="en-US" sz="2200" b="1" dirty="0"/>
          </a:p>
          <a:p>
            <a:pPr>
              <a:lnSpc>
                <a:spcPct val="90000"/>
              </a:lnSpc>
              <a:spcAft>
                <a:spcPts val="600"/>
              </a:spcAft>
            </a:pPr>
            <a:r>
              <a:rPr lang="en-US" sz="3600" b="1" dirty="0"/>
              <a:t>W</a:t>
            </a:r>
            <a:r>
              <a:rPr lang="en-US" sz="2800" b="1" dirty="0"/>
              <a:t>ill</a:t>
            </a:r>
          </a:p>
          <a:p>
            <a:pPr>
              <a:lnSpc>
                <a:spcPct val="90000"/>
              </a:lnSpc>
              <a:spcAft>
                <a:spcPts val="600"/>
              </a:spcAft>
            </a:pPr>
            <a:endParaRPr lang="en-US" sz="2200" b="1" dirty="0"/>
          </a:p>
          <a:p>
            <a:pPr>
              <a:lnSpc>
                <a:spcPct val="90000"/>
              </a:lnSpc>
              <a:spcAft>
                <a:spcPts val="600"/>
              </a:spcAft>
            </a:pPr>
            <a:endParaRPr lang="en-US" sz="2800" b="1" dirty="0"/>
          </a:p>
          <a:p>
            <a:pPr indent="-228600">
              <a:lnSpc>
                <a:spcPct val="90000"/>
              </a:lnSpc>
              <a:spcAft>
                <a:spcPts val="600"/>
              </a:spcAft>
              <a:buFont typeface="Arial" panose="020B0604020202020204" pitchFamily="34" charset="0"/>
              <a:buChar char="•"/>
            </a:pPr>
            <a:endParaRPr lang="en-US" sz="2200" dirty="0"/>
          </a:p>
        </p:txBody>
      </p:sp>
      <p:pic>
        <p:nvPicPr>
          <p:cNvPr id="5" name="Online Media 4" title="The GROW Model">
            <a:hlinkClick r:id="" action="ppaction://media"/>
            <a:extLst>
              <a:ext uri="{FF2B5EF4-FFF2-40B4-BE49-F238E27FC236}">
                <a16:creationId xmlns:a16="http://schemas.microsoft.com/office/drawing/2014/main" id="{BFAB6308-3868-D153-807D-FC392BBB80F8}"/>
              </a:ext>
            </a:extLst>
          </p:cNvPr>
          <p:cNvPicPr>
            <a:picLocks noRot="1" noChangeAspect="1"/>
          </p:cNvPicPr>
          <p:nvPr>
            <a:videoFile r:link="rId1"/>
          </p:nvPr>
        </p:nvPicPr>
        <p:blipFill>
          <a:blip r:embed="rId4"/>
          <a:stretch>
            <a:fillRect/>
          </a:stretch>
        </p:blipFill>
        <p:spPr>
          <a:xfrm>
            <a:off x="5105918" y="2071316"/>
            <a:ext cx="5904204" cy="3335875"/>
          </a:xfrm>
          <a:prstGeom prst="rect">
            <a:avLst/>
          </a:prstGeom>
        </p:spPr>
      </p:pic>
      <p:sp>
        <p:nvSpPr>
          <p:cNvPr id="4" name="TextBox 3">
            <a:extLst>
              <a:ext uri="{FF2B5EF4-FFF2-40B4-BE49-F238E27FC236}">
                <a16:creationId xmlns:a16="http://schemas.microsoft.com/office/drawing/2014/main" id="{024FA0E8-43E7-0D17-2423-7F293CCFA154}"/>
              </a:ext>
            </a:extLst>
          </p:cNvPr>
          <p:cNvSpPr txBox="1"/>
          <p:nvPr/>
        </p:nvSpPr>
        <p:spPr>
          <a:xfrm>
            <a:off x="8901404" y="5821156"/>
            <a:ext cx="2276669" cy="369332"/>
          </a:xfrm>
          <a:prstGeom prst="rect">
            <a:avLst/>
          </a:prstGeom>
          <a:noFill/>
        </p:spPr>
        <p:txBody>
          <a:bodyPr wrap="square" rtlCol="0">
            <a:spAutoFit/>
          </a:bodyPr>
          <a:lstStyle/>
          <a:p>
            <a:r>
              <a:rPr lang="en-GB" dirty="0"/>
              <a:t>(Mindtools,2023c)</a:t>
            </a:r>
          </a:p>
        </p:txBody>
      </p:sp>
    </p:spTree>
    <p:extLst>
      <p:ext uri="{BB962C8B-B14F-4D97-AF65-F5344CB8AC3E}">
        <p14:creationId xmlns:p14="http://schemas.microsoft.com/office/powerpoint/2010/main" val="4195607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70" name="Rectangle 6159">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1" name="Rectangle 6161">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72" name="Rectangle 6163">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173" name="Straight Connector 6165">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3074" name="Picture 2" descr="Fugu™ - Webfont &amp; Desktop font « MyFonts | Myfonts, Fonts, Hand drawn fonts">
            <a:extLst>
              <a:ext uri="{FF2B5EF4-FFF2-40B4-BE49-F238E27FC236}">
                <a16:creationId xmlns:a16="http://schemas.microsoft.com/office/drawing/2014/main" id="{1B046510-255A-59F8-21C9-D715FB1CFF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340" y="961235"/>
            <a:ext cx="10629317" cy="4603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4422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CDB4BC8-38B5-CD56-9492-D711B7B7010D}"/>
              </a:ext>
            </a:extLst>
          </p:cNvPr>
          <p:cNvPicPr>
            <a:picLocks noChangeAspect="1"/>
          </p:cNvPicPr>
          <p:nvPr/>
        </p:nvPicPr>
        <p:blipFill rotWithShape="1">
          <a:blip r:embed="rId3"/>
          <a:srcRect r="1" b="384"/>
          <a:stretch/>
        </p:blipFill>
        <p:spPr>
          <a:xfrm>
            <a:off x="1" y="10"/>
            <a:ext cx="6832674"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
        <p:nvSpPr>
          <p:cNvPr id="4" name="TextBox 3">
            <a:extLst>
              <a:ext uri="{FF2B5EF4-FFF2-40B4-BE49-F238E27FC236}">
                <a16:creationId xmlns:a16="http://schemas.microsoft.com/office/drawing/2014/main" id="{1E2590F4-174E-3C59-C638-9AB9187BBB8F}"/>
              </a:ext>
            </a:extLst>
          </p:cNvPr>
          <p:cNvSpPr txBox="1"/>
          <p:nvPr/>
        </p:nvSpPr>
        <p:spPr>
          <a:xfrm>
            <a:off x="6832675" y="1249231"/>
            <a:ext cx="4589491" cy="3332489"/>
          </a:xfrm>
          <a:prstGeom prst="rect">
            <a:avLst/>
          </a:prstGeom>
        </p:spPr>
        <p:txBody>
          <a:bodyPr vert="horz" lIns="91440" tIns="45720" rIns="91440" bIns="45720" rtlCol="0">
            <a:noAutofit/>
          </a:bodyPr>
          <a:lstStyle/>
          <a:p>
            <a:pPr marL="742950" indent="-457200">
              <a:lnSpc>
                <a:spcPct val="90000"/>
              </a:lnSpc>
              <a:spcAft>
                <a:spcPts val="600"/>
              </a:spcAft>
              <a:buFont typeface="Wingdings" panose="05000000000000000000" pitchFamily="2" charset="2"/>
              <a:buChar char="Ø"/>
            </a:pPr>
            <a:r>
              <a:rPr lang="en-US" sz="2800" dirty="0">
                <a:latin typeface="+mj-lt"/>
              </a:rPr>
              <a:t>Attrition/Leaving rates increased to 9%</a:t>
            </a:r>
          </a:p>
          <a:p>
            <a:pPr marL="742950" indent="-457200">
              <a:lnSpc>
                <a:spcPct val="90000"/>
              </a:lnSpc>
              <a:spcAft>
                <a:spcPts val="600"/>
              </a:spcAft>
              <a:buFont typeface="Wingdings" panose="05000000000000000000" pitchFamily="2" charset="2"/>
              <a:buChar char="Ø"/>
            </a:pPr>
            <a:endParaRPr lang="en-US" sz="2800" dirty="0">
              <a:latin typeface="+mj-lt"/>
            </a:endParaRPr>
          </a:p>
          <a:p>
            <a:pPr marL="742950" indent="-457200">
              <a:lnSpc>
                <a:spcPct val="90000"/>
              </a:lnSpc>
              <a:spcAft>
                <a:spcPts val="600"/>
              </a:spcAft>
              <a:buFont typeface="Wingdings" panose="05000000000000000000" pitchFamily="2" charset="2"/>
              <a:buChar char="Ø"/>
            </a:pPr>
            <a:r>
              <a:rPr lang="en-US" sz="2800" dirty="0">
                <a:latin typeface="+mj-lt"/>
              </a:rPr>
              <a:t>Recruitment costs - £8000 per employee (£320,000 spent in 2022 replacing leavers)</a:t>
            </a:r>
          </a:p>
          <a:p>
            <a:pPr marL="742950" indent="-457200">
              <a:lnSpc>
                <a:spcPct val="90000"/>
              </a:lnSpc>
              <a:spcAft>
                <a:spcPts val="600"/>
              </a:spcAft>
              <a:buFont typeface="Wingdings" panose="05000000000000000000" pitchFamily="2" charset="2"/>
              <a:buChar char="Ø"/>
            </a:pPr>
            <a:endParaRPr lang="en-US" sz="2800" dirty="0">
              <a:latin typeface="+mj-lt"/>
            </a:endParaRPr>
          </a:p>
          <a:p>
            <a:pPr marL="742950" indent="-457200">
              <a:lnSpc>
                <a:spcPct val="90000"/>
              </a:lnSpc>
              <a:spcAft>
                <a:spcPts val="600"/>
              </a:spcAft>
              <a:buFont typeface="Wingdings" panose="05000000000000000000" pitchFamily="2" charset="2"/>
              <a:buChar char="Ø"/>
            </a:pPr>
            <a:r>
              <a:rPr lang="en-US" sz="2800" dirty="0">
                <a:latin typeface="+mj-lt"/>
              </a:rPr>
              <a:t>Time to hire increased from 32 days to 73 days</a:t>
            </a:r>
          </a:p>
        </p:txBody>
      </p:sp>
      <p:sp>
        <p:nvSpPr>
          <p:cNvPr id="2" name="TextBox 1">
            <a:extLst>
              <a:ext uri="{FF2B5EF4-FFF2-40B4-BE49-F238E27FC236}">
                <a16:creationId xmlns:a16="http://schemas.microsoft.com/office/drawing/2014/main" id="{7C2C6366-79E9-7077-BAB9-CD9C442650B3}"/>
              </a:ext>
            </a:extLst>
          </p:cNvPr>
          <p:cNvSpPr txBox="1"/>
          <p:nvPr/>
        </p:nvSpPr>
        <p:spPr>
          <a:xfrm>
            <a:off x="7000626" y="6083559"/>
            <a:ext cx="5359325" cy="369332"/>
          </a:xfrm>
          <a:prstGeom prst="rect">
            <a:avLst/>
          </a:prstGeom>
          <a:noFill/>
        </p:spPr>
        <p:txBody>
          <a:bodyPr wrap="square" rtlCol="0">
            <a:spAutoFit/>
          </a:bodyPr>
          <a:lstStyle/>
          <a:p>
            <a:r>
              <a:rPr lang="en-GB" dirty="0"/>
              <a:t>(Tai Tarian,2023a; Tai Tarian, 2023b;Tai Tarian,2023c)</a:t>
            </a:r>
          </a:p>
        </p:txBody>
      </p:sp>
    </p:spTree>
    <p:extLst>
      <p:ext uri="{BB962C8B-B14F-4D97-AF65-F5344CB8AC3E}">
        <p14:creationId xmlns:p14="http://schemas.microsoft.com/office/powerpoint/2010/main" val="9405619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ticky notes with question marks">
            <a:extLst>
              <a:ext uri="{FF2B5EF4-FFF2-40B4-BE49-F238E27FC236}">
                <a16:creationId xmlns:a16="http://schemas.microsoft.com/office/drawing/2014/main" id="{E185F88F-09CE-774E-94A6-E08A93C4C677}"/>
              </a:ext>
            </a:extLst>
          </p:cNvPr>
          <p:cNvPicPr>
            <a:picLocks noChangeAspect="1"/>
          </p:cNvPicPr>
          <p:nvPr/>
        </p:nvPicPr>
        <p:blipFill rotWithShape="1">
          <a:blip r:embed="rId3"/>
          <a:srcRect r="12894" b="-1"/>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23" name="Freeform: Shape 22">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Box 1">
            <a:extLst>
              <a:ext uri="{FF2B5EF4-FFF2-40B4-BE49-F238E27FC236}">
                <a16:creationId xmlns:a16="http://schemas.microsoft.com/office/drawing/2014/main" id="{9630CAF9-8AFC-1690-3CEE-6120DAD859AF}"/>
              </a:ext>
            </a:extLst>
          </p:cNvPr>
          <p:cNvSpPr txBox="1"/>
          <p:nvPr/>
        </p:nvSpPr>
        <p:spPr>
          <a:xfrm>
            <a:off x="966475" y="1859593"/>
            <a:ext cx="3438906" cy="3207258"/>
          </a:xfrm>
          <a:prstGeom prst="rect">
            <a:avLst/>
          </a:prstGeom>
        </p:spPr>
        <p:txBody>
          <a:bodyPr vert="horz" lIns="91440" tIns="45720" rIns="91440" bIns="45720" rtlCol="0" anchor="t">
            <a:normAutofit/>
          </a:bodyPr>
          <a:lstStyle/>
          <a:p>
            <a:pPr>
              <a:lnSpc>
                <a:spcPct val="90000"/>
              </a:lnSpc>
              <a:spcAft>
                <a:spcPts val="600"/>
              </a:spcAft>
            </a:pPr>
            <a:r>
              <a:rPr lang="en-US" sz="3200" dirty="0">
                <a:latin typeface="+mj-lt"/>
              </a:rPr>
              <a:t>Why stay ?... </a:t>
            </a:r>
          </a:p>
          <a:p>
            <a:pPr>
              <a:lnSpc>
                <a:spcPct val="90000"/>
              </a:lnSpc>
              <a:spcAft>
                <a:spcPts val="600"/>
              </a:spcAft>
            </a:pPr>
            <a:r>
              <a:rPr lang="en-US" sz="3200" dirty="0">
                <a:latin typeface="+mj-lt"/>
              </a:rPr>
              <a:t>Pull factors ?... </a:t>
            </a:r>
          </a:p>
          <a:p>
            <a:pPr>
              <a:lnSpc>
                <a:spcPct val="90000"/>
              </a:lnSpc>
              <a:spcAft>
                <a:spcPts val="600"/>
              </a:spcAft>
            </a:pPr>
            <a:endParaRPr lang="en-US" sz="3200" dirty="0">
              <a:latin typeface="+mj-lt"/>
            </a:endParaRPr>
          </a:p>
          <a:p>
            <a:pPr>
              <a:lnSpc>
                <a:spcPct val="90000"/>
              </a:lnSpc>
              <a:spcAft>
                <a:spcPts val="600"/>
              </a:spcAft>
            </a:pPr>
            <a:r>
              <a:rPr lang="en-US" sz="3200" dirty="0">
                <a:latin typeface="+mj-lt"/>
              </a:rPr>
              <a:t>Why leave?… </a:t>
            </a:r>
          </a:p>
          <a:p>
            <a:pPr>
              <a:lnSpc>
                <a:spcPct val="90000"/>
              </a:lnSpc>
              <a:spcAft>
                <a:spcPts val="600"/>
              </a:spcAft>
            </a:pPr>
            <a:r>
              <a:rPr lang="en-US" sz="3200" dirty="0">
                <a:latin typeface="+mj-lt"/>
              </a:rPr>
              <a:t>Push Factors ?...</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1406248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16C3ACC-7BD9-2F59-31C4-0349E3FCD356}"/>
              </a:ext>
            </a:extLst>
          </p:cNvPr>
          <p:cNvSpPr txBox="1"/>
          <p:nvPr/>
        </p:nvSpPr>
        <p:spPr>
          <a:xfrm>
            <a:off x="643279" y="1421788"/>
            <a:ext cx="3760770" cy="2599516"/>
          </a:xfrm>
          <a:prstGeom prst="rect">
            <a:avLst/>
          </a:prstGeom>
        </p:spPr>
        <p:txBody>
          <a:bodyPr vert="horz" lIns="91440" tIns="45720" rIns="91440" bIns="45720" rtlCol="0" anchor="b">
            <a:normAutofit fontScale="92500" lnSpcReduction="10000"/>
          </a:bodyPr>
          <a:lstStyle/>
          <a:p>
            <a:pPr>
              <a:lnSpc>
                <a:spcPct val="90000"/>
              </a:lnSpc>
              <a:spcBef>
                <a:spcPct val="0"/>
              </a:spcBef>
              <a:spcAft>
                <a:spcPts val="600"/>
              </a:spcAft>
            </a:pPr>
            <a:r>
              <a:rPr lang="en-US" sz="5400" kern="1200" dirty="0">
                <a:solidFill>
                  <a:schemeClr val="tx1"/>
                </a:solidFill>
                <a:latin typeface="+mj-lt"/>
                <a:ea typeface="+mj-ea"/>
                <a:cs typeface="+mj-cs"/>
              </a:rPr>
              <a:t>Tuckman’s Team Development Model</a:t>
            </a:r>
          </a:p>
        </p:txBody>
      </p:sp>
      <p:sp>
        <p:nvSpPr>
          <p:cNvPr id="2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9D10EECC-3250-BDD4-B0A8-C1DDBBBC5EFD}"/>
              </a:ext>
            </a:extLst>
          </p:cNvPr>
          <p:cNvPicPr>
            <a:picLocks noChangeAspect="1"/>
          </p:cNvPicPr>
          <p:nvPr/>
        </p:nvPicPr>
        <p:blipFill>
          <a:blip r:embed="rId3"/>
          <a:stretch>
            <a:fillRect/>
          </a:stretch>
        </p:blipFill>
        <p:spPr>
          <a:xfrm>
            <a:off x="4808904" y="1421788"/>
            <a:ext cx="7214616" cy="4505456"/>
          </a:xfrm>
          <a:prstGeom prst="rect">
            <a:avLst/>
          </a:prstGeom>
        </p:spPr>
      </p:pic>
      <p:sp>
        <p:nvSpPr>
          <p:cNvPr id="2" name="TextBox 1">
            <a:extLst>
              <a:ext uri="{FF2B5EF4-FFF2-40B4-BE49-F238E27FC236}">
                <a16:creationId xmlns:a16="http://schemas.microsoft.com/office/drawing/2014/main" id="{3655FFAA-70C8-C2CD-D837-1D903CDFB152}"/>
              </a:ext>
            </a:extLst>
          </p:cNvPr>
          <p:cNvSpPr txBox="1"/>
          <p:nvPr/>
        </p:nvSpPr>
        <p:spPr>
          <a:xfrm>
            <a:off x="9853127" y="5927244"/>
            <a:ext cx="1586204" cy="369332"/>
          </a:xfrm>
          <a:prstGeom prst="rect">
            <a:avLst/>
          </a:prstGeom>
          <a:noFill/>
        </p:spPr>
        <p:txBody>
          <a:bodyPr wrap="square" rtlCol="0">
            <a:spAutoFit/>
          </a:bodyPr>
          <a:lstStyle/>
          <a:p>
            <a:r>
              <a:rPr lang="en-GB" dirty="0"/>
              <a:t>(Debara,2021)</a:t>
            </a:r>
          </a:p>
        </p:txBody>
      </p:sp>
    </p:spTree>
    <p:extLst>
      <p:ext uri="{BB962C8B-B14F-4D97-AF65-F5344CB8AC3E}">
        <p14:creationId xmlns:p14="http://schemas.microsoft.com/office/powerpoint/2010/main" val="1334805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57F0536-E19F-62D0-BB24-A656B447B237}"/>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Hackman Model </a:t>
            </a:r>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66E1CF7-4544-38A9-8D3D-B86AD47801CB}"/>
              </a:ext>
            </a:extLst>
          </p:cNvPr>
          <p:cNvSpPr txBox="1"/>
          <p:nvPr/>
        </p:nvSpPr>
        <p:spPr>
          <a:xfrm>
            <a:off x="572493" y="2071316"/>
            <a:ext cx="2850645" cy="4119172"/>
          </a:xfrm>
          <a:prstGeom prst="rect">
            <a:avLst/>
          </a:prstGeom>
        </p:spPr>
        <p:txBody>
          <a:bodyPr vert="horz" lIns="91440" tIns="45720" rIns="91440" bIns="45720" rtlCol="0" anchor="t">
            <a:normAutofit fontScale="92500" lnSpcReduction="10000"/>
          </a:bodyPr>
          <a:lstStyle/>
          <a:p>
            <a:pPr>
              <a:lnSpc>
                <a:spcPct val="90000"/>
              </a:lnSpc>
              <a:spcAft>
                <a:spcPts val="600"/>
              </a:spcAft>
            </a:pPr>
            <a:r>
              <a:rPr lang="en-US" sz="3600" b="1" dirty="0"/>
              <a:t>1. Roles </a:t>
            </a:r>
            <a:endParaRPr lang="en-US" sz="2200" b="1" dirty="0"/>
          </a:p>
          <a:p>
            <a:pPr>
              <a:lnSpc>
                <a:spcPct val="90000"/>
              </a:lnSpc>
              <a:spcAft>
                <a:spcPts val="600"/>
              </a:spcAft>
            </a:pPr>
            <a:endParaRPr lang="en-US" sz="2200" b="1" dirty="0"/>
          </a:p>
          <a:p>
            <a:pPr>
              <a:lnSpc>
                <a:spcPct val="90000"/>
              </a:lnSpc>
              <a:spcAft>
                <a:spcPts val="600"/>
              </a:spcAft>
            </a:pPr>
            <a:r>
              <a:rPr lang="en-US" sz="3600" b="1" dirty="0"/>
              <a:t>2. Objectives</a:t>
            </a:r>
            <a:endParaRPr lang="en-US" sz="2800" b="1" dirty="0"/>
          </a:p>
          <a:p>
            <a:pPr>
              <a:lnSpc>
                <a:spcPct val="90000"/>
              </a:lnSpc>
              <a:spcAft>
                <a:spcPts val="600"/>
              </a:spcAft>
            </a:pPr>
            <a:endParaRPr lang="en-US" sz="2200" b="1" dirty="0"/>
          </a:p>
          <a:p>
            <a:pPr>
              <a:lnSpc>
                <a:spcPct val="90000"/>
              </a:lnSpc>
              <a:spcAft>
                <a:spcPts val="600"/>
              </a:spcAft>
            </a:pPr>
            <a:r>
              <a:rPr lang="en-US" sz="3600" b="1" dirty="0"/>
              <a:t>3. Structure</a:t>
            </a:r>
            <a:endParaRPr lang="en-US" sz="2800" b="1" dirty="0"/>
          </a:p>
          <a:p>
            <a:pPr>
              <a:lnSpc>
                <a:spcPct val="90000"/>
              </a:lnSpc>
              <a:spcAft>
                <a:spcPts val="600"/>
              </a:spcAft>
            </a:pPr>
            <a:endParaRPr lang="en-US" sz="2200" b="1" dirty="0"/>
          </a:p>
          <a:p>
            <a:pPr>
              <a:lnSpc>
                <a:spcPct val="90000"/>
              </a:lnSpc>
              <a:spcAft>
                <a:spcPts val="600"/>
              </a:spcAft>
            </a:pPr>
            <a:r>
              <a:rPr lang="en-US" sz="3600" b="1" dirty="0"/>
              <a:t>4. Support</a:t>
            </a:r>
          </a:p>
          <a:p>
            <a:pPr>
              <a:lnSpc>
                <a:spcPct val="90000"/>
              </a:lnSpc>
              <a:spcAft>
                <a:spcPts val="600"/>
              </a:spcAft>
            </a:pPr>
            <a:endParaRPr lang="en-US" sz="3600" b="1" dirty="0"/>
          </a:p>
          <a:p>
            <a:pPr>
              <a:lnSpc>
                <a:spcPct val="90000"/>
              </a:lnSpc>
              <a:spcAft>
                <a:spcPts val="600"/>
              </a:spcAft>
            </a:pPr>
            <a:r>
              <a:rPr lang="en-US" sz="3600" b="1" dirty="0"/>
              <a:t>5. Coaching </a:t>
            </a:r>
            <a:endParaRPr lang="en-US" sz="2800" b="1" dirty="0"/>
          </a:p>
          <a:p>
            <a:pPr>
              <a:lnSpc>
                <a:spcPct val="90000"/>
              </a:lnSpc>
              <a:spcAft>
                <a:spcPts val="600"/>
              </a:spcAft>
            </a:pPr>
            <a:endParaRPr lang="en-US" sz="2200" b="1" dirty="0"/>
          </a:p>
          <a:p>
            <a:pPr>
              <a:lnSpc>
                <a:spcPct val="90000"/>
              </a:lnSpc>
              <a:spcAft>
                <a:spcPts val="600"/>
              </a:spcAft>
            </a:pPr>
            <a:endParaRPr lang="en-US" sz="2800" b="1" dirty="0"/>
          </a:p>
          <a:p>
            <a:pPr indent="-228600">
              <a:lnSpc>
                <a:spcPct val="90000"/>
              </a:lnSpc>
              <a:spcAft>
                <a:spcPts val="600"/>
              </a:spcAft>
              <a:buFont typeface="Arial" panose="020B0604020202020204" pitchFamily="34" charset="0"/>
              <a:buChar char="•"/>
            </a:pPr>
            <a:endParaRPr lang="en-US" sz="2200" dirty="0"/>
          </a:p>
        </p:txBody>
      </p:sp>
      <p:pic>
        <p:nvPicPr>
          <p:cNvPr id="16" name="Picture 15">
            <a:extLst>
              <a:ext uri="{FF2B5EF4-FFF2-40B4-BE49-F238E27FC236}">
                <a16:creationId xmlns:a16="http://schemas.microsoft.com/office/drawing/2014/main" id="{BB3D1E7F-4F54-6854-2EB9-B6C33F687C3E}"/>
              </a:ext>
            </a:extLst>
          </p:cNvPr>
          <p:cNvPicPr>
            <a:picLocks noChangeAspect="1"/>
          </p:cNvPicPr>
          <p:nvPr/>
        </p:nvPicPr>
        <p:blipFill>
          <a:blip r:embed="rId3"/>
          <a:stretch>
            <a:fillRect/>
          </a:stretch>
        </p:blipFill>
        <p:spPr>
          <a:xfrm>
            <a:off x="4310743" y="2027155"/>
            <a:ext cx="7308764" cy="3950835"/>
          </a:xfrm>
          <a:prstGeom prst="rect">
            <a:avLst/>
          </a:prstGeom>
        </p:spPr>
      </p:pic>
      <p:sp>
        <p:nvSpPr>
          <p:cNvPr id="4" name="TextBox 3">
            <a:extLst>
              <a:ext uri="{FF2B5EF4-FFF2-40B4-BE49-F238E27FC236}">
                <a16:creationId xmlns:a16="http://schemas.microsoft.com/office/drawing/2014/main" id="{B3269B05-8B87-B23D-2C60-0C2F7862C89A}"/>
              </a:ext>
            </a:extLst>
          </p:cNvPr>
          <p:cNvSpPr txBox="1"/>
          <p:nvPr/>
        </p:nvSpPr>
        <p:spPr>
          <a:xfrm>
            <a:off x="572493" y="6005822"/>
            <a:ext cx="1511560" cy="369332"/>
          </a:xfrm>
          <a:prstGeom prst="rect">
            <a:avLst/>
          </a:prstGeom>
          <a:noFill/>
        </p:spPr>
        <p:txBody>
          <a:bodyPr wrap="square" rtlCol="0">
            <a:spAutoFit/>
          </a:bodyPr>
          <a:lstStyle/>
          <a:p>
            <a:r>
              <a:rPr lang="en-GB" dirty="0"/>
              <a:t>(Jay,2023)</a:t>
            </a:r>
          </a:p>
        </p:txBody>
      </p:sp>
    </p:spTree>
    <p:extLst>
      <p:ext uri="{BB962C8B-B14F-4D97-AF65-F5344CB8AC3E}">
        <p14:creationId xmlns:p14="http://schemas.microsoft.com/office/powerpoint/2010/main" val="26026326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3A6B987-30F4-1CC8-6685-7B3D0EA210F2}"/>
              </a:ext>
            </a:extLst>
          </p:cNvPr>
          <p:cNvSpPr txBox="1"/>
          <p:nvPr/>
        </p:nvSpPr>
        <p:spPr>
          <a:xfrm>
            <a:off x="890338" y="640080"/>
            <a:ext cx="3734014"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Hybrid working teams </a:t>
            </a:r>
          </a:p>
        </p:txBody>
      </p:sp>
      <p:sp>
        <p:nvSpPr>
          <p:cNvPr id="5129"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Be Prepared: Hybrid Work Environments Are Coming | WorkSpace Connect Media">
            <a:extLst>
              <a:ext uri="{FF2B5EF4-FFF2-40B4-BE49-F238E27FC236}">
                <a16:creationId xmlns:a16="http://schemas.microsoft.com/office/drawing/2014/main" id="{B1E8482A-E5CF-D6DD-9262-097A56EF66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346" r="1295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53181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58086AEC-04C2-4BC4-BFB8-0135965C7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20C3BE3F-B8A9-4DC9-A867-EC91736FA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0CA2F3D1-53F2-478B-949B-6D4EA2E4E4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55386"/>
            <a:ext cx="5378624" cy="6402614"/>
            <a:chOff x="-19221" y="197691"/>
            <a:chExt cx="5378624" cy="6402614"/>
          </a:xfrm>
        </p:grpSpPr>
        <p:sp>
          <p:nvSpPr>
            <p:cNvPr id="14" name="Freeform: Shape 13">
              <a:extLst>
                <a:ext uri="{FF2B5EF4-FFF2-40B4-BE49-F238E27FC236}">
                  <a16:creationId xmlns:a16="http://schemas.microsoft.com/office/drawing/2014/main" id="{6E53A4EE-6F9B-4EC8-9840-708F509D9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CD8289AA-777C-4230-BABC-203458BF6C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9D76777-71BF-4FFF-B568-E58E46EB1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72CDCD53-6393-431A-9E75-109BC8362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A62198F-7D76-4A2A-9669-40E5E8A3C8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97691"/>
              <a:ext cx="5378623" cy="6402614"/>
            </a:xfrm>
            <a:custGeom>
              <a:avLst/>
              <a:gdLst>
                <a:gd name="connsiteX0" fmla="*/ 2220349 w 5378623"/>
                <a:gd name="connsiteY0" fmla="*/ 67 h 6402614"/>
                <a:gd name="connsiteX1" fmla="*/ 3018161 w 5378623"/>
                <a:gd name="connsiteY1" fmla="*/ 108191 h 6402614"/>
                <a:gd name="connsiteX2" fmla="*/ 5265831 w 5378623"/>
                <a:gd name="connsiteY2" fmla="*/ 4066338 h 6402614"/>
                <a:gd name="connsiteX3" fmla="*/ 2912752 w 5378623"/>
                <a:gd name="connsiteY3" fmla="*/ 6386691 h 6402614"/>
                <a:gd name="connsiteX4" fmla="*/ 2840648 w 5378623"/>
                <a:gd name="connsiteY4" fmla="*/ 6402614 h 6402614"/>
                <a:gd name="connsiteX5" fmla="*/ 1474249 w 5378623"/>
                <a:gd name="connsiteY5" fmla="*/ 6402614 h 6402614"/>
                <a:gd name="connsiteX6" fmla="*/ 1340218 w 5378623"/>
                <a:gd name="connsiteY6" fmla="*/ 6370360 h 6402614"/>
                <a:gd name="connsiteX7" fmla="*/ 204687 w 5378623"/>
                <a:gd name="connsiteY7" fmla="*/ 5802379 h 6402614"/>
                <a:gd name="connsiteX8" fmla="*/ 0 w 5378623"/>
                <a:gd name="connsiteY8" fmla="*/ 5624181 h 6402614"/>
                <a:gd name="connsiteX9" fmla="*/ 0 w 5378623"/>
                <a:gd name="connsiteY9" fmla="*/ 5197118 h 6402614"/>
                <a:gd name="connsiteX10" fmla="*/ 120950 w 5378623"/>
                <a:gd name="connsiteY10" fmla="*/ 5327736 h 6402614"/>
                <a:gd name="connsiteX11" fmla="*/ 553277 w 5378623"/>
                <a:gd name="connsiteY11" fmla="*/ 5674143 h 6402614"/>
                <a:gd name="connsiteX12" fmla="*/ 1048951 w 5378623"/>
                <a:gd name="connsiteY12" fmla="*/ 5913372 h 6402614"/>
                <a:gd name="connsiteX13" fmla="*/ 1114406 w 5378623"/>
                <a:gd name="connsiteY13" fmla="*/ 5935664 h 6402614"/>
                <a:gd name="connsiteX14" fmla="*/ 1180375 w 5378623"/>
                <a:gd name="connsiteY14" fmla="*/ 5956470 h 6402614"/>
                <a:gd name="connsiteX15" fmla="*/ 1247107 w 5378623"/>
                <a:gd name="connsiteY15" fmla="*/ 5975278 h 6402614"/>
                <a:gd name="connsiteX16" fmla="*/ 1313053 w 5378623"/>
                <a:gd name="connsiteY16" fmla="*/ 5991905 h 6402614"/>
                <a:gd name="connsiteX17" fmla="*/ 1578771 w 5378623"/>
                <a:gd name="connsiteY17" fmla="*/ 6035400 h 6402614"/>
                <a:gd name="connsiteX18" fmla="*/ 2116969 w 5378623"/>
                <a:gd name="connsiteY18" fmla="*/ 6005033 h 6402614"/>
                <a:gd name="connsiteX19" fmla="*/ 2648341 w 5378623"/>
                <a:gd name="connsiteY19" fmla="*/ 5837212 h 6402614"/>
                <a:gd name="connsiteX20" fmla="*/ 3166862 w 5378623"/>
                <a:gd name="connsiteY20" fmla="*/ 5582136 h 6402614"/>
                <a:gd name="connsiteX21" fmla="*/ 3295551 w 5378623"/>
                <a:gd name="connsiteY21" fmla="*/ 5510900 h 6402614"/>
                <a:gd name="connsiteX22" fmla="*/ 3426292 w 5378623"/>
                <a:gd name="connsiteY22" fmla="*/ 5437546 h 6402614"/>
                <a:gd name="connsiteX23" fmla="*/ 3693498 w 5378623"/>
                <a:gd name="connsiteY23" fmla="*/ 5296779 h 6402614"/>
                <a:gd name="connsiteX24" fmla="*/ 3957511 w 5378623"/>
                <a:gd name="connsiteY24" fmla="*/ 5162806 h 6402614"/>
                <a:gd name="connsiteX25" fmla="*/ 4212170 w 5378623"/>
                <a:gd name="connsiteY25" fmla="*/ 5024936 h 6402614"/>
                <a:gd name="connsiteX26" fmla="*/ 4449651 w 5378623"/>
                <a:gd name="connsiteY26" fmla="*/ 4870986 h 6402614"/>
                <a:gd name="connsiteX27" fmla="*/ 4659728 w 5378623"/>
                <a:gd name="connsiteY27" fmla="*/ 4689640 h 6402614"/>
                <a:gd name="connsiteX28" fmla="*/ 4830457 w 5378623"/>
                <a:gd name="connsiteY28" fmla="*/ 4472596 h 6402614"/>
                <a:gd name="connsiteX29" fmla="*/ 4955705 w 5378623"/>
                <a:gd name="connsiteY29" fmla="*/ 4222268 h 6402614"/>
                <a:gd name="connsiteX30" fmla="*/ 4968352 w 5378623"/>
                <a:gd name="connsiteY30" fmla="*/ 4189141 h 6402614"/>
                <a:gd name="connsiteX31" fmla="*/ 4979564 w 5378623"/>
                <a:gd name="connsiteY31" fmla="*/ 4155400 h 6402614"/>
                <a:gd name="connsiteX32" fmla="*/ 4990913 w 5378623"/>
                <a:gd name="connsiteY32" fmla="*/ 4121577 h 6402614"/>
                <a:gd name="connsiteX33" fmla="*/ 5000865 w 5378623"/>
                <a:gd name="connsiteY33" fmla="*/ 4086570 h 6402614"/>
                <a:gd name="connsiteX34" fmla="*/ 5020612 w 5378623"/>
                <a:gd name="connsiteY34" fmla="*/ 4016281 h 6402614"/>
                <a:gd name="connsiteX35" fmla="*/ 5030486 w 5378623"/>
                <a:gd name="connsiteY35" fmla="*/ 3981137 h 6402614"/>
                <a:gd name="connsiteX36" fmla="*/ 5035423 w 5378623"/>
                <a:gd name="connsiteY36" fmla="*/ 3963565 h 6402614"/>
                <a:gd name="connsiteX37" fmla="*/ 5039507 w 5378623"/>
                <a:gd name="connsiteY37" fmla="*/ 3945765 h 6402614"/>
                <a:gd name="connsiteX38" fmla="*/ 5071597 w 5378623"/>
                <a:gd name="connsiteY38" fmla="*/ 3802972 h 6402614"/>
                <a:gd name="connsiteX39" fmla="*/ 5096108 w 5378623"/>
                <a:gd name="connsiteY39" fmla="*/ 3658610 h 6402614"/>
                <a:gd name="connsiteX40" fmla="*/ 5113299 w 5378623"/>
                <a:gd name="connsiteY40" fmla="*/ 3512985 h 6402614"/>
                <a:gd name="connsiteX41" fmla="*/ 5115328 w 5378623"/>
                <a:gd name="connsiteY41" fmla="*/ 3494749 h 6402614"/>
                <a:gd name="connsiteX42" fmla="*/ 5116446 w 5378623"/>
                <a:gd name="connsiteY42" fmla="*/ 3476502 h 6402614"/>
                <a:gd name="connsiteX43" fmla="*/ 5118711 w 5378623"/>
                <a:gd name="connsiteY43" fmla="*/ 3439898 h 6402614"/>
                <a:gd name="connsiteX44" fmla="*/ 5123270 w 5378623"/>
                <a:gd name="connsiteY44" fmla="*/ 3366583 h 6402614"/>
                <a:gd name="connsiteX45" fmla="*/ 5121172 w 5378623"/>
                <a:gd name="connsiteY45" fmla="*/ 3072860 h 6402614"/>
                <a:gd name="connsiteX46" fmla="*/ 5119473 w 5378623"/>
                <a:gd name="connsiteY46" fmla="*/ 3036121 h 6402614"/>
                <a:gd name="connsiteX47" fmla="*/ 5116244 w 5378623"/>
                <a:gd name="connsiteY47" fmla="*/ 2999552 h 6402614"/>
                <a:gd name="connsiteX48" fmla="*/ 5109221 w 5378623"/>
                <a:gd name="connsiteY48" fmla="*/ 2926379 h 6402614"/>
                <a:gd name="connsiteX49" fmla="*/ 5089643 w 5378623"/>
                <a:gd name="connsiteY49" fmla="*/ 2780639 h 6402614"/>
                <a:gd name="connsiteX50" fmla="*/ 5084078 w 5378623"/>
                <a:gd name="connsiteY50" fmla="*/ 2744255 h 6402614"/>
                <a:gd name="connsiteX51" fmla="*/ 5077785 w 5378623"/>
                <a:gd name="connsiteY51" fmla="*/ 2708026 h 6402614"/>
                <a:gd name="connsiteX52" fmla="*/ 5063128 w 5378623"/>
                <a:gd name="connsiteY52" fmla="*/ 2636053 h 6402614"/>
                <a:gd name="connsiteX53" fmla="*/ 5047530 w 5378623"/>
                <a:gd name="connsiteY53" fmla="*/ 2564176 h 6402614"/>
                <a:gd name="connsiteX54" fmla="*/ 5028967 w 5378623"/>
                <a:gd name="connsiteY54" fmla="*/ 2493127 h 6402614"/>
                <a:gd name="connsiteX55" fmla="*/ 4822623 w 5378623"/>
                <a:gd name="connsiteY55" fmla="*/ 1944830 h 6402614"/>
                <a:gd name="connsiteX56" fmla="*/ 4108183 w 5378623"/>
                <a:gd name="connsiteY56" fmla="*/ 1038170 h 6402614"/>
                <a:gd name="connsiteX57" fmla="*/ 3638213 w 5378623"/>
                <a:gd name="connsiteY57" fmla="*/ 712395 h 6402614"/>
                <a:gd name="connsiteX58" fmla="*/ 3575480 w 5378623"/>
                <a:gd name="connsiteY58" fmla="*/ 678662 h 6402614"/>
                <a:gd name="connsiteX59" fmla="*/ 3512574 w 5378623"/>
                <a:gd name="connsiteY59" fmla="*/ 645577 h 6402614"/>
                <a:gd name="connsiteX60" fmla="*/ 3448603 w 5378623"/>
                <a:gd name="connsiteY60" fmla="*/ 614757 h 6402614"/>
                <a:gd name="connsiteX61" fmla="*/ 3416617 w 5378623"/>
                <a:gd name="connsiteY61" fmla="*/ 599347 h 6402614"/>
                <a:gd name="connsiteX62" fmla="*/ 3384352 w 5378623"/>
                <a:gd name="connsiteY62" fmla="*/ 584559 h 6402614"/>
                <a:gd name="connsiteX63" fmla="*/ 3254088 w 5378623"/>
                <a:gd name="connsiteY63" fmla="*/ 529021 h 6402614"/>
                <a:gd name="connsiteX64" fmla="*/ 3121640 w 5378623"/>
                <a:gd name="connsiteY64" fmla="*/ 479505 h 6402614"/>
                <a:gd name="connsiteX65" fmla="*/ 2987193 w 5378623"/>
                <a:gd name="connsiteY65" fmla="*/ 436176 h 6402614"/>
                <a:gd name="connsiteX66" fmla="*/ 2851296 w 5378623"/>
                <a:gd name="connsiteY66" fmla="*/ 398256 h 6402614"/>
                <a:gd name="connsiteX67" fmla="*/ 2573611 w 5378623"/>
                <a:gd name="connsiteY67" fmla="*/ 336717 h 6402614"/>
                <a:gd name="connsiteX68" fmla="*/ 2014208 w 5378623"/>
                <a:gd name="connsiteY68" fmla="*/ 276896 h 6402614"/>
                <a:gd name="connsiteX69" fmla="*/ 1457097 w 5378623"/>
                <a:gd name="connsiteY69" fmla="*/ 322828 h 6402614"/>
                <a:gd name="connsiteX70" fmla="*/ 914684 w 5378623"/>
                <a:gd name="connsiteY70" fmla="*/ 486648 h 6402614"/>
                <a:gd name="connsiteX71" fmla="*/ 848661 w 5378623"/>
                <a:gd name="connsiteY71" fmla="*/ 515093 h 6402614"/>
                <a:gd name="connsiteX72" fmla="*/ 782834 w 5378623"/>
                <a:gd name="connsiteY72" fmla="*/ 544519 h 6402614"/>
                <a:gd name="connsiteX73" fmla="*/ 717715 w 5378623"/>
                <a:gd name="connsiteY73" fmla="*/ 575988 h 6402614"/>
                <a:gd name="connsiteX74" fmla="*/ 653112 w 5378623"/>
                <a:gd name="connsiteY74" fmla="*/ 608523 h 6402614"/>
                <a:gd name="connsiteX75" fmla="*/ 406671 w 5378623"/>
                <a:gd name="connsiteY75" fmla="*/ 756246 h 6402614"/>
                <a:gd name="connsiteX76" fmla="*/ 191033 w 5378623"/>
                <a:gd name="connsiteY76" fmla="*/ 942131 h 6402614"/>
                <a:gd name="connsiteX77" fmla="*/ 143339 w 5378623"/>
                <a:gd name="connsiteY77" fmla="*/ 996006 h 6402614"/>
                <a:gd name="connsiteX78" fmla="*/ 98848 w 5378623"/>
                <a:gd name="connsiteY78" fmla="*/ 1053288 h 6402614"/>
                <a:gd name="connsiteX79" fmla="*/ 56083 w 5378623"/>
                <a:gd name="connsiteY79" fmla="*/ 1112657 h 6402614"/>
                <a:gd name="connsiteX80" fmla="*/ 14889 w 5378623"/>
                <a:gd name="connsiteY80" fmla="*/ 1173837 h 6402614"/>
                <a:gd name="connsiteX81" fmla="*/ 0 w 5378623"/>
                <a:gd name="connsiteY81" fmla="*/ 1198088 h 6402614"/>
                <a:gd name="connsiteX82" fmla="*/ 0 w 5378623"/>
                <a:gd name="connsiteY82" fmla="*/ 888809 h 6402614"/>
                <a:gd name="connsiteX83" fmla="*/ 88781 w 5378623"/>
                <a:gd name="connsiteY83" fmla="*/ 802825 h 6402614"/>
                <a:gd name="connsiteX84" fmla="*/ 2220349 w 5378623"/>
                <a:gd name="connsiteY84" fmla="*/ 67 h 640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378623" h="6402614">
                  <a:moveTo>
                    <a:pt x="2220349" y="67"/>
                  </a:moveTo>
                  <a:cubicBezTo>
                    <a:pt x="2484151" y="1784"/>
                    <a:pt x="2751801" y="36820"/>
                    <a:pt x="3018161" y="108191"/>
                  </a:cubicBezTo>
                  <a:cubicBezTo>
                    <a:pt x="4722867" y="564965"/>
                    <a:pt x="5729192" y="2337049"/>
                    <a:pt x="5265831" y="4066338"/>
                  </a:cubicBezTo>
                  <a:cubicBezTo>
                    <a:pt x="4947269" y="5255224"/>
                    <a:pt x="4017004" y="6114300"/>
                    <a:pt x="2912752" y="6386691"/>
                  </a:cubicBezTo>
                  <a:lnTo>
                    <a:pt x="2840648" y="6402614"/>
                  </a:lnTo>
                  <a:lnTo>
                    <a:pt x="1474249" y="6402614"/>
                  </a:lnTo>
                  <a:lnTo>
                    <a:pt x="1340218" y="6370360"/>
                  </a:lnTo>
                  <a:cubicBezTo>
                    <a:pt x="914042" y="6256167"/>
                    <a:pt x="531514" y="6059766"/>
                    <a:pt x="204687" y="5802379"/>
                  </a:cubicBezTo>
                  <a:lnTo>
                    <a:pt x="0" y="5624181"/>
                  </a:lnTo>
                  <a:lnTo>
                    <a:pt x="0" y="5197118"/>
                  </a:lnTo>
                  <a:lnTo>
                    <a:pt x="120950" y="5327736"/>
                  </a:lnTo>
                  <a:cubicBezTo>
                    <a:pt x="253827" y="5458395"/>
                    <a:pt x="397634" y="5575985"/>
                    <a:pt x="553277" y="5674143"/>
                  </a:cubicBezTo>
                  <a:cubicBezTo>
                    <a:pt x="708978" y="5772084"/>
                    <a:pt x="875421" y="5851690"/>
                    <a:pt x="1048951" y="5913372"/>
                  </a:cubicBezTo>
                  <a:cubicBezTo>
                    <a:pt x="1070860" y="5920750"/>
                    <a:pt x="1092382" y="5928719"/>
                    <a:pt x="1114406" y="5935664"/>
                  </a:cubicBezTo>
                  <a:lnTo>
                    <a:pt x="1180375" y="5956470"/>
                  </a:lnTo>
                  <a:lnTo>
                    <a:pt x="1247107" y="5975278"/>
                  </a:lnTo>
                  <a:cubicBezTo>
                    <a:pt x="1269462" y="5981848"/>
                    <a:pt x="1291029" y="5986236"/>
                    <a:pt x="1313053" y="5991905"/>
                  </a:cubicBezTo>
                  <a:cubicBezTo>
                    <a:pt x="1400808" y="6012869"/>
                    <a:pt x="1489584" y="6027036"/>
                    <a:pt x="1578771" y="6035400"/>
                  </a:cubicBezTo>
                  <a:cubicBezTo>
                    <a:pt x="1757312" y="6051941"/>
                    <a:pt x="1937844" y="6040152"/>
                    <a:pt x="2116969" y="6005033"/>
                  </a:cubicBezTo>
                  <a:cubicBezTo>
                    <a:pt x="2296104" y="5969454"/>
                    <a:pt x="2473717" y="5910978"/>
                    <a:pt x="2648341" y="5837212"/>
                  </a:cubicBezTo>
                  <a:cubicBezTo>
                    <a:pt x="2823148" y="5763610"/>
                    <a:pt x="2995347" y="5675863"/>
                    <a:pt x="3166862" y="5582136"/>
                  </a:cubicBezTo>
                  <a:cubicBezTo>
                    <a:pt x="3209843" y="5558645"/>
                    <a:pt x="3252667" y="5534880"/>
                    <a:pt x="3295551" y="5510900"/>
                  </a:cubicBezTo>
                  <a:lnTo>
                    <a:pt x="3426292" y="5437546"/>
                  </a:lnTo>
                  <a:cubicBezTo>
                    <a:pt x="3515217" y="5388460"/>
                    <a:pt x="3604599" y="5341930"/>
                    <a:pt x="3693498" y="5296779"/>
                  </a:cubicBezTo>
                  <a:lnTo>
                    <a:pt x="3957511" y="5162806"/>
                  </a:lnTo>
                  <a:cubicBezTo>
                    <a:pt x="4044259" y="5118005"/>
                    <a:pt x="4129592" y="5072941"/>
                    <a:pt x="4212170" y="5024936"/>
                  </a:cubicBezTo>
                  <a:cubicBezTo>
                    <a:pt x="4294563" y="4976766"/>
                    <a:pt x="4374532" y="4926554"/>
                    <a:pt x="4449651" y="4870986"/>
                  </a:cubicBezTo>
                  <a:cubicBezTo>
                    <a:pt x="4524973" y="4815937"/>
                    <a:pt x="4596075" y="4756163"/>
                    <a:pt x="4659728" y="4689640"/>
                  </a:cubicBezTo>
                  <a:cubicBezTo>
                    <a:pt x="4723566" y="4623283"/>
                    <a:pt x="4780828" y="4550758"/>
                    <a:pt x="4830457" y="4472596"/>
                  </a:cubicBezTo>
                  <a:cubicBezTo>
                    <a:pt x="4880087" y="4394434"/>
                    <a:pt x="4921716" y="4310302"/>
                    <a:pt x="4955705" y="4222268"/>
                  </a:cubicBezTo>
                  <a:lnTo>
                    <a:pt x="4968352" y="4189141"/>
                  </a:lnTo>
                  <a:lnTo>
                    <a:pt x="4979564" y="4155400"/>
                  </a:lnTo>
                  <a:lnTo>
                    <a:pt x="4990913" y="4121577"/>
                  </a:lnTo>
                  <a:cubicBezTo>
                    <a:pt x="4994441" y="4110119"/>
                    <a:pt x="4997522" y="4098194"/>
                    <a:pt x="5000865" y="4086570"/>
                  </a:cubicBezTo>
                  <a:lnTo>
                    <a:pt x="5020612" y="4016281"/>
                  </a:lnTo>
                  <a:lnTo>
                    <a:pt x="5030486" y="3981137"/>
                  </a:lnTo>
                  <a:lnTo>
                    <a:pt x="5035423" y="3963565"/>
                  </a:lnTo>
                  <a:lnTo>
                    <a:pt x="5039507" y="3945765"/>
                  </a:lnTo>
                  <a:cubicBezTo>
                    <a:pt x="5050088" y="3898175"/>
                    <a:pt x="5061308" y="3850756"/>
                    <a:pt x="5071597" y="3802972"/>
                  </a:cubicBezTo>
                  <a:lnTo>
                    <a:pt x="5096108" y="3658610"/>
                  </a:lnTo>
                  <a:cubicBezTo>
                    <a:pt x="5102684" y="3610180"/>
                    <a:pt x="5107604" y="3561536"/>
                    <a:pt x="5113299" y="3512985"/>
                  </a:cubicBezTo>
                  <a:lnTo>
                    <a:pt x="5115328" y="3494749"/>
                  </a:lnTo>
                  <a:lnTo>
                    <a:pt x="5116446" y="3476502"/>
                  </a:lnTo>
                  <a:lnTo>
                    <a:pt x="5118711" y="3439898"/>
                  </a:lnTo>
                  <a:lnTo>
                    <a:pt x="5123270" y="3366583"/>
                  </a:lnTo>
                  <a:cubicBezTo>
                    <a:pt x="5126606" y="3268829"/>
                    <a:pt x="5127431" y="3170634"/>
                    <a:pt x="5121172" y="3072860"/>
                  </a:cubicBezTo>
                  <a:lnTo>
                    <a:pt x="5119473" y="3036121"/>
                  </a:lnTo>
                  <a:cubicBezTo>
                    <a:pt x="5118968" y="3023930"/>
                    <a:pt x="5117310" y="3011778"/>
                    <a:pt x="5116244" y="2999552"/>
                  </a:cubicBezTo>
                  <a:lnTo>
                    <a:pt x="5109221" y="2926379"/>
                  </a:lnTo>
                  <a:cubicBezTo>
                    <a:pt x="5105544" y="2877404"/>
                    <a:pt x="5096760" y="2829145"/>
                    <a:pt x="5089643" y="2780639"/>
                  </a:cubicBezTo>
                  <a:lnTo>
                    <a:pt x="5084078" y="2744255"/>
                  </a:lnTo>
                  <a:cubicBezTo>
                    <a:pt x="5082420" y="2732104"/>
                    <a:pt x="5080412" y="2719974"/>
                    <a:pt x="5077785" y="2708026"/>
                  </a:cubicBezTo>
                  <a:lnTo>
                    <a:pt x="5063128" y="2636053"/>
                  </a:lnTo>
                  <a:cubicBezTo>
                    <a:pt x="5057902" y="2612048"/>
                    <a:pt x="5053511" y="2587920"/>
                    <a:pt x="5047530" y="2564176"/>
                  </a:cubicBezTo>
                  <a:lnTo>
                    <a:pt x="5028967" y="2493127"/>
                  </a:lnTo>
                  <a:cubicBezTo>
                    <a:pt x="4979424" y="2303537"/>
                    <a:pt x="4909775" y="2119458"/>
                    <a:pt x="4822623" y="1944830"/>
                  </a:cubicBezTo>
                  <a:cubicBezTo>
                    <a:pt x="4648947" y="1594931"/>
                    <a:pt x="4401749" y="1285261"/>
                    <a:pt x="4108183" y="1038170"/>
                  </a:cubicBezTo>
                  <a:cubicBezTo>
                    <a:pt x="3961444" y="914460"/>
                    <a:pt x="3803854" y="805232"/>
                    <a:pt x="3638213" y="712395"/>
                  </a:cubicBezTo>
                  <a:lnTo>
                    <a:pt x="3575480" y="678662"/>
                  </a:lnTo>
                  <a:cubicBezTo>
                    <a:pt x="3554450" y="667578"/>
                    <a:pt x="3534194" y="655311"/>
                    <a:pt x="3512574" y="645577"/>
                  </a:cubicBezTo>
                  <a:lnTo>
                    <a:pt x="3448603" y="614757"/>
                  </a:lnTo>
                  <a:lnTo>
                    <a:pt x="3416617" y="599347"/>
                  </a:lnTo>
                  <a:cubicBezTo>
                    <a:pt x="3406000" y="594185"/>
                    <a:pt x="3395413" y="588913"/>
                    <a:pt x="3384352" y="584559"/>
                  </a:cubicBezTo>
                  <a:cubicBezTo>
                    <a:pt x="3340850" y="566062"/>
                    <a:pt x="3297707" y="547083"/>
                    <a:pt x="3254088" y="529021"/>
                  </a:cubicBezTo>
                  <a:cubicBezTo>
                    <a:pt x="3209736" y="512847"/>
                    <a:pt x="3165607" y="496270"/>
                    <a:pt x="3121640" y="479505"/>
                  </a:cubicBezTo>
                  <a:lnTo>
                    <a:pt x="2987193" y="436176"/>
                  </a:lnTo>
                  <a:cubicBezTo>
                    <a:pt x="2942116" y="422708"/>
                    <a:pt x="2896575" y="410968"/>
                    <a:pt x="2851296" y="398256"/>
                  </a:cubicBezTo>
                  <a:cubicBezTo>
                    <a:pt x="2759507" y="375285"/>
                    <a:pt x="2666373" y="353923"/>
                    <a:pt x="2573611" y="336717"/>
                  </a:cubicBezTo>
                  <a:cubicBezTo>
                    <a:pt x="2387776" y="301762"/>
                    <a:pt x="2200839" y="280304"/>
                    <a:pt x="2014208" y="276896"/>
                  </a:cubicBezTo>
                  <a:cubicBezTo>
                    <a:pt x="1827605" y="273381"/>
                    <a:pt x="1641223" y="288238"/>
                    <a:pt x="1457097" y="322828"/>
                  </a:cubicBezTo>
                  <a:cubicBezTo>
                    <a:pt x="1272912" y="357634"/>
                    <a:pt x="1091595" y="413727"/>
                    <a:pt x="914684" y="486648"/>
                  </a:cubicBezTo>
                  <a:lnTo>
                    <a:pt x="848661" y="515093"/>
                  </a:lnTo>
                  <a:cubicBezTo>
                    <a:pt x="826573" y="524592"/>
                    <a:pt x="804281" y="533573"/>
                    <a:pt x="782834" y="544519"/>
                  </a:cubicBezTo>
                  <a:lnTo>
                    <a:pt x="717715" y="575988"/>
                  </a:lnTo>
                  <a:cubicBezTo>
                    <a:pt x="696005" y="586632"/>
                    <a:pt x="673986" y="596729"/>
                    <a:pt x="653112" y="608523"/>
                  </a:cubicBezTo>
                  <a:cubicBezTo>
                    <a:pt x="568070" y="653782"/>
                    <a:pt x="483901" y="700897"/>
                    <a:pt x="406671" y="756246"/>
                  </a:cubicBezTo>
                  <a:cubicBezTo>
                    <a:pt x="327441" y="809669"/>
                    <a:pt x="256836" y="872706"/>
                    <a:pt x="191033" y="942131"/>
                  </a:cubicBezTo>
                  <a:cubicBezTo>
                    <a:pt x="175048" y="959988"/>
                    <a:pt x="159064" y="977846"/>
                    <a:pt x="143339" y="996006"/>
                  </a:cubicBezTo>
                  <a:lnTo>
                    <a:pt x="98848" y="1053288"/>
                  </a:lnTo>
                  <a:cubicBezTo>
                    <a:pt x="83542" y="1072023"/>
                    <a:pt x="70312" y="1092822"/>
                    <a:pt x="56083" y="1112657"/>
                  </a:cubicBezTo>
                  <a:cubicBezTo>
                    <a:pt x="42010" y="1132765"/>
                    <a:pt x="27965" y="1152765"/>
                    <a:pt x="14889" y="1173837"/>
                  </a:cubicBezTo>
                  <a:lnTo>
                    <a:pt x="0" y="1198088"/>
                  </a:lnTo>
                  <a:lnTo>
                    <a:pt x="0" y="888809"/>
                  </a:lnTo>
                  <a:lnTo>
                    <a:pt x="88781" y="802825"/>
                  </a:lnTo>
                  <a:cubicBezTo>
                    <a:pt x="672175" y="289643"/>
                    <a:pt x="1428944" y="-5083"/>
                    <a:pt x="2220349" y="6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D7B0A699-D7BF-B4DB-FDD4-38AB266F80F1}"/>
              </a:ext>
            </a:extLst>
          </p:cNvPr>
          <p:cNvSpPr txBox="1"/>
          <p:nvPr/>
        </p:nvSpPr>
        <p:spPr>
          <a:xfrm>
            <a:off x="804672" y="2023236"/>
            <a:ext cx="3659777" cy="282090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dirty="0">
                <a:solidFill>
                  <a:schemeClr val="tx2"/>
                </a:solidFill>
                <a:latin typeface="+mj-lt"/>
                <a:ea typeface="+mj-ea"/>
                <a:cs typeface="+mj-cs"/>
              </a:rPr>
              <a:t>Manage Hybrid working teams through: </a:t>
            </a:r>
          </a:p>
        </p:txBody>
      </p:sp>
      <p:graphicFrame>
        <p:nvGraphicFramePr>
          <p:cNvPr id="21" name="TextBox 1">
            <a:extLst>
              <a:ext uri="{FF2B5EF4-FFF2-40B4-BE49-F238E27FC236}">
                <a16:creationId xmlns:a16="http://schemas.microsoft.com/office/drawing/2014/main" id="{D84AAE53-3E40-61EA-F222-EB639EFB0455}"/>
              </a:ext>
            </a:extLst>
          </p:cNvPr>
          <p:cNvGraphicFramePr/>
          <p:nvPr>
            <p:extLst>
              <p:ext uri="{D42A27DB-BD31-4B8C-83A1-F6EECF244321}">
                <p14:modId xmlns:p14="http://schemas.microsoft.com/office/powerpoint/2010/main" val="224398391"/>
              </p:ext>
            </p:extLst>
          </p:nvPr>
        </p:nvGraphicFramePr>
        <p:xfrm>
          <a:off x="5552647" y="555096"/>
          <a:ext cx="6017312" cy="56590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02883220-8D6B-0833-EC4B-72BD5CD4A0BB}"/>
              </a:ext>
            </a:extLst>
          </p:cNvPr>
          <p:cNvSpPr txBox="1"/>
          <p:nvPr/>
        </p:nvSpPr>
        <p:spPr>
          <a:xfrm>
            <a:off x="10344234" y="6164495"/>
            <a:ext cx="1847461" cy="369332"/>
          </a:xfrm>
          <a:prstGeom prst="rect">
            <a:avLst/>
          </a:prstGeom>
          <a:noFill/>
        </p:spPr>
        <p:txBody>
          <a:bodyPr wrap="square" rtlCol="0">
            <a:spAutoFit/>
          </a:bodyPr>
          <a:lstStyle/>
          <a:p>
            <a:r>
              <a:rPr lang="en-GB" dirty="0"/>
              <a:t>(CIPD,2023)</a:t>
            </a:r>
          </a:p>
        </p:txBody>
      </p:sp>
    </p:spTree>
    <p:extLst>
      <p:ext uri="{BB962C8B-B14F-4D97-AF65-F5344CB8AC3E}">
        <p14:creationId xmlns:p14="http://schemas.microsoft.com/office/powerpoint/2010/main" val="122239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FD6DB7-8F0E-8D2F-15C0-F0808617CA8B}"/>
              </a:ext>
            </a:extLst>
          </p:cNvPr>
          <p:cNvSpPr>
            <a:spLocks noGrp="1"/>
          </p:cNvSpPr>
          <p:nvPr>
            <p:ph type="ctrTitle"/>
          </p:nvPr>
        </p:nvSpPr>
        <p:spPr>
          <a:xfrm>
            <a:off x="5297762" y="640080"/>
            <a:ext cx="6251110" cy="3566160"/>
          </a:xfrm>
        </p:spPr>
        <p:txBody>
          <a:bodyPr anchor="b">
            <a:normAutofit/>
          </a:bodyPr>
          <a:lstStyle/>
          <a:p>
            <a:pPr algn="l"/>
            <a:r>
              <a:rPr lang="en-GB" sz="5400"/>
              <a:t>Managing Capability</a:t>
            </a:r>
          </a:p>
        </p:txBody>
      </p:sp>
      <p:pic>
        <p:nvPicPr>
          <p:cNvPr id="4" name="Picture 3">
            <a:extLst>
              <a:ext uri="{FF2B5EF4-FFF2-40B4-BE49-F238E27FC236}">
                <a16:creationId xmlns:a16="http://schemas.microsoft.com/office/drawing/2014/main" id="{36A5C2CD-7F0A-B897-9D60-A9C9F41BB50E}"/>
              </a:ext>
            </a:extLst>
          </p:cNvPr>
          <p:cNvPicPr>
            <a:picLocks noChangeAspect="1"/>
          </p:cNvPicPr>
          <p:nvPr/>
        </p:nvPicPr>
        <p:blipFill rotWithShape="1">
          <a:blip r:embed="rId3"/>
          <a:srcRect l="33180" r="1249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93454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560DF1E-8532-96F2-A83E-947BB540C4C7}"/>
              </a:ext>
            </a:extLst>
          </p:cNvPr>
          <p:cNvSpPr txBox="1"/>
          <p:nvPr/>
        </p:nvSpPr>
        <p:spPr>
          <a:xfrm>
            <a:off x="7085532" y="640080"/>
            <a:ext cx="4196932"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Managing absence </a:t>
            </a:r>
          </a:p>
        </p:txBody>
      </p:sp>
      <p:pic>
        <p:nvPicPr>
          <p:cNvPr id="4098" name="Picture 2" descr="Office furniture stores in Qatar | Office furniture sellers in Doha, Qatar">
            <a:extLst>
              <a:ext uri="{FF2B5EF4-FFF2-40B4-BE49-F238E27FC236}">
                <a16:creationId xmlns:a16="http://schemas.microsoft.com/office/drawing/2014/main" id="{2E0C89ED-0FBD-C8C1-2241-B89ED474EC6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47" r="-1" b="11823"/>
          <a:stretch/>
        </p:blipFill>
        <p:spPr bwMode="auto">
          <a:xfrm>
            <a:off x="261699" y="640080"/>
            <a:ext cx="6562135" cy="5742432"/>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4112"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464340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57F0536-E19F-62D0-BB24-A656B447B237}"/>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Support Mechanisms </a:t>
            </a:r>
          </a:p>
        </p:txBody>
      </p:sp>
      <p:sp>
        <p:nvSpPr>
          <p:cNvPr id="3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66E1CF7-4544-38A9-8D3D-B86AD47801CB}"/>
              </a:ext>
            </a:extLst>
          </p:cNvPr>
          <p:cNvSpPr txBox="1"/>
          <p:nvPr/>
        </p:nvSpPr>
        <p:spPr>
          <a:xfrm>
            <a:off x="640080" y="2872899"/>
            <a:ext cx="4243589" cy="3320668"/>
          </a:xfrm>
          <a:prstGeom prst="rect">
            <a:avLst/>
          </a:prstGeom>
        </p:spPr>
        <p:txBody>
          <a:bodyPr vert="horz" lIns="91440" tIns="45720" rIns="91440" bIns="45720" rtlCol="0">
            <a:normAutofit/>
          </a:bodyPr>
          <a:lstStyle/>
          <a:p>
            <a:pPr marL="800100" indent="-342900">
              <a:lnSpc>
                <a:spcPct val="90000"/>
              </a:lnSpc>
              <a:spcAft>
                <a:spcPts val="600"/>
              </a:spcAft>
              <a:buFont typeface="Wingdings" panose="05000000000000000000" pitchFamily="2" charset="2"/>
              <a:buChar char="Ø"/>
            </a:pPr>
            <a:r>
              <a:rPr lang="en-US" sz="2200" dirty="0"/>
              <a:t>Occupational Health</a:t>
            </a:r>
          </a:p>
          <a:p>
            <a:pPr marL="800100" indent="-342900">
              <a:lnSpc>
                <a:spcPct val="90000"/>
              </a:lnSpc>
              <a:spcAft>
                <a:spcPts val="600"/>
              </a:spcAft>
              <a:buFont typeface="Wingdings" panose="05000000000000000000" pitchFamily="2" charset="2"/>
              <a:buChar char="Ø"/>
            </a:pPr>
            <a:endParaRPr lang="en-US" sz="2200" dirty="0"/>
          </a:p>
          <a:p>
            <a:pPr marL="800100" indent="-342900">
              <a:lnSpc>
                <a:spcPct val="90000"/>
              </a:lnSpc>
              <a:spcAft>
                <a:spcPts val="600"/>
              </a:spcAft>
              <a:buFont typeface="Wingdings" panose="05000000000000000000" pitchFamily="2" charset="2"/>
              <a:buChar char="Ø"/>
            </a:pPr>
            <a:r>
              <a:rPr lang="en-US" sz="2200" dirty="0"/>
              <a:t>Employee Assistance Programme (EAP) </a:t>
            </a:r>
          </a:p>
          <a:p>
            <a:pPr marL="800100" indent="-342900">
              <a:lnSpc>
                <a:spcPct val="90000"/>
              </a:lnSpc>
              <a:spcAft>
                <a:spcPts val="600"/>
              </a:spcAft>
              <a:buFont typeface="Wingdings" panose="05000000000000000000" pitchFamily="2" charset="2"/>
              <a:buChar char="Ø"/>
            </a:pPr>
            <a:endParaRPr lang="en-US" sz="2200" dirty="0"/>
          </a:p>
          <a:p>
            <a:pPr marL="800100" indent="-342900">
              <a:lnSpc>
                <a:spcPct val="90000"/>
              </a:lnSpc>
              <a:spcAft>
                <a:spcPts val="600"/>
              </a:spcAft>
              <a:buFont typeface="Wingdings" panose="05000000000000000000" pitchFamily="2" charset="2"/>
              <a:buChar char="Ø"/>
            </a:pPr>
            <a:r>
              <a:rPr lang="en-US" sz="2200" dirty="0"/>
              <a:t>Help @ Hand </a:t>
            </a:r>
          </a:p>
          <a:p>
            <a:pPr marL="228600" indent="-342900">
              <a:lnSpc>
                <a:spcPct val="90000"/>
              </a:lnSpc>
              <a:spcAft>
                <a:spcPts val="600"/>
              </a:spcAft>
              <a:buFont typeface="Wingdings" panose="05000000000000000000" pitchFamily="2" charset="2"/>
              <a:buChar char="Ø"/>
            </a:pPr>
            <a:endParaRPr lang="en-US" sz="2200" dirty="0"/>
          </a:p>
          <a:p>
            <a:pPr marL="800100" indent="-342900">
              <a:lnSpc>
                <a:spcPct val="90000"/>
              </a:lnSpc>
              <a:spcAft>
                <a:spcPts val="600"/>
              </a:spcAft>
              <a:buFont typeface="Wingdings" panose="05000000000000000000" pitchFamily="2" charset="2"/>
              <a:buChar char="Ø"/>
            </a:pPr>
            <a:r>
              <a:rPr lang="en-US" sz="2200" dirty="0"/>
              <a:t>Mental Health First Aiders</a:t>
            </a:r>
          </a:p>
          <a:p>
            <a:pPr indent="-228600">
              <a:lnSpc>
                <a:spcPct val="90000"/>
              </a:lnSpc>
              <a:spcAft>
                <a:spcPts val="600"/>
              </a:spcAft>
              <a:buFont typeface="Arial" panose="020B0604020202020204" pitchFamily="34" charset="0"/>
              <a:buChar char="•"/>
            </a:pPr>
            <a:endParaRPr lang="en-US" sz="2200" b="1" dirty="0"/>
          </a:p>
          <a:p>
            <a:pPr indent="-228600">
              <a:lnSpc>
                <a:spcPct val="90000"/>
              </a:lnSpc>
              <a:spcAft>
                <a:spcPts val="600"/>
              </a:spcAft>
              <a:buFont typeface="Arial" panose="020B0604020202020204" pitchFamily="34" charset="0"/>
              <a:buChar char="•"/>
            </a:pPr>
            <a:endParaRPr lang="en-US" sz="2200" b="1" dirty="0"/>
          </a:p>
          <a:p>
            <a:pPr indent="-228600">
              <a:lnSpc>
                <a:spcPct val="90000"/>
              </a:lnSpc>
              <a:spcAft>
                <a:spcPts val="600"/>
              </a:spcAft>
              <a:buFont typeface="Arial" panose="020B0604020202020204" pitchFamily="34" charset="0"/>
              <a:buChar char="•"/>
            </a:pPr>
            <a:endParaRPr lang="en-US" sz="2200" b="1" dirty="0"/>
          </a:p>
          <a:p>
            <a:pPr indent="-228600">
              <a:lnSpc>
                <a:spcPct val="90000"/>
              </a:lnSpc>
              <a:spcAft>
                <a:spcPts val="600"/>
              </a:spcAft>
              <a:buFont typeface="Arial" panose="020B0604020202020204" pitchFamily="34" charset="0"/>
              <a:buChar char="•"/>
            </a:pPr>
            <a:endParaRPr lang="en-US" sz="2200" b="1" dirty="0"/>
          </a:p>
          <a:p>
            <a:pPr indent="-228600">
              <a:lnSpc>
                <a:spcPct val="90000"/>
              </a:lnSpc>
              <a:spcAft>
                <a:spcPts val="600"/>
              </a:spcAft>
              <a:buFont typeface="Arial" panose="020B0604020202020204" pitchFamily="34" charset="0"/>
              <a:buChar char="•"/>
            </a:pPr>
            <a:endParaRPr lang="en-US" sz="2200" dirty="0"/>
          </a:p>
        </p:txBody>
      </p:sp>
      <p:pic>
        <p:nvPicPr>
          <p:cNvPr id="6" name="Picture 5">
            <a:extLst>
              <a:ext uri="{FF2B5EF4-FFF2-40B4-BE49-F238E27FC236}">
                <a16:creationId xmlns:a16="http://schemas.microsoft.com/office/drawing/2014/main" id="{FC1AC10A-66BA-064E-29A8-29BF0C9FCB8E}"/>
              </a:ext>
            </a:extLst>
          </p:cNvPr>
          <p:cNvPicPr>
            <a:picLocks noChangeAspect="1"/>
          </p:cNvPicPr>
          <p:nvPr/>
        </p:nvPicPr>
        <p:blipFill rotWithShape="1">
          <a:blip r:embed="rId3"/>
          <a:srcRect l="20945" r="1409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6F6B84FA-33BF-E70F-128B-E99C22C8E2F6}"/>
              </a:ext>
            </a:extLst>
          </p:cNvPr>
          <p:cNvSpPr txBox="1"/>
          <p:nvPr/>
        </p:nvSpPr>
        <p:spPr>
          <a:xfrm>
            <a:off x="3061733" y="6008901"/>
            <a:ext cx="3303036" cy="369332"/>
          </a:xfrm>
          <a:prstGeom prst="rect">
            <a:avLst/>
          </a:prstGeom>
          <a:noFill/>
        </p:spPr>
        <p:txBody>
          <a:bodyPr wrap="square" rtlCol="0">
            <a:spAutoFit/>
          </a:bodyPr>
          <a:lstStyle/>
          <a:p>
            <a:r>
              <a:rPr lang="en-GB" dirty="0"/>
              <a:t>(Tai Tarian,2023d)</a:t>
            </a:r>
          </a:p>
        </p:txBody>
      </p:sp>
    </p:spTree>
    <p:extLst>
      <p:ext uri="{BB962C8B-B14F-4D97-AF65-F5344CB8AC3E}">
        <p14:creationId xmlns:p14="http://schemas.microsoft.com/office/powerpoint/2010/main" val="9941384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Freeform: Shape 6154">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6" name="Picture 2" descr="Overworked businessman – GroupLink User Forum">
            <a:extLst>
              <a:ext uri="{FF2B5EF4-FFF2-40B4-BE49-F238E27FC236}">
                <a16:creationId xmlns:a16="http://schemas.microsoft.com/office/drawing/2014/main" id="{6D8EDBC4-F78F-95ED-F3C4-DB3E8839E5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88951"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83620FE-CE4F-27A6-7A9C-9A2FF57A0C44}"/>
              </a:ext>
            </a:extLst>
          </p:cNvPr>
          <p:cNvSpPr txBox="1"/>
          <p:nvPr/>
        </p:nvSpPr>
        <p:spPr>
          <a:xfrm>
            <a:off x="3244747" y="638175"/>
            <a:ext cx="5962803" cy="1758943"/>
          </a:xfrm>
          <a:prstGeom prst="rect">
            <a:avLst/>
          </a:prstGeom>
          <a:noFill/>
        </p:spPr>
        <p:txBody>
          <a:bodyPr wrap="square" rtlCol="0">
            <a:spAutoFit/>
          </a:bodyPr>
          <a:lstStyle/>
          <a:p>
            <a:pPr defTabSz="777240">
              <a:spcAft>
                <a:spcPts val="600"/>
              </a:spcAft>
            </a:pPr>
            <a:r>
              <a:rPr lang="en-GB" sz="3600" b="1" kern="1200" dirty="0">
                <a:solidFill>
                  <a:schemeClr val="bg1">
                    <a:lumMod val="95000"/>
                  </a:schemeClr>
                </a:solidFill>
                <a:latin typeface="+mj-lt"/>
                <a:ea typeface="+mn-ea"/>
                <a:cs typeface="+mn-cs"/>
              </a:rPr>
              <a:t>Presenteeism   &amp;   Leavism </a:t>
            </a:r>
          </a:p>
          <a:p>
            <a:pPr defTabSz="777240">
              <a:spcAft>
                <a:spcPts val="600"/>
              </a:spcAft>
            </a:pPr>
            <a:endParaRPr lang="en-GB" sz="2400" b="1" kern="1200" dirty="0">
              <a:solidFill>
                <a:schemeClr val="tx1"/>
              </a:solidFill>
              <a:latin typeface="+mj-lt"/>
              <a:ea typeface="+mn-ea"/>
              <a:cs typeface="+mn-cs"/>
            </a:endParaRPr>
          </a:p>
          <a:p>
            <a:pPr defTabSz="777240">
              <a:spcAft>
                <a:spcPts val="600"/>
              </a:spcAft>
            </a:pPr>
            <a:endParaRPr lang="en-GB" sz="1530" kern="1200" dirty="0">
              <a:solidFill>
                <a:schemeClr val="tx1"/>
              </a:solidFill>
              <a:latin typeface="+mn-lt"/>
              <a:ea typeface="+mn-ea"/>
              <a:cs typeface="+mn-cs"/>
            </a:endParaRPr>
          </a:p>
          <a:p>
            <a:pPr>
              <a:spcAft>
                <a:spcPts val="600"/>
              </a:spcAft>
            </a:pPr>
            <a:endParaRPr lang="en-GB" dirty="0"/>
          </a:p>
        </p:txBody>
      </p:sp>
    </p:spTree>
    <p:extLst>
      <p:ext uri="{BB962C8B-B14F-4D97-AF65-F5344CB8AC3E}">
        <p14:creationId xmlns:p14="http://schemas.microsoft.com/office/powerpoint/2010/main" val="22507797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57F0536-E19F-62D0-BB24-A656B447B237}"/>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Presenteeism</a:t>
            </a:r>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66E1CF7-4544-38A9-8D3D-B86AD47801CB}"/>
              </a:ext>
            </a:extLst>
          </p:cNvPr>
          <p:cNvSpPr txBox="1"/>
          <p:nvPr/>
        </p:nvSpPr>
        <p:spPr>
          <a:xfrm>
            <a:off x="572493" y="2071316"/>
            <a:ext cx="8552846" cy="4119172"/>
          </a:xfrm>
          <a:prstGeom prst="rect">
            <a:avLst/>
          </a:prstGeom>
        </p:spPr>
        <p:txBody>
          <a:bodyPr vert="horz" lIns="91440" tIns="45720" rIns="91440" bIns="45720" rtlCol="0" anchor="t">
            <a:normAutofit/>
          </a:bodyPr>
          <a:lstStyle/>
          <a:p>
            <a:pPr marL="457200" indent="-457200">
              <a:lnSpc>
                <a:spcPct val="90000"/>
              </a:lnSpc>
              <a:spcAft>
                <a:spcPts val="600"/>
              </a:spcAft>
              <a:buFont typeface="Wingdings" panose="05000000000000000000" pitchFamily="2" charset="2"/>
              <a:buChar char="Ø"/>
            </a:pPr>
            <a:r>
              <a:rPr lang="en-US" sz="2800" dirty="0">
                <a:latin typeface="+mj-lt"/>
              </a:rPr>
              <a:t>Increase in mistakes</a:t>
            </a:r>
          </a:p>
          <a:p>
            <a:pPr marL="457200" indent="-457200">
              <a:lnSpc>
                <a:spcPct val="90000"/>
              </a:lnSpc>
              <a:spcAft>
                <a:spcPts val="600"/>
              </a:spcAft>
              <a:buFont typeface="Wingdings" panose="05000000000000000000" pitchFamily="2" charset="2"/>
              <a:buChar char="Ø"/>
            </a:pPr>
            <a:r>
              <a:rPr lang="en-US" sz="2800" dirty="0">
                <a:latin typeface="+mj-lt"/>
              </a:rPr>
              <a:t>Poor work </a:t>
            </a:r>
          </a:p>
          <a:p>
            <a:pPr marL="457200" indent="-457200">
              <a:lnSpc>
                <a:spcPct val="90000"/>
              </a:lnSpc>
              <a:spcAft>
                <a:spcPts val="600"/>
              </a:spcAft>
              <a:buFont typeface="Wingdings" panose="05000000000000000000" pitchFamily="2" charset="2"/>
              <a:buChar char="Ø"/>
            </a:pPr>
            <a:r>
              <a:rPr lang="en-US" sz="2800" dirty="0">
                <a:latin typeface="+mj-lt"/>
              </a:rPr>
              <a:t>Decrease in productivity </a:t>
            </a:r>
          </a:p>
          <a:p>
            <a:pPr marL="457200" indent="-457200">
              <a:lnSpc>
                <a:spcPct val="90000"/>
              </a:lnSpc>
              <a:spcAft>
                <a:spcPts val="600"/>
              </a:spcAft>
              <a:buFont typeface="Wingdings" panose="05000000000000000000" pitchFamily="2" charset="2"/>
              <a:buChar char="Ø"/>
            </a:pPr>
            <a:r>
              <a:rPr lang="en-US" sz="2800" dirty="0">
                <a:latin typeface="+mj-lt"/>
              </a:rPr>
              <a:t>Poor time management </a:t>
            </a:r>
          </a:p>
          <a:p>
            <a:pPr marL="457200" indent="-457200">
              <a:lnSpc>
                <a:spcPct val="90000"/>
              </a:lnSpc>
              <a:spcAft>
                <a:spcPts val="600"/>
              </a:spcAft>
              <a:buFont typeface="Wingdings" panose="05000000000000000000" pitchFamily="2" charset="2"/>
              <a:buChar char="Ø"/>
            </a:pPr>
            <a:r>
              <a:rPr lang="en-US" sz="2800" dirty="0">
                <a:latin typeface="+mj-lt"/>
              </a:rPr>
              <a:t>Signs of poor health </a:t>
            </a:r>
          </a:p>
          <a:p>
            <a:pPr marL="457200" indent="-457200">
              <a:lnSpc>
                <a:spcPct val="90000"/>
              </a:lnSpc>
              <a:spcAft>
                <a:spcPts val="600"/>
              </a:spcAft>
              <a:buFont typeface="Wingdings" panose="05000000000000000000" pitchFamily="2" charset="2"/>
              <a:buChar char="Ø"/>
            </a:pPr>
            <a:r>
              <a:rPr lang="en-US" sz="2800" dirty="0">
                <a:latin typeface="+mj-lt"/>
              </a:rPr>
              <a:t>Change in behavior  </a:t>
            </a:r>
          </a:p>
          <a:p>
            <a:pPr>
              <a:lnSpc>
                <a:spcPct val="90000"/>
              </a:lnSpc>
              <a:spcAft>
                <a:spcPts val="600"/>
              </a:spcAft>
            </a:pPr>
            <a:endParaRPr lang="en-US" sz="2200" b="1" dirty="0"/>
          </a:p>
          <a:p>
            <a:pPr>
              <a:lnSpc>
                <a:spcPct val="90000"/>
              </a:lnSpc>
              <a:spcAft>
                <a:spcPts val="600"/>
              </a:spcAft>
            </a:pPr>
            <a:endParaRPr lang="en-US" sz="2200" b="1" dirty="0"/>
          </a:p>
          <a:p>
            <a:pPr>
              <a:lnSpc>
                <a:spcPct val="90000"/>
              </a:lnSpc>
              <a:spcAft>
                <a:spcPts val="600"/>
              </a:spcAft>
            </a:pPr>
            <a:endParaRPr lang="en-US" sz="2800" b="1" dirty="0"/>
          </a:p>
          <a:p>
            <a:pPr indent="-228600">
              <a:lnSpc>
                <a:spcPct val="90000"/>
              </a:lnSpc>
              <a:spcAft>
                <a:spcPts val="600"/>
              </a:spcAft>
              <a:buFont typeface="Arial" panose="020B0604020202020204" pitchFamily="34" charset="0"/>
              <a:buChar char="•"/>
            </a:pPr>
            <a:endParaRPr lang="en-US" sz="2200" dirty="0"/>
          </a:p>
        </p:txBody>
      </p:sp>
      <p:sp>
        <p:nvSpPr>
          <p:cNvPr id="5" name="TextBox 4">
            <a:extLst>
              <a:ext uri="{FF2B5EF4-FFF2-40B4-BE49-F238E27FC236}">
                <a16:creationId xmlns:a16="http://schemas.microsoft.com/office/drawing/2014/main" id="{0A7A752C-255D-EE87-D98D-D6F805269516}"/>
              </a:ext>
            </a:extLst>
          </p:cNvPr>
          <p:cNvSpPr txBox="1"/>
          <p:nvPr/>
        </p:nvSpPr>
        <p:spPr>
          <a:xfrm>
            <a:off x="2217683" y="4991790"/>
            <a:ext cx="2631233" cy="369332"/>
          </a:xfrm>
          <a:prstGeom prst="rect">
            <a:avLst/>
          </a:prstGeom>
          <a:noFill/>
        </p:spPr>
        <p:txBody>
          <a:bodyPr wrap="square" rtlCol="0">
            <a:spAutoFit/>
          </a:bodyPr>
          <a:lstStyle/>
          <a:p>
            <a:r>
              <a:rPr lang="en-GB"/>
              <a:t>(Personnel Today ,2020)</a:t>
            </a:r>
            <a:endParaRPr lang="en-GB" dirty="0"/>
          </a:p>
        </p:txBody>
      </p:sp>
    </p:spTree>
    <p:extLst>
      <p:ext uri="{BB962C8B-B14F-4D97-AF65-F5344CB8AC3E}">
        <p14:creationId xmlns:p14="http://schemas.microsoft.com/office/powerpoint/2010/main" val="41924426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57F0536-E19F-62D0-BB24-A656B447B237}"/>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Leavism</a:t>
            </a:r>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66E1CF7-4544-38A9-8D3D-B86AD47801CB}"/>
              </a:ext>
            </a:extLst>
          </p:cNvPr>
          <p:cNvSpPr txBox="1"/>
          <p:nvPr/>
        </p:nvSpPr>
        <p:spPr>
          <a:xfrm>
            <a:off x="572493" y="2071316"/>
            <a:ext cx="8552846" cy="4119172"/>
          </a:xfrm>
          <a:prstGeom prst="rect">
            <a:avLst/>
          </a:prstGeom>
        </p:spPr>
        <p:txBody>
          <a:bodyPr vert="horz" lIns="91440" tIns="45720" rIns="91440" bIns="45720" rtlCol="0" anchor="t">
            <a:normAutofit/>
          </a:bodyPr>
          <a:lstStyle/>
          <a:p>
            <a:pPr marL="457200" indent="-457200">
              <a:lnSpc>
                <a:spcPct val="90000"/>
              </a:lnSpc>
              <a:spcAft>
                <a:spcPts val="600"/>
              </a:spcAft>
              <a:buFont typeface="Wingdings" panose="05000000000000000000" pitchFamily="2" charset="2"/>
              <a:buChar char="Ø"/>
            </a:pPr>
            <a:r>
              <a:rPr lang="en-US" sz="2800" dirty="0">
                <a:latin typeface="+mj-lt"/>
              </a:rPr>
              <a:t>Always online/answering emails / calls</a:t>
            </a:r>
          </a:p>
          <a:p>
            <a:pPr marL="457200" indent="-457200">
              <a:lnSpc>
                <a:spcPct val="90000"/>
              </a:lnSpc>
              <a:spcAft>
                <a:spcPts val="600"/>
              </a:spcAft>
              <a:buFont typeface="Wingdings" panose="05000000000000000000" pitchFamily="2" charset="2"/>
              <a:buChar char="Ø"/>
            </a:pPr>
            <a:r>
              <a:rPr lang="en-US" sz="2800" dirty="0">
                <a:latin typeface="+mj-lt"/>
              </a:rPr>
              <a:t>Not taking annual leave / cancelling last minute</a:t>
            </a:r>
          </a:p>
          <a:p>
            <a:pPr marL="457200" indent="-457200">
              <a:lnSpc>
                <a:spcPct val="90000"/>
              </a:lnSpc>
              <a:spcAft>
                <a:spcPts val="600"/>
              </a:spcAft>
              <a:buFont typeface="Wingdings" panose="05000000000000000000" pitchFamily="2" charset="2"/>
              <a:buChar char="Ø"/>
            </a:pPr>
            <a:r>
              <a:rPr lang="en-US" sz="2800" dirty="0">
                <a:latin typeface="+mj-lt"/>
              </a:rPr>
              <a:t>Reluctant to hand over work  </a:t>
            </a:r>
          </a:p>
          <a:p>
            <a:pPr marL="457200" indent="-457200">
              <a:lnSpc>
                <a:spcPct val="90000"/>
              </a:lnSpc>
              <a:spcAft>
                <a:spcPts val="600"/>
              </a:spcAft>
              <a:buFont typeface="Wingdings" panose="05000000000000000000" pitchFamily="2" charset="2"/>
              <a:buChar char="Ø"/>
            </a:pPr>
            <a:r>
              <a:rPr lang="en-US" sz="2800" dirty="0">
                <a:latin typeface="+mj-lt"/>
              </a:rPr>
              <a:t>Working after hours </a:t>
            </a:r>
          </a:p>
          <a:p>
            <a:pPr marL="342900" indent="-342900">
              <a:lnSpc>
                <a:spcPct val="90000"/>
              </a:lnSpc>
              <a:spcAft>
                <a:spcPts val="600"/>
              </a:spcAft>
              <a:buFont typeface="Wingdings" panose="05000000000000000000" pitchFamily="2" charset="2"/>
              <a:buChar char="Ø"/>
            </a:pPr>
            <a:endParaRPr lang="en-US" sz="2200" b="1" dirty="0"/>
          </a:p>
          <a:p>
            <a:pPr>
              <a:lnSpc>
                <a:spcPct val="90000"/>
              </a:lnSpc>
              <a:spcAft>
                <a:spcPts val="600"/>
              </a:spcAft>
            </a:pPr>
            <a:endParaRPr lang="en-US" sz="2200" b="1" dirty="0"/>
          </a:p>
          <a:p>
            <a:pPr>
              <a:lnSpc>
                <a:spcPct val="90000"/>
              </a:lnSpc>
              <a:spcAft>
                <a:spcPts val="600"/>
              </a:spcAft>
            </a:pPr>
            <a:endParaRPr lang="en-US" sz="2800" b="1" dirty="0"/>
          </a:p>
          <a:p>
            <a:pPr indent="-228600">
              <a:lnSpc>
                <a:spcPct val="90000"/>
              </a:lnSpc>
              <a:spcAft>
                <a:spcPts val="600"/>
              </a:spcAft>
              <a:buFont typeface="Arial" panose="020B0604020202020204" pitchFamily="34" charset="0"/>
              <a:buChar char="•"/>
            </a:pPr>
            <a:endParaRPr lang="en-US" sz="2200" dirty="0"/>
          </a:p>
        </p:txBody>
      </p:sp>
      <p:sp>
        <p:nvSpPr>
          <p:cNvPr id="5" name="TextBox 4">
            <a:extLst>
              <a:ext uri="{FF2B5EF4-FFF2-40B4-BE49-F238E27FC236}">
                <a16:creationId xmlns:a16="http://schemas.microsoft.com/office/drawing/2014/main" id="{0A7A752C-255D-EE87-D98D-D6F805269516}"/>
              </a:ext>
            </a:extLst>
          </p:cNvPr>
          <p:cNvSpPr txBox="1"/>
          <p:nvPr/>
        </p:nvSpPr>
        <p:spPr>
          <a:xfrm>
            <a:off x="5187821" y="3946236"/>
            <a:ext cx="2631233" cy="369332"/>
          </a:xfrm>
          <a:prstGeom prst="rect">
            <a:avLst/>
          </a:prstGeom>
          <a:noFill/>
        </p:spPr>
        <p:txBody>
          <a:bodyPr wrap="square" rtlCol="0">
            <a:spAutoFit/>
          </a:bodyPr>
          <a:lstStyle/>
          <a:p>
            <a:r>
              <a:rPr lang="en-GB" dirty="0"/>
              <a:t>(Personnel Today ,2020)</a:t>
            </a:r>
          </a:p>
        </p:txBody>
      </p:sp>
    </p:spTree>
    <p:extLst>
      <p:ext uri="{BB962C8B-B14F-4D97-AF65-F5344CB8AC3E}">
        <p14:creationId xmlns:p14="http://schemas.microsoft.com/office/powerpoint/2010/main" val="829499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256CD4C-258A-966E-CBD8-7C35436EBC26}"/>
              </a:ext>
            </a:extLst>
          </p:cNvPr>
          <p:cNvSpPr txBox="1"/>
          <p:nvPr/>
        </p:nvSpPr>
        <p:spPr>
          <a:xfrm>
            <a:off x="890338" y="640080"/>
            <a:ext cx="3734014"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Break </a:t>
            </a:r>
          </a:p>
        </p:txBody>
      </p:sp>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ffee on white background">
            <a:extLst>
              <a:ext uri="{FF2B5EF4-FFF2-40B4-BE49-F238E27FC236}">
                <a16:creationId xmlns:a16="http://schemas.microsoft.com/office/drawing/2014/main" id="{F86EA4D6-D784-88E1-8B76-7CBE070C748B}"/>
              </a:ext>
            </a:extLst>
          </p:cNvPr>
          <p:cNvPicPr>
            <a:picLocks noChangeAspect="1"/>
          </p:cNvPicPr>
          <p:nvPr/>
        </p:nvPicPr>
        <p:blipFill rotWithShape="1">
          <a:blip r:embed="rId3"/>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034315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3">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F53E4345-F4B9-FDDE-28B5-989BF1E61B42}"/>
              </a:ext>
            </a:extLst>
          </p:cNvPr>
          <p:cNvSpPr txBox="1"/>
          <p:nvPr/>
        </p:nvSpPr>
        <p:spPr>
          <a:xfrm>
            <a:off x="1101012" y="420408"/>
            <a:ext cx="8614436" cy="1077218"/>
          </a:xfrm>
          <a:prstGeom prst="rect">
            <a:avLst/>
          </a:prstGeom>
          <a:noFill/>
        </p:spPr>
        <p:txBody>
          <a:bodyPr wrap="square" rtlCol="0">
            <a:spAutoFit/>
          </a:bodyPr>
          <a:lstStyle/>
          <a:p>
            <a:pPr defTabSz="877824">
              <a:spcAft>
                <a:spcPts val="600"/>
              </a:spcAft>
            </a:pPr>
            <a:r>
              <a:rPr lang="en-GB" sz="3200" kern="1200" dirty="0">
                <a:solidFill>
                  <a:schemeClr val="tx1"/>
                </a:solidFill>
                <a:latin typeface="+mj-lt"/>
                <a:ea typeface="+mn-ea"/>
                <a:cs typeface="+mn-cs"/>
              </a:rPr>
              <a:t>Line managers are instrumental in an employees experience at work. </a:t>
            </a:r>
            <a:endParaRPr lang="en-GB" sz="3600" dirty="0">
              <a:latin typeface="+mj-lt"/>
            </a:endParaRPr>
          </a:p>
        </p:txBody>
      </p:sp>
      <p:sp>
        <p:nvSpPr>
          <p:cNvPr id="3" name="TextBox 2">
            <a:extLst>
              <a:ext uri="{FF2B5EF4-FFF2-40B4-BE49-F238E27FC236}">
                <a16:creationId xmlns:a16="http://schemas.microsoft.com/office/drawing/2014/main" id="{C9C5DEC9-D523-D7F5-CAF8-B54D80168FA8}"/>
              </a:ext>
            </a:extLst>
          </p:cNvPr>
          <p:cNvSpPr txBox="1"/>
          <p:nvPr/>
        </p:nvSpPr>
        <p:spPr>
          <a:xfrm>
            <a:off x="1153366" y="1633611"/>
            <a:ext cx="2782138" cy="357548"/>
          </a:xfrm>
          <a:prstGeom prst="rect">
            <a:avLst/>
          </a:prstGeom>
          <a:noFill/>
        </p:spPr>
        <p:txBody>
          <a:bodyPr wrap="square" rtlCol="0">
            <a:spAutoFit/>
          </a:bodyPr>
          <a:lstStyle/>
          <a:p>
            <a:pPr defTabSz="877824">
              <a:spcAft>
                <a:spcPts val="600"/>
              </a:spcAft>
            </a:pPr>
            <a:r>
              <a:rPr lang="en-GB" sz="1728" kern="1200" dirty="0">
                <a:solidFill>
                  <a:schemeClr val="tx1"/>
                </a:solidFill>
                <a:latin typeface="+mn-lt"/>
                <a:ea typeface="+mn-ea"/>
                <a:cs typeface="+mn-cs"/>
              </a:rPr>
              <a:t>(Macleod and Clarke,2009)</a:t>
            </a:r>
            <a:endParaRPr lang="en-GB" dirty="0"/>
          </a:p>
        </p:txBody>
      </p:sp>
      <p:pic>
        <p:nvPicPr>
          <p:cNvPr id="5" name="Picture 4">
            <a:extLst>
              <a:ext uri="{FF2B5EF4-FFF2-40B4-BE49-F238E27FC236}">
                <a16:creationId xmlns:a16="http://schemas.microsoft.com/office/drawing/2014/main" id="{15EC0B1C-5014-3389-D5F4-9A671AC74BE0}"/>
              </a:ext>
            </a:extLst>
          </p:cNvPr>
          <p:cNvPicPr>
            <a:picLocks noChangeAspect="1"/>
          </p:cNvPicPr>
          <p:nvPr/>
        </p:nvPicPr>
        <p:blipFill>
          <a:blip r:embed="rId3"/>
          <a:stretch>
            <a:fillRect/>
          </a:stretch>
        </p:blipFill>
        <p:spPr>
          <a:xfrm>
            <a:off x="3938552" y="1812385"/>
            <a:ext cx="6069366" cy="3369215"/>
          </a:xfrm>
          <a:prstGeom prst="rect">
            <a:avLst/>
          </a:prstGeom>
        </p:spPr>
      </p:pic>
    </p:spTree>
    <p:extLst>
      <p:ext uri="{BB962C8B-B14F-4D97-AF65-F5344CB8AC3E}">
        <p14:creationId xmlns:p14="http://schemas.microsoft.com/office/powerpoint/2010/main" val="39328979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0CEA0A7-5253-C91B-416E-F2C4771D078F}"/>
              </a:ext>
            </a:extLst>
          </p:cNvPr>
          <p:cNvSpPr txBox="1"/>
          <p:nvPr/>
        </p:nvSpPr>
        <p:spPr>
          <a:xfrm>
            <a:off x="6282188" y="862537"/>
            <a:ext cx="5334930" cy="300414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200" i="1" dirty="0">
                <a:latin typeface="+mj-lt"/>
                <a:ea typeface="+mj-ea"/>
                <a:cs typeface="+mj-cs"/>
              </a:rPr>
              <a:t>“More than two in five employees have left a job because of a bad manager” </a:t>
            </a:r>
            <a:r>
              <a:rPr lang="en-US" sz="2000" dirty="0">
                <a:latin typeface="+mj-lt"/>
                <a:ea typeface="+mj-ea"/>
                <a:cs typeface="+mj-cs"/>
              </a:rPr>
              <a:t>(Urquhart,2022)</a:t>
            </a:r>
          </a:p>
        </p:txBody>
      </p:sp>
      <p:sp>
        <p:nvSpPr>
          <p:cNvPr id="3090" name="Freeform: Shape 3089">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92" name="Freeform: Shape 3091">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094" name="Freeform: Shape 3093">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96" name="Freeform: Shape 3095">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098" name="Freeform: Shape 3097">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3074" name="Picture 2" descr="Image result for people">
            <a:extLst>
              <a:ext uri="{FF2B5EF4-FFF2-40B4-BE49-F238E27FC236}">
                <a16:creationId xmlns:a16="http://schemas.microsoft.com/office/drawing/2014/main" id="{AA589E4D-D88B-89A4-D169-78BC4FFD23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900" r="19481" b="2"/>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3100" name="Freeform: Shape 3099">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2">
            <a:extLst>
              <a:ext uri="{FF2B5EF4-FFF2-40B4-BE49-F238E27FC236}">
                <a16:creationId xmlns:a16="http://schemas.microsoft.com/office/drawing/2014/main" id="{327C4A32-0A22-FC54-8D5F-22183E9990EE}"/>
              </a:ext>
            </a:extLst>
          </p:cNvPr>
          <p:cNvPicPr>
            <a:picLocks noChangeAspect="1"/>
          </p:cNvPicPr>
          <p:nvPr/>
        </p:nvPicPr>
        <p:blipFill>
          <a:blip r:embed="rId4"/>
          <a:stretch>
            <a:fillRect/>
          </a:stretch>
        </p:blipFill>
        <p:spPr>
          <a:xfrm>
            <a:off x="9249211" y="4314591"/>
            <a:ext cx="2228850" cy="2095500"/>
          </a:xfrm>
          <a:prstGeom prst="rect">
            <a:avLst/>
          </a:prstGeom>
        </p:spPr>
      </p:pic>
      <p:pic>
        <p:nvPicPr>
          <p:cNvPr id="6" name="Picture 5">
            <a:extLst>
              <a:ext uri="{FF2B5EF4-FFF2-40B4-BE49-F238E27FC236}">
                <a16:creationId xmlns:a16="http://schemas.microsoft.com/office/drawing/2014/main" id="{52CE9947-5687-76CC-1F97-2318D0434FE5}"/>
              </a:ext>
            </a:extLst>
          </p:cNvPr>
          <p:cNvPicPr>
            <a:picLocks noChangeAspect="1"/>
          </p:cNvPicPr>
          <p:nvPr/>
        </p:nvPicPr>
        <p:blipFill>
          <a:blip r:embed="rId5"/>
          <a:stretch>
            <a:fillRect/>
          </a:stretch>
        </p:blipFill>
        <p:spPr>
          <a:xfrm>
            <a:off x="6755327" y="4294717"/>
            <a:ext cx="2162175" cy="2115374"/>
          </a:xfrm>
          <a:prstGeom prst="rect">
            <a:avLst/>
          </a:prstGeom>
        </p:spPr>
      </p:pic>
    </p:spTree>
    <p:extLst>
      <p:ext uri="{BB962C8B-B14F-4D97-AF65-F5344CB8AC3E}">
        <p14:creationId xmlns:p14="http://schemas.microsoft.com/office/powerpoint/2010/main" val="41783875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ight Triangle 2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4">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3898F6D-B764-367E-C6F4-828669B070DD}"/>
              </a:ext>
            </a:extLst>
          </p:cNvPr>
          <p:cNvSpPr txBox="1"/>
          <p:nvPr/>
        </p:nvSpPr>
        <p:spPr>
          <a:xfrm>
            <a:off x="1927654" y="593993"/>
            <a:ext cx="6808573" cy="1063845"/>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5400" kern="1200" dirty="0">
                <a:solidFill>
                  <a:schemeClr val="tx1"/>
                </a:solidFill>
                <a:latin typeface="+mj-lt"/>
                <a:ea typeface="+mj-ea"/>
                <a:cs typeface="+mj-cs"/>
              </a:rPr>
              <a:t>Leadership styles</a:t>
            </a:r>
          </a:p>
        </p:txBody>
      </p:sp>
      <p:pic>
        <p:nvPicPr>
          <p:cNvPr id="4" name="Online Media 3" title="Leadership Styles">
            <a:hlinkClick r:id="" action="ppaction://media"/>
            <a:extLst>
              <a:ext uri="{FF2B5EF4-FFF2-40B4-BE49-F238E27FC236}">
                <a16:creationId xmlns:a16="http://schemas.microsoft.com/office/drawing/2014/main" id="{F4C6E79C-1459-605A-E0EC-C64EE2117A53}"/>
              </a:ext>
            </a:extLst>
          </p:cNvPr>
          <p:cNvPicPr>
            <a:picLocks noRot="1" noChangeAspect="1"/>
          </p:cNvPicPr>
          <p:nvPr>
            <a:videoFile r:link="rId1"/>
          </p:nvPr>
        </p:nvPicPr>
        <p:blipFill>
          <a:blip r:embed="rId4"/>
          <a:stretch>
            <a:fillRect/>
          </a:stretch>
        </p:blipFill>
        <p:spPr>
          <a:xfrm>
            <a:off x="1692876" y="1687120"/>
            <a:ext cx="9022713" cy="4255154"/>
          </a:xfrm>
          <a:prstGeom prst="rect">
            <a:avLst/>
          </a:prstGeom>
        </p:spPr>
      </p:pic>
      <p:sp>
        <p:nvSpPr>
          <p:cNvPr id="3" name="TextBox 2">
            <a:extLst>
              <a:ext uri="{FF2B5EF4-FFF2-40B4-BE49-F238E27FC236}">
                <a16:creationId xmlns:a16="http://schemas.microsoft.com/office/drawing/2014/main" id="{EE14CEA8-1343-955C-69F3-3319B5030F6A}"/>
              </a:ext>
            </a:extLst>
          </p:cNvPr>
          <p:cNvSpPr txBox="1"/>
          <p:nvPr/>
        </p:nvSpPr>
        <p:spPr>
          <a:xfrm>
            <a:off x="9716288" y="6505638"/>
            <a:ext cx="2313992" cy="369332"/>
          </a:xfrm>
          <a:prstGeom prst="rect">
            <a:avLst/>
          </a:prstGeom>
          <a:noFill/>
        </p:spPr>
        <p:txBody>
          <a:bodyPr wrap="square" rtlCol="0">
            <a:spAutoFit/>
          </a:bodyPr>
          <a:lstStyle/>
          <a:p>
            <a:r>
              <a:rPr lang="en-GB" dirty="0"/>
              <a:t>(Mindtools,2023d)</a:t>
            </a:r>
          </a:p>
        </p:txBody>
      </p:sp>
    </p:spTree>
    <p:extLst>
      <p:ext uri="{BB962C8B-B14F-4D97-AF65-F5344CB8AC3E}">
        <p14:creationId xmlns:p14="http://schemas.microsoft.com/office/powerpoint/2010/main" val="2754010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4B04C8-924E-0F33-3A46-BB540312A560}"/>
              </a:ext>
            </a:extLst>
          </p:cNvPr>
          <p:cNvSpPr>
            <a:spLocks noGrp="1"/>
          </p:cNvSpPr>
          <p:nvPr>
            <p:ph type="ctrTitle"/>
          </p:nvPr>
        </p:nvSpPr>
        <p:spPr>
          <a:xfrm>
            <a:off x="1097308" y="830976"/>
            <a:ext cx="7611519" cy="1557236"/>
          </a:xfrm>
        </p:spPr>
        <p:txBody>
          <a:bodyPr anchor="b">
            <a:normAutofit/>
          </a:bodyPr>
          <a:lstStyle/>
          <a:p>
            <a:pPr algn="r"/>
            <a:r>
              <a:rPr lang="en-GB" sz="5000" dirty="0"/>
              <a:t>Psychological safety </a:t>
            </a:r>
            <a:br>
              <a:rPr lang="en-GB" sz="5000" dirty="0"/>
            </a:br>
            <a:endParaRPr lang="en-GB" sz="5000" dirty="0"/>
          </a:p>
        </p:txBody>
      </p:sp>
      <p:pic>
        <p:nvPicPr>
          <p:cNvPr id="4" name="Online Media 3" title="The importance of psychological safety: Amy Edmondson">
            <a:hlinkClick r:id="" action="ppaction://media"/>
            <a:extLst>
              <a:ext uri="{FF2B5EF4-FFF2-40B4-BE49-F238E27FC236}">
                <a16:creationId xmlns:a16="http://schemas.microsoft.com/office/drawing/2014/main" id="{28DA082B-5831-4710-B888-71D9ED33A498}"/>
              </a:ext>
            </a:extLst>
          </p:cNvPr>
          <p:cNvPicPr>
            <a:picLocks noRot="1" noChangeAspect="1"/>
          </p:cNvPicPr>
          <p:nvPr>
            <a:videoFile r:link="rId1"/>
          </p:nvPr>
        </p:nvPicPr>
        <p:blipFill>
          <a:blip r:embed="rId4"/>
          <a:stretch>
            <a:fillRect/>
          </a:stretch>
        </p:blipFill>
        <p:spPr>
          <a:xfrm>
            <a:off x="1494308" y="1702245"/>
            <a:ext cx="9199984" cy="4021834"/>
          </a:xfrm>
          <a:prstGeom prst="rect">
            <a:avLst/>
          </a:prstGeom>
        </p:spPr>
      </p:pic>
      <p:sp>
        <p:nvSpPr>
          <p:cNvPr id="5" name="TextBox 4">
            <a:extLst>
              <a:ext uri="{FF2B5EF4-FFF2-40B4-BE49-F238E27FC236}">
                <a16:creationId xmlns:a16="http://schemas.microsoft.com/office/drawing/2014/main" id="{25BBAEF4-8F54-6F19-BB4B-717EDFEC1F68}"/>
              </a:ext>
            </a:extLst>
          </p:cNvPr>
          <p:cNvSpPr txBox="1"/>
          <p:nvPr/>
        </p:nvSpPr>
        <p:spPr>
          <a:xfrm>
            <a:off x="9753600" y="6548144"/>
            <a:ext cx="2967135" cy="369332"/>
          </a:xfrm>
          <a:prstGeom prst="rect">
            <a:avLst/>
          </a:prstGeom>
          <a:noFill/>
        </p:spPr>
        <p:txBody>
          <a:bodyPr wrap="square" rtlCol="0">
            <a:spAutoFit/>
          </a:bodyPr>
          <a:lstStyle/>
          <a:p>
            <a:r>
              <a:rPr lang="en-GB" dirty="0"/>
              <a:t>(Edmondson,2018)</a:t>
            </a:r>
          </a:p>
        </p:txBody>
      </p:sp>
    </p:spTree>
    <p:extLst>
      <p:ext uri="{BB962C8B-B14F-4D97-AF65-F5344CB8AC3E}">
        <p14:creationId xmlns:p14="http://schemas.microsoft.com/office/powerpoint/2010/main" val="434949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DCC4567-3876-965E-6DEB-658A7B315CC9}"/>
              </a:ext>
            </a:extLst>
          </p:cNvPr>
          <p:cNvSpPr>
            <a:spLocks noGrp="1"/>
          </p:cNvSpPr>
          <p:nvPr>
            <p:ph type="subTitle" idx="1"/>
          </p:nvPr>
        </p:nvSpPr>
        <p:spPr>
          <a:xfrm>
            <a:off x="631044" y="2564432"/>
            <a:ext cx="3734014" cy="1572768"/>
          </a:xfrm>
        </p:spPr>
        <p:txBody>
          <a:bodyPr>
            <a:normAutofit fontScale="92500" lnSpcReduction="10000"/>
          </a:bodyPr>
          <a:lstStyle/>
          <a:p>
            <a:pPr algn="l"/>
            <a:r>
              <a:rPr lang="en-GB" sz="4000" dirty="0">
                <a:latin typeface="+mj-lt"/>
              </a:rPr>
              <a:t>How do you create Psychological Safety?</a:t>
            </a:r>
          </a:p>
        </p:txBody>
      </p:sp>
      <p:sp>
        <p:nvSpPr>
          <p:cNvPr id="41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Asking Defining Questions - Excelsior College OWL">
            <a:extLst>
              <a:ext uri="{FF2B5EF4-FFF2-40B4-BE49-F238E27FC236}">
                <a16:creationId xmlns:a16="http://schemas.microsoft.com/office/drawing/2014/main" id="{C6FFCB12-4669-5537-542F-50C559F42A4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380" r="15667"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0199D18-7EB2-B47F-58B6-3832C857ED1D}"/>
              </a:ext>
            </a:extLst>
          </p:cNvPr>
          <p:cNvSpPr txBox="1"/>
          <p:nvPr/>
        </p:nvSpPr>
        <p:spPr>
          <a:xfrm>
            <a:off x="703726" y="4491932"/>
            <a:ext cx="5177509" cy="1938992"/>
          </a:xfrm>
          <a:prstGeom prst="rect">
            <a:avLst/>
          </a:prstGeom>
          <a:noFill/>
        </p:spPr>
        <p:txBody>
          <a:bodyPr wrap="square" rtlCol="0">
            <a:spAutoFit/>
          </a:bodyPr>
          <a:lstStyle/>
          <a:p>
            <a:pPr marL="228600" indent="-228600">
              <a:buAutoNum type="arabicPeriod"/>
            </a:pPr>
            <a:r>
              <a:rPr lang="en-GB" sz="2400" dirty="0"/>
              <a:t> F</a:t>
            </a:r>
            <a:r>
              <a:rPr lang="en-GB" sz="2400" i="0" dirty="0"/>
              <a:t>eedback</a:t>
            </a:r>
          </a:p>
          <a:p>
            <a:pPr marL="0" indent="0">
              <a:buNone/>
            </a:pPr>
            <a:r>
              <a:rPr lang="en-GB" sz="2400" i="0" dirty="0"/>
              <a:t>2. Improvement and change</a:t>
            </a:r>
          </a:p>
          <a:p>
            <a:pPr marL="0" indent="0">
              <a:buNone/>
            </a:pPr>
            <a:r>
              <a:rPr lang="en-GB" sz="2400" i="0" dirty="0"/>
              <a:t>3. Information and knowledge</a:t>
            </a:r>
          </a:p>
          <a:p>
            <a:pPr marL="0" indent="0">
              <a:buNone/>
            </a:pPr>
            <a:r>
              <a:rPr lang="en-GB" sz="2400" i="0" dirty="0"/>
              <a:t>4. Experimenting</a:t>
            </a:r>
          </a:p>
          <a:p>
            <a:pPr marL="0" indent="0">
              <a:buNone/>
            </a:pPr>
            <a:r>
              <a:rPr lang="en-GB" sz="2400" i="0" dirty="0"/>
              <a:t>5. Managing conflict</a:t>
            </a:r>
          </a:p>
        </p:txBody>
      </p:sp>
      <p:sp>
        <p:nvSpPr>
          <p:cNvPr id="5" name="TextBox 4">
            <a:extLst>
              <a:ext uri="{FF2B5EF4-FFF2-40B4-BE49-F238E27FC236}">
                <a16:creationId xmlns:a16="http://schemas.microsoft.com/office/drawing/2014/main" id="{12E14EEF-5F73-DCEE-0B80-63B2F4B3C4F2}"/>
              </a:ext>
            </a:extLst>
          </p:cNvPr>
          <p:cNvSpPr txBox="1"/>
          <p:nvPr/>
        </p:nvSpPr>
        <p:spPr>
          <a:xfrm>
            <a:off x="3752231" y="6428523"/>
            <a:ext cx="2607449" cy="307777"/>
          </a:xfrm>
          <a:prstGeom prst="rect">
            <a:avLst/>
          </a:prstGeom>
          <a:noFill/>
        </p:spPr>
        <p:txBody>
          <a:bodyPr wrap="square" rtlCol="0">
            <a:spAutoFit/>
          </a:bodyPr>
          <a:lstStyle/>
          <a:p>
            <a:r>
              <a:rPr lang="en-GB" sz="1400" dirty="0"/>
              <a:t>(Edmondson,1999) </a:t>
            </a:r>
          </a:p>
        </p:txBody>
      </p:sp>
    </p:spTree>
    <p:extLst>
      <p:ext uri="{BB962C8B-B14F-4D97-AF65-F5344CB8AC3E}">
        <p14:creationId xmlns:p14="http://schemas.microsoft.com/office/powerpoint/2010/main" val="1968583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AEB1A1C-F415-65B6-895C-C0F0C70E2BB3}"/>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rgbClr val="FFFFFF"/>
                </a:solidFill>
                <a:latin typeface="+mj-lt"/>
                <a:ea typeface="+mj-ea"/>
                <a:cs typeface="+mj-cs"/>
              </a:rPr>
              <a:t>Summary </a:t>
            </a:r>
          </a:p>
        </p:txBody>
      </p:sp>
      <p:graphicFrame>
        <p:nvGraphicFramePr>
          <p:cNvPr id="5" name="TextBox 2">
            <a:extLst>
              <a:ext uri="{FF2B5EF4-FFF2-40B4-BE49-F238E27FC236}">
                <a16:creationId xmlns:a16="http://schemas.microsoft.com/office/drawing/2014/main" id="{D86F9240-9623-910C-7CE3-EF160DD08739}"/>
              </a:ext>
            </a:extLst>
          </p:cNvPr>
          <p:cNvGraphicFramePr/>
          <p:nvPr>
            <p:extLst>
              <p:ext uri="{D42A27DB-BD31-4B8C-83A1-F6EECF244321}">
                <p14:modId xmlns:p14="http://schemas.microsoft.com/office/powerpoint/2010/main" val="2416759911"/>
              </p:ext>
            </p:extLst>
          </p:nvPr>
        </p:nvGraphicFramePr>
        <p:xfrm>
          <a:off x="644056" y="2090057"/>
          <a:ext cx="10927829" cy="42153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68231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9755190-E521-2B19-05C0-C3304A92712C}"/>
              </a:ext>
            </a:extLst>
          </p:cNvPr>
          <p:cNvSpPr txBox="1"/>
          <p:nvPr/>
        </p:nvSpPr>
        <p:spPr>
          <a:xfrm>
            <a:off x="890338" y="640080"/>
            <a:ext cx="3734014"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Questions</a:t>
            </a:r>
          </a:p>
        </p:txBody>
      </p:sp>
      <p:sp>
        <p:nvSpPr>
          <p:cNvPr id="19"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Yellow question mark">
            <a:extLst>
              <a:ext uri="{FF2B5EF4-FFF2-40B4-BE49-F238E27FC236}">
                <a16:creationId xmlns:a16="http://schemas.microsoft.com/office/drawing/2014/main" id="{6D19239C-FA33-7ACA-F69C-DEC55D1B0601}"/>
              </a:ext>
            </a:extLst>
          </p:cNvPr>
          <p:cNvPicPr>
            <a:picLocks noChangeAspect="1"/>
          </p:cNvPicPr>
          <p:nvPr/>
        </p:nvPicPr>
        <p:blipFill rotWithShape="1">
          <a:blip r:embed="rId3"/>
          <a:srcRect l="19909" r="1990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487036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193C41-17A6-412B-9BFF-66F808665B36}"/>
              </a:ext>
            </a:extLst>
          </p:cNvPr>
          <p:cNvSpPr txBox="1"/>
          <p:nvPr/>
        </p:nvSpPr>
        <p:spPr>
          <a:xfrm>
            <a:off x="168965" y="159026"/>
            <a:ext cx="11777870" cy="5603714"/>
          </a:xfrm>
          <a:prstGeom prst="rect">
            <a:avLst/>
          </a:prstGeom>
          <a:noFill/>
        </p:spPr>
        <p:txBody>
          <a:bodyPr wrap="square" rtlCol="0">
            <a:spAutoFit/>
          </a:bodyPr>
          <a:lstStyle/>
          <a:p>
            <a:pPr lvl="0">
              <a:lnSpc>
                <a:spcPct val="150000"/>
              </a:lnSpc>
            </a:pPr>
            <a:r>
              <a:rPr lang="en-GB" sz="1200" b="1" u="sng" dirty="0">
                <a:effectLst/>
                <a:latin typeface="Calibri" panose="020F0502020204030204" pitchFamily="34" charset="0"/>
                <a:ea typeface="Calibri" panose="020F0502020204030204" pitchFamily="34" charset="0"/>
                <a:cs typeface="Times New Roman" panose="02020603050405020304" pitchFamily="18" charset="0"/>
              </a:rPr>
              <a:t>Reference </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Alfes</a:t>
            </a:r>
            <a:r>
              <a:rPr lang="en-GB" sz="1200" dirty="0">
                <a:effectLst/>
                <a:latin typeface="Calibri" panose="020F0502020204030204" pitchFamily="34" charset="0"/>
                <a:ea typeface="Calibri" panose="020F0502020204030204" pitchFamily="34" charset="0"/>
                <a:cs typeface="Times New Roman" panose="02020603050405020304" pitchFamily="18" charset="0"/>
              </a:rPr>
              <a:t>, K. et al. (2013) ‘The link between perceived human resource management practices, engagement and employee behaviour: a moderated mediation model’,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International journal of human resource management</a:t>
            </a:r>
            <a:r>
              <a:rPr lang="en-GB" sz="1200" dirty="0">
                <a:effectLst/>
                <a:latin typeface="Calibri" panose="020F0502020204030204" pitchFamily="34" charset="0"/>
                <a:ea typeface="Calibri" panose="020F0502020204030204" pitchFamily="34" charset="0"/>
                <a:cs typeface="Times New Roman" panose="02020603050405020304" pitchFamily="18" charset="0"/>
              </a:rPr>
              <a:t>, 24(2), pp. 330–351. Available at: https://doi.org/10.1080/09585192.2012.679950. (Accessed on: 26 April 2023)</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Armitage,A</a:t>
            </a:r>
            <a:r>
              <a:rPr lang="en-GB" sz="1200" dirty="0">
                <a:effectLst/>
                <a:latin typeface="Calibri" panose="020F0502020204030204" pitchFamily="34" charset="0"/>
                <a:ea typeface="Calibri" panose="020F0502020204030204" pitchFamily="34" charset="0"/>
                <a:cs typeface="Times New Roman" panose="02020603050405020304" pitchFamily="18" charset="0"/>
              </a:rPr>
              <a:t>. and Keeble-</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Ramsay,D</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(2015)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High Performance and Wellbeing at Work – what can HRD learn about the links?.</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https://archive.acas.org.uk/index.aspx?articleid=6608 (Accessed: 17 April 2023)</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Bingham,C</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(2016) ‘Employment Relations: Fairness &amp; Trust in the workplace’. Sage publications. London</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Blackbnryn,S</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(2023) Theory Of Personality.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https://coachfoundation.com/blog/tuckmans-stages-of-development/</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on: 01 May 2023)</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Bonnett,G</a:t>
            </a:r>
            <a:r>
              <a:rPr lang="en-GB" sz="12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Guevara,P</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(2023)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What is Psychological Safety in the Workplace?.</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https://safetyculture.com/topics/psychologicalsafety/#:~:text=The%20two%20most%20important%20elements%20of%20building%20and,make%20workers%20feel%20their%20psychological%20safety%20is%20prioritized</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01 May 2023)</a:t>
            </a:r>
          </a:p>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Brown, M.,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Kraimer</a:t>
            </a:r>
            <a:r>
              <a:rPr lang="en-GB" sz="1200" dirty="0">
                <a:effectLst/>
                <a:latin typeface="Calibri" panose="020F0502020204030204" pitchFamily="34" charset="0"/>
                <a:ea typeface="Calibri" panose="020F0502020204030204" pitchFamily="34" charset="0"/>
                <a:cs typeface="Times New Roman" panose="02020603050405020304" pitchFamily="18" charset="0"/>
              </a:rPr>
              <a:t>, M.L. &amp; Bratton, V.K. (2020) Performance Appraisal Cynicism Among Managers: a Job Demands Resources Perspective.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J Bus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Psychol</a:t>
            </a:r>
            <a:r>
              <a:rPr lang="en-GB" sz="1200" dirty="0">
                <a:effectLst/>
                <a:latin typeface="Calibri" panose="020F0502020204030204" pitchFamily="34" charset="0"/>
                <a:ea typeface="Calibri" panose="020F0502020204030204" pitchFamily="34" charset="0"/>
                <a:cs typeface="Times New Roman" panose="02020603050405020304" pitchFamily="18" charset="0"/>
              </a:rPr>
              <a:t> 35, 455–468.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https://doi.org/10.1007/s10869-019-09631-0</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rPr>
              <a:t> (Accessed: 2 April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Brown,J. (2021)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Three in five employees planning career changes because of Covid</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https://www.peoplemanagement.co.uk/news/articles/three-in-five-employeesplanning-career-changes-because-of-covid (Accessed: 15 April 2023)</a:t>
            </a:r>
          </a:p>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Chartered Institute of Personnel and Development (2020)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Coaching and Mentoring – factsheet</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https://www.cipd.co.uk/knowledge/fundamentals/people/development/coaching-mentoring-factsheet</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13 April 2023)</a:t>
            </a:r>
          </a:p>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Chartered Institute of Personnel and Development (2023)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People manager guide: Supporting hybrid working.</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https://www.cipd.org/uk/knowledge/guides/line-manager-supporting-hybrid-working/</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rPr>
              <a:t> (Accessed on: 02 May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dirty="0">
                <a:effectLst/>
                <a:latin typeface="Calibri" panose="020F0502020204030204" pitchFamily="34" charset="0"/>
                <a:ea typeface="Calibri" panose="020F0502020204030204" pitchFamily="34" charset="0"/>
                <a:cs typeface="Calibri" panose="020F0502020204030204" pitchFamily="34" charset="0"/>
              </a:rPr>
              <a:t>Clutterbuck, D. (2003) ‘Managing Work-life Balance: A Guide for HR in Achieving Organisational and Individual Change’. London: CIPD.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Clutterbuck, D. and Megginson, D. and Bajer, A. (2016) ‘Building and Sustaining a Coaching Culture’. London: Chartered Institute of Personnel and Development</a:t>
            </a:r>
          </a:p>
        </p:txBody>
      </p:sp>
    </p:spTree>
    <p:extLst>
      <p:ext uri="{BB962C8B-B14F-4D97-AF65-F5344CB8AC3E}">
        <p14:creationId xmlns:p14="http://schemas.microsoft.com/office/powerpoint/2010/main" val="31250542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EB637D-0FAC-0A36-1C18-44E2CAD784DB}"/>
              </a:ext>
            </a:extLst>
          </p:cNvPr>
          <p:cNvSpPr txBox="1"/>
          <p:nvPr/>
        </p:nvSpPr>
        <p:spPr>
          <a:xfrm>
            <a:off x="377687" y="268357"/>
            <a:ext cx="11420061" cy="5603714"/>
          </a:xfrm>
          <a:prstGeom prst="rect">
            <a:avLst/>
          </a:prstGeom>
          <a:noFill/>
        </p:spPr>
        <p:txBody>
          <a:bodyPr wrap="square" rtlCol="0">
            <a:spAutoFit/>
          </a:bodyPr>
          <a:lstStyle/>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DeBara,D</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(2021 ) ‘4 Team Effectiveness Models To Understand Your Team Better’.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https://blog.trello.com/team-effectiveness-models</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on: 01 May 2023)</a:t>
            </a:r>
          </a:p>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Downey, M., (2003) Effective Coaching. London: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Texere</a:t>
            </a:r>
            <a:r>
              <a:rPr lang="en-GB" sz="1200" dirty="0">
                <a:effectLst/>
                <a:latin typeface="Calibri" panose="020F0502020204030204" pitchFamily="34" charset="0"/>
                <a:ea typeface="Calibri" panose="020F0502020204030204" pitchFamily="34" charset="0"/>
                <a:cs typeface="Times New Roman" panose="02020603050405020304" pitchFamily="18" charset="0"/>
              </a:rPr>
              <a:t>.</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Edmondson,A</a:t>
            </a:r>
            <a:r>
              <a:rPr lang="en-GB" sz="1200" dirty="0">
                <a:effectLst/>
                <a:latin typeface="Calibri" panose="020F0502020204030204" pitchFamily="34" charset="0"/>
                <a:ea typeface="Calibri" panose="020F0502020204030204" pitchFamily="34" charset="0"/>
                <a:cs typeface="Times New Roman" panose="02020603050405020304" pitchFamily="18" charset="0"/>
              </a:rPr>
              <a:t>. (1999)‘ Psychological Safety and Learning Behaviour in Work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Teams’.</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Administrative</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Science Quarterly</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Johnson Graduate School of Management, Cornell University</a:t>
            </a:r>
            <a:r>
              <a:rPr lang="en-GB" sz="1200" dirty="0">
                <a:effectLst/>
                <a:latin typeface="Calibri" panose="020F0502020204030204" pitchFamily="34" charset="0"/>
                <a:ea typeface="Calibri" panose="020F0502020204030204" pitchFamily="34" charset="0"/>
                <a:cs typeface="Times New Roman" panose="02020603050405020304" pitchFamily="18" charset="0"/>
              </a:rPr>
              <a:t> Vol. 44, No. 2, pp. 350-383.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http://www.jstor.org/stable/2666999</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rPr>
              <a:t> (Accessed: 19 April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Edmundson,A</a:t>
            </a:r>
            <a:r>
              <a:rPr lang="en-GB" sz="1200" dirty="0">
                <a:effectLst/>
                <a:latin typeface="Calibri" panose="020F0502020204030204" pitchFamily="34" charset="0"/>
                <a:ea typeface="Calibri" panose="020F0502020204030204" pitchFamily="34" charset="0"/>
                <a:cs typeface="Times New Roman" panose="02020603050405020304" pitchFamily="18" charset="0"/>
              </a:rPr>
              <a:t>. (1998) Creating Psychological Safety. Available at: </a:t>
            </a:r>
            <a:r>
              <a:rPr lang="en-GB" sz="1200"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https://www.bing.com/</a:t>
            </a:r>
            <a:r>
              <a:rPr lang="en-GB" sz="1200" strike="noStrike"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search?q</a:t>
            </a:r>
            <a:r>
              <a:rPr lang="en-GB" sz="1200"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a:t>
            </a:r>
            <a:r>
              <a:rPr lang="en-GB" sz="1200" strike="noStrike"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psychologigal+safety+video&amp;cvid</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=b7aad894dc4342049b98b918e002778c&amp;aqs=edge..69i57j0.12217j0j4&amp;FORM=ANAB01&amp;PC=HCTS</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23 February 2023).</a:t>
            </a:r>
          </a:p>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Forbes (2022)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11 Elements Of Good Performance Management That Can Simplify The Evaluation Process</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https://www.forbes.com/sites/forbeshumanresourcescouncil/2022/10/27/11-elements-of-good-performance-management-that-can-simplify-the-evaluation-process/?sh=556d784d4191</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02 April 2023)</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Forune,S</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(2018)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Why psychological safety is the key to creativity and innovation in the workplace.</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https://www.oxford-group.com/insights/why-psychological-safety-key-creativity-and-innovation-workplace</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01 May 2023)</a:t>
            </a:r>
          </a:p>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Gartner (2020)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Redefine Performance Management to Drive Impact.</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https://www.gartner.com/smarterwithgartner/3-steps-performance-management-delivers</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on: 26 April 2023)</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Gifford,J</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Performance management: an introduction.</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https://www.cipd.co.uk/knowledge/fundamentals/people/performance/factsheet#</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02 April 2023)</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Hobson,K</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(2019)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Five Reasons Employees Are Your Company's No. 1 Asset.</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https://www.forbes.com/sites/forbesbusinessdevelopmentcouncil/2019/12/12/five-reasons-employees-are-your-companys-no-1-asset/?sh=30f07f1f2563</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rPr>
              <a:t> (Accessed: 03 April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spcAft>
                <a:spcPts val="800"/>
              </a:spcAft>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Horoszowski,M</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(2020)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How to Build a Great Relationship with a Mentor. </a:t>
            </a:r>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https://hbr.org/2020/01/how-to-build-a-great-relationship-with-a-mentor</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on: 01 May 2023)</a:t>
            </a:r>
          </a:p>
        </p:txBody>
      </p:sp>
    </p:spTree>
    <p:extLst>
      <p:ext uri="{BB962C8B-B14F-4D97-AF65-F5344CB8AC3E}">
        <p14:creationId xmlns:p14="http://schemas.microsoft.com/office/powerpoint/2010/main" val="18743025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6E9110-4865-EC1B-42B6-4646BBEFCBE1}"/>
              </a:ext>
            </a:extLst>
          </p:cNvPr>
          <p:cNvSpPr txBox="1"/>
          <p:nvPr/>
        </p:nvSpPr>
        <p:spPr>
          <a:xfrm>
            <a:off x="318052" y="149087"/>
            <a:ext cx="11529391" cy="5365571"/>
          </a:xfrm>
          <a:prstGeom prst="rect">
            <a:avLst/>
          </a:prstGeom>
          <a:noFill/>
        </p:spPr>
        <p:txBody>
          <a:bodyPr wrap="square" rtlCol="0">
            <a:spAutoFit/>
          </a:bodyPr>
          <a:lstStyle/>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Institute of coaching (2021)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Benefits of Coaching: The Personal Benefits of Coaching. </a:t>
            </a:r>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https://instituteofcoaching.org/coaching-overview/coaching-benefits (Accessed: 11 April 2023)</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Jacobs,K</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(2021) ‘How to be an employer of choice’. People Management. December 2021,pp.33-34</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Jay,S</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(2023) ‘11 Team Effectiveness Models to Build High-Performing Teams’.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https://www.aihr.com/blog/team-effectiveness-models/</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rPr>
              <a:t> (Accessed: 12 April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Jones,A</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(2019) ‘The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tuckman's</a:t>
            </a:r>
            <a:r>
              <a:rPr lang="en-GB" sz="1200" dirty="0">
                <a:effectLst/>
                <a:latin typeface="Calibri" panose="020F0502020204030204" pitchFamily="34" charset="0"/>
                <a:ea typeface="Calibri" panose="020F0502020204030204" pitchFamily="34" charset="0"/>
                <a:cs typeface="Times New Roman" panose="02020603050405020304" pitchFamily="18" charset="0"/>
              </a:rPr>
              <a:t> model implementation, effect, and analysis &amp; the new development of jones list model on a small group’.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Journal of Management</a:t>
            </a:r>
            <a:r>
              <a:rPr lang="en-GB" sz="1200" dirty="0">
                <a:effectLst/>
                <a:latin typeface="Calibri" panose="020F0502020204030204" pitchFamily="34" charset="0"/>
                <a:ea typeface="Calibri" panose="020F0502020204030204" pitchFamily="34" charset="0"/>
                <a:cs typeface="Times New Roman" panose="02020603050405020304" pitchFamily="18" charset="0"/>
              </a:rPr>
              <a:t>. 6. 23-28. Available at: 10.34218/JOM.6.4.2019.005. (Accessed on: 01 May 2023)</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Kelly,J</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(2019)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People Don’t Leave Bad Jobs, They Leave Bad Bosses: Here’s How To Be A Better Manager To Maintain And Motivate Your Team</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https://www.forbes.com/sites/jackkelly/2019/11/22/people-dont-leave-bad-jobs-they-leave-bad-bosses-heres-how-to-be-a-better-manager-to-maintain-and-motivate-your-team/?sh=20f27c1d22b9 (Accessed: 02 May 2023).</a:t>
            </a:r>
          </a:p>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Kettner,G. (2017)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7 Risks of Poorly Implemented Performance Management Programs</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at:https</a:t>
            </a:r>
            <a:r>
              <a:rPr lang="en-GB" sz="1200" dirty="0">
                <a:effectLst/>
                <a:latin typeface="Calibri" panose="020F0502020204030204" pitchFamily="34" charset="0"/>
                <a:ea typeface="Calibri" panose="020F0502020204030204" pitchFamily="34" charset="0"/>
                <a:cs typeface="Times New Roman" panose="02020603050405020304" pitchFamily="18" charset="0"/>
              </a:rPr>
              <a:t>://www.govloop.com/community/blog/7-risks-poorly-implemented-performance-managementprograms/#:~:text=7%20Risks%20of%20Poorly%20Implemented%20Performance%20Management%20Programs,Legal%20Risks%20...%207%20Unclear%20Reward%20Systems%20 (Accessed: 12 April 2023)</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Lauver,N</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(2021)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Five Tools Dyslexic People Can Use To Improve Their Writing.</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https://www.grammarly.com/blog/five-tools-dyslexic-people-can-use-to-improve-their-writing/</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rPr>
              <a:t>Accessed on: 2 May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Macleod,D</a:t>
            </a:r>
            <a:r>
              <a:rPr lang="en-GB" sz="12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Clarke,N</a:t>
            </a:r>
            <a:r>
              <a:rPr lang="en-GB" sz="1200" dirty="0">
                <a:effectLst/>
                <a:latin typeface="Calibri" panose="020F0502020204030204" pitchFamily="34" charset="0"/>
                <a:ea typeface="Calibri" panose="020F0502020204030204" pitchFamily="34" charset="0"/>
                <a:cs typeface="Times New Roman" panose="02020603050405020304" pitchFamily="18" charset="0"/>
              </a:rPr>
              <a:t>. (2009) ‘Engaging for success: enhancing performance through employee engagement’. Available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at:https</a:t>
            </a:r>
            <a:r>
              <a:rPr lang="en-GB" sz="1200" dirty="0">
                <a:effectLst/>
                <a:latin typeface="Calibri" panose="020F0502020204030204" pitchFamily="34" charset="0"/>
                <a:ea typeface="Calibri" panose="020F0502020204030204" pitchFamily="34" charset="0"/>
                <a:cs typeface="Times New Roman" panose="02020603050405020304" pitchFamily="18" charset="0"/>
              </a:rPr>
              <a:t>://www.researchgate.net/publication/242468702_Engaging_for_success_enhancing_performance_through_employee_engagement (Accessed: 01 May 2023)</a:t>
            </a:r>
          </a:p>
          <a:p>
            <a:pPr lvl="0">
              <a:lnSpc>
                <a:spcPct val="150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Majumdar, B. (2019) ‘Mind Tools for Managers - 100 Ways to be A Better Boss’. (37), pp. 75-76.</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Mindtools (2021)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Mentoring: A Mutually Beneficial Partnership</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https://www.mindtools.com/community/pages/article/newCDV_72.php (Accessed: 13 April</a:t>
            </a:r>
            <a:endParaRPr lang="en-GB" sz="1200" dirty="0"/>
          </a:p>
        </p:txBody>
      </p:sp>
    </p:spTree>
    <p:extLst>
      <p:ext uri="{BB962C8B-B14F-4D97-AF65-F5344CB8AC3E}">
        <p14:creationId xmlns:p14="http://schemas.microsoft.com/office/powerpoint/2010/main" val="23456810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77BFA3-76B7-AAEE-E37E-355F070C8314}"/>
              </a:ext>
            </a:extLst>
          </p:cNvPr>
          <p:cNvSpPr txBox="1"/>
          <p:nvPr/>
        </p:nvSpPr>
        <p:spPr>
          <a:xfrm>
            <a:off x="387626" y="208722"/>
            <a:ext cx="11211339" cy="6283515"/>
          </a:xfrm>
          <a:prstGeom prst="rect">
            <a:avLst/>
          </a:prstGeom>
          <a:noFill/>
        </p:spPr>
        <p:txBody>
          <a:bodyPr wrap="square" rtlCol="0">
            <a:spAutoFit/>
          </a:bodyPr>
          <a:lstStyle/>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Mindtools (2023a)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Smart Goals.</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https://www.mindtools.com/a4wo118/smart-goals</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on: 24 April 2023)</a:t>
            </a:r>
          </a:p>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Mindtools (2023b)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Forming, Storming, Norming, and Performing</a:t>
            </a:r>
            <a:r>
              <a:rPr lang="en-GB" sz="1200" dirty="0">
                <a:effectLst/>
                <a:latin typeface="Calibri" panose="020F0502020204030204" pitchFamily="34" charset="0"/>
                <a:ea typeface="Calibri" panose="020F0502020204030204" pitchFamily="34" charset="0"/>
                <a:cs typeface="Times New Roman" panose="02020603050405020304" pitchFamily="18" charset="0"/>
              </a:rPr>
              <a:t> . Available at: </a:t>
            </a:r>
            <a:r>
              <a:rPr lang="en-GB" sz="1200" dirty="0">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https://www.mindtools.com/abyj5fi/forming-storming-norming-and-performing</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on: 02 May 2023)</a:t>
            </a:r>
          </a:p>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Mindtools (2023c) The GROW Model of Coaching and Mentoring.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https://www.mindtools.com/an0fzpz/the-grow-model-of-coaching-and-mentoring</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12 April 2023) </a:t>
            </a:r>
          </a:p>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Mindtools (2023d) Leadership Styles Video. Available at: https://www.mindtools.com/a1p4ed7/leadership-styles-video(Accessed on: 02 May 2023)</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Mitchell,M</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(2021)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Absence management and why its important.</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https://employmentlawsolutions.co.uk/absence/absence-management/</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12 April 2023)</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Munro,S</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(2023) Capability.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https://www.xperthr.co.uk/topics/managing-employees-workers/capability/</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19 April 2023)</a:t>
            </a:r>
          </a:p>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PeopleHR (2019)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Why conduct a return-to-work interview.</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https://www.peoplehr.com/en-gb/resources/blog/why-conduct-a-return-to-work-interview/</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rPr>
              <a:t>(Accessed on: 26 April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Personnel Today (2020)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All present and correct? Getting on top of ‘presenteeism’ and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leavism</a:t>
            </a:r>
            <a:r>
              <a:rPr lang="en-GB" sz="1200" i="1" dirty="0">
                <a:effectLst/>
                <a:latin typeface="Calibri" panose="020F0502020204030204" pitchFamily="34" charset="0"/>
                <a:ea typeface="Calibri" panose="020F0502020204030204" pitchFamily="34" charset="0"/>
                <a:cs typeface="Times New Roman" panose="02020603050405020304" pitchFamily="18" charset="0"/>
              </a:rPr>
              <a:t>’</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https://www.personneltoday.com/hr/all-present-and-correct-getting-on-top-of-presenteeism-and-leavism/</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12 April 2023)</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Reference – Pm</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Robson,R</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(2021)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How to predict and improve employee retention with data</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https://www.ciphr.com/advice/how-to-predict-and-improve-employee-retention-with-data/</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1 April 2023)</a:t>
            </a:r>
          </a:p>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Rogers, J. (2004) ‘Coaching Skills: a Handbook’. Maidenhead: Open University Press.</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Suff,R</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Absence measurement and management factsheet.</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https://www.cipd.org/uk/knowledge/factsheets/absence-factsheet/</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on: 26 April 2023)</a:t>
            </a:r>
          </a:p>
          <a:p>
            <a:pPr lvl="0">
              <a:lnSpc>
                <a:spcPct val="150000"/>
              </a:lnSpc>
            </a:pPr>
            <a:r>
              <a:rPr lang="en-GB" sz="1200" dirty="0">
                <a:effectLst/>
                <a:latin typeface="Calibri" panose="020F0502020204030204" pitchFamily="34" charset="0"/>
                <a:ea typeface="Calibri" panose="020F0502020204030204" pitchFamily="34" charset="0"/>
                <a:cs typeface="Calibri" panose="020F0502020204030204" pitchFamily="34" charset="0"/>
              </a:rPr>
              <a:t>Tai Tarian (2021) </a:t>
            </a:r>
            <a:r>
              <a:rPr lang="en-GB" sz="1200" i="1" dirty="0">
                <a:effectLst/>
                <a:latin typeface="Calibri" panose="020F0502020204030204" pitchFamily="34" charset="0"/>
                <a:ea typeface="Calibri" panose="020F0502020204030204" pitchFamily="34" charset="0"/>
                <a:cs typeface="Calibri" panose="020F0502020204030204" pitchFamily="34" charset="0"/>
              </a:rPr>
              <a:t>Internal picture database</a:t>
            </a:r>
            <a:r>
              <a:rPr lang="en-GB" sz="1200" dirty="0">
                <a:effectLst/>
                <a:latin typeface="Calibri" panose="020F0502020204030204" pitchFamily="34" charset="0"/>
                <a:ea typeface="Calibri" panose="020F0502020204030204" pitchFamily="34" charset="0"/>
                <a:cs typeface="Calibri" panose="020F0502020204030204" pitchFamily="34" charset="0"/>
              </a:rPr>
              <a:t>. Tai Tarian. Unpublished.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dirty="0">
                <a:effectLst/>
                <a:latin typeface="Calibri" panose="020F0502020204030204" pitchFamily="34" charset="0"/>
                <a:ea typeface="Calibri" panose="020F0502020204030204" pitchFamily="34" charset="0"/>
                <a:cs typeface="Calibri" panose="020F0502020204030204" pitchFamily="34" charset="0"/>
              </a:rPr>
              <a:t>Tai Tarian (2022,a) </a:t>
            </a:r>
            <a:r>
              <a:rPr lang="en-GB" sz="1200" i="1" dirty="0">
                <a:effectLst/>
                <a:latin typeface="Calibri" panose="020F0502020204030204" pitchFamily="34" charset="0"/>
                <a:ea typeface="Calibri" panose="020F0502020204030204" pitchFamily="34" charset="0"/>
                <a:cs typeface="Calibri" panose="020F0502020204030204" pitchFamily="34" charset="0"/>
              </a:rPr>
              <a:t>Absence data</a:t>
            </a:r>
            <a:r>
              <a:rPr lang="en-GB" sz="1200" dirty="0">
                <a:effectLst/>
                <a:latin typeface="Calibri" panose="020F0502020204030204" pitchFamily="34" charset="0"/>
                <a:ea typeface="Calibri" panose="020F0502020204030204" pitchFamily="34" charset="0"/>
                <a:cs typeface="Calibri" panose="020F0502020204030204" pitchFamily="34" charset="0"/>
              </a:rPr>
              <a:t>. Tai Tarian. Unpublished.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dirty="0">
                <a:effectLst/>
                <a:latin typeface="Calibri" panose="020F0502020204030204" pitchFamily="34" charset="0"/>
                <a:ea typeface="Calibri" panose="020F0502020204030204" pitchFamily="34" charset="0"/>
                <a:cs typeface="Calibri" panose="020F0502020204030204" pitchFamily="34" charset="0"/>
              </a:rPr>
              <a:t>Tai Tarian (2022,b) </a:t>
            </a:r>
            <a:r>
              <a:rPr lang="en-GB" sz="1200" i="1" dirty="0">
                <a:effectLst/>
                <a:latin typeface="Calibri" panose="020F0502020204030204" pitchFamily="34" charset="0"/>
                <a:ea typeface="Calibri" panose="020F0502020204030204" pitchFamily="34" charset="0"/>
                <a:cs typeface="Calibri" panose="020F0502020204030204" pitchFamily="34" charset="0"/>
              </a:rPr>
              <a:t>Absence cost</a:t>
            </a:r>
            <a:r>
              <a:rPr lang="en-GB" sz="1200" dirty="0">
                <a:effectLst/>
                <a:latin typeface="Calibri" panose="020F0502020204030204" pitchFamily="34" charset="0"/>
                <a:ea typeface="Calibri" panose="020F0502020204030204" pitchFamily="34" charset="0"/>
                <a:cs typeface="Calibri" panose="020F0502020204030204" pitchFamily="34" charset="0"/>
              </a:rPr>
              <a:t>. Tai Tarian. Unpublished.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dirty="0">
                <a:effectLst/>
                <a:latin typeface="Calibri" panose="020F0502020204030204" pitchFamily="34" charset="0"/>
                <a:ea typeface="Calibri" panose="020F0502020204030204" pitchFamily="34" charset="0"/>
                <a:cs typeface="Calibri" panose="020F0502020204030204" pitchFamily="34" charset="0"/>
              </a:rPr>
              <a:t>Tai Tarian (2023,a) </a:t>
            </a:r>
            <a:r>
              <a:rPr lang="en-GB" sz="1200" i="1" dirty="0">
                <a:effectLst/>
                <a:latin typeface="Calibri" panose="020F0502020204030204" pitchFamily="34" charset="0"/>
                <a:ea typeface="Calibri" panose="020F0502020204030204" pitchFamily="34" charset="0"/>
                <a:cs typeface="Calibri" panose="020F0502020204030204" pitchFamily="34" charset="0"/>
              </a:rPr>
              <a:t>Attrition data</a:t>
            </a:r>
            <a:r>
              <a:rPr lang="en-GB" sz="1200" dirty="0">
                <a:effectLst/>
                <a:latin typeface="Calibri" panose="020F0502020204030204" pitchFamily="34" charset="0"/>
                <a:ea typeface="Calibri" panose="020F0502020204030204" pitchFamily="34" charset="0"/>
                <a:cs typeface="Calibri" panose="020F0502020204030204" pitchFamily="34" charset="0"/>
              </a:rPr>
              <a:t>. Tai Tarian. Unpublished.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Tai Tarian (2023,b) </a:t>
            </a:r>
            <a:r>
              <a:rPr lang="en-GB" sz="1200" i="1" dirty="0">
                <a:effectLst/>
                <a:latin typeface="Calibri" panose="020F0502020204030204" pitchFamily="34" charset="0"/>
                <a:ea typeface="Calibri" panose="020F0502020204030204" pitchFamily="34" charset="0"/>
                <a:cs typeface="Calibri" panose="020F0502020204030204" pitchFamily="34" charset="0"/>
              </a:rPr>
              <a:t>Recruitment costs 2022</a:t>
            </a:r>
            <a:r>
              <a:rPr lang="en-GB" sz="1200" dirty="0">
                <a:effectLst/>
                <a:latin typeface="Calibri" panose="020F0502020204030204" pitchFamily="34" charset="0"/>
                <a:ea typeface="Calibri" panose="020F0502020204030204" pitchFamily="34" charset="0"/>
                <a:cs typeface="Calibri" panose="020F0502020204030204" pitchFamily="34" charset="0"/>
              </a:rPr>
              <a:t>. Tai Tarian. Unpublished.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167264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991E52-787E-1ADA-7436-95ECD940E537}"/>
              </a:ext>
            </a:extLst>
          </p:cNvPr>
          <p:cNvSpPr txBox="1"/>
          <p:nvPr/>
        </p:nvSpPr>
        <p:spPr>
          <a:xfrm>
            <a:off x="347870" y="318052"/>
            <a:ext cx="11380304" cy="3941720"/>
          </a:xfrm>
          <a:prstGeom prst="rect">
            <a:avLst/>
          </a:prstGeom>
          <a:noFill/>
        </p:spPr>
        <p:txBody>
          <a:bodyPr wrap="square" rtlCol="0">
            <a:spAutoFit/>
          </a:bodyPr>
          <a:lstStyle/>
          <a:p>
            <a:pPr lvl="0">
              <a:lnSpc>
                <a:spcPct val="150000"/>
              </a:lnSpc>
            </a:pPr>
            <a:r>
              <a:rPr lang="en-GB" sz="1200" dirty="0">
                <a:effectLst/>
                <a:latin typeface="Calibri" panose="020F0502020204030204" pitchFamily="34" charset="0"/>
                <a:ea typeface="Calibri" panose="020F0502020204030204" pitchFamily="34" charset="0"/>
                <a:cs typeface="Calibri" panose="020F0502020204030204" pitchFamily="34" charset="0"/>
              </a:rPr>
              <a:t>Tai Tarian (2023,c) </a:t>
            </a:r>
            <a:r>
              <a:rPr lang="en-GB" sz="1200" i="1" dirty="0">
                <a:effectLst/>
                <a:latin typeface="Calibri" panose="020F0502020204030204" pitchFamily="34" charset="0"/>
                <a:ea typeface="Calibri" panose="020F0502020204030204" pitchFamily="34" charset="0"/>
                <a:cs typeface="Calibri" panose="020F0502020204030204" pitchFamily="34" charset="0"/>
              </a:rPr>
              <a:t>Time to hire data</a:t>
            </a:r>
            <a:r>
              <a:rPr lang="en-GB" sz="1200" dirty="0">
                <a:effectLst/>
                <a:latin typeface="Calibri" panose="020F0502020204030204" pitchFamily="34" charset="0"/>
                <a:ea typeface="Calibri" panose="020F0502020204030204" pitchFamily="34" charset="0"/>
                <a:cs typeface="Calibri" panose="020F0502020204030204" pitchFamily="34" charset="0"/>
              </a:rPr>
              <a:t>. Tai Tarian. Unpublished.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dirty="0">
                <a:effectLst/>
                <a:latin typeface="Calibri" panose="020F0502020204030204" pitchFamily="34" charset="0"/>
                <a:ea typeface="Calibri" panose="020F0502020204030204" pitchFamily="34" charset="0"/>
                <a:cs typeface="Calibri" panose="020F0502020204030204" pitchFamily="34" charset="0"/>
              </a:rPr>
              <a:t>Tai Tarian (2023d) </a:t>
            </a:r>
            <a:r>
              <a:rPr lang="en-GB" sz="1200" i="1" dirty="0">
                <a:effectLst/>
                <a:latin typeface="Calibri" panose="020F0502020204030204" pitchFamily="34" charset="0"/>
                <a:ea typeface="Calibri" panose="020F0502020204030204" pitchFamily="34" charset="0"/>
                <a:cs typeface="Calibri" panose="020F0502020204030204" pitchFamily="34" charset="0"/>
              </a:rPr>
              <a:t>Benefits.</a:t>
            </a:r>
            <a:r>
              <a:rPr lang="en-GB" sz="1200" dirty="0">
                <a:effectLst/>
                <a:latin typeface="Calibri" panose="020F0502020204030204" pitchFamily="34" charset="0"/>
                <a:ea typeface="Calibri" panose="020F0502020204030204" pitchFamily="34" charset="0"/>
                <a:cs typeface="Calibri" panose="020F0502020204030204" pitchFamily="34" charset="0"/>
              </a:rPr>
              <a:t> Tai Tarian. Unpublished.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Tardi,C</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Performance Management: Definition, How It Works, and Examples of Programs.</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https://www.investopedia.com/terms/p/performance-management.asp</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22 April 2023)</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Taylor,K</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What does psychological safety mean, anyway?.</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https://www.atlassian.com/blog/teamwork/what-does-psychological-safety-mean-anyway#:~:text=In%20a%20recent%20study%2C%20McKinsey%20and%20Company%20looked,while%20an%20authoritative%20style%20has%20the%20opposite%20effect</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17 April 2023)</a:t>
            </a:r>
          </a:p>
          <a:p>
            <a:pPr lvl="0">
              <a:lnSpc>
                <a:spcPct val="15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Taylor,S. (2016)’ Improving Organisational Performance’,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in Human Resource Management: People and Organisations</a:t>
            </a:r>
            <a:r>
              <a:rPr lang="en-GB" sz="1200" dirty="0">
                <a:effectLst/>
                <a:latin typeface="Calibri" panose="020F0502020204030204" pitchFamily="34" charset="0"/>
                <a:ea typeface="Calibri" panose="020F0502020204030204" pitchFamily="34" charset="0"/>
                <a:cs typeface="Times New Roman" panose="02020603050405020304" pitchFamily="18" charset="0"/>
              </a:rPr>
              <a:t>, 2ed.London: Chartered Institute of Personnel and Development. p.197-218.</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Thompson,M</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(2023) ‘4 ways for managers to support engagement’. Available at:  https://wethrive.net/leadership-and-management/4-ways-managers-support-strategy/?utm_source=Data_Purchase&amp;utm_medium=Email&amp;utm_campaign=Blog (Accessed: 23 February 2023).</a:t>
            </a:r>
          </a:p>
          <a:p>
            <a:pPr lvl="0">
              <a:lnSpc>
                <a:spcPct val="150000"/>
              </a:lnSpc>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Urquhart,J</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Two in five employees have quit because of bad manager, study finds.</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strike="noStrike" dirty="0">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https://www.peoplemanagement.co.uk/article/1755785/two-five-employees-quit-bad-manager-study-finds</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02 April 2023)</a:t>
            </a:r>
          </a:p>
          <a:p>
            <a:pPr lvl="0">
              <a:lnSpc>
                <a:spcPct val="150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Whitmore, J. (1996) Coaching for Performance. London: Nicholas Brearley Publishing.</a:t>
            </a:r>
          </a:p>
        </p:txBody>
      </p:sp>
    </p:spTree>
    <p:extLst>
      <p:ext uri="{BB962C8B-B14F-4D97-AF65-F5344CB8AC3E}">
        <p14:creationId xmlns:p14="http://schemas.microsoft.com/office/powerpoint/2010/main" val="39661557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47305</TotalTime>
  <Words>6378</Words>
  <Application>Microsoft Office PowerPoint</Application>
  <PresentationFormat>Widescreen</PresentationFormat>
  <Paragraphs>484</Paragraphs>
  <Slides>35</Slides>
  <Notes>31</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Calibri Light</vt:lpstr>
      <vt:lpstr>Wingdings</vt:lpstr>
      <vt:lpstr>Office Theme</vt:lpstr>
      <vt:lpstr>Line manager - lunch time learning </vt:lpstr>
      <vt:lpstr>PowerPoint Presentation</vt:lpstr>
      <vt:lpstr>PowerPoint Presentation</vt:lpstr>
      <vt:lpstr>PowerPoint Presentation</vt:lpstr>
      <vt:lpstr>PowerPoint Presentation</vt:lpstr>
      <vt:lpstr>PowerPoint Presentation</vt:lpstr>
      <vt:lpstr>PowerPoint Presentation</vt:lpstr>
      <vt:lpstr>Coaching &amp; Mentoring to support employee learning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Managing Capability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Psychological safety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 Cosker (1905443)</cp:lastModifiedBy>
  <cp:revision>2</cp:revision>
  <dcterms:created xsi:type="dcterms:W3CDTF">2023-04-03T08:50:25Z</dcterms:created>
  <dcterms:modified xsi:type="dcterms:W3CDTF">2023-05-08T10:20:20Z</dcterms:modified>
</cp:coreProperties>
</file>