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91" r:id="rId6"/>
    <p:sldId id="277" r:id="rId7"/>
    <p:sldId id="280" r:id="rId8"/>
    <p:sldId id="278" r:id="rId9"/>
    <p:sldId id="281" r:id="rId10"/>
    <p:sldId id="282" r:id="rId11"/>
    <p:sldId id="284" r:id="rId12"/>
    <p:sldId id="283" r:id="rId13"/>
    <p:sldId id="285" r:id="rId14"/>
    <p:sldId id="286" r:id="rId15"/>
    <p:sldId id="289" r:id="rId16"/>
    <p:sldId id="290" r:id="rId17"/>
    <p:sldId id="287" r:id="rId18"/>
    <p:sldId id="293" r:id="rId19"/>
    <p:sldId id="279" r:id="rId20"/>
    <p:sldId id="294" r:id="rId21"/>
    <p:sldId id="275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85C51F-10F8-4992-9FB2-0E2819DF4B7B}" v="2265" dt="2024-09-11T14:13:26.2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123" autoAdjust="0"/>
  </p:normalViewPr>
  <p:slideViewPr>
    <p:cSldViewPr snapToGrid="0">
      <p:cViewPr varScale="1">
        <p:scale>
          <a:sx n="81" d="100"/>
          <a:sy n="81" d="100"/>
        </p:scale>
        <p:origin x="1752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ie W Davies" userId="7bba478c-54be-485b-a2df-91153a1b6666" providerId="ADAL" clId="{E585C51F-10F8-4992-9FB2-0E2819DF4B7B}"/>
    <pc:docChg chg="undo redo custSel addSld delSld modSld sldOrd modMainMaster">
      <pc:chgData name="Jamie W Davies" userId="7bba478c-54be-485b-a2df-91153a1b6666" providerId="ADAL" clId="{E585C51F-10F8-4992-9FB2-0E2819DF4B7B}" dt="2024-09-13T15:04:36.884" v="10973" actId="14100"/>
      <pc:docMkLst>
        <pc:docMk/>
      </pc:docMkLst>
      <pc:sldChg chg="modTransition modAnim">
        <pc:chgData name="Jamie W Davies" userId="7bba478c-54be-485b-a2df-91153a1b6666" providerId="ADAL" clId="{E585C51F-10F8-4992-9FB2-0E2819DF4B7B}" dt="2024-08-19T11:06:07.609" v="7464"/>
        <pc:sldMkLst>
          <pc:docMk/>
          <pc:sldMk cId="2259308896" sldId="256"/>
        </pc:sldMkLst>
      </pc:sldChg>
      <pc:sldChg chg="modSp del mod">
        <pc:chgData name="Jamie W Davies" userId="7bba478c-54be-485b-a2df-91153a1b6666" providerId="ADAL" clId="{E585C51F-10F8-4992-9FB2-0E2819DF4B7B}" dt="2024-08-19T08:52:29.450" v="6765" actId="2696"/>
        <pc:sldMkLst>
          <pc:docMk/>
          <pc:sldMk cId="1325608595" sldId="257"/>
        </pc:sldMkLst>
        <pc:spChg chg="mod">
          <ac:chgData name="Jamie W Davies" userId="7bba478c-54be-485b-a2df-91153a1b6666" providerId="ADAL" clId="{E585C51F-10F8-4992-9FB2-0E2819DF4B7B}" dt="2024-08-06T09:33:02.446" v="4843" actId="20577"/>
          <ac:spMkLst>
            <pc:docMk/>
            <pc:sldMk cId="1325608595" sldId="257"/>
            <ac:spMk id="3" creationId="{22788C46-D0BC-4307-AE55-7601A139E7CB}"/>
          </ac:spMkLst>
        </pc:spChg>
      </pc:sldChg>
      <pc:sldChg chg="del">
        <pc:chgData name="Jamie W Davies" userId="7bba478c-54be-485b-a2df-91153a1b6666" providerId="ADAL" clId="{E585C51F-10F8-4992-9FB2-0E2819DF4B7B}" dt="2024-07-31T10:38:06.738" v="349" actId="47"/>
        <pc:sldMkLst>
          <pc:docMk/>
          <pc:sldMk cId="1639799154" sldId="258"/>
        </pc:sldMkLst>
      </pc:sldChg>
      <pc:sldChg chg="del">
        <pc:chgData name="Jamie W Davies" userId="7bba478c-54be-485b-a2df-91153a1b6666" providerId="ADAL" clId="{E585C51F-10F8-4992-9FB2-0E2819DF4B7B}" dt="2024-07-31T10:38:07.438" v="350" actId="47"/>
        <pc:sldMkLst>
          <pc:docMk/>
          <pc:sldMk cId="3446797337" sldId="259"/>
        </pc:sldMkLst>
      </pc:sldChg>
      <pc:sldChg chg="del">
        <pc:chgData name="Jamie W Davies" userId="7bba478c-54be-485b-a2df-91153a1b6666" providerId="ADAL" clId="{E585C51F-10F8-4992-9FB2-0E2819DF4B7B}" dt="2024-07-31T10:38:08.717" v="352" actId="47"/>
        <pc:sldMkLst>
          <pc:docMk/>
          <pc:sldMk cId="4212917468" sldId="260"/>
        </pc:sldMkLst>
      </pc:sldChg>
      <pc:sldChg chg="del">
        <pc:chgData name="Jamie W Davies" userId="7bba478c-54be-485b-a2df-91153a1b6666" providerId="ADAL" clId="{E585C51F-10F8-4992-9FB2-0E2819DF4B7B}" dt="2024-07-31T10:38:08.083" v="351" actId="47"/>
        <pc:sldMkLst>
          <pc:docMk/>
          <pc:sldMk cId="1527386939" sldId="261"/>
        </pc:sldMkLst>
      </pc:sldChg>
      <pc:sldChg chg="del">
        <pc:chgData name="Jamie W Davies" userId="7bba478c-54be-485b-a2df-91153a1b6666" providerId="ADAL" clId="{E585C51F-10F8-4992-9FB2-0E2819DF4B7B}" dt="2024-07-31T10:38:11.348" v="356" actId="47"/>
        <pc:sldMkLst>
          <pc:docMk/>
          <pc:sldMk cId="700209266" sldId="264"/>
        </pc:sldMkLst>
      </pc:sldChg>
      <pc:sldChg chg="del">
        <pc:chgData name="Jamie W Davies" userId="7bba478c-54be-485b-a2df-91153a1b6666" providerId="ADAL" clId="{E585C51F-10F8-4992-9FB2-0E2819DF4B7B}" dt="2024-07-31T10:38:12.571" v="358" actId="47"/>
        <pc:sldMkLst>
          <pc:docMk/>
          <pc:sldMk cId="2563119616" sldId="265"/>
        </pc:sldMkLst>
      </pc:sldChg>
      <pc:sldChg chg="del">
        <pc:chgData name="Jamie W Davies" userId="7bba478c-54be-485b-a2df-91153a1b6666" providerId="ADAL" clId="{E585C51F-10F8-4992-9FB2-0E2819DF4B7B}" dt="2024-07-31T10:38:13.355" v="359" actId="47"/>
        <pc:sldMkLst>
          <pc:docMk/>
          <pc:sldMk cId="2721508595" sldId="266"/>
        </pc:sldMkLst>
      </pc:sldChg>
      <pc:sldChg chg="del">
        <pc:chgData name="Jamie W Davies" userId="7bba478c-54be-485b-a2df-91153a1b6666" providerId="ADAL" clId="{E585C51F-10F8-4992-9FB2-0E2819DF4B7B}" dt="2024-07-31T10:38:14.083" v="360" actId="47"/>
        <pc:sldMkLst>
          <pc:docMk/>
          <pc:sldMk cId="445070695" sldId="267"/>
        </pc:sldMkLst>
      </pc:sldChg>
      <pc:sldChg chg="del">
        <pc:chgData name="Jamie W Davies" userId="7bba478c-54be-485b-a2df-91153a1b6666" providerId="ADAL" clId="{E585C51F-10F8-4992-9FB2-0E2819DF4B7B}" dt="2024-07-31T10:38:10.719" v="355" actId="47"/>
        <pc:sldMkLst>
          <pc:docMk/>
          <pc:sldMk cId="3396266754" sldId="269"/>
        </pc:sldMkLst>
      </pc:sldChg>
      <pc:sldChg chg="del">
        <pc:chgData name="Jamie W Davies" userId="7bba478c-54be-485b-a2df-91153a1b6666" providerId="ADAL" clId="{E585C51F-10F8-4992-9FB2-0E2819DF4B7B}" dt="2024-07-31T10:38:11.969" v="357" actId="47"/>
        <pc:sldMkLst>
          <pc:docMk/>
          <pc:sldMk cId="932498405" sldId="270"/>
        </pc:sldMkLst>
      </pc:sldChg>
      <pc:sldChg chg="del">
        <pc:chgData name="Jamie W Davies" userId="7bba478c-54be-485b-a2df-91153a1b6666" providerId="ADAL" clId="{E585C51F-10F8-4992-9FB2-0E2819DF4B7B}" dt="2024-07-31T10:38:10.075" v="354" actId="47"/>
        <pc:sldMkLst>
          <pc:docMk/>
          <pc:sldMk cId="3335690284" sldId="271"/>
        </pc:sldMkLst>
      </pc:sldChg>
      <pc:sldChg chg="del">
        <pc:chgData name="Jamie W Davies" userId="7bba478c-54be-485b-a2df-91153a1b6666" providerId="ADAL" clId="{E585C51F-10F8-4992-9FB2-0E2819DF4B7B}" dt="2024-07-31T10:38:09.407" v="353" actId="47"/>
        <pc:sldMkLst>
          <pc:docMk/>
          <pc:sldMk cId="2639983765" sldId="273"/>
        </pc:sldMkLst>
      </pc:sldChg>
      <pc:sldChg chg="modTransition modAnim">
        <pc:chgData name="Jamie W Davies" userId="7bba478c-54be-485b-a2df-91153a1b6666" providerId="ADAL" clId="{E585C51F-10F8-4992-9FB2-0E2819DF4B7B}" dt="2024-08-19T11:05:35.106" v="7458"/>
        <pc:sldMkLst>
          <pc:docMk/>
          <pc:sldMk cId="926184573" sldId="275"/>
        </pc:sldMkLst>
      </pc:sldChg>
      <pc:sldChg chg="addSp delSp modSp new del mod modTransition modClrScheme modAnim chgLayout modNotesTx">
        <pc:chgData name="Jamie W Davies" userId="7bba478c-54be-485b-a2df-91153a1b6666" providerId="ADAL" clId="{E585C51F-10F8-4992-9FB2-0E2819DF4B7B}" dt="2024-08-30T14:24:49.379" v="7828" actId="2696"/>
        <pc:sldMkLst>
          <pc:docMk/>
          <pc:sldMk cId="3801247228" sldId="276"/>
        </pc:sldMkLst>
        <pc:spChg chg="del mod ord">
          <ac:chgData name="Jamie W Davies" userId="7bba478c-54be-485b-a2df-91153a1b6666" providerId="ADAL" clId="{E585C51F-10F8-4992-9FB2-0E2819DF4B7B}" dt="2024-07-31T10:40:58.330" v="468" actId="700"/>
          <ac:spMkLst>
            <pc:docMk/>
            <pc:sldMk cId="3801247228" sldId="276"/>
            <ac:spMk id="2" creationId="{3C7E877D-B132-41BE-3443-B8B104308D02}"/>
          </ac:spMkLst>
        </pc:spChg>
        <pc:spChg chg="del mod ord">
          <ac:chgData name="Jamie W Davies" userId="7bba478c-54be-485b-a2df-91153a1b6666" providerId="ADAL" clId="{E585C51F-10F8-4992-9FB2-0E2819DF4B7B}" dt="2024-07-31T10:40:58.330" v="468" actId="700"/>
          <ac:spMkLst>
            <pc:docMk/>
            <pc:sldMk cId="3801247228" sldId="276"/>
            <ac:spMk id="3" creationId="{D63D09B1-2536-1417-3102-7B0F437B34DF}"/>
          </ac:spMkLst>
        </pc:spChg>
        <pc:spChg chg="mod ord">
          <ac:chgData name="Jamie W Davies" userId="7bba478c-54be-485b-a2df-91153a1b6666" providerId="ADAL" clId="{E585C51F-10F8-4992-9FB2-0E2819DF4B7B}" dt="2024-08-30T13:56:57.525" v="7772" actId="26606"/>
          <ac:spMkLst>
            <pc:docMk/>
            <pc:sldMk cId="3801247228" sldId="276"/>
            <ac:spMk id="4" creationId="{2F1C9545-F96E-1152-17D5-F8F497AAA97B}"/>
          </ac:spMkLst>
        </pc:spChg>
        <pc:spChg chg="mod ord">
          <ac:chgData name="Jamie W Davies" userId="7bba478c-54be-485b-a2df-91153a1b6666" providerId="ADAL" clId="{E585C51F-10F8-4992-9FB2-0E2819DF4B7B}" dt="2024-08-30T13:56:57.525" v="7772" actId="26606"/>
          <ac:spMkLst>
            <pc:docMk/>
            <pc:sldMk cId="3801247228" sldId="276"/>
            <ac:spMk id="5" creationId="{075F81C0-2C48-6F5D-9992-0A45004E374A}"/>
          </ac:spMkLst>
        </pc:spChg>
        <pc:spChg chg="mod ord">
          <ac:chgData name="Jamie W Davies" userId="7bba478c-54be-485b-a2df-91153a1b6666" providerId="ADAL" clId="{E585C51F-10F8-4992-9FB2-0E2819DF4B7B}" dt="2024-08-30T13:56:57.525" v="7772" actId="26606"/>
          <ac:spMkLst>
            <pc:docMk/>
            <pc:sldMk cId="3801247228" sldId="276"/>
            <ac:spMk id="6" creationId="{5D2F5EF8-AB8B-D49B-E1AE-3E36FA129D07}"/>
          </ac:spMkLst>
        </pc:spChg>
        <pc:spChg chg="del">
          <ac:chgData name="Jamie W Davies" userId="7bba478c-54be-485b-a2df-91153a1b6666" providerId="ADAL" clId="{E585C51F-10F8-4992-9FB2-0E2819DF4B7B}" dt="2024-07-31T10:40:58.330" v="468" actId="700"/>
          <ac:spMkLst>
            <pc:docMk/>
            <pc:sldMk cId="3801247228" sldId="276"/>
            <ac:spMk id="7" creationId="{A7788C40-859B-A4CB-EED9-503DA44CCBF9}"/>
          </ac:spMkLst>
        </pc:spChg>
        <pc:spChg chg="del">
          <ac:chgData name="Jamie W Davies" userId="7bba478c-54be-485b-a2df-91153a1b6666" providerId="ADAL" clId="{E585C51F-10F8-4992-9FB2-0E2819DF4B7B}" dt="2024-07-31T10:40:58.330" v="468" actId="700"/>
          <ac:spMkLst>
            <pc:docMk/>
            <pc:sldMk cId="3801247228" sldId="276"/>
            <ac:spMk id="8" creationId="{30FC7708-3CAC-71B2-4F4F-079DF2C89228}"/>
          </ac:spMkLst>
        </pc:spChg>
        <pc:spChg chg="del">
          <ac:chgData name="Jamie W Davies" userId="7bba478c-54be-485b-a2df-91153a1b6666" providerId="ADAL" clId="{E585C51F-10F8-4992-9FB2-0E2819DF4B7B}" dt="2024-07-31T10:40:58.330" v="468" actId="700"/>
          <ac:spMkLst>
            <pc:docMk/>
            <pc:sldMk cId="3801247228" sldId="276"/>
            <ac:spMk id="9" creationId="{6C00308E-3373-350D-C80F-EB16CEB8C3A7}"/>
          </ac:spMkLst>
        </pc:spChg>
        <pc:spChg chg="add mod ord">
          <ac:chgData name="Jamie W Davies" userId="7bba478c-54be-485b-a2df-91153a1b6666" providerId="ADAL" clId="{E585C51F-10F8-4992-9FB2-0E2819DF4B7B}" dt="2024-08-30T13:56:57.525" v="7772" actId="26606"/>
          <ac:spMkLst>
            <pc:docMk/>
            <pc:sldMk cId="3801247228" sldId="276"/>
            <ac:spMk id="10" creationId="{E03F434D-C7BF-3578-7502-72FCE8798314}"/>
          </ac:spMkLst>
        </pc:spChg>
        <pc:spChg chg="add del mod ord">
          <ac:chgData name="Jamie W Davies" userId="7bba478c-54be-485b-a2df-91153a1b6666" providerId="ADAL" clId="{E585C51F-10F8-4992-9FB2-0E2819DF4B7B}" dt="2024-07-31T10:41:26.727" v="508" actId="700"/>
          <ac:spMkLst>
            <pc:docMk/>
            <pc:sldMk cId="3801247228" sldId="276"/>
            <ac:spMk id="11" creationId="{64C306F4-19D8-4C18-7419-8465DD5B51EA}"/>
          </ac:spMkLst>
        </pc:spChg>
        <pc:spChg chg="add mod ord">
          <ac:chgData name="Jamie W Davies" userId="7bba478c-54be-485b-a2df-91153a1b6666" providerId="ADAL" clId="{E585C51F-10F8-4992-9FB2-0E2819DF4B7B}" dt="2024-08-30T14:20:29.399" v="7823" actId="20577"/>
          <ac:spMkLst>
            <pc:docMk/>
            <pc:sldMk cId="3801247228" sldId="276"/>
            <ac:spMk id="12" creationId="{01ACEBB2-268D-57D7-0388-760CED6A30F2}"/>
          </ac:spMkLst>
        </pc:spChg>
        <pc:picChg chg="add mod">
          <ac:chgData name="Jamie W Davies" userId="7bba478c-54be-485b-a2df-91153a1b6666" providerId="ADAL" clId="{E585C51F-10F8-4992-9FB2-0E2819DF4B7B}" dt="2024-08-30T14:00:40.936" v="7778" actId="1440"/>
          <ac:picMkLst>
            <pc:docMk/>
            <pc:sldMk cId="3801247228" sldId="276"/>
            <ac:picMk id="3" creationId="{68F998D3-C2BC-CEBF-4058-B8A8FEE8F5C2}"/>
          </ac:picMkLst>
        </pc:picChg>
        <pc:picChg chg="add del mod">
          <ac:chgData name="Jamie W Davies" userId="7bba478c-54be-485b-a2df-91153a1b6666" providerId="ADAL" clId="{E585C51F-10F8-4992-9FB2-0E2819DF4B7B}" dt="2024-08-30T13:58:46.226" v="7773" actId="478"/>
          <ac:picMkLst>
            <pc:docMk/>
            <pc:sldMk cId="3801247228" sldId="276"/>
            <ac:picMk id="1026" creationId="{29E7D8D6-17FF-50FA-54E6-2B9DCE65FE19}"/>
          </ac:picMkLst>
        </pc:picChg>
      </pc:sldChg>
      <pc:sldChg chg="new del">
        <pc:chgData name="Jamie W Davies" userId="7bba478c-54be-485b-a2df-91153a1b6666" providerId="ADAL" clId="{E585C51F-10F8-4992-9FB2-0E2819DF4B7B}" dt="2024-07-31T10:39:59.920" v="466" actId="2696"/>
        <pc:sldMkLst>
          <pc:docMk/>
          <pc:sldMk cId="3899544996" sldId="276"/>
        </pc:sldMkLst>
      </pc:sldChg>
      <pc:sldChg chg="addSp delSp modSp new mod modTransition modClrScheme modAnim chgLayout">
        <pc:chgData name="Jamie W Davies" userId="7bba478c-54be-485b-a2df-91153a1b6666" providerId="ADAL" clId="{E585C51F-10F8-4992-9FB2-0E2819DF4B7B}" dt="2024-08-19T10:52:20.144" v="7340"/>
        <pc:sldMkLst>
          <pc:docMk/>
          <pc:sldMk cId="2147333090" sldId="277"/>
        </pc:sldMkLst>
        <pc:spChg chg="del mod ord">
          <ac:chgData name="Jamie W Davies" userId="7bba478c-54be-485b-a2df-91153a1b6666" providerId="ADAL" clId="{E585C51F-10F8-4992-9FB2-0E2819DF4B7B}" dt="2024-07-31T10:47:56.592" v="967" actId="700"/>
          <ac:spMkLst>
            <pc:docMk/>
            <pc:sldMk cId="2147333090" sldId="277"/>
            <ac:spMk id="2" creationId="{37A2E7F8-5EA5-3E88-DDCD-59EDC3142251}"/>
          </ac:spMkLst>
        </pc:spChg>
        <pc:spChg chg="del mod ord">
          <ac:chgData name="Jamie W Davies" userId="7bba478c-54be-485b-a2df-91153a1b6666" providerId="ADAL" clId="{E585C51F-10F8-4992-9FB2-0E2819DF4B7B}" dt="2024-07-31T10:47:56.592" v="967" actId="700"/>
          <ac:spMkLst>
            <pc:docMk/>
            <pc:sldMk cId="2147333090" sldId="277"/>
            <ac:spMk id="3" creationId="{9826AB32-A5E8-6ECC-8E7E-43192272874F}"/>
          </ac:spMkLst>
        </pc:spChg>
        <pc:spChg chg="del mod ord">
          <ac:chgData name="Jamie W Davies" userId="7bba478c-54be-485b-a2df-91153a1b6666" providerId="ADAL" clId="{E585C51F-10F8-4992-9FB2-0E2819DF4B7B}" dt="2024-07-31T10:51:55.779" v="1148" actId="478"/>
          <ac:spMkLst>
            <pc:docMk/>
            <pc:sldMk cId="2147333090" sldId="277"/>
            <ac:spMk id="4" creationId="{D8A0BDBE-EB1B-5EF4-44E8-88A316D37B9D}"/>
          </ac:spMkLst>
        </pc:spChg>
        <pc:spChg chg="del mod ord">
          <ac:chgData name="Jamie W Davies" userId="7bba478c-54be-485b-a2df-91153a1b6666" providerId="ADAL" clId="{E585C51F-10F8-4992-9FB2-0E2819DF4B7B}" dt="2024-07-31T10:51:56.846" v="1149" actId="478"/>
          <ac:spMkLst>
            <pc:docMk/>
            <pc:sldMk cId="2147333090" sldId="277"/>
            <ac:spMk id="5" creationId="{DD25F29F-29C2-E4DD-5E4B-D4932957C1F8}"/>
          </ac:spMkLst>
        </pc:spChg>
        <pc:spChg chg="mod ord">
          <ac:chgData name="Jamie W Davies" userId="7bba478c-54be-485b-a2df-91153a1b6666" providerId="ADAL" clId="{E585C51F-10F8-4992-9FB2-0E2819DF4B7B}" dt="2024-07-31T10:48:26.726" v="994" actId="700"/>
          <ac:spMkLst>
            <pc:docMk/>
            <pc:sldMk cId="2147333090" sldId="277"/>
            <ac:spMk id="6" creationId="{8259CBD2-FDA2-6D94-3FF7-415F8B3C34A2}"/>
          </ac:spMkLst>
        </pc:spChg>
        <pc:spChg chg="add mod ord">
          <ac:chgData name="Jamie W Davies" userId="7bba478c-54be-485b-a2df-91153a1b6666" providerId="ADAL" clId="{E585C51F-10F8-4992-9FB2-0E2819DF4B7B}" dt="2024-07-31T10:50:52.754" v="1093" actId="20577"/>
          <ac:spMkLst>
            <pc:docMk/>
            <pc:sldMk cId="2147333090" sldId="277"/>
            <ac:spMk id="7" creationId="{C0DE8B44-138D-A2F3-9015-673A67A52A07}"/>
          </ac:spMkLst>
        </pc:spChg>
        <pc:spChg chg="add del mod ord">
          <ac:chgData name="Jamie W Davies" userId="7bba478c-54be-485b-a2df-91153a1b6666" providerId="ADAL" clId="{E585C51F-10F8-4992-9FB2-0E2819DF4B7B}" dt="2024-07-31T10:48:22.366" v="993" actId="700"/>
          <ac:spMkLst>
            <pc:docMk/>
            <pc:sldMk cId="2147333090" sldId="277"/>
            <ac:spMk id="8" creationId="{C3065E2F-4509-8CDE-AD3B-D6D11D2756B6}"/>
          </ac:spMkLst>
        </pc:spChg>
        <pc:spChg chg="add del mod ord">
          <ac:chgData name="Jamie W Davies" userId="7bba478c-54be-485b-a2df-91153a1b6666" providerId="ADAL" clId="{E585C51F-10F8-4992-9FB2-0E2819DF4B7B}" dt="2024-07-31T10:48:26.726" v="994" actId="700"/>
          <ac:spMkLst>
            <pc:docMk/>
            <pc:sldMk cId="2147333090" sldId="277"/>
            <ac:spMk id="9" creationId="{DED92054-6D91-B764-92FE-F80836983488}"/>
          </ac:spMkLst>
        </pc:spChg>
        <pc:spChg chg="add del mod ord">
          <ac:chgData name="Jamie W Davies" userId="7bba478c-54be-485b-a2df-91153a1b6666" providerId="ADAL" clId="{E585C51F-10F8-4992-9FB2-0E2819DF4B7B}" dt="2024-07-31T10:48:26.726" v="994" actId="700"/>
          <ac:spMkLst>
            <pc:docMk/>
            <pc:sldMk cId="2147333090" sldId="277"/>
            <ac:spMk id="10" creationId="{3B0858EE-B32A-CE54-A4E3-A2073505CEA8}"/>
          </ac:spMkLst>
        </pc:spChg>
        <pc:spChg chg="add del mod ord">
          <ac:chgData name="Jamie W Davies" userId="7bba478c-54be-485b-a2df-91153a1b6666" providerId="ADAL" clId="{E585C51F-10F8-4992-9FB2-0E2819DF4B7B}" dt="2024-07-31T10:48:26.726" v="994" actId="700"/>
          <ac:spMkLst>
            <pc:docMk/>
            <pc:sldMk cId="2147333090" sldId="277"/>
            <ac:spMk id="11" creationId="{C25C08CA-A111-ACC7-B563-2B8BE3627816}"/>
          </ac:spMkLst>
        </pc:spChg>
        <pc:spChg chg="add mod ord">
          <ac:chgData name="Jamie W Davies" userId="7bba478c-54be-485b-a2df-91153a1b6666" providerId="ADAL" clId="{E585C51F-10F8-4992-9FB2-0E2819DF4B7B}" dt="2024-07-31T10:53:31.019" v="1257" actId="20577"/>
          <ac:spMkLst>
            <pc:docMk/>
            <pc:sldMk cId="2147333090" sldId="277"/>
            <ac:spMk id="12" creationId="{314F3A3E-485B-9585-A436-28C763EBBEF7}"/>
          </ac:spMkLst>
        </pc:spChg>
      </pc:sldChg>
      <pc:sldChg chg="addSp delSp modSp new mod modTransition modClrScheme delAnim modAnim chgLayout modNotesTx">
        <pc:chgData name="Jamie W Davies" userId="7bba478c-54be-485b-a2df-91153a1b6666" providerId="ADAL" clId="{E585C51F-10F8-4992-9FB2-0E2819DF4B7B}" dt="2024-09-13T09:29:55.771" v="10769" actId="20577"/>
        <pc:sldMkLst>
          <pc:docMk/>
          <pc:sldMk cId="46518292" sldId="278"/>
        </pc:sldMkLst>
        <pc:spChg chg="mod">
          <ac:chgData name="Jamie W Davies" userId="7bba478c-54be-485b-a2df-91153a1b6666" providerId="ADAL" clId="{E585C51F-10F8-4992-9FB2-0E2819DF4B7B}" dt="2024-09-02T11:36:56.101" v="8187" actId="26606"/>
          <ac:spMkLst>
            <pc:docMk/>
            <pc:sldMk cId="46518292" sldId="278"/>
            <ac:spMk id="2" creationId="{DC50F28E-E49E-FB28-1B7C-784E7D03310E}"/>
          </ac:spMkLst>
        </pc:spChg>
        <pc:spChg chg="mod">
          <ac:chgData name="Jamie W Davies" userId="7bba478c-54be-485b-a2df-91153a1b6666" providerId="ADAL" clId="{E585C51F-10F8-4992-9FB2-0E2819DF4B7B}" dt="2024-09-02T13:44:54.843" v="8411" actId="20577"/>
          <ac:spMkLst>
            <pc:docMk/>
            <pc:sldMk cId="46518292" sldId="278"/>
            <ac:spMk id="3" creationId="{C1FD85AF-B29C-FA55-D492-368FAD3990A0}"/>
          </ac:spMkLst>
        </pc:spChg>
        <pc:spChg chg="mod">
          <ac:chgData name="Jamie W Davies" userId="7bba478c-54be-485b-a2df-91153a1b6666" providerId="ADAL" clId="{E585C51F-10F8-4992-9FB2-0E2819DF4B7B}" dt="2024-09-02T11:36:56.101" v="8187" actId="26606"/>
          <ac:spMkLst>
            <pc:docMk/>
            <pc:sldMk cId="46518292" sldId="278"/>
            <ac:spMk id="4" creationId="{22290EE2-3AEE-53F5-3A35-0F90CE843D60}"/>
          </ac:spMkLst>
        </pc:spChg>
        <pc:spChg chg="mod">
          <ac:chgData name="Jamie W Davies" userId="7bba478c-54be-485b-a2df-91153a1b6666" providerId="ADAL" clId="{E585C51F-10F8-4992-9FB2-0E2819DF4B7B}" dt="2024-09-02T11:36:56.101" v="8187" actId="26606"/>
          <ac:spMkLst>
            <pc:docMk/>
            <pc:sldMk cId="46518292" sldId="278"/>
            <ac:spMk id="5" creationId="{C80D2B9B-5886-0BA0-25ED-29685054E966}"/>
          </ac:spMkLst>
        </pc:spChg>
        <pc:spChg chg="mod">
          <ac:chgData name="Jamie W Davies" userId="7bba478c-54be-485b-a2df-91153a1b6666" providerId="ADAL" clId="{E585C51F-10F8-4992-9FB2-0E2819DF4B7B}" dt="2024-09-02T11:36:56.101" v="8187" actId="26606"/>
          <ac:spMkLst>
            <pc:docMk/>
            <pc:sldMk cId="46518292" sldId="278"/>
            <ac:spMk id="6" creationId="{6887588B-1945-1B67-339E-ED2BE1488E10}"/>
          </ac:spMkLst>
        </pc:spChg>
        <pc:spChg chg="add del mod">
          <ac:chgData name="Jamie W Davies" userId="7bba478c-54be-485b-a2df-91153a1b6666" providerId="ADAL" clId="{E585C51F-10F8-4992-9FB2-0E2819DF4B7B}" dt="2024-09-02T11:39:51.139" v="8206"/>
          <ac:spMkLst>
            <pc:docMk/>
            <pc:sldMk cId="46518292" sldId="278"/>
            <ac:spMk id="9" creationId="{C23173F5-8ED4-D1B2-45B9-72C9CED5AEA4}"/>
          </ac:spMkLst>
        </pc:spChg>
        <pc:spChg chg="add del mod topLvl">
          <ac:chgData name="Jamie W Davies" userId="7bba478c-54be-485b-a2df-91153a1b6666" providerId="ADAL" clId="{E585C51F-10F8-4992-9FB2-0E2819DF4B7B}" dt="2024-09-09T09:56:16.113" v="9366" actId="478"/>
          <ac:spMkLst>
            <pc:docMk/>
            <pc:sldMk cId="46518292" sldId="278"/>
            <ac:spMk id="10" creationId="{2B909E18-6E0A-75DC-5CD1-7E66E84A377E}"/>
          </ac:spMkLst>
        </pc:spChg>
        <pc:spChg chg="add mod">
          <ac:chgData name="Jamie W Davies" userId="7bba478c-54be-485b-a2df-91153a1b6666" providerId="ADAL" clId="{E585C51F-10F8-4992-9FB2-0E2819DF4B7B}" dt="2024-09-09T10:19:27.587" v="9442" actId="164"/>
          <ac:spMkLst>
            <pc:docMk/>
            <pc:sldMk cId="46518292" sldId="278"/>
            <ac:spMk id="13" creationId="{E84B5E44-0B63-D3EE-204B-14D84646392E}"/>
          </ac:spMkLst>
        </pc:spChg>
        <pc:grpChg chg="add del mod">
          <ac:chgData name="Jamie W Davies" userId="7bba478c-54be-485b-a2df-91153a1b6666" providerId="ADAL" clId="{E585C51F-10F8-4992-9FB2-0E2819DF4B7B}" dt="2024-09-09T09:56:16.113" v="9366" actId="478"/>
          <ac:grpSpMkLst>
            <pc:docMk/>
            <pc:sldMk cId="46518292" sldId="278"/>
            <ac:grpSpMk id="11" creationId="{D1393967-2F9D-98E4-C920-B69F11F80C94}"/>
          </ac:grpSpMkLst>
        </pc:grpChg>
        <pc:grpChg chg="add mod">
          <ac:chgData name="Jamie W Davies" userId="7bba478c-54be-485b-a2df-91153a1b6666" providerId="ADAL" clId="{E585C51F-10F8-4992-9FB2-0E2819DF4B7B}" dt="2024-09-09T10:19:27.587" v="9442" actId="164"/>
          <ac:grpSpMkLst>
            <pc:docMk/>
            <pc:sldMk cId="46518292" sldId="278"/>
            <ac:grpSpMk id="15" creationId="{BA61C60B-B66D-8566-74CB-A55DC81AD536}"/>
          </ac:grpSpMkLst>
        </pc:grpChg>
        <pc:graphicFrameChg chg="add mod">
          <ac:chgData name="Jamie W Davies" userId="7bba478c-54be-485b-a2df-91153a1b6666" providerId="ADAL" clId="{E585C51F-10F8-4992-9FB2-0E2819DF4B7B}" dt="2024-09-09T10:19:27.587" v="9442" actId="164"/>
          <ac:graphicFrameMkLst>
            <pc:docMk/>
            <pc:sldMk cId="46518292" sldId="278"/>
            <ac:graphicFrameMk id="12" creationId="{76CFFFA5-7C1A-CD5C-BD0C-A0A7FFA68E1A}"/>
          </ac:graphicFrameMkLst>
        </pc:graphicFrameChg>
        <pc:picChg chg="add del mod topLvl">
          <ac:chgData name="Jamie W Davies" userId="7bba478c-54be-485b-a2df-91153a1b6666" providerId="ADAL" clId="{E585C51F-10F8-4992-9FB2-0E2819DF4B7B}" dt="2024-09-09T09:56:18.848" v="9367" actId="478"/>
          <ac:picMkLst>
            <pc:docMk/>
            <pc:sldMk cId="46518292" sldId="278"/>
            <ac:picMk id="8" creationId="{251CC79E-A040-3A62-857C-D0DA22658432}"/>
          </ac:picMkLst>
        </pc:picChg>
        <pc:picChg chg="add del mod">
          <ac:chgData name="Jamie W Davies" userId="7bba478c-54be-485b-a2df-91153a1b6666" providerId="ADAL" clId="{E585C51F-10F8-4992-9FB2-0E2819DF4B7B}" dt="2024-09-09T10:17:39.907" v="9434" actId="478"/>
          <ac:picMkLst>
            <pc:docMk/>
            <pc:sldMk cId="46518292" sldId="278"/>
            <ac:picMk id="14" creationId="{F637007B-C8FB-7255-1CE0-4F7FFB01BD7C}"/>
          </ac:picMkLst>
        </pc:picChg>
      </pc:sldChg>
      <pc:sldChg chg="addSp delSp modSp new mod modTransition modClrScheme delAnim modAnim chgLayout">
        <pc:chgData name="Jamie W Davies" userId="7bba478c-54be-485b-a2df-91153a1b6666" providerId="ADAL" clId="{E585C51F-10F8-4992-9FB2-0E2819DF4B7B}" dt="2024-09-13T15:04:02.056" v="10958" actId="20577"/>
        <pc:sldMkLst>
          <pc:docMk/>
          <pc:sldMk cId="470326954" sldId="279"/>
        </pc:sldMkLst>
        <pc:spChg chg="mod">
          <ac:chgData name="Jamie W Davies" userId="7bba478c-54be-485b-a2df-91153a1b6666" providerId="ADAL" clId="{E585C51F-10F8-4992-9FB2-0E2819DF4B7B}" dt="2024-09-03T08:55:23.573" v="8811" actId="26606"/>
          <ac:spMkLst>
            <pc:docMk/>
            <pc:sldMk cId="470326954" sldId="279"/>
            <ac:spMk id="2" creationId="{45A9D892-8960-10B8-9C07-678F611C79E0}"/>
          </ac:spMkLst>
        </pc:spChg>
        <pc:spChg chg="add del mod">
          <ac:chgData name="Jamie W Davies" userId="7bba478c-54be-485b-a2df-91153a1b6666" providerId="ADAL" clId="{E585C51F-10F8-4992-9FB2-0E2819DF4B7B}" dt="2024-09-03T08:55:23.573" v="8811" actId="26606"/>
          <ac:spMkLst>
            <pc:docMk/>
            <pc:sldMk cId="470326954" sldId="279"/>
            <ac:spMk id="3" creationId="{8A6F41C4-57EC-11C0-542F-053168C73349}"/>
          </ac:spMkLst>
        </pc:spChg>
        <pc:spChg chg="mod">
          <ac:chgData name="Jamie W Davies" userId="7bba478c-54be-485b-a2df-91153a1b6666" providerId="ADAL" clId="{E585C51F-10F8-4992-9FB2-0E2819DF4B7B}" dt="2024-09-03T08:55:23.573" v="8811" actId="26606"/>
          <ac:spMkLst>
            <pc:docMk/>
            <pc:sldMk cId="470326954" sldId="279"/>
            <ac:spMk id="4" creationId="{8B71B204-FB8E-431B-D675-07FBB52993E6}"/>
          </ac:spMkLst>
        </pc:spChg>
        <pc:spChg chg="mod">
          <ac:chgData name="Jamie W Davies" userId="7bba478c-54be-485b-a2df-91153a1b6666" providerId="ADAL" clId="{E585C51F-10F8-4992-9FB2-0E2819DF4B7B}" dt="2024-09-03T08:55:23.573" v="8811" actId="26606"/>
          <ac:spMkLst>
            <pc:docMk/>
            <pc:sldMk cId="470326954" sldId="279"/>
            <ac:spMk id="5" creationId="{AA76EC2C-7682-64B6-CF87-733FCBCF4DF8}"/>
          </ac:spMkLst>
        </pc:spChg>
        <pc:spChg chg="mod">
          <ac:chgData name="Jamie W Davies" userId="7bba478c-54be-485b-a2df-91153a1b6666" providerId="ADAL" clId="{E585C51F-10F8-4992-9FB2-0E2819DF4B7B}" dt="2024-09-03T08:55:23.573" v="8811" actId="26606"/>
          <ac:spMkLst>
            <pc:docMk/>
            <pc:sldMk cId="470326954" sldId="279"/>
            <ac:spMk id="6" creationId="{2E5628BB-3423-03F5-A0BB-8D8A6BCB2E99}"/>
          </ac:spMkLst>
        </pc:spChg>
        <pc:spChg chg="add mod">
          <ac:chgData name="Jamie W Davies" userId="7bba478c-54be-485b-a2df-91153a1b6666" providerId="ADAL" clId="{E585C51F-10F8-4992-9FB2-0E2819DF4B7B}" dt="2024-09-13T15:04:02.056" v="10958" actId="20577"/>
          <ac:spMkLst>
            <pc:docMk/>
            <pc:sldMk cId="470326954" sldId="279"/>
            <ac:spMk id="11" creationId="{00F9DCDC-B075-0BAF-DECA-AB69780202D9}"/>
          </ac:spMkLst>
        </pc:spChg>
        <pc:graphicFrameChg chg="add mod">
          <ac:chgData name="Jamie W Davies" userId="7bba478c-54be-485b-a2df-91153a1b6666" providerId="ADAL" clId="{E585C51F-10F8-4992-9FB2-0E2819DF4B7B}" dt="2024-08-30T14:38:09.235" v="7938"/>
          <ac:graphicFrameMkLst>
            <pc:docMk/>
            <pc:sldMk cId="470326954" sldId="279"/>
            <ac:graphicFrameMk id="7" creationId="{8B66DAB2-1010-9D90-D9AD-6170D35A7327}"/>
          </ac:graphicFrameMkLst>
        </pc:graphicFrameChg>
        <pc:graphicFrameChg chg="add del mod">
          <ac:chgData name="Jamie W Davies" userId="7bba478c-54be-485b-a2df-91153a1b6666" providerId="ADAL" clId="{E585C51F-10F8-4992-9FB2-0E2819DF4B7B}" dt="2024-08-30T14:38:42.912" v="7946" actId="478"/>
          <ac:graphicFrameMkLst>
            <pc:docMk/>
            <pc:sldMk cId="470326954" sldId="279"/>
            <ac:graphicFrameMk id="8" creationId="{03D5FD99-C21A-CC5E-F5CE-F089481158B6}"/>
          </ac:graphicFrameMkLst>
        </pc:graphicFrameChg>
      </pc:sldChg>
      <pc:sldChg chg="addSp delSp modSp new mod modTransition modClrScheme delAnim modAnim chgLayout modNotesTx">
        <pc:chgData name="Jamie W Davies" userId="7bba478c-54be-485b-a2df-91153a1b6666" providerId="ADAL" clId="{E585C51F-10F8-4992-9FB2-0E2819DF4B7B}" dt="2024-09-13T09:29:48.834" v="10768" actId="20577"/>
        <pc:sldMkLst>
          <pc:docMk/>
          <pc:sldMk cId="570559442" sldId="280"/>
        </pc:sldMkLst>
        <pc:spChg chg="del mod ord">
          <ac:chgData name="Jamie W Davies" userId="7bba478c-54be-485b-a2df-91153a1b6666" providerId="ADAL" clId="{E585C51F-10F8-4992-9FB2-0E2819DF4B7B}" dt="2024-07-31T10:52:20.193" v="1150" actId="700"/>
          <ac:spMkLst>
            <pc:docMk/>
            <pc:sldMk cId="570559442" sldId="280"/>
            <ac:spMk id="2" creationId="{E6ED958B-6B2C-B291-7733-FDA3255FA10F}"/>
          </ac:spMkLst>
        </pc:spChg>
        <pc:spChg chg="del mod ord">
          <ac:chgData name="Jamie W Davies" userId="7bba478c-54be-485b-a2df-91153a1b6666" providerId="ADAL" clId="{E585C51F-10F8-4992-9FB2-0E2819DF4B7B}" dt="2024-07-31T10:52:20.193" v="1150" actId="700"/>
          <ac:spMkLst>
            <pc:docMk/>
            <pc:sldMk cId="570559442" sldId="280"/>
            <ac:spMk id="3" creationId="{8737E8D3-92E6-D5EC-FB36-19B77D1EE6EA}"/>
          </ac:spMkLst>
        </pc:spChg>
        <pc:spChg chg="add mod ord">
          <ac:chgData name="Jamie W Davies" userId="7bba478c-54be-485b-a2df-91153a1b6666" providerId="ADAL" clId="{E585C51F-10F8-4992-9FB2-0E2819DF4B7B}" dt="2024-08-30T14:02:12.362" v="7782" actId="26606"/>
          <ac:spMkLst>
            <pc:docMk/>
            <pc:sldMk cId="570559442" sldId="280"/>
            <ac:spMk id="4" creationId="{D1E15C9C-4DAA-76CC-5271-6FDC3E3F9797}"/>
          </ac:spMkLst>
        </pc:spChg>
        <pc:spChg chg="add del mod ord">
          <ac:chgData name="Jamie W Davies" userId="7bba478c-54be-485b-a2df-91153a1b6666" providerId="ADAL" clId="{E585C51F-10F8-4992-9FB2-0E2819DF4B7B}" dt="2024-07-31T10:54:09.263" v="1275" actId="700"/>
          <ac:spMkLst>
            <pc:docMk/>
            <pc:sldMk cId="570559442" sldId="280"/>
            <ac:spMk id="5" creationId="{8397C5B1-B5DA-6A2A-23AF-3C7ED1102049}"/>
          </ac:spMkLst>
        </pc:spChg>
        <pc:spChg chg="add del mod ord">
          <ac:chgData name="Jamie W Davies" userId="7bba478c-54be-485b-a2df-91153a1b6666" providerId="ADAL" clId="{E585C51F-10F8-4992-9FB2-0E2819DF4B7B}" dt="2024-09-04T11:13:34.060" v="9054" actId="20577"/>
          <ac:spMkLst>
            <pc:docMk/>
            <pc:sldMk cId="570559442" sldId="280"/>
            <ac:spMk id="6" creationId="{689F3DE0-486E-2F3C-D20E-A75AAA01F6C9}"/>
          </ac:spMkLst>
        </pc:spChg>
        <pc:spChg chg="add del mod ord">
          <ac:chgData name="Jamie W Davies" userId="7bba478c-54be-485b-a2df-91153a1b6666" providerId="ADAL" clId="{E585C51F-10F8-4992-9FB2-0E2819DF4B7B}" dt="2024-07-31T10:56:29.082" v="1276" actId="1032"/>
          <ac:spMkLst>
            <pc:docMk/>
            <pc:sldMk cId="570559442" sldId="280"/>
            <ac:spMk id="7" creationId="{4E480F34-0CC0-645B-8825-2CAC70822238}"/>
          </ac:spMkLst>
        </pc:spChg>
        <pc:spChg chg="add del mod">
          <ac:chgData name="Jamie W Davies" userId="7bba478c-54be-485b-a2df-91153a1b6666" providerId="ADAL" clId="{E585C51F-10F8-4992-9FB2-0E2819DF4B7B}" dt="2024-08-30T14:02:12.362" v="7782" actId="26606"/>
          <ac:spMkLst>
            <pc:docMk/>
            <pc:sldMk cId="570559442" sldId="280"/>
            <ac:spMk id="8" creationId="{8A543727-F877-77E1-50BC-21C290AC83B5}"/>
          </ac:spMkLst>
        </pc:spChg>
        <pc:spChg chg="add del mod ord">
          <ac:chgData name="Jamie W Davies" userId="7bba478c-54be-485b-a2df-91153a1b6666" providerId="ADAL" clId="{E585C51F-10F8-4992-9FB2-0E2819DF4B7B}" dt="2024-07-31T11:20:07.455" v="1911" actId="478"/>
          <ac:spMkLst>
            <pc:docMk/>
            <pc:sldMk cId="570559442" sldId="280"/>
            <ac:spMk id="8" creationId="{D937FD4A-E325-EA04-D1A1-AD2A6A2A07D0}"/>
          </ac:spMkLst>
        </pc:spChg>
        <pc:spChg chg="add del mod ord">
          <ac:chgData name="Jamie W Davies" userId="7bba478c-54be-485b-a2df-91153a1b6666" providerId="ADAL" clId="{E585C51F-10F8-4992-9FB2-0E2819DF4B7B}" dt="2024-08-30T14:02:09.385" v="7780" actId="478"/>
          <ac:spMkLst>
            <pc:docMk/>
            <pc:sldMk cId="570559442" sldId="280"/>
            <ac:spMk id="9" creationId="{7B3C9B25-767C-FD70-B08A-36BB2DC895A9}"/>
          </ac:spMkLst>
        </pc:spChg>
        <pc:spChg chg="add del mod topLvl">
          <ac:chgData name="Jamie W Davies" userId="7bba478c-54be-485b-a2df-91153a1b6666" providerId="ADAL" clId="{E585C51F-10F8-4992-9FB2-0E2819DF4B7B}" dt="2024-08-30T14:02:09.385" v="7780" actId="478"/>
          <ac:spMkLst>
            <pc:docMk/>
            <pc:sldMk cId="570559442" sldId="280"/>
            <ac:spMk id="11" creationId="{BC99261B-488D-277A-297D-11227557144D}"/>
          </ac:spMkLst>
        </pc:spChg>
        <pc:spChg chg="add del mod topLvl">
          <ac:chgData name="Jamie W Davies" userId="7bba478c-54be-485b-a2df-91153a1b6666" providerId="ADAL" clId="{E585C51F-10F8-4992-9FB2-0E2819DF4B7B}" dt="2024-08-30T14:02:09.385" v="7780" actId="478"/>
          <ac:spMkLst>
            <pc:docMk/>
            <pc:sldMk cId="570559442" sldId="280"/>
            <ac:spMk id="12" creationId="{600A33BC-82A5-E223-9CB2-159C3B934187}"/>
          </ac:spMkLst>
        </pc:spChg>
        <pc:spChg chg="add del mod">
          <ac:chgData name="Jamie W Davies" userId="7bba478c-54be-485b-a2df-91153a1b6666" providerId="ADAL" clId="{E585C51F-10F8-4992-9FB2-0E2819DF4B7B}" dt="2024-07-31T11:06:56.430" v="1373" actId="6264"/>
          <ac:spMkLst>
            <pc:docMk/>
            <pc:sldMk cId="570559442" sldId="280"/>
            <ac:spMk id="13" creationId="{E0318FC3-650D-B208-1C31-9DF1CC578497}"/>
          </ac:spMkLst>
        </pc:spChg>
        <pc:spChg chg="add del mod">
          <ac:chgData name="Jamie W Davies" userId="7bba478c-54be-485b-a2df-91153a1b6666" providerId="ADAL" clId="{E585C51F-10F8-4992-9FB2-0E2819DF4B7B}" dt="2024-07-31T11:06:56.430" v="1373" actId="6264"/>
          <ac:spMkLst>
            <pc:docMk/>
            <pc:sldMk cId="570559442" sldId="280"/>
            <ac:spMk id="14" creationId="{5EBE66C2-9931-1B3A-B044-82659C3C406D}"/>
          </ac:spMkLst>
        </pc:spChg>
        <pc:spChg chg="add del mod">
          <ac:chgData name="Jamie W Davies" userId="7bba478c-54be-485b-a2df-91153a1b6666" providerId="ADAL" clId="{E585C51F-10F8-4992-9FB2-0E2819DF4B7B}" dt="2024-08-30T14:02:12.362" v="7782" actId="26606"/>
          <ac:spMkLst>
            <pc:docMk/>
            <pc:sldMk cId="570559442" sldId="280"/>
            <ac:spMk id="14" creationId="{9716CDF0-DE3D-ABB6-862E-6BCF4924CE1A}"/>
          </ac:spMkLst>
        </pc:spChg>
        <pc:spChg chg="add del mod">
          <ac:chgData name="Jamie W Davies" userId="7bba478c-54be-485b-a2df-91153a1b6666" providerId="ADAL" clId="{E585C51F-10F8-4992-9FB2-0E2819DF4B7B}" dt="2024-07-31T11:06:56.430" v="1373" actId="6264"/>
          <ac:spMkLst>
            <pc:docMk/>
            <pc:sldMk cId="570559442" sldId="280"/>
            <ac:spMk id="15" creationId="{15BEC23D-197B-536D-539E-6B9D8AD725B0}"/>
          </ac:spMkLst>
        </pc:spChg>
        <pc:spChg chg="add del mod ord">
          <ac:chgData name="Jamie W Davies" userId="7bba478c-54be-485b-a2df-91153a1b6666" providerId="ADAL" clId="{E585C51F-10F8-4992-9FB2-0E2819DF4B7B}" dt="2024-07-31T11:06:56.430" v="1373" actId="6264"/>
          <ac:spMkLst>
            <pc:docMk/>
            <pc:sldMk cId="570559442" sldId="280"/>
            <ac:spMk id="16" creationId="{686D0DC1-E577-3F8C-EF4C-C9819CBF3764}"/>
          </ac:spMkLst>
        </pc:spChg>
        <pc:spChg chg="add mod">
          <ac:chgData name="Jamie W Davies" userId="7bba478c-54be-485b-a2df-91153a1b6666" providerId="ADAL" clId="{E585C51F-10F8-4992-9FB2-0E2819DF4B7B}" dt="2024-09-02T13:25:00.452" v="8305" actId="164"/>
          <ac:spMkLst>
            <pc:docMk/>
            <pc:sldMk cId="570559442" sldId="280"/>
            <ac:spMk id="16" creationId="{99FBA605-3345-41C1-F3B7-CF2161BF9DA1}"/>
          </ac:spMkLst>
        </pc:spChg>
        <pc:spChg chg="add del mod ord">
          <ac:chgData name="Jamie W Davies" userId="7bba478c-54be-485b-a2df-91153a1b6666" providerId="ADAL" clId="{E585C51F-10F8-4992-9FB2-0E2819DF4B7B}" dt="2024-07-31T11:06:56.430" v="1373" actId="6264"/>
          <ac:spMkLst>
            <pc:docMk/>
            <pc:sldMk cId="570559442" sldId="280"/>
            <ac:spMk id="17" creationId="{C5F6AF83-3375-95ED-DBBF-041E16D3C0EC}"/>
          </ac:spMkLst>
        </pc:spChg>
        <pc:spChg chg="add mod">
          <ac:chgData name="Jamie W Davies" userId="7bba478c-54be-485b-a2df-91153a1b6666" providerId="ADAL" clId="{E585C51F-10F8-4992-9FB2-0E2819DF4B7B}" dt="2024-09-02T13:25:00.452" v="8305" actId="164"/>
          <ac:spMkLst>
            <pc:docMk/>
            <pc:sldMk cId="570559442" sldId="280"/>
            <ac:spMk id="17" creationId="{F7EA6A4D-2006-8007-9975-707B03CDC5FA}"/>
          </ac:spMkLst>
        </pc:spChg>
        <pc:spChg chg="add mod ord">
          <ac:chgData name="Jamie W Davies" userId="7bba478c-54be-485b-a2df-91153a1b6666" providerId="ADAL" clId="{E585C51F-10F8-4992-9FB2-0E2819DF4B7B}" dt="2024-08-30T14:02:12.362" v="7782" actId="26606"/>
          <ac:spMkLst>
            <pc:docMk/>
            <pc:sldMk cId="570559442" sldId="280"/>
            <ac:spMk id="18" creationId="{4F99D324-F34B-6394-9DD5-821E041AF7CD}"/>
          </ac:spMkLst>
        </pc:spChg>
        <pc:spChg chg="add mod ord">
          <ac:chgData name="Jamie W Davies" userId="7bba478c-54be-485b-a2df-91153a1b6666" providerId="ADAL" clId="{E585C51F-10F8-4992-9FB2-0E2819DF4B7B}" dt="2024-08-30T14:02:12.362" v="7782" actId="26606"/>
          <ac:spMkLst>
            <pc:docMk/>
            <pc:sldMk cId="570559442" sldId="280"/>
            <ac:spMk id="19" creationId="{B7F2061A-B7FA-F62D-9B2F-CEF6447264BC}"/>
          </ac:spMkLst>
        </pc:spChg>
        <pc:spChg chg="add mod ord">
          <ac:chgData name="Jamie W Davies" userId="7bba478c-54be-485b-a2df-91153a1b6666" providerId="ADAL" clId="{E585C51F-10F8-4992-9FB2-0E2819DF4B7B}" dt="2024-08-30T14:02:12.362" v="7782" actId="26606"/>
          <ac:spMkLst>
            <pc:docMk/>
            <pc:sldMk cId="570559442" sldId="280"/>
            <ac:spMk id="20" creationId="{A23BE7A4-8900-843F-6115-8C3366DF41EA}"/>
          </ac:spMkLst>
        </pc:spChg>
        <pc:spChg chg="add mod">
          <ac:chgData name="Jamie W Davies" userId="7bba478c-54be-485b-a2df-91153a1b6666" providerId="ADAL" clId="{E585C51F-10F8-4992-9FB2-0E2819DF4B7B}" dt="2024-09-02T13:25:00.452" v="8305" actId="164"/>
          <ac:spMkLst>
            <pc:docMk/>
            <pc:sldMk cId="570559442" sldId="280"/>
            <ac:spMk id="21" creationId="{4E35D4E8-8063-24DE-DACD-4DA8F482DF61}"/>
          </ac:spMkLst>
        </pc:spChg>
        <pc:spChg chg="add del mod">
          <ac:chgData name="Jamie W Davies" userId="7bba478c-54be-485b-a2df-91153a1b6666" providerId="ADAL" clId="{E585C51F-10F8-4992-9FB2-0E2819DF4B7B}" dt="2024-07-31T11:20:13.195" v="1913" actId="6264"/>
          <ac:spMkLst>
            <pc:docMk/>
            <pc:sldMk cId="570559442" sldId="280"/>
            <ac:spMk id="23" creationId="{3B1150E5-D4BE-98CC-3DF4-9C81B5943D7B}"/>
          </ac:spMkLst>
        </pc:spChg>
        <pc:spChg chg="mod replId">
          <ac:chgData name="Jamie W Davies" userId="7bba478c-54be-485b-a2df-91153a1b6666" providerId="ADAL" clId="{E585C51F-10F8-4992-9FB2-0E2819DF4B7B}" dt="2024-08-30T14:02:12.350" v="7781" actId="26606"/>
          <ac:spMkLst>
            <pc:docMk/>
            <pc:sldMk cId="570559442" sldId="280"/>
            <ac:spMk id="23" creationId="{ABD88D69-5AB9-4463-5822-A8CDC31B3F63}"/>
          </ac:spMkLst>
        </pc:spChg>
        <pc:spChg chg="add del mod">
          <ac:chgData name="Jamie W Davies" userId="7bba478c-54be-485b-a2df-91153a1b6666" providerId="ADAL" clId="{E585C51F-10F8-4992-9FB2-0E2819DF4B7B}" dt="2024-07-31T11:20:13.195" v="1913" actId="6264"/>
          <ac:spMkLst>
            <pc:docMk/>
            <pc:sldMk cId="570559442" sldId="280"/>
            <ac:spMk id="24" creationId="{5D351DF7-FD75-F062-4092-B85DFDF0A09F}"/>
          </ac:spMkLst>
        </pc:spChg>
        <pc:spChg chg="mod replId">
          <ac:chgData name="Jamie W Davies" userId="7bba478c-54be-485b-a2df-91153a1b6666" providerId="ADAL" clId="{E585C51F-10F8-4992-9FB2-0E2819DF4B7B}" dt="2024-08-30T14:02:12.350" v="7781" actId="26606"/>
          <ac:spMkLst>
            <pc:docMk/>
            <pc:sldMk cId="570559442" sldId="280"/>
            <ac:spMk id="24" creationId="{B447DE6A-4AD5-73FA-6D8F-4B0B906DF3C8}"/>
          </ac:spMkLst>
        </pc:spChg>
        <pc:spChg chg="add del mod">
          <ac:chgData name="Jamie W Davies" userId="7bba478c-54be-485b-a2df-91153a1b6666" providerId="ADAL" clId="{E585C51F-10F8-4992-9FB2-0E2819DF4B7B}" dt="2024-07-31T11:20:13.195" v="1913" actId="6264"/>
          <ac:spMkLst>
            <pc:docMk/>
            <pc:sldMk cId="570559442" sldId="280"/>
            <ac:spMk id="25" creationId="{E522BB7E-81C6-E739-3761-5EF3B3238D38}"/>
          </ac:spMkLst>
        </pc:spChg>
        <pc:spChg chg="add mod">
          <ac:chgData name="Jamie W Davies" userId="7bba478c-54be-485b-a2df-91153a1b6666" providerId="ADAL" clId="{E585C51F-10F8-4992-9FB2-0E2819DF4B7B}" dt="2024-08-30T14:03:03.909" v="7792"/>
          <ac:spMkLst>
            <pc:docMk/>
            <pc:sldMk cId="570559442" sldId="280"/>
            <ac:spMk id="25" creationId="{F8CAA594-4F6F-A601-3FC3-8FB3F19E4E22}"/>
          </ac:spMkLst>
        </pc:spChg>
        <pc:spChg chg="add del mod">
          <ac:chgData name="Jamie W Davies" userId="7bba478c-54be-485b-a2df-91153a1b6666" providerId="ADAL" clId="{E585C51F-10F8-4992-9FB2-0E2819DF4B7B}" dt="2024-07-31T11:20:13.195" v="1913" actId="6264"/>
          <ac:spMkLst>
            <pc:docMk/>
            <pc:sldMk cId="570559442" sldId="280"/>
            <ac:spMk id="26" creationId="{8226169A-8699-C434-791E-57901EB6B56B}"/>
          </ac:spMkLst>
        </pc:spChg>
        <pc:spChg chg="add del mod">
          <ac:chgData name="Jamie W Davies" userId="7bba478c-54be-485b-a2df-91153a1b6666" providerId="ADAL" clId="{E585C51F-10F8-4992-9FB2-0E2819DF4B7B}" dt="2024-07-31T11:20:13.195" v="1913" actId="6264"/>
          <ac:spMkLst>
            <pc:docMk/>
            <pc:sldMk cId="570559442" sldId="280"/>
            <ac:spMk id="27" creationId="{780EA7E9-D921-19DA-276F-C4EE45B388D8}"/>
          </ac:spMkLst>
        </pc:spChg>
        <pc:spChg chg="add del mod">
          <ac:chgData name="Jamie W Davies" userId="7bba478c-54be-485b-a2df-91153a1b6666" providerId="ADAL" clId="{E585C51F-10F8-4992-9FB2-0E2819DF4B7B}" dt="2024-07-31T11:20:13.195" v="1913" actId="6264"/>
          <ac:spMkLst>
            <pc:docMk/>
            <pc:sldMk cId="570559442" sldId="280"/>
            <ac:spMk id="28" creationId="{54139DD6-4A10-6C7A-AB67-F5118E106528}"/>
          </ac:spMkLst>
        </pc:spChg>
        <pc:spChg chg="add del mod">
          <ac:chgData name="Jamie W Davies" userId="7bba478c-54be-485b-a2df-91153a1b6666" providerId="ADAL" clId="{E585C51F-10F8-4992-9FB2-0E2819DF4B7B}" dt="2024-07-31T11:20:13.195" v="1913" actId="6264"/>
          <ac:spMkLst>
            <pc:docMk/>
            <pc:sldMk cId="570559442" sldId="280"/>
            <ac:spMk id="29" creationId="{E136D994-BDDC-D808-D44E-56F3E1758539}"/>
          </ac:spMkLst>
        </pc:spChg>
        <pc:spChg chg="add del mod ord">
          <ac:chgData name="Jamie W Davies" userId="7bba478c-54be-485b-a2df-91153a1b6666" providerId="ADAL" clId="{E585C51F-10F8-4992-9FB2-0E2819DF4B7B}" dt="2024-07-31T11:20:13.195" v="1913" actId="6264"/>
          <ac:spMkLst>
            <pc:docMk/>
            <pc:sldMk cId="570559442" sldId="280"/>
            <ac:spMk id="30" creationId="{B557824F-7198-C2E7-E227-A371411D0718}"/>
          </ac:spMkLst>
        </pc:spChg>
        <pc:spChg chg="add mod topLvl">
          <ac:chgData name="Jamie W Davies" userId="7bba478c-54be-485b-a2df-91153a1b6666" providerId="ADAL" clId="{E585C51F-10F8-4992-9FB2-0E2819DF4B7B}" dt="2024-07-31T11:24:07.255" v="1938" actId="164"/>
          <ac:spMkLst>
            <pc:docMk/>
            <pc:sldMk cId="570559442" sldId="280"/>
            <ac:spMk id="31" creationId="{81BC3267-5882-71C5-1412-54A722FA7B01}"/>
          </ac:spMkLst>
        </pc:spChg>
        <pc:spChg chg="add del mod">
          <ac:chgData name="Jamie W Davies" userId="7bba478c-54be-485b-a2df-91153a1b6666" providerId="ADAL" clId="{E585C51F-10F8-4992-9FB2-0E2819DF4B7B}" dt="2024-07-31T11:21:43.095" v="1920" actId="478"/>
          <ac:spMkLst>
            <pc:docMk/>
            <pc:sldMk cId="570559442" sldId="280"/>
            <ac:spMk id="32" creationId="{62493B6D-0AE4-AA95-B0D9-C962BA508896}"/>
          </ac:spMkLst>
        </pc:spChg>
        <pc:spChg chg="add mod topLvl">
          <ac:chgData name="Jamie W Davies" userId="7bba478c-54be-485b-a2df-91153a1b6666" providerId="ADAL" clId="{E585C51F-10F8-4992-9FB2-0E2819DF4B7B}" dt="2024-07-31T11:24:07.255" v="1938" actId="164"/>
          <ac:spMkLst>
            <pc:docMk/>
            <pc:sldMk cId="570559442" sldId="280"/>
            <ac:spMk id="33" creationId="{2482AC0D-2819-0544-5FA9-0F7950361B70}"/>
          </ac:spMkLst>
        </pc:spChg>
        <pc:spChg chg="add del mod">
          <ac:chgData name="Jamie W Davies" userId="7bba478c-54be-485b-a2df-91153a1b6666" providerId="ADAL" clId="{E585C51F-10F8-4992-9FB2-0E2819DF4B7B}" dt="2024-08-06T14:52:11.111" v="4897" actId="478"/>
          <ac:spMkLst>
            <pc:docMk/>
            <pc:sldMk cId="570559442" sldId="280"/>
            <ac:spMk id="36" creationId="{417CAD53-F46F-1774-E940-70D8AB9C81B9}"/>
          </ac:spMkLst>
        </pc:spChg>
        <pc:grpChg chg="add">
          <ac:chgData name="Jamie W Davies" userId="7bba478c-54be-485b-a2df-91153a1b6666" providerId="ADAL" clId="{E585C51F-10F8-4992-9FB2-0E2819DF4B7B}" dt="2024-08-30T14:02:12.362" v="7782" actId="26606"/>
          <ac:grpSpMkLst>
            <pc:docMk/>
            <pc:sldMk cId="570559442" sldId="280"/>
            <ac:grpSpMk id="2" creationId="{58098224-F860-7079-C23F-7E2FC6018381}"/>
          </ac:grpSpMkLst>
        </pc:grpChg>
        <pc:grpChg chg="add mod">
          <ac:chgData name="Jamie W Davies" userId="7bba478c-54be-485b-a2df-91153a1b6666" providerId="ADAL" clId="{E585C51F-10F8-4992-9FB2-0E2819DF4B7B}" dt="2024-09-02T13:25:00.452" v="8305" actId="164"/>
          <ac:grpSpMkLst>
            <pc:docMk/>
            <pc:sldMk cId="570559442" sldId="280"/>
            <ac:grpSpMk id="7" creationId="{A7B68F65-546C-DB6B-7DD2-13F9B319BDEF}"/>
          </ac:grpSpMkLst>
        </pc:grpChg>
        <pc:grpChg chg="add del mod">
          <ac:chgData name="Jamie W Davies" userId="7bba478c-54be-485b-a2df-91153a1b6666" providerId="ADAL" clId="{E585C51F-10F8-4992-9FB2-0E2819DF4B7B}" dt="2024-07-31T11:11:07.016" v="1536" actId="165"/>
          <ac:grpSpMkLst>
            <pc:docMk/>
            <pc:sldMk cId="570559442" sldId="280"/>
            <ac:grpSpMk id="21" creationId="{3303DE6F-F340-CA3F-9A14-ECB7E448492F}"/>
          </ac:grpSpMkLst>
        </pc:grpChg>
        <pc:grpChg chg="add mod">
          <ac:chgData name="Jamie W Davies" userId="7bba478c-54be-485b-a2df-91153a1b6666" providerId="ADAL" clId="{E585C51F-10F8-4992-9FB2-0E2819DF4B7B}" dt="2024-07-31T11:11:31.407" v="1538" actId="338"/>
          <ac:grpSpMkLst>
            <pc:docMk/>
            <pc:sldMk cId="570559442" sldId="280"/>
            <ac:grpSpMk id="22" creationId="{40AC00A0-74C0-F3E8-6491-918749CFBAFD}"/>
          </ac:grpSpMkLst>
        </pc:grpChg>
        <pc:grpChg chg="add del mod replId">
          <ac:chgData name="Jamie W Davies" userId="7bba478c-54be-485b-a2df-91153a1b6666" providerId="ADAL" clId="{E585C51F-10F8-4992-9FB2-0E2819DF4B7B}" dt="2024-08-30T14:02:12.362" v="7782" actId="26606"/>
          <ac:grpSpMkLst>
            <pc:docMk/>
            <pc:sldMk cId="570559442" sldId="280"/>
            <ac:grpSpMk id="22" creationId="{58098224-F860-7079-C23F-7E2FC6018381}"/>
          </ac:grpSpMkLst>
        </pc:grpChg>
        <pc:grpChg chg="add del mod">
          <ac:chgData name="Jamie W Davies" userId="7bba478c-54be-485b-a2df-91153a1b6666" providerId="ADAL" clId="{E585C51F-10F8-4992-9FB2-0E2819DF4B7B}" dt="2024-07-31T11:23:34.005" v="1934" actId="165"/>
          <ac:grpSpMkLst>
            <pc:docMk/>
            <pc:sldMk cId="570559442" sldId="280"/>
            <ac:grpSpMk id="34" creationId="{DAC27E69-B486-6165-37B9-EF0A0C2ADA66}"/>
          </ac:grpSpMkLst>
        </pc:grpChg>
        <pc:grpChg chg="add del mod">
          <ac:chgData name="Jamie W Davies" userId="7bba478c-54be-485b-a2df-91153a1b6666" providerId="ADAL" clId="{E585C51F-10F8-4992-9FB2-0E2819DF4B7B}" dt="2024-08-06T14:52:12.141" v="4898" actId="478"/>
          <ac:grpSpMkLst>
            <pc:docMk/>
            <pc:sldMk cId="570559442" sldId="280"/>
            <ac:grpSpMk id="35" creationId="{D16E8B52-B9DA-8BFC-AC7C-3D17948D0AA0}"/>
          </ac:grpSpMkLst>
        </pc:grpChg>
        <pc:graphicFrameChg chg="add del mod ord modGraphic">
          <ac:chgData name="Jamie W Davies" userId="7bba478c-54be-485b-a2df-91153a1b6666" providerId="ADAL" clId="{E585C51F-10F8-4992-9FB2-0E2819DF4B7B}" dt="2024-08-30T14:02:09.385" v="7780" actId="478"/>
          <ac:graphicFrameMkLst>
            <pc:docMk/>
            <pc:sldMk cId="570559442" sldId="280"/>
            <ac:graphicFrameMk id="10" creationId="{ACB2F153-BE43-0787-124F-A4103E2E5228}"/>
          </ac:graphicFrameMkLst>
        </pc:graphicFrameChg>
        <pc:graphicFrameChg chg="add mod">
          <ac:chgData name="Jamie W Davies" userId="7bba478c-54be-485b-a2df-91153a1b6666" providerId="ADAL" clId="{E585C51F-10F8-4992-9FB2-0E2819DF4B7B}" dt="2024-09-02T13:25:00.452" v="8305" actId="164"/>
          <ac:graphicFrameMkLst>
            <pc:docMk/>
            <pc:sldMk cId="570559442" sldId="280"/>
            <ac:graphicFrameMk id="15" creationId="{D5F8B89A-A5CE-2EE3-50AB-6715A1B87A02}"/>
          </ac:graphicFrameMkLst>
        </pc:graphicFrameChg>
      </pc:sldChg>
      <pc:sldChg chg="addSp delSp modSp new del mod chgLayout">
        <pc:chgData name="Jamie W Davies" userId="7bba478c-54be-485b-a2df-91153a1b6666" providerId="ADAL" clId="{E585C51F-10F8-4992-9FB2-0E2819DF4B7B}" dt="2024-07-31T11:09:49.699" v="1534" actId="2696"/>
        <pc:sldMkLst>
          <pc:docMk/>
          <pc:sldMk cId="1817084095" sldId="281"/>
        </pc:sldMkLst>
        <pc:spChg chg="del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2" creationId="{ACF475F7-176E-EC62-7B14-07A6C586CB58}"/>
          </ac:spMkLst>
        </pc:spChg>
        <pc:spChg chg="del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3" creationId="{F4C7FC22-8397-B03C-F7EA-8090507A11B8}"/>
          </ac:spMkLst>
        </pc:spChg>
        <pc:spChg chg="mod or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4" creationId="{9928803C-DF1F-CE26-8016-73DE56B7350E}"/>
          </ac:spMkLst>
        </pc:spChg>
        <pc:spChg chg="mod or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5" creationId="{F0613FA6-8B16-2626-62DE-E9F8A3E29F8E}"/>
          </ac:spMkLst>
        </pc:spChg>
        <pc:spChg chg="mod or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6" creationId="{4E647FE3-3539-22A3-3479-51C7CCA067D7}"/>
          </ac:spMkLst>
        </pc:spChg>
        <pc:spChg chg="del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7" creationId="{0931D6C6-9647-D66B-9948-BF97FC78153B}"/>
          </ac:spMkLst>
        </pc:spChg>
        <pc:spChg chg="del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8" creationId="{A09BBDF6-A8F4-0988-B42B-6E85017ECB60}"/>
          </ac:spMkLst>
        </pc:spChg>
        <pc:spChg chg="del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9" creationId="{069E41ED-7F9E-BDBD-C7B7-75DC6F2BD214}"/>
          </ac:spMkLst>
        </pc:spChg>
        <pc:spChg chg="add del mo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10" creationId="{53F2398A-A57B-D789-98D7-42537617474B}"/>
          </ac:spMkLst>
        </pc:spChg>
        <pc:spChg chg="add del mo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11" creationId="{4B5D9895-4217-D4BF-C29E-497B5B0CD0CA}"/>
          </ac:spMkLst>
        </pc:spChg>
        <pc:spChg chg="add del mo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12" creationId="{07F3A71B-53F7-F438-F07B-70934BE18427}"/>
          </ac:spMkLst>
        </pc:spChg>
        <pc:spChg chg="add mod or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13" creationId="{E9DDD50B-9EBC-70C8-A84D-DBC355C0C130}"/>
          </ac:spMkLst>
        </pc:spChg>
        <pc:spChg chg="add mod or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14" creationId="{18D39429-4525-C5AC-4D63-EA8EAE5A682F}"/>
          </ac:spMkLst>
        </pc:spChg>
        <pc:spChg chg="add mod or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15" creationId="{151BBF54-18F0-E56C-F553-373629230F0E}"/>
          </ac:spMkLst>
        </pc:spChg>
        <pc:spChg chg="add mod or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16" creationId="{728233A6-B2DE-5D6C-5414-1CA272D6FEB6}"/>
          </ac:spMkLst>
        </pc:spChg>
        <pc:spChg chg="add mod ord">
          <ac:chgData name="Jamie W Davies" userId="7bba478c-54be-485b-a2df-91153a1b6666" providerId="ADAL" clId="{E585C51F-10F8-4992-9FB2-0E2819DF4B7B}" dt="2024-07-31T11:06:49.438" v="1371" actId="6264"/>
          <ac:spMkLst>
            <pc:docMk/>
            <pc:sldMk cId="1817084095" sldId="281"/>
            <ac:spMk id="17" creationId="{3D10A20D-03A6-BF7D-BE8D-D12FFFA77EDE}"/>
          </ac:spMkLst>
        </pc:spChg>
      </pc:sldChg>
      <pc:sldChg chg="addSp delSp modSp new mod modTransition modClrScheme modAnim chgLayout">
        <pc:chgData name="Jamie W Davies" userId="7bba478c-54be-485b-a2df-91153a1b6666" providerId="ADAL" clId="{E585C51F-10F8-4992-9FB2-0E2819DF4B7B}" dt="2024-08-19T10:52:34.893" v="7346"/>
        <pc:sldMkLst>
          <pc:docMk/>
          <pc:sldMk cId="2150721612" sldId="281"/>
        </pc:sldMkLst>
        <pc:spChg chg="del mod ord">
          <ac:chgData name="Jamie W Davies" userId="7bba478c-54be-485b-a2df-91153a1b6666" providerId="ADAL" clId="{E585C51F-10F8-4992-9FB2-0E2819DF4B7B}" dt="2024-07-31T11:40:57.796" v="2503" actId="700"/>
          <ac:spMkLst>
            <pc:docMk/>
            <pc:sldMk cId="2150721612" sldId="281"/>
            <ac:spMk id="2" creationId="{311EF6AD-5C5F-B83A-2A4A-4832EBA417DD}"/>
          </ac:spMkLst>
        </pc:spChg>
        <pc:spChg chg="del mod ord">
          <ac:chgData name="Jamie W Davies" userId="7bba478c-54be-485b-a2df-91153a1b6666" providerId="ADAL" clId="{E585C51F-10F8-4992-9FB2-0E2819DF4B7B}" dt="2024-07-31T11:40:57.796" v="2503" actId="700"/>
          <ac:spMkLst>
            <pc:docMk/>
            <pc:sldMk cId="2150721612" sldId="281"/>
            <ac:spMk id="3" creationId="{392FFE1D-A96F-0323-4E29-86983853CC56}"/>
          </ac:spMkLst>
        </pc:spChg>
        <pc:spChg chg="del mod ord">
          <ac:chgData name="Jamie W Davies" userId="7bba478c-54be-485b-a2df-91153a1b6666" providerId="ADAL" clId="{E585C51F-10F8-4992-9FB2-0E2819DF4B7B}" dt="2024-07-31T11:41:03.059" v="2505" actId="478"/>
          <ac:spMkLst>
            <pc:docMk/>
            <pc:sldMk cId="2150721612" sldId="281"/>
            <ac:spMk id="4" creationId="{D74CD9EF-5EFA-455E-A35D-CEE1BFCE5F48}"/>
          </ac:spMkLst>
        </pc:spChg>
        <pc:spChg chg="del mod ord">
          <ac:chgData name="Jamie W Davies" userId="7bba478c-54be-485b-a2df-91153a1b6666" providerId="ADAL" clId="{E585C51F-10F8-4992-9FB2-0E2819DF4B7B}" dt="2024-07-31T11:41:01.877" v="2504" actId="478"/>
          <ac:spMkLst>
            <pc:docMk/>
            <pc:sldMk cId="2150721612" sldId="281"/>
            <ac:spMk id="5" creationId="{960F5D87-4116-60F1-2443-90C94DFB9ECB}"/>
          </ac:spMkLst>
        </pc:spChg>
        <pc:spChg chg="mod ord">
          <ac:chgData name="Jamie W Davies" userId="7bba478c-54be-485b-a2df-91153a1b6666" providerId="ADAL" clId="{E585C51F-10F8-4992-9FB2-0E2819DF4B7B}" dt="2024-07-31T11:40:57.796" v="2503" actId="700"/>
          <ac:spMkLst>
            <pc:docMk/>
            <pc:sldMk cId="2150721612" sldId="281"/>
            <ac:spMk id="6" creationId="{A5F8A569-DF87-3E58-7161-4CA22E463406}"/>
          </ac:spMkLst>
        </pc:spChg>
        <pc:spChg chg="add mod ord">
          <ac:chgData name="Jamie W Davies" userId="7bba478c-54be-485b-a2df-91153a1b6666" providerId="ADAL" clId="{E585C51F-10F8-4992-9FB2-0E2819DF4B7B}" dt="2024-07-31T11:41:07.146" v="2513" actId="20577"/>
          <ac:spMkLst>
            <pc:docMk/>
            <pc:sldMk cId="2150721612" sldId="281"/>
            <ac:spMk id="7" creationId="{11455CE6-0C03-C378-0F5D-9CA3F9176CC1}"/>
          </ac:spMkLst>
        </pc:spChg>
        <pc:spChg chg="add mod ord">
          <ac:chgData name="Jamie W Davies" userId="7bba478c-54be-485b-a2df-91153a1b6666" providerId="ADAL" clId="{E585C51F-10F8-4992-9FB2-0E2819DF4B7B}" dt="2024-07-31T11:41:42.337" v="2581" actId="20577"/>
          <ac:spMkLst>
            <pc:docMk/>
            <pc:sldMk cId="2150721612" sldId="281"/>
            <ac:spMk id="8" creationId="{C55265D0-6330-BD12-22C7-EB4EBE466F76}"/>
          </ac:spMkLst>
        </pc:spChg>
      </pc:sldChg>
      <pc:sldChg chg="addSp delSp modSp new del mod modClrScheme chgLayout">
        <pc:chgData name="Jamie W Davies" userId="7bba478c-54be-485b-a2df-91153a1b6666" providerId="ADAL" clId="{E585C51F-10F8-4992-9FB2-0E2819DF4B7B}" dt="2024-07-31T11:42:06.876" v="2585" actId="2696"/>
        <pc:sldMkLst>
          <pc:docMk/>
          <pc:sldMk cId="341229225" sldId="282"/>
        </pc:sldMkLst>
        <pc:spChg chg="del mod ord">
          <ac:chgData name="Jamie W Davies" userId="7bba478c-54be-485b-a2df-91153a1b6666" providerId="ADAL" clId="{E585C51F-10F8-4992-9FB2-0E2819DF4B7B}" dt="2024-07-31T11:41:54.131" v="2583" actId="700"/>
          <ac:spMkLst>
            <pc:docMk/>
            <pc:sldMk cId="341229225" sldId="282"/>
            <ac:spMk id="2" creationId="{7499953D-0BC7-340B-3E38-E1EC2EC56C90}"/>
          </ac:spMkLst>
        </pc:spChg>
        <pc:spChg chg="del mod ord">
          <ac:chgData name="Jamie W Davies" userId="7bba478c-54be-485b-a2df-91153a1b6666" providerId="ADAL" clId="{E585C51F-10F8-4992-9FB2-0E2819DF4B7B}" dt="2024-07-31T11:41:54.131" v="2583" actId="700"/>
          <ac:spMkLst>
            <pc:docMk/>
            <pc:sldMk cId="341229225" sldId="282"/>
            <ac:spMk id="3" creationId="{EB68BFD3-8608-8853-08A7-F2AF5355DB85}"/>
          </ac:spMkLst>
        </pc:spChg>
        <pc:spChg chg="add del mod ord">
          <ac:chgData name="Jamie W Davies" userId="7bba478c-54be-485b-a2df-91153a1b6666" providerId="ADAL" clId="{E585C51F-10F8-4992-9FB2-0E2819DF4B7B}" dt="2024-07-31T11:41:59.293" v="2584" actId="6264"/>
          <ac:spMkLst>
            <pc:docMk/>
            <pc:sldMk cId="341229225" sldId="282"/>
            <ac:spMk id="4" creationId="{20778EC0-3910-6B86-5FDF-4159551E0BF2}"/>
          </ac:spMkLst>
        </pc:spChg>
        <pc:spChg chg="add del mod ord">
          <ac:chgData name="Jamie W Davies" userId="7bba478c-54be-485b-a2df-91153a1b6666" providerId="ADAL" clId="{E585C51F-10F8-4992-9FB2-0E2819DF4B7B}" dt="2024-07-31T11:41:59.293" v="2584" actId="6264"/>
          <ac:spMkLst>
            <pc:docMk/>
            <pc:sldMk cId="341229225" sldId="282"/>
            <ac:spMk id="5" creationId="{AB40E426-5AFC-CD53-9A23-26D44386EC8C}"/>
          </ac:spMkLst>
        </pc:spChg>
        <pc:spChg chg="add mod ord">
          <ac:chgData name="Jamie W Davies" userId="7bba478c-54be-485b-a2df-91153a1b6666" providerId="ADAL" clId="{E585C51F-10F8-4992-9FB2-0E2819DF4B7B}" dt="2024-07-31T11:41:59.293" v="2584" actId="6264"/>
          <ac:spMkLst>
            <pc:docMk/>
            <pc:sldMk cId="341229225" sldId="282"/>
            <ac:spMk id="6" creationId="{819E9993-3CE2-6890-7A38-7F2DDD7FF85D}"/>
          </ac:spMkLst>
        </pc:spChg>
        <pc:spChg chg="add mod ord">
          <ac:chgData name="Jamie W Davies" userId="7bba478c-54be-485b-a2df-91153a1b6666" providerId="ADAL" clId="{E585C51F-10F8-4992-9FB2-0E2819DF4B7B}" dt="2024-07-31T11:41:59.293" v="2584" actId="6264"/>
          <ac:spMkLst>
            <pc:docMk/>
            <pc:sldMk cId="341229225" sldId="282"/>
            <ac:spMk id="7" creationId="{D124ADF7-9239-94DF-C593-7A84581D4EC7}"/>
          </ac:spMkLst>
        </pc:spChg>
      </pc:sldChg>
      <pc:sldChg chg="addSp delSp modSp new mod modTransition modClrScheme addAnim delAnim modAnim chgLayout modNotesTx">
        <pc:chgData name="Jamie W Davies" userId="7bba478c-54be-485b-a2df-91153a1b6666" providerId="ADAL" clId="{E585C51F-10F8-4992-9FB2-0E2819DF4B7B}" dt="2024-09-10T14:02:21.126" v="10685" actId="20577"/>
        <pc:sldMkLst>
          <pc:docMk/>
          <pc:sldMk cId="3371050990" sldId="282"/>
        </pc:sldMkLst>
        <pc:spChg chg="mod">
          <ac:chgData name="Jamie W Davies" userId="7bba478c-54be-485b-a2df-91153a1b6666" providerId="ADAL" clId="{E585C51F-10F8-4992-9FB2-0E2819DF4B7B}" dt="2024-09-02T11:53:47.963" v="8273" actId="26606"/>
          <ac:spMkLst>
            <pc:docMk/>
            <pc:sldMk cId="3371050990" sldId="282"/>
            <ac:spMk id="2" creationId="{7CA9E9D5-4E63-2ECC-4FB9-6BE43CAE80D9}"/>
          </ac:spMkLst>
        </pc:spChg>
        <pc:spChg chg="mod">
          <ac:chgData name="Jamie W Davies" userId="7bba478c-54be-485b-a2df-91153a1b6666" providerId="ADAL" clId="{E585C51F-10F8-4992-9FB2-0E2819DF4B7B}" dt="2024-09-02T13:53:50.900" v="8527" actId="20577"/>
          <ac:spMkLst>
            <pc:docMk/>
            <pc:sldMk cId="3371050990" sldId="282"/>
            <ac:spMk id="3" creationId="{3AB87009-875D-C0F3-6A3C-B38309ECC39A}"/>
          </ac:spMkLst>
        </pc:spChg>
        <pc:spChg chg="mod">
          <ac:chgData name="Jamie W Davies" userId="7bba478c-54be-485b-a2df-91153a1b6666" providerId="ADAL" clId="{E585C51F-10F8-4992-9FB2-0E2819DF4B7B}" dt="2024-09-02T11:53:47.963" v="8273" actId="26606"/>
          <ac:spMkLst>
            <pc:docMk/>
            <pc:sldMk cId="3371050990" sldId="282"/>
            <ac:spMk id="4" creationId="{A3A958DE-8A22-07E7-0075-99159916579E}"/>
          </ac:spMkLst>
        </pc:spChg>
        <pc:spChg chg="mod">
          <ac:chgData name="Jamie W Davies" userId="7bba478c-54be-485b-a2df-91153a1b6666" providerId="ADAL" clId="{E585C51F-10F8-4992-9FB2-0E2819DF4B7B}" dt="2024-09-02T11:53:47.963" v="8273" actId="26606"/>
          <ac:spMkLst>
            <pc:docMk/>
            <pc:sldMk cId="3371050990" sldId="282"/>
            <ac:spMk id="5" creationId="{8CF244E1-BE14-67B1-A323-05D8FE53F579}"/>
          </ac:spMkLst>
        </pc:spChg>
        <pc:spChg chg="mod">
          <ac:chgData name="Jamie W Davies" userId="7bba478c-54be-485b-a2df-91153a1b6666" providerId="ADAL" clId="{E585C51F-10F8-4992-9FB2-0E2819DF4B7B}" dt="2024-09-02T11:53:47.963" v="8273" actId="26606"/>
          <ac:spMkLst>
            <pc:docMk/>
            <pc:sldMk cId="3371050990" sldId="282"/>
            <ac:spMk id="6" creationId="{18A3DB01-6BB9-A3D3-1BA3-1117C81465B0}"/>
          </ac:spMkLst>
        </pc:spChg>
        <pc:spChg chg="add del">
          <ac:chgData name="Jamie W Davies" userId="7bba478c-54be-485b-a2df-91153a1b6666" providerId="ADAL" clId="{E585C51F-10F8-4992-9FB2-0E2819DF4B7B}" dt="2024-07-31T11:48:30.104" v="2619" actId="931"/>
          <ac:spMkLst>
            <pc:docMk/>
            <pc:sldMk cId="3371050990" sldId="282"/>
            <ac:spMk id="7" creationId="{13A39618-679A-C849-BF7A-44263687F2C0}"/>
          </ac:spMkLst>
        </pc:spChg>
        <pc:spChg chg="del">
          <ac:chgData name="Jamie W Davies" userId="7bba478c-54be-485b-a2df-91153a1b6666" providerId="ADAL" clId="{E585C51F-10F8-4992-9FB2-0E2819DF4B7B}" dt="2024-07-31T13:27:10.833" v="3400" actId="478"/>
          <ac:spMkLst>
            <pc:docMk/>
            <pc:sldMk cId="3371050990" sldId="282"/>
            <ac:spMk id="8" creationId="{73391A92-F0E5-B571-60BF-F59D56487528}"/>
          </ac:spMkLst>
        </pc:spChg>
        <pc:spChg chg="add del mod">
          <ac:chgData name="Jamie W Davies" userId="7bba478c-54be-485b-a2df-91153a1b6666" providerId="ADAL" clId="{E585C51F-10F8-4992-9FB2-0E2819DF4B7B}" dt="2024-09-02T11:51:10.717" v="8258" actId="478"/>
          <ac:spMkLst>
            <pc:docMk/>
            <pc:sldMk cId="3371050990" sldId="282"/>
            <ac:spMk id="8" creationId="{A88450E2-9F2E-B49E-FE59-02FAADBE1B83}"/>
          </ac:spMkLst>
        </pc:spChg>
        <pc:spChg chg="del mod">
          <ac:chgData name="Jamie W Davies" userId="7bba478c-54be-485b-a2df-91153a1b6666" providerId="ADAL" clId="{E585C51F-10F8-4992-9FB2-0E2819DF4B7B}" dt="2024-09-02T11:51:37.793" v="8264" actId="478"/>
          <ac:spMkLst>
            <pc:docMk/>
            <pc:sldMk cId="3371050990" sldId="282"/>
            <ac:spMk id="9" creationId="{38A9E6C5-8C95-B0E9-2F77-60C29FF66CDB}"/>
          </ac:spMkLst>
        </pc:spChg>
        <pc:spChg chg="add del mod">
          <ac:chgData name="Jamie W Davies" userId="7bba478c-54be-485b-a2df-91153a1b6666" providerId="ADAL" clId="{E585C51F-10F8-4992-9FB2-0E2819DF4B7B}" dt="2024-09-02T11:51:36.046" v="8263" actId="478"/>
          <ac:spMkLst>
            <pc:docMk/>
            <pc:sldMk cId="3371050990" sldId="282"/>
            <ac:spMk id="12" creationId="{DFD681D1-89A7-B8A5-E6E1-8BD3485DAD9D}"/>
          </ac:spMkLst>
        </pc:spChg>
        <pc:spChg chg="add del mod">
          <ac:chgData name="Jamie W Davies" userId="7bba478c-54be-485b-a2df-91153a1b6666" providerId="ADAL" clId="{E585C51F-10F8-4992-9FB2-0E2819DF4B7B}" dt="2024-09-02T11:51:34.301" v="8261" actId="478"/>
          <ac:spMkLst>
            <pc:docMk/>
            <pc:sldMk cId="3371050990" sldId="282"/>
            <ac:spMk id="15" creationId="{E07A30E7-F964-3D88-F8CF-5C8B20228DC1}"/>
          </ac:spMkLst>
        </pc:spChg>
        <pc:spChg chg="add del mod">
          <ac:chgData name="Jamie W Davies" userId="7bba478c-54be-485b-a2df-91153a1b6666" providerId="ADAL" clId="{E585C51F-10F8-4992-9FB2-0E2819DF4B7B}" dt="2024-09-02T11:51:39.197" v="8265" actId="478"/>
          <ac:spMkLst>
            <pc:docMk/>
            <pc:sldMk cId="3371050990" sldId="282"/>
            <ac:spMk id="17" creationId="{EAF7F599-96EE-61DD-FA34-35F20EAB4A6B}"/>
          </ac:spMkLst>
        </pc:spChg>
        <pc:spChg chg="add">
          <ac:chgData name="Jamie W Davies" userId="7bba478c-54be-485b-a2df-91153a1b6666" providerId="ADAL" clId="{E585C51F-10F8-4992-9FB2-0E2819DF4B7B}" dt="2024-09-02T13:29:31.068" v="8306"/>
          <ac:spMkLst>
            <pc:docMk/>
            <pc:sldMk cId="3371050990" sldId="282"/>
            <ac:spMk id="21" creationId="{7D0934F5-EA0C-C062-3B97-21BDB8143C91}"/>
          </ac:spMkLst>
        </pc:spChg>
        <pc:spChg chg="add">
          <ac:chgData name="Jamie W Davies" userId="7bba478c-54be-485b-a2df-91153a1b6666" providerId="ADAL" clId="{E585C51F-10F8-4992-9FB2-0E2819DF4B7B}" dt="2024-09-02T13:29:39.270" v="8307"/>
          <ac:spMkLst>
            <pc:docMk/>
            <pc:sldMk cId="3371050990" sldId="282"/>
            <ac:spMk id="22" creationId="{61A9C7D0-E127-F0D5-38C0-379D666A859B}"/>
          </ac:spMkLst>
        </pc:spChg>
        <pc:spChg chg="add mod">
          <ac:chgData name="Jamie W Davies" userId="7bba478c-54be-485b-a2df-91153a1b6666" providerId="ADAL" clId="{E585C51F-10F8-4992-9FB2-0E2819DF4B7B}" dt="2024-09-02T13:29:54.415" v="8311" actId="14100"/>
          <ac:spMkLst>
            <pc:docMk/>
            <pc:sldMk cId="3371050990" sldId="282"/>
            <ac:spMk id="23" creationId="{A5BA963D-87B1-C5E9-AD06-C8DE686E0949}"/>
          </ac:spMkLst>
        </pc:spChg>
        <pc:spChg chg="add mod">
          <ac:chgData name="Jamie W Davies" userId="7bba478c-54be-485b-a2df-91153a1b6666" providerId="ADAL" clId="{E585C51F-10F8-4992-9FB2-0E2819DF4B7B}" dt="2024-09-02T14:03:01.912" v="8528" actId="164"/>
          <ac:spMkLst>
            <pc:docMk/>
            <pc:sldMk cId="3371050990" sldId="282"/>
            <ac:spMk id="26" creationId="{CDEBA79E-0E3E-6451-D7E8-07B6D00D8CA0}"/>
          </ac:spMkLst>
        </pc:spChg>
        <pc:grpChg chg="add mod">
          <ac:chgData name="Jamie W Davies" userId="7bba478c-54be-485b-a2df-91153a1b6666" providerId="ADAL" clId="{E585C51F-10F8-4992-9FB2-0E2819DF4B7B}" dt="2024-09-02T14:03:01.912" v="8528" actId="164"/>
          <ac:grpSpMkLst>
            <pc:docMk/>
            <pc:sldMk cId="3371050990" sldId="282"/>
            <ac:grpSpMk id="27" creationId="{777CB6CC-580A-711B-0D5F-DE02D8ED6BBF}"/>
          </ac:grpSpMkLst>
        </pc:grpChg>
        <pc:picChg chg="add mod">
          <ac:chgData name="Jamie W Davies" userId="7bba478c-54be-485b-a2df-91153a1b6666" providerId="ADAL" clId="{E585C51F-10F8-4992-9FB2-0E2819DF4B7B}" dt="2024-09-02T11:50:42.265" v="8235"/>
          <ac:picMkLst>
            <pc:docMk/>
            <pc:sldMk cId="3371050990" sldId="282"/>
            <ac:picMk id="10" creationId="{F133A6F3-2460-7424-E907-3ADE59C7C689}"/>
          </ac:picMkLst>
        </pc:picChg>
        <pc:picChg chg="add del mod">
          <ac:chgData name="Jamie W Davies" userId="7bba478c-54be-485b-a2df-91153a1b6666" providerId="ADAL" clId="{E585C51F-10F8-4992-9FB2-0E2819DF4B7B}" dt="2024-09-02T11:51:25.833" v="8260" actId="478"/>
          <ac:picMkLst>
            <pc:docMk/>
            <pc:sldMk cId="3371050990" sldId="282"/>
            <ac:picMk id="11" creationId="{DC2185F3-075A-4CA0-140C-E5352ADE1035}"/>
          </ac:picMkLst>
        </pc:picChg>
        <pc:picChg chg="add mod">
          <ac:chgData name="Jamie W Davies" userId="7bba478c-54be-485b-a2df-91153a1b6666" providerId="ADAL" clId="{E585C51F-10F8-4992-9FB2-0E2819DF4B7B}" dt="2024-09-02T11:51:03.793" v="8253"/>
          <ac:picMkLst>
            <pc:docMk/>
            <pc:sldMk cId="3371050990" sldId="282"/>
            <ac:picMk id="13" creationId="{0854C4AD-CC71-1C80-111A-EC1ACEBE315F}"/>
          </ac:picMkLst>
        </pc:picChg>
        <pc:picChg chg="add del mod">
          <ac:chgData name="Jamie W Davies" userId="7bba478c-54be-485b-a2df-91153a1b6666" providerId="ADAL" clId="{E585C51F-10F8-4992-9FB2-0E2819DF4B7B}" dt="2024-09-02T13:30:17.169" v="8313" actId="478"/>
          <ac:picMkLst>
            <pc:docMk/>
            <pc:sldMk cId="3371050990" sldId="282"/>
            <ac:picMk id="18" creationId="{224B6BCF-2338-7644-A3F7-941D4BC20E4D}"/>
          </ac:picMkLst>
        </pc:picChg>
        <pc:picChg chg="add mod">
          <ac:chgData name="Jamie W Davies" userId="7bba478c-54be-485b-a2df-91153a1b6666" providerId="ADAL" clId="{E585C51F-10F8-4992-9FB2-0E2819DF4B7B}" dt="2024-09-02T13:23:51.995" v="8296" actId="931"/>
          <ac:picMkLst>
            <pc:docMk/>
            <pc:sldMk cId="3371050990" sldId="282"/>
            <ac:picMk id="20" creationId="{B3B33C66-0662-F1F3-831E-D942B7FDCF49}"/>
          </ac:picMkLst>
        </pc:picChg>
        <pc:picChg chg="add mod">
          <ac:chgData name="Jamie W Davies" userId="7bba478c-54be-485b-a2df-91153a1b6666" providerId="ADAL" clId="{E585C51F-10F8-4992-9FB2-0E2819DF4B7B}" dt="2024-09-02T14:03:01.912" v="8528" actId="164"/>
          <ac:picMkLst>
            <pc:docMk/>
            <pc:sldMk cId="3371050990" sldId="282"/>
            <ac:picMk id="25" creationId="{C93286A0-EE6E-4549-B7E3-4A4B178ED8F9}"/>
          </ac:picMkLst>
        </pc:picChg>
      </pc:sldChg>
      <pc:sldChg chg="addSp delSp modSp new mod modTransition modClrScheme modAnim chgLayout modNotesTx">
        <pc:chgData name="Jamie W Davies" userId="7bba478c-54be-485b-a2df-91153a1b6666" providerId="ADAL" clId="{E585C51F-10F8-4992-9FB2-0E2819DF4B7B}" dt="2024-09-13T09:30:02.207" v="10770" actId="20577"/>
        <pc:sldMkLst>
          <pc:docMk/>
          <pc:sldMk cId="3316491008" sldId="283"/>
        </pc:sldMkLst>
        <pc:spChg chg="del mod ord">
          <ac:chgData name="Jamie W Davies" userId="7bba478c-54be-485b-a2df-91153a1b6666" providerId="ADAL" clId="{E585C51F-10F8-4992-9FB2-0E2819DF4B7B}" dt="2024-07-31T13:25:56.921" v="3377" actId="700"/>
          <ac:spMkLst>
            <pc:docMk/>
            <pc:sldMk cId="3316491008" sldId="283"/>
            <ac:spMk id="2" creationId="{66714D23-3516-B390-67B1-9BFC0BFDC81D}"/>
          </ac:spMkLst>
        </pc:spChg>
        <pc:spChg chg="del mod ord">
          <ac:chgData name="Jamie W Davies" userId="7bba478c-54be-485b-a2df-91153a1b6666" providerId="ADAL" clId="{E585C51F-10F8-4992-9FB2-0E2819DF4B7B}" dt="2024-07-31T13:25:56.921" v="3377" actId="700"/>
          <ac:spMkLst>
            <pc:docMk/>
            <pc:sldMk cId="3316491008" sldId="283"/>
            <ac:spMk id="3" creationId="{2598DA97-35D8-C307-DBD2-2FD53466A27B}"/>
          </ac:spMkLst>
        </pc:spChg>
        <pc:spChg chg="mod ord">
          <ac:chgData name="Jamie W Davies" userId="7bba478c-54be-485b-a2df-91153a1b6666" providerId="ADAL" clId="{E585C51F-10F8-4992-9FB2-0E2819DF4B7B}" dt="2024-09-02T14:14:24.507" v="8533" actId="26606"/>
          <ac:spMkLst>
            <pc:docMk/>
            <pc:sldMk cId="3316491008" sldId="283"/>
            <ac:spMk id="4" creationId="{173F9B06-34F9-9548-037B-2DE9183E3B37}"/>
          </ac:spMkLst>
        </pc:spChg>
        <pc:spChg chg="mod ord">
          <ac:chgData name="Jamie W Davies" userId="7bba478c-54be-485b-a2df-91153a1b6666" providerId="ADAL" clId="{E585C51F-10F8-4992-9FB2-0E2819DF4B7B}" dt="2024-09-02T14:14:24.507" v="8533" actId="26606"/>
          <ac:spMkLst>
            <pc:docMk/>
            <pc:sldMk cId="3316491008" sldId="283"/>
            <ac:spMk id="5" creationId="{1B1527FA-2C3E-272A-B353-781FBBC165C6}"/>
          </ac:spMkLst>
        </pc:spChg>
        <pc:spChg chg="mod ord">
          <ac:chgData name="Jamie W Davies" userId="7bba478c-54be-485b-a2df-91153a1b6666" providerId="ADAL" clId="{E585C51F-10F8-4992-9FB2-0E2819DF4B7B}" dt="2024-09-02T14:14:24.507" v="8533" actId="26606"/>
          <ac:spMkLst>
            <pc:docMk/>
            <pc:sldMk cId="3316491008" sldId="283"/>
            <ac:spMk id="6" creationId="{216A35F5-A434-8F1B-8210-42B7C1B5DC7C}"/>
          </ac:spMkLst>
        </pc:spChg>
        <pc:spChg chg="del">
          <ac:chgData name="Jamie W Davies" userId="7bba478c-54be-485b-a2df-91153a1b6666" providerId="ADAL" clId="{E585C51F-10F8-4992-9FB2-0E2819DF4B7B}" dt="2024-07-31T13:25:56.921" v="3377" actId="700"/>
          <ac:spMkLst>
            <pc:docMk/>
            <pc:sldMk cId="3316491008" sldId="283"/>
            <ac:spMk id="7" creationId="{74435501-14C8-79C3-44A8-69324E15AC8C}"/>
          </ac:spMkLst>
        </pc:spChg>
        <pc:spChg chg="del">
          <ac:chgData name="Jamie W Davies" userId="7bba478c-54be-485b-a2df-91153a1b6666" providerId="ADAL" clId="{E585C51F-10F8-4992-9FB2-0E2819DF4B7B}" dt="2024-07-31T13:25:56.921" v="3377" actId="700"/>
          <ac:spMkLst>
            <pc:docMk/>
            <pc:sldMk cId="3316491008" sldId="283"/>
            <ac:spMk id="8" creationId="{E5D0AF2E-1D87-AF3E-2B6A-E53DB9C6C12A}"/>
          </ac:spMkLst>
        </pc:spChg>
        <pc:spChg chg="del">
          <ac:chgData name="Jamie W Davies" userId="7bba478c-54be-485b-a2df-91153a1b6666" providerId="ADAL" clId="{E585C51F-10F8-4992-9FB2-0E2819DF4B7B}" dt="2024-07-31T13:25:56.921" v="3377" actId="700"/>
          <ac:spMkLst>
            <pc:docMk/>
            <pc:sldMk cId="3316491008" sldId="283"/>
            <ac:spMk id="9" creationId="{6F2E2FB7-837D-5DDA-9D8C-E60787D27594}"/>
          </ac:spMkLst>
        </pc:spChg>
        <pc:spChg chg="add mod ord">
          <ac:chgData name="Jamie W Davies" userId="7bba478c-54be-485b-a2df-91153a1b6666" providerId="ADAL" clId="{E585C51F-10F8-4992-9FB2-0E2819DF4B7B}" dt="2024-09-02T15:03:04.216" v="8771" actId="20577"/>
          <ac:spMkLst>
            <pc:docMk/>
            <pc:sldMk cId="3316491008" sldId="283"/>
            <ac:spMk id="10" creationId="{E970CE6B-C5B1-D3DA-D77E-019A52BFE774}"/>
          </ac:spMkLst>
        </pc:spChg>
        <pc:spChg chg="add mod ord">
          <ac:chgData name="Jamie W Davies" userId="7bba478c-54be-485b-a2df-91153a1b6666" providerId="ADAL" clId="{E585C51F-10F8-4992-9FB2-0E2819DF4B7B}" dt="2024-09-02T14:30:26.281" v="8686" actId="20577"/>
          <ac:spMkLst>
            <pc:docMk/>
            <pc:sldMk cId="3316491008" sldId="283"/>
            <ac:spMk id="11" creationId="{113A8A7B-4FBC-598D-AB46-C45053A05FD4}"/>
          </ac:spMkLst>
        </pc:spChg>
        <pc:spChg chg="mod replId">
          <ac:chgData name="Jamie W Davies" userId="7bba478c-54be-485b-a2df-91153a1b6666" providerId="ADAL" clId="{E585C51F-10F8-4992-9FB2-0E2819DF4B7B}" dt="2024-09-02T14:22:00.309" v="8617" actId="26606"/>
          <ac:spMkLst>
            <pc:docMk/>
            <pc:sldMk cId="3316491008" sldId="283"/>
            <ac:spMk id="17" creationId="{8DD4C7A8-30C4-2381-8E17-7FD814A65B8E}"/>
          </ac:spMkLst>
        </pc:spChg>
        <pc:spChg chg="mod replId">
          <ac:chgData name="Jamie W Davies" userId="7bba478c-54be-485b-a2df-91153a1b6666" providerId="ADAL" clId="{E585C51F-10F8-4992-9FB2-0E2819DF4B7B}" dt="2024-09-02T14:22:00.309" v="8617" actId="26606"/>
          <ac:spMkLst>
            <pc:docMk/>
            <pc:sldMk cId="3316491008" sldId="283"/>
            <ac:spMk id="20" creationId="{D177096F-3154-2CB2-758E-53D4B7C9544C}"/>
          </ac:spMkLst>
        </pc:spChg>
        <pc:spChg chg="mod replId">
          <ac:chgData name="Jamie W Davies" userId="7bba478c-54be-485b-a2df-91153a1b6666" providerId="ADAL" clId="{E585C51F-10F8-4992-9FB2-0E2819DF4B7B}" dt="2024-09-02T14:22:00.309" v="8617" actId="26606"/>
          <ac:spMkLst>
            <pc:docMk/>
            <pc:sldMk cId="3316491008" sldId="283"/>
            <ac:spMk id="21" creationId="{95CAEF9E-21AF-3F2C-2BE1-8463D4F867AB}"/>
          </ac:spMkLst>
        </pc:spChg>
        <pc:spChg chg="mod">
          <ac:chgData name="Jamie W Davies" userId="7bba478c-54be-485b-a2df-91153a1b6666" providerId="ADAL" clId="{E585C51F-10F8-4992-9FB2-0E2819DF4B7B}" dt="2024-09-02T14:49:03.737" v="8732" actId="14100"/>
          <ac:spMkLst>
            <pc:docMk/>
            <pc:sldMk cId="3316491008" sldId="283"/>
            <ac:spMk id="25" creationId="{A473FA5D-1CEC-113A-77D6-BE4AE03A602C}"/>
          </ac:spMkLst>
        </pc:spChg>
        <pc:spChg chg="mod">
          <ac:chgData name="Jamie W Davies" userId="7bba478c-54be-485b-a2df-91153a1b6666" providerId="ADAL" clId="{E585C51F-10F8-4992-9FB2-0E2819DF4B7B}" dt="2024-09-02T14:48:57.099" v="8731" actId="14100"/>
          <ac:spMkLst>
            <pc:docMk/>
            <pc:sldMk cId="3316491008" sldId="283"/>
            <ac:spMk id="26" creationId="{8486CBAD-5601-E8E0-E8C2-3E5A9EE1E731}"/>
          </ac:spMkLst>
        </pc:spChg>
        <pc:spChg chg="mod">
          <ac:chgData name="Jamie W Davies" userId="7bba478c-54be-485b-a2df-91153a1b6666" providerId="ADAL" clId="{E585C51F-10F8-4992-9FB2-0E2819DF4B7B}" dt="2024-09-02T14:48:52.337" v="8730" actId="14100"/>
          <ac:spMkLst>
            <pc:docMk/>
            <pc:sldMk cId="3316491008" sldId="283"/>
            <ac:spMk id="27" creationId="{4C9C119C-0439-BE07-AF93-0058E8A9008E}"/>
          </ac:spMkLst>
        </pc:spChg>
        <pc:spChg chg="mod">
          <ac:chgData name="Jamie W Davies" userId="7bba478c-54be-485b-a2df-91153a1b6666" providerId="ADAL" clId="{E585C51F-10F8-4992-9FB2-0E2819DF4B7B}" dt="2024-09-02T14:49:10.113" v="8733" actId="14100"/>
          <ac:spMkLst>
            <pc:docMk/>
            <pc:sldMk cId="3316491008" sldId="283"/>
            <ac:spMk id="28" creationId="{4A6C72A8-C002-4EEB-070B-D8B3361E4457}"/>
          </ac:spMkLst>
        </pc:spChg>
        <pc:spChg chg="mod replId">
          <ac:chgData name="Jamie W Davies" userId="7bba478c-54be-485b-a2df-91153a1b6666" providerId="ADAL" clId="{E585C51F-10F8-4992-9FB2-0E2819DF4B7B}" dt="2024-09-02T14:23:48.982" v="8660" actId="26606"/>
          <ac:spMkLst>
            <pc:docMk/>
            <pc:sldMk cId="3316491008" sldId="283"/>
            <ac:spMk id="30" creationId="{4A6C72A8-C002-4EEB-070B-D8B3361E4457}"/>
          </ac:spMkLst>
        </pc:spChg>
        <pc:spChg chg="mod replId">
          <ac:chgData name="Jamie W Davies" userId="7bba478c-54be-485b-a2df-91153a1b6666" providerId="ADAL" clId="{E585C51F-10F8-4992-9FB2-0E2819DF4B7B}" dt="2024-09-02T14:23:48.982" v="8660" actId="26606"/>
          <ac:spMkLst>
            <pc:docMk/>
            <pc:sldMk cId="3316491008" sldId="283"/>
            <ac:spMk id="35" creationId="{A473FA5D-1CEC-113A-77D6-BE4AE03A602C}"/>
          </ac:spMkLst>
        </pc:spChg>
        <pc:spChg chg="mod replId">
          <ac:chgData name="Jamie W Davies" userId="7bba478c-54be-485b-a2df-91153a1b6666" providerId="ADAL" clId="{E585C51F-10F8-4992-9FB2-0E2819DF4B7B}" dt="2024-09-02T14:23:48.982" v="8660" actId="26606"/>
          <ac:spMkLst>
            <pc:docMk/>
            <pc:sldMk cId="3316491008" sldId="283"/>
            <ac:spMk id="36" creationId="{8486CBAD-5601-E8E0-E8C2-3E5A9EE1E731}"/>
          </ac:spMkLst>
        </pc:spChg>
        <pc:spChg chg="mod replId">
          <ac:chgData name="Jamie W Davies" userId="7bba478c-54be-485b-a2df-91153a1b6666" providerId="ADAL" clId="{E585C51F-10F8-4992-9FB2-0E2819DF4B7B}" dt="2024-09-02T14:23:48.982" v="8660" actId="26606"/>
          <ac:spMkLst>
            <pc:docMk/>
            <pc:sldMk cId="3316491008" sldId="283"/>
            <ac:spMk id="37" creationId="{4C9C119C-0439-BE07-AF93-0058E8A9008E}"/>
          </ac:spMkLst>
        </pc:spChg>
        <pc:grpChg chg="add del">
          <ac:chgData name="Jamie W Davies" userId="7bba478c-54be-485b-a2df-91153a1b6666" providerId="ADAL" clId="{E585C51F-10F8-4992-9FB2-0E2819DF4B7B}" dt="2024-09-02T14:23:41.593" v="8658" actId="478"/>
          <ac:grpSpMkLst>
            <pc:docMk/>
            <pc:sldMk cId="3316491008" sldId="283"/>
            <ac:grpSpMk id="2" creationId="{A934F835-DA10-7502-5133-7812C61DDA82}"/>
          </ac:grpSpMkLst>
        </pc:grpChg>
        <pc:grpChg chg="add mod">
          <ac:chgData name="Jamie W Davies" userId="7bba478c-54be-485b-a2df-91153a1b6666" providerId="ADAL" clId="{E585C51F-10F8-4992-9FB2-0E2819DF4B7B}" dt="2024-09-02T14:48:30.139" v="8726" actId="14100"/>
          <ac:grpSpMkLst>
            <pc:docMk/>
            <pc:sldMk cId="3316491008" sldId="283"/>
            <ac:grpSpMk id="14" creationId="{62A43569-9D92-9EC1-69A4-9A173734DA80}"/>
          </ac:grpSpMkLst>
        </pc:grpChg>
        <pc:grpChg chg="add del mod replId">
          <ac:chgData name="Jamie W Davies" userId="7bba478c-54be-485b-a2df-91153a1b6666" providerId="ADAL" clId="{E585C51F-10F8-4992-9FB2-0E2819DF4B7B}" dt="2024-09-02T14:22:00.343" v="8618" actId="26606"/>
          <ac:grpSpMkLst>
            <pc:docMk/>
            <pc:sldMk cId="3316491008" sldId="283"/>
            <ac:grpSpMk id="18" creationId="{A934F835-DA10-7502-5133-7812C61DDA82}"/>
          </ac:grpSpMkLst>
        </pc:grpChg>
        <pc:grpChg chg="add del mod replId">
          <ac:chgData name="Jamie W Davies" userId="7bba478c-54be-485b-a2df-91153a1b6666" providerId="ADAL" clId="{E585C51F-10F8-4992-9FB2-0E2819DF4B7B}" dt="2024-09-02T14:23:48.999" v="8661" actId="26606"/>
          <ac:grpSpMkLst>
            <pc:docMk/>
            <pc:sldMk cId="3316491008" sldId="283"/>
            <ac:grpSpMk id="31" creationId="{62A43569-9D92-9EC1-69A4-9A173734DA80}"/>
          </ac:grpSpMkLst>
        </pc:grpChg>
        <pc:picChg chg="mod replId">
          <ac:chgData name="Jamie W Davies" userId="7bba478c-54be-485b-a2df-91153a1b6666" providerId="ADAL" clId="{E585C51F-10F8-4992-9FB2-0E2819DF4B7B}" dt="2024-09-02T14:22:00.309" v="8617" actId="26606"/>
          <ac:picMkLst>
            <pc:docMk/>
            <pc:sldMk cId="3316491008" sldId="283"/>
            <ac:picMk id="15" creationId="{856DB64D-478B-01CE-B766-2A22C7ABAFFE}"/>
          </ac:picMkLst>
        </pc:picChg>
        <pc:picChg chg="mod replId">
          <ac:chgData name="Jamie W Davies" userId="7bba478c-54be-485b-a2df-91153a1b6666" providerId="ADAL" clId="{E585C51F-10F8-4992-9FB2-0E2819DF4B7B}" dt="2024-09-02T14:22:00.309" v="8617" actId="26606"/>
          <ac:picMkLst>
            <pc:docMk/>
            <pc:sldMk cId="3316491008" sldId="283"/>
            <ac:picMk id="16" creationId="{24494BC2-E8F5-2981-E636-2264F836E78B}"/>
          </ac:picMkLst>
        </pc:picChg>
        <pc:picChg chg="mod replId">
          <ac:chgData name="Jamie W Davies" userId="7bba478c-54be-485b-a2df-91153a1b6666" providerId="ADAL" clId="{E585C51F-10F8-4992-9FB2-0E2819DF4B7B}" dt="2024-09-02T14:22:00.309" v="8617" actId="26606"/>
          <ac:picMkLst>
            <pc:docMk/>
            <pc:sldMk cId="3316491008" sldId="283"/>
            <ac:picMk id="19" creationId="{14E4392B-FCDD-CD8A-79AB-87F15FE3A5F3}"/>
          </ac:picMkLst>
        </pc:picChg>
        <pc:picChg chg="mod">
          <ac:chgData name="Jamie W Davies" userId="7bba478c-54be-485b-a2df-91153a1b6666" providerId="ADAL" clId="{E585C51F-10F8-4992-9FB2-0E2819DF4B7B}" dt="2024-09-02T14:48:30.139" v="8726" actId="14100"/>
          <ac:picMkLst>
            <pc:docMk/>
            <pc:sldMk cId="3316491008" sldId="283"/>
            <ac:picMk id="22" creationId="{5580A717-FEBC-8231-1550-679E88053427}"/>
          </ac:picMkLst>
        </pc:picChg>
        <pc:picChg chg="mod">
          <ac:chgData name="Jamie W Davies" userId="7bba478c-54be-485b-a2df-91153a1b6666" providerId="ADAL" clId="{E585C51F-10F8-4992-9FB2-0E2819DF4B7B}" dt="2024-09-02T14:48:30.139" v="8726" actId="14100"/>
          <ac:picMkLst>
            <pc:docMk/>
            <pc:sldMk cId="3316491008" sldId="283"/>
            <ac:picMk id="23" creationId="{573687E5-2A6D-2417-2F17-3FCA9F22BAA7}"/>
          </ac:picMkLst>
        </pc:picChg>
        <pc:picChg chg="mod">
          <ac:chgData name="Jamie W Davies" userId="7bba478c-54be-485b-a2df-91153a1b6666" providerId="ADAL" clId="{E585C51F-10F8-4992-9FB2-0E2819DF4B7B}" dt="2024-09-02T14:48:30.139" v="8726" actId="14100"/>
          <ac:picMkLst>
            <pc:docMk/>
            <pc:sldMk cId="3316491008" sldId="283"/>
            <ac:picMk id="24" creationId="{0D20006B-374C-5D69-FED5-080C789ECD00}"/>
          </ac:picMkLst>
        </pc:picChg>
        <pc:picChg chg="mod replId">
          <ac:chgData name="Jamie W Davies" userId="7bba478c-54be-485b-a2df-91153a1b6666" providerId="ADAL" clId="{E585C51F-10F8-4992-9FB2-0E2819DF4B7B}" dt="2024-09-02T14:23:48.982" v="8660" actId="26606"/>
          <ac:picMkLst>
            <pc:docMk/>
            <pc:sldMk cId="3316491008" sldId="283"/>
            <ac:picMk id="32" creationId="{5580A717-FEBC-8231-1550-679E88053427}"/>
          </ac:picMkLst>
        </pc:picChg>
        <pc:picChg chg="mod replId">
          <ac:chgData name="Jamie W Davies" userId="7bba478c-54be-485b-a2df-91153a1b6666" providerId="ADAL" clId="{E585C51F-10F8-4992-9FB2-0E2819DF4B7B}" dt="2024-09-02T14:23:48.982" v="8660" actId="26606"/>
          <ac:picMkLst>
            <pc:docMk/>
            <pc:sldMk cId="3316491008" sldId="283"/>
            <ac:picMk id="33" creationId="{573687E5-2A6D-2417-2F17-3FCA9F22BAA7}"/>
          </ac:picMkLst>
        </pc:picChg>
        <pc:picChg chg="mod replId">
          <ac:chgData name="Jamie W Davies" userId="7bba478c-54be-485b-a2df-91153a1b6666" providerId="ADAL" clId="{E585C51F-10F8-4992-9FB2-0E2819DF4B7B}" dt="2024-09-02T14:23:48.982" v="8660" actId="26606"/>
          <ac:picMkLst>
            <pc:docMk/>
            <pc:sldMk cId="3316491008" sldId="283"/>
            <ac:picMk id="34" creationId="{0D20006B-374C-5D69-FED5-080C789ECD00}"/>
          </ac:picMkLst>
        </pc:picChg>
      </pc:sldChg>
      <pc:sldChg chg="modSp new mod ord modTransition modAnim">
        <pc:chgData name="Jamie W Davies" userId="7bba478c-54be-485b-a2df-91153a1b6666" providerId="ADAL" clId="{E585C51F-10F8-4992-9FB2-0E2819DF4B7B}" dt="2024-08-30T14:35:55.529" v="7899" actId="207"/>
        <pc:sldMkLst>
          <pc:docMk/>
          <pc:sldMk cId="2057009665" sldId="284"/>
        </pc:sldMkLst>
        <pc:spChg chg="mod">
          <ac:chgData name="Jamie W Davies" userId="7bba478c-54be-485b-a2df-91153a1b6666" providerId="ADAL" clId="{E585C51F-10F8-4992-9FB2-0E2819DF4B7B}" dt="2024-08-30T14:35:55.529" v="7899" actId="207"/>
          <ac:spMkLst>
            <pc:docMk/>
            <pc:sldMk cId="2057009665" sldId="284"/>
            <ac:spMk id="2" creationId="{0DAC8DF1-6425-708B-2C9C-74D9E95E7D5B}"/>
          </ac:spMkLst>
        </pc:spChg>
        <pc:spChg chg="mod ord">
          <ac:chgData name="Jamie W Davies" userId="7bba478c-54be-485b-a2df-91153a1b6666" providerId="ADAL" clId="{E585C51F-10F8-4992-9FB2-0E2819DF4B7B}" dt="2024-08-20T14:11:12.719" v="7467" actId="207"/>
          <ac:spMkLst>
            <pc:docMk/>
            <pc:sldMk cId="2057009665" sldId="284"/>
            <ac:spMk id="3" creationId="{4D75ADB7-3AE7-ABE7-E020-ED1EFF93CFB0}"/>
          </ac:spMkLst>
        </pc:spChg>
        <pc:spChg chg="mod">
          <ac:chgData name="Jamie W Davies" userId="7bba478c-54be-485b-a2df-91153a1b6666" providerId="ADAL" clId="{E585C51F-10F8-4992-9FB2-0E2819DF4B7B}" dt="2024-07-31T13:21:53.142" v="3373" actId="14100"/>
          <ac:spMkLst>
            <pc:docMk/>
            <pc:sldMk cId="2057009665" sldId="284"/>
            <ac:spMk id="4" creationId="{C592D74D-2108-7103-AF99-CD757820EFCC}"/>
          </ac:spMkLst>
        </pc:spChg>
        <pc:spChg chg="mod">
          <ac:chgData name="Jamie W Davies" userId="7bba478c-54be-485b-a2df-91153a1b6666" providerId="ADAL" clId="{E585C51F-10F8-4992-9FB2-0E2819DF4B7B}" dt="2024-08-20T14:11:16.004" v="7468" actId="207"/>
          <ac:spMkLst>
            <pc:docMk/>
            <pc:sldMk cId="2057009665" sldId="284"/>
            <ac:spMk id="5" creationId="{8C6D36F0-B912-0343-9BC2-98E0AFEFDA91}"/>
          </ac:spMkLst>
        </pc:spChg>
        <pc:spChg chg="mod">
          <ac:chgData name="Jamie W Davies" userId="7bba478c-54be-485b-a2df-91153a1b6666" providerId="ADAL" clId="{E585C51F-10F8-4992-9FB2-0E2819DF4B7B}" dt="2024-08-19T11:07:39.191" v="7465"/>
          <ac:spMkLst>
            <pc:docMk/>
            <pc:sldMk cId="2057009665" sldId="284"/>
            <ac:spMk id="6" creationId="{53E29C22-C309-598E-B836-8F18F9CCD242}"/>
          </ac:spMkLst>
        </pc:spChg>
      </pc:sldChg>
      <pc:sldChg chg="addSp delSp modSp new mod modTransition modAnim modNotesTx">
        <pc:chgData name="Jamie W Davies" userId="7bba478c-54be-485b-a2df-91153a1b6666" providerId="ADAL" clId="{E585C51F-10F8-4992-9FB2-0E2819DF4B7B}" dt="2024-09-13T09:30:55.366" v="10774" actId="113"/>
        <pc:sldMkLst>
          <pc:docMk/>
          <pc:sldMk cId="1924167940" sldId="285"/>
        </pc:sldMkLst>
        <pc:spChg chg="mod">
          <ac:chgData name="Jamie W Davies" userId="7bba478c-54be-485b-a2df-91153a1b6666" providerId="ADAL" clId="{E585C51F-10F8-4992-9FB2-0E2819DF4B7B}" dt="2024-08-06T09:32:31.560" v="4801" actId="20577"/>
          <ac:spMkLst>
            <pc:docMk/>
            <pc:sldMk cId="1924167940" sldId="285"/>
            <ac:spMk id="2" creationId="{0F6D125C-8059-52D3-F15B-D2A898A2CA50}"/>
          </ac:spMkLst>
        </pc:spChg>
        <pc:spChg chg="del">
          <ac:chgData name="Jamie W Davies" userId="7bba478c-54be-485b-a2df-91153a1b6666" providerId="ADAL" clId="{E585C51F-10F8-4992-9FB2-0E2819DF4B7B}" dt="2024-07-31T13:35:56.729" v="4052" actId="931"/>
          <ac:spMkLst>
            <pc:docMk/>
            <pc:sldMk cId="1924167940" sldId="285"/>
            <ac:spMk id="3" creationId="{B859FF3F-7C6B-6FFF-1A01-62851908FB0F}"/>
          </ac:spMkLst>
        </pc:spChg>
        <pc:spChg chg="mod">
          <ac:chgData name="Jamie W Davies" userId="7bba478c-54be-485b-a2df-91153a1b6666" providerId="ADAL" clId="{E585C51F-10F8-4992-9FB2-0E2819DF4B7B}" dt="2024-08-19T11:07:39.191" v="7465"/>
          <ac:spMkLst>
            <pc:docMk/>
            <pc:sldMk cId="1924167940" sldId="285"/>
            <ac:spMk id="4" creationId="{81AFC97C-3DD0-CDCC-7CE2-3DBA7ECA4B22}"/>
          </ac:spMkLst>
        </pc:spChg>
        <pc:spChg chg="add del mod">
          <ac:chgData name="Jamie W Davies" userId="7bba478c-54be-485b-a2df-91153a1b6666" providerId="ADAL" clId="{E585C51F-10F8-4992-9FB2-0E2819DF4B7B}" dt="2024-07-31T13:41:09.745" v="4125" actId="1032"/>
          <ac:spMkLst>
            <pc:docMk/>
            <pc:sldMk cId="1924167940" sldId="285"/>
            <ac:spMk id="10" creationId="{6F5DF198-2A98-4C10-F213-4982887B4502}"/>
          </ac:spMkLst>
        </pc:spChg>
        <pc:spChg chg="add mod">
          <ac:chgData name="Jamie W Davies" userId="7bba478c-54be-485b-a2df-91153a1b6666" providerId="ADAL" clId="{E585C51F-10F8-4992-9FB2-0E2819DF4B7B}" dt="2024-07-31T13:51:25.588" v="4406"/>
          <ac:spMkLst>
            <pc:docMk/>
            <pc:sldMk cId="1924167940" sldId="285"/>
            <ac:spMk id="12" creationId="{5C154851-761A-EE41-9E16-8C8048488A31}"/>
          </ac:spMkLst>
        </pc:spChg>
        <pc:graphicFrameChg chg="add mod modGraphic">
          <ac:chgData name="Jamie W Davies" userId="7bba478c-54be-485b-a2df-91153a1b6666" providerId="ADAL" clId="{E585C51F-10F8-4992-9FB2-0E2819DF4B7B}" dt="2024-07-31T13:47:45.084" v="4399"/>
          <ac:graphicFrameMkLst>
            <pc:docMk/>
            <pc:sldMk cId="1924167940" sldId="285"/>
            <ac:graphicFrameMk id="11" creationId="{23E22C27-A7D3-E023-262B-E45CD6CFCDD7}"/>
          </ac:graphicFrameMkLst>
        </pc:graphicFrameChg>
        <pc:picChg chg="add del mod">
          <ac:chgData name="Jamie W Davies" userId="7bba478c-54be-485b-a2df-91153a1b6666" providerId="ADAL" clId="{E585C51F-10F8-4992-9FB2-0E2819DF4B7B}" dt="2024-07-31T13:40:15.491" v="4124" actId="478"/>
          <ac:picMkLst>
            <pc:docMk/>
            <pc:sldMk cId="1924167940" sldId="285"/>
            <ac:picMk id="8" creationId="{1DBF8B4C-DB76-AB6A-36F4-8BA2CBB9A471}"/>
          </ac:picMkLst>
        </pc:picChg>
      </pc:sldChg>
      <pc:sldChg chg="addSp delSp modSp new mod modTransition modClrScheme modAnim chgLayout">
        <pc:chgData name="Jamie W Davies" userId="7bba478c-54be-485b-a2df-91153a1b6666" providerId="ADAL" clId="{E585C51F-10F8-4992-9FB2-0E2819DF4B7B}" dt="2024-08-19T10:59:16.001" v="7401"/>
        <pc:sldMkLst>
          <pc:docMk/>
          <pc:sldMk cId="1906156892" sldId="286"/>
        </pc:sldMkLst>
        <pc:spChg chg="del mod ord">
          <ac:chgData name="Jamie W Davies" userId="7bba478c-54be-485b-a2df-91153a1b6666" providerId="ADAL" clId="{E585C51F-10F8-4992-9FB2-0E2819DF4B7B}" dt="2024-07-31T13:37:32.073" v="4056" actId="700"/>
          <ac:spMkLst>
            <pc:docMk/>
            <pc:sldMk cId="1906156892" sldId="286"/>
            <ac:spMk id="2" creationId="{C7E8709F-45A1-4908-E829-F546D9F5A93A}"/>
          </ac:spMkLst>
        </pc:spChg>
        <pc:spChg chg="del mod ord">
          <ac:chgData name="Jamie W Davies" userId="7bba478c-54be-485b-a2df-91153a1b6666" providerId="ADAL" clId="{E585C51F-10F8-4992-9FB2-0E2819DF4B7B}" dt="2024-07-31T13:37:32.073" v="4056" actId="700"/>
          <ac:spMkLst>
            <pc:docMk/>
            <pc:sldMk cId="1906156892" sldId="286"/>
            <ac:spMk id="3" creationId="{38CEBAF9-125E-2DC1-FC19-8E14E43F337F}"/>
          </ac:spMkLst>
        </pc:spChg>
        <pc:spChg chg="del mod ord">
          <ac:chgData name="Jamie W Davies" userId="7bba478c-54be-485b-a2df-91153a1b6666" providerId="ADAL" clId="{E585C51F-10F8-4992-9FB2-0E2819DF4B7B}" dt="2024-07-31T13:37:37.379" v="4058" actId="478"/>
          <ac:spMkLst>
            <pc:docMk/>
            <pc:sldMk cId="1906156892" sldId="286"/>
            <ac:spMk id="4" creationId="{38137B2B-3CB8-C9D2-98A5-CA0F8F059716}"/>
          </ac:spMkLst>
        </pc:spChg>
        <pc:spChg chg="del mod ord">
          <ac:chgData name="Jamie W Davies" userId="7bba478c-54be-485b-a2df-91153a1b6666" providerId="ADAL" clId="{E585C51F-10F8-4992-9FB2-0E2819DF4B7B}" dt="2024-07-31T13:37:35.882" v="4057" actId="478"/>
          <ac:spMkLst>
            <pc:docMk/>
            <pc:sldMk cId="1906156892" sldId="286"/>
            <ac:spMk id="5" creationId="{F943EDBB-A455-598B-F405-27483CCC000D}"/>
          </ac:spMkLst>
        </pc:spChg>
        <pc:spChg chg="mod ord">
          <ac:chgData name="Jamie W Davies" userId="7bba478c-54be-485b-a2df-91153a1b6666" providerId="ADAL" clId="{E585C51F-10F8-4992-9FB2-0E2819DF4B7B}" dt="2024-07-31T13:37:32.073" v="4056" actId="700"/>
          <ac:spMkLst>
            <pc:docMk/>
            <pc:sldMk cId="1906156892" sldId="286"/>
            <ac:spMk id="6" creationId="{B3A6D784-2220-2F66-8242-34E84FA40124}"/>
          </ac:spMkLst>
        </pc:spChg>
        <pc:spChg chg="add mod ord">
          <ac:chgData name="Jamie W Davies" userId="7bba478c-54be-485b-a2df-91153a1b6666" providerId="ADAL" clId="{E585C51F-10F8-4992-9FB2-0E2819DF4B7B}" dt="2024-07-31T13:37:41.094" v="4066" actId="20577"/>
          <ac:spMkLst>
            <pc:docMk/>
            <pc:sldMk cId="1906156892" sldId="286"/>
            <ac:spMk id="7" creationId="{A56E4AAE-9AB3-BDF4-4EE4-DDCA6EA75BEE}"/>
          </ac:spMkLst>
        </pc:spChg>
        <pc:spChg chg="add mod ord">
          <ac:chgData name="Jamie W Davies" userId="7bba478c-54be-485b-a2df-91153a1b6666" providerId="ADAL" clId="{E585C51F-10F8-4992-9FB2-0E2819DF4B7B}" dt="2024-07-31T13:38:15.155" v="4110" actId="20577"/>
          <ac:spMkLst>
            <pc:docMk/>
            <pc:sldMk cId="1906156892" sldId="286"/>
            <ac:spMk id="8" creationId="{432EF092-5DC3-3CA2-5426-A863E257156F}"/>
          </ac:spMkLst>
        </pc:spChg>
      </pc:sldChg>
      <pc:sldChg chg="addSp delSp modSp new mod modTransition modClrScheme modAnim chgLayout">
        <pc:chgData name="Jamie W Davies" userId="7bba478c-54be-485b-a2df-91153a1b6666" providerId="ADAL" clId="{E585C51F-10F8-4992-9FB2-0E2819DF4B7B}" dt="2024-08-19T11:07:39.191" v="7465"/>
        <pc:sldMkLst>
          <pc:docMk/>
          <pc:sldMk cId="467865301" sldId="287"/>
        </pc:sldMkLst>
        <pc:spChg chg="add del mod">
          <ac:chgData name="Jamie W Davies" userId="7bba478c-54be-485b-a2df-91153a1b6666" providerId="ADAL" clId="{E585C51F-10F8-4992-9FB2-0E2819DF4B7B}" dt="2024-08-06T07:56:29.600" v="4640" actId="478"/>
          <ac:spMkLst>
            <pc:docMk/>
            <pc:sldMk cId="467865301" sldId="287"/>
            <ac:spMk id="2" creationId="{DA00A1AE-D865-D403-3749-82FBEFA4B2D7}"/>
          </ac:spMkLst>
        </pc:spChg>
        <pc:spChg chg="del mod ord">
          <ac:chgData name="Jamie W Davies" userId="7bba478c-54be-485b-a2df-91153a1b6666" providerId="ADAL" clId="{E585C51F-10F8-4992-9FB2-0E2819DF4B7B}" dt="2024-07-31T13:39:10.250" v="4121" actId="700"/>
          <ac:spMkLst>
            <pc:docMk/>
            <pc:sldMk cId="467865301" sldId="287"/>
            <ac:spMk id="2" creationId="{FE85D4F9-1BA6-BBC7-E4F5-FF1F46DC811D}"/>
          </ac:spMkLst>
        </pc:spChg>
        <pc:spChg chg="del mod ord">
          <ac:chgData name="Jamie W Davies" userId="7bba478c-54be-485b-a2df-91153a1b6666" providerId="ADAL" clId="{E585C51F-10F8-4992-9FB2-0E2819DF4B7B}" dt="2024-07-31T13:39:10.250" v="4121" actId="700"/>
          <ac:spMkLst>
            <pc:docMk/>
            <pc:sldMk cId="467865301" sldId="287"/>
            <ac:spMk id="3" creationId="{9D9E8931-226E-62C5-D340-36AADD70DB82}"/>
          </ac:spMkLst>
        </pc:spChg>
        <pc:spChg chg="add mod ord">
          <ac:chgData name="Jamie W Davies" userId="7bba478c-54be-485b-a2df-91153a1b6666" providerId="ADAL" clId="{E585C51F-10F8-4992-9FB2-0E2819DF4B7B}" dt="2024-08-06T14:51:04.760" v="4893" actId="700"/>
          <ac:spMkLst>
            <pc:docMk/>
            <pc:sldMk cId="467865301" sldId="287"/>
            <ac:spMk id="4" creationId="{92D6010D-FA98-8412-F40B-AB8594D8B3BF}"/>
          </ac:spMkLst>
        </pc:spChg>
        <pc:spChg chg="add del mod ord">
          <ac:chgData name="Jamie W Davies" userId="7bba478c-54be-485b-a2df-91153a1b6666" providerId="ADAL" clId="{E585C51F-10F8-4992-9FB2-0E2819DF4B7B}" dt="2024-07-31T14:03:39.130" v="4428" actId="1032"/>
          <ac:spMkLst>
            <pc:docMk/>
            <pc:sldMk cId="467865301" sldId="287"/>
            <ac:spMk id="5" creationId="{0811DC8F-1E03-53BB-3702-D14E46AFF982}"/>
          </ac:spMkLst>
        </pc:spChg>
        <pc:spChg chg="add mod ord">
          <ac:chgData name="Jamie W Davies" userId="7bba478c-54be-485b-a2df-91153a1b6666" providerId="ADAL" clId="{E585C51F-10F8-4992-9FB2-0E2819DF4B7B}" dt="2024-08-19T11:07:39.191" v="7465"/>
          <ac:spMkLst>
            <pc:docMk/>
            <pc:sldMk cId="467865301" sldId="287"/>
            <ac:spMk id="6" creationId="{E552A46E-F9AC-DD5D-7EEB-B2CEF88B4083}"/>
          </ac:spMkLst>
        </pc:spChg>
        <pc:spChg chg="add mod ord">
          <ac:chgData name="Jamie W Davies" userId="7bba478c-54be-485b-a2df-91153a1b6666" providerId="ADAL" clId="{E585C51F-10F8-4992-9FB2-0E2819DF4B7B}" dt="2024-08-06T14:51:04.760" v="4893" actId="700"/>
          <ac:spMkLst>
            <pc:docMk/>
            <pc:sldMk cId="467865301" sldId="287"/>
            <ac:spMk id="7" creationId="{A0B11AE9-43DC-B1BF-21F6-65E3E7B0160E}"/>
          </ac:spMkLst>
        </pc:spChg>
        <pc:spChg chg="add mod ord">
          <ac:chgData name="Jamie W Davies" userId="7bba478c-54be-485b-a2df-91153a1b6666" providerId="ADAL" clId="{E585C51F-10F8-4992-9FB2-0E2819DF4B7B}" dt="2024-08-06T14:51:04.760" v="4893" actId="700"/>
          <ac:spMkLst>
            <pc:docMk/>
            <pc:sldMk cId="467865301" sldId="287"/>
            <ac:spMk id="8" creationId="{5C3924C7-A6E6-E06E-73BE-498115DBF3C3}"/>
          </ac:spMkLst>
        </pc:spChg>
        <pc:spChg chg="mod">
          <ac:chgData name="Jamie W Davies" userId="7bba478c-54be-485b-a2df-91153a1b6666" providerId="ADAL" clId="{E585C51F-10F8-4992-9FB2-0E2819DF4B7B}" dt="2024-08-06T14:50:38.712" v="4892"/>
          <ac:spMkLst>
            <pc:docMk/>
            <pc:sldMk cId="467865301" sldId="287"/>
            <ac:spMk id="11" creationId="{3724160C-5008-1A60-54FF-238CA2781E4A}"/>
          </ac:spMkLst>
        </pc:spChg>
        <pc:spChg chg="mod">
          <ac:chgData name="Jamie W Davies" userId="7bba478c-54be-485b-a2df-91153a1b6666" providerId="ADAL" clId="{E585C51F-10F8-4992-9FB2-0E2819DF4B7B}" dt="2024-08-06T14:50:38.712" v="4892"/>
          <ac:spMkLst>
            <pc:docMk/>
            <pc:sldMk cId="467865301" sldId="287"/>
            <ac:spMk id="12" creationId="{BD1FD849-76D4-0644-EE9D-5F2AFAC04961}"/>
          </ac:spMkLst>
        </pc:spChg>
        <pc:spChg chg="add del mod">
          <ac:chgData name="Jamie W Davies" userId="7bba478c-54be-485b-a2df-91153a1b6666" providerId="ADAL" clId="{E585C51F-10F8-4992-9FB2-0E2819DF4B7B}" dt="2024-08-06T07:58:16.653" v="4665" actId="478"/>
          <ac:spMkLst>
            <pc:docMk/>
            <pc:sldMk cId="467865301" sldId="287"/>
            <ac:spMk id="16" creationId="{C5121201-3CC6-C209-AA6C-F21A422F39EF}"/>
          </ac:spMkLst>
        </pc:spChg>
        <pc:spChg chg="add del mod">
          <ac:chgData name="Jamie W Davies" userId="7bba478c-54be-485b-a2df-91153a1b6666" providerId="ADAL" clId="{E585C51F-10F8-4992-9FB2-0E2819DF4B7B}" dt="2024-08-06T07:58:15.885" v="4664" actId="478"/>
          <ac:spMkLst>
            <pc:docMk/>
            <pc:sldMk cId="467865301" sldId="287"/>
            <ac:spMk id="17" creationId="{08C058EF-11F1-B4AC-D62E-E03B7AB7AF5A}"/>
          </ac:spMkLst>
        </pc:spChg>
        <pc:spChg chg="add mod">
          <ac:chgData name="Jamie W Davies" userId="7bba478c-54be-485b-a2df-91153a1b6666" providerId="ADAL" clId="{E585C51F-10F8-4992-9FB2-0E2819DF4B7B}" dt="2024-08-06T09:26:45.807" v="4674"/>
          <ac:spMkLst>
            <pc:docMk/>
            <pc:sldMk cId="467865301" sldId="287"/>
            <ac:spMk id="25" creationId="{B73F7773-DEF8-11A7-A249-27C1DDA1FC46}"/>
          </ac:spMkLst>
        </pc:spChg>
        <pc:spChg chg="add mod">
          <ac:chgData name="Jamie W Davies" userId="7bba478c-54be-485b-a2df-91153a1b6666" providerId="ADAL" clId="{E585C51F-10F8-4992-9FB2-0E2819DF4B7B}" dt="2024-08-09T10:41:40.541" v="5851" actId="20577"/>
          <ac:spMkLst>
            <pc:docMk/>
            <pc:sldMk cId="467865301" sldId="287"/>
            <ac:spMk id="26" creationId="{F407CCB6-07A1-6BE9-9792-8AC8E6F078C2}"/>
          </ac:spMkLst>
        </pc:spChg>
        <pc:spChg chg="add mod">
          <ac:chgData name="Jamie W Davies" userId="7bba478c-54be-485b-a2df-91153a1b6666" providerId="ADAL" clId="{E585C51F-10F8-4992-9FB2-0E2819DF4B7B}" dt="2024-08-06T14:55:12.867" v="4960" actId="1035"/>
          <ac:spMkLst>
            <pc:docMk/>
            <pc:sldMk cId="467865301" sldId="287"/>
            <ac:spMk id="40" creationId="{EB0A4B64-DF5E-B86C-45AB-4C32AC9512BB}"/>
          </ac:spMkLst>
        </pc:spChg>
        <pc:grpChg chg="add mod">
          <ac:chgData name="Jamie W Davies" userId="7bba478c-54be-485b-a2df-91153a1b6666" providerId="ADAL" clId="{E585C51F-10F8-4992-9FB2-0E2819DF4B7B}" dt="2024-08-06T14:50:38.712" v="4892"/>
          <ac:grpSpMkLst>
            <pc:docMk/>
            <pc:sldMk cId="467865301" sldId="287"/>
            <ac:grpSpMk id="9" creationId="{0D735AC2-CB81-9749-C0BB-C7B0E8E5AFFC}"/>
          </ac:grpSpMkLst>
        </pc:grpChg>
        <pc:grpChg chg="add mod">
          <ac:chgData name="Jamie W Davies" userId="7bba478c-54be-485b-a2df-91153a1b6666" providerId="ADAL" clId="{E585C51F-10F8-4992-9FB2-0E2819DF4B7B}" dt="2024-08-06T14:53:31.005" v="4901" actId="1076"/>
          <ac:grpSpMkLst>
            <pc:docMk/>
            <pc:sldMk cId="467865301" sldId="287"/>
            <ac:grpSpMk id="24" creationId="{170A1741-A23D-569E-4F77-FDF6821259A7}"/>
          </ac:grpSpMkLst>
        </pc:grpChg>
        <pc:graphicFrameChg chg="add del modGraphic">
          <ac:chgData name="Jamie W Davies" userId="7bba478c-54be-485b-a2df-91153a1b6666" providerId="ADAL" clId="{E585C51F-10F8-4992-9FB2-0E2819DF4B7B}" dt="2024-07-31T14:03:24.373" v="4427" actId="1032"/>
          <ac:graphicFrameMkLst>
            <pc:docMk/>
            <pc:sldMk cId="467865301" sldId="287"/>
            <ac:graphicFrameMk id="9" creationId="{2E5C03EB-FE7F-E890-3F3E-5BE91FB61B8E}"/>
          </ac:graphicFrameMkLst>
        </pc:graphicFrameChg>
        <pc:graphicFrameChg chg="add mod ord modGraphic">
          <ac:chgData name="Jamie W Davies" userId="7bba478c-54be-485b-a2df-91153a1b6666" providerId="ADAL" clId="{E585C51F-10F8-4992-9FB2-0E2819DF4B7B}" dt="2024-08-06T14:51:04.760" v="4893" actId="700"/>
          <ac:graphicFrameMkLst>
            <pc:docMk/>
            <pc:sldMk cId="467865301" sldId="287"/>
            <ac:graphicFrameMk id="10" creationId="{17C5F044-680E-58ED-31A1-414C57DD3697}"/>
          </ac:graphicFrameMkLst>
        </pc:graphicFrameChg>
        <pc:cxnChg chg="add mod">
          <ac:chgData name="Jamie W Davies" userId="7bba478c-54be-485b-a2df-91153a1b6666" providerId="ADAL" clId="{E585C51F-10F8-4992-9FB2-0E2819DF4B7B}" dt="2024-08-19T10:30:00.018" v="7143" actId="1035"/>
          <ac:cxnSpMkLst>
            <pc:docMk/>
            <pc:sldMk cId="467865301" sldId="287"/>
            <ac:cxnSpMk id="2" creationId="{EBA86DF4-5A4D-BE09-D282-0D607B8C5F4B}"/>
          </ac:cxnSpMkLst>
        </pc:cxnChg>
        <pc:cxnChg chg="add del">
          <ac:chgData name="Jamie W Davies" userId="7bba478c-54be-485b-a2df-91153a1b6666" providerId="ADAL" clId="{E585C51F-10F8-4992-9FB2-0E2819DF4B7B}" dt="2024-08-06T07:56:44.095" v="4642" actId="478"/>
          <ac:cxnSpMkLst>
            <pc:docMk/>
            <pc:sldMk cId="467865301" sldId="287"/>
            <ac:cxnSpMk id="5" creationId="{75B65977-8684-C4B9-1D24-E84DFD87D271}"/>
          </ac:cxnSpMkLst>
        </pc:cxnChg>
        <pc:cxnChg chg="add del mod">
          <ac:chgData name="Jamie W Davies" userId="7bba478c-54be-485b-a2df-91153a1b6666" providerId="ADAL" clId="{E585C51F-10F8-4992-9FB2-0E2819DF4B7B}" dt="2024-08-06T07:57:08.807" v="4648" actId="478"/>
          <ac:cxnSpMkLst>
            <pc:docMk/>
            <pc:sldMk cId="467865301" sldId="287"/>
            <ac:cxnSpMk id="11" creationId="{AB666450-ECF8-D301-C444-23B59D9B9640}"/>
          </ac:cxnSpMkLst>
        </pc:cxnChg>
        <pc:cxnChg chg="add del mod">
          <ac:chgData name="Jamie W Davies" userId="7bba478c-54be-485b-a2df-91153a1b6666" providerId="ADAL" clId="{E585C51F-10F8-4992-9FB2-0E2819DF4B7B}" dt="2024-08-06T07:58:14.893" v="4662" actId="478"/>
          <ac:cxnSpMkLst>
            <pc:docMk/>
            <pc:sldMk cId="467865301" sldId="287"/>
            <ac:cxnSpMk id="19" creationId="{04DBAC0C-1BF7-4F53-1000-5C0F9DE2E72C}"/>
          </ac:cxnSpMkLst>
        </pc:cxnChg>
        <pc:cxnChg chg="add del mod">
          <ac:chgData name="Jamie W Davies" userId="7bba478c-54be-485b-a2df-91153a1b6666" providerId="ADAL" clId="{E585C51F-10F8-4992-9FB2-0E2819DF4B7B}" dt="2024-08-06T14:35:16.083" v="4846" actId="478"/>
          <ac:cxnSpMkLst>
            <pc:docMk/>
            <pc:sldMk cId="467865301" sldId="287"/>
            <ac:cxnSpMk id="23" creationId="{E7D6B8CE-3914-A36C-9594-DDEB5A2AB323}"/>
          </ac:cxnSpMkLst>
        </pc:cxnChg>
        <pc:cxnChg chg="add mod">
          <ac:chgData name="Jamie W Davies" userId="7bba478c-54be-485b-a2df-91153a1b6666" providerId="ADAL" clId="{E585C51F-10F8-4992-9FB2-0E2819DF4B7B}" dt="2024-08-06T14:55:05.312" v="4946" actId="1035"/>
          <ac:cxnSpMkLst>
            <pc:docMk/>
            <pc:sldMk cId="467865301" sldId="287"/>
            <ac:cxnSpMk id="28" creationId="{2DB86E63-2D00-AA08-7B33-7B0FF2130DF8}"/>
          </ac:cxnSpMkLst>
        </pc:cxnChg>
        <pc:cxnChg chg="add mod">
          <ac:chgData name="Jamie W Davies" userId="7bba478c-54be-485b-a2df-91153a1b6666" providerId="ADAL" clId="{E585C51F-10F8-4992-9FB2-0E2819DF4B7B}" dt="2024-08-06T14:56:56.029" v="5031" actId="1035"/>
          <ac:cxnSpMkLst>
            <pc:docMk/>
            <pc:sldMk cId="467865301" sldId="287"/>
            <ac:cxnSpMk id="30" creationId="{B1FA379D-9B59-10C4-B57D-DF72B90D6E8E}"/>
          </ac:cxnSpMkLst>
        </pc:cxnChg>
        <pc:cxnChg chg="add del mod">
          <ac:chgData name="Jamie W Davies" userId="7bba478c-54be-485b-a2df-91153a1b6666" providerId="ADAL" clId="{E585C51F-10F8-4992-9FB2-0E2819DF4B7B}" dt="2024-08-06T09:29:41.240" v="4701" actId="478"/>
          <ac:cxnSpMkLst>
            <pc:docMk/>
            <pc:sldMk cId="467865301" sldId="287"/>
            <ac:cxnSpMk id="34" creationId="{388CFC33-24BC-DA7C-17E1-9A71A08D3247}"/>
          </ac:cxnSpMkLst>
        </pc:cxnChg>
        <pc:cxnChg chg="add mod">
          <ac:chgData name="Jamie W Davies" userId="7bba478c-54be-485b-a2df-91153a1b6666" providerId="ADAL" clId="{E585C51F-10F8-4992-9FB2-0E2819DF4B7B}" dt="2024-08-06T14:56:50.663" v="5030" actId="1035"/>
          <ac:cxnSpMkLst>
            <pc:docMk/>
            <pc:sldMk cId="467865301" sldId="287"/>
            <ac:cxnSpMk id="35" creationId="{915AF0BA-4EA3-ABFD-4353-C98442A6849D}"/>
          </ac:cxnSpMkLst>
        </pc:cxnChg>
      </pc:sldChg>
      <pc:sldChg chg="addSp delSp modSp new del mod modTransition modClrScheme modAnim chgLayout modNotesTx">
        <pc:chgData name="Jamie W Davies" userId="7bba478c-54be-485b-a2df-91153a1b6666" providerId="ADAL" clId="{E585C51F-10F8-4992-9FB2-0E2819DF4B7B}" dt="2024-09-03T11:21:17.162" v="9000" actId="2696"/>
        <pc:sldMkLst>
          <pc:docMk/>
          <pc:sldMk cId="3140200873" sldId="288"/>
        </pc:sldMkLst>
        <pc:spChg chg="del mod ord">
          <ac:chgData name="Jamie W Davies" userId="7bba478c-54be-485b-a2df-91153a1b6666" providerId="ADAL" clId="{E585C51F-10F8-4992-9FB2-0E2819DF4B7B}" dt="2024-07-31T13:38:50.072" v="4113" actId="700"/>
          <ac:spMkLst>
            <pc:docMk/>
            <pc:sldMk cId="3140200873" sldId="288"/>
            <ac:spMk id="2" creationId="{886B3616-6895-CAF9-CECC-5B028117BE9E}"/>
          </ac:spMkLst>
        </pc:spChg>
        <pc:spChg chg="del mod ord">
          <ac:chgData name="Jamie W Davies" userId="7bba478c-54be-485b-a2df-91153a1b6666" providerId="ADAL" clId="{E585C51F-10F8-4992-9FB2-0E2819DF4B7B}" dt="2024-07-31T13:38:50.072" v="4113" actId="700"/>
          <ac:spMkLst>
            <pc:docMk/>
            <pc:sldMk cId="3140200873" sldId="288"/>
            <ac:spMk id="3" creationId="{7AE22B3F-A27F-96CD-7754-0BBD9A7971A9}"/>
          </ac:spMkLst>
        </pc:spChg>
        <pc:spChg chg="add mod ord">
          <ac:chgData name="Jamie W Davies" userId="7bba478c-54be-485b-a2df-91153a1b6666" providerId="ADAL" clId="{E585C51F-10F8-4992-9FB2-0E2819DF4B7B}" dt="2024-09-03T08:55:17.714" v="8810" actId="26606"/>
          <ac:spMkLst>
            <pc:docMk/>
            <pc:sldMk cId="3140200873" sldId="288"/>
            <ac:spMk id="4" creationId="{0E149A58-1C31-3559-FFA0-68F15EF75E2E}"/>
          </ac:spMkLst>
        </pc:spChg>
        <pc:spChg chg="add mod ord">
          <ac:chgData name="Jamie W Davies" userId="7bba478c-54be-485b-a2df-91153a1b6666" providerId="ADAL" clId="{E585C51F-10F8-4992-9FB2-0E2819DF4B7B}" dt="2024-09-03T10:53:47.182" v="8828" actId="207"/>
          <ac:spMkLst>
            <pc:docMk/>
            <pc:sldMk cId="3140200873" sldId="288"/>
            <ac:spMk id="5" creationId="{9CDC9A42-A8E2-C798-9A85-97AA889E08AF}"/>
          </ac:spMkLst>
        </pc:spChg>
        <pc:spChg chg="add mod">
          <ac:chgData name="Jamie W Davies" userId="7bba478c-54be-485b-a2df-91153a1b6666" providerId="ADAL" clId="{E585C51F-10F8-4992-9FB2-0E2819DF4B7B}" dt="2024-09-03T08:55:17.714" v="8810" actId="26606"/>
          <ac:spMkLst>
            <pc:docMk/>
            <pc:sldMk cId="3140200873" sldId="288"/>
            <ac:spMk id="6" creationId="{E3DEA95E-4FEE-80DD-1006-260116F4B2D6}"/>
          </ac:spMkLst>
        </pc:spChg>
        <pc:spChg chg="add mod">
          <ac:chgData name="Jamie W Davies" userId="7bba478c-54be-485b-a2df-91153a1b6666" providerId="ADAL" clId="{E585C51F-10F8-4992-9FB2-0E2819DF4B7B}" dt="2024-09-03T08:55:17.714" v="8810" actId="26606"/>
          <ac:spMkLst>
            <pc:docMk/>
            <pc:sldMk cId="3140200873" sldId="288"/>
            <ac:spMk id="7" creationId="{B952FF33-2B94-FF16-BE89-5D776F746F88}"/>
          </ac:spMkLst>
        </pc:spChg>
        <pc:spChg chg="add mod">
          <ac:chgData name="Jamie W Davies" userId="7bba478c-54be-485b-a2df-91153a1b6666" providerId="ADAL" clId="{E585C51F-10F8-4992-9FB2-0E2819DF4B7B}" dt="2024-09-03T08:55:17.714" v="8810" actId="26606"/>
          <ac:spMkLst>
            <pc:docMk/>
            <pc:sldMk cId="3140200873" sldId="288"/>
            <ac:spMk id="8" creationId="{C400BD20-4FEA-36F1-3974-78626F326DD4}"/>
          </ac:spMkLst>
        </pc:spChg>
        <pc:spChg chg="mod">
          <ac:chgData name="Jamie W Davies" userId="7bba478c-54be-485b-a2df-91153a1b6666" providerId="ADAL" clId="{E585C51F-10F8-4992-9FB2-0E2819DF4B7B}" dt="2024-09-03T11:19:01.228" v="8972"/>
          <ac:spMkLst>
            <pc:docMk/>
            <pc:sldMk cId="3140200873" sldId="288"/>
            <ac:spMk id="10" creationId="{CFADDBE7-2734-9EDE-C7AD-997C2C97E1C7}"/>
          </ac:spMkLst>
        </pc:spChg>
        <pc:grpChg chg="add mod">
          <ac:chgData name="Jamie W Davies" userId="7bba478c-54be-485b-a2df-91153a1b6666" providerId="ADAL" clId="{E585C51F-10F8-4992-9FB2-0E2819DF4B7B}" dt="2024-09-03T11:19:01.228" v="8972"/>
          <ac:grpSpMkLst>
            <pc:docMk/>
            <pc:sldMk cId="3140200873" sldId="288"/>
            <ac:grpSpMk id="3" creationId="{EDDD94D0-7D81-8141-3F43-6646AEF1F5AC}"/>
          </ac:grpSpMkLst>
        </pc:grpChg>
        <pc:graphicFrameChg chg="add del mod">
          <ac:chgData name="Jamie W Davies" userId="7bba478c-54be-485b-a2df-91153a1b6666" providerId="ADAL" clId="{E585C51F-10F8-4992-9FB2-0E2819DF4B7B}" dt="2024-09-03T11:18:52.471" v="8971" actId="478"/>
          <ac:graphicFrameMkLst>
            <pc:docMk/>
            <pc:sldMk cId="3140200873" sldId="288"/>
            <ac:graphicFrameMk id="2" creationId="{0A79493D-29D5-A076-AC61-5CAE7206A65B}"/>
          </ac:graphicFrameMkLst>
        </pc:graphicFrameChg>
        <pc:picChg chg="mod">
          <ac:chgData name="Jamie W Davies" userId="7bba478c-54be-485b-a2df-91153a1b6666" providerId="ADAL" clId="{E585C51F-10F8-4992-9FB2-0E2819DF4B7B}" dt="2024-09-03T11:19:01.228" v="8972"/>
          <ac:picMkLst>
            <pc:docMk/>
            <pc:sldMk cId="3140200873" sldId="288"/>
            <ac:picMk id="9" creationId="{25FD25EE-F6D8-767F-287D-E6F6C03828A5}"/>
          </ac:picMkLst>
        </pc:picChg>
        <pc:picChg chg="add del mod">
          <ac:chgData name="Jamie W Davies" userId="7bba478c-54be-485b-a2df-91153a1b6666" providerId="ADAL" clId="{E585C51F-10F8-4992-9FB2-0E2819DF4B7B}" dt="2024-09-03T11:19:21.682" v="8977" actId="478"/>
          <ac:picMkLst>
            <pc:docMk/>
            <pc:sldMk cId="3140200873" sldId="288"/>
            <ac:picMk id="11" creationId="{5CBCB97A-A78C-F88E-9E16-65748588C2BC}"/>
          </ac:picMkLst>
        </pc:picChg>
        <pc:picChg chg="add mod">
          <ac:chgData name="Jamie W Davies" userId="7bba478c-54be-485b-a2df-91153a1b6666" providerId="ADAL" clId="{E585C51F-10F8-4992-9FB2-0E2819DF4B7B}" dt="2024-09-03T11:19:25.352" v="8978"/>
          <ac:picMkLst>
            <pc:docMk/>
            <pc:sldMk cId="3140200873" sldId="288"/>
            <ac:picMk id="12" creationId="{59EF002C-7B8E-B138-1F53-EFAFC5614DE1}"/>
          </ac:picMkLst>
        </pc:picChg>
        <pc:picChg chg="add del mod">
          <ac:chgData name="Jamie W Davies" userId="7bba478c-54be-485b-a2df-91153a1b6666" providerId="ADAL" clId="{E585C51F-10F8-4992-9FB2-0E2819DF4B7B}" dt="2024-09-03T11:19:55.404" v="8984" actId="478"/>
          <ac:picMkLst>
            <pc:docMk/>
            <pc:sldMk cId="3140200873" sldId="288"/>
            <ac:picMk id="14" creationId="{D8E763C6-F5EE-44FA-8A91-BEB66B6E2AE4}"/>
          </ac:picMkLst>
        </pc:picChg>
      </pc:sldChg>
      <pc:sldChg chg="addSp delSp modSp new mod modTransition modClrScheme delAnim modAnim chgLayout modNotesTx">
        <pc:chgData name="Jamie W Davies" userId="7bba478c-54be-485b-a2df-91153a1b6666" providerId="ADAL" clId="{E585C51F-10F8-4992-9FB2-0E2819DF4B7B}" dt="2024-09-12T12:36:22.297" v="10767" actId="20577"/>
        <pc:sldMkLst>
          <pc:docMk/>
          <pc:sldMk cId="3436158497" sldId="289"/>
        </pc:sldMkLst>
        <pc:spChg chg="add mod">
          <ac:chgData name="Jamie W Davies" userId="7bba478c-54be-485b-a2df-91153a1b6666" providerId="ADAL" clId="{E585C51F-10F8-4992-9FB2-0E2819DF4B7B}" dt="2024-09-09T10:41:57.761" v="9614" actId="255"/>
          <ac:spMkLst>
            <pc:docMk/>
            <pc:sldMk cId="3436158497" sldId="289"/>
            <ac:spMk id="2" creationId="{264D4421-D9A3-3BBE-57AB-E8CDCD7F4F85}"/>
          </ac:spMkLst>
        </pc:spChg>
        <pc:spChg chg="add del mod ord">
          <ac:chgData name="Jamie W Davies" userId="7bba478c-54be-485b-a2df-91153a1b6666" providerId="ADAL" clId="{E585C51F-10F8-4992-9FB2-0E2819DF4B7B}" dt="2024-08-09T13:52:41.187" v="5962" actId="700"/>
          <ac:spMkLst>
            <pc:docMk/>
            <pc:sldMk cId="3436158497" sldId="289"/>
            <ac:spMk id="2" creationId="{4422D8B3-5B18-2322-017D-BFA803F85182}"/>
          </ac:spMkLst>
        </pc:spChg>
        <pc:spChg chg="del mod ord">
          <ac:chgData name="Jamie W Davies" userId="7bba478c-54be-485b-a2df-91153a1b6666" providerId="ADAL" clId="{E585C51F-10F8-4992-9FB2-0E2819DF4B7B}" dt="2024-08-06T14:47:07.451" v="4853" actId="700"/>
          <ac:spMkLst>
            <pc:docMk/>
            <pc:sldMk cId="3436158497" sldId="289"/>
            <ac:spMk id="2" creationId="{A0F72540-2C63-8556-8EF4-5E4C32DA58B0}"/>
          </ac:spMkLst>
        </pc:spChg>
        <pc:spChg chg="add del mod ord">
          <ac:chgData name="Jamie W Davies" userId="7bba478c-54be-485b-a2df-91153a1b6666" providerId="ADAL" clId="{E585C51F-10F8-4992-9FB2-0E2819DF4B7B}" dt="2024-08-09T13:52:41.187" v="5962" actId="700"/>
          <ac:spMkLst>
            <pc:docMk/>
            <pc:sldMk cId="3436158497" sldId="289"/>
            <ac:spMk id="3" creationId="{3DEF650D-DF82-8633-B67E-687CC5460375}"/>
          </ac:spMkLst>
        </pc:spChg>
        <pc:spChg chg="del mod ord">
          <ac:chgData name="Jamie W Davies" userId="7bba478c-54be-485b-a2df-91153a1b6666" providerId="ADAL" clId="{E585C51F-10F8-4992-9FB2-0E2819DF4B7B}" dt="2024-08-06T14:47:07.451" v="4853" actId="700"/>
          <ac:spMkLst>
            <pc:docMk/>
            <pc:sldMk cId="3436158497" sldId="289"/>
            <ac:spMk id="3" creationId="{6039A6B6-D58A-BEA2-5C73-B86EF7045475}"/>
          </ac:spMkLst>
        </pc:spChg>
        <pc:spChg chg="add mod ord">
          <ac:chgData name="Jamie W Davies" userId="7bba478c-54be-485b-a2df-91153a1b6666" providerId="ADAL" clId="{E585C51F-10F8-4992-9FB2-0E2819DF4B7B}" dt="2024-09-02T15:02:56.999" v="8770" actId="20577"/>
          <ac:spMkLst>
            <pc:docMk/>
            <pc:sldMk cId="3436158497" sldId="289"/>
            <ac:spMk id="4" creationId="{A25AD3DA-DA21-E464-EA7E-B2E3A052FDBE}"/>
          </ac:spMkLst>
        </pc:spChg>
        <pc:spChg chg="add mod ord">
          <ac:chgData name="Jamie W Davies" userId="7bba478c-54be-485b-a2df-91153a1b6666" providerId="ADAL" clId="{E585C51F-10F8-4992-9FB2-0E2819DF4B7B}" dt="2024-09-02T15:02:54.612" v="8769" actId="207"/>
          <ac:spMkLst>
            <pc:docMk/>
            <pc:sldMk cId="3436158497" sldId="289"/>
            <ac:spMk id="5" creationId="{245C2EC4-C8A2-F0EE-06B2-0C82B2BA1DC5}"/>
          </ac:spMkLst>
        </pc:spChg>
        <pc:spChg chg="add mod ord">
          <ac:chgData name="Jamie W Davies" userId="7bba478c-54be-485b-a2df-91153a1b6666" providerId="ADAL" clId="{E585C51F-10F8-4992-9FB2-0E2819DF4B7B}" dt="2024-09-02T14:57:43.277" v="8753" actId="26606"/>
          <ac:spMkLst>
            <pc:docMk/>
            <pc:sldMk cId="3436158497" sldId="289"/>
            <ac:spMk id="6" creationId="{089F93BF-92E3-91C4-40DD-96986EA78A3F}"/>
          </ac:spMkLst>
        </pc:spChg>
        <pc:spChg chg="add mod ord">
          <ac:chgData name="Jamie W Davies" userId="7bba478c-54be-485b-a2df-91153a1b6666" providerId="ADAL" clId="{E585C51F-10F8-4992-9FB2-0E2819DF4B7B}" dt="2024-09-02T14:57:43.277" v="8753" actId="26606"/>
          <ac:spMkLst>
            <pc:docMk/>
            <pc:sldMk cId="3436158497" sldId="289"/>
            <ac:spMk id="7" creationId="{933C0D59-1FEF-5ED3-335C-FD9AF58CD111}"/>
          </ac:spMkLst>
        </pc:spChg>
        <pc:spChg chg="add mod ord">
          <ac:chgData name="Jamie W Davies" userId="7bba478c-54be-485b-a2df-91153a1b6666" providerId="ADAL" clId="{E585C51F-10F8-4992-9FB2-0E2819DF4B7B}" dt="2024-09-02T14:57:43.277" v="8753" actId="26606"/>
          <ac:spMkLst>
            <pc:docMk/>
            <pc:sldMk cId="3436158497" sldId="289"/>
            <ac:spMk id="8" creationId="{9EAA8158-BB10-C3C9-D106-2DE90868C67C}"/>
          </ac:spMkLst>
        </pc:spChg>
        <pc:spChg chg="add mod">
          <ac:chgData name="Jamie W Davies" userId="7bba478c-54be-485b-a2df-91153a1b6666" providerId="ADAL" clId="{E585C51F-10F8-4992-9FB2-0E2819DF4B7B}" dt="2024-09-02T15:03:36.230" v="8772" actId="164"/>
          <ac:spMkLst>
            <pc:docMk/>
            <pc:sldMk cId="3436158497" sldId="289"/>
            <ac:spMk id="9" creationId="{02F8558C-994F-D3AA-629A-9A44B9C9A400}"/>
          </ac:spMkLst>
        </pc:spChg>
        <pc:spChg chg="add del mod ord">
          <ac:chgData name="Jamie W Davies" userId="7bba478c-54be-485b-a2df-91153a1b6666" providerId="ADAL" clId="{E585C51F-10F8-4992-9FB2-0E2819DF4B7B}" dt="2024-08-09T13:52:41.187" v="5962" actId="700"/>
          <ac:spMkLst>
            <pc:docMk/>
            <pc:sldMk cId="3436158497" sldId="289"/>
            <ac:spMk id="9" creationId="{3F5B9088-8302-4D07-96A8-6EAE8DFE32C0}"/>
          </ac:spMkLst>
        </pc:spChg>
        <pc:spChg chg="add mod">
          <ac:chgData name="Jamie W Davies" userId="7bba478c-54be-485b-a2df-91153a1b6666" providerId="ADAL" clId="{E585C51F-10F8-4992-9FB2-0E2819DF4B7B}" dt="2024-08-06T14:50:35.045" v="4891" actId="164"/>
          <ac:spMkLst>
            <pc:docMk/>
            <pc:sldMk cId="3436158497" sldId="289"/>
            <ac:spMk id="9" creationId="{F917F509-C850-3F30-101C-6E01F9186991}"/>
          </ac:spMkLst>
        </pc:spChg>
        <pc:spChg chg="add mod">
          <ac:chgData name="Jamie W Davies" userId="7bba478c-54be-485b-a2df-91153a1b6666" providerId="ADAL" clId="{E585C51F-10F8-4992-9FB2-0E2819DF4B7B}" dt="2024-08-06T14:50:35.045" v="4891" actId="164"/>
          <ac:spMkLst>
            <pc:docMk/>
            <pc:sldMk cId="3436158497" sldId="289"/>
            <ac:spMk id="10" creationId="{0EC434F3-62E6-EC18-5913-270AF977F75B}"/>
          </ac:spMkLst>
        </pc:spChg>
        <pc:spChg chg="add mod">
          <ac:chgData name="Jamie W Davies" userId="7bba478c-54be-485b-a2df-91153a1b6666" providerId="ADAL" clId="{E585C51F-10F8-4992-9FB2-0E2819DF4B7B}" dt="2024-09-09T10:44:01.364" v="9636" actId="1076"/>
          <ac:spMkLst>
            <pc:docMk/>
            <pc:sldMk cId="3436158497" sldId="289"/>
            <ac:spMk id="13" creationId="{623BA492-CB70-24C1-43E0-BB92BAE6E906}"/>
          </ac:spMkLst>
        </pc:spChg>
        <pc:spChg chg="add mod">
          <ac:chgData name="Jamie W Davies" userId="7bba478c-54be-485b-a2df-91153a1b6666" providerId="ADAL" clId="{E585C51F-10F8-4992-9FB2-0E2819DF4B7B}" dt="2024-09-09T10:44:12.302" v="9637" actId="1076"/>
          <ac:spMkLst>
            <pc:docMk/>
            <pc:sldMk cId="3436158497" sldId="289"/>
            <ac:spMk id="16" creationId="{09C386F4-EBC3-71A9-049F-F72DB1BA8C55}"/>
          </ac:spMkLst>
        </pc:spChg>
        <pc:spChg chg="add mod">
          <ac:chgData name="Jamie W Davies" userId="7bba478c-54be-485b-a2df-91153a1b6666" providerId="ADAL" clId="{E585C51F-10F8-4992-9FB2-0E2819DF4B7B}" dt="2024-09-09T10:43:55.275" v="9635" actId="14100"/>
          <ac:spMkLst>
            <pc:docMk/>
            <pc:sldMk cId="3436158497" sldId="289"/>
            <ac:spMk id="20" creationId="{02CD2B16-9AD6-B72C-03EC-6F08F8AEECCB}"/>
          </ac:spMkLst>
        </pc:spChg>
        <pc:spChg chg="add mod">
          <ac:chgData name="Jamie W Davies" userId="7bba478c-54be-485b-a2df-91153a1b6666" providerId="ADAL" clId="{E585C51F-10F8-4992-9FB2-0E2819DF4B7B}" dt="2024-09-09T10:42:58.498" v="9626" actId="255"/>
          <ac:spMkLst>
            <pc:docMk/>
            <pc:sldMk cId="3436158497" sldId="289"/>
            <ac:spMk id="21" creationId="{008D5A5B-15A8-B8C6-C1E9-091DD081B741}"/>
          </ac:spMkLst>
        </pc:spChg>
        <pc:spChg chg="mod">
          <ac:chgData name="Jamie W Davies" userId="7bba478c-54be-485b-a2df-91153a1b6666" providerId="ADAL" clId="{E585C51F-10F8-4992-9FB2-0E2819DF4B7B}" dt="2024-09-09T10:41:18.209" v="9608"/>
          <ac:spMkLst>
            <pc:docMk/>
            <pc:sldMk cId="3436158497" sldId="289"/>
            <ac:spMk id="30" creationId="{79A63920-ED4B-D5FF-FA0A-02D385390056}"/>
          </ac:spMkLst>
        </pc:spChg>
        <pc:spChg chg="mod">
          <ac:chgData name="Jamie W Davies" userId="7bba478c-54be-485b-a2df-91153a1b6666" providerId="ADAL" clId="{E585C51F-10F8-4992-9FB2-0E2819DF4B7B}" dt="2024-09-09T10:44:22.794" v="9638"/>
          <ac:spMkLst>
            <pc:docMk/>
            <pc:sldMk cId="3436158497" sldId="289"/>
            <ac:spMk id="38" creationId="{5C7AC430-D056-B68D-3A2C-9766923E4EE3}"/>
          </ac:spMkLst>
        </pc:spChg>
        <pc:spChg chg="add mod">
          <ac:chgData name="Jamie W Davies" userId="7bba478c-54be-485b-a2df-91153a1b6666" providerId="ADAL" clId="{E585C51F-10F8-4992-9FB2-0E2819DF4B7B}" dt="2024-09-09T10:46:13.967" v="9650"/>
          <ac:spMkLst>
            <pc:docMk/>
            <pc:sldMk cId="3436158497" sldId="289"/>
            <ac:spMk id="39" creationId="{DA4AB97C-2EB8-23C6-A158-D54142B30866}"/>
          </ac:spMkLst>
        </pc:spChg>
        <pc:grpChg chg="add del mod">
          <ac:chgData name="Jamie W Davies" userId="7bba478c-54be-485b-a2df-91153a1b6666" providerId="ADAL" clId="{E585C51F-10F8-4992-9FB2-0E2819DF4B7B}" dt="2024-09-09T10:33:51.533" v="9532" actId="478"/>
          <ac:grpSpMkLst>
            <pc:docMk/>
            <pc:sldMk cId="3436158497" sldId="289"/>
            <ac:grpSpMk id="10" creationId="{73BA9DD7-2A0C-E1BB-174A-0857F89EFD0C}"/>
          </ac:grpSpMkLst>
        </pc:grpChg>
        <pc:grpChg chg="add del mod">
          <ac:chgData name="Jamie W Davies" userId="7bba478c-54be-485b-a2df-91153a1b6666" providerId="ADAL" clId="{E585C51F-10F8-4992-9FB2-0E2819DF4B7B}" dt="2024-08-06T14:52:42.745" v="4899" actId="478"/>
          <ac:grpSpMkLst>
            <pc:docMk/>
            <pc:sldMk cId="3436158497" sldId="289"/>
            <ac:grpSpMk id="11" creationId="{0F83B91E-4D0F-EF6B-E503-904F592004DD}"/>
          </ac:grpSpMkLst>
        </pc:grpChg>
        <pc:grpChg chg="add mod">
          <ac:chgData name="Jamie W Davies" userId="7bba478c-54be-485b-a2df-91153a1b6666" providerId="ADAL" clId="{E585C51F-10F8-4992-9FB2-0E2819DF4B7B}" dt="2024-09-09T10:45:53.869" v="9647" actId="164"/>
          <ac:grpSpMkLst>
            <pc:docMk/>
            <pc:sldMk cId="3436158497" sldId="289"/>
            <ac:grpSpMk id="27" creationId="{CCB25F8A-B9C7-77F3-74BE-390EAA6CD14E}"/>
          </ac:grpSpMkLst>
        </pc:grpChg>
        <pc:grpChg chg="add del mod">
          <ac:chgData name="Jamie W Davies" userId="7bba478c-54be-485b-a2df-91153a1b6666" providerId="ADAL" clId="{E585C51F-10F8-4992-9FB2-0E2819DF4B7B}" dt="2024-09-09T10:41:39.989" v="9611" actId="478"/>
          <ac:grpSpMkLst>
            <pc:docMk/>
            <pc:sldMk cId="3436158497" sldId="289"/>
            <ac:grpSpMk id="28" creationId="{88A47487-939B-FEF2-5408-5457CD5C7DC2}"/>
          </ac:grpSpMkLst>
        </pc:grpChg>
        <pc:grpChg chg="add del mod ord">
          <ac:chgData name="Jamie W Davies" userId="7bba478c-54be-485b-a2df-91153a1b6666" providerId="ADAL" clId="{E585C51F-10F8-4992-9FB2-0E2819DF4B7B}" dt="2024-09-09T10:45:22.738" v="9645" actId="478"/>
          <ac:grpSpMkLst>
            <pc:docMk/>
            <pc:sldMk cId="3436158497" sldId="289"/>
            <ac:grpSpMk id="36" creationId="{5B08F251-4B45-9BB2-2B5B-E53DF5081860}"/>
          </ac:grpSpMkLst>
        </pc:grpChg>
        <pc:grpChg chg="add mod">
          <ac:chgData name="Jamie W Davies" userId="7bba478c-54be-485b-a2df-91153a1b6666" providerId="ADAL" clId="{E585C51F-10F8-4992-9FB2-0E2819DF4B7B}" dt="2024-09-09T10:45:53.869" v="9647" actId="164"/>
          <ac:grpSpMkLst>
            <pc:docMk/>
            <pc:sldMk cId="3436158497" sldId="289"/>
            <ac:grpSpMk id="40" creationId="{9A4255F5-A8D7-A62C-175F-A0DB3E44EF5A}"/>
          </ac:grpSpMkLst>
        </pc:grpChg>
        <pc:picChg chg="add mod">
          <ac:chgData name="Jamie W Davies" userId="7bba478c-54be-485b-a2df-91153a1b6666" providerId="ADAL" clId="{E585C51F-10F8-4992-9FB2-0E2819DF4B7B}" dt="2024-09-02T15:03:36.230" v="8772" actId="164"/>
          <ac:picMkLst>
            <pc:docMk/>
            <pc:sldMk cId="3436158497" sldId="289"/>
            <ac:picMk id="3" creationId="{49A5C290-C9F9-DF6F-4110-3A03CC1F984F}"/>
          </ac:picMkLst>
        </pc:picChg>
        <pc:picChg chg="mod">
          <ac:chgData name="Jamie W Davies" userId="7bba478c-54be-485b-a2df-91153a1b6666" providerId="ADAL" clId="{E585C51F-10F8-4992-9FB2-0E2819DF4B7B}" dt="2024-09-09T10:41:18.209" v="9608"/>
          <ac:picMkLst>
            <pc:docMk/>
            <pc:sldMk cId="3436158497" sldId="289"/>
            <ac:picMk id="29" creationId="{E349E3C7-CE92-E4A4-0737-A34589EF4B30}"/>
          </ac:picMkLst>
        </pc:picChg>
        <pc:picChg chg="mod">
          <ac:chgData name="Jamie W Davies" userId="7bba478c-54be-485b-a2df-91153a1b6666" providerId="ADAL" clId="{E585C51F-10F8-4992-9FB2-0E2819DF4B7B}" dt="2024-09-09T10:44:22.794" v="9638"/>
          <ac:picMkLst>
            <pc:docMk/>
            <pc:sldMk cId="3436158497" sldId="289"/>
            <ac:picMk id="37" creationId="{612F432E-CCE5-8B71-1713-26E2F8F7AB81}"/>
          </ac:picMkLst>
        </pc:picChg>
        <pc:cxnChg chg="add mod">
          <ac:chgData name="Jamie W Davies" userId="7bba478c-54be-485b-a2df-91153a1b6666" providerId="ADAL" clId="{E585C51F-10F8-4992-9FB2-0E2819DF4B7B}" dt="2024-09-09T10:44:01.364" v="9636" actId="1076"/>
          <ac:cxnSpMkLst>
            <pc:docMk/>
            <pc:sldMk cId="3436158497" sldId="289"/>
            <ac:cxnSpMk id="12" creationId="{13C2E890-E515-D6CC-C263-B9CBCA0AC1DD}"/>
          </ac:cxnSpMkLst>
        </pc:cxnChg>
        <pc:cxnChg chg="add mod">
          <ac:chgData name="Jamie W Davies" userId="7bba478c-54be-485b-a2df-91153a1b6666" providerId="ADAL" clId="{E585C51F-10F8-4992-9FB2-0E2819DF4B7B}" dt="2024-09-09T10:44:12.302" v="9637" actId="1076"/>
          <ac:cxnSpMkLst>
            <pc:docMk/>
            <pc:sldMk cId="3436158497" sldId="289"/>
            <ac:cxnSpMk id="15" creationId="{DCB395C8-2CC2-E0D1-1023-00989A0EE745}"/>
          </ac:cxnSpMkLst>
        </pc:cxnChg>
      </pc:sldChg>
      <pc:sldChg chg="new del">
        <pc:chgData name="Jamie W Davies" userId="7bba478c-54be-485b-a2df-91153a1b6666" providerId="ADAL" clId="{E585C51F-10F8-4992-9FB2-0E2819DF4B7B}" dt="2024-08-06T14:46:49.568" v="4851" actId="680"/>
        <pc:sldMkLst>
          <pc:docMk/>
          <pc:sldMk cId="3696501607" sldId="289"/>
        </pc:sldMkLst>
      </pc:sldChg>
      <pc:sldChg chg="addSp delSp modSp new mod modTransition modClrScheme addAnim delAnim modAnim chgLayout modNotesTx">
        <pc:chgData name="Jamie W Davies" userId="7bba478c-54be-485b-a2df-91153a1b6666" providerId="ADAL" clId="{E585C51F-10F8-4992-9FB2-0E2819DF4B7B}" dt="2024-09-13T09:30:13.820" v="10772" actId="20577"/>
        <pc:sldMkLst>
          <pc:docMk/>
          <pc:sldMk cId="681813077" sldId="290"/>
        </pc:sldMkLst>
        <pc:spChg chg="mod">
          <ac:chgData name="Jamie W Davies" userId="7bba478c-54be-485b-a2df-91153a1b6666" providerId="ADAL" clId="{E585C51F-10F8-4992-9FB2-0E2819DF4B7B}" dt="2024-08-30T14:38:26.243" v="7943" actId="26606"/>
          <ac:spMkLst>
            <pc:docMk/>
            <pc:sldMk cId="681813077" sldId="290"/>
            <ac:spMk id="2" creationId="{FD36132E-D809-BD5F-7FD4-F183889D7188}"/>
          </ac:spMkLst>
        </pc:spChg>
        <pc:spChg chg="mod">
          <ac:chgData name="Jamie W Davies" userId="7bba478c-54be-485b-a2df-91153a1b6666" providerId="ADAL" clId="{E585C51F-10F8-4992-9FB2-0E2819DF4B7B}" dt="2024-09-09T13:25:58.259" v="9766" actId="20577"/>
          <ac:spMkLst>
            <pc:docMk/>
            <pc:sldMk cId="681813077" sldId="290"/>
            <ac:spMk id="3" creationId="{DB29B385-D455-F548-6D6E-4B676FCEC15D}"/>
          </ac:spMkLst>
        </pc:spChg>
        <pc:spChg chg="mod">
          <ac:chgData name="Jamie W Davies" userId="7bba478c-54be-485b-a2df-91153a1b6666" providerId="ADAL" clId="{E585C51F-10F8-4992-9FB2-0E2819DF4B7B}" dt="2024-08-30T14:38:26.243" v="7943" actId="26606"/>
          <ac:spMkLst>
            <pc:docMk/>
            <pc:sldMk cId="681813077" sldId="290"/>
            <ac:spMk id="4" creationId="{F8A386DD-86B3-D81F-687C-C493442C064F}"/>
          </ac:spMkLst>
        </pc:spChg>
        <pc:spChg chg="mod">
          <ac:chgData name="Jamie W Davies" userId="7bba478c-54be-485b-a2df-91153a1b6666" providerId="ADAL" clId="{E585C51F-10F8-4992-9FB2-0E2819DF4B7B}" dt="2024-08-30T14:38:26.243" v="7943" actId="26606"/>
          <ac:spMkLst>
            <pc:docMk/>
            <pc:sldMk cId="681813077" sldId="290"/>
            <ac:spMk id="5" creationId="{D6CDC77B-4BB2-DE33-9E12-DAAF1B8FEEAF}"/>
          </ac:spMkLst>
        </pc:spChg>
        <pc:spChg chg="mod">
          <ac:chgData name="Jamie W Davies" userId="7bba478c-54be-485b-a2df-91153a1b6666" providerId="ADAL" clId="{E585C51F-10F8-4992-9FB2-0E2819DF4B7B}" dt="2024-08-30T14:38:26.243" v="7943" actId="26606"/>
          <ac:spMkLst>
            <pc:docMk/>
            <pc:sldMk cId="681813077" sldId="290"/>
            <ac:spMk id="6" creationId="{E19D0F54-489B-F646-D9CC-4EA25CB49210}"/>
          </ac:spMkLst>
        </pc:spChg>
        <pc:spChg chg="del">
          <ac:chgData name="Jamie W Davies" userId="7bba478c-54be-485b-a2df-91153a1b6666" providerId="ADAL" clId="{E585C51F-10F8-4992-9FB2-0E2819DF4B7B}" dt="2024-08-09T13:53:39.745" v="5999" actId="1032"/>
          <ac:spMkLst>
            <pc:docMk/>
            <pc:sldMk cId="681813077" sldId="290"/>
            <ac:spMk id="7" creationId="{F1F52174-B49E-8927-9AAF-236D1D92BE59}"/>
          </ac:spMkLst>
        </pc:spChg>
        <pc:spChg chg="del">
          <ac:chgData name="Jamie W Davies" userId="7bba478c-54be-485b-a2df-91153a1b6666" providerId="ADAL" clId="{E585C51F-10F8-4992-9FB2-0E2819DF4B7B}" dt="2024-08-19T10:24:45.216" v="7099" actId="478"/>
          <ac:spMkLst>
            <pc:docMk/>
            <pc:sldMk cId="681813077" sldId="290"/>
            <ac:spMk id="8" creationId="{5E503CE7-F517-F518-2A44-B9201FF577DC}"/>
          </ac:spMkLst>
        </pc:spChg>
        <pc:spChg chg="add del">
          <ac:chgData name="Jamie W Davies" userId="7bba478c-54be-485b-a2df-91153a1b6666" providerId="ADAL" clId="{E585C51F-10F8-4992-9FB2-0E2819DF4B7B}" dt="2024-08-30T14:38:26.243" v="7943" actId="26606"/>
          <ac:spMkLst>
            <pc:docMk/>
            <pc:sldMk cId="681813077" sldId="290"/>
            <ac:spMk id="9" creationId="{19AA9809-3EBE-839E-C3A6-F94FFA7E73D9}"/>
          </ac:spMkLst>
        </pc:spChg>
        <pc:spChg chg="mod">
          <ac:chgData name="Jamie W Davies" userId="7bba478c-54be-485b-a2df-91153a1b6666" providerId="ADAL" clId="{E585C51F-10F8-4992-9FB2-0E2819DF4B7B}" dt="2024-08-09T13:52:14.700" v="5959"/>
          <ac:spMkLst>
            <pc:docMk/>
            <pc:sldMk cId="681813077" sldId="290"/>
            <ac:spMk id="11" creationId="{4CC6A471-073D-B4FB-E9EF-7621B518426B}"/>
          </ac:spMkLst>
        </pc:spChg>
        <pc:spChg chg="mod">
          <ac:chgData name="Jamie W Davies" userId="7bba478c-54be-485b-a2df-91153a1b6666" providerId="ADAL" clId="{E585C51F-10F8-4992-9FB2-0E2819DF4B7B}" dt="2024-08-09T13:52:14.700" v="5959"/>
          <ac:spMkLst>
            <pc:docMk/>
            <pc:sldMk cId="681813077" sldId="290"/>
            <ac:spMk id="12" creationId="{574DA5D8-BA3F-4C8B-4282-6CED88086B93}"/>
          </ac:spMkLst>
        </pc:spChg>
        <pc:spChg chg="add del mod">
          <ac:chgData name="Jamie W Davies" userId="7bba478c-54be-485b-a2df-91153a1b6666" providerId="ADAL" clId="{E585C51F-10F8-4992-9FB2-0E2819DF4B7B}" dt="2024-08-30T14:37:25.607" v="7924" actId="478"/>
          <ac:spMkLst>
            <pc:docMk/>
            <pc:sldMk cId="681813077" sldId="290"/>
            <ac:spMk id="17" creationId="{D5765201-61B8-B2F4-2CB6-583D4E182831}"/>
          </ac:spMkLst>
        </pc:spChg>
        <pc:spChg chg="add del mod">
          <ac:chgData name="Jamie W Davies" userId="7bba478c-54be-485b-a2df-91153a1b6666" providerId="ADAL" clId="{E585C51F-10F8-4992-9FB2-0E2819DF4B7B}" dt="2024-08-30T14:37:38.851" v="7929" actId="478"/>
          <ac:spMkLst>
            <pc:docMk/>
            <pc:sldMk cId="681813077" sldId="290"/>
            <ac:spMk id="19" creationId="{A4C66893-E46D-3BF8-0469-4FCF66832F44}"/>
          </ac:spMkLst>
        </pc:spChg>
        <pc:spChg chg="add del mod">
          <ac:chgData name="Jamie W Davies" userId="7bba478c-54be-485b-a2df-91153a1b6666" providerId="ADAL" clId="{E585C51F-10F8-4992-9FB2-0E2819DF4B7B}" dt="2024-08-30T14:38:26.243" v="7943" actId="26606"/>
          <ac:spMkLst>
            <pc:docMk/>
            <pc:sldMk cId="681813077" sldId="290"/>
            <ac:spMk id="21" creationId="{983F55A0-848A-B1E7-AA92-3F69CFDEAB5C}"/>
          </ac:spMkLst>
        </pc:spChg>
        <pc:grpChg chg="add del mod">
          <ac:chgData name="Jamie W Davies" userId="7bba478c-54be-485b-a2df-91153a1b6666" providerId="ADAL" clId="{E585C51F-10F8-4992-9FB2-0E2819DF4B7B}" dt="2024-08-30T14:37:49.431" v="7935" actId="478"/>
          <ac:grpSpMkLst>
            <pc:docMk/>
            <pc:sldMk cId="681813077" sldId="290"/>
            <ac:grpSpMk id="10" creationId="{9162C2C0-C5C4-710E-3EE6-0C79A9856A36}"/>
          </ac:grpSpMkLst>
        </pc:grpChg>
        <pc:graphicFrameChg chg="add del mod modGraphic">
          <ac:chgData name="Jamie W Davies" userId="7bba478c-54be-485b-a2df-91153a1b6666" providerId="ADAL" clId="{E585C51F-10F8-4992-9FB2-0E2819DF4B7B}" dt="2024-08-30T14:37:48.316" v="7934" actId="478"/>
          <ac:graphicFrameMkLst>
            <pc:docMk/>
            <pc:sldMk cId="681813077" sldId="290"/>
            <ac:graphicFrameMk id="13" creationId="{E97564FB-331A-A0A5-8300-7D5C5C7442EC}"/>
          </ac:graphicFrameMkLst>
        </pc:graphicFrameChg>
        <pc:graphicFrameChg chg="add del mod">
          <ac:chgData name="Jamie W Davies" userId="7bba478c-54be-485b-a2df-91153a1b6666" providerId="ADAL" clId="{E585C51F-10F8-4992-9FB2-0E2819DF4B7B}" dt="2024-08-30T14:38:22.516" v="7941" actId="478"/>
          <ac:graphicFrameMkLst>
            <pc:docMk/>
            <pc:sldMk cId="681813077" sldId="290"/>
            <ac:graphicFrameMk id="22" creationId="{ABC69BE7-525C-2B85-7606-993A76C2875C}"/>
          </ac:graphicFrameMkLst>
        </pc:graphicFrameChg>
        <pc:graphicFrameChg chg="add mod">
          <ac:chgData name="Jamie W Davies" userId="7bba478c-54be-485b-a2df-91153a1b6666" providerId="ADAL" clId="{E585C51F-10F8-4992-9FB2-0E2819DF4B7B}" dt="2024-08-30T14:38:36.040" v="7945"/>
          <ac:graphicFrameMkLst>
            <pc:docMk/>
            <pc:sldMk cId="681813077" sldId="290"/>
            <ac:graphicFrameMk id="23" creationId="{12FDD152-A5A4-EC8F-A054-BA0E9BDCC2C5}"/>
          </ac:graphicFrameMkLst>
        </pc:graphicFrameChg>
        <pc:picChg chg="add mod">
          <ac:chgData name="Jamie W Davies" userId="7bba478c-54be-485b-a2df-91153a1b6666" providerId="ADAL" clId="{E585C51F-10F8-4992-9FB2-0E2819DF4B7B}" dt="2024-08-30T14:36:35.524" v="7904" actId="931"/>
          <ac:picMkLst>
            <pc:docMk/>
            <pc:sldMk cId="681813077" sldId="290"/>
            <ac:picMk id="8" creationId="{54708CF2-58D5-1BB9-2115-71FABC8DDFDE}"/>
          </ac:picMkLst>
        </pc:picChg>
        <pc:picChg chg="add mod">
          <ac:chgData name="Jamie W Davies" userId="7bba478c-54be-485b-a2df-91153a1b6666" providerId="ADAL" clId="{E585C51F-10F8-4992-9FB2-0E2819DF4B7B}" dt="2024-09-03T08:51:51.732" v="8805" actId="1076"/>
          <ac:picMkLst>
            <pc:docMk/>
            <pc:sldMk cId="681813077" sldId="290"/>
            <ac:picMk id="8" creationId="{5DAC2A86-7A1C-A3E2-1314-9967605B87A5}"/>
          </ac:picMkLst>
        </pc:picChg>
        <pc:picChg chg="add mod">
          <ac:chgData name="Jamie W Davies" userId="7bba478c-54be-485b-a2df-91153a1b6666" providerId="ADAL" clId="{E585C51F-10F8-4992-9FB2-0E2819DF4B7B}" dt="2024-08-30T14:36:41.690" v="7909" actId="931"/>
          <ac:picMkLst>
            <pc:docMk/>
            <pc:sldMk cId="681813077" sldId="290"/>
            <ac:picMk id="15" creationId="{BCCA63BC-CB4B-4B0F-1D03-6F4DA37954BC}"/>
          </ac:picMkLst>
        </pc:picChg>
        <pc:picChg chg="add del mod">
          <ac:chgData name="Jamie W Davies" userId="7bba478c-54be-485b-a2df-91153a1b6666" providerId="ADAL" clId="{E585C51F-10F8-4992-9FB2-0E2819DF4B7B}" dt="2024-08-30T14:37:45.157" v="7933" actId="478"/>
          <ac:picMkLst>
            <pc:docMk/>
            <pc:sldMk cId="681813077" sldId="290"/>
            <ac:picMk id="2050" creationId="{CE86D2FB-6B56-CF7D-B303-A6361855B828}"/>
          </ac:picMkLst>
        </pc:picChg>
        <pc:picChg chg="add del mod">
          <ac:chgData name="Jamie W Davies" userId="7bba478c-54be-485b-a2df-91153a1b6666" providerId="ADAL" clId="{E585C51F-10F8-4992-9FB2-0E2819DF4B7B}" dt="2024-08-30T14:38:30.030" v="7944" actId="478"/>
          <ac:picMkLst>
            <pc:docMk/>
            <pc:sldMk cId="681813077" sldId="290"/>
            <ac:picMk id="2052" creationId="{A3A6C58D-6740-55F5-7DBB-18B2A426A577}"/>
          </ac:picMkLst>
        </pc:picChg>
      </pc:sldChg>
      <pc:sldChg chg="modSp new del mod">
        <pc:chgData name="Jamie W Davies" userId="7bba478c-54be-485b-a2df-91153a1b6666" providerId="ADAL" clId="{E585C51F-10F8-4992-9FB2-0E2819DF4B7B}" dt="2024-08-09T13:51:19.534" v="5953" actId="680"/>
        <pc:sldMkLst>
          <pc:docMk/>
          <pc:sldMk cId="1948889529" sldId="290"/>
        </pc:sldMkLst>
        <pc:spChg chg="mod">
          <ac:chgData name="Jamie W Davies" userId="7bba478c-54be-485b-a2df-91153a1b6666" providerId="ADAL" clId="{E585C51F-10F8-4992-9FB2-0E2819DF4B7B}" dt="2024-08-09T13:51:18.403" v="5952"/>
          <ac:spMkLst>
            <pc:docMk/>
            <pc:sldMk cId="1948889529" sldId="290"/>
            <ac:spMk id="2" creationId="{84F859AE-A97D-C369-A228-C7F354D2E4DF}"/>
          </ac:spMkLst>
        </pc:spChg>
      </pc:sldChg>
      <pc:sldChg chg="addSp modSp add mod ord modAnim modNotesTx">
        <pc:chgData name="Jamie W Davies" userId="7bba478c-54be-485b-a2df-91153a1b6666" providerId="ADAL" clId="{E585C51F-10F8-4992-9FB2-0E2819DF4B7B}" dt="2024-09-10T14:02:06.308" v="10683" actId="20577"/>
        <pc:sldMkLst>
          <pc:docMk/>
          <pc:sldMk cId="1121443442" sldId="291"/>
        </pc:sldMkLst>
        <pc:spChg chg="add mod">
          <ac:chgData name="Jamie W Davies" userId="7bba478c-54be-485b-a2df-91153a1b6666" providerId="ADAL" clId="{E585C51F-10F8-4992-9FB2-0E2819DF4B7B}" dt="2024-08-30T14:12:13.693" v="7807" actId="164"/>
          <ac:spMkLst>
            <pc:docMk/>
            <pc:sldMk cId="1121443442" sldId="291"/>
            <ac:spMk id="2" creationId="{EA045171-3EC6-1F69-A0E4-A428338CD84F}"/>
          </ac:spMkLst>
        </pc:spChg>
        <pc:spChg chg="mod">
          <ac:chgData name="Jamie W Davies" userId="7bba478c-54be-485b-a2df-91153a1b6666" providerId="ADAL" clId="{E585C51F-10F8-4992-9FB2-0E2819DF4B7B}" dt="2024-09-02T07:48:13.156" v="7971" actId="2710"/>
          <ac:spMkLst>
            <pc:docMk/>
            <pc:sldMk cId="1121443442" sldId="291"/>
            <ac:spMk id="12" creationId="{01ACEBB2-268D-57D7-0388-760CED6A30F2}"/>
          </ac:spMkLst>
        </pc:spChg>
        <pc:grpChg chg="add mod">
          <ac:chgData name="Jamie W Davies" userId="7bba478c-54be-485b-a2df-91153a1b6666" providerId="ADAL" clId="{E585C51F-10F8-4992-9FB2-0E2819DF4B7B}" dt="2024-08-30T14:12:13.693" v="7807" actId="164"/>
          <ac:grpSpMkLst>
            <pc:docMk/>
            <pc:sldMk cId="1121443442" sldId="291"/>
            <ac:grpSpMk id="7" creationId="{111CAEB5-5DAF-24FF-EFA7-6458449870A6}"/>
          </ac:grpSpMkLst>
        </pc:grpChg>
        <pc:picChg chg="mod">
          <ac:chgData name="Jamie W Davies" userId="7bba478c-54be-485b-a2df-91153a1b6666" providerId="ADAL" clId="{E585C51F-10F8-4992-9FB2-0E2819DF4B7B}" dt="2024-09-02T13:31:25.988" v="8325" actId="1440"/>
          <ac:picMkLst>
            <pc:docMk/>
            <pc:sldMk cId="1121443442" sldId="291"/>
            <ac:picMk id="3" creationId="{68F998D3-C2BC-CEBF-4058-B8A8FEE8F5C2}"/>
          </ac:picMkLst>
        </pc:picChg>
      </pc:sldChg>
      <pc:sldChg chg="add del">
        <pc:chgData name="Jamie W Davies" userId="7bba478c-54be-485b-a2df-91153a1b6666" providerId="ADAL" clId="{E585C51F-10F8-4992-9FB2-0E2819DF4B7B}" dt="2024-09-02T13:46:44.573" v="8414" actId="2696"/>
        <pc:sldMkLst>
          <pc:docMk/>
          <pc:sldMk cId="585257773" sldId="292"/>
        </pc:sldMkLst>
      </pc:sldChg>
      <pc:sldChg chg="addSp delSp modSp add del mod delAnim">
        <pc:chgData name="Jamie W Davies" userId="7bba478c-54be-485b-a2df-91153a1b6666" providerId="ADAL" clId="{E585C51F-10F8-4992-9FB2-0E2819DF4B7B}" dt="2024-09-02T14:24:45.762" v="8664" actId="2696"/>
        <pc:sldMkLst>
          <pc:docMk/>
          <pc:sldMk cId="1366575350" sldId="292"/>
        </pc:sldMkLst>
        <pc:spChg chg="add del mod">
          <ac:chgData name="Jamie W Davies" userId="7bba478c-54be-485b-a2df-91153a1b6666" providerId="ADAL" clId="{E585C51F-10F8-4992-9FB2-0E2819DF4B7B}" dt="2024-09-02T14:16:48.382" v="8550" actId="478"/>
          <ac:spMkLst>
            <pc:docMk/>
            <pc:sldMk cId="1366575350" sldId="292"/>
            <ac:spMk id="3" creationId="{186FC8E4-3558-39AE-1FA6-12AB0C1BDACF}"/>
          </ac:spMkLst>
        </pc:spChg>
        <pc:spChg chg="add mod topLvl">
          <ac:chgData name="Jamie W Davies" userId="7bba478c-54be-485b-a2df-91153a1b6666" providerId="ADAL" clId="{E585C51F-10F8-4992-9FB2-0E2819DF4B7B}" dt="2024-09-02T14:23:36.641" v="8657" actId="1076"/>
          <ac:spMkLst>
            <pc:docMk/>
            <pc:sldMk cId="1366575350" sldId="292"/>
            <ac:spMk id="7" creationId="{0A8054B1-9867-20A7-9E45-EA852F47F612}"/>
          </ac:spMkLst>
        </pc:spChg>
        <pc:spChg chg="add mod topLvl">
          <ac:chgData name="Jamie W Davies" userId="7bba478c-54be-485b-a2df-91153a1b6666" providerId="ADAL" clId="{E585C51F-10F8-4992-9FB2-0E2819DF4B7B}" dt="2024-09-02T14:23:36.641" v="8657" actId="1076"/>
          <ac:spMkLst>
            <pc:docMk/>
            <pc:sldMk cId="1366575350" sldId="292"/>
            <ac:spMk id="8" creationId="{C81C6E49-305F-5A4C-3A55-044DCDEDB721}"/>
          </ac:spMkLst>
        </pc:spChg>
        <pc:spChg chg="add mod topLvl">
          <ac:chgData name="Jamie W Davies" userId="7bba478c-54be-485b-a2df-91153a1b6666" providerId="ADAL" clId="{E585C51F-10F8-4992-9FB2-0E2819DF4B7B}" dt="2024-09-02T14:23:36.641" v="8657" actId="1076"/>
          <ac:spMkLst>
            <pc:docMk/>
            <pc:sldMk cId="1366575350" sldId="292"/>
            <ac:spMk id="9" creationId="{08C3B73F-722D-3577-C431-D0A4F81AA584}"/>
          </ac:spMkLst>
        </pc:spChg>
        <pc:spChg chg="del">
          <ac:chgData name="Jamie W Davies" userId="7bba478c-54be-485b-a2df-91153a1b6666" providerId="ADAL" clId="{E585C51F-10F8-4992-9FB2-0E2819DF4B7B}" dt="2024-09-02T14:22:44.880" v="8622" actId="478"/>
          <ac:spMkLst>
            <pc:docMk/>
            <pc:sldMk cId="1366575350" sldId="292"/>
            <ac:spMk id="10" creationId="{E970CE6B-C5B1-D3DA-D77E-019A52BFE774}"/>
          </ac:spMkLst>
        </pc:spChg>
        <pc:spChg chg="del">
          <ac:chgData name="Jamie W Davies" userId="7bba478c-54be-485b-a2df-91153a1b6666" providerId="ADAL" clId="{E585C51F-10F8-4992-9FB2-0E2819DF4B7B}" dt="2024-09-02T14:15:09.243" v="8535" actId="478"/>
          <ac:spMkLst>
            <pc:docMk/>
            <pc:sldMk cId="1366575350" sldId="292"/>
            <ac:spMk id="11" creationId="{113A8A7B-4FBC-598D-AB46-C45053A05FD4}"/>
          </ac:spMkLst>
        </pc:spChg>
        <pc:spChg chg="add mod">
          <ac:chgData name="Jamie W Davies" userId="7bba478c-54be-485b-a2df-91153a1b6666" providerId="ADAL" clId="{E585C51F-10F8-4992-9FB2-0E2819DF4B7B}" dt="2024-09-02T14:23:36.641" v="8657" actId="1076"/>
          <ac:spMkLst>
            <pc:docMk/>
            <pc:sldMk cId="1366575350" sldId="292"/>
            <ac:spMk id="13" creationId="{0FAE644B-ADA1-F555-BBB2-2D97D5CA261C}"/>
          </ac:spMkLst>
        </pc:spChg>
        <pc:spChg chg="add del mod">
          <ac:chgData name="Jamie W Davies" userId="7bba478c-54be-485b-a2df-91153a1b6666" providerId="ADAL" clId="{E585C51F-10F8-4992-9FB2-0E2819DF4B7B}" dt="2024-09-02T14:22:45.923" v="8623" actId="478"/>
          <ac:spMkLst>
            <pc:docMk/>
            <pc:sldMk cId="1366575350" sldId="292"/>
            <ac:spMk id="15" creationId="{E8BBCB54-11A2-4421-33B5-20F606844F2D}"/>
          </ac:spMkLst>
        </pc:spChg>
        <pc:grpChg chg="add del mod">
          <ac:chgData name="Jamie W Davies" userId="7bba478c-54be-485b-a2df-91153a1b6666" providerId="ADAL" clId="{E585C51F-10F8-4992-9FB2-0E2819DF4B7B}" dt="2024-09-02T14:22:22.589" v="8619" actId="165"/>
          <ac:grpSpMkLst>
            <pc:docMk/>
            <pc:sldMk cId="1366575350" sldId="292"/>
            <ac:grpSpMk id="12" creationId="{B06A00C8-A61F-7E3F-B667-5BE92F8D3375}"/>
          </ac:grpSpMkLst>
        </pc:grpChg>
        <pc:grpChg chg="add mod">
          <ac:chgData name="Jamie W Davies" userId="7bba478c-54be-485b-a2df-91153a1b6666" providerId="ADAL" clId="{E585C51F-10F8-4992-9FB2-0E2819DF4B7B}" dt="2024-09-02T14:23:36.641" v="8657" actId="1076"/>
          <ac:grpSpMkLst>
            <pc:docMk/>
            <pc:sldMk cId="1366575350" sldId="292"/>
            <ac:grpSpMk id="16" creationId="{F7818D31-BC0A-5B52-58C2-C4665DD4C3C8}"/>
          </ac:grpSpMkLst>
        </pc:grpChg>
        <pc:picChg chg="add mod topLvl">
          <ac:chgData name="Jamie W Davies" userId="7bba478c-54be-485b-a2df-91153a1b6666" providerId="ADAL" clId="{E585C51F-10F8-4992-9FB2-0E2819DF4B7B}" dt="2024-09-02T14:23:36.641" v="8657" actId="1076"/>
          <ac:picMkLst>
            <pc:docMk/>
            <pc:sldMk cId="1366575350" sldId="292"/>
            <ac:picMk id="2050" creationId="{410A11C9-5C01-548A-0E05-7E9A6E6AD737}"/>
          </ac:picMkLst>
        </pc:picChg>
        <pc:picChg chg="add mod topLvl">
          <ac:chgData name="Jamie W Davies" userId="7bba478c-54be-485b-a2df-91153a1b6666" providerId="ADAL" clId="{E585C51F-10F8-4992-9FB2-0E2819DF4B7B}" dt="2024-09-02T14:23:36.641" v="8657" actId="1076"/>
          <ac:picMkLst>
            <pc:docMk/>
            <pc:sldMk cId="1366575350" sldId="292"/>
            <ac:picMk id="2052" creationId="{5E4D5B63-D469-7831-BE62-DB8752D488AA}"/>
          </ac:picMkLst>
        </pc:picChg>
        <pc:picChg chg="add mod topLvl">
          <ac:chgData name="Jamie W Davies" userId="7bba478c-54be-485b-a2df-91153a1b6666" providerId="ADAL" clId="{E585C51F-10F8-4992-9FB2-0E2819DF4B7B}" dt="2024-09-02T14:23:36.641" v="8657" actId="1076"/>
          <ac:picMkLst>
            <pc:docMk/>
            <pc:sldMk cId="1366575350" sldId="292"/>
            <ac:picMk id="2054" creationId="{C95A4ED8-9E3B-04D2-02DA-B99A3FE76F90}"/>
          </ac:picMkLst>
        </pc:picChg>
      </pc:sldChg>
      <pc:sldChg chg="addSp delSp modSp add del mod delAnim">
        <pc:chgData name="Jamie W Davies" userId="7bba478c-54be-485b-a2df-91153a1b6666" providerId="ADAL" clId="{E585C51F-10F8-4992-9FB2-0E2819DF4B7B}" dt="2024-09-03T11:23:53.376" v="9012" actId="2696"/>
        <pc:sldMkLst>
          <pc:docMk/>
          <pc:sldMk cId="2613381051" sldId="292"/>
        </pc:sldMkLst>
        <pc:spChg chg="add del mod">
          <ac:chgData name="Jamie W Davies" userId="7bba478c-54be-485b-a2df-91153a1b6666" providerId="ADAL" clId="{E585C51F-10F8-4992-9FB2-0E2819DF4B7B}" dt="2024-09-03T11:10:26.670" v="8832" actId="478"/>
          <ac:spMkLst>
            <pc:docMk/>
            <pc:sldMk cId="2613381051" sldId="292"/>
            <ac:spMk id="3" creationId="{6BBD836A-FDBB-A61A-A7BF-D2E493FDB838}"/>
          </ac:spMkLst>
        </pc:spChg>
        <pc:spChg chg="del">
          <ac:chgData name="Jamie W Davies" userId="7bba478c-54be-485b-a2df-91153a1b6666" providerId="ADAL" clId="{E585C51F-10F8-4992-9FB2-0E2819DF4B7B}" dt="2024-09-03T11:10:26.107" v="8831" actId="478"/>
          <ac:spMkLst>
            <pc:docMk/>
            <pc:sldMk cId="2613381051" sldId="292"/>
            <ac:spMk id="4" creationId="{0E149A58-1C31-3559-FFA0-68F15EF75E2E}"/>
          </ac:spMkLst>
        </pc:spChg>
        <pc:spChg chg="del">
          <ac:chgData name="Jamie W Davies" userId="7bba478c-54be-485b-a2df-91153a1b6666" providerId="ADAL" clId="{E585C51F-10F8-4992-9FB2-0E2819DF4B7B}" dt="2024-09-03T11:10:24.738" v="8830" actId="478"/>
          <ac:spMkLst>
            <pc:docMk/>
            <pc:sldMk cId="2613381051" sldId="292"/>
            <ac:spMk id="5" creationId="{9CDC9A42-A8E2-C798-9A85-97AA889E08AF}"/>
          </ac:spMkLst>
        </pc:spChg>
        <pc:spChg chg="add del mod">
          <ac:chgData name="Jamie W Davies" userId="7bba478c-54be-485b-a2df-91153a1b6666" providerId="ADAL" clId="{E585C51F-10F8-4992-9FB2-0E2819DF4B7B}" dt="2024-09-03T11:10:27.399" v="8833" actId="478"/>
          <ac:spMkLst>
            <pc:docMk/>
            <pc:sldMk cId="2613381051" sldId="292"/>
            <ac:spMk id="10" creationId="{AA28D9F1-C9CC-DA1F-A4F5-3E33005ABE37}"/>
          </ac:spMkLst>
        </pc:spChg>
        <pc:graphicFrameChg chg="add del mod modGraphic">
          <ac:chgData name="Jamie W Davies" userId="7bba478c-54be-485b-a2df-91153a1b6666" providerId="ADAL" clId="{E585C51F-10F8-4992-9FB2-0E2819DF4B7B}" dt="2024-09-03T11:12:23.666" v="8846" actId="478"/>
          <ac:graphicFrameMkLst>
            <pc:docMk/>
            <pc:sldMk cId="2613381051" sldId="292"/>
            <ac:graphicFrameMk id="11" creationId="{E9976B36-E6BF-E80C-DE79-1007D978CEFE}"/>
          </ac:graphicFrameMkLst>
        </pc:graphicFrameChg>
        <pc:graphicFrameChg chg="add del mod modGraphic">
          <ac:chgData name="Jamie W Davies" userId="7bba478c-54be-485b-a2df-91153a1b6666" providerId="ADAL" clId="{E585C51F-10F8-4992-9FB2-0E2819DF4B7B}" dt="2024-09-03T11:15:56.053" v="8887" actId="478"/>
          <ac:graphicFrameMkLst>
            <pc:docMk/>
            <pc:sldMk cId="2613381051" sldId="292"/>
            <ac:graphicFrameMk id="12" creationId="{392C3BE7-5F59-84CC-FBFF-E02CD7C878AF}"/>
          </ac:graphicFrameMkLst>
        </pc:graphicFrameChg>
        <pc:graphicFrameChg chg="add mod modGraphic">
          <ac:chgData name="Jamie W Davies" userId="7bba478c-54be-485b-a2df-91153a1b6666" providerId="ADAL" clId="{E585C51F-10F8-4992-9FB2-0E2819DF4B7B}" dt="2024-09-03T11:18:25.590" v="8967" actId="20577"/>
          <ac:graphicFrameMkLst>
            <pc:docMk/>
            <pc:sldMk cId="2613381051" sldId="292"/>
            <ac:graphicFrameMk id="13" creationId="{85A1EDB6-C42B-6AB2-FC81-0CCF3B75DAC2}"/>
          </ac:graphicFrameMkLst>
        </pc:graphicFrameChg>
      </pc:sldChg>
      <pc:sldChg chg="modSp add del mod modAnim">
        <pc:chgData name="Jamie W Davies" userId="7bba478c-54be-485b-a2df-91153a1b6666" providerId="ADAL" clId="{E585C51F-10F8-4992-9FB2-0E2819DF4B7B}" dt="2024-09-02T11:07:45.781" v="8150" actId="2696"/>
        <pc:sldMkLst>
          <pc:docMk/>
          <pc:sldMk cId="2818494812" sldId="292"/>
        </pc:sldMkLst>
        <pc:spChg chg="mod">
          <ac:chgData name="Jamie W Davies" userId="7bba478c-54be-485b-a2df-91153a1b6666" providerId="ADAL" clId="{E585C51F-10F8-4992-9FB2-0E2819DF4B7B}" dt="2024-09-02T11:04:45.054" v="8004" actId="27636"/>
          <ac:spMkLst>
            <pc:docMk/>
            <pc:sldMk cId="2818494812" sldId="292"/>
            <ac:spMk id="6" creationId="{689F3DE0-486E-2F3C-D20E-A75AAA01F6C9}"/>
          </ac:spMkLst>
        </pc:spChg>
      </pc:sldChg>
      <pc:sldChg chg="addSp delSp modSp add mod ord addAnim delAnim modAnim modNotesTx">
        <pc:chgData name="Jamie W Davies" userId="7bba478c-54be-485b-a2df-91153a1b6666" providerId="ADAL" clId="{E585C51F-10F8-4992-9FB2-0E2819DF4B7B}" dt="2024-09-13T09:30:19.298" v="10773" actId="20577"/>
        <pc:sldMkLst>
          <pc:docMk/>
          <pc:sldMk cId="761318564" sldId="293"/>
        </pc:sldMkLst>
        <pc:spChg chg="mod">
          <ac:chgData name="Jamie W Davies" userId="7bba478c-54be-485b-a2df-91153a1b6666" providerId="ADAL" clId="{E585C51F-10F8-4992-9FB2-0E2819DF4B7B}" dt="2024-09-03T11:20:07.087" v="8988"/>
          <ac:spMkLst>
            <pc:docMk/>
            <pc:sldMk cId="761318564" sldId="293"/>
            <ac:spMk id="2" creationId="{FD36132E-D809-BD5F-7FD4-F183889D7188}"/>
          </ac:spMkLst>
        </pc:spChg>
        <pc:spChg chg="mod">
          <ac:chgData name="Jamie W Davies" userId="7bba478c-54be-485b-a2df-91153a1b6666" providerId="ADAL" clId="{E585C51F-10F8-4992-9FB2-0E2819DF4B7B}" dt="2024-09-04T11:15:37.836" v="9058" actId="20577"/>
          <ac:spMkLst>
            <pc:docMk/>
            <pc:sldMk cId="761318564" sldId="293"/>
            <ac:spMk id="3" creationId="{DB29B385-D455-F548-6D6E-4B676FCEC15D}"/>
          </ac:spMkLst>
        </pc:spChg>
        <pc:graphicFrameChg chg="add mod">
          <ac:chgData name="Jamie W Davies" userId="7bba478c-54be-485b-a2df-91153a1b6666" providerId="ADAL" clId="{E585C51F-10F8-4992-9FB2-0E2819DF4B7B}" dt="2024-09-04T11:20:54.639" v="9091" actId="255"/>
          <ac:graphicFrameMkLst>
            <pc:docMk/>
            <pc:sldMk cId="761318564" sldId="293"/>
            <ac:graphicFrameMk id="7" creationId="{4607E62A-3603-2D28-8C3D-3962E97C3CC5}"/>
          </ac:graphicFrameMkLst>
        </pc:graphicFrameChg>
        <pc:graphicFrameChg chg="add del">
          <ac:chgData name="Jamie W Davies" userId="7bba478c-54be-485b-a2df-91153a1b6666" providerId="ADAL" clId="{E585C51F-10F8-4992-9FB2-0E2819DF4B7B}" dt="2024-09-03T11:20:54.547" v="8999" actId="478"/>
          <ac:graphicFrameMkLst>
            <pc:docMk/>
            <pc:sldMk cId="761318564" sldId="293"/>
            <ac:graphicFrameMk id="23" creationId="{12FDD152-A5A4-EC8F-A054-BA0E9BDCC2C5}"/>
          </ac:graphicFrameMkLst>
        </pc:graphicFrameChg>
      </pc:sldChg>
      <pc:sldChg chg="addSp delSp modSp add mod">
        <pc:chgData name="Jamie W Davies" userId="7bba478c-54be-485b-a2df-91153a1b6666" providerId="ADAL" clId="{E585C51F-10F8-4992-9FB2-0E2819DF4B7B}" dt="2024-09-13T15:04:36.884" v="10973" actId="14100"/>
        <pc:sldMkLst>
          <pc:docMk/>
          <pc:sldMk cId="2269615941" sldId="294"/>
        </pc:sldMkLst>
        <pc:spChg chg="del">
          <ac:chgData name="Jamie W Davies" userId="7bba478c-54be-485b-a2df-91153a1b6666" providerId="ADAL" clId="{E585C51F-10F8-4992-9FB2-0E2819DF4B7B}" dt="2024-09-03T11:28:19.851" v="9029" actId="478"/>
          <ac:spMkLst>
            <pc:docMk/>
            <pc:sldMk cId="2269615941" sldId="294"/>
            <ac:spMk id="2" creationId="{45A9D892-8960-10B8-9C07-678F611C79E0}"/>
          </ac:spMkLst>
        </pc:spChg>
        <pc:spChg chg="add del mod">
          <ac:chgData name="Jamie W Davies" userId="7bba478c-54be-485b-a2df-91153a1b6666" providerId="ADAL" clId="{E585C51F-10F8-4992-9FB2-0E2819DF4B7B}" dt="2024-09-03T11:29:20.509" v="9036" actId="478"/>
          <ac:spMkLst>
            <pc:docMk/>
            <pc:sldMk cId="2269615941" sldId="294"/>
            <ac:spMk id="7" creationId="{F4E37F8C-3B0D-EE51-F5F2-6022CBE76A28}"/>
          </ac:spMkLst>
        </pc:spChg>
        <pc:spChg chg="mod">
          <ac:chgData name="Jamie W Davies" userId="7bba478c-54be-485b-a2df-91153a1b6666" providerId="ADAL" clId="{E585C51F-10F8-4992-9FB2-0E2819DF4B7B}" dt="2024-09-13T15:04:36.884" v="10973" actId="14100"/>
          <ac:spMkLst>
            <pc:docMk/>
            <pc:sldMk cId="2269615941" sldId="294"/>
            <ac:spMk id="11" creationId="{00F9DCDC-B075-0BAF-DECA-AB69780202D9}"/>
          </ac:spMkLst>
        </pc:spChg>
      </pc:sldChg>
      <pc:sldMasterChg chg="modSp modTransition modSldLayout">
        <pc:chgData name="Jamie W Davies" userId="7bba478c-54be-485b-a2df-91153a1b6666" providerId="ADAL" clId="{E585C51F-10F8-4992-9FB2-0E2819DF4B7B}" dt="2024-08-19T11:07:39.191" v="7465"/>
        <pc:sldMasterMkLst>
          <pc:docMk/>
          <pc:sldMasterMk cId="1788353970" sldId="2147483648"/>
        </pc:sldMasterMkLst>
        <pc:spChg chg="mod">
          <ac:chgData name="Jamie W Davies" userId="7bba478c-54be-485b-a2df-91153a1b6666" providerId="ADAL" clId="{E585C51F-10F8-4992-9FB2-0E2819DF4B7B}" dt="2024-08-19T11:07:39.191" v="7465"/>
          <ac:spMkLst>
            <pc:docMk/>
            <pc:sldMasterMk cId="1788353970" sldId="2147483648"/>
            <ac:spMk id="4" creationId="{EED77A09-15C2-4E47-948E-AACAFCA47D40}"/>
          </ac:spMkLst>
        </pc:spChg>
        <pc:sldLayoutChg chg="modTransition">
          <pc:chgData name="Jamie W Davies" userId="7bba478c-54be-485b-a2df-91153a1b6666" providerId="ADAL" clId="{E585C51F-10F8-4992-9FB2-0E2819DF4B7B}" dt="2024-08-19T10:49:15.457" v="7325"/>
          <pc:sldLayoutMkLst>
            <pc:docMk/>
            <pc:sldMasterMk cId="1788353970" sldId="2147483648"/>
            <pc:sldLayoutMk cId="2916498579" sldId="2147483649"/>
          </pc:sldLayoutMkLst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2782271272" sldId="2147483650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2782271272" sldId="2147483650"/>
              <ac:spMk id="10" creationId="{7536C149-3EFE-A94E-902D-57CED00B2C0F}"/>
            </ac:spMkLst>
          </pc:spChg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2802635032" sldId="2147483651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2802635032" sldId="2147483651"/>
              <ac:spMk id="4" creationId="{8E95D4F5-F69B-42F6-8A9D-330F696E144B}"/>
            </ac:spMkLst>
          </pc:spChg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1476947594" sldId="2147483654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1476947594" sldId="2147483654"/>
              <ac:spMk id="3" creationId="{A0C71211-4520-46A1-9487-4AE49C3239EF}"/>
            </ac:spMkLst>
          </pc:spChg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3154419118" sldId="2147483658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3154419118" sldId="2147483658"/>
              <ac:spMk id="3" creationId="{A0C71211-4520-46A1-9487-4AE49C3239EF}"/>
            </ac:spMkLst>
          </pc:spChg>
        </pc:sldLayoutChg>
        <pc:sldLayoutChg chg="modTransition">
          <pc:chgData name="Jamie W Davies" userId="7bba478c-54be-485b-a2df-91153a1b6666" providerId="ADAL" clId="{E585C51F-10F8-4992-9FB2-0E2819DF4B7B}" dt="2024-08-19T10:49:15.457" v="7325"/>
          <pc:sldLayoutMkLst>
            <pc:docMk/>
            <pc:sldMasterMk cId="1788353970" sldId="2147483648"/>
            <pc:sldLayoutMk cId="986529405" sldId="2147483659"/>
          </pc:sldLayoutMkLst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369781860" sldId="2147483660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369781860" sldId="2147483660"/>
              <ac:spMk id="10" creationId="{7536C149-3EFE-A94E-902D-57CED00B2C0F}"/>
            </ac:spMkLst>
          </pc:spChg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3190945164" sldId="2147483661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3190945164" sldId="2147483661"/>
              <ac:spMk id="10" creationId="{7536C149-3EFE-A94E-902D-57CED00B2C0F}"/>
            </ac:spMkLst>
          </pc:spChg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2005721973" sldId="2147483662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2005721973" sldId="2147483662"/>
              <ac:spMk id="18" creationId="{30445668-2DC5-E84C-8B16-922BC95F13F2}"/>
            </ac:spMkLst>
          </pc:spChg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569275536" sldId="2147483663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569275536" sldId="2147483663"/>
              <ac:spMk id="10" creationId="{7536C149-3EFE-A94E-902D-57CED00B2C0F}"/>
            </ac:spMkLst>
          </pc:spChg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2131912741" sldId="2147483664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2131912741" sldId="2147483664"/>
              <ac:spMk id="10" creationId="{7536C149-3EFE-A94E-902D-57CED00B2C0F}"/>
            </ac:spMkLst>
          </pc:spChg>
        </pc:sldLayoutChg>
        <pc:sldLayoutChg chg="modSp modTransition">
          <pc:chgData name="Jamie W Davies" userId="7bba478c-54be-485b-a2df-91153a1b6666" providerId="ADAL" clId="{E585C51F-10F8-4992-9FB2-0E2819DF4B7B}" dt="2024-08-19T11:07:39.191" v="7465"/>
          <pc:sldLayoutMkLst>
            <pc:docMk/>
            <pc:sldMasterMk cId="1788353970" sldId="2147483648"/>
            <pc:sldLayoutMk cId="2756976449" sldId="2147483665"/>
          </pc:sldLayoutMkLst>
          <pc:spChg chg="mod">
            <ac:chgData name="Jamie W Davies" userId="7bba478c-54be-485b-a2df-91153a1b6666" providerId="ADAL" clId="{E585C51F-10F8-4992-9FB2-0E2819DF4B7B}" dt="2024-08-19T11:07:39.191" v="7465"/>
            <ac:spMkLst>
              <pc:docMk/>
              <pc:sldMasterMk cId="1788353970" sldId="2147483648"/>
              <pc:sldLayoutMk cId="2756976449" sldId="2147483665"/>
              <ac:spMk id="10" creationId="{7536C149-3EFE-A94E-902D-57CED00B2C0F}"/>
            </ac:spMkLst>
          </pc:spChg>
        </pc:sldLayoutChg>
        <pc:sldLayoutChg chg="modTransition">
          <pc:chgData name="Jamie W Davies" userId="7bba478c-54be-485b-a2df-91153a1b6666" providerId="ADAL" clId="{E585C51F-10F8-4992-9FB2-0E2819DF4B7B}" dt="2024-08-19T10:49:15.457" v="7325"/>
          <pc:sldLayoutMkLst>
            <pc:docMk/>
            <pc:sldMasterMk cId="1788353970" sldId="2147483648"/>
            <pc:sldLayoutMk cId="2544706900" sldId="2147483666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Agile vs. Waterfall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Agile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Successful</c:v>
                </c:pt>
                <c:pt idx="1">
                  <c:v>Challenged</c:v>
                </c:pt>
                <c:pt idx="2">
                  <c:v>Failure</c:v>
                </c:pt>
              </c:strCache>
              <c:extLst/>
            </c:strRef>
          </c:cat>
          <c:val>
            <c:numRef>
              <c:f>Sheet1!$B$2:$B$5</c:f>
              <c:numCache>
                <c:formatCode>0%</c:formatCode>
                <c:ptCount val="3"/>
                <c:pt idx="0">
                  <c:v>0.42</c:v>
                </c:pt>
                <c:pt idx="1">
                  <c:v>0.47</c:v>
                </c:pt>
                <c:pt idx="2">
                  <c:v>0.11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0CBD-4B18-B477-55AB44AACA9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Waterfall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Successful</c:v>
                </c:pt>
                <c:pt idx="1">
                  <c:v>Challenged</c:v>
                </c:pt>
                <c:pt idx="2">
                  <c:v>Failure</c:v>
                </c:pt>
              </c:strCache>
              <c:extLst/>
            </c:strRef>
          </c:cat>
          <c:val>
            <c:numRef>
              <c:f>Sheet1!$C$2:$C$5</c:f>
              <c:numCache>
                <c:formatCode>0%</c:formatCode>
                <c:ptCount val="3"/>
                <c:pt idx="0">
                  <c:v>0.13</c:v>
                </c:pt>
                <c:pt idx="1">
                  <c:v>0.59</c:v>
                </c:pt>
                <c:pt idx="2">
                  <c:v>0.28000000000000003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1-0CBD-4B18-B477-55AB44AACA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75290744"/>
        <c:axId val="675292184"/>
      </c:barChart>
      <c:catAx>
        <c:axId val="6752907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5292184"/>
        <c:crosses val="autoZero"/>
        <c:auto val="1"/>
        <c:lblAlgn val="ctr"/>
        <c:lblOffset val="100"/>
        <c:noMultiLvlLbl val="0"/>
      </c:catAx>
      <c:valAx>
        <c:axId val="6752921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52907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53E802-C19F-4E98-B53C-29069B922696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451C2F0-8686-4B3A-9B13-14DE58863AB4}">
      <dgm:prSet phldrT="[Text]" custT="1"/>
      <dgm:spPr/>
      <dgm:t>
        <a:bodyPr/>
        <a:lstStyle/>
        <a:p>
          <a:r>
            <a:rPr lang="en-GB" sz="2200" b="1" dirty="0"/>
            <a:t>Deploy</a:t>
          </a:r>
        </a:p>
      </dgm:t>
    </dgm:pt>
    <dgm:pt modelId="{8EED960E-0E62-404A-84CB-B196A5F24B1B}" type="parTrans" cxnId="{7EE5F28C-417D-4F7C-917A-DD34BE09F721}">
      <dgm:prSet/>
      <dgm:spPr/>
      <dgm:t>
        <a:bodyPr/>
        <a:lstStyle/>
        <a:p>
          <a:endParaRPr lang="en-GB" sz="2200" b="1"/>
        </a:p>
      </dgm:t>
    </dgm:pt>
    <dgm:pt modelId="{D9925BCB-A6F8-4829-B89E-393F081D7A77}" type="sibTrans" cxnId="{7EE5F28C-417D-4F7C-917A-DD34BE09F721}">
      <dgm:prSet/>
      <dgm:spPr/>
      <dgm:t>
        <a:bodyPr/>
        <a:lstStyle/>
        <a:p>
          <a:endParaRPr lang="en-GB" sz="2200" b="1"/>
        </a:p>
      </dgm:t>
    </dgm:pt>
    <dgm:pt modelId="{87407F7E-BCF9-4CF8-B83A-0AA36B4C9C11}">
      <dgm:prSet phldrT="[Text]" custT="1"/>
      <dgm:spPr/>
      <dgm:t>
        <a:bodyPr/>
        <a:lstStyle/>
        <a:p>
          <a:r>
            <a:rPr lang="en-GB" sz="2200" b="1" dirty="0"/>
            <a:t>Review</a:t>
          </a:r>
        </a:p>
      </dgm:t>
    </dgm:pt>
    <dgm:pt modelId="{294501C8-7611-46EC-8749-37BF6071178E}" type="parTrans" cxnId="{4D0C4A7A-B3C5-4B65-A8AB-CA78E93DB3A5}">
      <dgm:prSet/>
      <dgm:spPr/>
      <dgm:t>
        <a:bodyPr/>
        <a:lstStyle/>
        <a:p>
          <a:endParaRPr lang="en-GB" sz="2200" b="1"/>
        </a:p>
      </dgm:t>
    </dgm:pt>
    <dgm:pt modelId="{47232608-D0FE-4E2D-9917-3A6898E28127}" type="sibTrans" cxnId="{4D0C4A7A-B3C5-4B65-A8AB-CA78E93DB3A5}">
      <dgm:prSet/>
      <dgm:spPr/>
      <dgm:t>
        <a:bodyPr/>
        <a:lstStyle/>
        <a:p>
          <a:endParaRPr lang="en-GB" sz="2200" b="1"/>
        </a:p>
      </dgm:t>
    </dgm:pt>
    <dgm:pt modelId="{A80C4F13-7A95-4DA4-B5E0-894D5E278ABF}">
      <dgm:prSet phldrT="[Text]" custT="1"/>
      <dgm:spPr/>
      <dgm:t>
        <a:bodyPr/>
        <a:lstStyle/>
        <a:p>
          <a:r>
            <a:rPr lang="en-GB" sz="2200" b="1" dirty="0"/>
            <a:t>Design</a:t>
          </a:r>
        </a:p>
      </dgm:t>
    </dgm:pt>
    <dgm:pt modelId="{F86DF343-FF82-47EE-8504-0C027019A2E3}" type="parTrans" cxnId="{6A1EE3B9-31BB-4CE0-97BA-6EC00713DC52}">
      <dgm:prSet/>
      <dgm:spPr/>
      <dgm:t>
        <a:bodyPr/>
        <a:lstStyle/>
        <a:p>
          <a:endParaRPr lang="en-GB" sz="2200" b="1"/>
        </a:p>
      </dgm:t>
    </dgm:pt>
    <dgm:pt modelId="{E690DDFF-869E-4278-B349-5A02DE471741}" type="sibTrans" cxnId="{6A1EE3B9-31BB-4CE0-97BA-6EC00713DC52}">
      <dgm:prSet/>
      <dgm:spPr/>
      <dgm:t>
        <a:bodyPr/>
        <a:lstStyle/>
        <a:p>
          <a:endParaRPr lang="en-GB" sz="2200" b="1"/>
        </a:p>
      </dgm:t>
    </dgm:pt>
    <dgm:pt modelId="{F91B04CA-4F5B-4EFE-B7BF-711CB98141E7}">
      <dgm:prSet phldrT="[Text]" custT="1"/>
      <dgm:spPr/>
      <dgm:t>
        <a:bodyPr/>
        <a:lstStyle/>
        <a:p>
          <a:r>
            <a:rPr lang="en-GB" sz="2200" b="1" dirty="0"/>
            <a:t>Develop</a:t>
          </a:r>
        </a:p>
      </dgm:t>
    </dgm:pt>
    <dgm:pt modelId="{2A9DAC76-17F2-4E50-9134-930EDC4999E8}" type="parTrans" cxnId="{5A4AA6EE-3DBC-4595-B03B-9470817D611D}">
      <dgm:prSet/>
      <dgm:spPr/>
      <dgm:t>
        <a:bodyPr/>
        <a:lstStyle/>
        <a:p>
          <a:endParaRPr lang="en-GB" sz="2200" b="1"/>
        </a:p>
      </dgm:t>
    </dgm:pt>
    <dgm:pt modelId="{4F44532C-1393-4420-9249-502066C8224C}" type="sibTrans" cxnId="{5A4AA6EE-3DBC-4595-B03B-9470817D611D}">
      <dgm:prSet/>
      <dgm:spPr/>
      <dgm:t>
        <a:bodyPr/>
        <a:lstStyle/>
        <a:p>
          <a:endParaRPr lang="en-GB" sz="2200" b="1"/>
        </a:p>
      </dgm:t>
    </dgm:pt>
    <dgm:pt modelId="{F43C0671-2BA7-43E0-B70A-AD0BA3D4A03C}">
      <dgm:prSet phldrT="[Text]" custT="1"/>
      <dgm:spPr/>
      <dgm:t>
        <a:bodyPr/>
        <a:lstStyle/>
        <a:p>
          <a:r>
            <a:rPr lang="en-GB" sz="2200" b="1" dirty="0"/>
            <a:t>Test</a:t>
          </a:r>
        </a:p>
      </dgm:t>
    </dgm:pt>
    <dgm:pt modelId="{A7160202-A290-4841-8D0D-4AC5B2B8F7BC}" type="parTrans" cxnId="{E576A50D-4BF8-4041-840C-8FF0ED06802C}">
      <dgm:prSet/>
      <dgm:spPr/>
      <dgm:t>
        <a:bodyPr/>
        <a:lstStyle/>
        <a:p>
          <a:endParaRPr lang="en-GB" sz="2200" b="1"/>
        </a:p>
      </dgm:t>
    </dgm:pt>
    <dgm:pt modelId="{6C2281B8-7C19-4575-A888-EDEF5C48D85A}" type="sibTrans" cxnId="{E576A50D-4BF8-4041-840C-8FF0ED06802C}">
      <dgm:prSet/>
      <dgm:spPr/>
      <dgm:t>
        <a:bodyPr/>
        <a:lstStyle/>
        <a:p>
          <a:endParaRPr lang="en-GB" sz="2200" b="1"/>
        </a:p>
      </dgm:t>
    </dgm:pt>
    <dgm:pt modelId="{AC418180-90DB-45E4-9C44-44E0F5048C2C}" type="pres">
      <dgm:prSet presAssocID="{3153E802-C19F-4E98-B53C-29069B922696}" presName="Name0" presStyleCnt="0">
        <dgm:presLayoutVars>
          <dgm:dir val="rev"/>
          <dgm:resizeHandles val="exact"/>
        </dgm:presLayoutVars>
      </dgm:prSet>
      <dgm:spPr/>
    </dgm:pt>
    <dgm:pt modelId="{07E118F1-4843-4AA8-8661-AB8263870519}" type="pres">
      <dgm:prSet presAssocID="{3153E802-C19F-4E98-B53C-29069B922696}" presName="cycle" presStyleCnt="0"/>
      <dgm:spPr/>
    </dgm:pt>
    <dgm:pt modelId="{E58C0C52-8B33-4404-AAA0-C1A7866F2F54}" type="pres">
      <dgm:prSet presAssocID="{A451C2F0-8686-4B3A-9B13-14DE58863AB4}" presName="nodeFirstNode" presStyleLbl="node1" presStyleIdx="0" presStyleCnt="5">
        <dgm:presLayoutVars>
          <dgm:bulletEnabled val="1"/>
        </dgm:presLayoutVars>
      </dgm:prSet>
      <dgm:spPr/>
    </dgm:pt>
    <dgm:pt modelId="{DC1B1BCF-32E9-42EE-BB78-AAF6B743477B}" type="pres">
      <dgm:prSet presAssocID="{D9925BCB-A6F8-4829-B89E-393F081D7A77}" presName="sibTransFirstNode" presStyleLbl="bgShp" presStyleIdx="0" presStyleCnt="1" custAng="12485627"/>
      <dgm:spPr/>
    </dgm:pt>
    <dgm:pt modelId="{8980CB7E-C0F1-421F-B535-8069A3C7D157}" type="pres">
      <dgm:prSet presAssocID="{87407F7E-BCF9-4CF8-B83A-0AA36B4C9C11}" presName="nodeFollowingNodes" presStyleLbl="node1" presStyleIdx="1" presStyleCnt="5">
        <dgm:presLayoutVars>
          <dgm:bulletEnabled val="1"/>
        </dgm:presLayoutVars>
      </dgm:prSet>
      <dgm:spPr/>
    </dgm:pt>
    <dgm:pt modelId="{3656164F-0922-40BE-AD3B-6606DD1D8516}" type="pres">
      <dgm:prSet presAssocID="{A80C4F13-7A95-4DA4-B5E0-894D5E278ABF}" presName="nodeFollowingNodes" presStyleLbl="node1" presStyleIdx="2" presStyleCnt="5">
        <dgm:presLayoutVars>
          <dgm:bulletEnabled val="1"/>
        </dgm:presLayoutVars>
      </dgm:prSet>
      <dgm:spPr/>
    </dgm:pt>
    <dgm:pt modelId="{9D02C544-7239-44BD-976C-360051B8302C}" type="pres">
      <dgm:prSet presAssocID="{F91B04CA-4F5B-4EFE-B7BF-711CB98141E7}" presName="nodeFollowingNodes" presStyleLbl="node1" presStyleIdx="3" presStyleCnt="5">
        <dgm:presLayoutVars>
          <dgm:bulletEnabled val="1"/>
        </dgm:presLayoutVars>
      </dgm:prSet>
      <dgm:spPr/>
    </dgm:pt>
    <dgm:pt modelId="{5742003D-28A9-496C-9EF2-261C6EEBB4B7}" type="pres">
      <dgm:prSet presAssocID="{F43C0671-2BA7-43E0-B70A-AD0BA3D4A03C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E576A50D-4BF8-4041-840C-8FF0ED06802C}" srcId="{3153E802-C19F-4E98-B53C-29069B922696}" destId="{F43C0671-2BA7-43E0-B70A-AD0BA3D4A03C}" srcOrd="4" destOrd="0" parTransId="{A7160202-A290-4841-8D0D-4AC5B2B8F7BC}" sibTransId="{6C2281B8-7C19-4575-A888-EDEF5C48D85A}"/>
    <dgm:cxn modelId="{6A0A6866-1883-48CD-BCF4-BE4CCA448971}" type="presOf" srcId="{F43C0671-2BA7-43E0-B70A-AD0BA3D4A03C}" destId="{5742003D-28A9-496C-9EF2-261C6EEBB4B7}" srcOrd="0" destOrd="0" presId="urn:microsoft.com/office/officeart/2005/8/layout/cycle3"/>
    <dgm:cxn modelId="{68303A4A-77C2-40A3-BAE0-538DD45226F2}" type="presOf" srcId="{A80C4F13-7A95-4DA4-B5E0-894D5E278ABF}" destId="{3656164F-0922-40BE-AD3B-6606DD1D8516}" srcOrd="0" destOrd="0" presId="urn:microsoft.com/office/officeart/2005/8/layout/cycle3"/>
    <dgm:cxn modelId="{DDA2E54F-C154-4A22-84C7-30114A29124E}" type="presOf" srcId="{A451C2F0-8686-4B3A-9B13-14DE58863AB4}" destId="{E58C0C52-8B33-4404-AAA0-C1A7866F2F54}" srcOrd="0" destOrd="0" presId="urn:microsoft.com/office/officeart/2005/8/layout/cycle3"/>
    <dgm:cxn modelId="{555ED775-CBF2-4E53-855A-651EF22F5166}" type="presOf" srcId="{87407F7E-BCF9-4CF8-B83A-0AA36B4C9C11}" destId="{8980CB7E-C0F1-421F-B535-8069A3C7D157}" srcOrd="0" destOrd="0" presId="urn:microsoft.com/office/officeart/2005/8/layout/cycle3"/>
    <dgm:cxn modelId="{605BF355-7BBC-4796-B1FF-5C8FC85813C1}" type="presOf" srcId="{3153E802-C19F-4E98-B53C-29069B922696}" destId="{AC418180-90DB-45E4-9C44-44E0F5048C2C}" srcOrd="0" destOrd="0" presId="urn:microsoft.com/office/officeart/2005/8/layout/cycle3"/>
    <dgm:cxn modelId="{4D0C4A7A-B3C5-4B65-A8AB-CA78E93DB3A5}" srcId="{3153E802-C19F-4E98-B53C-29069B922696}" destId="{87407F7E-BCF9-4CF8-B83A-0AA36B4C9C11}" srcOrd="1" destOrd="0" parTransId="{294501C8-7611-46EC-8749-37BF6071178E}" sibTransId="{47232608-D0FE-4E2D-9917-3A6898E28127}"/>
    <dgm:cxn modelId="{7EE5F28C-417D-4F7C-917A-DD34BE09F721}" srcId="{3153E802-C19F-4E98-B53C-29069B922696}" destId="{A451C2F0-8686-4B3A-9B13-14DE58863AB4}" srcOrd="0" destOrd="0" parTransId="{8EED960E-0E62-404A-84CB-B196A5F24B1B}" sibTransId="{D9925BCB-A6F8-4829-B89E-393F081D7A77}"/>
    <dgm:cxn modelId="{EA2D649A-7070-4316-9163-1025E59BE37C}" type="presOf" srcId="{F91B04CA-4F5B-4EFE-B7BF-711CB98141E7}" destId="{9D02C544-7239-44BD-976C-360051B8302C}" srcOrd="0" destOrd="0" presId="urn:microsoft.com/office/officeart/2005/8/layout/cycle3"/>
    <dgm:cxn modelId="{E40C709B-EAEF-47DC-A1A8-01E96E29E11A}" type="presOf" srcId="{D9925BCB-A6F8-4829-B89E-393F081D7A77}" destId="{DC1B1BCF-32E9-42EE-BB78-AAF6B743477B}" srcOrd="0" destOrd="0" presId="urn:microsoft.com/office/officeart/2005/8/layout/cycle3"/>
    <dgm:cxn modelId="{6A1EE3B9-31BB-4CE0-97BA-6EC00713DC52}" srcId="{3153E802-C19F-4E98-B53C-29069B922696}" destId="{A80C4F13-7A95-4DA4-B5E0-894D5E278ABF}" srcOrd="2" destOrd="0" parTransId="{F86DF343-FF82-47EE-8504-0C027019A2E3}" sibTransId="{E690DDFF-869E-4278-B349-5A02DE471741}"/>
    <dgm:cxn modelId="{5A4AA6EE-3DBC-4595-B03B-9470817D611D}" srcId="{3153E802-C19F-4E98-B53C-29069B922696}" destId="{F91B04CA-4F5B-4EFE-B7BF-711CB98141E7}" srcOrd="3" destOrd="0" parTransId="{2A9DAC76-17F2-4E50-9134-930EDC4999E8}" sibTransId="{4F44532C-1393-4420-9249-502066C8224C}"/>
    <dgm:cxn modelId="{12497B0C-82D8-4455-AF4F-66E1B2188640}" type="presParOf" srcId="{AC418180-90DB-45E4-9C44-44E0F5048C2C}" destId="{07E118F1-4843-4AA8-8661-AB8263870519}" srcOrd="0" destOrd="0" presId="urn:microsoft.com/office/officeart/2005/8/layout/cycle3"/>
    <dgm:cxn modelId="{B5187D8D-E83A-4B3D-ABD6-0BF97DFFF69B}" type="presParOf" srcId="{07E118F1-4843-4AA8-8661-AB8263870519}" destId="{E58C0C52-8B33-4404-AAA0-C1A7866F2F54}" srcOrd="0" destOrd="0" presId="urn:microsoft.com/office/officeart/2005/8/layout/cycle3"/>
    <dgm:cxn modelId="{03247D23-A4BF-44D0-9B79-F2DC8DA1B47F}" type="presParOf" srcId="{07E118F1-4843-4AA8-8661-AB8263870519}" destId="{DC1B1BCF-32E9-42EE-BB78-AAF6B743477B}" srcOrd="1" destOrd="0" presId="urn:microsoft.com/office/officeart/2005/8/layout/cycle3"/>
    <dgm:cxn modelId="{921A9FC7-37EE-43B8-B334-8A23E4B4A553}" type="presParOf" srcId="{07E118F1-4843-4AA8-8661-AB8263870519}" destId="{8980CB7E-C0F1-421F-B535-8069A3C7D157}" srcOrd="2" destOrd="0" presId="urn:microsoft.com/office/officeart/2005/8/layout/cycle3"/>
    <dgm:cxn modelId="{72EE4B50-6C87-488D-A46D-624DC97B5ABB}" type="presParOf" srcId="{07E118F1-4843-4AA8-8661-AB8263870519}" destId="{3656164F-0922-40BE-AD3B-6606DD1D8516}" srcOrd="3" destOrd="0" presId="urn:microsoft.com/office/officeart/2005/8/layout/cycle3"/>
    <dgm:cxn modelId="{FBE3DCA5-2765-4345-B4FB-DC98EAE8CC10}" type="presParOf" srcId="{07E118F1-4843-4AA8-8661-AB8263870519}" destId="{9D02C544-7239-44BD-976C-360051B8302C}" srcOrd="4" destOrd="0" presId="urn:microsoft.com/office/officeart/2005/8/layout/cycle3"/>
    <dgm:cxn modelId="{D4EEFADC-331F-4FD1-A67B-6FC22B9779E8}" type="presParOf" srcId="{07E118F1-4843-4AA8-8661-AB8263870519}" destId="{5742003D-28A9-496C-9EF2-261C6EEBB4B7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16183D-8147-4A1A-A102-5ADF8DBCCA6F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28C9F574-35CA-487F-9A87-710EDC492DB5}">
      <dgm:prSet phldrT="[Text]"/>
      <dgm:spPr/>
      <dgm:t>
        <a:bodyPr/>
        <a:lstStyle/>
        <a:p>
          <a:r>
            <a:rPr lang="en-GB" dirty="0"/>
            <a:t>Design</a:t>
          </a:r>
        </a:p>
      </dgm:t>
    </dgm:pt>
    <dgm:pt modelId="{F86B2CF0-4ED1-439C-8BD5-30D197AD8C84}" type="parTrans" cxnId="{F4EA48EC-17A1-44F9-B872-AB2830B4493F}">
      <dgm:prSet/>
      <dgm:spPr/>
      <dgm:t>
        <a:bodyPr/>
        <a:lstStyle/>
        <a:p>
          <a:endParaRPr lang="en-GB"/>
        </a:p>
      </dgm:t>
    </dgm:pt>
    <dgm:pt modelId="{E2EE56AF-2C1C-4F57-AB52-D4EBC2F1E710}" type="sibTrans" cxnId="{F4EA48EC-17A1-44F9-B872-AB2830B4493F}">
      <dgm:prSet/>
      <dgm:spPr/>
      <dgm:t>
        <a:bodyPr/>
        <a:lstStyle/>
        <a:p>
          <a:endParaRPr lang="en-GB"/>
        </a:p>
      </dgm:t>
    </dgm:pt>
    <dgm:pt modelId="{48D5CB4F-C89E-46C0-A80D-B2AF4B5B713D}">
      <dgm:prSet phldrT="[Text]"/>
      <dgm:spPr>
        <a:solidFill>
          <a:schemeClr val="tx2"/>
        </a:solidFill>
      </dgm:spPr>
      <dgm:t>
        <a:bodyPr/>
        <a:lstStyle/>
        <a:p>
          <a:r>
            <a:rPr lang="en-GB" dirty="0"/>
            <a:t>First MVP</a:t>
          </a:r>
        </a:p>
      </dgm:t>
    </dgm:pt>
    <dgm:pt modelId="{8CE01806-E18D-46C8-836E-2508B49B2EBE}" type="parTrans" cxnId="{E36CA342-48C2-4CF2-A5F5-B156CE536806}">
      <dgm:prSet/>
      <dgm:spPr/>
      <dgm:t>
        <a:bodyPr/>
        <a:lstStyle/>
        <a:p>
          <a:endParaRPr lang="en-GB"/>
        </a:p>
      </dgm:t>
    </dgm:pt>
    <dgm:pt modelId="{527F2E4F-D303-4785-A4E3-CB66916A6F16}" type="sibTrans" cxnId="{E36CA342-48C2-4CF2-A5F5-B156CE536806}">
      <dgm:prSet/>
      <dgm:spPr/>
      <dgm:t>
        <a:bodyPr/>
        <a:lstStyle/>
        <a:p>
          <a:endParaRPr lang="en-GB"/>
        </a:p>
      </dgm:t>
    </dgm:pt>
    <dgm:pt modelId="{D36C71D7-C2A8-43E0-9E1D-0614F51D8DF6}">
      <dgm:prSet phldrT="[Text]"/>
      <dgm:spPr/>
      <dgm:t>
        <a:bodyPr/>
        <a:lstStyle/>
        <a:p>
          <a:r>
            <a:rPr lang="en-GB" dirty="0"/>
            <a:t>Version 2</a:t>
          </a:r>
        </a:p>
      </dgm:t>
    </dgm:pt>
    <dgm:pt modelId="{B75736F6-5ED4-403E-B470-F9D0D744B4A4}" type="parTrans" cxnId="{FFBF031A-8981-40DD-8E9F-BF3169958C55}">
      <dgm:prSet/>
      <dgm:spPr/>
      <dgm:t>
        <a:bodyPr/>
        <a:lstStyle/>
        <a:p>
          <a:endParaRPr lang="en-GB"/>
        </a:p>
      </dgm:t>
    </dgm:pt>
    <dgm:pt modelId="{908DCBF5-582D-4844-8573-5469A94365C6}" type="sibTrans" cxnId="{FFBF031A-8981-40DD-8E9F-BF3169958C55}">
      <dgm:prSet/>
      <dgm:spPr/>
      <dgm:t>
        <a:bodyPr/>
        <a:lstStyle/>
        <a:p>
          <a:endParaRPr lang="en-GB"/>
        </a:p>
      </dgm:t>
    </dgm:pt>
    <dgm:pt modelId="{74C21221-DBAE-4F49-AC93-72261B52C6C7}">
      <dgm:prSet phldrT="[Text]"/>
      <dgm:spPr/>
      <dgm:t>
        <a:bodyPr/>
        <a:lstStyle/>
        <a:p>
          <a:r>
            <a:rPr lang="en-GB" dirty="0"/>
            <a:t>New features</a:t>
          </a:r>
        </a:p>
      </dgm:t>
    </dgm:pt>
    <dgm:pt modelId="{A44BAA29-4638-4FCA-9E80-C36B6391B6AA}" type="parTrans" cxnId="{3615EC99-76F4-407D-9326-FF8B3ACE9FE1}">
      <dgm:prSet/>
      <dgm:spPr/>
      <dgm:t>
        <a:bodyPr/>
        <a:lstStyle/>
        <a:p>
          <a:endParaRPr lang="en-GB"/>
        </a:p>
      </dgm:t>
    </dgm:pt>
    <dgm:pt modelId="{61F213B1-0050-489C-A974-10091E29F145}" type="sibTrans" cxnId="{3615EC99-76F4-407D-9326-FF8B3ACE9FE1}">
      <dgm:prSet/>
      <dgm:spPr/>
      <dgm:t>
        <a:bodyPr/>
        <a:lstStyle/>
        <a:p>
          <a:endParaRPr lang="en-GB"/>
        </a:p>
      </dgm:t>
    </dgm:pt>
    <dgm:pt modelId="{4DC6D266-7CB1-40D9-9655-0BC1916F2C9E}">
      <dgm:prSet phldrT="[Text]"/>
      <dgm:spPr/>
      <dgm:t>
        <a:bodyPr/>
        <a:lstStyle/>
        <a:p>
          <a:r>
            <a:rPr lang="en-GB" dirty="0"/>
            <a:t>Version 3</a:t>
          </a:r>
        </a:p>
      </dgm:t>
    </dgm:pt>
    <dgm:pt modelId="{0E83B4E9-D48D-482F-8C97-14E6E2E1C6D3}" type="parTrans" cxnId="{EE021B20-F72A-4C25-B228-7DCC32C4D5EA}">
      <dgm:prSet/>
      <dgm:spPr/>
      <dgm:t>
        <a:bodyPr/>
        <a:lstStyle/>
        <a:p>
          <a:endParaRPr lang="en-GB"/>
        </a:p>
      </dgm:t>
    </dgm:pt>
    <dgm:pt modelId="{212598FB-4579-4C51-AEB2-DDDC99E1B25C}" type="sibTrans" cxnId="{EE021B20-F72A-4C25-B228-7DCC32C4D5EA}">
      <dgm:prSet/>
      <dgm:spPr/>
      <dgm:t>
        <a:bodyPr/>
        <a:lstStyle/>
        <a:p>
          <a:endParaRPr lang="en-GB"/>
        </a:p>
      </dgm:t>
    </dgm:pt>
    <dgm:pt modelId="{8C60F229-A193-46BC-BD5F-D3540FAE7BD0}">
      <dgm:prSet phldrT="[Text]"/>
      <dgm:spPr/>
      <dgm:t>
        <a:bodyPr/>
        <a:lstStyle/>
        <a:p>
          <a:r>
            <a:rPr lang="en-GB" dirty="0"/>
            <a:t>New features</a:t>
          </a:r>
        </a:p>
      </dgm:t>
    </dgm:pt>
    <dgm:pt modelId="{EC0CA06D-88F7-4A9D-9E48-D3CDEF50A9B9}" type="parTrans" cxnId="{D304D111-FFA6-49AF-B2BF-133551C746A1}">
      <dgm:prSet/>
      <dgm:spPr/>
      <dgm:t>
        <a:bodyPr/>
        <a:lstStyle/>
        <a:p>
          <a:endParaRPr lang="en-GB"/>
        </a:p>
      </dgm:t>
    </dgm:pt>
    <dgm:pt modelId="{664B1DBE-7127-4C1E-ADBB-D56C3FED5F34}" type="sibTrans" cxnId="{D304D111-FFA6-49AF-B2BF-133551C746A1}">
      <dgm:prSet/>
      <dgm:spPr/>
      <dgm:t>
        <a:bodyPr/>
        <a:lstStyle/>
        <a:p>
          <a:endParaRPr lang="en-GB"/>
        </a:p>
      </dgm:t>
    </dgm:pt>
    <dgm:pt modelId="{9FA01F22-0E25-4A6B-91F6-D561E779B0DC}">
      <dgm:prSet phldrT="[Text]"/>
      <dgm:spPr/>
      <dgm:t>
        <a:bodyPr/>
        <a:lstStyle/>
        <a:p>
          <a:r>
            <a:rPr lang="en-GB" dirty="0"/>
            <a:t>New requests</a:t>
          </a:r>
        </a:p>
      </dgm:t>
    </dgm:pt>
    <dgm:pt modelId="{A7374C78-6827-480D-A466-609BFBB82E28}" type="parTrans" cxnId="{6D4123CA-17D7-4479-8EB8-6F498D06CB25}">
      <dgm:prSet/>
      <dgm:spPr/>
      <dgm:t>
        <a:bodyPr/>
        <a:lstStyle/>
        <a:p>
          <a:endParaRPr lang="en-GB"/>
        </a:p>
      </dgm:t>
    </dgm:pt>
    <dgm:pt modelId="{E17AEBEE-6D7E-4AD6-B063-9146171CCC79}" type="sibTrans" cxnId="{6D4123CA-17D7-4479-8EB8-6F498D06CB25}">
      <dgm:prSet/>
      <dgm:spPr/>
      <dgm:t>
        <a:bodyPr/>
        <a:lstStyle/>
        <a:p>
          <a:endParaRPr lang="en-GB"/>
        </a:p>
      </dgm:t>
    </dgm:pt>
    <dgm:pt modelId="{3D31C033-2767-4481-BA88-6CB4C97F0302}">
      <dgm:prSet phldrT="[Text]"/>
      <dgm:spPr/>
      <dgm:t>
        <a:bodyPr/>
        <a:lstStyle/>
        <a:p>
          <a:r>
            <a:rPr lang="en-GB" dirty="0"/>
            <a:t>New requests</a:t>
          </a:r>
        </a:p>
      </dgm:t>
    </dgm:pt>
    <dgm:pt modelId="{C6627E5A-492D-4784-A89D-6FBC538052B3}" type="parTrans" cxnId="{CB830679-85EB-4C42-A635-D6A668408611}">
      <dgm:prSet/>
      <dgm:spPr/>
      <dgm:t>
        <a:bodyPr/>
        <a:lstStyle/>
        <a:p>
          <a:endParaRPr lang="en-GB"/>
        </a:p>
      </dgm:t>
    </dgm:pt>
    <dgm:pt modelId="{282783F9-07DE-4EAA-B6AA-A0E57BF080DA}" type="sibTrans" cxnId="{CB830679-85EB-4C42-A635-D6A668408611}">
      <dgm:prSet/>
      <dgm:spPr/>
      <dgm:t>
        <a:bodyPr/>
        <a:lstStyle/>
        <a:p>
          <a:endParaRPr lang="en-GB"/>
        </a:p>
      </dgm:t>
    </dgm:pt>
    <dgm:pt modelId="{12E13F6B-BD74-42A2-BEA7-DB757002344E}">
      <dgm:prSet phldrT="[Text]"/>
      <dgm:spPr/>
      <dgm:t>
        <a:bodyPr/>
        <a:lstStyle/>
        <a:p>
          <a:r>
            <a:rPr lang="en-GB" dirty="0"/>
            <a:t>Version 4</a:t>
          </a:r>
        </a:p>
      </dgm:t>
    </dgm:pt>
    <dgm:pt modelId="{E8CC2728-6E95-4FF2-8CFD-117F212E2012}" type="parTrans" cxnId="{A99DC3BC-EC40-4087-AE5E-95E56346AAAA}">
      <dgm:prSet/>
      <dgm:spPr/>
      <dgm:t>
        <a:bodyPr/>
        <a:lstStyle/>
        <a:p>
          <a:endParaRPr lang="en-GB"/>
        </a:p>
      </dgm:t>
    </dgm:pt>
    <dgm:pt modelId="{0EC8713D-C1B9-4C46-991F-C0FDA4F438AE}" type="sibTrans" cxnId="{A99DC3BC-EC40-4087-AE5E-95E56346AAAA}">
      <dgm:prSet/>
      <dgm:spPr/>
      <dgm:t>
        <a:bodyPr/>
        <a:lstStyle/>
        <a:p>
          <a:endParaRPr lang="en-GB"/>
        </a:p>
      </dgm:t>
    </dgm:pt>
    <dgm:pt modelId="{DE681C97-689B-403F-AAAC-303D899586A7}">
      <dgm:prSet phldrT="[Text]"/>
      <dgm:spPr/>
      <dgm:t>
        <a:bodyPr/>
        <a:lstStyle/>
        <a:p>
          <a:r>
            <a:rPr lang="en-GB" dirty="0"/>
            <a:t>New features</a:t>
          </a:r>
        </a:p>
      </dgm:t>
    </dgm:pt>
    <dgm:pt modelId="{944AC7E3-7A88-45A8-BA37-0B2897C3C93A}" type="parTrans" cxnId="{B4FF7D85-4123-4FD5-BAED-6E0EFF19117C}">
      <dgm:prSet/>
      <dgm:spPr/>
      <dgm:t>
        <a:bodyPr/>
        <a:lstStyle/>
        <a:p>
          <a:endParaRPr lang="en-GB"/>
        </a:p>
      </dgm:t>
    </dgm:pt>
    <dgm:pt modelId="{BD0CCEF8-6CD2-4EB2-9E01-ADEC47550028}" type="sibTrans" cxnId="{B4FF7D85-4123-4FD5-BAED-6E0EFF19117C}">
      <dgm:prSet/>
      <dgm:spPr/>
      <dgm:t>
        <a:bodyPr/>
        <a:lstStyle/>
        <a:p>
          <a:endParaRPr lang="en-GB"/>
        </a:p>
      </dgm:t>
    </dgm:pt>
    <dgm:pt modelId="{20F4BA5A-E9A7-4A88-9461-007474144FEE}">
      <dgm:prSet phldrT="[Text]"/>
      <dgm:spPr/>
      <dgm:t>
        <a:bodyPr/>
        <a:lstStyle/>
        <a:p>
          <a:r>
            <a:rPr lang="en-GB" dirty="0"/>
            <a:t>New requests</a:t>
          </a:r>
        </a:p>
      </dgm:t>
    </dgm:pt>
    <dgm:pt modelId="{E75280EA-429C-4468-AE1E-F41C23184E3C}" type="parTrans" cxnId="{969DADDE-B20A-40D1-8E30-8E9729DC78C5}">
      <dgm:prSet/>
      <dgm:spPr/>
      <dgm:t>
        <a:bodyPr/>
        <a:lstStyle/>
        <a:p>
          <a:endParaRPr lang="en-GB"/>
        </a:p>
      </dgm:t>
    </dgm:pt>
    <dgm:pt modelId="{B2174D7C-ABD6-410B-98DE-C6FFA8EA6A32}" type="sibTrans" cxnId="{969DADDE-B20A-40D1-8E30-8E9729DC78C5}">
      <dgm:prSet/>
      <dgm:spPr/>
      <dgm:t>
        <a:bodyPr/>
        <a:lstStyle/>
        <a:p>
          <a:endParaRPr lang="en-GB"/>
        </a:p>
      </dgm:t>
    </dgm:pt>
    <dgm:pt modelId="{D3F8EBB6-5E26-4AFC-B82D-45EFAB3B4676}">
      <dgm:prSet phldrT="[Text]"/>
      <dgm:spPr/>
      <dgm:t>
        <a:bodyPr/>
        <a:lstStyle/>
        <a:p>
          <a:r>
            <a:rPr lang="en-GB" dirty="0"/>
            <a:t>Version 5</a:t>
          </a:r>
        </a:p>
      </dgm:t>
    </dgm:pt>
    <dgm:pt modelId="{678F68C4-01E3-483E-BC44-A45683CE1E11}" type="parTrans" cxnId="{E21E097F-6D7B-4BF1-9C81-B745E5FD0636}">
      <dgm:prSet/>
      <dgm:spPr/>
      <dgm:t>
        <a:bodyPr/>
        <a:lstStyle/>
        <a:p>
          <a:endParaRPr lang="en-GB"/>
        </a:p>
      </dgm:t>
    </dgm:pt>
    <dgm:pt modelId="{E38B2E1C-06AF-42F7-A560-977307AAE8E6}" type="sibTrans" cxnId="{E21E097F-6D7B-4BF1-9C81-B745E5FD0636}">
      <dgm:prSet/>
      <dgm:spPr/>
      <dgm:t>
        <a:bodyPr/>
        <a:lstStyle/>
        <a:p>
          <a:endParaRPr lang="en-GB"/>
        </a:p>
      </dgm:t>
    </dgm:pt>
    <dgm:pt modelId="{37D08BBF-B46B-481F-AC9F-60E4A49E6203}">
      <dgm:prSet phldrT="[Text]"/>
      <dgm:spPr/>
      <dgm:t>
        <a:bodyPr/>
        <a:lstStyle/>
        <a:p>
          <a:r>
            <a:rPr lang="en-GB" dirty="0"/>
            <a:t>New features</a:t>
          </a:r>
        </a:p>
      </dgm:t>
    </dgm:pt>
    <dgm:pt modelId="{2AF7D93F-2E7F-494F-956E-0878C6924EBA}" type="parTrans" cxnId="{82161C13-A3F6-48C9-B79E-90E5218CD19B}">
      <dgm:prSet/>
      <dgm:spPr/>
      <dgm:t>
        <a:bodyPr/>
        <a:lstStyle/>
        <a:p>
          <a:endParaRPr lang="en-GB"/>
        </a:p>
      </dgm:t>
    </dgm:pt>
    <dgm:pt modelId="{194117E3-C24B-45B5-9BC8-CB6945B4C80E}" type="sibTrans" cxnId="{82161C13-A3F6-48C9-B79E-90E5218CD19B}">
      <dgm:prSet/>
      <dgm:spPr/>
      <dgm:t>
        <a:bodyPr/>
        <a:lstStyle/>
        <a:p>
          <a:endParaRPr lang="en-GB"/>
        </a:p>
      </dgm:t>
    </dgm:pt>
    <dgm:pt modelId="{42B9668C-2B4A-401C-87B1-A353FAE5E622}">
      <dgm:prSet phldrT="[Text]"/>
      <dgm:spPr/>
      <dgm:t>
        <a:bodyPr/>
        <a:lstStyle/>
        <a:p>
          <a:r>
            <a:rPr lang="en-GB" dirty="0"/>
            <a:t>New requests</a:t>
          </a:r>
        </a:p>
      </dgm:t>
    </dgm:pt>
    <dgm:pt modelId="{ECEE46EC-7F3A-4688-B83D-C8E357E1A53F}" type="parTrans" cxnId="{F1635DDB-6448-4F8C-A1AD-4D59EAA00E19}">
      <dgm:prSet/>
      <dgm:spPr/>
      <dgm:t>
        <a:bodyPr/>
        <a:lstStyle/>
        <a:p>
          <a:endParaRPr lang="en-GB"/>
        </a:p>
      </dgm:t>
    </dgm:pt>
    <dgm:pt modelId="{9896E258-3217-460A-AB97-501952BF5F97}" type="sibTrans" cxnId="{F1635DDB-6448-4F8C-A1AD-4D59EAA00E19}">
      <dgm:prSet/>
      <dgm:spPr/>
      <dgm:t>
        <a:bodyPr/>
        <a:lstStyle/>
        <a:p>
          <a:endParaRPr lang="en-GB"/>
        </a:p>
      </dgm:t>
    </dgm:pt>
    <dgm:pt modelId="{AE334C11-99B4-42DA-BED8-518DE7AF6FB6}" type="pres">
      <dgm:prSet presAssocID="{FD16183D-8147-4A1A-A102-5ADF8DBCCA6F}" presName="CompostProcess" presStyleCnt="0">
        <dgm:presLayoutVars>
          <dgm:dir/>
          <dgm:resizeHandles val="exact"/>
        </dgm:presLayoutVars>
      </dgm:prSet>
      <dgm:spPr/>
    </dgm:pt>
    <dgm:pt modelId="{1BC7BE8F-8C0F-451D-8B4F-CE671CED635B}" type="pres">
      <dgm:prSet presAssocID="{FD16183D-8147-4A1A-A102-5ADF8DBCCA6F}" presName="arrow" presStyleLbl="bgShp" presStyleIdx="0" presStyleCnt="1"/>
      <dgm:spPr/>
    </dgm:pt>
    <dgm:pt modelId="{3755D642-F27A-4B12-8792-B7955D56D655}" type="pres">
      <dgm:prSet presAssocID="{FD16183D-8147-4A1A-A102-5ADF8DBCCA6F}" presName="linearProcess" presStyleCnt="0"/>
      <dgm:spPr/>
    </dgm:pt>
    <dgm:pt modelId="{8AE42CAE-9F24-4D13-8D44-029699E2C466}" type="pres">
      <dgm:prSet presAssocID="{28C9F574-35CA-487F-9A87-710EDC492DB5}" presName="textNode" presStyleLbl="node1" presStyleIdx="0" presStyleCnt="6">
        <dgm:presLayoutVars>
          <dgm:bulletEnabled val="1"/>
        </dgm:presLayoutVars>
      </dgm:prSet>
      <dgm:spPr/>
    </dgm:pt>
    <dgm:pt modelId="{92C6E1CB-57D4-4564-9A91-9EA2AB41D945}" type="pres">
      <dgm:prSet presAssocID="{E2EE56AF-2C1C-4F57-AB52-D4EBC2F1E710}" presName="sibTrans" presStyleCnt="0"/>
      <dgm:spPr/>
    </dgm:pt>
    <dgm:pt modelId="{E96FD71D-43EE-4B4C-98B7-C3DC96847BF7}" type="pres">
      <dgm:prSet presAssocID="{48D5CB4F-C89E-46C0-A80D-B2AF4B5B713D}" presName="textNode" presStyleLbl="node1" presStyleIdx="1" presStyleCnt="6" custScaleX="101151">
        <dgm:presLayoutVars>
          <dgm:bulletEnabled val="1"/>
        </dgm:presLayoutVars>
      </dgm:prSet>
      <dgm:spPr/>
    </dgm:pt>
    <dgm:pt modelId="{BA169DD4-9F07-43A4-9A70-E506E6EB6186}" type="pres">
      <dgm:prSet presAssocID="{527F2E4F-D303-4785-A4E3-CB66916A6F16}" presName="sibTrans" presStyleCnt="0"/>
      <dgm:spPr/>
    </dgm:pt>
    <dgm:pt modelId="{8AE1F3E3-534C-4D14-9302-998E95C2403A}" type="pres">
      <dgm:prSet presAssocID="{D36C71D7-C2A8-43E0-9E1D-0614F51D8DF6}" presName="textNode" presStyleLbl="node1" presStyleIdx="2" presStyleCnt="6" custScaleX="99108">
        <dgm:presLayoutVars>
          <dgm:bulletEnabled val="1"/>
        </dgm:presLayoutVars>
      </dgm:prSet>
      <dgm:spPr/>
    </dgm:pt>
    <dgm:pt modelId="{066E4CA2-5B72-4541-A70F-64F106A3D87C}" type="pres">
      <dgm:prSet presAssocID="{908DCBF5-582D-4844-8573-5469A94365C6}" presName="sibTrans" presStyleCnt="0"/>
      <dgm:spPr/>
    </dgm:pt>
    <dgm:pt modelId="{2DA9AF94-7614-4541-94C3-630EA60DBAD8}" type="pres">
      <dgm:prSet presAssocID="{4DC6D266-7CB1-40D9-9655-0BC1916F2C9E}" presName="textNode" presStyleLbl="node1" presStyleIdx="3" presStyleCnt="6" custScaleX="96983">
        <dgm:presLayoutVars>
          <dgm:bulletEnabled val="1"/>
        </dgm:presLayoutVars>
      </dgm:prSet>
      <dgm:spPr/>
    </dgm:pt>
    <dgm:pt modelId="{7908DC40-3A9B-434F-A593-6B7BEE96F049}" type="pres">
      <dgm:prSet presAssocID="{212598FB-4579-4C51-AEB2-DDDC99E1B25C}" presName="sibTrans" presStyleCnt="0"/>
      <dgm:spPr/>
    </dgm:pt>
    <dgm:pt modelId="{A6FA82C5-1FCE-4B83-9613-4D2844705D08}" type="pres">
      <dgm:prSet presAssocID="{12E13F6B-BD74-42A2-BEA7-DB757002344E}" presName="textNode" presStyleLbl="node1" presStyleIdx="4" presStyleCnt="6" custScaleX="96362">
        <dgm:presLayoutVars>
          <dgm:bulletEnabled val="1"/>
        </dgm:presLayoutVars>
      </dgm:prSet>
      <dgm:spPr/>
    </dgm:pt>
    <dgm:pt modelId="{62C55934-F998-4561-9CC0-741EC9FD1973}" type="pres">
      <dgm:prSet presAssocID="{0EC8713D-C1B9-4C46-991F-C0FDA4F438AE}" presName="sibTrans" presStyleCnt="0"/>
      <dgm:spPr/>
    </dgm:pt>
    <dgm:pt modelId="{40785A04-A358-4B0C-B8E9-7AF54969ED65}" type="pres">
      <dgm:prSet presAssocID="{D3F8EBB6-5E26-4AFC-B82D-45EFAB3B4676}" presName="textNode" presStyleLbl="node1" presStyleIdx="5" presStyleCnt="6" custScaleX="95634">
        <dgm:presLayoutVars>
          <dgm:bulletEnabled val="1"/>
        </dgm:presLayoutVars>
      </dgm:prSet>
      <dgm:spPr/>
    </dgm:pt>
  </dgm:ptLst>
  <dgm:cxnLst>
    <dgm:cxn modelId="{D304D111-FFA6-49AF-B2BF-133551C746A1}" srcId="{4DC6D266-7CB1-40D9-9655-0BC1916F2C9E}" destId="{8C60F229-A193-46BC-BD5F-D3540FAE7BD0}" srcOrd="0" destOrd="0" parTransId="{EC0CA06D-88F7-4A9D-9E48-D3CDEF50A9B9}" sibTransId="{664B1DBE-7127-4C1E-ADBB-D56C3FED5F34}"/>
    <dgm:cxn modelId="{82161C13-A3F6-48C9-B79E-90E5218CD19B}" srcId="{D3F8EBB6-5E26-4AFC-B82D-45EFAB3B4676}" destId="{37D08BBF-B46B-481F-AC9F-60E4A49E6203}" srcOrd="0" destOrd="0" parTransId="{2AF7D93F-2E7F-494F-956E-0878C6924EBA}" sibTransId="{194117E3-C24B-45B5-9BC8-CB6945B4C80E}"/>
    <dgm:cxn modelId="{FFBF031A-8981-40DD-8E9F-BF3169958C55}" srcId="{FD16183D-8147-4A1A-A102-5ADF8DBCCA6F}" destId="{D36C71D7-C2A8-43E0-9E1D-0614F51D8DF6}" srcOrd="2" destOrd="0" parTransId="{B75736F6-5ED4-403E-B470-F9D0D744B4A4}" sibTransId="{908DCBF5-582D-4844-8573-5469A94365C6}"/>
    <dgm:cxn modelId="{EE021B20-F72A-4C25-B228-7DCC32C4D5EA}" srcId="{FD16183D-8147-4A1A-A102-5ADF8DBCCA6F}" destId="{4DC6D266-7CB1-40D9-9655-0BC1916F2C9E}" srcOrd="3" destOrd="0" parTransId="{0E83B4E9-D48D-482F-8C97-14E6E2E1C6D3}" sibTransId="{212598FB-4579-4C51-AEB2-DDDC99E1B25C}"/>
    <dgm:cxn modelId="{20D7382D-F001-4E26-91AF-B2BF1382C693}" type="presOf" srcId="{48D5CB4F-C89E-46C0-A80D-B2AF4B5B713D}" destId="{E96FD71D-43EE-4B4C-98B7-C3DC96847BF7}" srcOrd="0" destOrd="0" presId="urn:microsoft.com/office/officeart/2005/8/layout/hProcess9"/>
    <dgm:cxn modelId="{E562892D-CE7E-4003-88E7-9E1576BF5CFC}" type="presOf" srcId="{28C9F574-35CA-487F-9A87-710EDC492DB5}" destId="{8AE42CAE-9F24-4D13-8D44-029699E2C466}" srcOrd="0" destOrd="0" presId="urn:microsoft.com/office/officeart/2005/8/layout/hProcess9"/>
    <dgm:cxn modelId="{E36CA342-48C2-4CF2-A5F5-B156CE536806}" srcId="{FD16183D-8147-4A1A-A102-5ADF8DBCCA6F}" destId="{48D5CB4F-C89E-46C0-A80D-B2AF4B5B713D}" srcOrd="1" destOrd="0" parTransId="{8CE01806-E18D-46C8-836E-2508B49B2EBE}" sibTransId="{527F2E4F-D303-4785-A4E3-CB66916A6F16}"/>
    <dgm:cxn modelId="{3AEA0865-23BF-48B1-A47D-53B759FE5BD0}" type="presOf" srcId="{20F4BA5A-E9A7-4A88-9461-007474144FEE}" destId="{A6FA82C5-1FCE-4B83-9613-4D2844705D08}" srcOrd="0" destOrd="2" presId="urn:microsoft.com/office/officeart/2005/8/layout/hProcess9"/>
    <dgm:cxn modelId="{68A20F6A-E18E-4CB7-8138-953DE1F9F17C}" type="presOf" srcId="{DE681C97-689B-403F-AAAC-303D899586A7}" destId="{A6FA82C5-1FCE-4B83-9613-4D2844705D08}" srcOrd="0" destOrd="1" presId="urn:microsoft.com/office/officeart/2005/8/layout/hProcess9"/>
    <dgm:cxn modelId="{449A1275-DC99-46ED-AA63-8C1EC4C899FD}" type="presOf" srcId="{3D31C033-2767-4481-BA88-6CB4C97F0302}" destId="{2DA9AF94-7614-4541-94C3-630EA60DBAD8}" srcOrd="0" destOrd="2" presId="urn:microsoft.com/office/officeart/2005/8/layout/hProcess9"/>
    <dgm:cxn modelId="{CB830679-85EB-4C42-A635-D6A668408611}" srcId="{4DC6D266-7CB1-40D9-9655-0BC1916F2C9E}" destId="{3D31C033-2767-4481-BA88-6CB4C97F0302}" srcOrd="1" destOrd="0" parTransId="{C6627E5A-492D-4784-A89D-6FBC538052B3}" sibTransId="{282783F9-07DE-4EAA-B6AA-A0E57BF080DA}"/>
    <dgm:cxn modelId="{E36D175A-F113-4F39-8DF6-A6DFB10DDDFD}" type="presOf" srcId="{37D08BBF-B46B-481F-AC9F-60E4A49E6203}" destId="{40785A04-A358-4B0C-B8E9-7AF54969ED65}" srcOrd="0" destOrd="1" presId="urn:microsoft.com/office/officeart/2005/8/layout/hProcess9"/>
    <dgm:cxn modelId="{82C82D7C-0AE5-4503-AAD8-E4AB7F62062A}" type="presOf" srcId="{9FA01F22-0E25-4A6B-91F6-D561E779B0DC}" destId="{8AE1F3E3-534C-4D14-9302-998E95C2403A}" srcOrd="0" destOrd="2" presId="urn:microsoft.com/office/officeart/2005/8/layout/hProcess9"/>
    <dgm:cxn modelId="{E21E097F-6D7B-4BF1-9C81-B745E5FD0636}" srcId="{FD16183D-8147-4A1A-A102-5ADF8DBCCA6F}" destId="{D3F8EBB6-5E26-4AFC-B82D-45EFAB3B4676}" srcOrd="5" destOrd="0" parTransId="{678F68C4-01E3-483E-BC44-A45683CE1E11}" sibTransId="{E38B2E1C-06AF-42F7-A560-977307AAE8E6}"/>
    <dgm:cxn modelId="{E2E26A80-C4F9-41DF-A036-2B87A0CED243}" type="presOf" srcId="{42B9668C-2B4A-401C-87B1-A353FAE5E622}" destId="{40785A04-A358-4B0C-B8E9-7AF54969ED65}" srcOrd="0" destOrd="2" presId="urn:microsoft.com/office/officeart/2005/8/layout/hProcess9"/>
    <dgm:cxn modelId="{B4FF7D85-4123-4FD5-BAED-6E0EFF19117C}" srcId="{12E13F6B-BD74-42A2-BEA7-DB757002344E}" destId="{DE681C97-689B-403F-AAAC-303D899586A7}" srcOrd="0" destOrd="0" parTransId="{944AC7E3-7A88-45A8-BA37-0B2897C3C93A}" sibTransId="{BD0CCEF8-6CD2-4EB2-9E01-ADEC47550028}"/>
    <dgm:cxn modelId="{3615EC99-76F4-407D-9326-FF8B3ACE9FE1}" srcId="{D36C71D7-C2A8-43E0-9E1D-0614F51D8DF6}" destId="{74C21221-DBAE-4F49-AC93-72261B52C6C7}" srcOrd="0" destOrd="0" parTransId="{A44BAA29-4638-4FCA-9E80-C36B6391B6AA}" sibTransId="{61F213B1-0050-489C-A974-10091E29F145}"/>
    <dgm:cxn modelId="{E2564A9B-1420-45E9-80CF-0E5816ADDCDA}" type="presOf" srcId="{4DC6D266-7CB1-40D9-9655-0BC1916F2C9E}" destId="{2DA9AF94-7614-4541-94C3-630EA60DBAD8}" srcOrd="0" destOrd="0" presId="urn:microsoft.com/office/officeart/2005/8/layout/hProcess9"/>
    <dgm:cxn modelId="{26322FAC-378D-4BF5-A72E-F5F60B54AC0A}" type="presOf" srcId="{8C60F229-A193-46BC-BD5F-D3540FAE7BD0}" destId="{2DA9AF94-7614-4541-94C3-630EA60DBAD8}" srcOrd="0" destOrd="1" presId="urn:microsoft.com/office/officeart/2005/8/layout/hProcess9"/>
    <dgm:cxn modelId="{A99DC3BC-EC40-4087-AE5E-95E56346AAAA}" srcId="{FD16183D-8147-4A1A-A102-5ADF8DBCCA6F}" destId="{12E13F6B-BD74-42A2-BEA7-DB757002344E}" srcOrd="4" destOrd="0" parTransId="{E8CC2728-6E95-4FF2-8CFD-117F212E2012}" sibTransId="{0EC8713D-C1B9-4C46-991F-C0FDA4F438AE}"/>
    <dgm:cxn modelId="{6D4123CA-17D7-4479-8EB8-6F498D06CB25}" srcId="{D36C71D7-C2A8-43E0-9E1D-0614F51D8DF6}" destId="{9FA01F22-0E25-4A6B-91F6-D561E779B0DC}" srcOrd="1" destOrd="0" parTransId="{A7374C78-6827-480D-A466-609BFBB82E28}" sibTransId="{E17AEBEE-6D7E-4AD6-B063-9146171CCC79}"/>
    <dgm:cxn modelId="{F1635DDB-6448-4F8C-A1AD-4D59EAA00E19}" srcId="{D3F8EBB6-5E26-4AFC-B82D-45EFAB3B4676}" destId="{42B9668C-2B4A-401C-87B1-A353FAE5E622}" srcOrd="1" destOrd="0" parTransId="{ECEE46EC-7F3A-4688-B83D-C8E357E1A53F}" sibTransId="{9896E258-3217-460A-AB97-501952BF5F97}"/>
    <dgm:cxn modelId="{969DADDE-B20A-40D1-8E30-8E9729DC78C5}" srcId="{12E13F6B-BD74-42A2-BEA7-DB757002344E}" destId="{20F4BA5A-E9A7-4A88-9461-007474144FEE}" srcOrd="1" destOrd="0" parTransId="{E75280EA-429C-4468-AE1E-F41C23184E3C}" sibTransId="{B2174D7C-ABD6-410B-98DE-C6FFA8EA6A32}"/>
    <dgm:cxn modelId="{A0B6BAE6-A8CC-4175-8B6F-BCD031BFB236}" type="presOf" srcId="{D36C71D7-C2A8-43E0-9E1D-0614F51D8DF6}" destId="{8AE1F3E3-534C-4D14-9302-998E95C2403A}" srcOrd="0" destOrd="0" presId="urn:microsoft.com/office/officeart/2005/8/layout/hProcess9"/>
    <dgm:cxn modelId="{F4EA48EC-17A1-44F9-B872-AB2830B4493F}" srcId="{FD16183D-8147-4A1A-A102-5ADF8DBCCA6F}" destId="{28C9F574-35CA-487F-9A87-710EDC492DB5}" srcOrd="0" destOrd="0" parTransId="{F86B2CF0-4ED1-439C-8BD5-30D197AD8C84}" sibTransId="{E2EE56AF-2C1C-4F57-AB52-D4EBC2F1E710}"/>
    <dgm:cxn modelId="{1FA7F2F1-98A0-42AF-9569-0B0ADD3A3503}" type="presOf" srcId="{74C21221-DBAE-4F49-AC93-72261B52C6C7}" destId="{8AE1F3E3-534C-4D14-9302-998E95C2403A}" srcOrd="0" destOrd="1" presId="urn:microsoft.com/office/officeart/2005/8/layout/hProcess9"/>
    <dgm:cxn modelId="{687911F9-0581-4AB1-B58A-7D1DC83C2FA3}" type="presOf" srcId="{FD16183D-8147-4A1A-A102-5ADF8DBCCA6F}" destId="{AE334C11-99B4-42DA-BED8-518DE7AF6FB6}" srcOrd="0" destOrd="0" presId="urn:microsoft.com/office/officeart/2005/8/layout/hProcess9"/>
    <dgm:cxn modelId="{88A52FFE-5F04-4B23-9CA8-EFEEA66325E9}" type="presOf" srcId="{D3F8EBB6-5E26-4AFC-B82D-45EFAB3B4676}" destId="{40785A04-A358-4B0C-B8E9-7AF54969ED65}" srcOrd="0" destOrd="0" presId="urn:microsoft.com/office/officeart/2005/8/layout/hProcess9"/>
    <dgm:cxn modelId="{47B7CEFE-07F4-4035-87EB-C05FB784F16A}" type="presOf" srcId="{12E13F6B-BD74-42A2-BEA7-DB757002344E}" destId="{A6FA82C5-1FCE-4B83-9613-4D2844705D08}" srcOrd="0" destOrd="0" presId="urn:microsoft.com/office/officeart/2005/8/layout/hProcess9"/>
    <dgm:cxn modelId="{5F44715A-EC8C-4E7F-AA95-E6265A62460B}" type="presParOf" srcId="{AE334C11-99B4-42DA-BED8-518DE7AF6FB6}" destId="{1BC7BE8F-8C0F-451D-8B4F-CE671CED635B}" srcOrd="0" destOrd="0" presId="urn:microsoft.com/office/officeart/2005/8/layout/hProcess9"/>
    <dgm:cxn modelId="{D8E152D2-6629-4EDD-9E4B-95396413DDEB}" type="presParOf" srcId="{AE334C11-99B4-42DA-BED8-518DE7AF6FB6}" destId="{3755D642-F27A-4B12-8792-B7955D56D655}" srcOrd="1" destOrd="0" presId="urn:microsoft.com/office/officeart/2005/8/layout/hProcess9"/>
    <dgm:cxn modelId="{0CB88B74-9ED4-4F0C-993F-8DC3AB09489D}" type="presParOf" srcId="{3755D642-F27A-4B12-8792-B7955D56D655}" destId="{8AE42CAE-9F24-4D13-8D44-029699E2C466}" srcOrd="0" destOrd="0" presId="urn:microsoft.com/office/officeart/2005/8/layout/hProcess9"/>
    <dgm:cxn modelId="{1FFC88A3-3973-4B04-BB47-E6F9123389A1}" type="presParOf" srcId="{3755D642-F27A-4B12-8792-B7955D56D655}" destId="{92C6E1CB-57D4-4564-9A91-9EA2AB41D945}" srcOrd="1" destOrd="0" presId="urn:microsoft.com/office/officeart/2005/8/layout/hProcess9"/>
    <dgm:cxn modelId="{5D270A4E-26B7-4C6F-A7D5-FC35B63AB447}" type="presParOf" srcId="{3755D642-F27A-4B12-8792-B7955D56D655}" destId="{E96FD71D-43EE-4B4C-98B7-C3DC96847BF7}" srcOrd="2" destOrd="0" presId="urn:microsoft.com/office/officeart/2005/8/layout/hProcess9"/>
    <dgm:cxn modelId="{B67A952C-D6F4-4190-9E12-1FB9ACD28FBF}" type="presParOf" srcId="{3755D642-F27A-4B12-8792-B7955D56D655}" destId="{BA169DD4-9F07-43A4-9A70-E506E6EB6186}" srcOrd="3" destOrd="0" presId="urn:microsoft.com/office/officeart/2005/8/layout/hProcess9"/>
    <dgm:cxn modelId="{0DA41AB4-6041-4261-B6AA-F4C7E9F7E132}" type="presParOf" srcId="{3755D642-F27A-4B12-8792-B7955D56D655}" destId="{8AE1F3E3-534C-4D14-9302-998E95C2403A}" srcOrd="4" destOrd="0" presId="urn:microsoft.com/office/officeart/2005/8/layout/hProcess9"/>
    <dgm:cxn modelId="{832FBAD1-975F-4D11-B6F4-E81AE5B34F5A}" type="presParOf" srcId="{3755D642-F27A-4B12-8792-B7955D56D655}" destId="{066E4CA2-5B72-4541-A70F-64F106A3D87C}" srcOrd="5" destOrd="0" presId="urn:microsoft.com/office/officeart/2005/8/layout/hProcess9"/>
    <dgm:cxn modelId="{89EC9932-A224-43DE-AC3B-60765971EB53}" type="presParOf" srcId="{3755D642-F27A-4B12-8792-B7955D56D655}" destId="{2DA9AF94-7614-4541-94C3-630EA60DBAD8}" srcOrd="6" destOrd="0" presId="urn:microsoft.com/office/officeart/2005/8/layout/hProcess9"/>
    <dgm:cxn modelId="{2CD206CF-4DEA-4387-A86B-ADFE184E73C1}" type="presParOf" srcId="{3755D642-F27A-4B12-8792-B7955D56D655}" destId="{7908DC40-3A9B-434F-A593-6B7BEE96F049}" srcOrd="7" destOrd="0" presId="urn:microsoft.com/office/officeart/2005/8/layout/hProcess9"/>
    <dgm:cxn modelId="{D604317C-258C-48BE-8584-466AFF2334EB}" type="presParOf" srcId="{3755D642-F27A-4B12-8792-B7955D56D655}" destId="{A6FA82C5-1FCE-4B83-9613-4D2844705D08}" srcOrd="8" destOrd="0" presId="urn:microsoft.com/office/officeart/2005/8/layout/hProcess9"/>
    <dgm:cxn modelId="{0E3C046F-037D-4CE7-B305-763DD8D1B733}" type="presParOf" srcId="{3755D642-F27A-4B12-8792-B7955D56D655}" destId="{62C55934-F998-4561-9CC0-741EC9FD1973}" srcOrd="9" destOrd="0" presId="urn:microsoft.com/office/officeart/2005/8/layout/hProcess9"/>
    <dgm:cxn modelId="{1BEC1B64-DBAD-4411-A6DF-0BF46DCBE36E}" type="presParOf" srcId="{3755D642-F27A-4B12-8792-B7955D56D655}" destId="{40785A04-A358-4B0C-B8E9-7AF54969ED65}" srcOrd="1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909C6E-D4AF-46A8-BE79-1DC7DDA4A5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</dgm:pt>
    <dgm:pt modelId="{7A94D28A-3AA3-4E34-8788-CF05A64A9DAC}">
      <dgm:prSet phldrT="[Text]"/>
      <dgm:spPr>
        <a:solidFill>
          <a:schemeClr val="accent6"/>
        </a:solidFill>
      </dgm:spPr>
      <dgm:t>
        <a:bodyPr/>
        <a:lstStyle/>
        <a:p>
          <a:r>
            <a:rPr lang="en-GB" dirty="0"/>
            <a:t>Must have</a:t>
          </a:r>
        </a:p>
      </dgm:t>
    </dgm:pt>
    <dgm:pt modelId="{82E82AB3-B24F-4486-91B3-902D8F23634D}" type="parTrans" cxnId="{C30CB54E-95F3-45B3-9AD2-991B55B54374}">
      <dgm:prSet/>
      <dgm:spPr/>
      <dgm:t>
        <a:bodyPr/>
        <a:lstStyle/>
        <a:p>
          <a:endParaRPr lang="en-GB"/>
        </a:p>
      </dgm:t>
    </dgm:pt>
    <dgm:pt modelId="{32BB4C6C-A8D8-4448-AB9F-CBD3DD0F6918}" type="sibTrans" cxnId="{C30CB54E-95F3-45B3-9AD2-991B55B54374}">
      <dgm:prSet/>
      <dgm:spPr/>
      <dgm:t>
        <a:bodyPr/>
        <a:lstStyle/>
        <a:p>
          <a:endParaRPr lang="en-GB"/>
        </a:p>
      </dgm:t>
    </dgm:pt>
    <dgm:pt modelId="{36E5AC66-4D4E-4CD4-B240-EBA8C4C484E7}">
      <dgm:prSet phldrT="[Text]"/>
      <dgm:spPr>
        <a:solidFill>
          <a:schemeClr val="accent6"/>
        </a:solidFill>
      </dgm:spPr>
      <dgm:t>
        <a:bodyPr/>
        <a:lstStyle/>
        <a:p>
          <a:r>
            <a:rPr lang="en-GB" dirty="0"/>
            <a:t>Should have</a:t>
          </a:r>
        </a:p>
      </dgm:t>
    </dgm:pt>
    <dgm:pt modelId="{979BC66C-8EE8-4CD9-A994-3C14CD68D624}" type="parTrans" cxnId="{788900E9-CE0E-4CC7-86A9-65F2FF41140E}">
      <dgm:prSet/>
      <dgm:spPr/>
      <dgm:t>
        <a:bodyPr/>
        <a:lstStyle/>
        <a:p>
          <a:endParaRPr lang="en-GB"/>
        </a:p>
      </dgm:t>
    </dgm:pt>
    <dgm:pt modelId="{53191A45-6659-4B1B-8480-638C0CA29B2B}" type="sibTrans" cxnId="{788900E9-CE0E-4CC7-86A9-65F2FF41140E}">
      <dgm:prSet/>
      <dgm:spPr/>
      <dgm:t>
        <a:bodyPr/>
        <a:lstStyle/>
        <a:p>
          <a:endParaRPr lang="en-GB"/>
        </a:p>
      </dgm:t>
    </dgm:pt>
    <dgm:pt modelId="{0C2AC0E6-59A0-42B4-B1AA-9A3642105C4B}">
      <dgm:prSet phldrT="[Text]"/>
      <dgm:spPr/>
      <dgm:t>
        <a:bodyPr/>
        <a:lstStyle/>
        <a:p>
          <a:r>
            <a:rPr lang="en-GB" dirty="0"/>
            <a:t>Could have</a:t>
          </a:r>
        </a:p>
      </dgm:t>
    </dgm:pt>
    <dgm:pt modelId="{478F61A1-1B2B-41ED-9599-5BB81B803AD2}" type="parTrans" cxnId="{5B76BEEC-F163-4A40-BF70-4E24646A7495}">
      <dgm:prSet/>
      <dgm:spPr/>
      <dgm:t>
        <a:bodyPr/>
        <a:lstStyle/>
        <a:p>
          <a:endParaRPr lang="en-GB"/>
        </a:p>
      </dgm:t>
    </dgm:pt>
    <dgm:pt modelId="{E264EDF2-D6F6-4A55-BA4F-B4C40DEF7ACB}" type="sibTrans" cxnId="{5B76BEEC-F163-4A40-BF70-4E24646A7495}">
      <dgm:prSet/>
      <dgm:spPr/>
      <dgm:t>
        <a:bodyPr/>
        <a:lstStyle/>
        <a:p>
          <a:endParaRPr lang="en-GB"/>
        </a:p>
      </dgm:t>
    </dgm:pt>
    <dgm:pt modelId="{E2D38067-80C3-420D-B9CA-2C013BB2F415}">
      <dgm:prSet phldrT="[Text]"/>
      <dgm:spPr>
        <a:solidFill>
          <a:schemeClr val="accent4"/>
        </a:solidFill>
      </dgm:spPr>
      <dgm:t>
        <a:bodyPr/>
        <a:lstStyle/>
        <a:p>
          <a:r>
            <a:rPr lang="en-GB" dirty="0"/>
            <a:t>Won’t have</a:t>
          </a:r>
        </a:p>
      </dgm:t>
    </dgm:pt>
    <dgm:pt modelId="{19DE0FAC-5235-4249-BF09-949BE064AA71}" type="parTrans" cxnId="{8DC9EBCE-7355-41A9-A743-BF51F81C19DA}">
      <dgm:prSet/>
      <dgm:spPr/>
      <dgm:t>
        <a:bodyPr/>
        <a:lstStyle/>
        <a:p>
          <a:endParaRPr lang="en-GB"/>
        </a:p>
      </dgm:t>
    </dgm:pt>
    <dgm:pt modelId="{ECB9B344-812A-4EC1-B030-098D9F21BC08}" type="sibTrans" cxnId="{8DC9EBCE-7355-41A9-A743-BF51F81C19DA}">
      <dgm:prSet/>
      <dgm:spPr/>
      <dgm:t>
        <a:bodyPr/>
        <a:lstStyle/>
        <a:p>
          <a:endParaRPr lang="en-GB"/>
        </a:p>
      </dgm:t>
    </dgm:pt>
    <dgm:pt modelId="{98817D40-7F58-4497-9F5D-1AE8C1644FDB}" type="pres">
      <dgm:prSet presAssocID="{D3909C6E-D4AF-46A8-BE79-1DC7DDA4A5E1}" presName="linear" presStyleCnt="0">
        <dgm:presLayoutVars>
          <dgm:animLvl val="lvl"/>
          <dgm:resizeHandles val="exact"/>
        </dgm:presLayoutVars>
      </dgm:prSet>
      <dgm:spPr/>
    </dgm:pt>
    <dgm:pt modelId="{72F6FBFE-F84E-4773-8F5E-1606CAAFA2D2}" type="pres">
      <dgm:prSet presAssocID="{7A94D28A-3AA3-4E34-8788-CF05A64A9DA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BB69FB-8DB8-49CB-87AC-53752823C308}" type="pres">
      <dgm:prSet presAssocID="{32BB4C6C-A8D8-4448-AB9F-CBD3DD0F6918}" presName="spacer" presStyleCnt="0"/>
      <dgm:spPr/>
    </dgm:pt>
    <dgm:pt modelId="{C5DE7B1A-1D91-460A-8A47-48CF75609BC1}" type="pres">
      <dgm:prSet presAssocID="{36E5AC66-4D4E-4CD4-B240-EBA8C4C484E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9791A5C-7E42-4D6F-9E31-2E36E369624B}" type="pres">
      <dgm:prSet presAssocID="{53191A45-6659-4B1B-8480-638C0CA29B2B}" presName="spacer" presStyleCnt="0"/>
      <dgm:spPr/>
    </dgm:pt>
    <dgm:pt modelId="{D7C10348-7D22-4268-AC8F-020AF05B0269}" type="pres">
      <dgm:prSet presAssocID="{0C2AC0E6-59A0-42B4-B1AA-9A3642105C4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52147A0-57B3-464D-9FBF-22D559B63C6F}" type="pres">
      <dgm:prSet presAssocID="{E264EDF2-D6F6-4A55-BA4F-B4C40DEF7ACB}" presName="spacer" presStyleCnt="0"/>
      <dgm:spPr/>
    </dgm:pt>
    <dgm:pt modelId="{E11C0178-D6FB-4015-9D09-594A0995D696}" type="pres">
      <dgm:prSet presAssocID="{E2D38067-80C3-420D-B9CA-2C013BB2F41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30CB54E-95F3-45B3-9AD2-991B55B54374}" srcId="{D3909C6E-D4AF-46A8-BE79-1DC7DDA4A5E1}" destId="{7A94D28A-3AA3-4E34-8788-CF05A64A9DAC}" srcOrd="0" destOrd="0" parTransId="{82E82AB3-B24F-4486-91B3-902D8F23634D}" sibTransId="{32BB4C6C-A8D8-4448-AB9F-CBD3DD0F6918}"/>
    <dgm:cxn modelId="{01E8777D-E8D0-45A0-B462-EE8682E03FF8}" type="presOf" srcId="{E2D38067-80C3-420D-B9CA-2C013BB2F415}" destId="{E11C0178-D6FB-4015-9D09-594A0995D696}" srcOrd="0" destOrd="0" presId="urn:microsoft.com/office/officeart/2005/8/layout/vList2"/>
    <dgm:cxn modelId="{79B84BA3-39A1-432B-A1CF-56C9939A38EC}" type="presOf" srcId="{0C2AC0E6-59A0-42B4-B1AA-9A3642105C4B}" destId="{D7C10348-7D22-4268-AC8F-020AF05B0269}" srcOrd="0" destOrd="0" presId="urn:microsoft.com/office/officeart/2005/8/layout/vList2"/>
    <dgm:cxn modelId="{8ED401A8-8841-41E6-BDF4-83C573447DB5}" type="presOf" srcId="{36E5AC66-4D4E-4CD4-B240-EBA8C4C484E7}" destId="{C5DE7B1A-1D91-460A-8A47-48CF75609BC1}" srcOrd="0" destOrd="0" presId="urn:microsoft.com/office/officeart/2005/8/layout/vList2"/>
    <dgm:cxn modelId="{8DC9EBCE-7355-41A9-A743-BF51F81C19DA}" srcId="{D3909C6E-D4AF-46A8-BE79-1DC7DDA4A5E1}" destId="{E2D38067-80C3-420D-B9CA-2C013BB2F415}" srcOrd="3" destOrd="0" parTransId="{19DE0FAC-5235-4249-BF09-949BE064AA71}" sibTransId="{ECB9B344-812A-4EC1-B030-098D9F21BC08}"/>
    <dgm:cxn modelId="{788900E9-CE0E-4CC7-86A9-65F2FF41140E}" srcId="{D3909C6E-D4AF-46A8-BE79-1DC7DDA4A5E1}" destId="{36E5AC66-4D4E-4CD4-B240-EBA8C4C484E7}" srcOrd="1" destOrd="0" parTransId="{979BC66C-8EE8-4CD9-A994-3C14CD68D624}" sibTransId="{53191A45-6659-4B1B-8480-638C0CA29B2B}"/>
    <dgm:cxn modelId="{5B76BEEC-F163-4A40-BF70-4E24646A7495}" srcId="{D3909C6E-D4AF-46A8-BE79-1DC7DDA4A5E1}" destId="{0C2AC0E6-59A0-42B4-B1AA-9A3642105C4B}" srcOrd="2" destOrd="0" parTransId="{478F61A1-1B2B-41ED-9599-5BB81B803AD2}" sibTransId="{E264EDF2-D6F6-4A55-BA4F-B4C40DEF7ACB}"/>
    <dgm:cxn modelId="{0724CBF4-89EE-4AEF-AA9B-48A0574077B0}" type="presOf" srcId="{D3909C6E-D4AF-46A8-BE79-1DC7DDA4A5E1}" destId="{98817D40-7F58-4497-9F5D-1AE8C1644FDB}" srcOrd="0" destOrd="0" presId="urn:microsoft.com/office/officeart/2005/8/layout/vList2"/>
    <dgm:cxn modelId="{42E402F6-A997-44C9-B826-6AF41AEFD8C1}" type="presOf" srcId="{7A94D28A-3AA3-4E34-8788-CF05A64A9DAC}" destId="{72F6FBFE-F84E-4773-8F5E-1606CAAFA2D2}" srcOrd="0" destOrd="0" presId="urn:microsoft.com/office/officeart/2005/8/layout/vList2"/>
    <dgm:cxn modelId="{9E9AAF47-2381-411B-A627-645E87920328}" type="presParOf" srcId="{98817D40-7F58-4497-9F5D-1AE8C1644FDB}" destId="{72F6FBFE-F84E-4773-8F5E-1606CAAFA2D2}" srcOrd="0" destOrd="0" presId="urn:microsoft.com/office/officeart/2005/8/layout/vList2"/>
    <dgm:cxn modelId="{EF7A2691-9651-485B-94FE-608B5ADC7067}" type="presParOf" srcId="{98817D40-7F58-4497-9F5D-1AE8C1644FDB}" destId="{AEBB69FB-8DB8-49CB-87AC-53752823C308}" srcOrd="1" destOrd="0" presId="urn:microsoft.com/office/officeart/2005/8/layout/vList2"/>
    <dgm:cxn modelId="{83597C2D-074E-4B67-A662-8F4F24EE5F7A}" type="presParOf" srcId="{98817D40-7F58-4497-9F5D-1AE8C1644FDB}" destId="{C5DE7B1A-1D91-460A-8A47-48CF75609BC1}" srcOrd="2" destOrd="0" presId="urn:microsoft.com/office/officeart/2005/8/layout/vList2"/>
    <dgm:cxn modelId="{8E869BF7-FF4D-4D39-BF2B-A0F15C4C8D9D}" type="presParOf" srcId="{98817D40-7F58-4497-9F5D-1AE8C1644FDB}" destId="{79791A5C-7E42-4D6F-9E31-2E36E369624B}" srcOrd="3" destOrd="0" presId="urn:microsoft.com/office/officeart/2005/8/layout/vList2"/>
    <dgm:cxn modelId="{B46A41BD-0DAC-466C-88E6-CE2AFD01F916}" type="presParOf" srcId="{98817D40-7F58-4497-9F5D-1AE8C1644FDB}" destId="{D7C10348-7D22-4268-AC8F-020AF05B0269}" srcOrd="4" destOrd="0" presId="urn:microsoft.com/office/officeart/2005/8/layout/vList2"/>
    <dgm:cxn modelId="{49CA9010-F90E-4138-A8EA-755C63C5ACD4}" type="presParOf" srcId="{98817D40-7F58-4497-9F5D-1AE8C1644FDB}" destId="{F52147A0-57B3-464D-9FBF-22D559B63C6F}" srcOrd="5" destOrd="0" presId="urn:microsoft.com/office/officeart/2005/8/layout/vList2"/>
    <dgm:cxn modelId="{8FBE3E32-6003-4FB1-9779-27BCE19F4B70}" type="presParOf" srcId="{98817D40-7F58-4497-9F5D-1AE8C1644FDB}" destId="{E11C0178-D6FB-4015-9D09-594A0995D69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D7FA23-0D81-4289-B305-A84FD18864D9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87E8DC8D-C5EE-47E5-84EA-F863054C540C}">
      <dgm:prSet phldrT="[Text]"/>
      <dgm:spPr/>
      <dgm:t>
        <a:bodyPr/>
        <a:lstStyle/>
        <a:p>
          <a:r>
            <a:rPr lang="en-GB" dirty="0"/>
            <a:t>Start</a:t>
          </a:r>
        </a:p>
      </dgm:t>
    </dgm:pt>
    <dgm:pt modelId="{0956BE49-889C-4AE5-8394-6381F7A8957F}" type="parTrans" cxnId="{5FCE1029-9BBA-46AB-BFC8-20E93A453C28}">
      <dgm:prSet/>
      <dgm:spPr/>
      <dgm:t>
        <a:bodyPr/>
        <a:lstStyle/>
        <a:p>
          <a:endParaRPr lang="en-GB"/>
        </a:p>
      </dgm:t>
    </dgm:pt>
    <dgm:pt modelId="{DE08F4DF-F453-41C0-9951-2AB1E74114F7}" type="sibTrans" cxnId="{5FCE1029-9BBA-46AB-BFC8-20E93A453C28}">
      <dgm:prSet/>
      <dgm:spPr/>
      <dgm:t>
        <a:bodyPr/>
        <a:lstStyle/>
        <a:p>
          <a:endParaRPr lang="en-GB"/>
        </a:p>
      </dgm:t>
    </dgm:pt>
    <dgm:pt modelId="{96E78389-DC6F-479D-96A1-F63FF450A71F}">
      <dgm:prSet phldrT="[Text]"/>
      <dgm:spPr>
        <a:solidFill>
          <a:schemeClr val="accent4"/>
        </a:solidFill>
      </dgm:spPr>
      <dgm:t>
        <a:bodyPr/>
        <a:lstStyle/>
        <a:p>
          <a:r>
            <a:rPr lang="en-GB" dirty="0"/>
            <a:t>Collect Requirements</a:t>
          </a:r>
        </a:p>
      </dgm:t>
    </dgm:pt>
    <dgm:pt modelId="{D6910FEC-4852-48CA-8201-0E93B042F76C}" type="parTrans" cxnId="{D0412957-2AF6-48FC-ADFA-E450818CE17A}">
      <dgm:prSet/>
      <dgm:spPr/>
      <dgm:t>
        <a:bodyPr/>
        <a:lstStyle/>
        <a:p>
          <a:endParaRPr lang="en-GB"/>
        </a:p>
      </dgm:t>
    </dgm:pt>
    <dgm:pt modelId="{58CFF808-3CC0-40AC-A94B-0D1FDCE24F97}" type="sibTrans" cxnId="{D0412957-2AF6-48FC-ADFA-E450818CE17A}">
      <dgm:prSet/>
      <dgm:spPr/>
      <dgm:t>
        <a:bodyPr/>
        <a:lstStyle/>
        <a:p>
          <a:endParaRPr lang="en-GB"/>
        </a:p>
      </dgm:t>
    </dgm:pt>
    <dgm:pt modelId="{250217BC-E46B-493D-A4D9-B528F315BDA2}">
      <dgm:prSet phldrT="[Text]"/>
      <dgm:spPr/>
      <dgm:t>
        <a:bodyPr/>
        <a:lstStyle/>
        <a:p>
          <a:r>
            <a:rPr lang="en-GB" dirty="0"/>
            <a:t>Develop Application</a:t>
          </a:r>
        </a:p>
      </dgm:t>
    </dgm:pt>
    <dgm:pt modelId="{8E29ED9A-8FD1-41A4-9D02-0850BF720CB1}" type="parTrans" cxnId="{9944F7C0-8969-4085-9C68-89CF4426AF6B}">
      <dgm:prSet/>
      <dgm:spPr/>
      <dgm:t>
        <a:bodyPr/>
        <a:lstStyle/>
        <a:p>
          <a:endParaRPr lang="en-GB"/>
        </a:p>
      </dgm:t>
    </dgm:pt>
    <dgm:pt modelId="{278D0C22-80DE-43BC-A3E6-5FA0CD176AC6}" type="sibTrans" cxnId="{9944F7C0-8969-4085-9C68-89CF4426AF6B}">
      <dgm:prSet/>
      <dgm:spPr/>
      <dgm:t>
        <a:bodyPr/>
        <a:lstStyle/>
        <a:p>
          <a:endParaRPr lang="en-GB"/>
        </a:p>
      </dgm:t>
    </dgm:pt>
    <dgm:pt modelId="{36B3DABD-134C-444E-84B3-96ED1D0C8E71}">
      <dgm:prSet phldrT="[Text]"/>
      <dgm:spPr/>
      <dgm:t>
        <a:bodyPr/>
        <a:lstStyle/>
        <a:p>
          <a:r>
            <a:rPr lang="en-GB" dirty="0"/>
            <a:t>Publish Demo Version</a:t>
          </a:r>
        </a:p>
      </dgm:t>
    </dgm:pt>
    <dgm:pt modelId="{93EE8266-9CBF-482A-B74B-9B430EDAC24E}" type="parTrans" cxnId="{F744BFEA-CD66-4AAB-B209-B66AD4ABBE29}">
      <dgm:prSet/>
      <dgm:spPr/>
      <dgm:t>
        <a:bodyPr/>
        <a:lstStyle/>
        <a:p>
          <a:endParaRPr lang="en-GB"/>
        </a:p>
      </dgm:t>
    </dgm:pt>
    <dgm:pt modelId="{CA78B7D4-A64F-4524-A5AF-A547A3DE789F}" type="sibTrans" cxnId="{F744BFEA-CD66-4AAB-B209-B66AD4ABBE29}">
      <dgm:prSet/>
      <dgm:spPr/>
      <dgm:t>
        <a:bodyPr/>
        <a:lstStyle/>
        <a:p>
          <a:endParaRPr lang="en-GB"/>
        </a:p>
      </dgm:t>
    </dgm:pt>
    <dgm:pt modelId="{D4010AA7-46D6-4195-8040-E2CBD5B72EA9}">
      <dgm:prSet phldrT="[Text]"/>
      <dgm:spPr/>
      <dgm:t>
        <a:bodyPr/>
        <a:lstStyle/>
        <a:p>
          <a:r>
            <a:rPr lang="en-GB" dirty="0"/>
            <a:t>Is There Feedback Relating to the Requirements?</a:t>
          </a:r>
        </a:p>
      </dgm:t>
    </dgm:pt>
    <dgm:pt modelId="{4CB7B3F2-25E3-440C-803B-2D22C49DA779}" type="parTrans" cxnId="{F01E947E-4817-443D-8FA6-CAFC96C677DD}">
      <dgm:prSet/>
      <dgm:spPr/>
      <dgm:t>
        <a:bodyPr/>
        <a:lstStyle/>
        <a:p>
          <a:endParaRPr lang="en-GB"/>
        </a:p>
      </dgm:t>
    </dgm:pt>
    <dgm:pt modelId="{5A9A0774-9164-48BD-9712-12021EA2C33E}" type="sibTrans" cxnId="{F01E947E-4817-443D-8FA6-CAFC96C677DD}">
      <dgm:prSet/>
      <dgm:spPr/>
      <dgm:t>
        <a:bodyPr/>
        <a:lstStyle/>
        <a:p>
          <a:endParaRPr lang="en-GB"/>
        </a:p>
      </dgm:t>
    </dgm:pt>
    <dgm:pt modelId="{930EB697-7BD8-49FD-A588-570E95A63AA1}">
      <dgm:prSet phldrT="[Text]"/>
      <dgm:spPr/>
      <dgm:t>
        <a:bodyPr/>
        <a:lstStyle/>
        <a:p>
          <a:r>
            <a:rPr lang="en-GB" dirty="0"/>
            <a:t>Publish Live Version</a:t>
          </a:r>
        </a:p>
      </dgm:t>
    </dgm:pt>
    <dgm:pt modelId="{257B2A2F-9836-4779-BEC0-B4A420A4F55F}" type="parTrans" cxnId="{1D291C26-E2FD-4506-A8B4-F6813EE2DEA5}">
      <dgm:prSet/>
      <dgm:spPr/>
      <dgm:t>
        <a:bodyPr/>
        <a:lstStyle/>
        <a:p>
          <a:endParaRPr lang="en-GB"/>
        </a:p>
      </dgm:t>
    </dgm:pt>
    <dgm:pt modelId="{923DFA93-2A29-4950-AD2C-41FAF1023507}" type="sibTrans" cxnId="{1D291C26-E2FD-4506-A8B4-F6813EE2DEA5}">
      <dgm:prSet/>
      <dgm:spPr/>
      <dgm:t>
        <a:bodyPr/>
        <a:lstStyle/>
        <a:p>
          <a:endParaRPr lang="en-GB"/>
        </a:p>
      </dgm:t>
    </dgm:pt>
    <dgm:pt modelId="{17AD722E-C464-4624-A11C-B412080B1B88}">
      <dgm:prSet phldrT="[Text]"/>
      <dgm:spPr>
        <a:solidFill>
          <a:schemeClr val="accent4"/>
        </a:solidFill>
      </dgm:spPr>
      <dgm:t>
        <a:bodyPr/>
        <a:lstStyle/>
        <a:p>
          <a:r>
            <a:rPr lang="en-GB"/>
            <a:t>End (MVP)</a:t>
          </a:r>
          <a:endParaRPr lang="en-GB" dirty="0"/>
        </a:p>
      </dgm:t>
    </dgm:pt>
    <dgm:pt modelId="{51DC9ED4-F6AE-4204-92EF-9AED2E6A0AC6}" type="parTrans" cxnId="{14CB9505-9CCB-4014-A42B-CCD634E01557}">
      <dgm:prSet/>
      <dgm:spPr/>
      <dgm:t>
        <a:bodyPr/>
        <a:lstStyle/>
        <a:p>
          <a:endParaRPr lang="en-GB"/>
        </a:p>
      </dgm:t>
    </dgm:pt>
    <dgm:pt modelId="{D776DD93-38D4-4105-BF02-036E4B660816}" type="sibTrans" cxnId="{14CB9505-9CCB-4014-A42B-CCD634E01557}">
      <dgm:prSet/>
      <dgm:spPr/>
      <dgm:t>
        <a:bodyPr/>
        <a:lstStyle/>
        <a:p>
          <a:endParaRPr lang="en-GB"/>
        </a:p>
      </dgm:t>
    </dgm:pt>
    <dgm:pt modelId="{FE62737F-433C-40FE-98B4-3C54BFB8D726}" type="pres">
      <dgm:prSet presAssocID="{26D7FA23-0D81-4289-B305-A84FD18864D9}" presName="CompostProcess" presStyleCnt="0">
        <dgm:presLayoutVars>
          <dgm:dir/>
          <dgm:resizeHandles val="exact"/>
        </dgm:presLayoutVars>
      </dgm:prSet>
      <dgm:spPr/>
    </dgm:pt>
    <dgm:pt modelId="{C01B93B0-0E46-4B84-9BB4-06FA70786AB9}" type="pres">
      <dgm:prSet presAssocID="{26D7FA23-0D81-4289-B305-A84FD18864D9}" presName="arrow" presStyleLbl="bgShp" presStyleIdx="0" presStyleCnt="1"/>
      <dgm:spPr/>
    </dgm:pt>
    <dgm:pt modelId="{3899613C-AE2F-4DBA-98B8-DEB4A08A078B}" type="pres">
      <dgm:prSet presAssocID="{26D7FA23-0D81-4289-B305-A84FD18864D9}" presName="linearProcess" presStyleCnt="0"/>
      <dgm:spPr/>
    </dgm:pt>
    <dgm:pt modelId="{790DD144-AAC8-43F1-8212-1A96809FABB4}" type="pres">
      <dgm:prSet presAssocID="{87E8DC8D-C5EE-47E5-84EA-F863054C540C}" presName="textNode" presStyleLbl="node1" presStyleIdx="0" presStyleCnt="7">
        <dgm:presLayoutVars>
          <dgm:bulletEnabled val="1"/>
        </dgm:presLayoutVars>
      </dgm:prSet>
      <dgm:spPr/>
    </dgm:pt>
    <dgm:pt modelId="{D08C95ED-3C8D-427B-B0F8-A38E6F1D2B25}" type="pres">
      <dgm:prSet presAssocID="{DE08F4DF-F453-41C0-9951-2AB1E74114F7}" presName="sibTrans" presStyleCnt="0"/>
      <dgm:spPr/>
    </dgm:pt>
    <dgm:pt modelId="{D25DFD48-604E-4B74-9F1B-557440680ADD}" type="pres">
      <dgm:prSet presAssocID="{96E78389-DC6F-479D-96A1-F63FF450A71F}" presName="textNode" presStyleLbl="node1" presStyleIdx="1" presStyleCnt="7">
        <dgm:presLayoutVars>
          <dgm:bulletEnabled val="1"/>
        </dgm:presLayoutVars>
      </dgm:prSet>
      <dgm:spPr/>
    </dgm:pt>
    <dgm:pt modelId="{64DE5C17-C3AA-4D83-8DCC-857BE1979890}" type="pres">
      <dgm:prSet presAssocID="{58CFF808-3CC0-40AC-A94B-0D1FDCE24F97}" presName="sibTrans" presStyleCnt="0"/>
      <dgm:spPr/>
    </dgm:pt>
    <dgm:pt modelId="{79EC586A-7A7E-4F89-A7F9-5A41CDDA4443}" type="pres">
      <dgm:prSet presAssocID="{250217BC-E46B-493D-A4D9-B528F315BDA2}" presName="textNode" presStyleLbl="node1" presStyleIdx="2" presStyleCnt="7">
        <dgm:presLayoutVars>
          <dgm:bulletEnabled val="1"/>
        </dgm:presLayoutVars>
      </dgm:prSet>
      <dgm:spPr/>
    </dgm:pt>
    <dgm:pt modelId="{6473095B-B572-4AAF-8BD7-9C8C29A07BE0}" type="pres">
      <dgm:prSet presAssocID="{278D0C22-80DE-43BC-A3E6-5FA0CD176AC6}" presName="sibTrans" presStyleCnt="0"/>
      <dgm:spPr/>
    </dgm:pt>
    <dgm:pt modelId="{02051DCC-DBC1-48E0-8E1E-879FB0A2A9A3}" type="pres">
      <dgm:prSet presAssocID="{36B3DABD-134C-444E-84B3-96ED1D0C8E71}" presName="textNode" presStyleLbl="node1" presStyleIdx="3" presStyleCnt="7">
        <dgm:presLayoutVars>
          <dgm:bulletEnabled val="1"/>
        </dgm:presLayoutVars>
      </dgm:prSet>
      <dgm:spPr/>
    </dgm:pt>
    <dgm:pt modelId="{4EAD4FEB-63B2-4D86-9DE6-E36AD909664A}" type="pres">
      <dgm:prSet presAssocID="{CA78B7D4-A64F-4524-A5AF-A547A3DE789F}" presName="sibTrans" presStyleCnt="0"/>
      <dgm:spPr/>
    </dgm:pt>
    <dgm:pt modelId="{319417E9-5E97-4313-BB32-25CF2FD85ED9}" type="pres">
      <dgm:prSet presAssocID="{D4010AA7-46D6-4195-8040-E2CBD5B72EA9}" presName="textNode" presStyleLbl="node1" presStyleIdx="4" presStyleCnt="7">
        <dgm:presLayoutVars>
          <dgm:bulletEnabled val="1"/>
        </dgm:presLayoutVars>
      </dgm:prSet>
      <dgm:spPr/>
    </dgm:pt>
    <dgm:pt modelId="{FB509C20-C18B-4769-93DB-BA0DBD9CC236}" type="pres">
      <dgm:prSet presAssocID="{5A9A0774-9164-48BD-9712-12021EA2C33E}" presName="sibTrans" presStyleCnt="0"/>
      <dgm:spPr/>
    </dgm:pt>
    <dgm:pt modelId="{81CD9EDB-97CE-4432-AF57-77731DC84E8F}" type="pres">
      <dgm:prSet presAssocID="{930EB697-7BD8-49FD-A588-570E95A63AA1}" presName="textNode" presStyleLbl="node1" presStyleIdx="5" presStyleCnt="7">
        <dgm:presLayoutVars>
          <dgm:bulletEnabled val="1"/>
        </dgm:presLayoutVars>
      </dgm:prSet>
      <dgm:spPr/>
    </dgm:pt>
    <dgm:pt modelId="{D26E5FF5-FF16-4A7E-866E-C5168534260D}" type="pres">
      <dgm:prSet presAssocID="{923DFA93-2A29-4950-AD2C-41FAF1023507}" presName="sibTrans" presStyleCnt="0"/>
      <dgm:spPr/>
    </dgm:pt>
    <dgm:pt modelId="{9249F54A-1BEF-4E8C-AEB4-169CE868B133}" type="pres">
      <dgm:prSet presAssocID="{17AD722E-C464-4624-A11C-B412080B1B88}" presName="textNode" presStyleLbl="node1" presStyleIdx="6" presStyleCnt="7">
        <dgm:presLayoutVars>
          <dgm:bulletEnabled val="1"/>
        </dgm:presLayoutVars>
      </dgm:prSet>
      <dgm:spPr/>
    </dgm:pt>
  </dgm:ptLst>
  <dgm:cxnLst>
    <dgm:cxn modelId="{14CB9505-9CCB-4014-A42B-CCD634E01557}" srcId="{26D7FA23-0D81-4289-B305-A84FD18864D9}" destId="{17AD722E-C464-4624-A11C-B412080B1B88}" srcOrd="6" destOrd="0" parTransId="{51DC9ED4-F6AE-4204-92EF-9AED2E6A0AC6}" sibTransId="{D776DD93-38D4-4105-BF02-036E4B660816}"/>
    <dgm:cxn modelId="{1D291C26-E2FD-4506-A8B4-F6813EE2DEA5}" srcId="{26D7FA23-0D81-4289-B305-A84FD18864D9}" destId="{930EB697-7BD8-49FD-A588-570E95A63AA1}" srcOrd="5" destOrd="0" parTransId="{257B2A2F-9836-4779-BEC0-B4A420A4F55F}" sibTransId="{923DFA93-2A29-4950-AD2C-41FAF1023507}"/>
    <dgm:cxn modelId="{5FCE1029-9BBA-46AB-BFC8-20E93A453C28}" srcId="{26D7FA23-0D81-4289-B305-A84FD18864D9}" destId="{87E8DC8D-C5EE-47E5-84EA-F863054C540C}" srcOrd="0" destOrd="0" parTransId="{0956BE49-889C-4AE5-8394-6381F7A8957F}" sibTransId="{DE08F4DF-F453-41C0-9951-2AB1E74114F7}"/>
    <dgm:cxn modelId="{2BA0E372-80B6-4CAE-9D55-B0C77692C83F}" type="presOf" srcId="{D4010AA7-46D6-4195-8040-E2CBD5B72EA9}" destId="{319417E9-5E97-4313-BB32-25CF2FD85ED9}" srcOrd="0" destOrd="0" presId="urn:microsoft.com/office/officeart/2005/8/layout/hProcess9"/>
    <dgm:cxn modelId="{CBE0B756-FD8E-4829-A212-81C433635AEC}" type="presOf" srcId="{36B3DABD-134C-444E-84B3-96ED1D0C8E71}" destId="{02051DCC-DBC1-48E0-8E1E-879FB0A2A9A3}" srcOrd="0" destOrd="0" presId="urn:microsoft.com/office/officeart/2005/8/layout/hProcess9"/>
    <dgm:cxn modelId="{D0412957-2AF6-48FC-ADFA-E450818CE17A}" srcId="{26D7FA23-0D81-4289-B305-A84FD18864D9}" destId="{96E78389-DC6F-479D-96A1-F63FF450A71F}" srcOrd="1" destOrd="0" parTransId="{D6910FEC-4852-48CA-8201-0E93B042F76C}" sibTransId="{58CFF808-3CC0-40AC-A94B-0D1FDCE24F97}"/>
    <dgm:cxn modelId="{F01E947E-4817-443D-8FA6-CAFC96C677DD}" srcId="{26D7FA23-0D81-4289-B305-A84FD18864D9}" destId="{D4010AA7-46D6-4195-8040-E2CBD5B72EA9}" srcOrd="4" destOrd="0" parTransId="{4CB7B3F2-25E3-440C-803B-2D22C49DA779}" sibTransId="{5A9A0774-9164-48BD-9712-12021EA2C33E}"/>
    <dgm:cxn modelId="{274C3F80-D886-4F79-8AD8-336BAF38DA80}" type="presOf" srcId="{87E8DC8D-C5EE-47E5-84EA-F863054C540C}" destId="{790DD144-AAC8-43F1-8212-1A96809FABB4}" srcOrd="0" destOrd="0" presId="urn:microsoft.com/office/officeart/2005/8/layout/hProcess9"/>
    <dgm:cxn modelId="{31A25889-0714-4692-8C49-DF470D34BFCE}" type="presOf" srcId="{250217BC-E46B-493D-A4D9-B528F315BDA2}" destId="{79EC586A-7A7E-4F89-A7F9-5A41CDDA4443}" srcOrd="0" destOrd="0" presId="urn:microsoft.com/office/officeart/2005/8/layout/hProcess9"/>
    <dgm:cxn modelId="{9248D98D-A5FE-427D-81B1-3327FF12266A}" type="presOf" srcId="{96E78389-DC6F-479D-96A1-F63FF450A71F}" destId="{D25DFD48-604E-4B74-9F1B-557440680ADD}" srcOrd="0" destOrd="0" presId="urn:microsoft.com/office/officeart/2005/8/layout/hProcess9"/>
    <dgm:cxn modelId="{D90C439E-356E-4AA6-8707-AEDBEFD0E7E4}" type="presOf" srcId="{930EB697-7BD8-49FD-A588-570E95A63AA1}" destId="{81CD9EDB-97CE-4432-AF57-77731DC84E8F}" srcOrd="0" destOrd="0" presId="urn:microsoft.com/office/officeart/2005/8/layout/hProcess9"/>
    <dgm:cxn modelId="{33EFD7AD-48C7-4D49-A9E9-BC9844D1CA7F}" type="presOf" srcId="{17AD722E-C464-4624-A11C-B412080B1B88}" destId="{9249F54A-1BEF-4E8C-AEB4-169CE868B133}" srcOrd="0" destOrd="0" presId="urn:microsoft.com/office/officeart/2005/8/layout/hProcess9"/>
    <dgm:cxn modelId="{3C1AE5BD-FBA6-4EFA-8415-B874B9FB4B5D}" type="presOf" srcId="{26D7FA23-0D81-4289-B305-A84FD18864D9}" destId="{FE62737F-433C-40FE-98B4-3C54BFB8D726}" srcOrd="0" destOrd="0" presId="urn:microsoft.com/office/officeart/2005/8/layout/hProcess9"/>
    <dgm:cxn modelId="{9944F7C0-8969-4085-9C68-89CF4426AF6B}" srcId="{26D7FA23-0D81-4289-B305-A84FD18864D9}" destId="{250217BC-E46B-493D-A4D9-B528F315BDA2}" srcOrd="2" destOrd="0" parTransId="{8E29ED9A-8FD1-41A4-9D02-0850BF720CB1}" sibTransId="{278D0C22-80DE-43BC-A3E6-5FA0CD176AC6}"/>
    <dgm:cxn modelId="{F744BFEA-CD66-4AAB-B209-B66AD4ABBE29}" srcId="{26D7FA23-0D81-4289-B305-A84FD18864D9}" destId="{36B3DABD-134C-444E-84B3-96ED1D0C8E71}" srcOrd="3" destOrd="0" parTransId="{93EE8266-9CBF-482A-B74B-9B430EDAC24E}" sibTransId="{CA78B7D4-A64F-4524-A5AF-A547A3DE789F}"/>
    <dgm:cxn modelId="{267E36F1-E055-4468-B014-062817745C47}" type="presParOf" srcId="{FE62737F-433C-40FE-98B4-3C54BFB8D726}" destId="{C01B93B0-0E46-4B84-9BB4-06FA70786AB9}" srcOrd="0" destOrd="0" presId="urn:microsoft.com/office/officeart/2005/8/layout/hProcess9"/>
    <dgm:cxn modelId="{6C316F60-089E-4443-BCAC-CFEB89B1AB9C}" type="presParOf" srcId="{FE62737F-433C-40FE-98B4-3C54BFB8D726}" destId="{3899613C-AE2F-4DBA-98B8-DEB4A08A078B}" srcOrd="1" destOrd="0" presId="urn:microsoft.com/office/officeart/2005/8/layout/hProcess9"/>
    <dgm:cxn modelId="{D6476792-C696-4CB1-98B9-A3D39E7BDC4C}" type="presParOf" srcId="{3899613C-AE2F-4DBA-98B8-DEB4A08A078B}" destId="{790DD144-AAC8-43F1-8212-1A96809FABB4}" srcOrd="0" destOrd="0" presId="urn:microsoft.com/office/officeart/2005/8/layout/hProcess9"/>
    <dgm:cxn modelId="{417A33D3-F5B8-42BE-A38D-3BD03FE9DDEB}" type="presParOf" srcId="{3899613C-AE2F-4DBA-98B8-DEB4A08A078B}" destId="{D08C95ED-3C8D-427B-B0F8-A38E6F1D2B25}" srcOrd="1" destOrd="0" presId="urn:microsoft.com/office/officeart/2005/8/layout/hProcess9"/>
    <dgm:cxn modelId="{695A7994-8CDD-4037-B3A8-293BE7797758}" type="presParOf" srcId="{3899613C-AE2F-4DBA-98B8-DEB4A08A078B}" destId="{D25DFD48-604E-4B74-9F1B-557440680ADD}" srcOrd="2" destOrd="0" presId="urn:microsoft.com/office/officeart/2005/8/layout/hProcess9"/>
    <dgm:cxn modelId="{6D48B331-7FE7-43FB-818B-48A9A516EBB6}" type="presParOf" srcId="{3899613C-AE2F-4DBA-98B8-DEB4A08A078B}" destId="{64DE5C17-C3AA-4D83-8DCC-857BE1979890}" srcOrd="3" destOrd="0" presId="urn:microsoft.com/office/officeart/2005/8/layout/hProcess9"/>
    <dgm:cxn modelId="{296BA5E8-4DEC-4497-AE16-4CE2FD53DE41}" type="presParOf" srcId="{3899613C-AE2F-4DBA-98B8-DEB4A08A078B}" destId="{79EC586A-7A7E-4F89-A7F9-5A41CDDA4443}" srcOrd="4" destOrd="0" presId="urn:microsoft.com/office/officeart/2005/8/layout/hProcess9"/>
    <dgm:cxn modelId="{6B0D452A-D879-4A25-B06E-E34E3841DF0E}" type="presParOf" srcId="{3899613C-AE2F-4DBA-98B8-DEB4A08A078B}" destId="{6473095B-B572-4AAF-8BD7-9C8C29A07BE0}" srcOrd="5" destOrd="0" presId="urn:microsoft.com/office/officeart/2005/8/layout/hProcess9"/>
    <dgm:cxn modelId="{5628BA56-F609-4866-A715-70D348042834}" type="presParOf" srcId="{3899613C-AE2F-4DBA-98B8-DEB4A08A078B}" destId="{02051DCC-DBC1-48E0-8E1E-879FB0A2A9A3}" srcOrd="6" destOrd="0" presId="urn:microsoft.com/office/officeart/2005/8/layout/hProcess9"/>
    <dgm:cxn modelId="{8F07CDDE-AEB1-4168-8802-80741DA21ABF}" type="presParOf" srcId="{3899613C-AE2F-4DBA-98B8-DEB4A08A078B}" destId="{4EAD4FEB-63B2-4D86-9DE6-E36AD909664A}" srcOrd="7" destOrd="0" presId="urn:microsoft.com/office/officeart/2005/8/layout/hProcess9"/>
    <dgm:cxn modelId="{0C6CBB51-5DE0-44DA-9215-1A19419CEEF4}" type="presParOf" srcId="{3899613C-AE2F-4DBA-98B8-DEB4A08A078B}" destId="{319417E9-5E97-4313-BB32-25CF2FD85ED9}" srcOrd="8" destOrd="0" presId="urn:microsoft.com/office/officeart/2005/8/layout/hProcess9"/>
    <dgm:cxn modelId="{08CAC465-1E91-4F23-93F0-E492847AB357}" type="presParOf" srcId="{3899613C-AE2F-4DBA-98B8-DEB4A08A078B}" destId="{FB509C20-C18B-4769-93DB-BA0DBD9CC236}" srcOrd="9" destOrd="0" presId="urn:microsoft.com/office/officeart/2005/8/layout/hProcess9"/>
    <dgm:cxn modelId="{E5437680-DCAB-40AA-BC1C-74F282C6E174}" type="presParOf" srcId="{3899613C-AE2F-4DBA-98B8-DEB4A08A078B}" destId="{81CD9EDB-97CE-4432-AF57-77731DC84E8F}" srcOrd="10" destOrd="0" presId="urn:microsoft.com/office/officeart/2005/8/layout/hProcess9"/>
    <dgm:cxn modelId="{9D3E5689-006D-4B40-B580-F6C811C83A02}" type="presParOf" srcId="{3899613C-AE2F-4DBA-98B8-DEB4A08A078B}" destId="{D26E5FF5-FF16-4A7E-866E-C5168534260D}" srcOrd="11" destOrd="0" presId="urn:microsoft.com/office/officeart/2005/8/layout/hProcess9"/>
    <dgm:cxn modelId="{01F089E1-2178-4039-9591-C1E804D9FE00}" type="presParOf" srcId="{3899613C-AE2F-4DBA-98B8-DEB4A08A078B}" destId="{9249F54A-1BEF-4E8C-AEB4-169CE868B133}" srcOrd="1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6CFFA4-85DA-425D-A6C8-325237BDC6DD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D69A138-AD7A-4408-BBF3-0EC797C86501}">
      <dgm:prSet phldrT="[Text]" custT="1"/>
      <dgm:spPr/>
      <dgm:t>
        <a:bodyPr/>
        <a:lstStyle/>
        <a:p>
          <a:r>
            <a:rPr lang="en-GB" sz="1600" b="1" dirty="0"/>
            <a:t>Agile</a:t>
          </a:r>
        </a:p>
      </dgm:t>
    </dgm:pt>
    <dgm:pt modelId="{1B9082B2-4F64-4DEA-B519-3861749C08CC}" type="parTrans" cxnId="{BE1EEF16-9E68-4CC8-8283-19EDB175373F}">
      <dgm:prSet/>
      <dgm:spPr/>
      <dgm:t>
        <a:bodyPr/>
        <a:lstStyle/>
        <a:p>
          <a:endParaRPr lang="en-GB"/>
        </a:p>
      </dgm:t>
    </dgm:pt>
    <dgm:pt modelId="{4E35377A-5C7F-491D-9506-BD1A4795618B}" type="sibTrans" cxnId="{BE1EEF16-9E68-4CC8-8283-19EDB175373F}">
      <dgm:prSet/>
      <dgm:spPr/>
      <dgm:t>
        <a:bodyPr/>
        <a:lstStyle/>
        <a:p>
          <a:endParaRPr lang="en-GB"/>
        </a:p>
      </dgm:t>
    </dgm:pt>
    <dgm:pt modelId="{AE9B3A14-86C7-4294-A600-A1C7D6B67E6A}">
      <dgm:prSet phldrT="[Text]" custT="1"/>
      <dgm:spPr/>
      <dgm:t>
        <a:bodyPr/>
        <a:lstStyle/>
        <a:p>
          <a:r>
            <a:rPr lang="en-GB" sz="1600" b="1" dirty="0"/>
            <a:t>Agile v2</a:t>
          </a:r>
        </a:p>
      </dgm:t>
    </dgm:pt>
    <dgm:pt modelId="{03FC4067-625D-4FD6-BF67-02A892CAA019}" type="parTrans" cxnId="{E00B406E-1202-4954-9D7E-8EEF2CC2482B}">
      <dgm:prSet/>
      <dgm:spPr/>
      <dgm:t>
        <a:bodyPr/>
        <a:lstStyle/>
        <a:p>
          <a:endParaRPr lang="en-GB"/>
        </a:p>
      </dgm:t>
    </dgm:pt>
    <dgm:pt modelId="{59CD4B44-558D-4768-B134-7BB7C587BC28}" type="sibTrans" cxnId="{E00B406E-1202-4954-9D7E-8EEF2CC2482B}">
      <dgm:prSet/>
      <dgm:spPr/>
      <dgm:t>
        <a:bodyPr/>
        <a:lstStyle/>
        <a:p>
          <a:endParaRPr lang="en-GB"/>
        </a:p>
      </dgm:t>
    </dgm:pt>
    <dgm:pt modelId="{325CBE7C-8D99-41AC-8D70-5E036EAA7CD6}">
      <dgm:prSet phldrT="[Text]" custT="1"/>
      <dgm:spPr/>
      <dgm:t>
        <a:bodyPr/>
        <a:lstStyle/>
        <a:p>
          <a:r>
            <a:rPr lang="en-GB" sz="2400" b="1" dirty="0">
              <a:latin typeface="+mj-lt"/>
            </a:rPr>
            <a:t>Agile v3</a:t>
          </a:r>
        </a:p>
      </dgm:t>
    </dgm:pt>
    <dgm:pt modelId="{ABAB5CD6-C23F-40D1-A65A-B794EBD874C5}" type="parTrans" cxnId="{1BD28F5D-6B0B-4ADA-B975-69DAE2ACF901}">
      <dgm:prSet/>
      <dgm:spPr/>
      <dgm:t>
        <a:bodyPr/>
        <a:lstStyle/>
        <a:p>
          <a:endParaRPr lang="en-GB"/>
        </a:p>
      </dgm:t>
    </dgm:pt>
    <dgm:pt modelId="{83078C01-6E69-48CF-AC93-2789D371D9EC}" type="sibTrans" cxnId="{1BD28F5D-6B0B-4ADA-B975-69DAE2ACF901}">
      <dgm:prSet/>
      <dgm:spPr/>
      <dgm:t>
        <a:bodyPr/>
        <a:lstStyle/>
        <a:p>
          <a:endParaRPr lang="en-GB"/>
        </a:p>
      </dgm:t>
    </dgm:pt>
    <dgm:pt modelId="{A772854E-8CDB-4093-8073-F639DF7255B6}">
      <dgm:prSet phldrT="[Text]" custT="1"/>
      <dgm:spPr/>
      <dgm:t>
        <a:bodyPr/>
        <a:lstStyle/>
        <a:p>
          <a:r>
            <a:rPr lang="en-GB" sz="1600" b="1" dirty="0" err="1"/>
            <a:t>MoSCoW</a:t>
          </a:r>
          <a:endParaRPr lang="en-GB" sz="1600" b="1" dirty="0"/>
        </a:p>
      </dgm:t>
    </dgm:pt>
    <dgm:pt modelId="{F29146F3-874C-4AB7-B979-782D299A6BC3}" type="parTrans" cxnId="{5472B539-1703-437F-86ED-016910E155F2}">
      <dgm:prSet/>
      <dgm:spPr/>
      <dgm:t>
        <a:bodyPr/>
        <a:lstStyle/>
        <a:p>
          <a:endParaRPr lang="en-GB"/>
        </a:p>
      </dgm:t>
    </dgm:pt>
    <dgm:pt modelId="{E3447CF8-E011-44CE-8DB7-62BA59E7CCFC}" type="sibTrans" cxnId="{5472B539-1703-437F-86ED-016910E155F2}">
      <dgm:prSet/>
      <dgm:spPr/>
      <dgm:t>
        <a:bodyPr/>
        <a:lstStyle/>
        <a:p>
          <a:endParaRPr lang="en-GB"/>
        </a:p>
      </dgm:t>
    </dgm:pt>
    <dgm:pt modelId="{91CF34B1-6037-4D80-A52B-10CE886EF82F}" type="pres">
      <dgm:prSet presAssocID="{9B6CFFA4-85DA-425D-A6C8-325237BDC6DD}" presName="Name0" presStyleCnt="0">
        <dgm:presLayoutVars>
          <dgm:chMax val="4"/>
          <dgm:resizeHandles val="exact"/>
        </dgm:presLayoutVars>
      </dgm:prSet>
      <dgm:spPr/>
    </dgm:pt>
    <dgm:pt modelId="{5F18D1F4-1658-47C4-A0D0-7488C6EEBE87}" type="pres">
      <dgm:prSet presAssocID="{9B6CFFA4-85DA-425D-A6C8-325237BDC6DD}" presName="ellipse" presStyleLbl="trBgShp" presStyleIdx="0" presStyleCnt="1"/>
      <dgm:spPr/>
    </dgm:pt>
    <dgm:pt modelId="{6637CD26-7691-4140-83DF-B01D25DC167C}" type="pres">
      <dgm:prSet presAssocID="{9B6CFFA4-85DA-425D-A6C8-325237BDC6DD}" presName="arrow1" presStyleLbl="fgShp" presStyleIdx="0" presStyleCnt="1"/>
      <dgm:spPr/>
    </dgm:pt>
    <dgm:pt modelId="{25C7ACDD-BCDA-4EB2-ADED-8EE30A4D33C6}" type="pres">
      <dgm:prSet presAssocID="{9B6CFFA4-85DA-425D-A6C8-325237BDC6DD}" presName="rectangle" presStyleLbl="revTx" presStyleIdx="0" presStyleCnt="1">
        <dgm:presLayoutVars>
          <dgm:bulletEnabled val="1"/>
        </dgm:presLayoutVars>
      </dgm:prSet>
      <dgm:spPr/>
    </dgm:pt>
    <dgm:pt modelId="{EC71D244-D254-4E25-BFEF-69AACE9B6A39}" type="pres">
      <dgm:prSet presAssocID="{AE9B3A14-86C7-4294-A600-A1C7D6B67E6A}" presName="item1" presStyleLbl="node1" presStyleIdx="0" presStyleCnt="3" custScaleX="125423" custScaleY="87759">
        <dgm:presLayoutVars>
          <dgm:bulletEnabled val="1"/>
        </dgm:presLayoutVars>
      </dgm:prSet>
      <dgm:spPr/>
    </dgm:pt>
    <dgm:pt modelId="{70139B9A-195B-48D5-91D7-2048B2276949}" type="pres">
      <dgm:prSet presAssocID="{A772854E-8CDB-4093-8073-F639DF7255B6}" presName="item2" presStyleLbl="node1" presStyleIdx="1" presStyleCnt="3" custScaleX="125460" custScaleY="87822" custLinFactNeighborX="-7969" custLinFactNeighborY="-10033">
        <dgm:presLayoutVars>
          <dgm:bulletEnabled val="1"/>
        </dgm:presLayoutVars>
      </dgm:prSet>
      <dgm:spPr/>
    </dgm:pt>
    <dgm:pt modelId="{CEA4C0E3-4049-405D-94AF-91320019E6D8}" type="pres">
      <dgm:prSet presAssocID="{325CBE7C-8D99-41AC-8D70-5E036EAA7CD6}" presName="item3" presStyleLbl="node1" presStyleIdx="2" presStyleCnt="3" custScaleX="125460" custScaleY="87822" custLinFactNeighborX="27590" custLinFactNeighborY="-1254">
        <dgm:presLayoutVars>
          <dgm:bulletEnabled val="1"/>
        </dgm:presLayoutVars>
      </dgm:prSet>
      <dgm:spPr/>
    </dgm:pt>
    <dgm:pt modelId="{37D85826-B718-4A7E-B35A-F0A24922B87D}" type="pres">
      <dgm:prSet presAssocID="{9B6CFFA4-85DA-425D-A6C8-325237BDC6DD}" presName="funnel" presStyleLbl="trAlignAcc1" presStyleIdx="0" presStyleCnt="1"/>
      <dgm:spPr/>
    </dgm:pt>
  </dgm:ptLst>
  <dgm:cxnLst>
    <dgm:cxn modelId="{BE1EEF16-9E68-4CC8-8283-19EDB175373F}" srcId="{9B6CFFA4-85DA-425D-A6C8-325237BDC6DD}" destId="{CD69A138-AD7A-4408-BBF3-0EC797C86501}" srcOrd="0" destOrd="0" parTransId="{1B9082B2-4F64-4DEA-B519-3861749C08CC}" sibTransId="{4E35377A-5C7F-491D-9506-BD1A4795618B}"/>
    <dgm:cxn modelId="{0220FB1B-4956-4B9E-A8D9-B70204FE6AA3}" type="presOf" srcId="{AE9B3A14-86C7-4294-A600-A1C7D6B67E6A}" destId="{70139B9A-195B-48D5-91D7-2048B2276949}" srcOrd="0" destOrd="0" presId="urn:microsoft.com/office/officeart/2005/8/layout/funnel1"/>
    <dgm:cxn modelId="{E7F30F20-17A6-43D1-B546-51BBC0CF5F4A}" type="presOf" srcId="{325CBE7C-8D99-41AC-8D70-5E036EAA7CD6}" destId="{25C7ACDD-BCDA-4EB2-ADED-8EE30A4D33C6}" srcOrd="0" destOrd="0" presId="urn:microsoft.com/office/officeart/2005/8/layout/funnel1"/>
    <dgm:cxn modelId="{5472B539-1703-437F-86ED-016910E155F2}" srcId="{9B6CFFA4-85DA-425D-A6C8-325237BDC6DD}" destId="{A772854E-8CDB-4093-8073-F639DF7255B6}" srcOrd="2" destOrd="0" parTransId="{F29146F3-874C-4AB7-B979-782D299A6BC3}" sibTransId="{E3447CF8-E011-44CE-8DB7-62BA59E7CCFC}"/>
    <dgm:cxn modelId="{1BD28F5D-6B0B-4ADA-B975-69DAE2ACF901}" srcId="{9B6CFFA4-85DA-425D-A6C8-325237BDC6DD}" destId="{325CBE7C-8D99-41AC-8D70-5E036EAA7CD6}" srcOrd="3" destOrd="0" parTransId="{ABAB5CD6-C23F-40D1-A65A-B794EBD874C5}" sibTransId="{83078C01-6E69-48CF-AC93-2789D371D9EC}"/>
    <dgm:cxn modelId="{79305F6A-5CC6-47F3-94F0-84FC3AF298F1}" type="presOf" srcId="{9B6CFFA4-85DA-425D-A6C8-325237BDC6DD}" destId="{91CF34B1-6037-4D80-A52B-10CE886EF82F}" srcOrd="0" destOrd="0" presId="urn:microsoft.com/office/officeart/2005/8/layout/funnel1"/>
    <dgm:cxn modelId="{9F68D74C-B8FF-4002-A20C-C41E6E3B00CA}" type="presOf" srcId="{CD69A138-AD7A-4408-BBF3-0EC797C86501}" destId="{CEA4C0E3-4049-405D-94AF-91320019E6D8}" srcOrd="0" destOrd="0" presId="urn:microsoft.com/office/officeart/2005/8/layout/funnel1"/>
    <dgm:cxn modelId="{E00B406E-1202-4954-9D7E-8EEF2CC2482B}" srcId="{9B6CFFA4-85DA-425D-A6C8-325237BDC6DD}" destId="{AE9B3A14-86C7-4294-A600-A1C7D6B67E6A}" srcOrd="1" destOrd="0" parTransId="{03FC4067-625D-4FD6-BF67-02A892CAA019}" sibTransId="{59CD4B44-558D-4768-B134-7BB7C587BC28}"/>
    <dgm:cxn modelId="{ED848E6F-B5D1-4BEE-BCEE-CA933E762926}" type="presOf" srcId="{A772854E-8CDB-4093-8073-F639DF7255B6}" destId="{EC71D244-D254-4E25-BFEF-69AACE9B6A39}" srcOrd="0" destOrd="0" presId="urn:microsoft.com/office/officeart/2005/8/layout/funnel1"/>
    <dgm:cxn modelId="{B0759E3B-3F33-474D-A8F4-C14104FCE801}" type="presParOf" srcId="{91CF34B1-6037-4D80-A52B-10CE886EF82F}" destId="{5F18D1F4-1658-47C4-A0D0-7488C6EEBE87}" srcOrd="0" destOrd="0" presId="urn:microsoft.com/office/officeart/2005/8/layout/funnel1"/>
    <dgm:cxn modelId="{4456AA85-69AE-4ADE-BE0D-7FDE17C12B3B}" type="presParOf" srcId="{91CF34B1-6037-4D80-A52B-10CE886EF82F}" destId="{6637CD26-7691-4140-83DF-B01D25DC167C}" srcOrd="1" destOrd="0" presId="urn:microsoft.com/office/officeart/2005/8/layout/funnel1"/>
    <dgm:cxn modelId="{78ACA051-4CAA-482A-8BE4-298498A82B84}" type="presParOf" srcId="{91CF34B1-6037-4D80-A52B-10CE886EF82F}" destId="{25C7ACDD-BCDA-4EB2-ADED-8EE30A4D33C6}" srcOrd="2" destOrd="0" presId="urn:microsoft.com/office/officeart/2005/8/layout/funnel1"/>
    <dgm:cxn modelId="{D775694E-8C62-4BFD-AE52-49E35F675727}" type="presParOf" srcId="{91CF34B1-6037-4D80-A52B-10CE886EF82F}" destId="{EC71D244-D254-4E25-BFEF-69AACE9B6A39}" srcOrd="3" destOrd="0" presId="urn:microsoft.com/office/officeart/2005/8/layout/funnel1"/>
    <dgm:cxn modelId="{50AF56A1-1C0A-42A1-9163-75445FB0526A}" type="presParOf" srcId="{91CF34B1-6037-4D80-A52B-10CE886EF82F}" destId="{70139B9A-195B-48D5-91D7-2048B2276949}" srcOrd="4" destOrd="0" presId="urn:microsoft.com/office/officeart/2005/8/layout/funnel1"/>
    <dgm:cxn modelId="{DA48D7D4-9AC1-45F1-9C98-568ADD47F9F8}" type="presParOf" srcId="{91CF34B1-6037-4D80-A52B-10CE886EF82F}" destId="{CEA4C0E3-4049-405D-94AF-91320019E6D8}" srcOrd="5" destOrd="0" presId="urn:microsoft.com/office/officeart/2005/8/layout/funnel1"/>
    <dgm:cxn modelId="{2960F117-F05F-47E8-AB07-9DFA8FB535A3}" type="presParOf" srcId="{91CF34B1-6037-4D80-A52B-10CE886EF82F}" destId="{37D85826-B718-4A7E-B35A-F0A24922B87D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B1BCF-32E9-42EE-BB78-AAF6B743477B}">
      <dsp:nvSpPr>
        <dsp:cNvPr id="0" name=""/>
        <dsp:cNvSpPr/>
      </dsp:nvSpPr>
      <dsp:spPr>
        <a:xfrm rot="12485627">
          <a:off x="913718" y="-13667"/>
          <a:ext cx="2836637" cy="2836637"/>
        </a:xfrm>
        <a:prstGeom prst="leftCircularArrow">
          <a:avLst>
            <a:gd name="adj1" fmla="val 5544"/>
            <a:gd name="adj2" fmla="val 330680"/>
            <a:gd name="adj3" fmla="val 18528357"/>
            <a:gd name="adj4" fmla="val 15072018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8C0C52-8B33-4404-AAA0-C1A7866F2F54}">
      <dsp:nvSpPr>
        <dsp:cNvPr id="0" name=""/>
        <dsp:cNvSpPr/>
      </dsp:nvSpPr>
      <dsp:spPr>
        <a:xfrm>
          <a:off x="1695509" y="1262"/>
          <a:ext cx="1273055" cy="636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Deploy</a:t>
          </a:r>
        </a:p>
      </dsp:txBody>
      <dsp:txXfrm>
        <a:off x="1726582" y="32335"/>
        <a:ext cx="1210909" cy="574381"/>
      </dsp:txXfrm>
    </dsp:sp>
    <dsp:sp modelId="{8980CB7E-C0F1-421F-B535-8069A3C7D157}">
      <dsp:nvSpPr>
        <dsp:cNvPr id="0" name=""/>
        <dsp:cNvSpPr/>
      </dsp:nvSpPr>
      <dsp:spPr>
        <a:xfrm>
          <a:off x="545060" y="837112"/>
          <a:ext cx="1273055" cy="636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Review</a:t>
          </a:r>
        </a:p>
      </dsp:txBody>
      <dsp:txXfrm>
        <a:off x="576133" y="868185"/>
        <a:ext cx="1210909" cy="574381"/>
      </dsp:txXfrm>
    </dsp:sp>
    <dsp:sp modelId="{3656164F-0922-40BE-AD3B-6606DD1D8516}">
      <dsp:nvSpPr>
        <dsp:cNvPr id="0" name=""/>
        <dsp:cNvSpPr/>
      </dsp:nvSpPr>
      <dsp:spPr>
        <a:xfrm>
          <a:off x="984493" y="2189546"/>
          <a:ext cx="1273055" cy="636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Design</a:t>
          </a:r>
        </a:p>
      </dsp:txBody>
      <dsp:txXfrm>
        <a:off x="1015566" y="2220619"/>
        <a:ext cx="1210909" cy="574381"/>
      </dsp:txXfrm>
    </dsp:sp>
    <dsp:sp modelId="{9D02C544-7239-44BD-976C-360051B8302C}">
      <dsp:nvSpPr>
        <dsp:cNvPr id="0" name=""/>
        <dsp:cNvSpPr/>
      </dsp:nvSpPr>
      <dsp:spPr>
        <a:xfrm>
          <a:off x="2406526" y="2189546"/>
          <a:ext cx="1273055" cy="636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Develop</a:t>
          </a:r>
        </a:p>
      </dsp:txBody>
      <dsp:txXfrm>
        <a:off x="2437599" y="2220619"/>
        <a:ext cx="1210909" cy="574381"/>
      </dsp:txXfrm>
    </dsp:sp>
    <dsp:sp modelId="{5742003D-28A9-496C-9EF2-261C6EEBB4B7}">
      <dsp:nvSpPr>
        <dsp:cNvPr id="0" name=""/>
        <dsp:cNvSpPr/>
      </dsp:nvSpPr>
      <dsp:spPr>
        <a:xfrm>
          <a:off x="2845958" y="837112"/>
          <a:ext cx="1273055" cy="636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Test</a:t>
          </a:r>
        </a:p>
      </dsp:txBody>
      <dsp:txXfrm>
        <a:off x="2877031" y="868185"/>
        <a:ext cx="1210909" cy="5743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7BE8F-8C0F-451D-8B4F-CE671CED635B}">
      <dsp:nvSpPr>
        <dsp:cNvPr id="0" name=""/>
        <dsp:cNvSpPr/>
      </dsp:nvSpPr>
      <dsp:spPr>
        <a:xfrm>
          <a:off x="733438" y="0"/>
          <a:ext cx="8312305" cy="336708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42CAE-9F24-4D13-8D44-029699E2C466}">
      <dsp:nvSpPr>
        <dsp:cNvPr id="0" name=""/>
        <dsp:cNvSpPr/>
      </dsp:nvSpPr>
      <dsp:spPr>
        <a:xfrm>
          <a:off x="88496" y="1010126"/>
          <a:ext cx="1481316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Design</a:t>
          </a:r>
        </a:p>
      </dsp:txBody>
      <dsp:txXfrm>
        <a:off x="154243" y="1075873"/>
        <a:ext cx="1349822" cy="1215340"/>
      </dsp:txXfrm>
    </dsp:sp>
    <dsp:sp modelId="{E96FD71D-43EE-4B4C-98B7-C3DC96847BF7}">
      <dsp:nvSpPr>
        <dsp:cNvPr id="0" name=""/>
        <dsp:cNvSpPr/>
      </dsp:nvSpPr>
      <dsp:spPr>
        <a:xfrm>
          <a:off x="1744554" y="1010126"/>
          <a:ext cx="1498366" cy="1346834"/>
        </a:xfrm>
        <a:prstGeom prst="roundRect">
          <a:avLst/>
        </a:prstGeom>
        <a:solidFill>
          <a:schemeClr val="tx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First MVP</a:t>
          </a:r>
        </a:p>
      </dsp:txBody>
      <dsp:txXfrm>
        <a:off x="1810301" y="1075873"/>
        <a:ext cx="1366872" cy="1215340"/>
      </dsp:txXfrm>
    </dsp:sp>
    <dsp:sp modelId="{8AE1F3E3-534C-4D14-9302-998E95C2403A}">
      <dsp:nvSpPr>
        <dsp:cNvPr id="0" name=""/>
        <dsp:cNvSpPr/>
      </dsp:nvSpPr>
      <dsp:spPr>
        <a:xfrm>
          <a:off x="3417663" y="1010126"/>
          <a:ext cx="1468103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Version 2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New features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New requests</a:t>
          </a:r>
        </a:p>
      </dsp:txBody>
      <dsp:txXfrm>
        <a:off x="3483410" y="1075873"/>
        <a:ext cx="1336609" cy="1215340"/>
      </dsp:txXfrm>
    </dsp:sp>
    <dsp:sp modelId="{2DA9AF94-7614-4541-94C3-630EA60DBAD8}">
      <dsp:nvSpPr>
        <dsp:cNvPr id="0" name=""/>
        <dsp:cNvSpPr/>
      </dsp:nvSpPr>
      <dsp:spPr>
        <a:xfrm>
          <a:off x="5060508" y="1010126"/>
          <a:ext cx="1436625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Version 3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New features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New requests</a:t>
          </a:r>
        </a:p>
      </dsp:txBody>
      <dsp:txXfrm>
        <a:off x="5126255" y="1075873"/>
        <a:ext cx="1305131" cy="1215340"/>
      </dsp:txXfrm>
    </dsp:sp>
    <dsp:sp modelId="{A6FA82C5-1FCE-4B83-9613-4D2844705D08}">
      <dsp:nvSpPr>
        <dsp:cNvPr id="0" name=""/>
        <dsp:cNvSpPr/>
      </dsp:nvSpPr>
      <dsp:spPr>
        <a:xfrm>
          <a:off x="6671876" y="1010126"/>
          <a:ext cx="1427426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Version 4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New features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New requests</a:t>
          </a:r>
        </a:p>
      </dsp:txBody>
      <dsp:txXfrm>
        <a:off x="6737623" y="1075873"/>
        <a:ext cx="1295932" cy="1215340"/>
      </dsp:txXfrm>
    </dsp:sp>
    <dsp:sp modelId="{40785A04-A358-4B0C-B8E9-7AF54969ED65}">
      <dsp:nvSpPr>
        <dsp:cNvPr id="0" name=""/>
        <dsp:cNvSpPr/>
      </dsp:nvSpPr>
      <dsp:spPr>
        <a:xfrm>
          <a:off x="8274044" y="1010126"/>
          <a:ext cx="1416642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Version 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New features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New requests</a:t>
          </a:r>
        </a:p>
      </dsp:txBody>
      <dsp:txXfrm>
        <a:off x="8339791" y="1075873"/>
        <a:ext cx="1285148" cy="12153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6FBFE-F84E-4773-8F5E-1606CAAFA2D2}">
      <dsp:nvSpPr>
        <dsp:cNvPr id="0" name=""/>
        <dsp:cNvSpPr/>
      </dsp:nvSpPr>
      <dsp:spPr>
        <a:xfrm>
          <a:off x="0" y="1838"/>
          <a:ext cx="4664075" cy="647595"/>
        </a:xfrm>
        <a:prstGeom prst="roundRect">
          <a:avLst/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Must have</a:t>
          </a:r>
        </a:p>
      </dsp:txBody>
      <dsp:txXfrm>
        <a:off x="31613" y="33451"/>
        <a:ext cx="4600849" cy="584369"/>
      </dsp:txXfrm>
    </dsp:sp>
    <dsp:sp modelId="{C5DE7B1A-1D91-460A-8A47-48CF75609BC1}">
      <dsp:nvSpPr>
        <dsp:cNvPr id="0" name=""/>
        <dsp:cNvSpPr/>
      </dsp:nvSpPr>
      <dsp:spPr>
        <a:xfrm>
          <a:off x="0" y="727193"/>
          <a:ext cx="4664075" cy="647595"/>
        </a:xfrm>
        <a:prstGeom prst="roundRect">
          <a:avLst/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Should have</a:t>
          </a:r>
        </a:p>
      </dsp:txBody>
      <dsp:txXfrm>
        <a:off x="31613" y="758806"/>
        <a:ext cx="4600849" cy="584369"/>
      </dsp:txXfrm>
    </dsp:sp>
    <dsp:sp modelId="{D7C10348-7D22-4268-AC8F-020AF05B0269}">
      <dsp:nvSpPr>
        <dsp:cNvPr id="0" name=""/>
        <dsp:cNvSpPr/>
      </dsp:nvSpPr>
      <dsp:spPr>
        <a:xfrm>
          <a:off x="0" y="1452548"/>
          <a:ext cx="4664075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Could have</a:t>
          </a:r>
        </a:p>
      </dsp:txBody>
      <dsp:txXfrm>
        <a:off x="31613" y="1484161"/>
        <a:ext cx="4600849" cy="584369"/>
      </dsp:txXfrm>
    </dsp:sp>
    <dsp:sp modelId="{E11C0178-D6FB-4015-9D09-594A0995D696}">
      <dsp:nvSpPr>
        <dsp:cNvPr id="0" name=""/>
        <dsp:cNvSpPr/>
      </dsp:nvSpPr>
      <dsp:spPr>
        <a:xfrm>
          <a:off x="0" y="2177903"/>
          <a:ext cx="4664075" cy="647595"/>
        </a:xfrm>
        <a:prstGeom prst="roundRect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Won’t have</a:t>
          </a:r>
        </a:p>
      </dsp:txBody>
      <dsp:txXfrm>
        <a:off x="31613" y="2209516"/>
        <a:ext cx="4600849" cy="5843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B93B0-0E46-4B84-9BB4-06FA70786AB9}">
      <dsp:nvSpPr>
        <dsp:cNvPr id="0" name=""/>
        <dsp:cNvSpPr/>
      </dsp:nvSpPr>
      <dsp:spPr>
        <a:xfrm>
          <a:off x="733544" y="0"/>
          <a:ext cx="8313498" cy="336708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DD144-AAC8-43F1-8212-1A96809FABB4}">
      <dsp:nvSpPr>
        <dsp:cNvPr id="0" name=""/>
        <dsp:cNvSpPr/>
      </dsp:nvSpPr>
      <dsp:spPr>
        <a:xfrm>
          <a:off x="835" y="1010126"/>
          <a:ext cx="1339577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Start</a:t>
          </a:r>
        </a:p>
      </dsp:txBody>
      <dsp:txXfrm>
        <a:off x="66228" y="1075519"/>
        <a:ext cx="1208791" cy="1216048"/>
      </dsp:txXfrm>
    </dsp:sp>
    <dsp:sp modelId="{D25DFD48-604E-4B74-9F1B-557440680ADD}">
      <dsp:nvSpPr>
        <dsp:cNvPr id="0" name=""/>
        <dsp:cNvSpPr/>
      </dsp:nvSpPr>
      <dsp:spPr>
        <a:xfrm>
          <a:off x="1407392" y="1010126"/>
          <a:ext cx="1339577" cy="1346834"/>
        </a:xfrm>
        <a:prstGeom prst="roundRect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Collect Requirements</a:t>
          </a:r>
        </a:p>
      </dsp:txBody>
      <dsp:txXfrm>
        <a:off x="1472785" y="1075519"/>
        <a:ext cx="1208791" cy="1216048"/>
      </dsp:txXfrm>
    </dsp:sp>
    <dsp:sp modelId="{79EC586A-7A7E-4F89-A7F9-5A41CDDA4443}">
      <dsp:nvSpPr>
        <dsp:cNvPr id="0" name=""/>
        <dsp:cNvSpPr/>
      </dsp:nvSpPr>
      <dsp:spPr>
        <a:xfrm>
          <a:off x="2813948" y="1010126"/>
          <a:ext cx="1339577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Develop Application</a:t>
          </a:r>
        </a:p>
      </dsp:txBody>
      <dsp:txXfrm>
        <a:off x="2879341" y="1075519"/>
        <a:ext cx="1208791" cy="1216048"/>
      </dsp:txXfrm>
    </dsp:sp>
    <dsp:sp modelId="{02051DCC-DBC1-48E0-8E1E-879FB0A2A9A3}">
      <dsp:nvSpPr>
        <dsp:cNvPr id="0" name=""/>
        <dsp:cNvSpPr/>
      </dsp:nvSpPr>
      <dsp:spPr>
        <a:xfrm>
          <a:off x="4220504" y="1010126"/>
          <a:ext cx="1339577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Publish Demo Version</a:t>
          </a:r>
        </a:p>
      </dsp:txBody>
      <dsp:txXfrm>
        <a:off x="4285897" y="1075519"/>
        <a:ext cx="1208791" cy="1216048"/>
      </dsp:txXfrm>
    </dsp:sp>
    <dsp:sp modelId="{319417E9-5E97-4313-BB32-25CF2FD85ED9}">
      <dsp:nvSpPr>
        <dsp:cNvPr id="0" name=""/>
        <dsp:cNvSpPr/>
      </dsp:nvSpPr>
      <dsp:spPr>
        <a:xfrm>
          <a:off x="5627061" y="1010126"/>
          <a:ext cx="1339577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Is There Feedback Relating to the Requirements?</a:t>
          </a:r>
        </a:p>
      </dsp:txBody>
      <dsp:txXfrm>
        <a:off x="5692454" y="1075519"/>
        <a:ext cx="1208791" cy="1216048"/>
      </dsp:txXfrm>
    </dsp:sp>
    <dsp:sp modelId="{81CD9EDB-97CE-4432-AF57-77731DC84E8F}">
      <dsp:nvSpPr>
        <dsp:cNvPr id="0" name=""/>
        <dsp:cNvSpPr/>
      </dsp:nvSpPr>
      <dsp:spPr>
        <a:xfrm>
          <a:off x="7033617" y="1010126"/>
          <a:ext cx="1339577" cy="1346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Publish Live Version</a:t>
          </a:r>
        </a:p>
      </dsp:txBody>
      <dsp:txXfrm>
        <a:off x="7099010" y="1075519"/>
        <a:ext cx="1208791" cy="1216048"/>
      </dsp:txXfrm>
    </dsp:sp>
    <dsp:sp modelId="{9249F54A-1BEF-4E8C-AEB4-169CE868B133}">
      <dsp:nvSpPr>
        <dsp:cNvPr id="0" name=""/>
        <dsp:cNvSpPr/>
      </dsp:nvSpPr>
      <dsp:spPr>
        <a:xfrm>
          <a:off x="8440173" y="1010126"/>
          <a:ext cx="1339577" cy="1346834"/>
        </a:xfrm>
        <a:prstGeom prst="roundRect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End (MVP)</a:t>
          </a:r>
          <a:endParaRPr lang="en-GB" sz="1300" kern="1200" dirty="0"/>
        </a:p>
      </dsp:txBody>
      <dsp:txXfrm>
        <a:off x="8505566" y="1075519"/>
        <a:ext cx="1208791" cy="12160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18D1F4-1658-47C4-A0D0-7488C6EEBE87}">
      <dsp:nvSpPr>
        <dsp:cNvPr id="0" name=""/>
        <dsp:cNvSpPr/>
      </dsp:nvSpPr>
      <dsp:spPr>
        <a:xfrm>
          <a:off x="1350076" y="136776"/>
          <a:ext cx="2714494" cy="942708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37CD26-7691-4140-83DF-B01D25DC167C}">
      <dsp:nvSpPr>
        <dsp:cNvPr id="0" name=""/>
        <dsp:cNvSpPr/>
      </dsp:nvSpPr>
      <dsp:spPr>
        <a:xfrm>
          <a:off x="2448500" y="2445149"/>
          <a:ext cx="526064" cy="336681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C7ACDD-BCDA-4EB2-ADED-8EE30A4D33C6}">
      <dsp:nvSpPr>
        <dsp:cNvPr id="0" name=""/>
        <dsp:cNvSpPr/>
      </dsp:nvSpPr>
      <dsp:spPr>
        <a:xfrm>
          <a:off x="1448976" y="2714494"/>
          <a:ext cx="2525111" cy="631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+mj-lt"/>
            </a:rPr>
            <a:t>Agile v3</a:t>
          </a:r>
        </a:p>
      </dsp:txBody>
      <dsp:txXfrm>
        <a:off x="1448976" y="2714494"/>
        <a:ext cx="2525111" cy="631277"/>
      </dsp:txXfrm>
    </dsp:sp>
    <dsp:sp modelId="{EC71D244-D254-4E25-BFEF-69AACE9B6A39}">
      <dsp:nvSpPr>
        <dsp:cNvPr id="0" name=""/>
        <dsp:cNvSpPr/>
      </dsp:nvSpPr>
      <dsp:spPr>
        <a:xfrm>
          <a:off x="2216607" y="1210248"/>
          <a:ext cx="1187651" cy="83100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 err="1"/>
            <a:t>MoSCoW</a:t>
          </a:r>
          <a:endParaRPr lang="en-GB" sz="1600" b="1" kern="1200" dirty="0"/>
        </a:p>
      </dsp:txBody>
      <dsp:txXfrm>
        <a:off x="2390534" y="1331946"/>
        <a:ext cx="839797" cy="587608"/>
      </dsp:txXfrm>
    </dsp:sp>
    <dsp:sp modelId="{70139B9A-195B-48D5-91D7-2048B2276949}">
      <dsp:nvSpPr>
        <dsp:cNvPr id="0" name=""/>
        <dsp:cNvSpPr/>
      </dsp:nvSpPr>
      <dsp:spPr>
        <a:xfrm>
          <a:off x="1463400" y="404548"/>
          <a:ext cx="1188001" cy="8316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Agile v2</a:t>
          </a:r>
        </a:p>
      </dsp:txBody>
      <dsp:txXfrm>
        <a:off x="1637379" y="526333"/>
        <a:ext cx="840043" cy="588031"/>
      </dsp:txXfrm>
    </dsp:sp>
    <dsp:sp modelId="{CEA4C0E3-4049-405D-94AF-91320019E6D8}">
      <dsp:nvSpPr>
        <dsp:cNvPr id="0" name=""/>
        <dsp:cNvSpPr/>
      </dsp:nvSpPr>
      <dsp:spPr>
        <a:xfrm>
          <a:off x="2768073" y="258734"/>
          <a:ext cx="1188001" cy="8316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Agile</a:t>
          </a:r>
        </a:p>
      </dsp:txBody>
      <dsp:txXfrm>
        <a:off x="2942052" y="380519"/>
        <a:ext cx="840043" cy="588031"/>
      </dsp:txXfrm>
    </dsp:sp>
    <dsp:sp modelId="{37D85826-B718-4A7E-B35A-F0A24922B87D}">
      <dsp:nvSpPr>
        <dsp:cNvPr id="0" name=""/>
        <dsp:cNvSpPr/>
      </dsp:nvSpPr>
      <dsp:spPr>
        <a:xfrm>
          <a:off x="1238550" y="21042"/>
          <a:ext cx="2945963" cy="2356770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13/09/2024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13/09/2024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63189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97835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361168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8719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64658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9555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248446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478826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7184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diagramQuickStyle" Target="../diagrams/quickStyle1.xml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diagramLayout" Target="../diagrams/layou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svg"/><Relationship Id="rId11" Type="http://schemas.openxmlformats.org/officeDocument/2006/relationships/diagramData" Target="../diagrams/data1.xml"/><Relationship Id="rId5" Type="http://schemas.openxmlformats.org/officeDocument/2006/relationships/image" Target="../media/image10.png"/><Relationship Id="rId15" Type="http://schemas.microsoft.com/office/2007/relationships/diagramDrawing" Target="../diagrams/drawing1.xml"/><Relationship Id="rId10" Type="http://schemas.openxmlformats.org/officeDocument/2006/relationships/image" Target="../media/image2.svg"/><Relationship Id="rId4" Type="http://schemas.openxmlformats.org/officeDocument/2006/relationships/image" Target="../media/image9.svg"/><Relationship Id="rId9" Type="http://schemas.openxmlformats.org/officeDocument/2006/relationships/image" Target="../media/image1.png"/><Relationship Id="rId14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8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svg"/><Relationship Id="rId11" Type="http://schemas.openxmlformats.org/officeDocument/2006/relationships/chart" Target="../charts/chart1.xml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9.sv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35.jpeg"/><Relationship Id="rId3" Type="http://schemas.openxmlformats.org/officeDocument/2006/relationships/image" Target="../media/image29.png"/><Relationship Id="rId7" Type="http://schemas.openxmlformats.org/officeDocument/2006/relationships/image" Target="../media/image14.png"/><Relationship Id="rId12" Type="http://schemas.openxmlformats.org/officeDocument/2006/relationships/image" Target="../media/image3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2.svg"/><Relationship Id="rId11" Type="http://schemas.openxmlformats.org/officeDocument/2006/relationships/image" Target="../media/image33.jpeg"/><Relationship Id="rId5" Type="http://schemas.openxmlformats.org/officeDocument/2006/relationships/image" Target="../media/image31.png"/><Relationship Id="rId10" Type="http://schemas.openxmlformats.org/officeDocument/2006/relationships/image" Target="../media/image27.svg"/><Relationship Id="rId4" Type="http://schemas.openxmlformats.org/officeDocument/2006/relationships/image" Target="../media/image30.sv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36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microsoft.com/office/2007/relationships/diagramDrawing" Target="../diagrams/drawing3.xml"/><Relationship Id="rId3" Type="http://schemas.openxmlformats.org/officeDocument/2006/relationships/image" Target="../media/image40.png"/><Relationship Id="rId7" Type="http://schemas.openxmlformats.org/officeDocument/2006/relationships/image" Target="../media/image12.png"/><Relationship Id="rId12" Type="http://schemas.openxmlformats.org/officeDocument/2006/relationships/diagramColors" Target="../diagrams/colors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3.svg"/><Relationship Id="rId11" Type="http://schemas.openxmlformats.org/officeDocument/2006/relationships/diagramQuickStyle" Target="../diagrams/quickStyle3.xml"/><Relationship Id="rId5" Type="http://schemas.openxmlformats.org/officeDocument/2006/relationships/image" Target="../media/image42.png"/><Relationship Id="rId10" Type="http://schemas.openxmlformats.org/officeDocument/2006/relationships/diagramLayout" Target="../diagrams/layout3.xml"/><Relationship Id="rId4" Type="http://schemas.openxmlformats.org/officeDocument/2006/relationships/image" Target="../media/image41.svg"/><Relationship Id="rId9" Type="http://schemas.openxmlformats.org/officeDocument/2006/relationships/diagramData" Target="../diagrams/data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.sv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11" Type="http://schemas.openxmlformats.org/officeDocument/2006/relationships/image" Target="../media/image13.svg"/><Relationship Id="rId5" Type="http://schemas.openxmlformats.org/officeDocument/2006/relationships/diagramQuickStyle" Target="../diagrams/quickStyle5.xml"/><Relationship Id="rId15" Type="http://schemas.openxmlformats.org/officeDocument/2006/relationships/image" Target="../media/image32.svg"/><Relationship Id="rId10" Type="http://schemas.openxmlformats.org/officeDocument/2006/relationships/image" Target="../media/image12.png"/><Relationship Id="rId4" Type="http://schemas.openxmlformats.org/officeDocument/2006/relationships/diagramLayout" Target="../diagrams/layout5.xml"/><Relationship Id="rId9" Type="http://schemas.openxmlformats.org/officeDocument/2006/relationships/image" Target="../media/image23.svg"/><Relationship Id="rId1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github.com/kathyos" TargetMode="External"/><Relationship Id="rId2" Type="http://schemas.openxmlformats.org/officeDocument/2006/relationships/hyperlink" Target="https://www.interaction-design.org/literature/article/making-your-ux-life-easier-with-the-moscow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standishgroup.com/" TargetMode="External"/><Relationship Id="rId4" Type="http://schemas.openxmlformats.org/officeDocument/2006/relationships/hyperlink" Target="https://www.contentformula.com/what-is-powerapps-and-how-can-i-use-it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github.com/KumarVivek" TargetMode="External"/><Relationship Id="rId2" Type="http://schemas.openxmlformats.org/officeDocument/2006/relationships/hyperlink" Target="https://uwaterloo.ca/vpaf-project-management-office/methodologies/project-sizing-and-complexity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learn.microsoft.com/en-us/power-apps/guidance/planning/app-development-approaches" TargetMode="External"/><Relationship Id="rId5" Type="http://schemas.openxmlformats.org/officeDocument/2006/relationships/hyperlink" Target="https://github.com/taiki-yoshida" TargetMode="External"/><Relationship Id="rId4" Type="http://schemas.openxmlformats.org/officeDocument/2006/relationships/hyperlink" Target="https://www.webcurl.co.uk/blog/overview-microsoft-power-platform-its-real-world-benefits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Agile – Effectiveness in the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Jamie Davies (1302337)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E03F434D-C7BF-3578-7502-72FCE8798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sz="4400" dirty="0"/>
              <a:t>My Role and the Workplace Environment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1ACEBB2-268D-57D7-0388-760CED6A3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4794341" cy="3366815"/>
          </a:xfrm>
        </p:spPr>
        <p:txBody>
          <a:bodyPr>
            <a:normAutofit/>
          </a:bodyPr>
          <a:lstStyle/>
          <a:p>
            <a:pPr marL="457200" indent="-457200">
              <a:buSzPct val="15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2000" dirty="0"/>
              <a:t>I work as a </a:t>
            </a:r>
            <a:r>
              <a:rPr lang="en-GB" sz="2000" b="1" dirty="0">
                <a:solidFill>
                  <a:schemeClr val="accent1"/>
                </a:solidFill>
              </a:rPr>
              <a:t>graduate software developer</a:t>
            </a:r>
            <a:r>
              <a:rPr lang="en-GB" sz="2000" b="1" dirty="0"/>
              <a:t> </a:t>
            </a:r>
            <a:r>
              <a:rPr lang="en-GB" sz="2000" dirty="0"/>
              <a:t>in the Information Technology department of the </a:t>
            </a:r>
            <a:r>
              <a:rPr lang="en-GB" sz="2000" b="1" dirty="0">
                <a:solidFill>
                  <a:schemeClr val="accent1"/>
                </a:solidFill>
              </a:rPr>
              <a:t>local county council</a:t>
            </a:r>
            <a:r>
              <a:rPr lang="en-GB" sz="2000" dirty="0"/>
              <a:t>, which employs over 8,000 people.</a:t>
            </a:r>
          </a:p>
          <a:p>
            <a:pPr marL="457200" indent="-457200">
              <a:buSzPct val="15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GB" sz="2000" dirty="0"/>
              <a:t>Since starting my role, I have been involved in </a:t>
            </a:r>
            <a:r>
              <a:rPr lang="en-GB" sz="2000" b="1" dirty="0">
                <a:solidFill>
                  <a:schemeClr val="accent1"/>
                </a:solidFill>
              </a:rPr>
              <a:t>over 10 projects</a:t>
            </a:r>
            <a:r>
              <a:rPr lang="en-GB" sz="2000" dirty="0"/>
              <a:t>.</a:t>
            </a:r>
          </a:p>
          <a:p>
            <a:pPr marL="457200" indent="-457200">
              <a:buSzPct val="150000"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dirty="0"/>
              <a:t>My current duties involve developing solutions using Microsoft’s </a:t>
            </a:r>
            <a:r>
              <a:rPr lang="en-GB" sz="2000" b="1" dirty="0">
                <a:solidFill>
                  <a:schemeClr val="accent1"/>
                </a:solidFill>
              </a:rPr>
              <a:t>Power Platform</a:t>
            </a:r>
            <a:r>
              <a:rPr lang="en-GB" sz="2000" dirty="0"/>
              <a:t>,</a:t>
            </a:r>
            <a:r>
              <a:rPr lang="en-GB" sz="2000" dirty="0">
                <a:solidFill>
                  <a:schemeClr val="accent1"/>
                </a:solidFill>
              </a:rPr>
              <a:t> </a:t>
            </a:r>
            <a:r>
              <a:rPr lang="en-GB" sz="2000" dirty="0"/>
              <a:t>including tools such as Power Apps and Power Automate.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1C9545-F96E-1152-17D5-F8F497AAA9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F81C0-2C48-6F5D-9992-0A45004E37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F5EF8-AB8B-D49B-E1AE-3E36FA129D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11CAEB5-5DAF-24FF-EFA7-6458449870A6}"/>
              </a:ext>
            </a:extLst>
          </p:cNvPr>
          <p:cNvGrpSpPr/>
          <p:nvPr/>
        </p:nvGrpSpPr>
        <p:grpSpPr>
          <a:xfrm>
            <a:off x="6096000" y="2087561"/>
            <a:ext cx="4850675" cy="3904413"/>
            <a:chOff x="6096000" y="2087561"/>
            <a:chExt cx="4850675" cy="3904413"/>
          </a:xfrm>
        </p:grpSpPr>
        <p:pic>
          <p:nvPicPr>
            <p:cNvPr id="3" name="Picture 2" descr="A group of logos with text&#10;&#10;Description automatically generated">
              <a:extLst>
                <a:ext uri="{FF2B5EF4-FFF2-40B4-BE49-F238E27FC236}">
                  <a16:creationId xmlns:a16="http://schemas.microsoft.com/office/drawing/2014/main" id="{68F998D3-C2BC-CEBF-4058-B8A8FEE8F5C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rcRect l="45" r="4904" b="2"/>
            <a:stretch/>
          </p:blipFill>
          <p:spPr>
            <a:xfrm>
              <a:off x="6152334" y="2087561"/>
              <a:ext cx="4794341" cy="336681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EA045171-3EC6-1F69-A0E4-A428338CD84F}"/>
                </a:ext>
              </a:extLst>
            </p:cNvPr>
            <p:cNvSpPr txBox="1"/>
            <p:nvPr/>
          </p:nvSpPr>
          <p:spPr>
            <a:xfrm>
              <a:off x="6096000" y="5591864"/>
              <a:ext cx="485067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000" dirty="0">
                  <a:solidFill>
                    <a:srgbClr val="000000"/>
                  </a:solidFill>
                </a:rPr>
                <a:t>(</a:t>
              </a:r>
              <a:r>
                <a:rPr lang="en-GB" sz="2000" dirty="0" err="1">
                  <a:solidFill>
                    <a:srgbClr val="000000"/>
                  </a:solidFill>
                </a:rPr>
                <a:t>Webcurl</a:t>
              </a:r>
              <a:r>
                <a:rPr lang="en-GB" sz="2000" dirty="0">
                  <a:solidFill>
                    <a:srgbClr val="000000"/>
                  </a:solidFill>
                </a:rPr>
                <a:t>, 2024)</a:t>
              </a:r>
              <a:endParaRPr lang="en-GB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21443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0DE8B44-138D-A2F3-9015-673A67A52A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Agile</a:t>
            </a:r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314F3A3E-485B-9585-A436-28C763EBBE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 overview of Agile and why it was recommended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9CBD2-FDA2-6D94-3FF7-415F8B3C34A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47333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E15C9C-4DAA-76CC-5271-6FDC3E3F9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Overview of Agile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9F3DE0-486E-2F3C-D20E-A75AAA01F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4794341" cy="3366815"/>
          </a:xfrm>
        </p:spPr>
        <p:txBody>
          <a:bodyPr>
            <a:normAutofit lnSpcReduction="10000"/>
          </a:bodyPr>
          <a:lstStyle/>
          <a:p>
            <a:pPr marL="457200" indent="-457200">
              <a:buSzPct val="15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2200" dirty="0"/>
              <a:t>Agile is an </a:t>
            </a:r>
            <a:r>
              <a:rPr lang="en-GB" sz="2200" b="1" dirty="0">
                <a:solidFill>
                  <a:schemeClr val="accent1"/>
                </a:solidFill>
              </a:rPr>
              <a:t>iterative</a:t>
            </a:r>
            <a:r>
              <a:rPr lang="en-GB" sz="2200" dirty="0"/>
              <a:t> project methodology.</a:t>
            </a:r>
          </a:p>
          <a:p>
            <a:pPr marL="457200" indent="-457200">
              <a:lnSpc>
                <a:spcPct val="100000"/>
              </a:lnSpc>
              <a:buSzPct val="15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GB" sz="2200" dirty="0"/>
              <a:t>It involves completing </a:t>
            </a:r>
            <a:r>
              <a:rPr lang="en-GB" sz="2200" b="1" dirty="0">
                <a:solidFill>
                  <a:schemeClr val="accent1"/>
                </a:solidFill>
              </a:rPr>
              <a:t>five stages</a:t>
            </a:r>
            <a:r>
              <a:rPr lang="en-GB" sz="2200" dirty="0"/>
              <a:t>, and these stages are </a:t>
            </a:r>
            <a:r>
              <a:rPr lang="en-GB" sz="2200" b="1" dirty="0">
                <a:solidFill>
                  <a:schemeClr val="accent1"/>
                </a:solidFill>
              </a:rPr>
              <a:t>repeated as necessary</a:t>
            </a:r>
            <a:r>
              <a:rPr lang="en-GB" sz="2200" dirty="0"/>
              <a:t>.</a:t>
            </a:r>
          </a:p>
          <a:p>
            <a:pPr marL="457200" indent="-457200">
              <a:buSzPct val="150000"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200" dirty="0"/>
              <a:t>Promotes </a:t>
            </a:r>
            <a:r>
              <a:rPr lang="en-GB" sz="2200" b="1" dirty="0">
                <a:solidFill>
                  <a:schemeClr val="accent1"/>
                </a:solidFill>
              </a:rPr>
              <a:t>continuous improvement</a:t>
            </a:r>
            <a:r>
              <a:rPr lang="en-GB" sz="2200" b="1" dirty="0"/>
              <a:t> </a:t>
            </a:r>
            <a:r>
              <a:rPr lang="en-GB" sz="2200" dirty="0"/>
              <a:t>and collaboration through constant feedback.</a:t>
            </a:r>
          </a:p>
          <a:p>
            <a:pPr marL="457200" indent="-457200">
              <a:buSzPct val="150000"/>
              <a:buBlip>
                <a:blip r:embed="rId9"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</a:buBlip>
            </a:pPr>
            <a:r>
              <a:rPr lang="en-GB" sz="2200" dirty="0"/>
              <a:t>Commonly used in </a:t>
            </a:r>
            <a:r>
              <a:rPr lang="en-GB" sz="2200" b="1" dirty="0">
                <a:solidFill>
                  <a:schemeClr val="accent1"/>
                </a:solidFill>
              </a:rPr>
              <a:t>software development</a:t>
            </a:r>
            <a:r>
              <a:rPr lang="en-GB" sz="2200" b="1" dirty="0"/>
              <a:t> </a:t>
            </a:r>
            <a:r>
              <a:rPr lang="en-GB" sz="2200" dirty="0"/>
              <a:t>projects.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4F99D324-F34B-6394-9DD5-821E041AF7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B7F2061A-B7FA-F62D-9B2F-CEF6447264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/>
              <a:t>AGILE – EFFECTIVENESS IN THE WORKPLACE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A23BE7A4-8900-843F-6115-8C3366DF41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650" y="6356350"/>
            <a:ext cx="165735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GB" noProof="0" smtClean="0"/>
              <a:pPr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8098224-F860-7079-C23F-7E2FC6018381}"/>
              </a:ext>
            </a:extLst>
          </p:cNvPr>
          <p:cNvGrpSpPr/>
          <p:nvPr/>
        </p:nvGrpSpPr>
        <p:grpSpPr>
          <a:xfrm>
            <a:off x="6503059" y="2087561"/>
            <a:ext cx="4092890" cy="3366815"/>
            <a:chOff x="7985846" y="5458691"/>
            <a:chExt cx="1701079" cy="1399309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ABD88D69-5AB9-4463-5822-A8CDC31B3F63}"/>
                </a:ext>
              </a:extLst>
            </p:cNvPr>
            <p:cNvSpPr/>
            <p:nvPr/>
          </p:nvSpPr>
          <p:spPr>
            <a:xfrm>
              <a:off x="7985846" y="5458691"/>
              <a:ext cx="1701079" cy="1399309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noFill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447DE6A-4AD5-73FA-6D8F-4B0B906DF3C8}"/>
                </a:ext>
              </a:extLst>
            </p:cNvPr>
            <p:cNvSpPr/>
            <p:nvPr/>
          </p:nvSpPr>
          <p:spPr>
            <a:xfrm>
              <a:off x="8064500" y="5461000"/>
              <a:ext cx="1622425" cy="6223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A7B68F65-546C-DB6B-7DD2-13F9B319BDEF}"/>
              </a:ext>
            </a:extLst>
          </p:cNvPr>
          <p:cNvGrpSpPr/>
          <p:nvPr/>
        </p:nvGrpSpPr>
        <p:grpSpPr>
          <a:xfrm>
            <a:off x="5830933" y="2005689"/>
            <a:ext cx="5568859" cy="3350536"/>
            <a:chOff x="5830933" y="2005689"/>
            <a:chExt cx="5568859" cy="3350536"/>
          </a:xfrm>
        </p:grpSpPr>
        <p:graphicFrame>
          <p:nvGraphicFramePr>
            <p:cNvPr id="15" name="Content Placeholder 9">
              <a:extLst>
                <a:ext uri="{FF2B5EF4-FFF2-40B4-BE49-F238E27FC236}">
                  <a16:creationId xmlns:a16="http://schemas.microsoft.com/office/drawing/2014/main" id="{D5F8B89A-A5CE-2EE3-50AB-6715A1B87A02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994875366"/>
                </p:ext>
              </p:extLst>
            </p:nvPr>
          </p:nvGraphicFramePr>
          <p:xfrm>
            <a:off x="6283325" y="2528888"/>
            <a:ext cx="4664075" cy="2827337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11" r:lo="rId12" r:qs="rId13" r:cs="rId14"/>
            </a:graphicData>
          </a:graphic>
        </p:graphicFrame>
        <p:sp>
          <p:nvSpPr>
            <p:cNvPr id="16" name="Content Placeholder 8">
              <a:extLst>
                <a:ext uri="{FF2B5EF4-FFF2-40B4-BE49-F238E27FC236}">
                  <a16:creationId xmlns:a16="http://schemas.microsoft.com/office/drawing/2014/main" id="{99FBA605-3345-41C1-F3B7-CF2161BF9DA1}"/>
                </a:ext>
              </a:extLst>
            </p:cNvPr>
            <p:cNvSpPr txBox="1">
              <a:spLocks/>
            </p:cNvSpPr>
            <p:nvPr/>
          </p:nvSpPr>
          <p:spPr>
            <a:xfrm>
              <a:off x="5830933" y="2005689"/>
              <a:ext cx="5568858" cy="522514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n-GB" sz="2400" b="1" dirty="0">
                  <a:latin typeface="+mj-lt"/>
                </a:rPr>
                <a:t>Agile Methodology</a:t>
              </a:r>
            </a:p>
          </p:txBody>
        </p:sp>
        <p:sp>
          <p:nvSpPr>
            <p:cNvPr id="17" name="Arrow: Right 16">
              <a:extLst>
                <a:ext uri="{FF2B5EF4-FFF2-40B4-BE49-F238E27FC236}">
                  <a16:creationId xmlns:a16="http://schemas.microsoft.com/office/drawing/2014/main" id="{F7EA6A4D-2006-8007-9975-707B03CDC5FA}"/>
                </a:ext>
              </a:extLst>
            </p:cNvPr>
            <p:cNvSpPr/>
            <p:nvPr/>
          </p:nvSpPr>
          <p:spPr>
            <a:xfrm>
              <a:off x="5830933" y="4709680"/>
              <a:ext cx="1333888" cy="617970"/>
            </a:xfrm>
            <a:prstGeom prst="rightArrow">
              <a:avLst>
                <a:gd name="adj1" fmla="val 50000"/>
                <a:gd name="adj2" fmla="val 58992"/>
              </a:avLst>
            </a:prstGeom>
            <a:solidFill>
              <a:schemeClr val="tx2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200" b="1" dirty="0"/>
                <a:t>Plan</a:t>
              </a:r>
            </a:p>
          </p:txBody>
        </p:sp>
        <p:sp>
          <p:nvSpPr>
            <p:cNvPr id="21" name="Arrow: Right 20">
              <a:extLst>
                <a:ext uri="{FF2B5EF4-FFF2-40B4-BE49-F238E27FC236}">
                  <a16:creationId xmlns:a16="http://schemas.microsoft.com/office/drawing/2014/main" id="{4E35D4E8-8063-24DE-DACD-4DA8F482DF61}"/>
                </a:ext>
              </a:extLst>
            </p:cNvPr>
            <p:cNvSpPr/>
            <p:nvPr/>
          </p:nvSpPr>
          <p:spPr>
            <a:xfrm>
              <a:off x="10065904" y="4738255"/>
              <a:ext cx="1333888" cy="617970"/>
            </a:xfrm>
            <a:prstGeom prst="rightArrow">
              <a:avLst>
                <a:gd name="adj1" fmla="val 50000"/>
                <a:gd name="adj2" fmla="val 58992"/>
              </a:avLst>
            </a:prstGeom>
            <a:solidFill>
              <a:schemeClr val="accent6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200" b="1" dirty="0"/>
                <a:t>Launch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7055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0F28E-E49E-FB28-1B7C-784E7D033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Reasons for 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85AF-B29C-FA55-D492-368FAD399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4794341" cy="3366815"/>
          </a:xfrm>
        </p:spPr>
        <p:txBody>
          <a:bodyPr>
            <a:normAutofit/>
          </a:bodyPr>
          <a:lstStyle/>
          <a:p>
            <a:pPr marL="457200" indent="-457200">
              <a:buSzPct val="15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2000" dirty="0"/>
              <a:t>Highly </a:t>
            </a:r>
            <a:r>
              <a:rPr lang="en-GB" sz="2000" b="1" dirty="0">
                <a:solidFill>
                  <a:schemeClr val="accent1"/>
                </a:solidFill>
              </a:rPr>
              <a:t>flexible</a:t>
            </a:r>
            <a:r>
              <a:rPr lang="en-GB" sz="2000" dirty="0"/>
              <a:t>, adopting to constantly changing requirements.</a:t>
            </a:r>
          </a:p>
          <a:p>
            <a:pPr marL="457200" indent="-457200">
              <a:buSzPct val="15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GB" sz="2000" dirty="0"/>
              <a:t>Gaining feedback at each iteration ensures the application </a:t>
            </a:r>
            <a:r>
              <a:rPr lang="en-GB" sz="2000" b="1" dirty="0">
                <a:solidFill>
                  <a:schemeClr val="accent1"/>
                </a:solidFill>
              </a:rPr>
              <a:t>meets customer needs</a:t>
            </a:r>
            <a:r>
              <a:rPr lang="en-GB" sz="2000" dirty="0"/>
              <a:t>.</a:t>
            </a:r>
          </a:p>
          <a:p>
            <a:pPr marL="457200" indent="-457200">
              <a:buSzPct val="150000"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>
                <a:solidFill>
                  <a:schemeClr val="accent1"/>
                </a:solidFill>
              </a:rPr>
              <a:t>No additional cost </a:t>
            </a:r>
            <a:r>
              <a:rPr lang="en-GB" sz="2000" dirty="0"/>
              <a:t>to implement in the current project.</a:t>
            </a:r>
          </a:p>
          <a:p>
            <a:pPr marL="457200" indent="-457200">
              <a:buSzPct val="150000"/>
              <a:buBlip>
                <a:blip r:embed="rId9"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</a:buBlip>
            </a:pPr>
            <a:r>
              <a:rPr lang="en-GB" sz="2000" dirty="0"/>
              <a:t>Agile has proven to be </a:t>
            </a:r>
            <a:r>
              <a:rPr lang="en-GB" sz="2000" b="1" dirty="0">
                <a:solidFill>
                  <a:schemeClr val="accent1"/>
                </a:solidFill>
              </a:rPr>
              <a:t>successful in software development</a:t>
            </a:r>
            <a:r>
              <a:rPr lang="en-GB" sz="20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90EE2-3AEE-53F5-3A35-0F90CE843D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D2B9B-5886-0BA0-25ED-29685054E9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7588B-1945-1B67-339E-ED2BE1488E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61C60B-B66D-8566-74CB-A55DC81AD536}"/>
              </a:ext>
            </a:extLst>
          </p:cNvPr>
          <p:cNvGrpSpPr/>
          <p:nvPr/>
        </p:nvGrpSpPr>
        <p:grpSpPr>
          <a:xfrm>
            <a:off x="6096000" y="2087561"/>
            <a:ext cx="4850675" cy="3904413"/>
            <a:chOff x="6096000" y="2087561"/>
            <a:chExt cx="4850675" cy="3904413"/>
          </a:xfrm>
        </p:grpSpPr>
        <p:graphicFrame>
          <p:nvGraphicFramePr>
            <p:cNvPr id="12" name="Chart 11">
              <a:extLst>
                <a:ext uri="{FF2B5EF4-FFF2-40B4-BE49-F238E27FC236}">
                  <a16:creationId xmlns:a16="http://schemas.microsoft.com/office/drawing/2014/main" id="{76CFFFA5-7C1A-CD5C-BD0C-A0A7FFA68E1A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1436095302"/>
                </p:ext>
              </p:extLst>
            </p:nvPr>
          </p:nvGraphicFramePr>
          <p:xfrm>
            <a:off x="6096000" y="2087561"/>
            <a:ext cx="4850675" cy="3366815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11"/>
            </a:graphicData>
          </a:graphic>
        </p:graphicFrame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84B5E44-0B63-D3EE-204B-14D84646392E}"/>
                </a:ext>
              </a:extLst>
            </p:cNvPr>
            <p:cNvSpPr txBox="1"/>
            <p:nvPr/>
          </p:nvSpPr>
          <p:spPr>
            <a:xfrm>
              <a:off x="6096000" y="5591864"/>
              <a:ext cx="485067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000" dirty="0"/>
                <a:t>(The Standish Group, 2020)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6518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1455CE6-0C03-C378-0F5D-9CA3F9176C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Agile v2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C55265D0-6330-BD12-22C7-EB4EBE466F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Agile methodology dedicated to Power App development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8A569-DF87-3E58-7161-4CA22E46340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0534650" y="6356350"/>
            <a:ext cx="1657350" cy="365125"/>
          </a:xfrm>
        </p:spPr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0721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9E9D5-4E63-2ECC-4FB9-6BE43CAE8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Overview of Power Apps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87009-875D-C0F3-6A3C-B38309ECC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4794341" cy="3366815"/>
          </a:xfrm>
        </p:spPr>
        <p:txBody>
          <a:bodyPr>
            <a:normAutofit/>
          </a:bodyPr>
          <a:lstStyle/>
          <a:p>
            <a:pPr marL="457200" indent="-457200">
              <a:buSzPct val="15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2000" dirty="0"/>
              <a:t>Power Apps is a </a:t>
            </a:r>
            <a:r>
              <a:rPr lang="en-GB" sz="2000" b="1" dirty="0">
                <a:solidFill>
                  <a:schemeClr val="accent1"/>
                </a:solidFill>
              </a:rPr>
              <a:t>new technology </a:t>
            </a:r>
            <a:r>
              <a:rPr lang="en-GB" sz="2000" dirty="0"/>
              <a:t>introduced to the workplace.</a:t>
            </a:r>
          </a:p>
          <a:p>
            <a:pPr marL="457200" indent="-457200">
              <a:buSzPct val="15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GB" sz="2000" dirty="0"/>
              <a:t>Enables the development of </a:t>
            </a:r>
            <a:r>
              <a:rPr lang="en-GB" sz="2000" b="1" dirty="0">
                <a:solidFill>
                  <a:schemeClr val="accent1"/>
                </a:solidFill>
              </a:rPr>
              <a:t>low-code</a:t>
            </a:r>
            <a:r>
              <a:rPr lang="en-GB" sz="2000" dirty="0"/>
              <a:t> solutions.</a:t>
            </a:r>
          </a:p>
          <a:p>
            <a:pPr marL="457200" indent="-457200">
              <a:buSzPct val="150000"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dirty="0"/>
              <a:t>Integrates with </a:t>
            </a:r>
            <a:r>
              <a:rPr lang="en-GB" sz="2000" b="1" dirty="0">
                <a:solidFill>
                  <a:schemeClr val="accent1"/>
                </a:solidFill>
              </a:rPr>
              <a:t>essential packages</a:t>
            </a:r>
            <a:r>
              <a:rPr lang="en-GB" sz="2000" dirty="0"/>
              <a:t> that the organisation relies on.</a:t>
            </a:r>
          </a:p>
          <a:p>
            <a:pPr marL="457200" indent="-457200">
              <a:buSzPct val="150000"/>
              <a:buBlip>
                <a:blip r:embed="rId9"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</a:buBlip>
            </a:pPr>
            <a:r>
              <a:rPr lang="en-GB" sz="2000" dirty="0"/>
              <a:t>Provides early access to the </a:t>
            </a:r>
            <a:r>
              <a:rPr lang="en-GB" sz="2000" b="1" dirty="0">
                <a:solidFill>
                  <a:schemeClr val="accent1"/>
                </a:solidFill>
              </a:rPr>
              <a:t>minimum viable product </a:t>
            </a:r>
            <a:r>
              <a:rPr lang="en-GB" sz="2000" dirty="0"/>
              <a:t>(MVP) during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A958DE-8A22-07E7-0075-9915991657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12/09/2024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244E1-BE14-67B1-A323-05D8FE53F5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3DB01-6BB9-A3D3-1BA3-1117C81465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77CB6CC-580A-711B-0D5F-DE02D8ED6BBF}"/>
              </a:ext>
            </a:extLst>
          </p:cNvPr>
          <p:cNvGrpSpPr/>
          <p:nvPr/>
        </p:nvGrpSpPr>
        <p:grpSpPr>
          <a:xfrm>
            <a:off x="6096000" y="2087561"/>
            <a:ext cx="4850675" cy="3904413"/>
            <a:chOff x="6096000" y="2087561"/>
            <a:chExt cx="4850675" cy="3904413"/>
          </a:xfrm>
        </p:grpSpPr>
        <p:pic>
          <p:nvPicPr>
            <p:cNvPr id="25" name="Picture 24" descr="A screenshot of a computer and a phone&#10;&#10;Description automatically generated">
              <a:extLst>
                <a:ext uri="{FF2B5EF4-FFF2-40B4-BE49-F238E27FC236}">
                  <a16:creationId xmlns:a16="http://schemas.microsoft.com/office/drawing/2014/main" id="{C93286A0-EE6E-4549-B7E3-4A4B178ED8F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rcRect t="6367" r="1" b="1"/>
            <a:stretch/>
          </p:blipFill>
          <p:spPr>
            <a:xfrm>
              <a:off x="6152334" y="2087561"/>
              <a:ext cx="4794341" cy="336681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CDEBA79E-0E3E-6451-D7E8-07B6D00D8CA0}"/>
                </a:ext>
              </a:extLst>
            </p:cNvPr>
            <p:cNvSpPr txBox="1"/>
            <p:nvPr/>
          </p:nvSpPr>
          <p:spPr>
            <a:xfrm>
              <a:off x="6096000" y="5591864"/>
              <a:ext cx="485067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000" dirty="0">
                  <a:solidFill>
                    <a:srgbClr val="000000"/>
                  </a:solidFill>
                </a:rPr>
                <a:t>(Perry, 2024)</a:t>
              </a:r>
              <a:endParaRPr lang="en-GB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37105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C8DF1-6425-708B-2C9C-74D9E95E7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/>
              <a:t>“Power Apps provides a </a:t>
            </a:r>
            <a:r>
              <a:rPr lang="en-GB" sz="4400" b="1" i="1" dirty="0">
                <a:solidFill>
                  <a:schemeClr val="tx1"/>
                </a:solidFill>
              </a:rPr>
              <a:t>WYSIWYG</a:t>
            </a:r>
            <a:r>
              <a:rPr lang="en-GB" sz="4400" i="1" dirty="0"/>
              <a:t> (what you see is what you get) development experience.”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75ADB7-3AE7-ABE7-E020-ED1EFF93CFB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“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92D74D-2108-7103-AF99-CD757820EFC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5999" y="4494213"/>
            <a:ext cx="4297363" cy="679450"/>
          </a:xfrm>
        </p:spPr>
        <p:txBody>
          <a:bodyPr/>
          <a:lstStyle/>
          <a:p>
            <a:r>
              <a:rPr lang="en-GB" dirty="0"/>
              <a:t>(Yoshida, Vivek and Osborne, 2022)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6D36F0-B912-0343-9BC2-98E0AFEFDA9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 rot="10800000">
            <a:off x="10609104" y="4782440"/>
            <a:ext cx="1364297" cy="1094521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“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3E29C22-C309-598E-B836-8F18F9CCD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317975D-0515-9082-DE40-4656E5F01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AGILE – EFFECTIVENESS IN THE WORKPLACE</a:t>
            </a:r>
            <a:endParaRPr lang="en-GB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A166BD2-734D-9B56-C48C-58E66C810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7009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1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E970CE6B-C5B1-D3DA-D77E-019A52BFE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What is Agile v2?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13A8A7B-4FBC-598D-AB46-C45053A05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4794341" cy="3366815"/>
          </a:xfrm>
        </p:spPr>
        <p:txBody>
          <a:bodyPr>
            <a:normAutofit/>
          </a:bodyPr>
          <a:lstStyle/>
          <a:p>
            <a:pPr marL="457200" indent="-457200">
              <a:buSzPct val="15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2000" dirty="0"/>
              <a:t>Developed by </a:t>
            </a:r>
            <a:r>
              <a:rPr lang="en-GB" sz="2000" b="1" dirty="0">
                <a:solidFill>
                  <a:schemeClr val="accent1"/>
                </a:solidFill>
              </a:rPr>
              <a:t>Microsoft</a:t>
            </a:r>
            <a:r>
              <a:rPr lang="en-GB" sz="2000" dirty="0"/>
              <a:t> team members.</a:t>
            </a:r>
          </a:p>
          <a:p>
            <a:pPr marL="457200" indent="-457200">
              <a:buSzPct val="15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GB" sz="2000" dirty="0"/>
              <a:t>Flow is similar in appearance to the </a:t>
            </a:r>
            <a:r>
              <a:rPr lang="en-GB" sz="2000" b="1" dirty="0">
                <a:solidFill>
                  <a:schemeClr val="accent1"/>
                </a:solidFill>
              </a:rPr>
              <a:t>waterfall</a:t>
            </a:r>
            <a:r>
              <a:rPr lang="en-GB" sz="2000" dirty="0"/>
              <a:t> methodology.</a:t>
            </a:r>
          </a:p>
          <a:p>
            <a:pPr marL="457200" indent="-457200">
              <a:buSzPct val="150000"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dirty="0"/>
              <a:t>Each stage is based on </a:t>
            </a:r>
            <a:r>
              <a:rPr lang="en-GB" sz="2000" b="1" dirty="0">
                <a:solidFill>
                  <a:schemeClr val="accent1"/>
                </a:solidFill>
              </a:rPr>
              <a:t>features and requests </a:t>
            </a:r>
            <a:r>
              <a:rPr lang="en-GB" sz="2000" dirty="0"/>
              <a:t>made by the customer.</a:t>
            </a:r>
          </a:p>
          <a:p>
            <a:pPr marL="457200" indent="-457200">
              <a:buSzPct val="150000"/>
              <a:buBlip>
                <a:blip r:embed="rId9"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</a:buBlip>
            </a:pPr>
            <a:r>
              <a:rPr lang="en-GB" sz="2000" dirty="0"/>
              <a:t>The key purpose of Agile v2 is to roll out of the first MVP </a:t>
            </a:r>
            <a:r>
              <a:rPr lang="en-GB" sz="2000" b="1" dirty="0">
                <a:solidFill>
                  <a:schemeClr val="accent1"/>
                </a:solidFill>
              </a:rPr>
              <a:t>immediately after the design phase</a:t>
            </a:r>
            <a:r>
              <a:rPr lang="en-GB" sz="20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F9B06-34F9-9548-037B-2DE9183E3B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527FA-2C3E-272A-B353-781FBBC165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AGILE – EFFECTIVENESS IN THE WORKPLACE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A35F5-A434-8F1B-8210-42B7C1B5DC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2A43569-9D92-9EC1-69A4-9A173734DA80}"/>
              </a:ext>
            </a:extLst>
          </p:cNvPr>
          <p:cNvGrpSpPr/>
          <p:nvPr/>
        </p:nvGrpSpPr>
        <p:grpSpPr>
          <a:xfrm>
            <a:off x="6998136" y="1805347"/>
            <a:ext cx="3948539" cy="3876712"/>
            <a:chOff x="7089106" y="469088"/>
            <a:chExt cx="6316997" cy="6049120"/>
          </a:xfrm>
        </p:grpSpPr>
        <p:pic>
          <p:nvPicPr>
            <p:cNvPr id="22" name="Picture 2">
              <a:extLst>
                <a:ext uri="{FF2B5EF4-FFF2-40B4-BE49-F238E27FC236}">
                  <a16:creationId xmlns:a16="http://schemas.microsoft.com/office/drawing/2014/main" id="{5580A717-FEBC-8231-1550-679E880534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9106" y="1367094"/>
              <a:ext cx="1598614" cy="1598614"/>
            </a:xfrm>
            <a:prstGeom prst="ellipse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4">
              <a:extLst>
                <a:ext uri="{FF2B5EF4-FFF2-40B4-BE49-F238E27FC236}">
                  <a16:creationId xmlns:a16="http://schemas.microsoft.com/office/drawing/2014/main" id="{573687E5-2A6D-2417-2F17-3FCA9F22BAA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9106" y="3143344"/>
              <a:ext cx="1598614" cy="1598614"/>
            </a:xfrm>
            <a:prstGeom prst="ellipse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6">
              <a:extLst>
                <a:ext uri="{FF2B5EF4-FFF2-40B4-BE49-F238E27FC236}">
                  <a16:creationId xmlns:a16="http://schemas.microsoft.com/office/drawing/2014/main" id="{0D20006B-374C-5D69-FED5-080C789ECD0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9106" y="4919594"/>
              <a:ext cx="1598614" cy="1598614"/>
            </a:xfrm>
            <a:prstGeom prst="ellipse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473FA5D-1CEC-113A-77D6-BE4AE03A602C}"/>
                </a:ext>
              </a:extLst>
            </p:cNvPr>
            <p:cNvSpPr txBox="1"/>
            <p:nvPr/>
          </p:nvSpPr>
          <p:spPr>
            <a:xfrm>
              <a:off x="8687718" y="1966346"/>
              <a:ext cx="4718381" cy="5282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585216">
                <a:spcAft>
                  <a:spcPts val="600"/>
                </a:spcAft>
              </a:pPr>
              <a:r>
                <a:rPr lang="en-GB" sz="1600" kern="1200" dirty="0">
                  <a:solidFill>
                    <a:srgbClr val="000000"/>
                  </a:solidFill>
                  <a:latin typeface="+mn-lt"/>
                  <a:ea typeface="+mn-ea"/>
                  <a:cs typeface="+mn-cs"/>
                </a:rPr>
                <a:t>Taiki Yoshida (Yoshida, 2022)</a:t>
              </a:r>
              <a:endParaRPr lang="en-GB" sz="1600" dirty="0">
                <a:solidFill>
                  <a:srgbClr val="000000"/>
                </a:solidFill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8486CBAD-5601-E8E0-E8C2-3E5A9EE1E731}"/>
                </a:ext>
              </a:extLst>
            </p:cNvPr>
            <p:cNvSpPr txBox="1"/>
            <p:nvPr/>
          </p:nvSpPr>
          <p:spPr>
            <a:xfrm>
              <a:off x="8687718" y="3742596"/>
              <a:ext cx="4718383" cy="5436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585216">
                <a:spcAft>
                  <a:spcPts val="600"/>
                </a:spcAft>
              </a:pPr>
              <a:r>
                <a:rPr lang="en-GB" sz="1600" kern="1200" dirty="0">
                  <a:solidFill>
                    <a:srgbClr val="000000"/>
                  </a:solidFill>
                  <a:latin typeface="+mn-lt"/>
                  <a:ea typeface="+mn-ea"/>
                  <a:cs typeface="+mn-cs"/>
                </a:rPr>
                <a:t>Kumar Vivek (Vivek, 2022)</a:t>
              </a:r>
              <a:endParaRPr lang="en-GB" sz="1600" dirty="0">
                <a:solidFill>
                  <a:srgbClr val="000000"/>
                </a:solidFill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C9C119C-0439-BE07-AF93-0058E8A9008E}"/>
                </a:ext>
              </a:extLst>
            </p:cNvPr>
            <p:cNvSpPr txBox="1"/>
            <p:nvPr/>
          </p:nvSpPr>
          <p:spPr>
            <a:xfrm>
              <a:off x="8687720" y="5522864"/>
              <a:ext cx="4718383" cy="5282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585216">
                <a:spcAft>
                  <a:spcPts val="600"/>
                </a:spcAft>
              </a:pPr>
              <a:r>
                <a:rPr lang="en-GB" sz="1600" kern="1200" dirty="0">
                  <a:solidFill>
                    <a:srgbClr val="000000"/>
                  </a:solidFill>
                  <a:latin typeface="+mn-lt"/>
                  <a:ea typeface="+mn-ea"/>
                  <a:cs typeface="+mn-cs"/>
                </a:rPr>
                <a:t>Kathy Osborne (Osborne, 2022)</a:t>
              </a:r>
              <a:endParaRPr lang="en-GB" sz="1600" dirty="0">
                <a:solidFill>
                  <a:srgbClr val="000000"/>
                </a:solidFill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4A6C72A8-C002-4EEB-070B-D8B3361E4457}"/>
                </a:ext>
              </a:extLst>
            </p:cNvPr>
            <p:cNvSpPr txBox="1"/>
            <p:nvPr/>
          </p:nvSpPr>
          <p:spPr>
            <a:xfrm>
              <a:off x="7089106" y="469088"/>
              <a:ext cx="6316994" cy="7203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585216">
                <a:spcAft>
                  <a:spcPts val="600"/>
                </a:spcAft>
              </a:pPr>
              <a:r>
                <a:rPr lang="en-GB" sz="2400" b="1" kern="1200" dirty="0">
                  <a:solidFill>
                    <a:srgbClr val="000000"/>
                  </a:solidFill>
                  <a:latin typeface="+mj-lt"/>
                  <a:ea typeface="+mn-ea"/>
                  <a:cs typeface="+mn-cs"/>
                </a:rPr>
                <a:t>Contributors to Agile v2</a:t>
              </a:r>
              <a:endParaRPr lang="en-GB" sz="2400" b="1" dirty="0">
                <a:solidFill>
                  <a:srgbClr val="000000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1649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D125C-8059-52D3-F15B-D2A898A2C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Agile v2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FC97C-3DD0-CDCC-7CE2-3DBA7ECA4B2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81735-DD95-DEE3-63D3-2F2A2EDF68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noProof="0"/>
              <a:t>AGILE – EFFECTIVENESS IN THE WORKPLACE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659A7-78C7-7875-C788-356BCFD832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10</a:t>
            </a:fld>
            <a:endParaRPr lang="en-GB" noProof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23E22C27-A7D3-E023-262B-E45CD6CFCD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49542"/>
              </p:ext>
            </p:extLst>
          </p:nvPr>
        </p:nvGraphicFramePr>
        <p:xfrm>
          <a:off x="1166813" y="2087563"/>
          <a:ext cx="9779183" cy="3367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5C154851-761A-EE41-9E16-8C8048488A31}"/>
              </a:ext>
            </a:extLst>
          </p:cNvPr>
          <p:cNvSpPr txBox="1"/>
          <p:nvPr/>
        </p:nvSpPr>
        <p:spPr>
          <a:xfrm>
            <a:off x="1166813" y="5454650"/>
            <a:ext cx="97791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(Yoshida, Vivek and Osborne, 2022)</a:t>
            </a:r>
          </a:p>
        </p:txBody>
      </p:sp>
    </p:spTree>
    <p:extLst>
      <p:ext uri="{BB962C8B-B14F-4D97-AF65-F5344CB8AC3E}">
        <p14:creationId xmlns:p14="http://schemas.microsoft.com/office/powerpoint/2010/main" val="1924167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1" grpId="0">
        <p:bldAsOne/>
      </p:bldGraphic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56E4AAE-9AB3-BDF4-4EE4-DDCA6EA75B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Agile v3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32EF092-5DC3-3CA2-5426-A863E25715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Enhancement of Agile v2 for my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6D784-2220-2F66-8242-34E84FA4012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0534650" y="6356350"/>
            <a:ext cx="1657350" cy="365125"/>
          </a:xfrm>
        </p:spPr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0615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5AD3DA-DA21-E464-EA7E-B2E3A052F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What is Agile v3?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45C2EC4-C8A2-F0EE-06B2-0C82B2BA1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4794341" cy="3366815"/>
          </a:xfrm>
        </p:spPr>
        <p:txBody>
          <a:bodyPr>
            <a:normAutofit/>
          </a:bodyPr>
          <a:lstStyle/>
          <a:p>
            <a:pPr marL="457200" indent="-457200">
              <a:buSzPct val="15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2200" dirty="0"/>
              <a:t>Agile v3 has a concrete end point, making it a </a:t>
            </a:r>
            <a:r>
              <a:rPr lang="en-GB" sz="2200" b="1" dirty="0">
                <a:solidFill>
                  <a:schemeClr val="accent1"/>
                </a:solidFill>
              </a:rPr>
              <a:t>Managed Work Project</a:t>
            </a:r>
            <a:r>
              <a:rPr lang="en-GB" sz="2200" b="1" dirty="0"/>
              <a:t> </a:t>
            </a:r>
            <a:r>
              <a:rPr lang="en-GB" sz="2200" dirty="0"/>
              <a:t>(University of Waterloo, 2024).</a:t>
            </a:r>
          </a:p>
          <a:p>
            <a:pPr marL="457200" indent="-457200">
              <a:buSzPct val="15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GB" sz="2200" dirty="0"/>
              <a:t>Requirements are set from the start, and feedback </a:t>
            </a:r>
            <a:r>
              <a:rPr lang="en-GB" sz="2200" b="1" dirty="0">
                <a:solidFill>
                  <a:schemeClr val="accent1"/>
                </a:solidFill>
              </a:rPr>
              <a:t>must relate </a:t>
            </a:r>
            <a:r>
              <a:rPr lang="en-GB" sz="2200" dirty="0"/>
              <a:t>to those specified.</a:t>
            </a:r>
          </a:p>
          <a:p>
            <a:pPr marL="457200" indent="-457200">
              <a:buSzPct val="150000"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200" dirty="0"/>
              <a:t>Once requirements are met, the application is published, and the </a:t>
            </a:r>
            <a:r>
              <a:rPr lang="en-GB" sz="2200" b="1" dirty="0">
                <a:solidFill>
                  <a:schemeClr val="accent1"/>
                </a:solidFill>
              </a:rPr>
              <a:t>project is complete</a:t>
            </a:r>
            <a:r>
              <a:rPr lang="en-GB" sz="2200" dirty="0"/>
              <a:t>.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89F93BF-92E3-91C4-40DD-96986EA78A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33C0D59-1FEF-5ED3-335C-FD9AF58CD1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AGILE – EFFECTIVENESS IN THE WORKPLACE</a:t>
            </a:r>
            <a:endParaRPr lang="en-GB" noProof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EAA8158-BB10-C3C9-D106-2DE90868C6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12</a:t>
            </a:fld>
            <a:endParaRPr lang="en-GB" noProof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A4255F5-A8D7-A62C-175F-A0DB3E44EF5A}"/>
              </a:ext>
            </a:extLst>
          </p:cNvPr>
          <p:cNvGrpSpPr/>
          <p:nvPr/>
        </p:nvGrpSpPr>
        <p:grpSpPr>
          <a:xfrm>
            <a:off x="6096000" y="2087561"/>
            <a:ext cx="4850675" cy="3904413"/>
            <a:chOff x="6096000" y="2087561"/>
            <a:chExt cx="4850675" cy="3904413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CCB25F8A-B9C7-77F3-74BE-390EAA6CD14E}"/>
                </a:ext>
              </a:extLst>
            </p:cNvPr>
            <p:cNvGrpSpPr/>
            <p:nvPr/>
          </p:nvGrpSpPr>
          <p:grpSpPr>
            <a:xfrm>
              <a:off x="6567052" y="2087561"/>
              <a:ext cx="4140111" cy="3178142"/>
              <a:chOff x="6498581" y="2066905"/>
              <a:chExt cx="3815420" cy="3796085"/>
            </a:xfrm>
          </p:grpSpPr>
          <p:sp>
            <p:nvSpPr>
              <p:cNvPr id="2" name="Flowchart: Decision 1">
                <a:extLst>
                  <a:ext uri="{FF2B5EF4-FFF2-40B4-BE49-F238E27FC236}">
                    <a16:creationId xmlns:a16="http://schemas.microsoft.com/office/drawing/2014/main" id="{264D4421-D9A3-3BBE-57AB-E8CDCD7F4F85}"/>
                  </a:ext>
                </a:extLst>
              </p:cNvPr>
              <p:cNvSpPr/>
              <p:nvPr/>
            </p:nvSpPr>
            <p:spPr>
              <a:xfrm>
                <a:off x="6498582" y="2066905"/>
                <a:ext cx="2007194" cy="1679521"/>
              </a:xfrm>
              <a:prstGeom prst="flowChartDecision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/>
                  <a:t>Does the project have a start and end?</a:t>
                </a:r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13C2E890-E515-D6CC-C263-B9CBCA0AC1DD}"/>
                  </a:ext>
                </a:extLst>
              </p:cNvPr>
              <p:cNvCxnSpPr>
                <a:cxnSpLocks/>
                <a:stCxn id="2" idx="3"/>
                <a:endCxn id="13" idx="1"/>
              </p:cNvCxnSpPr>
              <p:nvPr/>
            </p:nvCxnSpPr>
            <p:spPr>
              <a:xfrm flipV="1">
                <a:off x="8505776" y="2906665"/>
                <a:ext cx="441250" cy="1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623BA492-CB70-24C1-43E0-BB92BAE6E906}"/>
                  </a:ext>
                </a:extLst>
              </p:cNvPr>
              <p:cNvSpPr/>
              <p:nvPr/>
            </p:nvSpPr>
            <p:spPr>
              <a:xfrm>
                <a:off x="8947026" y="2563765"/>
                <a:ext cx="1366975" cy="68579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/>
                  <a:t>This is </a:t>
                </a:r>
                <a:r>
                  <a:rPr lang="en-GB" sz="1400" b="1" dirty="0"/>
                  <a:t>NOT A PROJECT</a:t>
                </a:r>
              </a:p>
            </p:txBody>
          </p: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DCB395C8-2CC2-E0D1-1023-00989A0EE745}"/>
                  </a:ext>
                </a:extLst>
              </p:cNvPr>
              <p:cNvCxnSpPr>
                <a:cxnSpLocks/>
                <a:stCxn id="2" idx="2"/>
                <a:endCxn id="16" idx="0"/>
              </p:cNvCxnSpPr>
              <p:nvPr/>
            </p:nvCxnSpPr>
            <p:spPr>
              <a:xfrm flipH="1">
                <a:off x="7502177" y="3746426"/>
                <a:ext cx="2" cy="43704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Flowchart: Decision 15">
                <a:extLst>
                  <a:ext uri="{FF2B5EF4-FFF2-40B4-BE49-F238E27FC236}">
                    <a16:creationId xmlns:a16="http://schemas.microsoft.com/office/drawing/2014/main" id="{09C386F4-EBC3-71A9-049F-F72DB1BA8C55}"/>
                  </a:ext>
                </a:extLst>
              </p:cNvPr>
              <p:cNvSpPr/>
              <p:nvPr/>
            </p:nvSpPr>
            <p:spPr>
              <a:xfrm>
                <a:off x="6498581" y="4183471"/>
                <a:ext cx="2007193" cy="1679519"/>
              </a:xfrm>
              <a:prstGeom prst="flowChartDecision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600" dirty="0"/>
                  <a:t>Next Question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02CD2B16-9AD6-B72C-03EC-6F08F8AEECCB}"/>
                  </a:ext>
                </a:extLst>
              </p:cNvPr>
              <p:cNvSpPr txBox="1"/>
              <p:nvPr/>
            </p:nvSpPr>
            <p:spPr>
              <a:xfrm>
                <a:off x="8434634" y="2563765"/>
                <a:ext cx="512391" cy="3693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400" dirty="0"/>
                  <a:t>No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08D5A5B-15A8-B8C6-C1E9-091DD081B741}"/>
                  </a:ext>
                </a:extLst>
              </p:cNvPr>
              <p:cNvSpPr txBox="1"/>
              <p:nvPr/>
            </p:nvSpPr>
            <p:spPr>
              <a:xfrm>
                <a:off x="7502178" y="3746426"/>
                <a:ext cx="824345" cy="3693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dirty="0"/>
                  <a:t>Yes</a:t>
                </a:r>
              </a:p>
            </p:txBody>
          </p:sp>
        </p:grp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DA4AB97C-2EB8-23C6-A158-D54142B30866}"/>
                </a:ext>
              </a:extLst>
            </p:cNvPr>
            <p:cNvSpPr txBox="1"/>
            <p:nvPr/>
          </p:nvSpPr>
          <p:spPr>
            <a:xfrm>
              <a:off x="6096000" y="5591864"/>
              <a:ext cx="485067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000" dirty="0">
                  <a:solidFill>
                    <a:srgbClr val="000000"/>
                  </a:solidFill>
                </a:rPr>
                <a:t>(University of Waterloo, 2024)</a:t>
              </a:r>
              <a:endParaRPr lang="en-GB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436158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6132E-D809-BD5F-7FD4-F183889D7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Integration of </a:t>
            </a:r>
            <a:r>
              <a:rPr lang="en-GB" dirty="0" err="1"/>
              <a:t>MoSCoW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9B385-D455-F548-6D6E-4B676FCEC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4794341" cy="3366815"/>
          </a:xfrm>
        </p:spPr>
        <p:txBody>
          <a:bodyPr>
            <a:normAutofit fontScale="92500"/>
          </a:bodyPr>
          <a:lstStyle/>
          <a:p>
            <a:pPr marL="457200" indent="-457200">
              <a:buSzPct val="15000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2000" dirty="0"/>
              <a:t>Integrates the must-have, should-have</a:t>
            </a:r>
            <a:r>
              <a:rPr lang="en-GB" sz="2000"/>
              <a:t>, could-have</a:t>
            </a:r>
            <a:r>
              <a:rPr lang="en-GB" sz="2000" dirty="0"/>
              <a:t>, and won’t-have (</a:t>
            </a:r>
            <a:r>
              <a:rPr lang="en-GB" sz="2000" b="1" dirty="0" err="1">
                <a:solidFill>
                  <a:schemeClr val="accent1"/>
                </a:solidFill>
              </a:rPr>
              <a:t>MoSCoW</a:t>
            </a:r>
            <a:r>
              <a:rPr lang="en-GB" sz="2000" dirty="0"/>
              <a:t>) model to </a:t>
            </a:r>
            <a:r>
              <a:rPr lang="en-GB" sz="2000" b="1" dirty="0">
                <a:solidFill>
                  <a:schemeClr val="accent1"/>
                </a:solidFill>
              </a:rPr>
              <a:t>determine requirements</a:t>
            </a:r>
            <a:r>
              <a:rPr lang="en-GB" sz="2000" dirty="0"/>
              <a:t>.</a:t>
            </a:r>
          </a:p>
          <a:p>
            <a:pPr marL="457200" indent="-457200">
              <a:buSzPct val="15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GB" sz="2000" dirty="0"/>
              <a:t>First coined by Clegg and Barker (1994), it has become very popular within Agile methodologies (Interaction Design Foundation, 2015).</a:t>
            </a:r>
          </a:p>
          <a:p>
            <a:pPr marL="457200" indent="-457200">
              <a:buClr>
                <a:schemeClr val="tx1"/>
              </a:buClr>
              <a:buSzPct val="150000"/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>
                <a:solidFill>
                  <a:schemeClr val="accent1"/>
                </a:solidFill>
              </a:rPr>
              <a:t>Must-haves</a:t>
            </a:r>
            <a:r>
              <a:rPr lang="en-GB" sz="2000" dirty="0"/>
              <a:t> and </a:t>
            </a:r>
            <a:r>
              <a:rPr lang="en-GB" sz="2000" b="1" dirty="0">
                <a:solidFill>
                  <a:schemeClr val="accent1"/>
                </a:solidFill>
              </a:rPr>
              <a:t>should-haves</a:t>
            </a:r>
            <a:r>
              <a:rPr lang="en-GB" sz="2000" dirty="0"/>
              <a:t> are accounted for; could-haves will need to be incorporated into future projects.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386DD-86B3-D81F-687C-C493442C06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CDC77B-4BB2-DE33-9E12-DAAF1B8FEE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D0F54-489B-F646-D9CC-4EA25CB492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13</a:t>
            </a:fld>
            <a:endParaRPr lang="en-GB" noProof="0"/>
          </a:p>
        </p:txBody>
      </p:sp>
      <p:graphicFrame>
        <p:nvGraphicFramePr>
          <p:cNvPr id="23" name="Content Placeholder 12">
            <a:extLst>
              <a:ext uri="{FF2B5EF4-FFF2-40B4-BE49-F238E27FC236}">
                <a16:creationId xmlns:a16="http://schemas.microsoft.com/office/drawing/2014/main" id="{12FDD152-A5A4-EC8F-A054-BA0E9BDCC2C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77724057"/>
              </p:ext>
            </p:extLst>
          </p:nvPr>
        </p:nvGraphicFramePr>
        <p:xfrm>
          <a:off x="6283325" y="2528888"/>
          <a:ext cx="4664075" cy="2827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681813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graphicEl>
                                              <a:dgm id="{72F6FBFE-F84E-4773-8F5E-1606CAAFA2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>
                                            <p:graphicEl>
                                              <a:dgm id="{72F6FBFE-F84E-4773-8F5E-1606CAAFA2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graphicEl>
                                              <a:dgm id="{C5DE7B1A-1D91-460A-8A47-48CF75609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>
                                            <p:graphicEl>
                                              <a:dgm id="{C5DE7B1A-1D91-460A-8A47-48CF75609B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graphicEl>
                                              <a:dgm id="{D7C10348-7D22-4268-AC8F-020AF05B0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>
                                            <p:graphicEl>
                                              <a:dgm id="{D7C10348-7D22-4268-AC8F-020AF05B02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graphicEl>
                                              <a:dgm id="{E11C0178-D6FB-4015-9D09-594A0995D6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>
                                            <p:graphicEl>
                                              <a:dgm id="{E11C0178-D6FB-4015-9D09-594A0995D6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Graphic spid="23" grpId="0" uiExpand="1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D6010D-FA98-8412-F40B-AB8594D8B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Agile v3 Model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17C5F044-680E-58ED-31A1-414C57DD36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02076"/>
              </p:ext>
            </p:extLst>
          </p:nvPr>
        </p:nvGraphicFramePr>
        <p:xfrm>
          <a:off x="1166813" y="2087563"/>
          <a:ext cx="9780587" cy="3367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E552A46E-F9AC-DD5D-7EEB-B2CEF88B408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noProof="0" dirty="0"/>
              <a:t>12/09/2024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0B11AE9-43DC-B1BF-21F6-65E3E7B016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noProof="0" dirty="0"/>
              <a:t>AGILE – EFFECTIVENESS IN THE WORKPLACE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C3924C7-A6E6-E06E-73BE-498115DBF3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70A1741-A23D-569E-4F77-FDF6821259A7}"/>
              </a:ext>
            </a:extLst>
          </p:cNvPr>
          <p:cNvGrpSpPr/>
          <p:nvPr/>
        </p:nvGrpSpPr>
        <p:grpSpPr>
          <a:xfrm>
            <a:off x="2603760" y="5235258"/>
            <a:ext cx="1339577" cy="1346834"/>
            <a:chOff x="1407392" y="1010126"/>
            <a:chExt cx="1339577" cy="1346834"/>
          </a:xfrm>
        </p:grpSpPr>
        <p:sp>
          <p:nvSpPr>
            <p:cNvPr id="25" name="Rectangle: Rounded Corners 24">
              <a:extLst>
                <a:ext uri="{FF2B5EF4-FFF2-40B4-BE49-F238E27FC236}">
                  <a16:creationId xmlns:a16="http://schemas.microsoft.com/office/drawing/2014/main" id="{B73F7773-DEF8-11A7-A249-27C1DDA1FC46}"/>
                </a:ext>
              </a:extLst>
            </p:cNvPr>
            <p:cNvSpPr/>
            <p:nvPr/>
          </p:nvSpPr>
          <p:spPr>
            <a:xfrm>
              <a:off x="1407392" y="1010126"/>
              <a:ext cx="1339577" cy="1346834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: Rounded Corners 4">
              <a:extLst>
                <a:ext uri="{FF2B5EF4-FFF2-40B4-BE49-F238E27FC236}">
                  <a16:creationId xmlns:a16="http://schemas.microsoft.com/office/drawing/2014/main" id="{F407CCB6-07A1-6BE9-9792-8AC8E6F078C2}"/>
                </a:ext>
              </a:extLst>
            </p:cNvPr>
            <p:cNvSpPr txBox="1"/>
            <p:nvPr/>
          </p:nvSpPr>
          <p:spPr>
            <a:xfrm>
              <a:off x="1472785" y="1075519"/>
              <a:ext cx="1208791" cy="121604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9530" tIns="49530" rIns="49530" bIns="49530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300" kern="1200" dirty="0" err="1"/>
                <a:t>MoSCoW</a:t>
              </a:r>
              <a:r>
                <a:rPr lang="en-GB" sz="1300" kern="1200" dirty="0"/>
                <a:t> – Collect Must haves and Should haves</a:t>
              </a:r>
            </a:p>
          </p:txBody>
        </p:sp>
      </p:grp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DB86E63-2D00-AA08-7B33-7B0FF2130DF8}"/>
              </a:ext>
            </a:extLst>
          </p:cNvPr>
          <p:cNvCxnSpPr>
            <a:cxnSpLocks/>
          </p:cNvCxnSpPr>
          <p:nvPr/>
        </p:nvCxnSpPr>
        <p:spPr>
          <a:xfrm>
            <a:off x="3273550" y="2290890"/>
            <a:ext cx="4209427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B1FA379D-9B59-10C4-B57D-DF72B90D6E8E}"/>
              </a:ext>
            </a:extLst>
          </p:cNvPr>
          <p:cNvCxnSpPr>
            <a:cxnSpLocks/>
          </p:cNvCxnSpPr>
          <p:nvPr/>
        </p:nvCxnSpPr>
        <p:spPr>
          <a:xfrm>
            <a:off x="3273547" y="2262466"/>
            <a:ext cx="1" cy="764103"/>
          </a:xfrm>
          <a:prstGeom prst="straightConnector1">
            <a:avLst/>
          </a:prstGeom>
          <a:ln w="5715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15AF0BA-4EA3-ABFD-4353-C98442A6849D}"/>
              </a:ext>
            </a:extLst>
          </p:cNvPr>
          <p:cNvCxnSpPr>
            <a:cxnSpLocks/>
          </p:cNvCxnSpPr>
          <p:nvPr/>
        </p:nvCxnSpPr>
        <p:spPr>
          <a:xfrm>
            <a:off x="7482977" y="2262466"/>
            <a:ext cx="0" cy="764103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EB0A4B64-DF5E-B86C-45AB-4C32AC9512BB}"/>
              </a:ext>
            </a:extLst>
          </p:cNvPr>
          <p:cNvSpPr txBox="1"/>
          <p:nvPr/>
        </p:nvSpPr>
        <p:spPr>
          <a:xfrm>
            <a:off x="3273547" y="2325172"/>
            <a:ext cx="4209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Yes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EBA86DF4-5A4D-BE09-D282-0D607B8C5F4B}"/>
              </a:ext>
            </a:extLst>
          </p:cNvPr>
          <p:cNvCxnSpPr>
            <a:cxnSpLocks/>
          </p:cNvCxnSpPr>
          <p:nvPr/>
        </p:nvCxnSpPr>
        <p:spPr>
          <a:xfrm>
            <a:off x="3273549" y="4491100"/>
            <a:ext cx="0" cy="70485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86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10" grpId="0">
        <p:bldAsOne/>
      </p:bldGraphic>
      <p:bldP spid="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607E62A-3603-2D28-8C3D-3962E97C3C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2717011"/>
              </p:ext>
            </p:extLst>
          </p:nvPr>
        </p:nvGraphicFramePr>
        <p:xfrm>
          <a:off x="6096000" y="2087560"/>
          <a:ext cx="5423065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FD36132E-D809-BD5F-7FD4-F183889D7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9B385-D455-F548-6D6E-4B676FCEC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4794341" cy="3366815"/>
          </a:xfrm>
        </p:spPr>
        <p:txBody>
          <a:bodyPr>
            <a:normAutofit lnSpcReduction="10000"/>
          </a:bodyPr>
          <a:lstStyle/>
          <a:p>
            <a:pPr marL="457200" indent="-457200">
              <a:buSzPct val="150000"/>
              <a:buBlip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</a:buBlip>
            </a:pPr>
            <a:r>
              <a:rPr lang="en-GB" sz="2000" dirty="0"/>
              <a:t>Agile is a </a:t>
            </a:r>
            <a:r>
              <a:rPr lang="en-GB" sz="2000" b="1" dirty="0">
                <a:solidFill>
                  <a:schemeClr val="accent1"/>
                </a:solidFill>
              </a:rPr>
              <a:t>flexible</a:t>
            </a:r>
            <a:r>
              <a:rPr lang="en-GB" sz="2000" dirty="0"/>
              <a:t> methodology, useful in my role as a software developer.</a:t>
            </a:r>
          </a:p>
          <a:p>
            <a:pPr marL="457200" indent="-457200">
              <a:buSzPct val="15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GB" sz="2000" dirty="0"/>
              <a:t>Continuous improvement ensures </a:t>
            </a:r>
            <a:r>
              <a:rPr lang="en-GB" sz="2000" b="1" dirty="0">
                <a:solidFill>
                  <a:schemeClr val="accent1"/>
                </a:solidFill>
              </a:rPr>
              <a:t>risk mitigation</a:t>
            </a:r>
            <a:r>
              <a:rPr lang="en-GB" sz="2000" dirty="0"/>
              <a:t> and that the product meets the </a:t>
            </a:r>
            <a:r>
              <a:rPr lang="en-GB" sz="2000" b="1" dirty="0">
                <a:solidFill>
                  <a:schemeClr val="accent1"/>
                </a:solidFill>
              </a:rPr>
              <a:t>customer’s expectations</a:t>
            </a:r>
            <a:r>
              <a:rPr lang="en-GB" sz="2000" dirty="0"/>
              <a:t>.</a:t>
            </a:r>
          </a:p>
          <a:p>
            <a:pPr marL="457200" indent="-457200">
              <a:buSzPct val="150000"/>
              <a:buBlip>
                <a:blip r:embed="rId12">
                  <a:extLst>
                    <a:ext uri="{96DAC541-7B7A-43D3-8B79-37D633B846F1}">
                      <asvg:svgBlip xmlns:asvg="http://schemas.microsoft.com/office/drawing/2016/SVG/main" r:embed="rId13"/>
                    </a:ext>
                  </a:extLst>
                </a:blip>
              </a:buBlip>
            </a:pPr>
            <a:r>
              <a:rPr lang="en-GB" sz="2000" dirty="0"/>
              <a:t>Tailored by Microsoft for Power Apps development using </a:t>
            </a:r>
            <a:r>
              <a:rPr lang="en-GB" sz="2000" b="1" dirty="0">
                <a:solidFill>
                  <a:schemeClr val="accent1"/>
                </a:solidFill>
              </a:rPr>
              <a:t>Agile v2</a:t>
            </a:r>
            <a:r>
              <a:rPr lang="en-GB" sz="2000" dirty="0"/>
              <a:t>.</a:t>
            </a:r>
          </a:p>
          <a:p>
            <a:pPr marL="457200" indent="-457200">
              <a:buSzPct val="150000"/>
              <a:buBlip>
                <a:blip r:embed="rId14">
                  <a:extLst>
                    <a:ext uri="{96DAC541-7B7A-43D3-8B79-37D633B846F1}">
                      <asvg:svgBlip xmlns:asvg="http://schemas.microsoft.com/office/drawing/2016/SVG/main" r:embed="rId15"/>
                    </a:ext>
                  </a:extLst>
                </a:blip>
              </a:buBlip>
            </a:pPr>
            <a:r>
              <a:rPr lang="en-GB" sz="2000" dirty="0"/>
              <a:t>I have developed </a:t>
            </a:r>
            <a:r>
              <a:rPr lang="en-GB" sz="2000" b="1" dirty="0">
                <a:solidFill>
                  <a:schemeClr val="accent1"/>
                </a:solidFill>
              </a:rPr>
              <a:t>Agile v3</a:t>
            </a:r>
            <a:r>
              <a:rPr lang="en-GB" sz="2000" dirty="0"/>
              <a:t>, which enables clear project closure by determining the requirements through </a:t>
            </a:r>
            <a:r>
              <a:rPr lang="en-GB" sz="2000" b="1" dirty="0" err="1">
                <a:solidFill>
                  <a:schemeClr val="accent1"/>
                </a:solidFill>
              </a:rPr>
              <a:t>MoSCoW</a:t>
            </a:r>
            <a:r>
              <a:rPr lang="en-GB" sz="20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386DD-86B3-D81F-687C-C493442C06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CDC77B-4BB2-DE33-9E12-DAAF1B8FEE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D0F54-489B-F646-D9CC-4EA25CB492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61318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2" grpId="0"/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9D892-8960-10B8-9C07-678F611C7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0F9DCDC-B075-0BAF-DECA-AB6978020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470091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Clegg, D. and Barker, R. (1994)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CASE method fast-track: a RAD approach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USA: Addison Wesley.</a:t>
            </a:r>
          </a:p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Interaction Design Foundation (2015)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Making your UX life </a:t>
            </a:r>
            <a:r>
              <a:rPr lang="en-GB" sz="1400" i="1" dirty="0">
                <a:solidFill>
                  <a:srgbClr val="000000"/>
                </a:solidFill>
                <a:highlight>
                  <a:srgbClr val="FFFFFF"/>
                </a:highlight>
              </a:rPr>
              <a:t>e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asier with the </a:t>
            </a:r>
            <a:r>
              <a:rPr lang="en-GB" sz="1400" b="0" i="1" dirty="0" err="1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MoSCoW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2"/>
              </a:rPr>
              <a:t>https://www.interaction-design.org/literature/article/making-your-ux-life-easier-with-the-moscow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9 August 2024).</a:t>
            </a:r>
          </a:p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Osborne, K. (2022)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Kathy Osborne GitHub profile </a:t>
            </a:r>
            <a:r>
              <a:rPr lang="en-GB" sz="1400" i="1" dirty="0">
                <a:solidFill>
                  <a:srgbClr val="000000"/>
                </a:solidFill>
                <a:highlight>
                  <a:srgbClr val="FFFFFF"/>
                </a:highlight>
              </a:rPr>
              <a:t>p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hoto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3"/>
              </a:rPr>
              <a:t>https://github.com/kathyos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2 September 2024).</a:t>
            </a:r>
          </a:p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Perry, J. (2024)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What is Power Apps and how can I use it?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4"/>
              </a:rPr>
              <a:t>https://www.contentformula.com/what-is-powerapps-and-how-can-i-use-it/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2 September 2024).</a:t>
            </a:r>
          </a:p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The Standish Group (2020)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CHAOS report 2020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The Standish Group. 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5"/>
              </a:rPr>
              <a:t>https://www.standishgroup.com/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9 September 2024).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71B204-FB8E-431B-D675-07FBB52993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6EC2C-7682-64B6-CF87-733FCBCF4D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628BB-3423-03F5-A0BB-8D8A6BCB2E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032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0F9DCDC-B075-0BAF-DECA-AB6978020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517983"/>
            <a:ext cx="9779182" cy="4134672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University of Waterloo (2024)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Project sizing and complexity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2"/>
              </a:rPr>
              <a:t>https://uwaterloo.ca/vpaf-project-management-office/methodologies/project-sizing-and-complexity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1 May 2024).</a:t>
            </a:r>
          </a:p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Vivek, K. (2022)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Kumar Vivek GitHub profile </a:t>
            </a:r>
            <a:r>
              <a:rPr lang="en-GB" sz="1400" i="1" dirty="0">
                <a:solidFill>
                  <a:srgbClr val="000000"/>
                </a:solidFill>
                <a:highlight>
                  <a:srgbClr val="FFFFFF"/>
                </a:highlight>
              </a:rPr>
              <a:t>p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hoto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3"/>
              </a:rPr>
              <a:t>https://github.com/KumarVivek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2 September 2024).</a:t>
            </a:r>
          </a:p>
          <a:p>
            <a:pPr algn="l">
              <a:lnSpc>
                <a:spcPct val="150000"/>
              </a:lnSpc>
            </a:pPr>
            <a:r>
              <a:rPr lang="en-GB" sz="14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Webcurl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 (2024)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Microsoft Power Platform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4"/>
              </a:rPr>
              <a:t>https://www.webcurl.co.uk/blog/overview-microsoft-power-platform-its-real-world-benefits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30 August 2024).</a:t>
            </a:r>
          </a:p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Yoshida, T. (2022)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Taiki Yoshida GitHub profile </a:t>
            </a:r>
            <a:r>
              <a:rPr lang="en-GB" sz="1400" i="1" dirty="0">
                <a:solidFill>
                  <a:srgbClr val="000000"/>
                </a:solidFill>
                <a:highlight>
                  <a:srgbClr val="FFFFFF"/>
                </a:highlight>
              </a:rPr>
              <a:t>p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hoto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5"/>
              </a:rPr>
              <a:t>https://github.com/taiki-yoshida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2 September 2024).</a:t>
            </a:r>
          </a:p>
          <a:p>
            <a:pPr algn="l">
              <a:lnSpc>
                <a:spcPct val="150000"/>
              </a:lnSpc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Yoshida, T., Vivek, K. and Osborne, K. (2022) 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Differences between Power Apps and traditional app development approaches</a:t>
            </a:r>
            <a:r>
              <a:rPr lang="en-GB" sz="1400" b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Available at: </a:t>
            </a:r>
            <a:r>
              <a:rPr lang="en-GB" sz="1400" b="0" i="0" u="none" strike="noStrike" dirty="0">
                <a:solidFill>
                  <a:srgbClr val="0066CC"/>
                </a:solidFill>
                <a:effectLst/>
                <a:highlight>
                  <a:srgbClr val="FFFFFF"/>
                </a:highlight>
                <a:hlinkClick r:id="rId6"/>
              </a:rPr>
              <a:t>https://learn.microsoft.com/en-us/power-apps/guidance/planning/app-development-approaches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 (Accessed: 1 May 2024).</a:t>
            </a:r>
          </a:p>
          <a:p>
            <a:pPr algn="l">
              <a:lnSpc>
                <a:spcPct val="150000"/>
              </a:lnSpc>
            </a:pPr>
            <a:endParaRPr lang="en-GB" sz="1400" b="0" i="0" dirty="0">
              <a:solidFill>
                <a:srgbClr val="000000"/>
              </a:solidFill>
              <a:effectLst/>
              <a:highlight>
                <a:srgbClr val="FFFFFF"/>
              </a:highlight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71B204-FB8E-431B-D675-07FBB52993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12/09/2024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6EC2C-7682-64B6-CF87-733FCBCF4D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AGILE – EFFECTIVENESS IN THE WORKPLACE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628BB-3423-03F5-A0BB-8D8A6BCB2E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69615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/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Jamie Davies (1302337)</a:t>
            </a:r>
          </a:p>
          <a:p>
            <a:pPr rtl="0"/>
            <a:r>
              <a:rPr lang="en-GB" dirty="0"/>
              <a:t>1302337@student.uwtsd.ac.uk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1704</TotalTime>
  <Words>1137</Words>
  <Application>Microsoft Office PowerPoint</Application>
  <PresentationFormat>Widescreen</PresentationFormat>
  <Paragraphs>172</Paragraphs>
  <Slides>18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Tenorite</vt:lpstr>
      <vt:lpstr>Office Theme</vt:lpstr>
      <vt:lpstr>Agile – Effectiveness in the Workplace</vt:lpstr>
      <vt:lpstr>My Role and the Workplace Environment</vt:lpstr>
      <vt:lpstr>Agile</vt:lpstr>
      <vt:lpstr>Overview of Agile</vt:lpstr>
      <vt:lpstr>Reasons for Recommendation</vt:lpstr>
      <vt:lpstr>Agile v2</vt:lpstr>
      <vt:lpstr>Overview of Power Apps</vt:lpstr>
      <vt:lpstr>“Power Apps provides a WYSIWYG (what you see is what you get) development experience.”</vt:lpstr>
      <vt:lpstr>What is Agile v2?</vt:lpstr>
      <vt:lpstr>Agile v2 Model</vt:lpstr>
      <vt:lpstr>Agile v3</vt:lpstr>
      <vt:lpstr>What is Agile v3?</vt:lpstr>
      <vt:lpstr>Integration of MoSCoW</vt:lpstr>
      <vt:lpstr>Agile v3 Model</vt:lpstr>
      <vt:lpstr>Summary</vt:lpstr>
      <vt:lpstr>References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Jamie W Davies</dc:creator>
  <cp:lastModifiedBy>Jamie W Davies</cp:lastModifiedBy>
  <cp:revision>1</cp:revision>
  <dcterms:created xsi:type="dcterms:W3CDTF">2024-07-31T09:42:02Z</dcterms:created>
  <dcterms:modified xsi:type="dcterms:W3CDTF">2024-09-13T15:04:37Z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